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1" r:id="rId2"/>
    <p:sldId id="257" r:id="rId3"/>
    <p:sldId id="258" r:id="rId4"/>
    <p:sldId id="259" r:id="rId5"/>
    <p:sldId id="260" r:id="rId6"/>
    <p:sldId id="269" r:id="rId7"/>
    <p:sldId id="263" r:id="rId8"/>
    <p:sldId id="264" r:id="rId9"/>
    <p:sldId id="268" r:id="rId10"/>
    <p:sldId id="267" r:id="rId11"/>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6600"/>
    <a:srgbClr val="00FF00"/>
    <a:srgbClr val="00FFFF"/>
    <a:srgbClr val="FF9966"/>
    <a:srgbClr val="FFFF66"/>
    <a:srgbClr val="FFFF00"/>
    <a:srgbClr val="66FF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24" autoAdjust="0"/>
    <p:restoredTop sz="90283" autoAdjust="0"/>
  </p:normalViewPr>
  <p:slideViewPr>
    <p:cSldViewPr>
      <p:cViewPr varScale="1">
        <p:scale>
          <a:sx n="100" d="100"/>
          <a:sy n="100" d="100"/>
        </p:scale>
        <p:origin x="1142" y="77"/>
      </p:cViewPr>
      <p:guideLst>
        <p:guide orient="horz" pos="2160"/>
        <p:guide pos="2880"/>
      </p:guideLst>
    </p:cSldViewPr>
  </p:slideViewPr>
  <p:notesTextViewPr>
    <p:cViewPr>
      <p:scale>
        <a:sx n="1" d="1"/>
        <a:sy n="1" d="1"/>
      </p:scale>
      <p:origin x="0" y="0"/>
    </p:cViewPr>
  </p:notesTextViewPr>
  <p:sorterViewPr>
    <p:cViewPr>
      <p:scale>
        <a:sx n="200" d="100"/>
        <a:sy n="200" d="100"/>
      </p:scale>
      <p:origin x="0" y="-407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7518" cy="513204"/>
          </a:xfrm>
          <a:prstGeom prst="rect">
            <a:avLst/>
          </a:prstGeom>
        </p:spPr>
        <p:txBody>
          <a:bodyPr vert="horz" lIns="94640" tIns="47320" rIns="94640" bIns="473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303" y="0"/>
            <a:ext cx="3077518" cy="513204"/>
          </a:xfrm>
          <a:prstGeom prst="rect">
            <a:avLst/>
          </a:prstGeom>
        </p:spPr>
        <p:txBody>
          <a:bodyPr vert="horz" lIns="94640" tIns="47320" rIns="94640" bIns="47320" rtlCol="0"/>
          <a:lstStyle>
            <a:lvl1pPr algn="r">
              <a:defRPr sz="1200"/>
            </a:lvl1pPr>
          </a:lstStyle>
          <a:p>
            <a:fld id="{F3DA5FDE-AEEC-4C42-9170-63565E0D0CFA}" type="datetimeFigureOut">
              <a:rPr kumimoji="1" lang="ja-JP" altLang="en-US" smtClean="0"/>
              <a:t>2024/3/26</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6925" cy="3454400"/>
          </a:xfrm>
          <a:prstGeom prst="rect">
            <a:avLst/>
          </a:prstGeom>
          <a:noFill/>
          <a:ln w="12700">
            <a:solidFill>
              <a:prstClr val="black"/>
            </a:solidFill>
          </a:ln>
        </p:spPr>
        <p:txBody>
          <a:bodyPr vert="horz" lIns="94640" tIns="47320" rIns="94640" bIns="47320" rtlCol="0" anchor="ctr"/>
          <a:lstStyle/>
          <a:p>
            <a:endParaRPr lang="ja-JP" altLang="en-US"/>
          </a:p>
        </p:txBody>
      </p:sp>
      <p:sp>
        <p:nvSpPr>
          <p:cNvPr id="5" name="ノート プレースホルダー 4"/>
          <p:cNvSpPr>
            <a:spLocks noGrp="1"/>
          </p:cNvSpPr>
          <p:nvPr>
            <p:ph type="body" sz="quarter" idx="3"/>
          </p:nvPr>
        </p:nvSpPr>
        <p:spPr>
          <a:xfrm>
            <a:off x="710581" y="4924471"/>
            <a:ext cx="5681317" cy="4028814"/>
          </a:xfrm>
          <a:prstGeom prst="rect">
            <a:avLst/>
          </a:prstGeom>
        </p:spPr>
        <p:txBody>
          <a:bodyPr vert="horz" lIns="94640" tIns="47320" rIns="94640" bIns="473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19823"/>
            <a:ext cx="3077518" cy="513204"/>
          </a:xfrm>
          <a:prstGeom prst="rect">
            <a:avLst/>
          </a:prstGeom>
        </p:spPr>
        <p:txBody>
          <a:bodyPr vert="horz" lIns="94640" tIns="47320" rIns="94640" bIns="473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303" y="9719823"/>
            <a:ext cx="3077518" cy="513204"/>
          </a:xfrm>
          <a:prstGeom prst="rect">
            <a:avLst/>
          </a:prstGeom>
        </p:spPr>
        <p:txBody>
          <a:bodyPr vert="horz" lIns="94640" tIns="47320" rIns="94640" bIns="47320" rtlCol="0" anchor="b"/>
          <a:lstStyle>
            <a:lvl1pPr algn="r">
              <a:defRPr sz="1200"/>
            </a:lvl1pPr>
          </a:lstStyle>
          <a:p>
            <a:fld id="{3F84D605-16DE-4A23-BBA7-9F6FDEF1A628}" type="slidenum">
              <a:rPr kumimoji="1" lang="ja-JP" altLang="en-US" smtClean="0"/>
              <a:t>‹#›</a:t>
            </a:fld>
            <a:endParaRPr kumimoji="1" lang="ja-JP" altLang="en-US"/>
          </a:p>
        </p:txBody>
      </p:sp>
    </p:spTree>
    <p:extLst>
      <p:ext uri="{BB962C8B-B14F-4D97-AF65-F5344CB8AC3E}">
        <p14:creationId xmlns:p14="http://schemas.microsoft.com/office/powerpoint/2010/main" val="24034697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B9E2C18-4AA4-49F3-8D28-250FE92A2E2C}"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622186-B3F3-40C0-805A-F4F20E92FB91}" type="slidenum">
              <a:rPr kumimoji="1" lang="ja-JP" altLang="en-US" smtClean="0"/>
              <a:t>‹#›</a:t>
            </a:fld>
            <a:endParaRPr kumimoji="1" lang="ja-JP" altLang="en-US"/>
          </a:p>
        </p:txBody>
      </p:sp>
    </p:spTree>
    <p:extLst>
      <p:ext uri="{BB962C8B-B14F-4D97-AF65-F5344CB8AC3E}">
        <p14:creationId xmlns:p14="http://schemas.microsoft.com/office/powerpoint/2010/main" val="1931062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9E2C18-4AA4-49F3-8D28-250FE92A2E2C}"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622186-B3F3-40C0-805A-F4F20E92FB91}" type="slidenum">
              <a:rPr kumimoji="1" lang="ja-JP" altLang="en-US" smtClean="0"/>
              <a:t>‹#›</a:t>
            </a:fld>
            <a:endParaRPr kumimoji="1" lang="ja-JP" altLang="en-US"/>
          </a:p>
        </p:txBody>
      </p:sp>
    </p:spTree>
    <p:extLst>
      <p:ext uri="{BB962C8B-B14F-4D97-AF65-F5344CB8AC3E}">
        <p14:creationId xmlns:p14="http://schemas.microsoft.com/office/powerpoint/2010/main" val="98162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9E2C18-4AA4-49F3-8D28-250FE92A2E2C}"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622186-B3F3-40C0-805A-F4F20E92FB91}" type="slidenum">
              <a:rPr kumimoji="1" lang="ja-JP" altLang="en-US" smtClean="0"/>
              <a:t>‹#›</a:t>
            </a:fld>
            <a:endParaRPr kumimoji="1" lang="ja-JP" altLang="en-US"/>
          </a:p>
        </p:txBody>
      </p:sp>
    </p:spTree>
    <p:extLst>
      <p:ext uri="{BB962C8B-B14F-4D97-AF65-F5344CB8AC3E}">
        <p14:creationId xmlns:p14="http://schemas.microsoft.com/office/powerpoint/2010/main" val="304158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9E2C18-4AA4-49F3-8D28-250FE92A2E2C}"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622186-B3F3-40C0-805A-F4F20E92FB91}" type="slidenum">
              <a:rPr kumimoji="1" lang="ja-JP" altLang="en-US" smtClean="0"/>
              <a:t>‹#›</a:t>
            </a:fld>
            <a:endParaRPr kumimoji="1" lang="ja-JP" altLang="en-US"/>
          </a:p>
        </p:txBody>
      </p:sp>
    </p:spTree>
    <p:extLst>
      <p:ext uri="{BB962C8B-B14F-4D97-AF65-F5344CB8AC3E}">
        <p14:creationId xmlns:p14="http://schemas.microsoft.com/office/powerpoint/2010/main" val="2203097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B9E2C18-4AA4-49F3-8D28-250FE92A2E2C}"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622186-B3F3-40C0-805A-F4F20E92FB91}" type="slidenum">
              <a:rPr kumimoji="1" lang="ja-JP" altLang="en-US" smtClean="0"/>
              <a:t>‹#›</a:t>
            </a:fld>
            <a:endParaRPr kumimoji="1" lang="ja-JP" altLang="en-US"/>
          </a:p>
        </p:txBody>
      </p:sp>
    </p:spTree>
    <p:extLst>
      <p:ext uri="{BB962C8B-B14F-4D97-AF65-F5344CB8AC3E}">
        <p14:creationId xmlns:p14="http://schemas.microsoft.com/office/powerpoint/2010/main" val="127630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B9E2C18-4AA4-49F3-8D28-250FE92A2E2C}"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D622186-B3F3-40C0-805A-F4F20E92FB91}" type="slidenum">
              <a:rPr kumimoji="1" lang="ja-JP" altLang="en-US" smtClean="0"/>
              <a:t>‹#›</a:t>
            </a:fld>
            <a:endParaRPr kumimoji="1" lang="ja-JP" altLang="en-US"/>
          </a:p>
        </p:txBody>
      </p:sp>
    </p:spTree>
    <p:extLst>
      <p:ext uri="{BB962C8B-B14F-4D97-AF65-F5344CB8AC3E}">
        <p14:creationId xmlns:p14="http://schemas.microsoft.com/office/powerpoint/2010/main" val="1818148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B9E2C18-4AA4-49F3-8D28-250FE92A2E2C}" type="datetimeFigureOut">
              <a:rPr kumimoji="1" lang="ja-JP" altLang="en-US" smtClean="0"/>
              <a:t>2024/3/26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D622186-B3F3-40C0-805A-F4F20E92FB91}" type="slidenum">
              <a:rPr kumimoji="1" lang="ja-JP" altLang="en-US" smtClean="0"/>
              <a:t>‹#›</a:t>
            </a:fld>
            <a:endParaRPr kumimoji="1" lang="ja-JP" altLang="en-US"/>
          </a:p>
        </p:txBody>
      </p:sp>
    </p:spTree>
    <p:extLst>
      <p:ext uri="{BB962C8B-B14F-4D97-AF65-F5344CB8AC3E}">
        <p14:creationId xmlns:p14="http://schemas.microsoft.com/office/powerpoint/2010/main" val="3625003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B9E2C18-4AA4-49F3-8D28-250FE92A2E2C}" type="datetimeFigureOut">
              <a:rPr kumimoji="1" lang="ja-JP" altLang="en-US" smtClean="0"/>
              <a:t>2024/3/26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D622186-B3F3-40C0-805A-F4F20E92FB91}" type="slidenum">
              <a:rPr kumimoji="1" lang="ja-JP" altLang="en-US" smtClean="0"/>
              <a:t>‹#›</a:t>
            </a:fld>
            <a:endParaRPr kumimoji="1" lang="ja-JP" altLang="en-US"/>
          </a:p>
        </p:txBody>
      </p:sp>
    </p:spTree>
    <p:extLst>
      <p:ext uri="{BB962C8B-B14F-4D97-AF65-F5344CB8AC3E}">
        <p14:creationId xmlns:p14="http://schemas.microsoft.com/office/powerpoint/2010/main" val="3922440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B9E2C18-4AA4-49F3-8D28-250FE92A2E2C}" type="datetimeFigureOut">
              <a:rPr kumimoji="1" lang="ja-JP" altLang="en-US" smtClean="0"/>
              <a:t>2024/3/26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D622186-B3F3-40C0-805A-F4F20E92FB91}" type="slidenum">
              <a:rPr kumimoji="1" lang="ja-JP" altLang="en-US" smtClean="0"/>
              <a:t>‹#›</a:t>
            </a:fld>
            <a:endParaRPr kumimoji="1" lang="ja-JP" altLang="en-US"/>
          </a:p>
        </p:txBody>
      </p:sp>
    </p:spTree>
    <p:extLst>
      <p:ext uri="{BB962C8B-B14F-4D97-AF65-F5344CB8AC3E}">
        <p14:creationId xmlns:p14="http://schemas.microsoft.com/office/powerpoint/2010/main" val="1579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9E2C18-4AA4-49F3-8D28-250FE92A2E2C}"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D622186-B3F3-40C0-805A-F4F20E92FB91}" type="slidenum">
              <a:rPr kumimoji="1" lang="ja-JP" altLang="en-US" smtClean="0"/>
              <a:t>‹#›</a:t>
            </a:fld>
            <a:endParaRPr kumimoji="1" lang="ja-JP" altLang="en-US"/>
          </a:p>
        </p:txBody>
      </p:sp>
    </p:spTree>
    <p:extLst>
      <p:ext uri="{BB962C8B-B14F-4D97-AF65-F5344CB8AC3E}">
        <p14:creationId xmlns:p14="http://schemas.microsoft.com/office/powerpoint/2010/main" val="1446441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9E2C18-4AA4-49F3-8D28-250FE92A2E2C}"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D622186-B3F3-40C0-805A-F4F20E92FB91}" type="slidenum">
              <a:rPr kumimoji="1" lang="ja-JP" altLang="en-US" smtClean="0"/>
              <a:t>‹#›</a:t>
            </a:fld>
            <a:endParaRPr kumimoji="1" lang="ja-JP" altLang="en-US"/>
          </a:p>
        </p:txBody>
      </p:sp>
    </p:spTree>
    <p:extLst>
      <p:ext uri="{BB962C8B-B14F-4D97-AF65-F5344CB8AC3E}">
        <p14:creationId xmlns:p14="http://schemas.microsoft.com/office/powerpoint/2010/main" val="58405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E2C18-4AA4-49F3-8D28-250FE92A2E2C}" type="datetimeFigureOut">
              <a:rPr kumimoji="1" lang="ja-JP" altLang="en-US" smtClean="0"/>
              <a:t>2024/3/26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22186-B3F3-40C0-805A-F4F20E92FB91}" type="slidenum">
              <a:rPr kumimoji="1" lang="ja-JP" altLang="en-US" smtClean="0"/>
              <a:t>‹#›</a:t>
            </a:fld>
            <a:endParaRPr kumimoji="1" lang="ja-JP" altLang="en-US"/>
          </a:p>
        </p:txBody>
      </p:sp>
    </p:spTree>
    <p:extLst>
      <p:ext uri="{BB962C8B-B14F-4D97-AF65-F5344CB8AC3E}">
        <p14:creationId xmlns:p14="http://schemas.microsoft.com/office/powerpoint/2010/main" val="2166198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osaka-kasen-portal.net/suibou/public/ja/suiidialog.html?itemId=0100125015&amp;regional=270003&amp;tab=1&amp;shokanCd=009" TargetMode="External"/><Relationship Id="rId13" Type="http://schemas.openxmlformats.org/officeDocument/2006/relationships/hyperlink" Target="https://www.osaka-kasen-portal.net/suibou/public/ja/suiidialog.html?itemId=0100040010&amp;regional=270003&amp;tab=1&amp;shokanCd=003" TargetMode="External"/><Relationship Id="rId18" Type="http://schemas.openxmlformats.org/officeDocument/2006/relationships/hyperlink" Target="https://www.jma.go.jp/bosai/map.html#5/25.411/134.527/&amp;elem=typhoon_all&amp;typhoon=all&amp;contents=typhoon" TargetMode="External"/><Relationship Id="rId3" Type="http://schemas.openxmlformats.org/officeDocument/2006/relationships/hyperlink" Target="https://www.osaka-kasen-portal.net/suibou/public/ja/kozuiyoho.html" TargetMode="External"/><Relationship Id="rId21" Type="http://schemas.openxmlformats.org/officeDocument/2006/relationships/hyperlink" Target="https://www.jma.go.jp/bosai/#pattern=rain_level&amp;area_type=offices&amp;area_code=270000" TargetMode="External"/><Relationship Id="rId7" Type="http://schemas.openxmlformats.org/officeDocument/2006/relationships/hyperlink" Target="https://www.osaka-kasen-portal.net/suibou/public/ja/suiidialog.html?itemId=0100103010&amp;regional=270003&amp;tab=1&amp;shokanCd=009" TargetMode="External"/><Relationship Id="rId12" Type="http://schemas.openxmlformats.org/officeDocument/2006/relationships/hyperlink" Target="https://www.osaka-kasen-portal.net/suibou/public/ja/suiidialog.html?itemId=0100109010&amp;regional=270003&amp;tab=1&amp;shokanCd=009" TargetMode="External"/><Relationship Id="rId17" Type="http://schemas.openxmlformats.org/officeDocument/2006/relationships/hyperlink" Target="https://www.jma.go.jp/jma/index.html" TargetMode="External"/><Relationship Id="rId2" Type="http://schemas.openxmlformats.org/officeDocument/2006/relationships/hyperlink" Target="https://www.osaka-kasen-portal.net/suibou/public/ja/gis.html" TargetMode="External"/><Relationship Id="rId16" Type="http://schemas.openxmlformats.org/officeDocument/2006/relationships/hyperlink" Target="https://www.osaka-bousai.net/" TargetMode="External"/><Relationship Id="rId20" Type="http://schemas.openxmlformats.org/officeDocument/2006/relationships/hyperlink" Target="https://www.jma.go.jp/bosai/information/#area_type=offices&amp;area_code=270000&amp;format=table&amp;offices_page=0&amp;centers_page=0&amp;japan_page=0" TargetMode="External"/><Relationship Id="rId1" Type="http://schemas.openxmlformats.org/officeDocument/2006/relationships/slideLayout" Target="../slideLayouts/slideLayout2.xml"/><Relationship Id="rId6" Type="http://schemas.openxmlformats.org/officeDocument/2006/relationships/hyperlink" Target="https://www.osaka-kasen-portal.net/suibou/public/ja/suiidialog.html?itemId=0100112010&amp;regional=270001&amp;tab=1&amp;shokanCd=009" TargetMode="External"/><Relationship Id="rId11" Type="http://schemas.openxmlformats.org/officeDocument/2006/relationships/hyperlink" Target="https://www.osaka-kasen-portal.net/suibou/public/ja/suiidialog.html?itemId=0100106010&amp;regional=270001&amp;tab=1&amp;shokanCd=009" TargetMode="External"/><Relationship Id="rId5" Type="http://schemas.openxmlformats.org/officeDocument/2006/relationships/hyperlink" Target="https://www.osaka-kasen-portal.net/suibou/public/ja/suiidialog.html?itemId=0100133011&amp;regional=270003&amp;tab=1&amp;shokanCd=009" TargetMode="External"/><Relationship Id="rId15" Type="http://schemas.openxmlformats.org/officeDocument/2006/relationships/image" Target="../media/image18.png"/><Relationship Id="rId10" Type="http://schemas.openxmlformats.org/officeDocument/2006/relationships/hyperlink" Target="https://www.osaka-kasen-portal.net/suibou/public/ja/suiidialog.html?itemId=0100044010&amp;regional=270003&amp;tab=1&amp;shokanCd=004" TargetMode="External"/><Relationship Id="rId19" Type="http://schemas.openxmlformats.org/officeDocument/2006/relationships/hyperlink" Target="https://www.jma.go.jp/bosai/warning/#area_type=offices&amp;area_code=270000&amp;lang=ja" TargetMode="External"/><Relationship Id="rId4" Type="http://schemas.openxmlformats.org/officeDocument/2006/relationships/hyperlink" Target="https://www.osaka-kasen-portal.net/suibou/public/ja/suiidialog.html?itemId=0100105010&amp;regional=270001&amp;tab=1&amp;shokanCd=009" TargetMode="External"/><Relationship Id="rId9" Type="http://schemas.openxmlformats.org/officeDocument/2006/relationships/hyperlink" Target="https://www.osaka-kasen-portal.net/suibou/public/ja/suiidialog.html?itemId=0100124010&amp;regional=270001&amp;tab=1&amp;shokanCd=009" TargetMode="External"/><Relationship Id="rId14" Type="http://schemas.openxmlformats.org/officeDocument/2006/relationships/image" Target="../media/image17.png"/><Relationship Id="rId22" Type="http://schemas.openxmlformats.org/officeDocument/2006/relationships/hyperlink" Target="https://www.jma.go.jp/bosai/tidelevel/#area_type=class20s&amp;area_code=2710000&amp;point_code=156232&amp;class30s=27000100&amp;filter=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colorTemperature colorTemp="6600"/>
                    </a14:imgEffect>
                    <a14:imgEffect>
                      <a14:saturation sat="112000"/>
                    </a14:imgEffect>
                    <a14:imgEffect>
                      <a14:brightnessContrast bright="-8000" contrast="21000"/>
                    </a14:imgEffect>
                  </a14:imgLayer>
                </a14:imgProps>
              </a:ext>
              <a:ext uri="{28A0092B-C50C-407E-A947-70E740481C1C}">
                <a14:useLocalDpi xmlns:a14="http://schemas.microsoft.com/office/drawing/2010/main" val="0"/>
              </a:ext>
            </a:extLst>
          </a:blip>
          <a:srcRect l="21" t="262" r="243" b="877"/>
          <a:stretch/>
        </p:blipFill>
        <p:spPr>
          <a:xfrm>
            <a:off x="1588" y="1231527"/>
            <a:ext cx="9139854" cy="6172989"/>
          </a:xfrm>
          <a:prstGeom prst="rect">
            <a:avLst/>
          </a:prstGeom>
        </p:spPr>
      </p:pic>
      <p:sp>
        <p:nvSpPr>
          <p:cNvPr id="5" name="テキスト ボックス 4"/>
          <p:cNvSpPr txBox="1"/>
          <p:nvPr/>
        </p:nvSpPr>
        <p:spPr>
          <a:xfrm>
            <a:off x="-30974" y="3128"/>
            <a:ext cx="9199966" cy="1292987"/>
          </a:xfrm>
          <a:prstGeom prst="rect">
            <a:avLst/>
          </a:prstGeom>
          <a:solidFill>
            <a:schemeClr val="tx1">
              <a:alpha val="53000"/>
            </a:schemeClr>
          </a:solidFill>
          <a:ln>
            <a:noFill/>
          </a:ln>
        </p:spPr>
        <p:txBody>
          <a:bodyPr wrap="square" rtlCol="0" anchor="ctr" anchorCtr="0">
            <a:noAutofit/>
          </a:bodyPr>
          <a:lstStyle/>
          <a:p>
            <a:pPr algn="ctr"/>
            <a:r>
              <a:rPr lang="ja-JP" altLang="en-US" sz="2400" b="1" dirty="0">
                <a:solidFill>
                  <a:schemeClr val="bg1"/>
                </a:solidFill>
                <a:effectLst>
                  <a:outerShdw blurRad="38100" dist="38100" dir="2700000" algn="tl">
                    <a:srgbClr val="000000">
                      <a:alpha val="43137"/>
                    </a:srgbClr>
                  </a:outerShdw>
                </a:effectLst>
                <a:latin typeface="HG正楷書体-PRO" panose="03000600000000000000" pitchFamily="66" charset="-128"/>
                <a:ea typeface="HG正楷書体-PRO" panose="03000600000000000000" pitchFamily="66" charset="-128"/>
              </a:rPr>
              <a:t>寝屋川流域  </a:t>
            </a:r>
            <a:r>
              <a:rPr lang="ja-JP" altLang="en-US" sz="3600" b="1" dirty="0">
                <a:solidFill>
                  <a:schemeClr val="bg1"/>
                </a:solidFill>
                <a:effectLst>
                  <a:outerShdw blurRad="38100" dist="38100" dir="2700000" algn="tl">
                    <a:srgbClr val="000000">
                      <a:alpha val="43137"/>
                    </a:srgbClr>
                  </a:outerShdw>
                </a:effectLst>
                <a:latin typeface="HG正楷書体-PRO" panose="03000600000000000000" pitchFamily="66" charset="-128"/>
                <a:ea typeface="HG正楷書体-PRO" panose="03000600000000000000" pitchFamily="66" charset="-128"/>
              </a:rPr>
              <a:t>大規模水害タイムライン</a:t>
            </a:r>
            <a:endParaRPr lang="en-US" altLang="ja-JP" sz="3600" b="1" u="sng" dirty="0">
              <a:solidFill>
                <a:srgbClr val="FF0000"/>
              </a:solidFill>
              <a:effectLst>
                <a:outerShdw blurRad="38100" dist="38100" dir="2700000" algn="tl">
                  <a:srgbClr val="000000">
                    <a:alpha val="43137"/>
                  </a:srgbClr>
                </a:outerShdw>
              </a:effectLst>
              <a:latin typeface="HG正楷書体-PRO" panose="03000600000000000000" pitchFamily="66" charset="-128"/>
              <a:ea typeface="HG正楷書体-PRO" panose="03000600000000000000" pitchFamily="66" charset="-128"/>
            </a:endParaRPr>
          </a:p>
          <a:p>
            <a:pPr algn="ctr"/>
            <a:r>
              <a:rPr kumimoji="1" lang="ja-JP" altLang="en-US" sz="2000" b="1" dirty="0">
                <a:solidFill>
                  <a:schemeClr val="bg1"/>
                </a:solidFill>
                <a:effectLst>
                  <a:outerShdw blurRad="38100" dist="38100" dir="2700000" algn="tl">
                    <a:srgbClr val="000000">
                      <a:alpha val="43137"/>
                    </a:srgbClr>
                  </a:outerShdw>
                </a:effectLst>
                <a:latin typeface="HG正楷書体-PRO" panose="03000600000000000000" pitchFamily="66" charset="-128"/>
                <a:ea typeface="HG正楷書体-PRO" panose="03000600000000000000" pitchFamily="66" charset="-128"/>
              </a:rPr>
              <a:t>（ </a:t>
            </a:r>
            <a:r>
              <a:rPr lang="ja-JP" altLang="en-US" sz="2000" b="1" dirty="0">
                <a:solidFill>
                  <a:schemeClr val="bg1"/>
                </a:solidFill>
                <a:effectLst>
                  <a:outerShdw blurRad="38100" dist="38100" dir="2700000" algn="tl">
                    <a:srgbClr val="000000">
                      <a:alpha val="43137"/>
                    </a:srgbClr>
                  </a:outerShdw>
                </a:effectLst>
                <a:latin typeface="HG正楷書体-PRO" panose="03000600000000000000" pitchFamily="66" charset="-128"/>
                <a:ea typeface="HG正楷書体-PRO" panose="03000600000000000000" pitchFamily="66" charset="-128"/>
              </a:rPr>
              <a:t>令和６</a:t>
            </a:r>
            <a:r>
              <a:rPr kumimoji="1" lang="ja-JP" altLang="en-US" sz="2000" b="1" dirty="0">
                <a:solidFill>
                  <a:schemeClr val="bg1"/>
                </a:solidFill>
                <a:effectLst>
                  <a:outerShdw blurRad="38100" dist="38100" dir="2700000" algn="tl">
                    <a:srgbClr val="000000">
                      <a:alpha val="43137"/>
                    </a:srgbClr>
                  </a:outerShdw>
                </a:effectLst>
                <a:latin typeface="HG正楷書体-PRO" panose="03000600000000000000" pitchFamily="66" charset="-128"/>
                <a:ea typeface="HG正楷書体-PRO" panose="03000600000000000000" pitchFamily="66" charset="-128"/>
              </a:rPr>
              <a:t>年度版 ）</a:t>
            </a:r>
            <a:endParaRPr kumimoji="1" lang="en-US" altLang="ja-JP" sz="2000" b="1" dirty="0">
              <a:solidFill>
                <a:schemeClr val="bg1"/>
              </a:solidFill>
              <a:effectLst>
                <a:outerShdw blurRad="38100" dist="38100" dir="2700000" algn="tl">
                  <a:srgbClr val="000000">
                    <a:alpha val="43137"/>
                  </a:srgbClr>
                </a:outerShdw>
              </a:effectLst>
              <a:latin typeface="HG正楷書体-PRO" panose="03000600000000000000" pitchFamily="66" charset="-128"/>
              <a:ea typeface="HG正楷書体-PRO" panose="03000600000000000000" pitchFamily="66" charset="-128"/>
            </a:endParaRPr>
          </a:p>
          <a:p>
            <a:pPr algn="r"/>
            <a:r>
              <a:rPr lang="ja-JP" altLang="en-US" sz="1400" b="1" dirty="0">
                <a:solidFill>
                  <a:schemeClr val="bg1"/>
                </a:solidFill>
                <a:effectLst>
                  <a:outerShdw blurRad="38100" dist="38100" dir="2700000" algn="tl">
                    <a:srgbClr val="000000">
                      <a:alpha val="43137"/>
                    </a:srgbClr>
                  </a:outerShdw>
                </a:effectLst>
                <a:latin typeface="HG正楷書体-PRO" panose="03000600000000000000" pitchFamily="66" charset="-128"/>
                <a:ea typeface="HG正楷書体-PRO" panose="03000600000000000000" pitchFamily="66" charset="-128"/>
              </a:rPr>
              <a:t>初版：２０１８年</a:t>
            </a:r>
            <a:r>
              <a:rPr lang="en-US" altLang="ja-JP" sz="1400" b="1" dirty="0">
                <a:solidFill>
                  <a:schemeClr val="bg1"/>
                </a:solidFill>
                <a:effectLst>
                  <a:outerShdw blurRad="38100" dist="38100" dir="2700000" algn="tl">
                    <a:srgbClr val="000000">
                      <a:alpha val="43137"/>
                    </a:srgbClr>
                  </a:outerShdw>
                </a:effectLst>
                <a:latin typeface="HG正楷書体-PRO" panose="03000600000000000000" pitchFamily="66" charset="-128"/>
                <a:ea typeface="HG正楷書体-PRO" panose="03000600000000000000" pitchFamily="66" charset="-128"/>
              </a:rPr>
              <a:t>8</a:t>
            </a:r>
            <a:r>
              <a:rPr lang="ja-JP" altLang="en-US" sz="1400" b="1" dirty="0">
                <a:solidFill>
                  <a:schemeClr val="bg1"/>
                </a:solidFill>
                <a:effectLst>
                  <a:outerShdw blurRad="38100" dist="38100" dir="2700000" algn="tl">
                    <a:srgbClr val="000000">
                      <a:alpha val="43137"/>
                    </a:srgbClr>
                  </a:outerShdw>
                </a:effectLst>
                <a:latin typeface="HG正楷書体-PRO" panose="03000600000000000000" pitchFamily="66" charset="-128"/>
                <a:ea typeface="HG正楷書体-PRO" panose="03000600000000000000" pitchFamily="66" charset="-128"/>
              </a:rPr>
              <a:t>月策定</a:t>
            </a:r>
            <a:endParaRPr kumimoji="1" lang="ja-JP" altLang="en-US" sz="1400" b="1" dirty="0">
              <a:solidFill>
                <a:schemeClr val="bg1"/>
              </a:solidFill>
              <a:effectLst>
                <a:outerShdw blurRad="38100" dist="38100" dir="2700000" algn="tl">
                  <a:srgbClr val="000000">
                    <a:alpha val="43137"/>
                  </a:srgbClr>
                </a:outerShdw>
              </a:effectLst>
              <a:latin typeface="HG正楷書体-PRO" panose="03000600000000000000" pitchFamily="66" charset="-128"/>
              <a:ea typeface="HG正楷書体-PRO" panose="03000600000000000000" pitchFamily="66" charset="-128"/>
            </a:endParaRPr>
          </a:p>
        </p:txBody>
      </p:sp>
      <p:grpSp>
        <p:nvGrpSpPr>
          <p:cNvPr id="2" name="グループ化 1"/>
          <p:cNvGrpSpPr/>
          <p:nvPr/>
        </p:nvGrpSpPr>
        <p:grpSpPr>
          <a:xfrm>
            <a:off x="611560" y="1067812"/>
            <a:ext cx="8467216" cy="5256943"/>
            <a:chOff x="563724" y="115346"/>
            <a:chExt cx="8467216" cy="5256943"/>
          </a:xfrm>
        </p:grpSpPr>
        <p:sp>
          <p:nvSpPr>
            <p:cNvPr id="6" name="円/楕円 5"/>
            <p:cNvSpPr/>
            <p:nvPr/>
          </p:nvSpPr>
          <p:spPr>
            <a:xfrm>
              <a:off x="1053056" y="3630709"/>
              <a:ext cx="6239956" cy="1152128"/>
            </a:xfrm>
            <a:prstGeom prst="ellipse">
              <a:avLst/>
            </a:prstGeom>
            <a:solidFill>
              <a:schemeClr val="tx1">
                <a:lumMod val="50000"/>
                <a:lumOff val="50000"/>
                <a:alpha val="12000"/>
              </a:schemeClr>
            </a:solidFill>
            <a:ln w="12700">
              <a:gradFill flip="none" rotWithShape="1">
                <a:gsLst>
                  <a:gs pos="0">
                    <a:srgbClr val="FEFFC5"/>
                  </a:gs>
                  <a:gs pos="54542">
                    <a:srgbClr val="FFFFE5"/>
                  </a:gs>
                  <a:gs pos="86300">
                    <a:srgbClr val="FFFFF7"/>
                  </a:gs>
                  <a:gs pos="100000">
                    <a:schemeClr val="bg1"/>
                  </a:gs>
                </a:gsLst>
                <a:path path="circle">
                  <a:fillToRect l="100000" t="100000"/>
                </a:path>
                <a:tileRect r="-100000" b="-10000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28" name="グループ化 1027"/>
            <p:cNvGrpSpPr/>
            <p:nvPr/>
          </p:nvGrpSpPr>
          <p:grpSpPr>
            <a:xfrm>
              <a:off x="2239752" y="180388"/>
              <a:ext cx="1828192" cy="3996745"/>
              <a:chOff x="12204848" y="-855076"/>
              <a:chExt cx="1828192" cy="3996745"/>
            </a:xfrm>
          </p:grpSpPr>
          <p:grpSp>
            <p:nvGrpSpPr>
              <p:cNvPr id="88" name="グループ化 87"/>
              <p:cNvGrpSpPr/>
              <p:nvPr/>
            </p:nvGrpSpPr>
            <p:grpSpPr>
              <a:xfrm>
                <a:off x="12204848" y="-855076"/>
                <a:ext cx="873488" cy="3681894"/>
                <a:chOff x="4270878" y="774932"/>
                <a:chExt cx="873488" cy="3681894"/>
              </a:xfrm>
            </p:grpSpPr>
            <p:grpSp>
              <p:nvGrpSpPr>
                <p:cNvPr id="89" name="グループ化 88"/>
                <p:cNvGrpSpPr/>
                <p:nvPr/>
              </p:nvGrpSpPr>
              <p:grpSpPr>
                <a:xfrm>
                  <a:off x="4270878" y="774932"/>
                  <a:ext cx="843008" cy="3681894"/>
                  <a:chOff x="632648" y="1195550"/>
                  <a:chExt cx="843008" cy="3681894"/>
                </a:xfrm>
              </p:grpSpPr>
              <p:sp>
                <p:nvSpPr>
                  <p:cNvPr id="91" name="円/楕円 90"/>
                  <p:cNvSpPr/>
                  <p:nvPr/>
                </p:nvSpPr>
                <p:spPr>
                  <a:xfrm>
                    <a:off x="632648" y="4513038"/>
                    <a:ext cx="843008" cy="364406"/>
                  </a:xfrm>
                  <a:prstGeom prst="ellipse">
                    <a:avLst/>
                  </a:prstGeom>
                  <a:solidFill>
                    <a:schemeClr val="bg1"/>
                  </a:solidFill>
                  <a:ln>
                    <a:noFill/>
                  </a:ln>
                  <a:effectLst>
                    <a:glow rad="457200">
                      <a:srgbClr val="FEFFD9">
                        <a:alpha val="33000"/>
                      </a:srgbClr>
                    </a:glo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92" name="二等辺三角形 91"/>
                  <p:cNvSpPr/>
                  <p:nvPr/>
                </p:nvSpPr>
                <p:spPr>
                  <a:xfrm>
                    <a:off x="905598" y="1195550"/>
                    <a:ext cx="541500" cy="3600000"/>
                  </a:xfrm>
                  <a:prstGeom prst="triangle">
                    <a:avLst/>
                  </a:prstGeom>
                  <a:gradFill>
                    <a:gsLst>
                      <a:gs pos="41000">
                        <a:srgbClr val="FFFFEC"/>
                      </a:gs>
                      <a:gs pos="0">
                        <a:srgbClr val="FEFFC5"/>
                      </a:gs>
                      <a:gs pos="100000">
                        <a:schemeClr val="bg1"/>
                      </a:gs>
                    </a:gsLst>
                    <a:lin ang="5400000" scaled="0"/>
                  </a:gradFill>
                  <a:ln>
                    <a:noFill/>
                  </a:ln>
                  <a:effectLst>
                    <a:glow>
                      <a:schemeClr val="bg1"/>
                    </a:glow>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90" name="テキスト ボックス 89"/>
                <p:cNvSpPr txBox="1"/>
                <p:nvPr/>
              </p:nvSpPr>
              <p:spPr>
                <a:xfrm>
                  <a:off x="4433284" y="4165565"/>
                  <a:ext cx="711082" cy="205629"/>
                </a:xfrm>
                <a:prstGeom prst="rect">
                  <a:avLst/>
                </a:prstGeom>
                <a:solidFill>
                  <a:schemeClr val="tx1"/>
                </a:solidFill>
                <a:ln w="6350" cap="sq">
                  <a:solidFill>
                    <a:schemeClr val="bg1"/>
                  </a:solidFill>
                  <a:bevel/>
                </a:ln>
                <a:effectLst>
                  <a:outerShdw blurRad="50800" dist="38100" dir="2700000" algn="tl" rotWithShape="0">
                    <a:prstClr val="black">
                      <a:alpha val="40000"/>
                    </a:prstClr>
                  </a:outerShdw>
                  <a:softEdge rad="0"/>
                </a:effectLst>
              </p:spPr>
              <p:txBody>
                <a:bodyPr wrap="square" lIns="36000" tIns="36000" rIns="36000" bIns="0" rtlCol="0">
                  <a:spAutoFit/>
                </a:bodyPr>
                <a:lstStyle/>
                <a:p>
                  <a:pPr algn="ctr"/>
                  <a:r>
                    <a:rPr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報道機関</a:t>
                  </a:r>
                  <a:endParaRPr kumimoji="1"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26" name="テキスト ボックス 125"/>
              <p:cNvSpPr txBox="1"/>
              <p:nvPr/>
            </p:nvSpPr>
            <p:spPr>
              <a:xfrm>
                <a:off x="12268522" y="2772337"/>
                <a:ext cx="1764518" cy="369332"/>
              </a:xfrm>
              <a:prstGeom prst="rect">
                <a:avLst/>
              </a:prstGeom>
              <a:solidFill>
                <a:schemeClr val="accent1">
                  <a:alpha val="50000"/>
                </a:schemeClr>
              </a:solidFill>
            </p:spPr>
            <p:txBody>
              <a:bodyPr wrap="square" lIns="36000" tIns="0" rIns="36000" bIns="0" rtlCol="0">
                <a:spAutoFit/>
              </a:bodyPr>
              <a:lstStyle/>
              <a:p>
                <a:r>
                  <a:rPr lang="ja-JP" altLang="en-US" sz="800" b="1" dirty="0">
                    <a:solidFill>
                      <a:schemeClr val="bg1"/>
                    </a:solidFill>
                    <a:latin typeface="ＭＳ Ｐゴシック" panose="020B0600070205080204" pitchFamily="50" charset="-128"/>
                    <a:ea typeface="ＭＳ Ｐゴシック" panose="020B0600070205080204" pitchFamily="50" charset="-128"/>
                  </a:rPr>
                  <a:t>ＮＨＫ大阪拠点放送局・毎日放送㈱</a:t>
                </a:r>
                <a:endParaRPr lang="en-US" altLang="ja-JP" sz="800" b="1" dirty="0">
                  <a:solidFill>
                    <a:schemeClr val="bg1"/>
                  </a:solidFill>
                  <a:latin typeface="ＭＳ Ｐゴシック" panose="020B0600070205080204" pitchFamily="50" charset="-128"/>
                  <a:ea typeface="ＭＳ Ｐゴシック" panose="020B0600070205080204" pitchFamily="50" charset="-128"/>
                </a:endParaRPr>
              </a:p>
              <a:p>
                <a:r>
                  <a:rPr lang="ja-JP" altLang="en-US" sz="800" b="1" dirty="0">
                    <a:solidFill>
                      <a:schemeClr val="bg1"/>
                    </a:solidFill>
                    <a:latin typeface="ＭＳ Ｐゴシック" panose="020B0600070205080204" pitchFamily="50" charset="-128"/>
                    <a:ea typeface="ＭＳ Ｐゴシック" panose="020B0600070205080204" pitchFamily="50" charset="-128"/>
                  </a:rPr>
                  <a:t>朝日放送テレビ㈱・テレビ大阪㈱</a:t>
                </a:r>
                <a:endParaRPr lang="ja-JP" altLang="en-US" sz="800" b="1"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800" b="1" dirty="0">
                    <a:solidFill>
                      <a:schemeClr val="bg1"/>
                    </a:solidFill>
                    <a:latin typeface="ＭＳ Ｐゴシック" panose="020B0600070205080204" pitchFamily="50" charset="-128"/>
                    <a:ea typeface="ＭＳ Ｐゴシック" panose="020B0600070205080204" pitchFamily="50" charset="-128"/>
                  </a:rPr>
                  <a:t>関西テレビ放送㈱・讀賣テレビ放送㈱</a:t>
                </a:r>
                <a:endParaRPr kumimoji="1" lang="ja-JP" altLang="en-US" sz="800" b="1"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nvGrpSpPr>
            <p:cNvPr id="1027" name="グループ化 1026"/>
            <p:cNvGrpSpPr/>
            <p:nvPr/>
          </p:nvGrpSpPr>
          <p:grpSpPr>
            <a:xfrm>
              <a:off x="563724" y="577584"/>
              <a:ext cx="1121007" cy="3999962"/>
              <a:chOff x="59668" y="1786"/>
              <a:chExt cx="1121007" cy="3999962"/>
            </a:xfrm>
          </p:grpSpPr>
          <p:grpSp>
            <p:nvGrpSpPr>
              <p:cNvPr id="101" name="グループ化 100"/>
              <p:cNvGrpSpPr/>
              <p:nvPr/>
            </p:nvGrpSpPr>
            <p:grpSpPr>
              <a:xfrm>
                <a:off x="59668" y="1786"/>
                <a:ext cx="1087356" cy="3685294"/>
                <a:chOff x="2579948" y="864567"/>
                <a:chExt cx="1087356" cy="3685294"/>
              </a:xfrm>
            </p:grpSpPr>
            <p:grpSp>
              <p:nvGrpSpPr>
                <p:cNvPr id="102" name="グループ化 101"/>
                <p:cNvGrpSpPr/>
                <p:nvPr/>
              </p:nvGrpSpPr>
              <p:grpSpPr>
                <a:xfrm>
                  <a:off x="2699792" y="864567"/>
                  <a:ext cx="843008" cy="3685294"/>
                  <a:chOff x="632648" y="1192150"/>
                  <a:chExt cx="843008" cy="3685294"/>
                </a:xfrm>
              </p:grpSpPr>
              <p:sp>
                <p:nvSpPr>
                  <p:cNvPr id="104" name="円/楕円 103"/>
                  <p:cNvSpPr/>
                  <p:nvPr/>
                </p:nvSpPr>
                <p:spPr>
                  <a:xfrm>
                    <a:off x="632648" y="4513038"/>
                    <a:ext cx="843008" cy="364406"/>
                  </a:xfrm>
                  <a:prstGeom prst="ellipse">
                    <a:avLst/>
                  </a:prstGeom>
                  <a:solidFill>
                    <a:schemeClr val="bg1"/>
                  </a:solidFill>
                  <a:ln>
                    <a:noFill/>
                  </a:ln>
                  <a:effectLst>
                    <a:glow rad="457200">
                      <a:srgbClr val="FEFFD9">
                        <a:alpha val="33000"/>
                      </a:srgbClr>
                    </a:glo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05" name="二等辺三角形 104"/>
                  <p:cNvSpPr/>
                  <p:nvPr/>
                </p:nvSpPr>
                <p:spPr>
                  <a:xfrm>
                    <a:off x="807539" y="1192150"/>
                    <a:ext cx="523056" cy="3600000"/>
                  </a:xfrm>
                  <a:prstGeom prst="triangle">
                    <a:avLst/>
                  </a:prstGeom>
                  <a:gradFill>
                    <a:gsLst>
                      <a:gs pos="41000">
                        <a:srgbClr val="FFFFEC"/>
                      </a:gs>
                      <a:gs pos="0">
                        <a:srgbClr val="FEFFC5"/>
                      </a:gs>
                      <a:gs pos="100000">
                        <a:schemeClr val="bg1"/>
                      </a:gs>
                    </a:gsLst>
                    <a:lin ang="5400000" scaled="0"/>
                  </a:gradFill>
                  <a:ln>
                    <a:noFill/>
                  </a:ln>
                  <a:effectLst>
                    <a:glow>
                      <a:schemeClr val="bg1"/>
                    </a:glow>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103" name="テキスト ボックス 102"/>
                <p:cNvSpPr txBox="1"/>
                <p:nvPr/>
              </p:nvSpPr>
              <p:spPr>
                <a:xfrm>
                  <a:off x="2579948" y="4258938"/>
                  <a:ext cx="1087356" cy="205629"/>
                </a:xfrm>
                <a:prstGeom prst="rect">
                  <a:avLst/>
                </a:prstGeom>
                <a:solidFill>
                  <a:schemeClr val="tx1"/>
                </a:solidFill>
                <a:ln w="6350" cap="sq">
                  <a:solidFill>
                    <a:schemeClr val="bg1"/>
                  </a:solidFill>
                  <a:bevel/>
                </a:ln>
                <a:effectLst>
                  <a:outerShdw blurRad="50800" dist="38100" dir="2700000" algn="tl" rotWithShape="0">
                    <a:prstClr val="black">
                      <a:alpha val="40000"/>
                    </a:prstClr>
                  </a:outerShdw>
                  <a:softEdge rad="0"/>
                </a:effectLst>
              </p:spPr>
              <p:txBody>
                <a:bodyPr wrap="square" lIns="36000" tIns="36000" rIns="36000" bIns="0" rtlCol="0">
                  <a:spAutoFit/>
                </a:bodyPr>
                <a:lstStyle/>
                <a:p>
                  <a:pPr algn="ctr"/>
                  <a:r>
                    <a:rPr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ライフライン</a:t>
                  </a:r>
                  <a:endParaRPr kumimoji="1"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27" name="テキスト ボックス 126"/>
              <p:cNvSpPr txBox="1"/>
              <p:nvPr/>
            </p:nvSpPr>
            <p:spPr>
              <a:xfrm>
                <a:off x="94205" y="3632416"/>
                <a:ext cx="1086470" cy="369332"/>
              </a:xfrm>
              <a:prstGeom prst="rect">
                <a:avLst/>
              </a:prstGeom>
              <a:solidFill>
                <a:schemeClr val="accent1">
                  <a:alpha val="50000"/>
                </a:schemeClr>
              </a:solidFill>
            </p:spPr>
            <p:txBody>
              <a:bodyPr wrap="square" lIns="36000" tIns="0" rIns="36000" bIns="0" rtlCol="0">
                <a:spAutoFit/>
              </a:bodyPr>
              <a:lstStyle/>
              <a:p>
                <a:r>
                  <a:rPr lang="ja-JP" altLang="en-US" sz="800" b="1" dirty="0">
                    <a:solidFill>
                      <a:schemeClr val="bg1"/>
                    </a:solidFill>
                    <a:latin typeface="ＭＳ Ｐゴシック" panose="020B0600070205080204" pitchFamily="50" charset="-128"/>
                    <a:ea typeface="ＭＳ Ｐゴシック" panose="020B0600070205080204" pitchFamily="50" charset="-128"/>
                  </a:rPr>
                  <a:t>西日本電信電話㈱</a:t>
                </a:r>
                <a:endParaRPr lang="en-US" altLang="ja-JP" sz="800" b="1" dirty="0">
                  <a:solidFill>
                    <a:schemeClr val="bg1"/>
                  </a:solidFill>
                  <a:latin typeface="ＭＳ Ｐゴシック" panose="020B0600070205080204" pitchFamily="50" charset="-128"/>
                  <a:ea typeface="ＭＳ Ｐゴシック" panose="020B0600070205080204" pitchFamily="50" charset="-128"/>
                </a:endParaRPr>
              </a:p>
              <a:p>
                <a:r>
                  <a:rPr lang="ja-JP" altLang="en-US" sz="800" b="1" dirty="0">
                    <a:solidFill>
                      <a:schemeClr val="bg1"/>
                    </a:solidFill>
                    <a:latin typeface="ＭＳ Ｐゴシック" panose="020B0600070205080204" pitchFamily="50" charset="-128"/>
                    <a:ea typeface="ＭＳ Ｐゴシック" panose="020B0600070205080204" pitchFamily="50" charset="-128"/>
                  </a:rPr>
                  <a:t>大阪ガス㈱</a:t>
                </a:r>
                <a:endParaRPr lang="en-US" altLang="ja-JP" sz="800" b="1" dirty="0">
                  <a:solidFill>
                    <a:schemeClr val="bg1"/>
                  </a:solidFill>
                  <a:latin typeface="ＭＳ Ｐゴシック" panose="020B0600070205080204" pitchFamily="50" charset="-128"/>
                  <a:ea typeface="ＭＳ Ｐゴシック" panose="020B0600070205080204" pitchFamily="50" charset="-128"/>
                </a:endParaRPr>
              </a:p>
              <a:p>
                <a:r>
                  <a:rPr lang="ja-JP" altLang="en-US" sz="800" b="1" dirty="0">
                    <a:solidFill>
                      <a:schemeClr val="bg1"/>
                    </a:solidFill>
                    <a:latin typeface="ＭＳ Ｐゴシック" panose="020B0600070205080204" pitchFamily="50" charset="-128"/>
                    <a:ea typeface="ＭＳ Ｐゴシック" panose="020B0600070205080204" pitchFamily="50" charset="-128"/>
                  </a:rPr>
                  <a:t>関西電力㈱</a:t>
                </a:r>
                <a:endParaRPr kumimoji="1" lang="ja-JP" altLang="en-US" sz="800" b="1"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nvGrpSpPr>
            <p:cNvPr id="124" name="グループ化 123"/>
            <p:cNvGrpSpPr/>
            <p:nvPr/>
          </p:nvGrpSpPr>
          <p:grpSpPr>
            <a:xfrm>
              <a:off x="6875680" y="620688"/>
              <a:ext cx="2155260" cy="4013306"/>
              <a:chOff x="7857554" y="1963557"/>
              <a:chExt cx="2155260" cy="4013306"/>
            </a:xfrm>
          </p:grpSpPr>
          <p:grpSp>
            <p:nvGrpSpPr>
              <p:cNvPr id="116" name="グループ化 115"/>
              <p:cNvGrpSpPr/>
              <p:nvPr/>
            </p:nvGrpSpPr>
            <p:grpSpPr>
              <a:xfrm>
                <a:off x="7857554" y="1963557"/>
                <a:ext cx="847396" cy="3719416"/>
                <a:chOff x="4270878" y="737410"/>
                <a:chExt cx="847396" cy="3719416"/>
              </a:xfrm>
            </p:grpSpPr>
            <p:grpSp>
              <p:nvGrpSpPr>
                <p:cNvPr id="117" name="グループ化 116"/>
                <p:cNvGrpSpPr/>
                <p:nvPr/>
              </p:nvGrpSpPr>
              <p:grpSpPr>
                <a:xfrm>
                  <a:off x="4270878" y="737410"/>
                  <a:ext cx="843008" cy="3719416"/>
                  <a:chOff x="632648" y="1158028"/>
                  <a:chExt cx="843008" cy="3719416"/>
                </a:xfrm>
              </p:grpSpPr>
              <p:sp>
                <p:nvSpPr>
                  <p:cNvPr id="119" name="円/楕円 118"/>
                  <p:cNvSpPr/>
                  <p:nvPr/>
                </p:nvSpPr>
                <p:spPr>
                  <a:xfrm>
                    <a:off x="632648" y="4513038"/>
                    <a:ext cx="843008" cy="364406"/>
                  </a:xfrm>
                  <a:prstGeom prst="ellipse">
                    <a:avLst/>
                  </a:prstGeom>
                  <a:solidFill>
                    <a:schemeClr val="bg1"/>
                  </a:solidFill>
                  <a:ln>
                    <a:noFill/>
                  </a:ln>
                  <a:effectLst>
                    <a:glow rad="457200">
                      <a:srgbClr val="FEFFD9">
                        <a:alpha val="33000"/>
                      </a:srgbClr>
                    </a:glo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64" name="二等辺三角形 63"/>
                  <p:cNvSpPr/>
                  <p:nvPr/>
                </p:nvSpPr>
                <p:spPr>
                  <a:xfrm>
                    <a:off x="811804" y="1158028"/>
                    <a:ext cx="541500" cy="3600000"/>
                  </a:xfrm>
                  <a:prstGeom prst="triangle">
                    <a:avLst/>
                  </a:prstGeom>
                  <a:gradFill>
                    <a:gsLst>
                      <a:gs pos="41000">
                        <a:srgbClr val="FFFFEC"/>
                      </a:gs>
                      <a:gs pos="0">
                        <a:srgbClr val="FEFFC5"/>
                      </a:gs>
                      <a:gs pos="100000">
                        <a:schemeClr val="bg1"/>
                      </a:gs>
                    </a:gsLst>
                    <a:lin ang="5400000" scaled="0"/>
                  </a:gradFill>
                  <a:ln>
                    <a:noFill/>
                  </a:ln>
                  <a:effectLst>
                    <a:glow>
                      <a:schemeClr val="bg1"/>
                    </a:glow>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118" name="テキスト ボックス 117"/>
                <p:cNvSpPr txBox="1"/>
                <p:nvPr/>
              </p:nvSpPr>
              <p:spPr>
                <a:xfrm>
                  <a:off x="4319298" y="4165340"/>
                  <a:ext cx="798976" cy="205629"/>
                </a:xfrm>
                <a:prstGeom prst="rect">
                  <a:avLst/>
                </a:prstGeom>
                <a:solidFill>
                  <a:schemeClr val="tx1"/>
                </a:solidFill>
                <a:ln w="6350" cap="sq">
                  <a:solidFill>
                    <a:schemeClr val="bg1"/>
                  </a:solidFill>
                  <a:bevel/>
                </a:ln>
                <a:effectLst>
                  <a:outerShdw blurRad="50800" dist="38100" dir="2700000" algn="tl" rotWithShape="0">
                    <a:prstClr val="black">
                      <a:alpha val="40000"/>
                    </a:prstClr>
                  </a:outerShdw>
                  <a:softEdge rad="0"/>
                </a:effectLst>
              </p:spPr>
              <p:txBody>
                <a:bodyPr wrap="square" lIns="36000" tIns="36000" rIns="36000" bIns="0" rtlCol="0">
                  <a:spAutoFit/>
                </a:bodyPr>
                <a:lstStyle/>
                <a:p>
                  <a:pPr algn="ctr"/>
                  <a:r>
                    <a:rPr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鉄道機関</a:t>
                  </a:r>
                  <a:endParaRPr kumimoji="1"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28" name="テキスト ボックス 127"/>
              <p:cNvSpPr txBox="1"/>
              <p:nvPr/>
            </p:nvSpPr>
            <p:spPr>
              <a:xfrm>
                <a:off x="8047372" y="5607531"/>
                <a:ext cx="1965442" cy="369332"/>
              </a:xfrm>
              <a:prstGeom prst="rect">
                <a:avLst/>
              </a:prstGeom>
              <a:solidFill>
                <a:schemeClr val="accent1">
                  <a:alpha val="50000"/>
                </a:schemeClr>
              </a:solidFill>
            </p:spPr>
            <p:txBody>
              <a:bodyPr wrap="square" lIns="36000" tIns="0" rIns="36000" bIns="0" rtlCol="0">
                <a:spAutoFit/>
              </a:bodyPr>
              <a:lstStyle/>
              <a:p>
                <a:r>
                  <a:rPr lang="zh-CN" altLang="en-US" sz="800" b="1" dirty="0">
                    <a:solidFill>
                      <a:schemeClr val="bg1"/>
                    </a:solidFill>
                    <a:latin typeface="ＭＳ Ｐゴシック" panose="020B0600070205080204" pitchFamily="50" charset="-128"/>
                    <a:ea typeface="ＭＳ Ｐゴシック" panose="020B0600070205080204" pitchFamily="50" charset="-128"/>
                  </a:rPr>
                  <a:t>西日本旅客鉄道</a:t>
                </a:r>
                <a:r>
                  <a:rPr lang="ja-JP" altLang="en-US" sz="800" b="1" dirty="0">
                    <a:solidFill>
                      <a:schemeClr val="bg1"/>
                    </a:solidFill>
                    <a:latin typeface="ＭＳ Ｐゴシック" panose="020B0600070205080204" pitchFamily="50" charset="-128"/>
                    <a:ea typeface="ＭＳ Ｐゴシック" panose="020B0600070205080204" pitchFamily="50" charset="-128"/>
                  </a:rPr>
                  <a:t>㈱・</a:t>
                </a:r>
                <a:r>
                  <a:rPr lang="zh-CN" altLang="en-US" sz="800" b="1" dirty="0">
                    <a:solidFill>
                      <a:schemeClr val="bg1"/>
                    </a:solidFill>
                    <a:latin typeface="ＭＳ Ｐゴシック" panose="020B0600070205080204" pitchFamily="50" charset="-128"/>
                    <a:ea typeface="ＭＳ Ｐゴシック" panose="020B0600070205080204" pitchFamily="50" charset="-128"/>
                  </a:rPr>
                  <a:t>京阪電気鉄道</a:t>
                </a:r>
                <a:r>
                  <a:rPr lang="ja-JP" altLang="en-US" sz="800" b="1" dirty="0">
                    <a:solidFill>
                      <a:schemeClr val="bg1"/>
                    </a:solidFill>
                    <a:latin typeface="ＭＳ Ｐゴシック" panose="020B0600070205080204" pitchFamily="50" charset="-128"/>
                    <a:ea typeface="ＭＳ Ｐゴシック" panose="020B0600070205080204" pitchFamily="50" charset="-128"/>
                  </a:rPr>
                  <a:t>㈱</a:t>
                </a:r>
                <a:endParaRPr lang="en-US" altLang="ja-JP" sz="800" b="1" dirty="0">
                  <a:solidFill>
                    <a:schemeClr val="bg1"/>
                  </a:solidFill>
                  <a:latin typeface="ＭＳ Ｐゴシック" panose="020B0600070205080204" pitchFamily="50" charset="-128"/>
                  <a:ea typeface="ＭＳ Ｐゴシック" panose="020B0600070205080204" pitchFamily="50" charset="-128"/>
                </a:endParaRPr>
              </a:p>
              <a:p>
                <a:r>
                  <a:rPr lang="zh-CN" altLang="en-US" sz="800" b="1" dirty="0">
                    <a:solidFill>
                      <a:schemeClr val="bg1"/>
                    </a:solidFill>
                    <a:latin typeface="ＭＳ Ｐゴシック" panose="020B0600070205080204" pitchFamily="50" charset="-128"/>
                    <a:ea typeface="ＭＳ Ｐゴシック" panose="020B0600070205080204" pitchFamily="50" charset="-128"/>
                  </a:rPr>
                  <a:t>近畿日本鉄道</a:t>
                </a:r>
                <a:r>
                  <a:rPr lang="ja-JP" altLang="en-US" sz="800" b="1" dirty="0">
                    <a:solidFill>
                      <a:schemeClr val="bg1"/>
                    </a:solidFill>
                    <a:latin typeface="ＭＳ Ｐゴシック" panose="020B0600070205080204" pitchFamily="50" charset="-128"/>
                    <a:ea typeface="ＭＳ Ｐゴシック" panose="020B0600070205080204" pitchFamily="50" charset="-128"/>
                  </a:rPr>
                  <a:t>㈱・</a:t>
                </a:r>
                <a:r>
                  <a:rPr lang="zh-CN" altLang="en-US" sz="800" b="1" dirty="0">
                    <a:solidFill>
                      <a:schemeClr val="bg1"/>
                    </a:solidFill>
                    <a:latin typeface="ＭＳ Ｐゴシック" panose="020B0600070205080204" pitchFamily="50" charset="-128"/>
                    <a:ea typeface="ＭＳ Ｐゴシック" panose="020B0600070205080204" pitchFamily="50" charset="-128"/>
                  </a:rPr>
                  <a:t>大阪市高速電気軌道</a:t>
                </a:r>
                <a:r>
                  <a:rPr lang="ja-JP" altLang="en-US" sz="800" b="1" dirty="0">
                    <a:solidFill>
                      <a:schemeClr val="bg1"/>
                    </a:solidFill>
                    <a:latin typeface="ＭＳ Ｐゴシック" panose="020B0600070205080204" pitchFamily="50" charset="-128"/>
                    <a:ea typeface="ＭＳ Ｐゴシック" panose="020B0600070205080204" pitchFamily="50" charset="-128"/>
                  </a:rPr>
                  <a:t>㈱</a:t>
                </a:r>
                <a:endParaRPr lang="en-US" altLang="ja-JP" sz="800" b="1" dirty="0">
                  <a:solidFill>
                    <a:schemeClr val="bg1"/>
                  </a:solidFill>
                  <a:latin typeface="ＭＳ Ｐゴシック" panose="020B0600070205080204" pitchFamily="50" charset="-128"/>
                  <a:ea typeface="ＭＳ Ｐゴシック" panose="020B0600070205080204" pitchFamily="50" charset="-128"/>
                </a:endParaRPr>
              </a:p>
              <a:p>
                <a:r>
                  <a:rPr lang="ja-JP" altLang="en-US" sz="800" b="1" dirty="0">
                    <a:solidFill>
                      <a:schemeClr val="bg1"/>
                    </a:solidFill>
                    <a:latin typeface="ＭＳ Ｐゴシック" panose="020B0600070205080204" pitchFamily="50" charset="-128"/>
                    <a:ea typeface="ＭＳ Ｐゴシック" panose="020B0600070205080204" pitchFamily="50" charset="-128"/>
                  </a:rPr>
                  <a:t>大阪モノレール㈱</a:t>
                </a:r>
                <a:endParaRPr kumimoji="1" lang="ja-JP" altLang="en-US" sz="800" b="1"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nvGrpSpPr>
            <p:cNvPr id="1029" name="グループ化 1028"/>
            <p:cNvGrpSpPr/>
            <p:nvPr/>
          </p:nvGrpSpPr>
          <p:grpSpPr>
            <a:xfrm>
              <a:off x="5767283" y="288947"/>
              <a:ext cx="1051002" cy="3765526"/>
              <a:chOff x="10127042" y="-275151"/>
              <a:chExt cx="1051002" cy="3765526"/>
            </a:xfrm>
          </p:grpSpPr>
          <p:grpSp>
            <p:nvGrpSpPr>
              <p:cNvPr id="83" name="グループ化 82"/>
              <p:cNvGrpSpPr/>
              <p:nvPr/>
            </p:nvGrpSpPr>
            <p:grpSpPr>
              <a:xfrm>
                <a:off x="10127042" y="-275151"/>
                <a:ext cx="843008" cy="3629088"/>
                <a:chOff x="4270878" y="827738"/>
                <a:chExt cx="843008" cy="3629088"/>
              </a:xfrm>
            </p:grpSpPr>
            <p:grpSp>
              <p:nvGrpSpPr>
                <p:cNvPr id="84" name="グループ化 83"/>
                <p:cNvGrpSpPr/>
                <p:nvPr/>
              </p:nvGrpSpPr>
              <p:grpSpPr>
                <a:xfrm>
                  <a:off x="4270878" y="827738"/>
                  <a:ext cx="843008" cy="3629088"/>
                  <a:chOff x="632648" y="1248356"/>
                  <a:chExt cx="843008" cy="3629088"/>
                </a:xfrm>
              </p:grpSpPr>
              <p:sp>
                <p:nvSpPr>
                  <p:cNvPr id="86" name="円/楕円 85"/>
                  <p:cNvSpPr/>
                  <p:nvPr/>
                </p:nvSpPr>
                <p:spPr>
                  <a:xfrm>
                    <a:off x="632648" y="4513038"/>
                    <a:ext cx="843008" cy="364406"/>
                  </a:xfrm>
                  <a:prstGeom prst="ellipse">
                    <a:avLst/>
                  </a:prstGeom>
                  <a:solidFill>
                    <a:schemeClr val="bg1"/>
                  </a:solidFill>
                  <a:ln>
                    <a:noFill/>
                  </a:ln>
                  <a:effectLst>
                    <a:glow rad="457200">
                      <a:srgbClr val="FEFFD9">
                        <a:alpha val="33000"/>
                      </a:srgbClr>
                    </a:glo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65" name="二等辺三角形 64"/>
                  <p:cNvSpPr/>
                  <p:nvPr/>
                </p:nvSpPr>
                <p:spPr>
                  <a:xfrm>
                    <a:off x="814427" y="1248356"/>
                    <a:ext cx="523056" cy="3600000"/>
                  </a:xfrm>
                  <a:prstGeom prst="triangle">
                    <a:avLst/>
                  </a:prstGeom>
                  <a:gradFill>
                    <a:gsLst>
                      <a:gs pos="41000">
                        <a:srgbClr val="FFFFEC"/>
                      </a:gs>
                      <a:gs pos="0">
                        <a:srgbClr val="FEFFC5"/>
                      </a:gs>
                      <a:gs pos="100000">
                        <a:schemeClr val="bg1"/>
                      </a:gs>
                    </a:gsLst>
                    <a:lin ang="5400000" scaled="0"/>
                  </a:gradFill>
                  <a:ln>
                    <a:noFill/>
                  </a:ln>
                  <a:effectLst>
                    <a:glow>
                      <a:schemeClr val="bg1"/>
                    </a:glow>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85" name="テキスト ボックス 84"/>
                <p:cNvSpPr txBox="1"/>
                <p:nvPr/>
              </p:nvSpPr>
              <p:spPr>
                <a:xfrm>
                  <a:off x="4405592" y="4216365"/>
                  <a:ext cx="591359" cy="205629"/>
                </a:xfrm>
                <a:prstGeom prst="rect">
                  <a:avLst/>
                </a:prstGeom>
                <a:solidFill>
                  <a:schemeClr val="tx1"/>
                </a:solidFill>
                <a:ln w="6350" cap="sq">
                  <a:solidFill>
                    <a:schemeClr val="bg1"/>
                  </a:solidFill>
                  <a:bevel/>
                </a:ln>
                <a:effectLst>
                  <a:outerShdw blurRad="50800" dist="38100" dir="2700000" algn="tl" rotWithShape="0">
                    <a:prstClr val="black">
                      <a:alpha val="40000"/>
                    </a:prstClr>
                  </a:outerShdw>
                  <a:softEdge rad="0"/>
                </a:effectLst>
              </p:spPr>
              <p:txBody>
                <a:bodyPr wrap="square" lIns="36000" tIns="36000" rIns="36000" bIns="0" rtlCol="0">
                  <a:spAutoFit/>
                </a:bodyPr>
                <a:lstStyle/>
                <a:p>
                  <a:pPr algn="ctr"/>
                  <a:r>
                    <a:rPr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気象庁</a:t>
                  </a:r>
                  <a:endParaRPr kumimoji="1"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29" name="テキスト ボックス 128"/>
              <p:cNvSpPr txBox="1"/>
              <p:nvPr/>
            </p:nvSpPr>
            <p:spPr>
              <a:xfrm>
                <a:off x="10325015" y="3367264"/>
                <a:ext cx="853029" cy="123111"/>
              </a:xfrm>
              <a:prstGeom prst="rect">
                <a:avLst/>
              </a:prstGeom>
              <a:solidFill>
                <a:schemeClr val="accent1">
                  <a:alpha val="50000"/>
                </a:schemeClr>
              </a:solidFill>
            </p:spPr>
            <p:txBody>
              <a:bodyPr wrap="square" lIns="36000" tIns="0" rIns="36000" bIns="0" rtlCol="0">
                <a:spAutoFit/>
              </a:bodyPr>
              <a:lstStyle/>
              <a:p>
                <a:r>
                  <a:rPr lang="ja-JP" altLang="en-US" sz="800" b="1"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大阪管区気象台</a:t>
                </a:r>
                <a:endParaRPr kumimoji="1" lang="ja-JP" altLang="en-US" sz="800" b="1"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nvGrpSpPr>
            <p:cNvPr id="1025" name="グループ化 1024"/>
            <p:cNvGrpSpPr/>
            <p:nvPr/>
          </p:nvGrpSpPr>
          <p:grpSpPr>
            <a:xfrm>
              <a:off x="4398740" y="115346"/>
              <a:ext cx="1112234" cy="3760304"/>
              <a:chOff x="1977022" y="1426029"/>
              <a:chExt cx="1112234" cy="3760304"/>
            </a:xfrm>
          </p:grpSpPr>
          <p:grpSp>
            <p:nvGrpSpPr>
              <p:cNvPr id="96" name="グループ化 95"/>
              <p:cNvGrpSpPr/>
              <p:nvPr/>
            </p:nvGrpSpPr>
            <p:grpSpPr>
              <a:xfrm>
                <a:off x="1977022" y="1426029"/>
                <a:ext cx="843008" cy="3662158"/>
                <a:chOff x="2699792" y="887703"/>
                <a:chExt cx="843008" cy="3662158"/>
              </a:xfrm>
            </p:grpSpPr>
            <p:grpSp>
              <p:nvGrpSpPr>
                <p:cNvPr id="97" name="グループ化 96"/>
                <p:cNvGrpSpPr/>
                <p:nvPr/>
              </p:nvGrpSpPr>
              <p:grpSpPr>
                <a:xfrm>
                  <a:off x="2699792" y="887703"/>
                  <a:ext cx="843008" cy="3662158"/>
                  <a:chOff x="632648" y="1215286"/>
                  <a:chExt cx="843008" cy="3662158"/>
                </a:xfrm>
              </p:grpSpPr>
              <p:sp>
                <p:nvSpPr>
                  <p:cNvPr id="99" name="円/楕円 98"/>
                  <p:cNvSpPr/>
                  <p:nvPr/>
                </p:nvSpPr>
                <p:spPr>
                  <a:xfrm>
                    <a:off x="632648" y="4513038"/>
                    <a:ext cx="843008" cy="364406"/>
                  </a:xfrm>
                  <a:prstGeom prst="ellipse">
                    <a:avLst/>
                  </a:prstGeom>
                  <a:solidFill>
                    <a:schemeClr val="bg1"/>
                  </a:solidFill>
                  <a:ln>
                    <a:noFill/>
                  </a:ln>
                  <a:effectLst>
                    <a:glow rad="457200">
                      <a:srgbClr val="FEFFD9">
                        <a:alpha val="33000"/>
                      </a:srgbClr>
                    </a:glo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00" name="二等辺三角形 99"/>
                  <p:cNvSpPr/>
                  <p:nvPr/>
                </p:nvSpPr>
                <p:spPr>
                  <a:xfrm>
                    <a:off x="799747" y="1215286"/>
                    <a:ext cx="523056" cy="3600000"/>
                  </a:xfrm>
                  <a:prstGeom prst="triangle">
                    <a:avLst/>
                  </a:prstGeom>
                  <a:gradFill>
                    <a:gsLst>
                      <a:gs pos="41000">
                        <a:srgbClr val="FFFFEC"/>
                      </a:gs>
                      <a:gs pos="0">
                        <a:srgbClr val="FEFFC5"/>
                      </a:gs>
                      <a:gs pos="100000">
                        <a:schemeClr val="bg1"/>
                      </a:gs>
                    </a:gsLst>
                    <a:lin ang="5400000" scaled="0"/>
                  </a:gradFill>
                  <a:ln>
                    <a:noFill/>
                  </a:ln>
                  <a:effectLst>
                    <a:glow>
                      <a:schemeClr val="bg1"/>
                    </a:glow>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98" name="テキスト ボックス 97"/>
                <p:cNvSpPr txBox="1"/>
                <p:nvPr/>
              </p:nvSpPr>
              <p:spPr>
                <a:xfrm>
                  <a:off x="2836442" y="4284000"/>
                  <a:ext cx="578364" cy="205629"/>
                </a:xfrm>
                <a:prstGeom prst="rect">
                  <a:avLst/>
                </a:prstGeom>
                <a:solidFill>
                  <a:schemeClr val="tx1"/>
                </a:solidFill>
                <a:ln w="6350" cap="sq">
                  <a:solidFill>
                    <a:schemeClr val="bg1"/>
                  </a:solidFill>
                  <a:bevel/>
                </a:ln>
                <a:effectLst>
                  <a:outerShdw blurRad="50800" dist="38100" dir="2700000" algn="tl" rotWithShape="0">
                    <a:prstClr val="black">
                      <a:alpha val="40000"/>
                    </a:prstClr>
                  </a:outerShdw>
                  <a:softEdge rad="0"/>
                </a:effectLst>
              </p:spPr>
              <p:txBody>
                <a:bodyPr wrap="square" lIns="36000" tIns="36000" rIns="36000" bIns="0" rtlCol="0">
                  <a:spAutoFit/>
                </a:bodyPr>
                <a:lstStyle/>
                <a:p>
                  <a:pPr algn="ctr"/>
                  <a:r>
                    <a:rPr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警 察</a:t>
                  </a:r>
                  <a:endParaRPr kumimoji="1"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30" name="テキスト ボックス 129"/>
              <p:cNvSpPr txBox="1"/>
              <p:nvPr/>
            </p:nvSpPr>
            <p:spPr>
              <a:xfrm>
                <a:off x="2236227" y="5063222"/>
                <a:ext cx="853029" cy="123111"/>
              </a:xfrm>
              <a:prstGeom prst="rect">
                <a:avLst/>
              </a:prstGeom>
              <a:solidFill>
                <a:schemeClr val="accent1">
                  <a:alpha val="50000"/>
                </a:schemeClr>
              </a:solidFill>
            </p:spPr>
            <p:txBody>
              <a:bodyPr wrap="square" lIns="36000" tIns="0" rIns="36000" bIns="0" rtlCol="0">
                <a:spAutoFit/>
              </a:bodyPr>
              <a:lstStyle/>
              <a:p>
                <a:r>
                  <a:rPr lang="ja-JP" altLang="en-US" sz="800" b="1"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大阪府警察本部</a:t>
                </a:r>
                <a:endParaRPr kumimoji="1" lang="ja-JP" altLang="en-US" sz="800" b="1"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nvGrpSpPr>
            <p:cNvPr id="1024" name="グループ化 1023"/>
            <p:cNvGrpSpPr/>
            <p:nvPr/>
          </p:nvGrpSpPr>
          <p:grpSpPr>
            <a:xfrm>
              <a:off x="1691680" y="1209759"/>
              <a:ext cx="965871" cy="3746073"/>
              <a:chOff x="2649705" y="639663"/>
              <a:chExt cx="965871" cy="3746073"/>
            </a:xfrm>
          </p:grpSpPr>
          <p:grpSp>
            <p:nvGrpSpPr>
              <p:cNvPr id="137" name="グループ化 136"/>
              <p:cNvGrpSpPr/>
              <p:nvPr/>
            </p:nvGrpSpPr>
            <p:grpSpPr>
              <a:xfrm>
                <a:off x="2649705" y="639663"/>
                <a:ext cx="883903" cy="3600000"/>
                <a:chOff x="2658897" y="949861"/>
                <a:chExt cx="883903" cy="3600000"/>
              </a:xfrm>
            </p:grpSpPr>
            <p:grpSp>
              <p:nvGrpSpPr>
                <p:cNvPr id="138" name="グループ化 137"/>
                <p:cNvGrpSpPr/>
                <p:nvPr/>
              </p:nvGrpSpPr>
              <p:grpSpPr>
                <a:xfrm>
                  <a:off x="2699792" y="949861"/>
                  <a:ext cx="843008" cy="3600000"/>
                  <a:chOff x="632648" y="1277444"/>
                  <a:chExt cx="843008" cy="3600000"/>
                </a:xfrm>
              </p:grpSpPr>
              <p:sp>
                <p:nvSpPr>
                  <p:cNvPr id="140" name="円/楕円 139"/>
                  <p:cNvSpPr/>
                  <p:nvPr/>
                </p:nvSpPr>
                <p:spPr>
                  <a:xfrm>
                    <a:off x="632648" y="4513038"/>
                    <a:ext cx="843008" cy="364406"/>
                  </a:xfrm>
                  <a:prstGeom prst="ellipse">
                    <a:avLst/>
                  </a:prstGeom>
                  <a:solidFill>
                    <a:schemeClr val="bg1"/>
                  </a:solidFill>
                  <a:ln>
                    <a:noFill/>
                  </a:ln>
                  <a:effectLst>
                    <a:glow rad="457200">
                      <a:srgbClr val="FEFFD9">
                        <a:alpha val="33000"/>
                      </a:srgbClr>
                    </a:glo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41" name="二等辺三角形 140"/>
                  <p:cNvSpPr/>
                  <p:nvPr/>
                </p:nvSpPr>
                <p:spPr>
                  <a:xfrm>
                    <a:off x="761617" y="1277444"/>
                    <a:ext cx="523056" cy="3600000"/>
                  </a:xfrm>
                  <a:prstGeom prst="triangle">
                    <a:avLst/>
                  </a:prstGeom>
                  <a:gradFill>
                    <a:gsLst>
                      <a:gs pos="41000">
                        <a:srgbClr val="FFFFEC"/>
                      </a:gs>
                      <a:gs pos="0">
                        <a:srgbClr val="FEFFC5"/>
                      </a:gs>
                      <a:gs pos="100000">
                        <a:schemeClr val="bg1"/>
                      </a:gs>
                    </a:gsLst>
                    <a:lin ang="5400000" scaled="0"/>
                  </a:gradFill>
                  <a:ln>
                    <a:noFill/>
                  </a:ln>
                  <a:effectLst>
                    <a:glow>
                      <a:schemeClr val="bg1"/>
                    </a:glow>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139" name="テキスト ボックス 138"/>
                <p:cNvSpPr txBox="1"/>
                <p:nvPr/>
              </p:nvSpPr>
              <p:spPr>
                <a:xfrm>
                  <a:off x="2658897" y="4339880"/>
                  <a:ext cx="875021" cy="205629"/>
                </a:xfrm>
                <a:prstGeom prst="rect">
                  <a:avLst/>
                </a:prstGeom>
                <a:solidFill>
                  <a:schemeClr val="tx1"/>
                </a:solidFill>
                <a:ln w="6350" cap="sq">
                  <a:solidFill>
                    <a:schemeClr val="bg1"/>
                  </a:solidFill>
                  <a:bevel/>
                </a:ln>
                <a:effectLst>
                  <a:outerShdw blurRad="50800" dist="38100" dir="2700000" algn="tl" rotWithShape="0">
                    <a:prstClr val="black">
                      <a:alpha val="40000"/>
                    </a:prstClr>
                  </a:outerShdw>
                  <a:softEdge rad="0"/>
                </a:effectLst>
              </p:spPr>
              <p:txBody>
                <a:bodyPr wrap="square" lIns="36000" tIns="36000" rIns="36000" bIns="0" rtlCol="0">
                  <a:spAutoFit/>
                </a:bodyPr>
                <a:lstStyle/>
                <a:p>
                  <a:pPr algn="ctr"/>
                  <a:r>
                    <a:rPr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国土交通省</a:t>
                  </a:r>
                  <a:endParaRPr kumimoji="1"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31" name="テキスト ボックス 130"/>
              <p:cNvSpPr txBox="1"/>
              <p:nvPr/>
            </p:nvSpPr>
            <p:spPr>
              <a:xfrm>
                <a:off x="2818140" y="4262625"/>
                <a:ext cx="797436" cy="123111"/>
              </a:xfrm>
              <a:prstGeom prst="rect">
                <a:avLst/>
              </a:prstGeom>
              <a:solidFill>
                <a:schemeClr val="accent1">
                  <a:alpha val="50000"/>
                </a:schemeClr>
              </a:solidFill>
            </p:spPr>
            <p:txBody>
              <a:bodyPr wrap="square" lIns="36000" tIns="0" rIns="36000" bIns="0" rtlCol="0">
                <a:spAutoFit/>
              </a:bodyPr>
              <a:lstStyle/>
              <a:p>
                <a:r>
                  <a:rPr kumimoji="1" lang="ja-JP" altLang="en-US" sz="800" b="1"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近畿地方整備局</a:t>
                </a:r>
              </a:p>
            </p:txBody>
          </p:sp>
        </p:grpSp>
        <p:grpSp>
          <p:nvGrpSpPr>
            <p:cNvPr id="1030" name="グループ化 1029"/>
            <p:cNvGrpSpPr/>
            <p:nvPr/>
          </p:nvGrpSpPr>
          <p:grpSpPr>
            <a:xfrm>
              <a:off x="5264622" y="1193900"/>
              <a:ext cx="1381096" cy="3738854"/>
              <a:chOff x="9395618" y="1788247"/>
              <a:chExt cx="1381096" cy="3738854"/>
            </a:xfrm>
          </p:grpSpPr>
          <p:grpSp>
            <p:nvGrpSpPr>
              <p:cNvPr id="63" name="グループ化 62"/>
              <p:cNvGrpSpPr/>
              <p:nvPr/>
            </p:nvGrpSpPr>
            <p:grpSpPr>
              <a:xfrm>
                <a:off x="9395618" y="1788247"/>
                <a:ext cx="843008" cy="3679282"/>
                <a:chOff x="4270878" y="777544"/>
                <a:chExt cx="843008" cy="3679282"/>
              </a:xfrm>
            </p:grpSpPr>
            <p:grpSp>
              <p:nvGrpSpPr>
                <p:cNvPr id="68" name="グループ化 67"/>
                <p:cNvGrpSpPr/>
                <p:nvPr/>
              </p:nvGrpSpPr>
              <p:grpSpPr>
                <a:xfrm>
                  <a:off x="4270878" y="777544"/>
                  <a:ext cx="843008" cy="3679282"/>
                  <a:chOff x="632648" y="1198162"/>
                  <a:chExt cx="843008" cy="3679282"/>
                </a:xfrm>
              </p:grpSpPr>
              <p:sp>
                <p:nvSpPr>
                  <p:cNvPr id="69" name="円/楕円 68"/>
                  <p:cNvSpPr/>
                  <p:nvPr/>
                </p:nvSpPr>
                <p:spPr>
                  <a:xfrm>
                    <a:off x="632648" y="4513038"/>
                    <a:ext cx="843008" cy="364406"/>
                  </a:xfrm>
                  <a:prstGeom prst="ellipse">
                    <a:avLst/>
                  </a:prstGeom>
                  <a:solidFill>
                    <a:schemeClr val="bg1"/>
                  </a:solidFill>
                  <a:ln>
                    <a:noFill/>
                  </a:ln>
                  <a:effectLst>
                    <a:glow rad="457200">
                      <a:srgbClr val="FEFFD9">
                        <a:alpha val="33000"/>
                      </a:srgbClr>
                    </a:glo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70" name="二等辺三角形 69"/>
                  <p:cNvSpPr/>
                  <p:nvPr/>
                </p:nvSpPr>
                <p:spPr>
                  <a:xfrm>
                    <a:off x="785067" y="1198162"/>
                    <a:ext cx="523056" cy="3600000"/>
                  </a:xfrm>
                  <a:prstGeom prst="triangle">
                    <a:avLst/>
                  </a:prstGeom>
                  <a:gradFill>
                    <a:gsLst>
                      <a:gs pos="41000">
                        <a:srgbClr val="FFFFEC"/>
                      </a:gs>
                      <a:gs pos="0">
                        <a:srgbClr val="FEFFC5"/>
                      </a:gs>
                      <a:gs pos="100000">
                        <a:schemeClr val="bg1"/>
                      </a:gs>
                    </a:gsLst>
                    <a:lin ang="5400000" scaled="0"/>
                  </a:gradFill>
                  <a:ln>
                    <a:noFill/>
                  </a:ln>
                  <a:effectLst>
                    <a:glow>
                      <a:schemeClr val="bg1"/>
                    </a:glow>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71" name="テキスト ボックス 70"/>
                <p:cNvSpPr txBox="1"/>
                <p:nvPr/>
              </p:nvSpPr>
              <p:spPr>
                <a:xfrm>
                  <a:off x="4388478" y="4171915"/>
                  <a:ext cx="583034" cy="205629"/>
                </a:xfrm>
                <a:prstGeom prst="rect">
                  <a:avLst/>
                </a:prstGeom>
                <a:solidFill>
                  <a:schemeClr val="tx1"/>
                </a:solidFill>
                <a:ln w="6350" cap="sq">
                  <a:solidFill>
                    <a:schemeClr val="bg1"/>
                  </a:solidFill>
                  <a:bevel/>
                </a:ln>
                <a:effectLst>
                  <a:outerShdw blurRad="50800" dist="38100" dir="2700000" algn="tl" rotWithShape="0">
                    <a:prstClr val="black">
                      <a:alpha val="40000"/>
                    </a:prstClr>
                  </a:outerShdw>
                  <a:softEdge rad="0"/>
                </a:effectLst>
              </p:spPr>
              <p:txBody>
                <a:bodyPr wrap="square" lIns="36000" tIns="36000" rIns="36000" bIns="0" rtlCol="0">
                  <a:spAutoFit/>
                </a:bodyPr>
                <a:lstStyle/>
                <a:p>
                  <a:pPr algn="ctr"/>
                  <a:r>
                    <a:rPr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大阪府</a:t>
                  </a:r>
                  <a:endParaRPr kumimoji="1"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49" name="テキスト ボックス 148"/>
              <p:cNvSpPr txBox="1"/>
              <p:nvPr/>
            </p:nvSpPr>
            <p:spPr>
              <a:xfrm>
                <a:off x="9631690" y="5403990"/>
                <a:ext cx="1145024" cy="123111"/>
              </a:xfrm>
              <a:prstGeom prst="rect">
                <a:avLst/>
              </a:prstGeom>
              <a:solidFill>
                <a:schemeClr val="accent1">
                  <a:alpha val="50000"/>
                </a:schemeClr>
              </a:solidFill>
            </p:spPr>
            <p:txBody>
              <a:bodyPr wrap="square" lIns="36000" tIns="0" rIns="36000" bIns="0" rtlCol="0">
                <a:spAutoFit/>
              </a:bodyPr>
              <a:lstStyle/>
              <a:p>
                <a:r>
                  <a:rPr kumimoji="1" lang="ja-JP" altLang="en-US" sz="800" b="1" dirty="0">
                    <a:solidFill>
                      <a:schemeClr val="bg1"/>
                    </a:solidFill>
                    <a:latin typeface="ＭＳ Ｐゴシック" panose="020B0600070205080204" pitchFamily="50" charset="-128"/>
                    <a:ea typeface="ＭＳ Ｐゴシック" panose="020B0600070205080204" pitchFamily="50" charset="-128"/>
                    <a:cs typeface="メイリオ" panose="020B0604030504040204" pitchFamily="50" charset="-128"/>
                  </a:rPr>
                  <a:t>危機管理室・都市整備部</a:t>
                </a:r>
              </a:p>
            </p:txBody>
          </p:sp>
        </p:grpSp>
        <p:grpSp>
          <p:nvGrpSpPr>
            <p:cNvPr id="1031" name="グループ化 1030"/>
            <p:cNvGrpSpPr/>
            <p:nvPr/>
          </p:nvGrpSpPr>
          <p:grpSpPr>
            <a:xfrm>
              <a:off x="3788685" y="1254188"/>
              <a:ext cx="1488762" cy="4118101"/>
              <a:chOff x="4211960" y="1632115"/>
              <a:chExt cx="1488762" cy="4118101"/>
            </a:xfrm>
          </p:grpSpPr>
          <p:grpSp>
            <p:nvGrpSpPr>
              <p:cNvPr id="73" name="グループ化 72"/>
              <p:cNvGrpSpPr/>
              <p:nvPr/>
            </p:nvGrpSpPr>
            <p:grpSpPr>
              <a:xfrm>
                <a:off x="4211960" y="1632115"/>
                <a:ext cx="843008" cy="3672932"/>
                <a:chOff x="4270878" y="783894"/>
                <a:chExt cx="843008" cy="3672932"/>
              </a:xfrm>
            </p:grpSpPr>
            <p:grpSp>
              <p:nvGrpSpPr>
                <p:cNvPr id="74" name="グループ化 73"/>
                <p:cNvGrpSpPr/>
                <p:nvPr/>
              </p:nvGrpSpPr>
              <p:grpSpPr>
                <a:xfrm>
                  <a:off x="4270878" y="783894"/>
                  <a:ext cx="843008" cy="3672932"/>
                  <a:chOff x="632648" y="1204512"/>
                  <a:chExt cx="843008" cy="3672932"/>
                </a:xfrm>
              </p:grpSpPr>
              <p:sp>
                <p:nvSpPr>
                  <p:cNvPr id="76" name="円/楕円 75"/>
                  <p:cNvSpPr/>
                  <p:nvPr/>
                </p:nvSpPr>
                <p:spPr>
                  <a:xfrm>
                    <a:off x="632648" y="4513038"/>
                    <a:ext cx="843008" cy="364406"/>
                  </a:xfrm>
                  <a:prstGeom prst="ellipse">
                    <a:avLst/>
                  </a:prstGeom>
                  <a:solidFill>
                    <a:schemeClr val="bg1"/>
                  </a:solidFill>
                  <a:ln>
                    <a:noFill/>
                  </a:ln>
                  <a:effectLst>
                    <a:glow rad="457200">
                      <a:srgbClr val="FEFFD9">
                        <a:alpha val="33000"/>
                      </a:srgbClr>
                    </a:glo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77" name="二等辺三角形 76"/>
                  <p:cNvSpPr/>
                  <p:nvPr/>
                </p:nvSpPr>
                <p:spPr>
                  <a:xfrm>
                    <a:off x="757588" y="1204512"/>
                    <a:ext cx="593128" cy="3600000"/>
                  </a:xfrm>
                  <a:prstGeom prst="triangle">
                    <a:avLst/>
                  </a:prstGeom>
                  <a:gradFill>
                    <a:gsLst>
                      <a:gs pos="41000">
                        <a:srgbClr val="FFFFEC"/>
                      </a:gs>
                      <a:gs pos="0">
                        <a:srgbClr val="FEFFC5"/>
                      </a:gs>
                      <a:gs pos="100000">
                        <a:schemeClr val="bg1"/>
                      </a:gs>
                    </a:gsLst>
                    <a:lin ang="5400000" scaled="0"/>
                  </a:gradFill>
                  <a:ln>
                    <a:noFill/>
                  </a:ln>
                  <a:effectLst>
                    <a:glow>
                      <a:schemeClr val="bg1"/>
                    </a:glow>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75" name="テキスト ボックス 74"/>
                <p:cNvSpPr txBox="1"/>
                <p:nvPr/>
              </p:nvSpPr>
              <p:spPr>
                <a:xfrm>
                  <a:off x="4383398" y="4178265"/>
                  <a:ext cx="596928" cy="205629"/>
                </a:xfrm>
                <a:prstGeom prst="rect">
                  <a:avLst/>
                </a:prstGeom>
                <a:solidFill>
                  <a:schemeClr val="tx1"/>
                </a:solidFill>
                <a:ln w="6350" cap="sq">
                  <a:solidFill>
                    <a:schemeClr val="bg1"/>
                  </a:solidFill>
                  <a:bevel/>
                </a:ln>
                <a:effectLst>
                  <a:outerShdw blurRad="50800" dist="38100" dir="2700000" algn="tl" rotWithShape="0">
                    <a:prstClr val="black">
                      <a:alpha val="40000"/>
                    </a:prstClr>
                  </a:outerShdw>
                  <a:softEdge rad="0"/>
                </a:effectLst>
              </p:spPr>
              <p:txBody>
                <a:bodyPr wrap="square" lIns="36000" tIns="36000" rIns="36000" bIns="0" rtlCol="0">
                  <a:spAutoFit/>
                </a:bodyPr>
                <a:lstStyle/>
                <a:p>
                  <a:pPr algn="ctr"/>
                  <a:r>
                    <a:rPr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流域市</a:t>
                  </a:r>
                  <a:endParaRPr kumimoji="1"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25" name="テキスト ボックス 124"/>
              <p:cNvSpPr txBox="1"/>
              <p:nvPr/>
            </p:nvSpPr>
            <p:spPr>
              <a:xfrm>
                <a:off x="4338172" y="5257773"/>
                <a:ext cx="1362550" cy="492443"/>
              </a:xfrm>
              <a:prstGeom prst="rect">
                <a:avLst/>
              </a:prstGeom>
              <a:solidFill>
                <a:schemeClr val="accent1">
                  <a:alpha val="50000"/>
                </a:schemeClr>
              </a:solidFill>
            </p:spPr>
            <p:txBody>
              <a:bodyPr wrap="square" lIns="36000" tIns="0" rIns="36000" bIns="0" rtlCol="0">
                <a:spAutoFit/>
              </a:bodyPr>
              <a:lstStyle/>
              <a:p>
                <a:r>
                  <a:rPr lang="zh-TW" altLang="en-US" sz="800" b="1" dirty="0">
                    <a:solidFill>
                      <a:schemeClr val="bg1"/>
                    </a:solidFill>
                    <a:latin typeface="ＭＳ Ｐゴシック" panose="020B0600070205080204" pitchFamily="50" charset="-128"/>
                    <a:ea typeface="ＭＳ Ｐゴシック" panose="020B0600070205080204" pitchFamily="50" charset="-128"/>
                  </a:rPr>
                  <a:t>大阪市</a:t>
                </a:r>
                <a:r>
                  <a:rPr lang="ja-JP" altLang="en-US" sz="800" b="1" dirty="0">
                    <a:solidFill>
                      <a:schemeClr val="bg1"/>
                    </a:solidFill>
                    <a:latin typeface="ＭＳ Ｐゴシック" panose="020B0600070205080204" pitchFamily="50" charset="-128"/>
                    <a:ea typeface="ＭＳ Ｐゴシック" panose="020B0600070205080204" pitchFamily="50" charset="-128"/>
                  </a:rPr>
                  <a:t>・</a:t>
                </a:r>
                <a:r>
                  <a:rPr lang="zh-TW" altLang="en-US" sz="800" b="1" dirty="0">
                    <a:solidFill>
                      <a:schemeClr val="bg1"/>
                    </a:solidFill>
                    <a:latin typeface="ＭＳ Ｐゴシック" panose="020B0600070205080204" pitchFamily="50" charset="-128"/>
                    <a:ea typeface="ＭＳ Ｐゴシック" panose="020B0600070205080204" pitchFamily="50" charset="-128"/>
                  </a:rPr>
                  <a:t>守口市</a:t>
                </a:r>
                <a:r>
                  <a:rPr lang="ja-JP" altLang="en-US" sz="800" b="1" dirty="0">
                    <a:solidFill>
                      <a:schemeClr val="bg1"/>
                    </a:solidFill>
                    <a:latin typeface="ＭＳ Ｐゴシック" panose="020B0600070205080204" pitchFamily="50" charset="-128"/>
                    <a:ea typeface="ＭＳ Ｐゴシック" panose="020B0600070205080204" pitchFamily="50" charset="-128"/>
                  </a:rPr>
                  <a:t>・</a:t>
                </a:r>
                <a:r>
                  <a:rPr lang="zh-TW" altLang="en-US" sz="800" b="1" dirty="0">
                    <a:solidFill>
                      <a:schemeClr val="bg1"/>
                    </a:solidFill>
                    <a:latin typeface="ＭＳ Ｐゴシック" panose="020B0600070205080204" pitchFamily="50" charset="-128"/>
                    <a:ea typeface="ＭＳ Ｐゴシック" panose="020B0600070205080204" pitchFamily="50" charset="-128"/>
                  </a:rPr>
                  <a:t>枚方市</a:t>
                </a:r>
                <a:endParaRPr lang="en-US" altLang="ja-JP" sz="800" b="1" dirty="0">
                  <a:solidFill>
                    <a:schemeClr val="bg1"/>
                  </a:solidFill>
                  <a:latin typeface="ＭＳ Ｐゴシック" panose="020B0600070205080204" pitchFamily="50" charset="-128"/>
                  <a:ea typeface="ＭＳ Ｐゴシック" panose="020B0600070205080204" pitchFamily="50" charset="-128"/>
                </a:endParaRPr>
              </a:p>
              <a:p>
                <a:r>
                  <a:rPr lang="zh-TW" altLang="en-US" sz="800" b="1" dirty="0">
                    <a:solidFill>
                      <a:schemeClr val="bg1"/>
                    </a:solidFill>
                    <a:latin typeface="ＭＳ Ｐゴシック" panose="020B0600070205080204" pitchFamily="50" charset="-128"/>
                    <a:ea typeface="ＭＳ Ｐゴシック" panose="020B0600070205080204" pitchFamily="50" charset="-128"/>
                  </a:rPr>
                  <a:t>八尾市</a:t>
                </a:r>
                <a:r>
                  <a:rPr lang="ja-JP" altLang="en-US" sz="800" b="1" dirty="0">
                    <a:solidFill>
                      <a:schemeClr val="bg1"/>
                    </a:solidFill>
                    <a:latin typeface="ＭＳ Ｐゴシック" panose="020B0600070205080204" pitchFamily="50" charset="-128"/>
                    <a:ea typeface="ＭＳ Ｐゴシック" panose="020B0600070205080204" pitchFamily="50" charset="-128"/>
                  </a:rPr>
                  <a:t>・</a:t>
                </a:r>
                <a:r>
                  <a:rPr lang="zh-TW" altLang="en-US" sz="800" b="1" dirty="0">
                    <a:solidFill>
                      <a:schemeClr val="bg1"/>
                    </a:solidFill>
                    <a:latin typeface="ＭＳ Ｐゴシック" panose="020B0600070205080204" pitchFamily="50" charset="-128"/>
                    <a:ea typeface="ＭＳ Ｐゴシック" panose="020B0600070205080204" pitchFamily="50" charset="-128"/>
                  </a:rPr>
                  <a:t>寝屋川市</a:t>
                </a:r>
                <a:r>
                  <a:rPr lang="ja-JP" altLang="en-US" sz="800" b="1" dirty="0">
                    <a:solidFill>
                      <a:schemeClr val="bg1"/>
                    </a:solidFill>
                    <a:latin typeface="ＭＳ Ｐゴシック" panose="020B0600070205080204" pitchFamily="50" charset="-128"/>
                    <a:ea typeface="ＭＳ Ｐゴシック" panose="020B0600070205080204" pitchFamily="50" charset="-128"/>
                  </a:rPr>
                  <a:t>・</a:t>
                </a:r>
                <a:r>
                  <a:rPr lang="zh-TW" altLang="en-US" sz="800" b="1" dirty="0">
                    <a:solidFill>
                      <a:schemeClr val="bg1"/>
                    </a:solidFill>
                    <a:latin typeface="ＭＳ Ｐゴシック" panose="020B0600070205080204" pitchFamily="50" charset="-128"/>
                    <a:ea typeface="ＭＳ Ｐゴシック" panose="020B0600070205080204" pitchFamily="50" charset="-128"/>
                  </a:rPr>
                  <a:t>大東市</a:t>
                </a:r>
                <a:endParaRPr lang="en-US" altLang="zh-TW" sz="800" b="1" dirty="0">
                  <a:solidFill>
                    <a:schemeClr val="bg1"/>
                  </a:solidFill>
                  <a:latin typeface="ＭＳ Ｐゴシック" panose="020B0600070205080204" pitchFamily="50" charset="-128"/>
                  <a:ea typeface="ＭＳ Ｐゴシック" panose="020B0600070205080204" pitchFamily="50" charset="-128"/>
                </a:endParaRPr>
              </a:p>
              <a:p>
                <a:r>
                  <a:rPr lang="zh-TW" altLang="en-US" sz="800" b="1" dirty="0">
                    <a:solidFill>
                      <a:schemeClr val="bg1"/>
                    </a:solidFill>
                    <a:latin typeface="ＭＳ Ｐゴシック" panose="020B0600070205080204" pitchFamily="50" charset="-128"/>
                    <a:ea typeface="ＭＳ Ｐゴシック" panose="020B0600070205080204" pitchFamily="50" charset="-128"/>
                  </a:rPr>
                  <a:t>柏原市</a:t>
                </a:r>
                <a:r>
                  <a:rPr lang="ja-JP" altLang="en-US" sz="800" b="1" dirty="0">
                    <a:solidFill>
                      <a:schemeClr val="bg1"/>
                    </a:solidFill>
                    <a:latin typeface="ＭＳ Ｐゴシック" panose="020B0600070205080204" pitchFamily="50" charset="-128"/>
                    <a:ea typeface="ＭＳ Ｐゴシック" panose="020B0600070205080204" pitchFamily="50" charset="-128"/>
                  </a:rPr>
                  <a:t>・</a:t>
                </a:r>
                <a:r>
                  <a:rPr lang="zh-TW" altLang="en-US" sz="800" b="1" dirty="0">
                    <a:solidFill>
                      <a:schemeClr val="bg1"/>
                    </a:solidFill>
                    <a:latin typeface="ＭＳ Ｐゴシック" panose="020B0600070205080204" pitchFamily="50" charset="-128"/>
                    <a:ea typeface="ＭＳ Ｐゴシック" panose="020B0600070205080204" pitchFamily="50" charset="-128"/>
                  </a:rPr>
                  <a:t>門真市</a:t>
                </a:r>
                <a:r>
                  <a:rPr lang="ja-JP" altLang="en-US" sz="800" b="1" dirty="0">
                    <a:solidFill>
                      <a:schemeClr val="bg1"/>
                    </a:solidFill>
                    <a:latin typeface="ＭＳ Ｐゴシック" panose="020B0600070205080204" pitchFamily="50" charset="-128"/>
                  </a:rPr>
                  <a:t>・藤井寺市</a:t>
                </a:r>
                <a:endParaRPr lang="ja-JP" altLang="en-US" sz="800" b="1" dirty="0">
                  <a:solidFill>
                    <a:schemeClr val="bg1"/>
                  </a:solidFill>
                  <a:latin typeface="ＭＳ Ｐゴシック" panose="020B0600070205080204" pitchFamily="50" charset="-128"/>
                  <a:cs typeface="メイリオ" panose="020B0604030504040204" pitchFamily="50" charset="-128"/>
                </a:endParaRPr>
              </a:p>
              <a:p>
                <a:r>
                  <a:rPr lang="zh-TW" altLang="en-US" sz="800" b="1" dirty="0">
                    <a:solidFill>
                      <a:schemeClr val="bg1"/>
                    </a:solidFill>
                    <a:latin typeface="ＭＳ Ｐゴシック" panose="020B0600070205080204" pitchFamily="50" charset="-128"/>
                    <a:ea typeface="ＭＳ Ｐゴシック" panose="020B0600070205080204" pitchFamily="50" charset="-128"/>
                  </a:rPr>
                  <a:t>東大阪市</a:t>
                </a:r>
                <a:r>
                  <a:rPr lang="ja-JP" altLang="en-US" sz="800" b="1" dirty="0">
                    <a:solidFill>
                      <a:schemeClr val="bg1"/>
                    </a:solidFill>
                    <a:latin typeface="ＭＳ Ｐゴシック" panose="020B0600070205080204" pitchFamily="50" charset="-128"/>
                    <a:ea typeface="ＭＳ Ｐゴシック" panose="020B0600070205080204" pitchFamily="50" charset="-128"/>
                  </a:rPr>
                  <a:t>・四條畷</a:t>
                </a:r>
                <a:r>
                  <a:rPr lang="zh-TW" altLang="en-US" sz="800" b="1" dirty="0">
                    <a:solidFill>
                      <a:schemeClr val="bg1"/>
                    </a:solidFill>
                    <a:latin typeface="ＭＳ Ｐゴシック" panose="020B0600070205080204" pitchFamily="50" charset="-128"/>
                    <a:ea typeface="ＭＳ Ｐゴシック" panose="020B0600070205080204" pitchFamily="50" charset="-128"/>
                  </a:rPr>
                  <a:t>市</a:t>
                </a:r>
                <a:r>
                  <a:rPr lang="ja-JP" altLang="en-US" sz="800" b="1" dirty="0">
                    <a:solidFill>
                      <a:schemeClr val="bg1"/>
                    </a:solidFill>
                    <a:latin typeface="ＭＳ Ｐゴシック" panose="020B0600070205080204" pitchFamily="50" charset="-128"/>
                    <a:ea typeface="ＭＳ Ｐゴシック" panose="020B0600070205080204" pitchFamily="50" charset="-128"/>
                  </a:rPr>
                  <a:t>・</a:t>
                </a:r>
                <a:r>
                  <a:rPr lang="zh-TW" altLang="en-US" sz="800" b="1" dirty="0">
                    <a:solidFill>
                      <a:schemeClr val="bg1"/>
                    </a:solidFill>
                    <a:latin typeface="ＭＳ Ｐゴシック" panose="020B0600070205080204" pitchFamily="50" charset="-128"/>
                    <a:ea typeface="ＭＳ Ｐゴシック" panose="020B0600070205080204" pitchFamily="50" charset="-128"/>
                  </a:rPr>
                  <a:t>交野市</a:t>
                </a:r>
                <a:endParaRPr kumimoji="1" lang="ja-JP" altLang="en-US" sz="800" b="1"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sp>
        <p:nvSpPr>
          <p:cNvPr id="1032" name="テキスト ボックス 1031"/>
          <p:cNvSpPr txBox="1"/>
          <p:nvPr/>
        </p:nvSpPr>
        <p:spPr>
          <a:xfrm>
            <a:off x="-11924" y="6912786"/>
            <a:ext cx="9199966" cy="400110"/>
          </a:xfrm>
          <a:prstGeom prst="rect">
            <a:avLst/>
          </a:prstGeom>
          <a:solidFill>
            <a:schemeClr val="bg1"/>
          </a:solidFill>
        </p:spPr>
        <p:txBody>
          <a:bodyPr wrap="square" rtlCol="0">
            <a:spAutoFit/>
          </a:bodyPr>
          <a:lstStyle/>
          <a:p>
            <a:pPr algn="ctr"/>
            <a:endParaRPr kumimoji="1" lang="ja-JP" altLang="en-US" sz="2000" dirty="0"/>
          </a:p>
        </p:txBody>
      </p:sp>
      <p:sp>
        <p:nvSpPr>
          <p:cNvPr id="1033" name="正方形/長方形 1032"/>
          <p:cNvSpPr/>
          <p:nvPr/>
        </p:nvSpPr>
        <p:spPr>
          <a:xfrm>
            <a:off x="-33112" y="1231118"/>
            <a:ext cx="9191400" cy="6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6632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76672"/>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寝屋川流域大規模水害タイムライン</a:t>
            </a:r>
          </a:p>
        </p:txBody>
      </p:sp>
      <p:sp>
        <p:nvSpPr>
          <p:cNvPr id="13" name="正方形/長方形 12"/>
          <p:cNvSpPr/>
          <p:nvPr/>
        </p:nvSpPr>
        <p:spPr>
          <a:xfrm>
            <a:off x="-32196" y="460431"/>
            <a:ext cx="26642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８．情報入手について</a:t>
            </a:r>
            <a:endParaRPr kumimoji="1" lang="ja-JP" altLang="en-US"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73" name="正方形/長方形 72"/>
          <p:cNvSpPr/>
          <p:nvPr/>
        </p:nvSpPr>
        <p:spPr>
          <a:xfrm>
            <a:off x="8384" y="820471"/>
            <a:ext cx="4176464" cy="304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８</a:t>
            </a:r>
            <a:r>
              <a:rPr kumimoji="1" lang="ja-JP" altLang="en-US" sz="1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－１</a:t>
            </a:r>
            <a:r>
              <a:rPr kumimoji="1" lang="en-US" altLang="ja-JP" sz="1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気象庁ホームページ</a:t>
            </a:r>
            <a:endParaRPr kumimoji="1" lang="ja-JP" altLang="en-US" sz="1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85" name="正方形/長方形 84"/>
          <p:cNvSpPr/>
          <p:nvPr/>
        </p:nvSpPr>
        <p:spPr>
          <a:xfrm>
            <a:off x="5404117" y="820471"/>
            <a:ext cx="3262619" cy="304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８</a:t>
            </a:r>
            <a:r>
              <a:rPr kumimoji="1" lang="ja-JP" altLang="en-US" sz="1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a:t>
            </a:r>
            <a:r>
              <a:rPr kumimoji="1" lang="en-US" altLang="ja-JP" sz="1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大阪府河川防災情報ホームページ</a:t>
            </a:r>
            <a:endParaRPr kumimoji="1" lang="ja-JP" altLang="en-US" sz="1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86" name="正方形/長方形 85"/>
          <p:cNvSpPr/>
          <p:nvPr/>
        </p:nvSpPr>
        <p:spPr>
          <a:xfrm>
            <a:off x="5364088" y="1124744"/>
            <a:ext cx="4032853" cy="2201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tx1"/>
                </a:solidFill>
                <a:latin typeface="Meiryo UI" panose="020B0604030504040204" pitchFamily="50" charset="-128"/>
                <a:ea typeface="Meiryo UI" panose="020B0604030504040204" pitchFamily="50" charset="-128"/>
              </a:rPr>
              <a:t>河川防災情報トップページ（水位・雨量・河川カメラ）</a:t>
            </a:r>
            <a:endParaRPr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800" dirty="0">
                <a:solidFill>
                  <a:schemeClr val="tx1"/>
                </a:solidFill>
                <a:latin typeface="Meiryo UI" panose="020B0604030504040204" pitchFamily="50" charset="-128"/>
                <a:ea typeface="Meiryo UI" panose="020B0604030504040204" pitchFamily="50" charset="-128"/>
                <a:hlinkClick r:id="rId2"/>
              </a:rPr>
              <a:t>https://www.osaka-kasen-portal.net/suibou/public/ja/gis.html</a:t>
            </a:r>
            <a:endParaRPr lang="en-US" altLang="ja-JP" sz="8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洪水予報情報</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en-US" altLang="ja-JP" sz="800" dirty="0">
                <a:solidFill>
                  <a:schemeClr val="tx1"/>
                </a:solidFill>
                <a:latin typeface="Meiryo UI" panose="020B0604030504040204" pitchFamily="50" charset="-128"/>
                <a:ea typeface="Meiryo UI" panose="020B0604030504040204" pitchFamily="50" charset="-128"/>
                <a:hlinkClick r:id="rId3"/>
              </a:rPr>
              <a:t>https://www.osaka-kasen-portal.net/suibou/public/ja/kozuiyoho.html</a:t>
            </a:r>
            <a:endParaRPr kumimoji="1" lang="en-US" altLang="ja-JP" sz="800" dirty="0">
              <a:solidFill>
                <a:schemeClr val="tx1"/>
              </a:solidFill>
              <a:latin typeface="Meiryo UI" panose="020B0604030504040204" pitchFamily="50" charset="-128"/>
              <a:ea typeface="Meiryo UI" panose="020B0604030504040204" pitchFamily="50" charset="-128"/>
            </a:endParaRPr>
          </a:p>
        </p:txBody>
      </p:sp>
      <p:sp>
        <p:nvSpPr>
          <p:cNvPr id="93" name="正方形/長方形 92"/>
          <p:cNvSpPr/>
          <p:nvPr/>
        </p:nvSpPr>
        <p:spPr>
          <a:xfrm>
            <a:off x="72779" y="3655462"/>
            <a:ext cx="3779141" cy="329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８</a:t>
            </a:r>
            <a:r>
              <a:rPr kumimoji="1" lang="ja-JP" altLang="en-US" sz="1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－３</a:t>
            </a:r>
            <a:r>
              <a:rPr kumimoji="1" lang="en-US" altLang="ja-JP" sz="1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基準点の水位（大阪府ＨＰ抜粋）</a:t>
            </a:r>
            <a:endParaRPr kumimoji="1" lang="ja-JP" altLang="en-US" sz="1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9" name="正方形/長方形 8"/>
          <p:cNvSpPr/>
          <p:nvPr/>
        </p:nvSpPr>
        <p:spPr>
          <a:xfrm>
            <a:off x="67794" y="3926632"/>
            <a:ext cx="5319560" cy="302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00" dirty="0">
                <a:solidFill>
                  <a:schemeClr val="tx1"/>
                </a:solidFill>
                <a:latin typeface="Meiryo UI" panose="020B0604030504040204" pitchFamily="50" charset="-128"/>
                <a:ea typeface="Meiryo UI" panose="020B0604030504040204" pitchFamily="50" charset="-128"/>
              </a:rPr>
              <a:t>京橋口（寝屋川）</a:t>
            </a:r>
            <a:endParaRPr lang="en-US" altLang="ja-JP" sz="900" dirty="0">
              <a:solidFill>
                <a:schemeClr val="tx1"/>
              </a:solidFill>
              <a:latin typeface="Meiryo UI" panose="020B0604030504040204" pitchFamily="50" charset="-128"/>
              <a:ea typeface="Meiryo UI" panose="020B0604030504040204" pitchFamily="50" charset="-128"/>
            </a:endParaRPr>
          </a:p>
          <a:p>
            <a:pPr>
              <a:lnSpc>
                <a:spcPts val="700"/>
              </a:lnSpc>
            </a:pPr>
            <a:r>
              <a:rPr lang="ja-JP" altLang="en-US" sz="900" dirty="0">
                <a:solidFill>
                  <a:schemeClr val="tx1"/>
                </a:solidFill>
                <a:latin typeface="Meiryo UI" panose="020B0604030504040204" pitchFamily="50" charset="-128"/>
                <a:ea typeface="Meiryo UI" panose="020B0604030504040204" pitchFamily="50" charset="-128"/>
              </a:rPr>
              <a:t>　</a:t>
            </a:r>
            <a:r>
              <a:rPr lang="en-US" altLang="ja-JP" sz="600" dirty="0">
                <a:solidFill>
                  <a:schemeClr val="tx1"/>
                </a:solidFill>
                <a:latin typeface="Meiryo UI" panose="020B0604030504040204" pitchFamily="50" charset="-128"/>
                <a:ea typeface="Meiryo UI" panose="020B0604030504040204" pitchFamily="50" charset="-128"/>
                <a:hlinkClick r:id="rId4"/>
              </a:rPr>
              <a:t>https://www.osaka-kasen-portal.net/suibou/public/ja/suiidialog.html?itemId=0100105010&amp;regional=270001&amp;tab=1&amp;shokanCd=009</a:t>
            </a:r>
            <a:endParaRPr lang="en-US" altLang="ja-JP" sz="6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寝屋川治水緑地（寝屋川）</a:t>
            </a:r>
            <a:endParaRPr kumimoji="1"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a:t>
            </a:r>
            <a:r>
              <a:rPr lang="en-US" altLang="ja-JP" sz="600" dirty="0">
                <a:solidFill>
                  <a:schemeClr val="tx1"/>
                </a:solidFill>
                <a:latin typeface="Meiryo UI" panose="020B0604030504040204" pitchFamily="50" charset="-128"/>
                <a:ea typeface="Meiryo UI" panose="020B0604030504040204" pitchFamily="50" charset="-128"/>
                <a:hlinkClick r:id="rId5"/>
              </a:rPr>
              <a:t>https://www.osaka-kasen-portal.net/suibou/public/ja/suiidialog.html?itemId=0100133011&amp;regional=270003&amp;tab=1&amp;shokanCd=009</a:t>
            </a:r>
            <a:endParaRPr lang="en-US" altLang="ja-JP" sz="6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昭明橋（第二寝屋川）</a:t>
            </a:r>
            <a:endParaRPr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en-US" altLang="ja-JP" sz="600" dirty="0">
                <a:solidFill>
                  <a:schemeClr val="tx1"/>
                </a:solidFill>
                <a:latin typeface="Meiryo UI" panose="020B0604030504040204" pitchFamily="50" charset="-128"/>
                <a:ea typeface="Meiryo UI" panose="020B0604030504040204" pitchFamily="50" charset="-128"/>
                <a:hlinkClick r:id="rId6"/>
              </a:rPr>
              <a:t>https://www.osaka-kasen-portal.net/suibou/public/ja/suiidialog.html?itemId=0100112010&amp;regional=270001&amp;tab=1&amp;shokanCd=009</a:t>
            </a:r>
            <a:endParaRPr kumimoji="1" lang="en-US" altLang="ja-JP" sz="6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住道（恩智川）</a:t>
            </a:r>
            <a:endParaRPr kumimoji="1"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a:t>
            </a:r>
            <a:r>
              <a:rPr lang="en-US" altLang="ja-JP" sz="600" dirty="0">
                <a:solidFill>
                  <a:schemeClr val="tx1"/>
                </a:solidFill>
                <a:latin typeface="Meiryo UI" panose="020B0604030504040204" pitchFamily="50" charset="-128"/>
                <a:ea typeface="Meiryo UI" panose="020B0604030504040204" pitchFamily="50" charset="-128"/>
                <a:hlinkClick r:id="rId7"/>
              </a:rPr>
              <a:t>https://www.osaka-kasen-portal.net/suibou/public/ja/suiidialog.html?itemId=0100103010&amp;regional=270003&amp;tab=1&amp;shokanCd=009</a:t>
            </a:r>
            <a:endParaRPr lang="en-US" altLang="ja-JP" sz="6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恩智川治水</a:t>
            </a:r>
            <a:r>
              <a:rPr lang="ja-JP" altLang="en-US" sz="900" dirty="0">
                <a:solidFill>
                  <a:schemeClr val="tx1"/>
                </a:solidFill>
                <a:latin typeface="Meiryo UI" panose="020B0604030504040204" pitchFamily="50" charset="-128"/>
                <a:ea typeface="Meiryo UI" panose="020B0604030504040204" pitchFamily="50" charset="-128"/>
              </a:rPr>
              <a:t>緑地（恩智川）</a:t>
            </a:r>
            <a:endParaRPr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　</a:t>
            </a:r>
            <a:r>
              <a:rPr kumimoji="1" lang="en-US" altLang="ja-JP" sz="600" dirty="0">
                <a:solidFill>
                  <a:schemeClr val="tx1"/>
                </a:solidFill>
                <a:latin typeface="Meiryo UI" panose="020B0604030504040204" pitchFamily="50" charset="-128"/>
                <a:ea typeface="Meiryo UI" panose="020B0604030504040204" pitchFamily="50" charset="-128"/>
                <a:hlinkClick r:id="rId8"/>
              </a:rPr>
              <a:t>https://www.osaka-kasen-portal.net/suibou/public/ja/suiidialog.html?itemId=0100125015&amp;regional=270003&amp;tab=1&amp;shokanCd=009</a:t>
            </a:r>
            <a:endParaRPr kumimoji="1" lang="en-US" altLang="ja-JP" sz="6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剣橋（平野川）</a:t>
            </a:r>
            <a:endParaRPr kumimoji="1" lang="en-US" altLang="ja-JP" sz="900" dirty="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　</a:t>
            </a:r>
            <a:r>
              <a:rPr lang="en-US" altLang="ja-JP" sz="600" dirty="0">
                <a:solidFill>
                  <a:schemeClr val="tx1"/>
                </a:solidFill>
                <a:latin typeface="Meiryo UI" panose="020B0604030504040204" pitchFamily="50" charset="-128"/>
                <a:ea typeface="Meiryo UI" panose="020B0604030504040204" pitchFamily="50" charset="-128"/>
                <a:hlinkClick r:id="rId9"/>
              </a:rPr>
              <a:t>https://www.osaka-kasen-portal.net/suibou/public/ja/suiidialog.html?itemId=0100124010&amp;regional=270001&amp;tab=1&amp;shokanCd=009</a:t>
            </a:r>
            <a:endParaRPr lang="en-US" altLang="ja-JP" sz="6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太子橋（平野川）</a:t>
            </a:r>
            <a:endParaRPr kumimoji="1"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a:t>
            </a:r>
            <a:r>
              <a:rPr lang="en-US" altLang="ja-JP" sz="600" dirty="0">
                <a:solidFill>
                  <a:schemeClr val="tx1"/>
                </a:solidFill>
                <a:latin typeface="Meiryo UI" panose="020B0604030504040204" pitchFamily="50" charset="-128"/>
                <a:ea typeface="Meiryo UI" panose="020B0604030504040204" pitchFamily="50" charset="-128"/>
                <a:hlinkClick r:id="rId10"/>
              </a:rPr>
              <a:t>https://www.osaka-kasen-portal.net/suibou/public/ja/suiidialog.html?itemId=0100044010&amp;regional=270003&amp;tab=1&amp;shokanCd=004</a:t>
            </a:r>
            <a:endParaRPr lang="en-US" altLang="ja-JP" sz="6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今里大橋（平野川分水路）</a:t>
            </a:r>
            <a:endParaRPr kumimoji="1" lang="en-US" altLang="ja-JP" sz="900" dirty="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　</a:t>
            </a:r>
            <a:r>
              <a:rPr lang="en-US" altLang="ja-JP" sz="600" dirty="0">
                <a:solidFill>
                  <a:schemeClr val="tx1"/>
                </a:solidFill>
                <a:latin typeface="Meiryo UI" panose="020B0604030504040204" pitchFamily="50" charset="-128"/>
                <a:ea typeface="Meiryo UI" panose="020B0604030504040204" pitchFamily="50" charset="-128"/>
                <a:hlinkClick r:id="rId11"/>
              </a:rPr>
              <a:t>https://www.osaka-kasen-portal.net/suibou/public/ja/suiidialog.html?itemId=0100106010&amp;regional=270001&amp;tab=1&amp;shokanCd=009</a:t>
            </a:r>
            <a:endParaRPr lang="en-US" altLang="ja-JP" sz="6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桑才（古川）</a:t>
            </a:r>
            <a:endParaRPr kumimoji="1" lang="en-US" altLang="ja-JP" sz="900" dirty="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　</a:t>
            </a:r>
            <a:r>
              <a:rPr lang="en-US" altLang="ja-JP" sz="600" dirty="0">
                <a:solidFill>
                  <a:schemeClr val="tx1"/>
                </a:solidFill>
                <a:latin typeface="Meiryo UI" panose="020B0604030504040204" pitchFamily="50" charset="-128"/>
                <a:ea typeface="Meiryo UI" panose="020B0604030504040204" pitchFamily="50" charset="-128"/>
                <a:hlinkClick r:id="rId12"/>
              </a:rPr>
              <a:t>https://www.osaka-kasen-portal.net/suibou/public/ja/suiidialog.html?itemId=0100109010&amp;regional=270003&amp;tab=1&amp;shokanCd=009</a:t>
            </a:r>
            <a:endParaRPr lang="en-US" altLang="ja-JP" sz="6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萱振大橋（楠根川）</a:t>
            </a:r>
            <a:endParaRPr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　</a:t>
            </a:r>
            <a:r>
              <a:rPr kumimoji="1" lang="en-US" altLang="ja-JP" sz="600" dirty="0">
                <a:solidFill>
                  <a:schemeClr val="tx1"/>
                </a:solidFill>
                <a:latin typeface="Meiryo UI" panose="020B0604030504040204" pitchFamily="50" charset="-128"/>
                <a:ea typeface="Meiryo UI" panose="020B0604030504040204" pitchFamily="50" charset="-128"/>
                <a:hlinkClick r:id="rId13"/>
              </a:rPr>
              <a:t>https://www.osaka-kasen-portal.net/suibou/public/ja/suiidialog.html?itemId=0100040010&amp;regional=270003&amp;tab=1&amp;shokanCd=003</a:t>
            </a:r>
            <a:endParaRPr kumimoji="1" lang="en-US" altLang="ja-JP" sz="600" dirty="0">
              <a:solidFill>
                <a:schemeClr val="tx1"/>
              </a:solidFill>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A0E67771-6354-AFDF-2F7C-6631633C02D7}"/>
              </a:ext>
            </a:extLst>
          </p:cNvPr>
          <p:cNvGrpSpPr/>
          <p:nvPr/>
        </p:nvGrpSpPr>
        <p:grpSpPr>
          <a:xfrm>
            <a:off x="5387490" y="2420888"/>
            <a:ext cx="3766382" cy="3886077"/>
            <a:chOff x="4538184" y="3379048"/>
            <a:chExt cx="3766382" cy="3886077"/>
          </a:xfrm>
        </p:grpSpPr>
        <p:grpSp>
          <p:nvGrpSpPr>
            <p:cNvPr id="7" name="グループ化 6"/>
            <p:cNvGrpSpPr/>
            <p:nvPr/>
          </p:nvGrpSpPr>
          <p:grpSpPr>
            <a:xfrm>
              <a:off x="4659736" y="3926632"/>
              <a:ext cx="2250456" cy="2881464"/>
              <a:chOff x="-1327717" y="50997"/>
              <a:chExt cx="5829300" cy="7463784"/>
            </a:xfrm>
          </p:grpSpPr>
          <p:pic>
            <p:nvPicPr>
              <p:cNvPr id="5" name="図 4"/>
              <p:cNvPicPr>
                <a:picLocks noChangeAspect="1"/>
              </p:cNvPicPr>
              <p:nvPr/>
            </p:nvPicPr>
            <p:blipFill>
              <a:blip r:embed="rId14"/>
              <a:stretch>
                <a:fillRect/>
              </a:stretch>
            </p:blipFill>
            <p:spPr>
              <a:xfrm>
                <a:off x="-1327717" y="50997"/>
                <a:ext cx="5829300" cy="6000750"/>
              </a:xfrm>
              <a:prstGeom prst="rect">
                <a:avLst/>
              </a:prstGeom>
            </p:spPr>
          </p:pic>
          <p:pic>
            <p:nvPicPr>
              <p:cNvPr id="6" name="図 5"/>
              <p:cNvPicPr>
                <a:picLocks noChangeAspect="1"/>
              </p:cNvPicPr>
              <p:nvPr/>
            </p:nvPicPr>
            <p:blipFill>
              <a:blip r:embed="rId15"/>
              <a:stretch>
                <a:fillRect/>
              </a:stretch>
            </p:blipFill>
            <p:spPr>
              <a:xfrm>
                <a:off x="-1235786" y="5495481"/>
                <a:ext cx="5676900" cy="2019300"/>
              </a:xfrm>
              <a:prstGeom prst="rect">
                <a:avLst/>
              </a:prstGeom>
            </p:spPr>
          </p:pic>
        </p:grpSp>
        <p:sp>
          <p:nvSpPr>
            <p:cNvPr id="10" name="正方形/長方形 9"/>
            <p:cNvSpPr/>
            <p:nvPr/>
          </p:nvSpPr>
          <p:spPr>
            <a:xfrm>
              <a:off x="4538184" y="3379048"/>
              <a:ext cx="3766382" cy="304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８</a:t>
              </a:r>
              <a:r>
                <a:rPr kumimoji="1" lang="ja-JP" altLang="en-US" sz="1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－４</a:t>
              </a:r>
              <a:r>
                <a:rPr kumimoji="1" lang="en-US" altLang="ja-JP" sz="1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1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大阪防災ネット</a:t>
              </a:r>
            </a:p>
          </p:txBody>
        </p:sp>
        <p:sp>
          <p:nvSpPr>
            <p:cNvPr id="11" name="正方形/長方形 10"/>
            <p:cNvSpPr/>
            <p:nvPr/>
          </p:nvSpPr>
          <p:spPr>
            <a:xfrm>
              <a:off x="4571669" y="3623766"/>
              <a:ext cx="3096675" cy="575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900" u="sng" dirty="0">
                  <a:solidFill>
                    <a:srgbClr val="0000CC"/>
                  </a:solidFill>
                  <a:latin typeface="Meiryo UI" panose="020B0604030504040204" pitchFamily="50" charset="-128"/>
                  <a:ea typeface="Meiryo UI" panose="020B0604030504040204" pitchFamily="50" charset="-128"/>
                  <a:hlinkClick r:id="rId16"/>
                </a:rPr>
                <a:t>https://www.osaka-bousai.net/</a:t>
              </a:r>
              <a:endParaRPr lang="en-US" altLang="ja-JP" sz="900" u="sng" dirty="0">
                <a:solidFill>
                  <a:srgbClr val="0000CC"/>
                </a:solidFill>
                <a:latin typeface="Meiryo UI" panose="020B0604030504040204" pitchFamily="50" charset="-128"/>
                <a:ea typeface="Meiryo UI" panose="020B0604030504040204" pitchFamily="50" charset="-128"/>
              </a:endParaRPr>
            </a:p>
            <a:p>
              <a:endParaRPr lang="en-US" altLang="ja-JP" sz="900" u="sng" dirty="0">
                <a:solidFill>
                  <a:srgbClr val="0000CC"/>
                </a:solidFill>
                <a:latin typeface="Meiryo UI" panose="020B0604030504040204" pitchFamily="50" charset="-128"/>
                <a:ea typeface="Meiryo UI" panose="020B0604030504040204" pitchFamily="50" charset="-128"/>
              </a:endParaRPr>
            </a:p>
            <a:p>
              <a:endParaRPr kumimoji="1" lang="en-US" altLang="ja-JP" sz="900" u="sng" dirty="0">
                <a:solidFill>
                  <a:srgbClr val="0000CC"/>
                </a:solidFill>
                <a:latin typeface="Meiryo UI" panose="020B0604030504040204" pitchFamily="50" charset="-128"/>
                <a:ea typeface="Meiryo UI" panose="020B0604030504040204" pitchFamily="50" charset="-128"/>
              </a:endParaRPr>
            </a:p>
          </p:txBody>
        </p:sp>
        <p:grpSp>
          <p:nvGrpSpPr>
            <p:cNvPr id="8" name="グループ化 7"/>
            <p:cNvGrpSpPr/>
            <p:nvPr/>
          </p:nvGrpSpPr>
          <p:grpSpPr>
            <a:xfrm>
              <a:off x="6023715" y="3894956"/>
              <a:ext cx="875834" cy="208536"/>
              <a:chOff x="4774563" y="4308914"/>
              <a:chExt cx="875834" cy="208536"/>
            </a:xfrm>
          </p:grpSpPr>
          <p:sp>
            <p:nvSpPr>
              <p:cNvPr id="15" name="角丸四角形 14"/>
              <p:cNvSpPr/>
              <p:nvPr/>
            </p:nvSpPr>
            <p:spPr>
              <a:xfrm>
                <a:off x="4829389" y="4402100"/>
                <a:ext cx="821008" cy="115350"/>
              </a:xfrm>
              <a:prstGeom prst="roundRect">
                <a:avLst>
                  <a:gd name="adj" fmla="val 757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774563" y="4308914"/>
                <a:ext cx="116944" cy="10956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800" dirty="0">
                    <a:solidFill>
                      <a:srgbClr val="FF0000"/>
                    </a:solidFill>
                    <a:latin typeface="Meiryo UI" panose="020B0604030504040204" pitchFamily="50" charset="-128"/>
                    <a:ea typeface="Meiryo UI" panose="020B0604030504040204" pitchFamily="50" charset="-128"/>
                  </a:rPr>
                  <a:t>A</a:t>
                </a:r>
              </a:p>
            </p:txBody>
          </p:sp>
        </p:grpSp>
        <p:grpSp>
          <p:nvGrpSpPr>
            <p:cNvPr id="12" name="グループ化 11"/>
            <p:cNvGrpSpPr/>
            <p:nvPr/>
          </p:nvGrpSpPr>
          <p:grpSpPr>
            <a:xfrm>
              <a:off x="4615495" y="5208304"/>
              <a:ext cx="856230" cy="1599792"/>
              <a:chOff x="5211409" y="5575789"/>
              <a:chExt cx="856230" cy="1599792"/>
            </a:xfrm>
          </p:grpSpPr>
          <p:sp>
            <p:nvSpPr>
              <p:cNvPr id="14" name="角丸四角形 13"/>
              <p:cNvSpPr/>
              <p:nvPr/>
            </p:nvSpPr>
            <p:spPr>
              <a:xfrm>
                <a:off x="5242139" y="5605659"/>
                <a:ext cx="825500" cy="1569922"/>
              </a:xfrm>
              <a:prstGeom prst="roundRect">
                <a:avLst>
                  <a:gd name="adj" fmla="val 757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211409" y="5575789"/>
                <a:ext cx="116944" cy="10956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800" dirty="0">
                    <a:solidFill>
                      <a:srgbClr val="FF0000"/>
                    </a:solidFill>
                    <a:latin typeface="Meiryo UI" panose="020B0604030504040204" pitchFamily="50" charset="-128"/>
                    <a:ea typeface="Meiryo UI" panose="020B0604030504040204" pitchFamily="50" charset="-128"/>
                  </a:rPr>
                  <a:t>B</a:t>
                </a:r>
                <a:endParaRPr kumimoji="1" lang="en-US" altLang="ja-JP" sz="800" dirty="0">
                  <a:solidFill>
                    <a:srgbClr val="FF0000"/>
                  </a:solidFill>
                  <a:latin typeface="Meiryo UI" panose="020B0604030504040204" pitchFamily="50" charset="-128"/>
                  <a:ea typeface="Meiryo UI" panose="020B0604030504040204" pitchFamily="50" charset="-128"/>
                </a:endParaRPr>
              </a:p>
            </p:txBody>
          </p:sp>
        </p:grpSp>
        <p:sp>
          <p:nvSpPr>
            <p:cNvPr id="18" name="正方形/長方形 17"/>
            <p:cNvSpPr/>
            <p:nvPr/>
          </p:nvSpPr>
          <p:spPr>
            <a:xfrm>
              <a:off x="5798449" y="5913174"/>
              <a:ext cx="2443646" cy="1351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000" dirty="0">
                  <a:solidFill>
                    <a:schemeClr val="tx1"/>
                  </a:solidFill>
                  <a:latin typeface="Meiryo UI" panose="020B0604030504040204" pitchFamily="50" charset="-128"/>
                  <a:ea typeface="Meiryo UI" panose="020B0604030504040204" pitchFamily="50" charset="-128"/>
                </a:rPr>
                <a:t>A</a:t>
              </a:r>
              <a:r>
                <a:rPr kumimoji="1" lang="ja-JP" altLang="en-US" sz="1000" dirty="0">
                  <a:solidFill>
                    <a:schemeClr val="tx1"/>
                  </a:solidFill>
                  <a:latin typeface="Meiryo UI" panose="020B0604030504040204" pitchFamily="50" charset="-128"/>
                  <a:ea typeface="Meiryo UI" panose="020B0604030504040204" pitchFamily="50" charset="-128"/>
                </a:rPr>
                <a:t>：避難情報</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lang="en-US" altLang="ja-JP" sz="1000" dirty="0">
                  <a:solidFill>
                    <a:schemeClr val="tx1"/>
                  </a:solidFill>
                  <a:latin typeface="Meiryo UI" panose="020B0604030504040204" pitchFamily="50" charset="-128"/>
                  <a:ea typeface="Meiryo UI" panose="020B0604030504040204" pitchFamily="50" charset="-128"/>
                </a:rPr>
                <a:t>B</a:t>
              </a:r>
              <a:r>
                <a:rPr lang="ja-JP" altLang="en-US" sz="1000" dirty="0">
                  <a:solidFill>
                    <a:schemeClr val="tx1"/>
                  </a:solidFill>
                  <a:latin typeface="Meiryo UI" panose="020B0604030504040204" pitchFamily="50" charset="-128"/>
                  <a:ea typeface="Meiryo UI" panose="020B0604030504040204" pitchFamily="50" charset="-128"/>
                </a:rPr>
                <a:t>：交通機関情報</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（鉄道・バス等運行情報）</a:t>
              </a:r>
              <a:endParaRPr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　　 道路情報</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（道路規制・冠水情報）</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ライフライン情報</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grpSp>
      <p:sp>
        <p:nvSpPr>
          <p:cNvPr id="19" name="スライド番号プレースホルダー 1"/>
          <p:cNvSpPr>
            <a:spLocks noGrp="1"/>
          </p:cNvSpPr>
          <p:nvPr>
            <p:ph type="sldNum" sz="quarter" idx="12"/>
          </p:nvPr>
        </p:nvSpPr>
        <p:spPr>
          <a:xfrm>
            <a:off x="7020272" y="6533706"/>
            <a:ext cx="2133600" cy="365125"/>
          </a:xfrm>
        </p:spPr>
        <p:txBody>
          <a:bodyPr/>
          <a:lstStyle/>
          <a:p>
            <a:fld id="{AD622186-B3F3-40C0-805A-F4F20E92FB91}" type="slidenum">
              <a:rPr kumimoji="1" lang="ja-JP" altLang="en-US" smtClean="0"/>
              <a:t>10</a:t>
            </a:fld>
            <a:endParaRPr kumimoji="1" lang="ja-JP" altLang="en-US"/>
          </a:p>
        </p:txBody>
      </p:sp>
      <p:sp>
        <p:nvSpPr>
          <p:cNvPr id="20" name="正方形/長方形 19"/>
          <p:cNvSpPr/>
          <p:nvPr/>
        </p:nvSpPr>
        <p:spPr>
          <a:xfrm>
            <a:off x="78139" y="1067209"/>
            <a:ext cx="4423444" cy="2694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tx1"/>
                </a:solidFill>
                <a:latin typeface="Meiryo UI" panose="020B0604030504040204" pitchFamily="50" charset="-128"/>
                <a:ea typeface="Meiryo UI" panose="020B0604030504040204" pitchFamily="50" charset="-128"/>
              </a:rPr>
              <a:t>気象庁トップページ</a:t>
            </a:r>
            <a:endParaRPr lang="en-US" altLang="ja-JP" sz="1200" dirty="0">
              <a:solidFill>
                <a:schemeClr val="tx1"/>
              </a:solidFill>
              <a:latin typeface="Meiryo UI" panose="020B0604030504040204" pitchFamily="50" charset="-128"/>
              <a:ea typeface="Meiryo UI" panose="020B0604030504040204" pitchFamily="50" charset="-128"/>
            </a:endParaRPr>
          </a:p>
          <a:p>
            <a:r>
              <a:rPr lang="en-US" altLang="ja-JP" sz="800" dirty="0">
                <a:solidFill>
                  <a:schemeClr val="tx1"/>
                </a:solidFill>
                <a:latin typeface="Meiryo UI" panose="020B0604030504040204" pitchFamily="50" charset="-128"/>
                <a:ea typeface="Meiryo UI" panose="020B0604030504040204" pitchFamily="50" charset="-128"/>
                <a:hlinkClick r:id="rId17"/>
              </a:rPr>
              <a:t>https://www.jma.go.jp/jma/index.html</a:t>
            </a:r>
            <a:endParaRPr lang="en-US" altLang="ja-JP" sz="8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台風情報</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en-US" altLang="ja-JP" sz="800" dirty="0">
                <a:solidFill>
                  <a:schemeClr val="tx1"/>
                </a:solidFill>
                <a:latin typeface="Meiryo UI" panose="020B0604030504040204" pitchFamily="50" charset="-128"/>
                <a:ea typeface="Meiryo UI" panose="020B0604030504040204" pitchFamily="50" charset="-128"/>
                <a:hlinkClick r:id="rId18"/>
              </a:rPr>
              <a:t>https://www.jma.go.jp/bosai/map.html#5/25.411/134.527/&amp;elem=typhoon_all&amp;typhoon=all&amp;contents=typhoon</a:t>
            </a:r>
            <a:endParaRPr lang="en-US" altLang="ja-JP" sz="8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注意報・警報の発表</a:t>
            </a:r>
            <a:r>
              <a:rPr lang="ja-JP" altLang="en-US" sz="1200" dirty="0">
                <a:solidFill>
                  <a:schemeClr val="tx1"/>
                </a:solidFill>
                <a:latin typeface="Meiryo UI" panose="020B0604030504040204" pitchFamily="50" charset="-128"/>
                <a:ea typeface="Meiryo UI" panose="020B0604030504040204" pitchFamily="50" charset="-128"/>
              </a:rPr>
              <a:t>状況（⇒市町村を選択）</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en-US" altLang="ja-JP" sz="800" dirty="0">
                <a:hlinkClick r:id="rId19"/>
              </a:rPr>
              <a:t>https://www.jma.go.jp/bosai/warning/#area_type=offices&amp;area_code=270000&amp;lang=ja</a:t>
            </a:r>
            <a:endParaRPr lang="en-US" altLang="ja-JP" sz="800" dirty="0"/>
          </a:p>
          <a:p>
            <a:r>
              <a:rPr lang="ja-JP" altLang="en-US" sz="1200" dirty="0">
                <a:solidFill>
                  <a:schemeClr val="tx1"/>
                </a:solidFill>
                <a:latin typeface="Meiryo UI" panose="020B0604030504040204" pitchFamily="50" charset="-128"/>
                <a:ea typeface="Meiryo UI" panose="020B0604030504040204" pitchFamily="50" charset="-128"/>
              </a:rPr>
              <a:t>気象情報</a:t>
            </a:r>
            <a:endParaRPr lang="en-US" altLang="ja-JP" sz="1200" dirty="0">
              <a:solidFill>
                <a:schemeClr val="tx1"/>
              </a:solidFill>
              <a:latin typeface="Meiryo UI" panose="020B0604030504040204" pitchFamily="50" charset="-128"/>
              <a:ea typeface="Meiryo UI" panose="020B0604030504040204" pitchFamily="50" charset="-128"/>
            </a:endParaRPr>
          </a:p>
          <a:p>
            <a:pPr fontAlgn="base"/>
            <a:r>
              <a:rPr lang="en-US" altLang="ja-JP" sz="800" dirty="0">
                <a:hlinkClick r:id="rId20"/>
              </a:rPr>
              <a:t>https://www.jma.go.jp/bosai/information/#area_type=offices&amp;area_code=270000&amp;format=table&amp;offices_page=0&amp;centers_page=0&amp;japan_page=0</a:t>
            </a:r>
            <a:br>
              <a:rPr lang="en-US" altLang="ja-JP" sz="1400" dirty="0"/>
            </a:br>
            <a:r>
              <a:rPr lang="ja-JP" altLang="en-US" sz="1200" dirty="0">
                <a:solidFill>
                  <a:schemeClr val="tx1"/>
                </a:solidFill>
                <a:latin typeface="Meiryo UI" panose="020B0604030504040204" pitchFamily="50" charset="-128"/>
                <a:ea typeface="Meiryo UI" panose="020B0604030504040204" pitchFamily="50" charset="-128"/>
              </a:rPr>
              <a:t>雨雲の動き・キキクル（危険度分布）（⇒市町村を選択）</a:t>
            </a:r>
            <a:endParaRPr lang="en-US" altLang="ja-JP" sz="1200" dirty="0">
              <a:solidFill>
                <a:schemeClr val="tx1"/>
              </a:solidFill>
              <a:latin typeface="Meiryo UI" panose="020B0604030504040204" pitchFamily="50" charset="-128"/>
              <a:ea typeface="Meiryo UI" panose="020B0604030504040204" pitchFamily="50" charset="-128"/>
            </a:endParaRPr>
          </a:p>
          <a:p>
            <a:r>
              <a:rPr lang="en-US" altLang="ja-JP" sz="800" dirty="0">
                <a:solidFill>
                  <a:schemeClr val="tx1"/>
                </a:solidFill>
                <a:latin typeface="Meiryo UI" panose="020B0604030504040204" pitchFamily="50" charset="-128"/>
                <a:ea typeface="Meiryo UI" panose="020B0604030504040204" pitchFamily="50" charset="-128"/>
                <a:hlinkClick r:id="rId21"/>
              </a:rPr>
              <a:t>https://www.jma.go.jp/bosai/#pattern=rain_level&amp;area_type=offices&amp;area_code=270000</a:t>
            </a:r>
            <a:endParaRPr lang="en-US" altLang="ja-JP" sz="8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潮位情報（大阪）</a:t>
            </a:r>
            <a:endParaRPr lang="en-US" altLang="ja-JP" sz="1200" dirty="0">
              <a:solidFill>
                <a:schemeClr val="tx1"/>
              </a:solidFill>
              <a:latin typeface="Meiryo UI" panose="020B0604030504040204" pitchFamily="50" charset="-128"/>
              <a:ea typeface="Meiryo UI" panose="020B0604030504040204" pitchFamily="50" charset="-128"/>
            </a:endParaRPr>
          </a:p>
          <a:p>
            <a:r>
              <a:rPr lang="en-US" altLang="ja-JP" sz="800" dirty="0">
                <a:solidFill>
                  <a:schemeClr val="tx1"/>
                </a:solidFill>
                <a:latin typeface="Meiryo UI" panose="020B0604030504040204" pitchFamily="50" charset="-128"/>
                <a:ea typeface="Meiryo UI" panose="020B0604030504040204" pitchFamily="50" charset="-128"/>
                <a:hlinkClick r:id="rId22"/>
              </a:rPr>
              <a:t>https://www.jma.go.jp/bosai/tidelevel/#area_type=class20s&amp;area_code=2710000&amp;point_code=156232&amp;class30s=27000100&amp;filter=0</a:t>
            </a:r>
            <a:endParaRPr lang="en-US" altLang="ja-JP" sz="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6930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76672"/>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寝屋川流域大規模水害タイムライン</a:t>
            </a:r>
          </a:p>
        </p:txBody>
      </p:sp>
      <p:sp>
        <p:nvSpPr>
          <p:cNvPr id="5" name="正方形/長方形 4"/>
          <p:cNvSpPr/>
          <p:nvPr/>
        </p:nvSpPr>
        <p:spPr>
          <a:xfrm>
            <a:off x="107504" y="1587425"/>
            <a:ext cx="28083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schemeClr val="tx1"/>
                </a:solidFill>
                <a:effectLst>
                  <a:outerShdw blurRad="38100" dist="38100" dir="2700000" algn="tl">
                    <a:srgbClr val="000000">
                      <a:alpha val="43137"/>
                    </a:srgbClr>
                  </a:outerShdw>
                </a:effectLst>
              </a:rPr>
              <a:t>２．タイムラインの概要</a:t>
            </a:r>
            <a:endParaRPr kumimoji="1" lang="ja-JP" altLang="en-US" b="1" dirty="0">
              <a:solidFill>
                <a:schemeClr val="tx1"/>
              </a:solidFill>
              <a:effectLst>
                <a:outerShdw blurRad="38100" dist="38100" dir="2700000" algn="tl">
                  <a:srgbClr val="000000">
                    <a:alpha val="43137"/>
                  </a:srgbClr>
                </a:outerShdw>
              </a:effectLst>
            </a:endParaRPr>
          </a:p>
        </p:txBody>
      </p:sp>
      <p:sp>
        <p:nvSpPr>
          <p:cNvPr id="6" name="正方形/長方形 5"/>
          <p:cNvSpPr/>
          <p:nvPr/>
        </p:nvSpPr>
        <p:spPr>
          <a:xfrm>
            <a:off x="395536" y="1899868"/>
            <a:ext cx="8640960"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300" dirty="0">
                <a:solidFill>
                  <a:schemeClr val="tx1"/>
                </a:solidFill>
              </a:rPr>
              <a:t>　寝屋川流域はその大部分が低平地であり、流域の約３／４は雨水が自然に河川に流れ込まない「内水域」であることから、下水道により雨水を集めポンプで強制的に河川へ排水している地域で</a:t>
            </a:r>
            <a:r>
              <a:rPr lang="ja-JP" altLang="en-US" sz="1300" dirty="0">
                <a:solidFill>
                  <a:schemeClr val="tx1"/>
                </a:solidFill>
              </a:rPr>
              <a:t>す</a:t>
            </a:r>
            <a:r>
              <a:rPr kumimoji="1" lang="ja-JP" altLang="en-US" sz="1300" dirty="0">
                <a:solidFill>
                  <a:schemeClr val="tx1"/>
                </a:solidFill>
              </a:rPr>
              <a:t>。</a:t>
            </a:r>
            <a:endParaRPr kumimoji="1" lang="en-US" altLang="ja-JP" sz="1300" dirty="0">
              <a:solidFill>
                <a:schemeClr val="tx1"/>
              </a:solidFill>
            </a:endParaRPr>
          </a:p>
          <a:p>
            <a:r>
              <a:rPr kumimoji="1" lang="ja-JP" altLang="en-US" sz="1300" dirty="0">
                <a:solidFill>
                  <a:schemeClr val="tx1"/>
                </a:solidFill>
              </a:rPr>
              <a:t>　こうした厳しい地形状況の中、流域住民の暮らしを洪水から守るため、国、府、流域１１市が協力して、寝屋川流域総合治水対策協議会を設立し、平成</a:t>
            </a:r>
            <a:r>
              <a:rPr kumimoji="1" lang="en-US" altLang="ja-JP" sz="1300" dirty="0">
                <a:solidFill>
                  <a:schemeClr val="tx1"/>
                </a:solidFill>
              </a:rPr>
              <a:t>2</a:t>
            </a:r>
            <a:r>
              <a:rPr kumimoji="1" lang="ja-JP" altLang="en-US" sz="1300" dirty="0">
                <a:solidFill>
                  <a:schemeClr val="tx1"/>
                </a:solidFill>
              </a:rPr>
              <a:t>年</a:t>
            </a:r>
            <a:r>
              <a:rPr kumimoji="1" lang="en-US" altLang="ja-JP" sz="1300" dirty="0">
                <a:solidFill>
                  <a:schemeClr val="tx1"/>
                </a:solidFill>
              </a:rPr>
              <a:t>4</a:t>
            </a:r>
            <a:r>
              <a:rPr kumimoji="1" lang="ja-JP" altLang="en-US" sz="1300" dirty="0">
                <a:solidFill>
                  <a:schemeClr val="tx1"/>
                </a:solidFill>
              </a:rPr>
              <a:t>月に「寝屋川流域整備計画」を策定し、新たな治水施設の建設や流域対策など、河川と下水道と流域が一体となった総合的な治水対策を進めてきました。</a:t>
            </a:r>
            <a:endParaRPr kumimoji="1" lang="en-US" altLang="ja-JP" sz="1300" dirty="0">
              <a:solidFill>
                <a:schemeClr val="tx1"/>
              </a:solidFill>
            </a:endParaRPr>
          </a:p>
          <a:p>
            <a:r>
              <a:rPr lang="ja-JP" altLang="en-US" sz="1300" dirty="0">
                <a:solidFill>
                  <a:schemeClr val="tx1"/>
                </a:solidFill>
              </a:rPr>
              <a:t>　現在は、平成</a:t>
            </a:r>
            <a:r>
              <a:rPr lang="en-US" altLang="ja-JP" sz="1300" dirty="0">
                <a:solidFill>
                  <a:schemeClr val="tx1"/>
                </a:solidFill>
              </a:rPr>
              <a:t>14</a:t>
            </a:r>
            <a:r>
              <a:rPr lang="ja-JP" altLang="en-US" sz="1300" dirty="0">
                <a:solidFill>
                  <a:schemeClr val="tx1"/>
                </a:solidFill>
              </a:rPr>
              <a:t>年</a:t>
            </a:r>
            <a:r>
              <a:rPr lang="en-US" altLang="ja-JP" sz="1300" dirty="0">
                <a:solidFill>
                  <a:schemeClr val="tx1"/>
                </a:solidFill>
              </a:rPr>
              <a:t>7</a:t>
            </a:r>
            <a:r>
              <a:rPr lang="ja-JP" altLang="en-US" sz="1300" dirty="0">
                <a:solidFill>
                  <a:schemeClr val="tx1"/>
                </a:solidFill>
              </a:rPr>
              <a:t>月に策定した「淀川水系寝屋川ブロック河川整備計画」</a:t>
            </a:r>
            <a:endParaRPr lang="en-US" altLang="ja-JP" sz="1300" dirty="0">
              <a:solidFill>
                <a:schemeClr val="tx1"/>
              </a:solidFill>
            </a:endParaRPr>
          </a:p>
          <a:p>
            <a:r>
              <a:rPr lang="ja-JP" altLang="en-US" sz="1300" dirty="0">
                <a:solidFill>
                  <a:schemeClr val="tx1"/>
                </a:solidFill>
              </a:rPr>
              <a:t>に基づき、引続き治水対策を進めるとともに、環境対策にも取り組んでいます。</a:t>
            </a:r>
            <a:endParaRPr lang="en-US" altLang="ja-JP" sz="1300"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6979" y="2760598"/>
            <a:ext cx="2908945" cy="1862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395536" y="3366714"/>
            <a:ext cx="5602057" cy="702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300" dirty="0">
                <a:solidFill>
                  <a:schemeClr val="tx1"/>
                </a:solidFill>
              </a:rPr>
              <a:t>　こうした取組みもあり、平成９年８月と平成２３年８月に発生した同規模の降雨に対する浸水戸数を比較すると、施設整備等の効果もあり、浸水戸数が大きく減少しました。</a:t>
            </a:r>
          </a:p>
        </p:txBody>
      </p:sp>
      <p:sp>
        <p:nvSpPr>
          <p:cNvPr id="10" name="正方形/長方形 9"/>
          <p:cNvSpPr/>
          <p:nvPr/>
        </p:nvSpPr>
        <p:spPr>
          <a:xfrm>
            <a:off x="395536" y="4023649"/>
            <a:ext cx="5602057" cy="719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300" dirty="0">
                <a:solidFill>
                  <a:schemeClr val="tx1"/>
                </a:solidFill>
              </a:rPr>
              <a:t>　しかし、平成２４年８月の局地的豪雨では、時間最大雨量１１１ミリ、総雨量１５９ミリといった、大きな降雨が発生し、流域全体で１９，６３４戸の浸水、うち２，５５４戸が床上浸水と大きな被害が発生した事例も起こっています。</a:t>
            </a:r>
          </a:p>
        </p:txBody>
      </p:sp>
      <p:sp>
        <p:nvSpPr>
          <p:cNvPr id="11" name="正方形/長方形 10"/>
          <p:cNvSpPr/>
          <p:nvPr/>
        </p:nvSpPr>
        <p:spPr>
          <a:xfrm>
            <a:off x="395536" y="4697678"/>
            <a:ext cx="8640960"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300" dirty="0">
                <a:solidFill>
                  <a:schemeClr val="tx1"/>
                </a:solidFill>
              </a:rPr>
              <a:t>　このような状況の中、施設整備などのハード対策だけではなく、</a:t>
            </a:r>
            <a:r>
              <a:rPr lang="ja-JP" altLang="en-US" sz="1300" dirty="0">
                <a:solidFill>
                  <a:schemeClr val="tx1"/>
                </a:solidFill>
              </a:rPr>
              <a:t>　災害対策基本法に基づき地域防災計画の策定と状況の変化に応じた見直し作業、浸水想定リスク図の公表やハザードマップの策定、各自治体による避難判断マニュアルの作成、河川管理者等と流域市をつなぐホットラインの構築など、洪水や内水浸水から流域住民の命を守るため、様々なソフト施策に取り組んできました。</a:t>
            </a:r>
            <a:endParaRPr lang="en-US" altLang="ja-JP" sz="1300" dirty="0">
              <a:solidFill>
                <a:schemeClr val="tx1"/>
              </a:solidFill>
            </a:endParaRPr>
          </a:p>
        </p:txBody>
      </p:sp>
      <p:sp>
        <p:nvSpPr>
          <p:cNvPr id="12" name="正方形/長方形 11"/>
          <p:cNvSpPr/>
          <p:nvPr/>
        </p:nvSpPr>
        <p:spPr>
          <a:xfrm>
            <a:off x="395536" y="5588459"/>
            <a:ext cx="8640960" cy="1231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300" dirty="0">
                <a:solidFill>
                  <a:schemeClr val="tx1"/>
                </a:solidFill>
              </a:rPr>
              <a:t>　一方、近年全国で頻発する豪雨によって発生した、逃げ遅れによる犠牲や孤立といった被害が背景となり、水防法等が一部改正されるなど、住民の避難に関するソフト施策は益々重要になってきました。</a:t>
            </a:r>
            <a:endParaRPr kumimoji="1" lang="en-US" altLang="ja-JP" sz="1300" dirty="0">
              <a:solidFill>
                <a:schemeClr val="tx1"/>
              </a:solidFill>
            </a:endParaRPr>
          </a:p>
          <a:p>
            <a:r>
              <a:rPr lang="ja-JP" altLang="en-US" sz="1300" dirty="0">
                <a:solidFill>
                  <a:schemeClr val="tx1"/>
                </a:solidFill>
              </a:rPr>
              <a:t>　そこで、これまで積み上げてきたソフト施策を時間軸（タイムライン）に特化して整理することで、災害発生数日前から、段階に応じた早めの対応による被害のさらなる縮小を目的として寝屋川流域においてタイムラインの策定を行うこととしました。</a:t>
            </a:r>
            <a:endParaRPr lang="en-US" altLang="ja-JP" sz="1300" dirty="0">
              <a:solidFill>
                <a:schemeClr val="tx1"/>
              </a:solidFill>
            </a:endParaRPr>
          </a:p>
          <a:p>
            <a:r>
              <a:rPr lang="ja-JP" altLang="en-US" sz="1300" dirty="0">
                <a:solidFill>
                  <a:schemeClr val="tx1"/>
                </a:solidFill>
              </a:rPr>
              <a:t>　地震などの発生予測が難しい「突発型災害」と異なり、台風等の風水害は、２～３日後の状況がかなりの精度で予測可能であることから、先を見越した対応をあらかじめとることで、被害を最小限にすることが可能と考えております。</a:t>
            </a:r>
          </a:p>
          <a:p>
            <a:endParaRPr lang="en-US" altLang="ja-JP" sz="1300" dirty="0">
              <a:solidFill>
                <a:schemeClr val="tx1"/>
              </a:solidFill>
            </a:endParaRPr>
          </a:p>
        </p:txBody>
      </p:sp>
      <p:sp>
        <p:nvSpPr>
          <p:cNvPr id="13" name="正方形/長方形 12"/>
          <p:cNvSpPr/>
          <p:nvPr/>
        </p:nvSpPr>
        <p:spPr>
          <a:xfrm>
            <a:off x="107504" y="498531"/>
            <a:ext cx="28083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schemeClr val="tx1"/>
                </a:solidFill>
                <a:effectLst>
                  <a:outerShdw blurRad="38100" dist="38100" dir="2700000" algn="tl">
                    <a:srgbClr val="000000">
                      <a:alpha val="43137"/>
                    </a:srgbClr>
                  </a:outerShdw>
                </a:effectLst>
              </a:rPr>
              <a:t>１．タイムラインとは？</a:t>
            </a:r>
            <a:endParaRPr kumimoji="1" lang="ja-JP" altLang="en-US" b="1" dirty="0">
              <a:solidFill>
                <a:schemeClr val="tx1"/>
              </a:solidFill>
              <a:effectLst>
                <a:outerShdw blurRad="38100" dist="38100" dir="2700000" algn="tl">
                  <a:srgbClr val="000000">
                    <a:alpha val="43137"/>
                  </a:srgbClr>
                </a:outerShdw>
              </a:effectLst>
            </a:endParaRPr>
          </a:p>
        </p:txBody>
      </p:sp>
      <p:sp>
        <p:nvSpPr>
          <p:cNvPr id="14" name="正方形/長方形 13"/>
          <p:cNvSpPr/>
          <p:nvPr/>
        </p:nvSpPr>
        <p:spPr>
          <a:xfrm>
            <a:off x="395536" y="745442"/>
            <a:ext cx="8640960" cy="914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300" dirty="0">
                <a:solidFill>
                  <a:schemeClr val="tx1"/>
                </a:solidFill>
              </a:rPr>
              <a:t>　　災害の発生を前提として、防災関係機関が連携して災害時に発生する状況を予め想定し共有した上で、「いつ」、「誰が」、「何をするか」に着目して、防災行動とその実施主体を時系列で整理した計画です。事前防災行動計画とも言われています。</a:t>
            </a:r>
          </a:p>
          <a:p>
            <a:r>
              <a:rPr lang="ja-JP" altLang="en-US" sz="1300" dirty="0">
                <a:solidFill>
                  <a:schemeClr val="tx1"/>
                </a:solidFill>
              </a:rPr>
              <a:t>　台風等によって災害の発生が見込まれる場合にタイムラインを運用することで、関係機関の円滑な連携が図られるとともに、先を見越した適時的確な防災対応を行うことができます。</a:t>
            </a:r>
          </a:p>
        </p:txBody>
      </p:sp>
      <p:sp>
        <p:nvSpPr>
          <p:cNvPr id="2" name="スライド番号プレースホルダー 1"/>
          <p:cNvSpPr>
            <a:spLocks noGrp="1"/>
          </p:cNvSpPr>
          <p:nvPr>
            <p:ph type="sldNum" sz="quarter" idx="12"/>
          </p:nvPr>
        </p:nvSpPr>
        <p:spPr>
          <a:xfrm>
            <a:off x="7020272" y="6533706"/>
            <a:ext cx="2133600" cy="365125"/>
          </a:xfrm>
        </p:spPr>
        <p:txBody>
          <a:bodyPr/>
          <a:lstStyle/>
          <a:p>
            <a:fld id="{AD622186-B3F3-40C0-805A-F4F20E92FB91}" type="slidenum">
              <a:rPr kumimoji="1" lang="ja-JP" altLang="en-US" smtClean="0"/>
              <a:t>2</a:t>
            </a:fld>
            <a:endParaRPr kumimoji="1" lang="ja-JP" altLang="en-US"/>
          </a:p>
        </p:txBody>
      </p:sp>
    </p:spTree>
    <p:extLst>
      <p:ext uri="{BB962C8B-B14F-4D97-AF65-F5344CB8AC3E}">
        <p14:creationId xmlns:p14="http://schemas.microsoft.com/office/powerpoint/2010/main" val="1433811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 字 1"/>
          <p:cNvSpPr/>
          <p:nvPr/>
        </p:nvSpPr>
        <p:spPr>
          <a:xfrm flipV="1">
            <a:off x="251520" y="1822909"/>
            <a:ext cx="8743120" cy="2917366"/>
          </a:xfrm>
          <a:prstGeom prst="corner">
            <a:avLst>
              <a:gd name="adj1" fmla="val 59577"/>
              <a:gd name="adj2" fmla="val 14838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0"/>
            <a:ext cx="9144000" cy="476672"/>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寝屋川流域大規模水害タイムライン</a:t>
            </a:r>
          </a:p>
        </p:txBody>
      </p:sp>
      <p:sp>
        <p:nvSpPr>
          <p:cNvPr id="5" name="正方形/長方形 4"/>
          <p:cNvSpPr/>
          <p:nvPr/>
        </p:nvSpPr>
        <p:spPr>
          <a:xfrm>
            <a:off x="107504" y="579123"/>
            <a:ext cx="33843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schemeClr val="tx1"/>
                </a:solidFill>
                <a:effectLst>
                  <a:outerShdw blurRad="38100" dist="38100" dir="2700000" algn="tl">
                    <a:srgbClr val="000000">
                      <a:alpha val="43137"/>
                    </a:srgbClr>
                  </a:outerShdw>
                </a:effectLst>
              </a:rPr>
              <a:t>３．タイムラインの想定シナリオ</a:t>
            </a:r>
            <a:endParaRPr kumimoji="1" lang="ja-JP" altLang="en-US" b="1" dirty="0">
              <a:solidFill>
                <a:schemeClr val="tx1"/>
              </a:solidFill>
              <a:effectLst>
                <a:outerShdw blurRad="38100" dist="38100" dir="2700000" algn="tl">
                  <a:srgbClr val="000000">
                    <a:alpha val="43137"/>
                  </a:srgbClr>
                </a:outerShdw>
              </a:effectLst>
            </a:endParaRPr>
          </a:p>
        </p:txBody>
      </p:sp>
      <p:sp>
        <p:nvSpPr>
          <p:cNvPr id="13" name="正方形/長方形 12"/>
          <p:cNvSpPr/>
          <p:nvPr/>
        </p:nvSpPr>
        <p:spPr>
          <a:xfrm>
            <a:off x="395536" y="980728"/>
            <a:ext cx="8640960"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dirty="0">
                <a:solidFill>
                  <a:schemeClr val="tx1"/>
                </a:solidFill>
              </a:rPr>
              <a:t>【</a:t>
            </a:r>
            <a:r>
              <a:rPr lang="ja-JP" altLang="en-US" sz="1400" dirty="0">
                <a:solidFill>
                  <a:schemeClr val="tx1"/>
                </a:solidFill>
              </a:rPr>
              <a:t>前線と台風の影響による記録的な大雨とそれに伴う浸水被害の発生</a:t>
            </a:r>
            <a:r>
              <a:rPr lang="en-US" altLang="ja-JP" sz="1400" dirty="0">
                <a:solidFill>
                  <a:schemeClr val="tx1"/>
                </a:solidFill>
              </a:rPr>
              <a:t>】</a:t>
            </a:r>
          </a:p>
          <a:p>
            <a:r>
              <a:rPr lang="ja-JP" altLang="en-US" sz="1400" dirty="0">
                <a:solidFill>
                  <a:schemeClr val="tx1"/>
                </a:solidFill>
              </a:rPr>
              <a:t>　・過去、寝屋川流域に大きな被害を及ぼした降雨を検証、前線と台風の影響による降雨を選定</a:t>
            </a:r>
            <a:endParaRPr lang="en-US" altLang="ja-JP" sz="1400" dirty="0">
              <a:solidFill>
                <a:schemeClr val="tx1"/>
              </a:solidFill>
            </a:endParaRPr>
          </a:p>
          <a:p>
            <a:r>
              <a:rPr lang="ja-JP" altLang="en-US" sz="1400" dirty="0">
                <a:solidFill>
                  <a:schemeClr val="tx1"/>
                </a:solidFill>
              </a:rPr>
              <a:t>　・降雨規模としては東海豪雨（平成１２年９月）の降雨パターンが寝屋川流域全体に降った場合を想定</a:t>
            </a:r>
            <a:endParaRPr lang="en-US" altLang="ja-JP" sz="1400" dirty="0">
              <a:solidFill>
                <a:schemeClr val="tx1"/>
              </a:solidFill>
            </a:endParaRPr>
          </a:p>
        </p:txBody>
      </p:sp>
      <p:sp>
        <p:nvSpPr>
          <p:cNvPr id="14" name="正方形/長方形 13"/>
          <p:cNvSpPr/>
          <p:nvPr/>
        </p:nvSpPr>
        <p:spPr>
          <a:xfrm>
            <a:off x="395536" y="1847007"/>
            <a:ext cx="4320480" cy="2944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dirty="0">
                <a:solidFill>
                  <a:schemeClr val="tx1"/>
                </a:solidFill>
              </a:rPr>
              <a:t>【</a:t>
            </a:r>
            <a:r>
              <a:rPr lang="ja-JP" altLang="en-US" sz="1400" dirty="0">
                <a:solidFill>
                  <a:schemeClr val="tx1"/>
                </a:solidFill>
              </a:rPr>
              <a:t>台風の経路</a:t>
            </a:r>
            <a:r>
              <a:rPr lang="en-US" altLang="ja-JP" sz="1400" dirty="0">
                <a:solidFill>
                  <a:schemeClr val="tx1"/>
                </a:solidFill>
              </a:rPr>
              <a:t>】</a:t>
            </a:r>
          </a:p>
          <a:p>
            <a:endParaRPr lang="en-US" altLang="ja-JP" sz="1400" dirty="0">
              <a:solidFill>
                <a:schemeClr val="tx1"/>
              </a:solidFill>
            </a:endParaRPr>
          </a:p>
        </p:txBody>
      </p:sp>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430"/>
          <a:stretch/>
        </p:blipFill>
        <p:spPr bwMode="auto">
          <a:xfrm>
            <a:off x="683568" y="2204602"/>
            <a:ext cx="3528392" cy="243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正方形/長方形 15"/>
          <p:cNvSpPr/>
          <p:nvPr/>
        </p:nvSpPr>
        <p:spPr>
          <a:xfrm>
            <a:off x="4427984" y="2204602"/>
            <a:ext cx="4320480" cy="1215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u="sng" dirty="0">
                <a:solidFill>
                  <a:schemeClr val="tx1"/>
                </a:solidFill>
              </a:rPr>
              <a:t>台風に関する諸条件</a:t>
            </a:r>
            <a:endParaRPr lang="en-US" altLang="ja-JP" sz="1400" u="sng" dirty="0">
              <a:solidFill>
                <a:schemeClr val="tx1"/>
              </a:solidFill>
            </a:endParaRPr>
          </a:p>
          <a:p>
            <a:r>
              <a:rPr lang="ja-JP" altLang="en-US" sz="1400" dirty="0">
                <a:solidFill>
                  <a:schemeClr val="tx1"/>
                </a:solidFill>
              </a:rPr>
              <a:t>　・○月１日にマーシャル諸島付近で発生</a:t>
            </a:r>
            <a:endParaRPr lang="en-US" altLang="ja-JP" sz="1400" dirty="0">
              <a:solidFill>
                <a:schemeClr val="tx1"/>
              </a:solidFill>
            </a:endParaRPr>
          </a:p>
          <a:p>
            <a:r>
              <a:rPr lang="ja-JP" altLang="en-US" sz="1400" dirty="0">
                <a:solidFill>
                  <a:schemeClr val="tx1"/>
                </a:solidFill>
              </a:rPr>
              <a:t>　・○月１１日から１３日にかけて近畿地方を横断</a:t>
            </a:r>
            <a:endParaRPr lang="en-US" altLang="ja-JP" sz="1400" dirty="0">
              <a:solidFill>
                <a:schemeClr val="tx1"/>
              </a:solidFill>
            </a:endParaRPr>
          </a:p>
          <a:p>
            <a:r>
              <a:rPr lang="ja-JP" altLang="en-US" sz="1400" dirty="0">
                <a:solidFill>
                  <a:schemeClr val="tx1"/>
                </a:solidFill>
              </a:rPr>
              <a:t>　・最接近は</a:t>
            </a:r>
            <a:endParaRPr lang="en-US" altLang="ja-JP" sz="1400" dirty="0">
              <a:solidFill>
                <a:schemeClr val="tx1"/>
              </a:solidFill>
            </a:endParaRPr>
          </a:p>
          <a:p>
            <a:r>
              <a:rPr lang="ja-JP" altLang="en-US" sz="1400" dirty="0">
                <a:solidFill>
                  <a:schemeClr val="tx1"/>
                </a:solidFill>
              </a:rPr>
              <a:t>　　　○月１１日「夜のはじめ」から○月１２日「未明」</a:t>
            </a:r>
            <a:endParaRPr lang="en-US" altLang="ja-JP" sz="1400" dirty="0">
              <a:solidFill>
                <a:schemeClr val="tx1"/>
              </a:solidFill>
            </a:endParaRPr>
          </a:p>
          <a:p>
            <a:r>
              <a:rPr lang="ja-JP" altLang="en-US" sz="1400" dirty="0">
                <a:solidFill>
                  <a:schemeClr val="tx1"/>
                </a:solidFill>
              </a:rPr>
              <a:t>　</a:t>
            </a:r>
            <a:endParaRPr lang="en-US" altLang="ja-JP" sz="1400" dirty="0">
              <a:solidFill>
                <a:schemeClr val="tx1"/>
              </a:solidFill>
            </a:endParaRPr>
          </a:p>
        </p:txBody>
      </p:sp>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683124"/>
            <a:ext cx="8599104" cy="301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正方形/長方形 17"/>
          <p:cNvSpPr/>
          <p:nvPr/>
        </p:nvSpPr>
        <p:spPr>
          <a:xfrm>
            <a:off x="395536" y="4904408"/>
            <a:ext cx="2016224" cy="288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dirty="0">
                <a:solidFill>
                  <a:schemeClr val="tx1"/>
                </a:solidFill>
              </a:rPr>
              <a:t>【</a:t>
            </a:r>
            <a:r>
              <a:rPr lang="ja-JP" altLang="en-US" sz="1400" dirty="0">
                <a:solidFill>
                  <a:schemeClr val="tx1"/>
                </a:solidFill>
              </a:rPr>
              <a:t>降雨及び風速・風向</a:t>
            </a:r>
            <a:r>
              <a:rPr lang="en-US" altLang="ja-JP" sz="1400" dirty="0">
                <a:solidFill>
                  <a:schemeClr val="tx1"/>
                </a:solidFill>
              </a:rPr>
              <a:t>】</a:t>
            </a:r>
          </a:p>
          <a:p>
            <a:endParaRPr lang="en-US" altLang="ja-JP" sz="1400" dirty="0">
              <a:solidFill>
                <a:schemeClr val="tx1"/>
              </a:solidFill>
            </a:endParaRPr>
          </a:p>
        </p:txBody>
      </p:sp>
      <p:sp>
        <p:nvSpPr>
          <p:cNvPr id="19" name="正方形/長方形 18"/>
          <p:cNvSpPr/>
          <p:nvPr/>
        </p:nvSpPr>
        <p:spPr>
          <a:xfrm>
            <a:off x="6372199" y="3746455"/>
            <a:ext cx="2596487" cy="927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u="sng" dirty="0">
                <a:solidFill>
                  <a:schemeClr val="tx1"/>
                </a:solidFill>
              </a:rPr>
              <a:t>降雨・風速に関する諸条件</a:t>
            </a:r>
            <a:endParaRPr lang="en-US" altLang="ja-JP" sz="1400" u="sng" dirty="0">
              <a:solidFill>
                <a:schemeClr val="tx1"/>
              </a:solidFill>
            </a:endParaRPr>
          </a:p>
          <a:p>
            <a:r>
              <a:rPr lang="ja-JP" altLang="en-US" sz="1400" dirty="0">
                <a:solidFill>
                  <a:schemeClr val="tx1"/>
                </a:solidFill>
              </a:rPr>
              <a:t>　・総雨量５６７ﾐﾘ</a:t>
            </a:r>
            <a:endParaRPr lang="en-US" altLang="ja-JP" sz="1400" dirty="0">
              <a:solidFill>
                <a:schemeClr val="tx1"/>
              </a:solidFill>
            </a:endParaRPr>
          </a:p>
          <a:p>
            <a:r>
              <a:rPr lang="ja-JP" altLang="en-US" sz="1400" dirty="0">
                <a:solidFill>
                  <a:schemeClr val="tx1"/>
                </a:solidFill>
              </a:rPr>
              <a:t>　・時間最大雨量９３ﾐﾘ／</a:t>
            </a:r>
            <a:r>
              <a:rPr lang="ja-JP" altLang="en-US" sz="1400" dirty="0" err="1">
                <a:solidFill>
                  <a:schemeClr val="tx1"/>
                </a:solidFill>
              </a:rPr>
              <a:t>ｈ</a:t>
            </a:r>
            <a:endParaRPr lang="en-US" altLang="ja-JP" sz="1400" dirty="0">
              <a:solidFill>
                <a:schemeClr val="tx1"/>
              </a:solidFill>
            </a:endParaRPr>
          </a:p>
          <a:p>
            <a:r>
              <a:rPr lang="ja-JP" altLang="en-US" sz="1400" dirty="0">
                <a:solidFill>
                  <a:schemeClr val="tx1"/>
                </a:solidFill>
              </a:rPr>
              <a:t>　・最大風速２０ｍ／</a:t>
            </a:r>
            <a:r>
              <a:rPr lang="ja-JP" altLang="en-US" sz="1400" dirty="0" err="1">
                <a:solidFill>
                  <a:schemeClr val="tx1"/>
                </a:solidFill>
              </a:rPr>
              <a:t>ｓ</a:t>
            </a:r>
            <a:endParaRPr lang="en-US" altLang="ja-JP" sz="1400" dirty="0">
              <a:solidFill>
                <a:schemeClr val="tx1"/>
              </a:solidFill>
            </a:endParaRPr>
          </a:p>
        </p:txBody>
      </p:sp>
      <p:sp>
        <p:nvSpPr>
          <p:cNvPr id="12" name="スライド番号プレースホルダー 1"/>
          <p:cNvSpPr>
            <a:spLocks noGrp="1"/>
          </p:cNvSpPr>
          <p:nvPr>
            <p:ph type="sldNum" sz="quarter" idx="12"/>
          </p:nvPr>
        </p:nvSpPr>
        <p:spPr>
          <a:xfrm>
            <a:off x="7020272" y="6533706"/>
            <a:ext cx="2133600" cy="365125"/>
          </a:xfrm>
        </p:spPr>
        <p:txBody>
          <a:bodyPr/>
          <a:lstStyle/>
          <a:p>
            <a:fld id="{AD622186-B3F3-40C0-805A-F4F20E92FB91}" type="slidenum">
              <a:rPr kumimoji="1" lang="ja-JP" altLang="en-US" smtClean="0"/>
              <a:t>3</a:t>
            </a:fld>
            <a:endParaRPr kumimoji="1" lang="ja-JP" altLang="en-US"/>
          </a:p>
        </p:txBody>
      </p:sp>
    </p:spTree>
    <p:extLst>
      <p:ext uri="{BB962C8B-B14F-4D97-AF65-F5344CB8AC3E}">
        <p14:creationId xmlns:p14="http://schemas.microsoft.com/office/powerpoint/2010/main" val="22227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76672"/>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寝屋川流域大規模水害タイムライン</a:t>
            </a:r>
          </a:p>
        </p:txBody>
      </p:sp>
      <p:pic>
        <p:nvPicPr>
          <p:cNvPr id="6" name="図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1705" y="857042"/>
            <a:ext cx="8732783" cy="11160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90" t="4758" r="1271" b="15246"/>
          <a:stretch/>
        </p:blipFill>
        <p:spPr bwMode="auto">
          <a:xfrm>
            <a:off x="4730750" y="2030115"/>
            <a:ext cx="4233738"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線コネクタ 7"/>
          <p:cNvCxnSpPr/>
          <p:nvPr/>
        </p:nvCxnSpPr>
        <p:spPr>
          <a:xfrm>
            <a:off x="518281" y="2350921"/>
            <a:ext cx="842493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518281" y="2457400"/>
            <a:ext cx="8424935"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18281" y="2385392"/>
            <a:ext cx="8424935"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18281" y="2279480"/>
            <a:ext cx="8424935" cy="0"/>
          </a:xfrm>
          <a:prstGeom prst="line">
            <a:avLst/>
          </a:prstGeom>
          <a:ln w="12700">
            <a:solidFill>
              <a:srgbClr val="FF00FF"/>
            </a:solidFill>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704" y="2813705"/>
            <a:ext cx="8732783" cy="3622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01" y="3542283"/>
            <a:ext cx="8852656" cy="311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フリーフォーム 13"/>
          <p:cNvSpPr/>
          <p:nvPr/>
        </p:nvSpPr>
        <p:spPr>
          <a:xfrm>
            <a:off x="1331640" y="1108075"/>
            <a:ext cx="441960" cy="2423160"/>
          </a:xfrm>
          <a:custGeom>
            <a:avLst/>
            <a:gdLst>
              <a:gd name="connsiteX0" fmla="*/ 0 w 708660"/>
              <a:gd name="connsiteY0" fmla="*/ 2423160 h 2423160"/>
              <a:gd name="connsiteX1" fmla="*/ 518160 w 708660"/>
              <a:gd name="connsiteY1" fmla="*/ 2072640 h 2423160"/>
              <a:gd name="connsiteX2" fmla="*/ 518160 w 708660"/>
              <a:gd name="connsiteY2" fmla="*/ 0 h 2423160"/>
              <a:gd name="connsiteX3" fmla="*/ 708660 w 708660"/>
              <a:gd name="connsiteY3" fmla="*/ 0 h 2423160"/>
              <a:gd name="connsiteX0" fmla="*/ 0 w 518160"/>
              <a:gd name="connsiteY0" fmla="*/ 2423160 h 2423160"/>
              <a:gd name="connsiteX1" fmla="*/ 518160 w 518160"/>
              <a:gd name="connsiteY1" fmla="*/ 2072640 h 2423160"/>
              <a:gd name="connsiteX2" fmla="*/ 518160 w 518160"/>
              <a:gd name="connsiteY2" fmla="*/ 0 h 2423160"/>
            </a:gdLst>
            <a:ahLst/>
            <a:cxnLst>
              <a:cxn ang="0">
                <a:pos x="connsiteX0" y="connsiteY0"/>
              </a:cxn>
              <a:cxn ang="0">
                <a:pos x="connsiteX1" y="connsiteY1"/>
              </a:cxn>
              <a:cxn ang="0">
                <a:pos x="connsiteX2" y="connsiteY2"/>
              </a:cxn>
            </a:cxnLst>
            <a:rect l="l" t="t" r="r" b="b"/>
            <a:pathLst>
              <a:path w="518160" h="2423160">
                <a:moveTo>
                  <a:pt x="0" y="2423160"/>
                </a:moveTo>
                <a:lnTo>
                  <a:pt x="518160" y="2072640"/>
                </a:lnTo>
                <a:lnTo>
                  <a:pt x="518160" y="0"/>
                </a:lnTo>
              </a:path>
            </a:pathLst>
          </a:custGeom>
          <a:ln w="12700">
            <a:solidFill>
              <a:schemeClr val="bg1">
                <a:lumMod val="50000"/>
              </a:schemeClr>
            </a:solidFill>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15" name="フリーフォーム 14"/>
          <p:cNvSpPr/>
          <p:nvPr/>
        </p:nvSpPr>
        <p:spPr>
          <a:xfrm>
            <a:off x="2491740" y="1115695"/>
            <a:ext cx="3448412" cy="2415540"/>
          </a:xfrm>
          <a:custGeom>
            <a:avLst/>
            <a:gdLst>
              <a:gd name="connsiteX0" fmla="*/ 0 w 1295400"/>
              <a:gd name="connsiteY0" fmla="*/ 2415540 h 2415540"/>
              <a:gd name="connsiteX1" fmla="*/ 1295400 w 1295400"/>
              <a:gd name="connsiteY1" fmla="*/ 2049780 h 2415540"/>
              <a:gd name="connsiteX2" fmla="*/ 1295400 w 1295400"/>
              <a:gd name="connsiteY2" fmla="*/ 0 h 2415540"/>
            </a:gdLst>
            <a:ahLst/>
            <a:cxnLst>
              <a:cxn ang="0">
                <a:pos x="connsiteX0" y="connsiteY0"/>
              </a:cxn>
              <a:cxn ang="0">
                <a:pos x="connsiteX1" y="connsiteY1"/>
              </a:cxn>
              <a:cxn ang="0">
                <a:pos x="connsiteX2" y="connsiteY2"/>
              </a:cxn>
            </a:cxnLst>
            <a:rect l="l" t="t" r="r" b="b"/>
            <a:pathLst>
              <a:path w="1295400" h="2415540">
                <a:moveTo>
                  <a:pt x="0" y="2415540"/>
                </a:moveTo>
                <a:lnTo>
                  <a:pt x="1295400" y="2049780"/>
                </a:lnTo>
                <a:lnTo>
                  <a:pt x="1295400" y="0"/>
                </a:lnTo>
              </a:path>
            </a:pathLst>
          </a:custGeom>
          <a:noFill/>
          <a:ln w="12700">
            <a:solidFill>
              <a:schemeClr val="bg1">
                <a:lumMod val="50000"/>
              </a:schemeClr>
            </a:solidFill>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16" name="フリーフォーム 15"/>
          <p:cNvSpPr/>
          <p:nvPr/>
        </p:nvSpPr>
        <p:spPr>
          <a:xfrm>
            <a:off x="3581399" y="1115695"/>
            <a:ext cx="2696517" cy="2423160"/>
          </a:xfrm>
          <a:custGeom>
            <a:avLst/>
            <a:gdLst>
              <a:gd name="connsiteX0" fmla="*/ 0 w 723900"/>
              <a:gd name="connsiteY0" fmla="*/ 2423160 h 2423160"/>
              <a:gd name="connsiteX1" fmla="*/ 594360 w 723900"/>
              <a:gd name="connsiteY1" fmla="*/ 2042160 h 2423160"/>
              <a:gd name="connsiteX2" fmla="*/ 594360 w 723900"/>
              <a:gd name="connsiteY2" fmla="*/ 0 h 2423160"/>
              <a:gd name="connsiteX3" fmla="*/ 723900 w 723900"/>
              <a:gd name="connsiteY3" fmla="*/ 0 h 2423160"/>
              <a:gd name="connsiteX0" fmla="*/ 0 w 594360"/>
              <a:gd name="connsiteY0" fmla="*/ 2423160 h 2423160"/>
              <a:gd name="connsiteX1" fmla="*/ 594360 w 594360"/>
              <a:gd name="connsiteY1" fmla="*/ 2042160 h 2423160"/>
              <a:gd name="connsiteX2" fmla="*/ 594360 w 594360"/>
              <a:gd name="connsiteY2" fmla="*/ 0 h 2423160"/>
            </a:gdLst>
            <a:ahLst/>
            <a:cxnLst>
              <a:cxn ang="0">
                <a:pos x="connsiteX0" y="connsiteY0"/>
              </a:cxn>
              <a:cxn ang="0">
                <a:pos x="connsiteX1" y="connsiteY1"/>
              </a:cxn>
              <a:cxn ang="0">
                <a:pos x="connsiteX2" y="connsiteY2"/>
              </a:cxn>
            </a:cxnLst>
            <a:rect l="l" t="t" r="r" b="b"/>
            <a:pathLst>
              <a:path w="594360" h="2423160">
                <a:moveTo>
                  <a:pt x="0" y="2423160"/>
                </a:moveTo>
                <a:lnTo>
                  <a:pt x="594360" y="2042160"/>
                </a:lnTo>
                <a:lnTo>
                  <a:pt x="594360" y="0"/>
                </a:lnTo>
              </a:path>
            </a:pathLst>
          </a:custGeom>
          <a:noFill/>
          <a:ln w="12700">
            <a:solidFill>
              <a:schemeClr val="bg1">
                <a:lumMod val="50000"/>
              </a:schemeClr>
            </a:solidFill>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17" name="フリーフォーム 16"/>
          <p:cNvSpPr/>
          <p:nvPr/>
        </p:nvSpPr>
        <p:spPr>
          <a:xfrm>
            <a:off x="4693920" y="1108075"/>
            <a:ext cx="1676400" cy="2423160"/>
          </a:xfrm>
          <a:custGeom>
            <a:avLst/>
            <a:gdLst>
              <a:gd name="connsiteX0" fmla="*/ 0 w 1676400"/>
              <a:gd name="connsiteY0" fmla="*/ 2438400 h 2438400"/>
              <a:gd name="connsiteX1" fmla="*/ 1676400 w 1676400"/>
              <a:gd name="connsiteY1" fmla="*/ 2057400 h 2438400"/>
              <a:gd name="connsiteX2" fmla="*/ 1676400 w 1676400"/>
              <a:gd name="connsiteY2" fmla="*/ 0 h 2438400"/>
            </a:gdLst>
            <a:ahLst/>
            <a:cxnLst>
              <a:cxn ang="0">
                <a:pos x="connsiteX0" y="connsiteY0"/>
              </a:cxn>
              <a:cxn ang="0">
                <a:pos x="connsiteX1" y="connsiteY1"/>
              </a:cxn>
              <a:cxn ang="0">
                <a:pos x="connsiteX2" y="connsiteY2"/>
              </a:cxn>
            </a:cxnLst>
            <a:rect l="l" t="t" r="r" b="b"/>
            <a:pathLst>
              <a:path w="1676400" h="2438400">
                <a:moveTo>
                  <a:pt x="0" y="2438400"/>
                </a:moveTo>
                <a:lnTo>
                  <a:pt x="1676400" y="2057400"/>
                </a:lnTo>
                <a:lnTo>
                  <a:pt x="1676400" y="0"/>
                </a:lnTo>
              </a:path>
            </a:pathLst>
          </a:custGeom>
          <a:noFill/>
          <a:ln w="12700">
            <a:solidFill>
              <a:schemeClr val="bg1">
                <a:lumMod val="50000"/>
              </a:schemeClr>
            </a:solidFill>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18" name="フリーフォーム 17"/>
          <p:cNvSpPr/>
          <p:nvPr/>
        </p:nvSpPr>
        <p:spPr>
          <a:xfrm>
            <a:off x="5791200" y="1115695"/>
            <a:ext cx="716280" cy="2415540"/>
          </a:xfrm>
          <a:custGeom>
            <a:avLst/>
            <a:gdLst>
              <a:gd name="connsiteX0" fmla="*/ 0 w 716280"/>
              <a:gd name="connsiteY0" fmla="*/ 2415540 h 2415540"/>
              <a:gd name="connsiteX1" fmla="*/ 624840 w 716280"/>
              <a:gd name="connsiteY1" fmla="*/ 2042160 h 2415540"/>
              <a:gd name="connsiteX2" fmla="*/ 624840 w 716280"/>
              <a:gd name="connsiteY2" fmla="*/ 0 h 2415540"/>
              <a:gd name="connsiteX3" fmla="*/ 716280 w 716280"/>
              <a:gd name="connsiteY3" fmla="*/ 0 h 2415540"/>
            </a:gdLst>
            <a:ahLst/>
            <a:cxnLst>
              <a:cxn ang="0">
                <a:pos x="connsiteX0" y="connsiteY0"/>
              </a:cxn>
              <a:cxn ang="0">
                <a:pos x="connsiteX1" y="connsiteY1"/>
              </a:cxn>
              <a:cxn ang="0">
                <a:pos x="connsiteX2" y="connsiteY2"/>
              </a:cxn>
              <a:cxn ang="0">
                <a:pos x="connsiteX3" y="connsiteY3"/>
              </a:cxn>
            </a:cxnLst>
            <a:rect l="l" t="t" r="r" b="b"/>
            <a:pathLst>
              <a:path w="716280" h="2415540">
                <a:moveTo>
                  <a:pt x="0" y="2415540"/>
                </a:moveTo>
                <a:lnTo>
                  <a:pt x="624840" y="2042160"/>
                </a:lnTo>
                <a:lnTo>
                  <a:pt x="624840" y="0"/>
                </a:lnTo>
                <a:lnTo>
                  <a:pt x="716280" y="0"/>
                </a:lnTo>
              </a:path>
            </a:pathLst>
          </a:custGeom>
          <a:noFill/>
          <a:ln w="12700">
            <a:solidFill>
              <a:schemeClr val="bg1">
                <a:lumMod val="50000"/>
              </a:schemeClr>
            </a:solidFill>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19" name="フリーフォーム 18"/>
          <p:cNvSpPr/>
          <p:nvPr/>
        </p:nvSpPr>
        <p:spPr>
          <a:xfrm>
            <a:off x="6507480" y="1123315"/>
            <a:ext cx="373380" cy="2423160"/>
          </a:xfrm>
          <a:custGeom>
            <a:avLst/>
            <a:gdLst>
              <a:gd name="connsiteX0" fmla="*/ 373380 w 373380"/>
              <a:gd name="connsiteY0" fmla="*/ 2423160 h 2423160"/>
              <a:gd name="connsiteX1" fmla="*/ 0 w 373380"/>
              <a:gd name="connsiteY1" fmla="*/ 2019300 h 2423160"/>
              <a:gd name="connsiteX2" fmla="*/ 0 w 373380"/>
              <a:gd name="connsiteY2" fmla="*/ 0 h 2423160"/>
            </a:gdLst>
            <a:ahLst/>
            <a:cxnLst>
              <a:cxn ang="0">
                <a:pos x="connsiteX0" y="connsiteY0"/>
              </a:cxn>
              <a:cxn ang="0">
                <a:pos x="connsiteX1" y="connsiteY1"/>
              </a:cxn>
              <a:cxn ang="0">
                <a:pos x="connsiteX2" y="connsiteY2"/>
              </a:cxn>
            </a:cxnLst>
            <a:rect l="l" t="t" r="r" b="b"/>
            <a:pathLst>
              <a:path w="373380" h="2423160">
                <a:moveTo>
                  <a:pt x="373380" y="2423160"/>
                </a:moveTo>
                <a:lnTo>
                  <a:pt x="0" y="2019300"/>
                </a:lnTo>
                <a:lnTo>
                  <a:pt x="0" y="0"/>
                </a:lnTo>
              </a:path>
            </a:pathLst>
          </a:custGeom>
          <a:noFill/>
          <a:ln w="12700">
            <a:solidFill>
              <a:schemeClr val="bg1">
                <a:lumMod val="50000"/>
              </a:schemeClr>
            </a:solidFill>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20" name="フリーフォーム 19"/>
          <p:cNvSpPr/>
          <p:nvPr/>
        </p:nvSpPr>
        <p:spPr>
          <a:xfrm>
            <a:off x="7962900" y="1108075"/>
            <a:ext cx="996950" cy="2423160"/>
          </a:xfrm>
          <a:custGeom>
            <a:avLst/>
            <a:gdLst>
              <a:gd name="connsiteX0" fmla="*/ 0 w 1005840"/>
              <a:gd name="connsiteY0" fmla="*/ 2423160 h 2423160"/>
              <a:gd name="connsiteX1" fmla="*/ 1005840 w 1005840"/>
              <a:gd name="connsiteY1" fmla="*/ 2042160 h 2423160"/>
              <a:gd name="connsiteX2" fmla="*/ 1005840 w 1005840"/>
              <a:gd name="connsiteY2" fmla="*/ 0 h 2423160"/>
            </a:gdLst>
            <a:ahLst/>
            <a:cxnLst>
              <a:cxn ang="0">
                <a:pos x="connsiteX0" y="connsiteY0"/>
              </a:cxn>
              <a:cxn ang="0">
                <a:pos x="connsiteX1" y="connsiteY1"/>
              </a:cxn>
              <a:cxn ang="0">
                <a:pos x="connsiteX2" y="connsiteY2"/>
              </a:cxn>
            </a:cxnLst>
            <a:rect l="l" t="t" r="r" b="b"/>
            <a:pathLst>
              <a:path w="1005840" h="2423160">
                <a:moveTo>
                  <a:pt x="0" y="2423160"/>
                </a:moveTo>
                <a:lnTo>
                  <a:pt x="1005840" y="2042160"/>
                </a:lnTo>
                <a:lnTo>
                  <a:pt x="1005840" y="0"/>
                </a:lnTo>
              </a:path>
            </a:pathLst>
          </a:custGeom>
          <a:noFill/>
          <a:ln w="12700">
            <a:solidFill>
              <a:schemeClr val="bg1">
                <a:lumMod val="50000"/>
              </a:schemeClr>
            </a:solidFill>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grpSp>
        <p:nvGrpSpPr>
          <p:cNvPr id="21" name="グループ化 20"/>
          <p:cNvGrpSpPr/>
          <p:nvPr/>
        </p:nvGrpSpPr>
        <p:grpSpPr>
          <a:xfrm>
            <a:off x="288926" y="1234369"/>
            <a:ext cx="1008112" cy="1353120"/>
            <a:chOff x="-1008112" y="2546214"/>
            <a:chExt cx="1008112" cy="1353120"/>
          </a:xfrm>
        </p:grpSpPr>
        <p:sp>
          <p:nvSpPr>
            <p:cNvPr id="22" name="正方形/長方形 21"/>
            <p:cNvSpPr/>
            <p:nvPr/>
          </p:nvSpPr>
          <p:spPr>
            <a:xfrm>
              <a:off x="-1008112" y="2546214"/>
              <a:ext cx="1008112" cy="1353120"/>
            </a:xfrm>
            <a:prstGeom prst="rect">
              <a:avLst/>
            </a:prstGeom>
            <a:solidFill>
              <a:schemeClr val="bg1"/>
            </a:solidFill>
            <a:ln w="12700">
              <a:solidFill>
                <a:schemeClr val="tx1"/>
              </a:solidFill>
              <a:prstDash val="solid"/>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23" name="直線コネクタ 22"/>
            <p:cNvCxnSpPr/>
            <p:nvPr/>
          </p:nvCxnSpPr>
          <p:spPr>
            <a:xfrm>
              <a:off x="-900608" y="2762930"/>
              <a:ext cx="127013"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828600" y="2654918"/>
              <a:ext cx="750427" cy="216024"/>
            </a:xfrm>
            <a:prstGeom prst="rect">
              <a:avLst/>
            </a:prstGeom>
            <a:noFill/>
            <a:ln w="12700">
              <a:noFill/>
              <a:prstDash val="solid"/>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600" dirty="0"/>
                <a:t>氾濫注意水位</a:t>
              </a:r>
              <a:endParaRPr kumimoji="1" lang="ja-JP" altLang="en-US" sz="600" dirty="0"/>
            </a:p>
          </p:txBody>
        </p:sp>
        <p:cxnSp>
          <p:nvCxnSpPr>
            <p:cNvPr id="25" name="直線コネクタ 24"/>
            <p:cNvCxnSpPr/>
            <p:nvPr/>
          </p:nvCxnSpPr>
          <p:spPr>
            <a:xfrm>
              <a:off x="-900608" y="2978954"/>
              <a:ext cx="127013"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828600" y="2870942"/>
              <a:ext cx="750427" cy="216024"/>
            </a:xfrm>
            <a:prstGeom prst="rect">
              <a:avLst/>
            </a:prstGeom>
            <a:noFill/>
            <a:ln w="12700">
              <a:noFill/>
              <a:prstDash val="solid"/>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600" dirty="0"/>
                <a:t>避難判断水位</a:t>
              </a:r>
              <a:endParaRPr kumimoji="1" lang="ja-JP" altLang="en-US" sz="600" dirty="0"/>
            </a:p>
          </p:txBody>
        </p:sp>
        <p:cxnSp>
          <p:nvCxnSpPr>
            <p:cNvPr id="27" name="直線コネクタ 26"/>
            <p:cNvCxnSpPr/>
            <p:nvPr/>
          </p:nvCxnSpPr>
          <p:spPr>
            <a:xfrm>
              <a:off x="-900608" y="3194978"/>
              <a:ext cx="12701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828600" y="3086966"/>
              <a:ext cx="750427" cy="216024"/>
            </a:xfrm>
            <a:prstGeom prst="rect">
              <a:avLst/>
            </a:prstGeom>
            <a:noFill/>
            <a:ln w="12700">
              <a:noFill/>
              <a:prstDash val="solid"/>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600" dirty="0"/>
                <a:t>氾濫危険水位</a:t>
              </a:r>
              <a:endParaRPr kumimoji="1" lang="ja-JP" altLang="en-US" sz="600" dirty="0"/>
            </a:p>
          </p:txBody>
        </p:sp>
        <p:cxnSp>
          <p:nvCxnSpPr>
            <p:cNvPr id="29" name="直線コネクタ 28"/>
            <p:cNvCxnSpPr/>
            <p:nvPr/>
          </p:nvCxnSpPr>
          <p:spPr>
            <a:xfrm>
              <a:off x="-900608" y="3403258"/>
              <a:ext cx="127013" cy="0"/>
            </a:xfrm>
            <a:prstGeom prst="line">
              <a:avLst/>
            </a:prstGeom>
            <a:ln w="12700">
              <a:solidFill>
                <a:srgbClr val="FF00FF"/>
              </a:solidFill>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828600" y="3295246"/>
              <a:ext cx="750427" cy="216024"/>
            </a:xfrm>
            <a:prstGeom prst="rect">
              <a:avLst/>
            </a:prstGeom>
            <a:noFill/>
            <a:ln w="12700">
              <a:noFill/>
              <a:prstDash val="solid"/>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600" dirty="0"/>
                <a:t>ﾎﾟﾝﾌﾟ運転調整</a:t>
              </a:r>
              <a:endParaRPr lang="en-US" altLang="ja-JP" sz="600" dirty="0"/>
            </a:p>
            <a:p>
              <a:r>
                <a:rPr lang="ja-JP" altLang="en-US" sz="600" dirty="0"/>
                <a:t>開始水位</a:t>
              </a:r>
              <a:endParaRPr kumimoji="1" lang="ja-JP" altLang="en-US" sz="600" dirty="0"/>
            </a:p>
          </p:txBody>
        </p:sp>
        <p:cxnSp>
          <p:nvCxnSpPr>
            <p:cNvPr id="31" name="直線コネクタ 30"/>
            <p:cNvCxnSpPr/>
            <p:nvPr/>
          </p:nvCxnSpPr>
          <p:spPr>
            <a:xfrm>
              <a:off x="-900608" y="3753036"/>
              <a:ext cx="12701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828600" y="3645024"/>
              <a:ext cx="750427" cy="216024"/>
            </a:xfrm>
            <a:prstGeom prst="rect">
              <a:avLst/>
            </a:prstGeom>
            <a:noFill/>
            <a:ln w="12700">
              <a:noFill/>
              <a:prstDash val="solid"/>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600" dirty="0"/>
                <a:t>河川水位</a:t>
              </a:r>
              <a:endParaRPr lang="en-US" altLang="ja-JP" sz="600" dirty="0"/>
            </a:p>
          </p:txBody>
        </p:sp>
      </p:grpSp>
      <p:cxnSp>
        <p:nvCxnSpPr>
          <p:cNvPr id="33" name="直線コネクタ 32"/>
          <p:cNvCxnSpPr/>
          <p:nvPr/>
        </p:nvCxnSpPr>
        <p:spPr>
          <a:xfrm flipH="1">
            <a:off x="594688" y="2741305"/>
            <a:ext cx="4170476" cy="0"/>
          </a:xfrm>
          <a:prstGeom prst="line">
            <a:avLst/>
          </a:prstGeom>
          <a:ln w="6350">
            <a:solidFill>
              <a:srgbClr val="0033CC"/>
            </a:solidFill>
          </a:ln>
        </p:spPr>
        <p:style>
          <a:lnRef idx="1">
            <a:schemeClr val="accent1"/>
          </a:lnRef>
          <a:fillRef idx="0">
            <a:schemeClr val="accent1"/>
          </a:fillRef>
          <a:effectRef idx="0">
            <a:schemeClr val="accent1"/>
          </a:effectRef>
          <a:fontRef idx="minor">
            <a:schemeClr val="tx1"/>
          </a:fontRef>
        </p:style>
      </p:cxnSp>
      <p:sp>
        <p:nvSpPr>
          <p:cNvPr id="34" name="スライド番号プレースホルダー 1"/>
          <p:cNvSpPr>
            <a:spLocks noGrp="1"/>
          </p:cNvSpPr>
          <p:nvPr>
            <p:ph type="sldNum" sz="quarter" idx="12"/>
          </p:nvPr>
        </p:nvSpPr>
        <p:spPr>
          <a:xfrm>
            <a:off x="7020272" y="6533706"/>
            <a:ext cx="2133600" cy="365125"/>
          </a:xfrm>
        </p:spPr>
        <p:txBody>
          <a:bodyPr/>
          <a:lstStyle/>
          <a:p>
            <a:fld id="{AD622186-B3F3-40C0-805A-F4F20E92FB91}" type="slidenum">
              <a:rPr kumimoji="1" lang="ja-JP" altLang="en-US" smtClean="0"/>
              <a:t>4</a:t>
            </a:fld>
            <a:endParaRPr kumimoji="1" lang="ja-JP" altLang="en-US"/>
          </a:p>
        </p:txBody>
      </p:sp>
    </p:spTree>
    <p:extLst>
      <p:ext uri="{BB962C8B-B14F-4D97-AF65-F5344CB8AC3E}">
        <p14:creationId xmlns:p14="http://schemas.microsoft.com/office/powerpoint/2010/main" val="27478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76672"/>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寝屋川流域大規模水害タイムライン</a:t>
            </a:r>
          </a:p>
        </p:txBody>
      </p:sp>
      <p:pic>
        <p:nvPicPr>
          <p:cNvPr id="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68" y="3645024"/>
            <a:ext cx="882047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descr="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2056209"/>
            <a:ext cx="1573530" cy="2650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 name="Text Box 4"/>
          <p:cNvSpPr txBox="1">
            <a:spLocks noChangeArrowheads="1"/>
          </p:cNvSpPr>
          <p:nvPr/>
        </p:nvSpPr>
        <p:spPr bwMode="auto">
          <a:xfrm>
            <a:off x="2267744" y="2045034"/>
            <a:ext cx="1573530" cy="315875"/>
          </a:xfrm>
          <a:prstGeom prst="rect">
            <a:avLst/>
          </a:prstGeom>
          <a:noFill/>
          <a:ln>
            <a:noFill/>
          </a:ln>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60000"/>
              </a:lnSpc>
              <a:spcBef>
                <a:spcPct val="0"/>
              </a:spcBef>
              <a:spcAft>
                <a:spcPct val="0"/>
              </a:spcAft>
              <a:buClrTx/>
              <a:buSzTx/>
              <a:buFontTx/>
              <a:buNone/>
              <a:tabLst/>
            </a:pPr>
            <a:r>
              <a:rPr lang="ja-JP" altLang="en-US" sz="1200" dirty="0">
                <a:latin typeface="Arial" pitchFamily="34" charset="0"/>
                <a:ea typeface="ＭＳ Ｐゴシック" pitchFamily="50" charset="-128"/>
                <a:cs typeface="ＭＳ Ｐゴシック" pitchFamily="50" charset="-128"/>
              </a:rPr>
              <a:t>○</a:t>
            </a:r>
            <a:r>
              <a:rPr kumimoji="1" lang="ja-JP" altLang="en-US" sz="1200" b="0" i="0" u="none" strike="noStrike" cap="none" normalizeH="0" baseline="0" dirty="0">
                <a:ln>
                  <a:noFill/>
                </a:ln>
                <a:effectLst/>
                <a:latin typeface="Arial" pitchFamily="34" charset="0"/>
                <a:ea typeface="ＭＳ Ｐゴシック" pitchFamily="50" charset="-128"/>
                <a:cs typeface="ＭＳ Ｐゴシック" pitchFamily="50" charset="-128"/>
              </a:rPr>
              <a:t>月</a:t>
            </a:r>
            <a:r>
              <a:rPr kumimoji="1" lang="en-US" altLang="ja-JP" sz="1200" b="0" i="0" u="none" strike="noStrike" cap="none" normalizeH="0" baseline="0" dirty="0">
                <a:ln>
                  <a:noFill/>
                </a:ln>
                <a:effectLst/>
                <a:latin typeface="Arial" pitchFamily="34" charset="0"/>
                <a:ea typeface="ＭＳ Ｐゴシック" pitchFamily="50" charset="-128"/>
                <a:cs typeface="ＭＳ Ｐゴシック" pitchFamily="50" charset="-128"/>
              </a:rPr>
              <a:t>11</a:t>
            </a:r>
            <a:r>
              <a:rPr kumimoji="1" lang="ja-JP" altLang="en-US" sz="1200" b="0" i="0" u="none" strike="noStrike" cap="none" normalizeH="0" baseline="0" dirty="0">
                <a:ln>
                  <a:noFill/>
                </a:ln>
                <a:effectLst/>
                <a:latin typeface="Arial" pitchFamily="34" charset="0"/>
                <a:ea typeface="ＭＳ Ｐゴシック" pitchFamily="50" charset="-128"/>
                <a:cs typeface="ＭＳ Ｐゴシック" pitchFamily="50" charset="-128"/>
              </a:rPr>
              <a:t>日　</a:t>
            </a:r>
            <a:r>
              <a:rPr kumimoji="1" lang="en-US" altLang="ja-JP" sz="1200" b="0" i="0" u="none" strike="noStrike" cap="none" normalizeH="0" baseline="0" dirty="0">
                <a:ln>
                  <a:noFill/>
                </a:ln>
                <a:effectLst/>
                <a:latin typeface="Arial" pitchFamily="34" charset="0"/>
                <a:ea typeface="ＭＳ Ｐゴシック" pitchFamily="50" charset="-128"/>
                <a:cs typeface="ＭＳ Ｐゴシック" pitchFamily="50" charset="-128"/>
              </a:rPr>
              <a:t>19</a:t>
            </a:r>
            <a:r>
              <a:rPr lang="ja-JP" altLang="en-US" sz="1200" dirty="0">
                <a:latin typeface="Arial" pitchFamily="34" charset="0"/>
                <a:ea typeface="ＭＳ Ｐゴシック" pitchFamily="50" charset="-128"/>
                <a:cs typeface="ＭＳ Ｐゴシック" pitchFamily="50" charset="-128"/>
              </a:rPr>
              <a:t>：</a:t>
            </a:r>
            <a:r>
              <a:rPr lang="en-US" altLang="ja-JP" sz="1200" dirty="0">
                <a:latin typeface="Arial" pitchFamily="34" charset="0"/>
                <a:ea typeface="ＭＳ Ｐゴシック" pitchFamily="50" charset="-128"/>
                <a:cs typeface="ＭＳ Ｐゴシック" pitchFamily="50" charset="-128"/>
              </a:rPr>
              <a:t>00</a:t>
            </a:r>
            <a:endParaRPr kumimoji="1" lang="ja-JP" altLang="ja-JP" sz="1200" b="0" i="0" u="none" strike="noStrike" cap="none" normalizeH="0" baseline="0" dirty="0">
              <a:ln>
                <a:noFill/>
              </a:ln>
              <a:effectLst/>
              <a:latin typeface="Arial" pitchFamily="34" charset="0"/>
              <a:ea typeface="ＭＳ Ｐゴシック" pitchFamily="50" charset="-128"/>
              <a:cs typeface="ＭＳ Ｐゴシック" pitchFamily="50" charset="-128"/>
            </a:endParaRPr>
          </a:p>
        </p:txBody>
      </p:sp>
      <p:pic>
        <p:nvPicPr>
          <p:cNvPr id="37" name="Picture 2" descr="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770298"/>
            <a:ext cx="1573530" cy="2650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 name="Text Box 4"/>
          <p:cNvSpPr txBox="1">
            <a:spLocks noChangeArrowheads="1"/>
          </p:cNvSpPr>
          <p:nvPr/>
        </p:nvSpPr>
        <p:spPr bwMode="auto">
          <a:xfrm>
            <a:off x="5796136" y="770298"/>
            <a:ext cx="1573530" cy="315875"/>
          </a:xfrm>
          <a:prstGeom prst="rect">
            <a:avLst/>
          </a:prstGeom>
          <a:noFill/>
          <a:ln>
            <a:noFill/>
          </a:ln>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60000"/>
              </a:lnSpc>
              <a:spcBef>
                <a:spcPct val="0"/>
              </a:spcBef>
              <a:spcAft>
                <a:spcPct val="0"/>
              </a:spcAft>
              <a:buClrTx/>
              <a:buSzTx/>
              <a:buFontTx/>
              <a:buNone/>
              <a:tabLst/>
            </a:pPr>
            <a:r>
              <a:rPr lang="ja-JP" altLang="en-US" sz="1200" dirty="0">
                <a:latin typeface="Arial" pitchFamily="34" charset="0"/>
                <a:ea typeface="ＭＳ Ｐゴシック" pitchFamily="50" charset="-128"/>
                <a:cs typeface="ＭＳ Ｐゴシック" pitchFamily="50" charset="-128"/>
              </a:rPr>
              <a:t>○</a:t>
            </a:r>
            <a:r>
              <a:rPr kumimoji="1" lang="ja-JP" altLang="en-US" sz="1200" b="0" i="0" u="none" strike="noStrike" cap="none" normalizeH="0" baseline="0" dirty="0">
                <a:ln>
                  <a:noFill/>
                </a:ln>
                <a:effectLst/>
                <a:latin typeface="Arial" pitchFamily="34" charset="0"/>
                <a:ea typeface="ＭＳ Ｐゴシック" pitchFamily="50" charset="-128"/>
                <a:cs typeface="ＭＳ Ｐゴシック" pitchFamily="50" charset="-128"/>
              </a:rPr>
              <a:t>月</a:t>
            </a:r>
            <a:r>
              <a:rPr kumimoji="1" lang="en-US" altLang="ja-JP" sz="1200" b="0" i="0" u="none" strike="noStrike" cap="none" normalizeH="0" baseline="0" dirty="0">
                <a:ln>
                  <a:noFill/>
                </a:ln>
                <a:effectLst/>
                <a:latin typeface="Arial" pitchFamily="34" charset="0"/>
                <a:ea typeface="ＭＳ Ｐゴシック" pitchFamily="50" charset="-128"/>
                <a:cs typeface="ＭＳ Ｐゴシック" pitchFamily="50" charset="-128"/>
              </a:rPr>
              <a:t>12</a:t>
            </a:r>
            <a:r>
              <a:rPr kumimoji="1" lang="ja-JP" altLang="en-US" sz="1200" b="0" i="0" u="none" strike="noStrike" cap="none" normalizeH="0" baseline="0" dirty="0">
                <a:ln>
                  <a:noFill/>
                </a:ln>
                <a:effectLst/>
                <a:latin typeface="Arial" pitchFamily="34" charset="0"/>
                <a:ea typeface="ＭＳ Ｐゴシック" pitchFamily="50" charset="-128"/>
                <a:cs typeface="ＭＳ Ｐゴシック" pitchFamily="50" charset="-128"/>
              </a:rPr>
              <a:t>日　</a:t>
            </a:r>
            <a:r>
              <a:rPr kumimoji="1" lang="en-US" altLang="ja-JP" sz="1200" b="0" i="0" u="none" strike="noStrike" cap="none" normalizeH="0" baseline="0" dirty="0">
                <a:ln>
                  <a:noFill/>
                </a:ln>
                <a:effectLst/>
                <a:latin typeface="Arial" pitchFamily="34" charset="0"/>
                <a:ea typeface="ＭＳ Ｐゴシック" pitchFamily="50" charset="-128"/>
                <a:cs typeface="ＭＳ Ｐゴシック" pitchFamily="50" charset="-128"/>
              </a:rPr>
              <a:t>4</a:t>
            </a:r>
            <a:r>
              <a:rPr lang="ja-JP" altLang="en-US" sz="1200" dirty="0">
                <a:latin typeface="Arial" pitchFamily="34" charset="0"/>
                <a:ea typeface="ＭＳ Ｐゴシック" pitchFamily="50" charset="-128"/>
                <a:cs typeface="ＭＳ Ｐゴシック" pitchFamily="50" charset="-128"/>
              </a:rPr>
              <a:t>：</a:t>
            </a:r>
            <a:r>
              <a:rPr lang="en-US" altLang="ja-JP" sz="1200" dirty="0">
                <a:latin typeface="Arial" pitchFamily="34" charset="0"/>
                <a:ea typeface="ＭＳ Ｐゴシック" pitchFamily="50" charset="-128"/>
                <a:cs typeface="ＭＳ Ｐゴシック" pitchFamily="50" charset="-128"/>
              </a:rPr>
              <a:t>00</a:t>
            </a:r>
            <a:endParaRPr kumimoji="1" lang="ja-JP" altLang="ja-JP" sz="1200" b="0" i="0" u="none" strike="noStrike" cap="none" normalizeH="0" baseline="0" dirty="0">
              <a:ln>
                <a:noFill/>
              </a:ln>
              <a:effectLst/>
              <a:latin typeface="Arial" pitchFamily="34" charset="0"/>
              <a:ea typeface="ＭＳ Ｐゴシック" pitchFamily="50" charset="-128"/>
              <a:cs typeface="ＭＳ Ｐゴシック" pitchFamily="50" charset="-128"/>
            </a:endParaRPr>
          </a:p>
        </p:txBody>
      </p:sp>
      <p:pic>
        <p:nvPicPr>
          <p:cNvPr id="39" name="Picture 2" descr="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320" y="2348881"/>
            <a:ext cx="1573530" cy="2650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0" name="Text Box 4"/>
          <p:cNvSpPr txBox="1">
            <a:spLocks noChangeArrowheads="1"/>
          </p:cNvSpPr>
          <p:nvPr/>
        </p:nvSpPr>
        <p:spPr bwMode="auto">
          <a:xfrm>
            <a:off x="7452320" y="2348880"/>
            <a:ext cx="1573530" cy="315875"/>
          </a:xfrm>
          <a:prstGeom prst="rect">
            <a:avLst/>
          </a:prstGeom>
          <a:noFill/>
          <a:ln>
            <a:noFill/>
          </a:ln>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60000"/>
              </a:lnSpc>
              <a:spcBef>
                <a:spcPct val="0"/>
              </a:spcBef>
              <a:spcAft>
                <a:spcPct val="0"/>
              </a:spcAft>
              <a:buClrTx/>
              <a:buSzTx/>
              <a:buFontTx/>
              <a:buNone/>
              <a:tabLst/>
            </a:pPr>
            <a:r>
              <a:rPr lang="ja-JP" altLang="en-US" sz="1200" dirty="0">
                <a:latin typeface="Arial" pitchFamily="34" charset="0"/>
                <a:ea typeface="ＭＳ Ｐゴシック" pitchFamily="50" charset="-128"/>
                <a:cs typeface="ＭＳ Ｐゴシック" pitchFamily="50" charset="-128"/>
              </a:rPr>
              <a:t>○</a:t>
            </a:r>
            <a:r>
              <a:rPr kumimoji="1" lang="ja-JP" altLang="en-US" sz="1200" b="0" i="0" u="none" strike="noStrike" cap="none" normalizeH="0" baseline="0" dirty="0">
                <a:ln>
                  <a:noFill/>
                </a:ln>
                <a:effectLst/>
                <a:latin typeface="Arial" pitchFamily="34" charset="0"/>
                <a:ea typeface="ＭＳ Ｐゴシック" pitchFamily="50" charset="-128"/>
                <a:cs typeface="ＭＳ Ｐゴシック" pitchFamily="50" charset="-128"/>
              </a:rPr>
              <a:t>月</a:t>
            </a:r>
            <a:r>
              <a:rPr kumimoji="1" lang="en-US" altLang="ja-JP" sz="1200" b="0" i="0" u="none" strike="noStrike" cap="none" normalizeH="0" baseline="0" dirty="0">
                <a:ln>
                  <a:noFill/>
                </a:ln>
                <a:effectLst/>
                <a:latin typeface="Arial" pitchFamily="34" charset="0"/>
                <a:ea typeface="ＭＳ Ｐゴシック" pitchFamily="50" charset="-128"/>
                <a:cs typeface="ＭＳ Ｐゴシック" pitchFamily="50" charset="-128"/>
              </a:rPr>
              <a:t>12</a:t>
            </a:r>
            <a:r>
              <a:rPr kumimoji="1" lang="ja-JP" altLang="en-US" sz="1200" b="0" i="0" u="none" strike="noStrike" cap="none" normalizeH="0" baseline="0" dirty="0">
                <a:ln>
                  <a:noFill/>
                </a:ln>
                <a:effectLst/>
                <a:latin typeface="Arial" pitchFamily="34" charset="0"/>
                <a:ea typeface="ＭＳ Ｐゴシック" pitchFamily="50" charset="-128"/>
                <a:cs typeface="ＭＳ Ｐゴシック" pitchFamily="50" charset="-128"/>
              </a:rPr>
              <a:t>日　</a:t>
            </a:r>
            <a:r>
              <a:rPr kumimoji="1" lang="en-US" altLang="ja-JP" sz="1200" b="0" i="0" u="none" strike="noStrike" cap="none" normalizeH="0" baseline="0" dirty="0">
                <a:ln>
                  <a:noFill/>
                </a:ln>
                <a:effectLst/>
                <a:latin typeface="Arial" pitchFamily="34" charset="0"/>
                <a:ea typeface="ＭＳ Ｐゴシック" pitchFamily="50" charset="-128"/>
                <a:cs typeface="ＭＳ Ｐゴシック" pitchFamily="50" charset="-128"/>
              </a:rPr>
              <a:t>8</a:t>
            </a:r>
            <a:r>
              <a:rPr lang="ja-JP" altLang="en-US" sz="1200" dirty="0">
                <a:latin typeface="Arial" pitchFamily="34" charset="0"/>
                <a:ea typeface="ＭＳ Ｐゴシック" pitchFamily="50" charset="-128"/>
                <a:cs typeface="ＭＳ Ｐゴシック" pitchFamily="50" charset="-128"/>
              </a:rPr>
              <a:t>：</a:t>
            </a:r>
            <a:r>
              <a:rPr lang="en-US" altLang="ja-JP" sz="1200" dirty="0">
                <a:latin typeface="Arial" pitchFamily="34" charset="0"/>
                <a:ea typeface="ＭＳ Ｐゴシック" pitchFamily="50" charset="-128"/>
                <a:cs typeface="ＭＳ Ｐゴシック" pitchFamily="50" charset="-128"/>
              </a:rPr>
              <a:t>00</a:t>
            </a:r>
            <a:endParaRPr kumimoji="1" lang="ja-JP" altLang="ja-JP" sz="1200" b="0" i="0" u="none" strike="noStrike" cap="none" normalizeH="0" baseline="0" dirty="0">
              <a:ln>
                <a:noFill/>
              </a:ln>
              <a:effectLst/>
              <a:latin typeface="Arial" pitchFamily="34" charset="0"/>
              <a:ea typeface="ＭＳ Ｐゴシック" pitchFamily="50" charset="-128"/>
              <a:cs typeface="ＭＳ Ｐゴシック" pitchFamily="50" charset="-128"/>
            </a:endParaRPr>
          </a:p>
        </p:txBody>
      </p:sp>
      <p:sp>
        <p:nvSpPr>
          <p:cNvPr id="41" name="フリーフォーム 40"/>
          <p:cNvSpPr/>
          <p:nvPr/>
        </p:nvSpPr>
        <p:spPr>
          <a:xfrm>
            <a:off x="2066925" y="4814887"/>
            <a:ext cx="3409950" cy="357188"/>
          </a:xfrm>
          <a:custGeom>
            <a:avLst/>
            <a:gdLst>
              <a:gd name="connsiteX0" fmla="*/ 0 w 3409950"/>
              <a:gd name="connsiteY0" fmla="*/ 0 h 714375"/>
              <a:gd name="connsiteX1" fmla="*/ 3057525 w 3409950"/>
              <a:gd name="connsiteY1" fmla="*/ 371475 h 714375"/>
              <a:gd name="connsiteX2" fmla="*/ 3409950 w 3409950"/>
              <a:gd name="connsiteY2" fmla="*/ 714375 h 714375"/>
            </a:gdLst>
            <a:ahLst/>
            <a:cxnLst>
              <a:cxn ang="0">
                <a:pos x="connsiteX0" y="connsiteY0"/>
              </a:cxn>
              <a:cxn ang="0">
                <a:pos x="connsiteX1" y="connsiteY1"/>
              </a:cxn>
              <a:cxn ang="0">
                <a:pos x="connsiteX2" y="connsiteY2"/>
              </a:cxn>
            </a:cxnLst>
            <a:rect l="l" t="t" r="r" b="b"/>
            <a:pathLst>
              <a:path w="3409950" h="714375">
                <a:moveTo>
                  <a:pt x="0" y="0"/>
                </a:moveTo>
                <a:lnTo>
                  <a:pt x="3057525" y="371475"/>
                </a:lnTo>
                <a:lnTo>
                  <a:pt x="3409950" y="714375"/>
                </a:lnTo>
              </a:path>
            </a:pathLst>
          </a:custGeom>
          <a:noFill/>
          <a:ln w="190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Picture 2" descr="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6627" y="2833297"/>
            <a:ext cx="1573530" cy="265033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3" name="Text Box 4"/>
          <p:cNvSpPr txBox="1">
            <a:spLocks noChangeArrowheads="1"/>
          </p:cNvSpPr>
          <p:nvPr/>
        </p:nvSpPr>
        <p:spPr bwMode="auto">
          <a:xfrm>
            <a:off x="466627" y="2833297"/>
            <a:ext cx="1573530" cy="315875"/>
          </a:xfrm>
          <a:prstGeom prst="rect">
            <a:avLst/>
          </a:prstGeom>
          <a:noFill/>
          <a:ln>
            <a:noFill/>
          </a:ln>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60000"/>
              </a:lnSpc>
              <a:spcBef>
                <a:spcPct val="0"/>
              </a:spcBef>
              <a:spcAft>
                <a:spcPct val="0"/>
              </a:spcAft>
              <a:buClrTx/>
              <a:buSzTx/>
              <a:buFontTx/>
              <a:buNone/>
              <a:tabLst/>
            </a:pPr>
            <a:r>
              <a:rPr lang="ja-JP" altLang="en-US" sz="1200" dirty="0">
                <a:latin typeface="Arial" pitchFamily="34" charset="0"/>
                <a:ea typeface="ＭＳ Ｐゴシック" pitchFamily="50" charset="-128"/>
                <a:cs typeface="ＭＳ Ｐゴシック" pitchFamily="50" charset="-128"/>
              </a:rPr>
              <a:t>○</a:t>
            </a:r>
            <a:r>
              <a:rPr kumimoji="1" lang="ja-JP" altLang="en-US" sz="1200" b="0" i="0" u="none" strike="noStrike" cap="none" normalizeH="0" baseline="0" dirty="0">
                <a:ln>
                  <a:noFill/>
                </a:ln>
                <a:effectLst/>
                <a:latin typeface="Arial" pitchFamily="34" charset="0"/>
                <a:ea typeface="ＭＳ Ｐゴシック" pitchFamily="50" charset="-128"/>
                <a:cs typeface="ＭＳ Ｐゴシック" pitchFamily="50" charset="-128"/>
              </a:rPr>
              <a:t>月</a:t>
            </a:r>
            <a:r>
              <a:rPr kumimoji="1" lang="en-US" altLang="ja-JP" sz="1200" b="0" i="0" u="none" strike="noStrike" cap="none" normalizeH="0" baseline="0" dirty="0">
                <a:ln>
                  <a:noFill/>
                </a:ln>
                <a:effectLst/>
                <a:latin typeface="Arial" pitchFamily="34" charset="0"/>
                <a:ea typeface="ＭＳ Ｐゴシック" pitchFamily="50" charset="-128"/>
                <a:cs typeface="ＭＳ Ｐゴシック" pitchFamily="50" charset="-128"/>
              </a:rPr>
              <a:t>11</a:t>
            </a:r>
            <a:r>
              <a:rPr kumimoji="1" lang="ja-JP" altLang="en-US" sz="1200" b="0" i="0" u="none" strike="noStrike" cap="none" normalizeH="0" baseline="0" dirty="0">
                <a:ln>
                  <a:noFill/>
                </a:ln>
                <a:effectLst/>
                <a:latin typeface="Arial" pitchFamily="34" charset="0"/>
                <a:ea typeface="ＭＳ Ｐゴシック" pitchFamily="50" charset="-128"/>
                <a:cs typeface="ＭＳ Ｐゴシック" pitchFamily="50" charset="-128"/>
              </a:rPr>
              <a:t>日　</a:t>
            </a:r>
            <a:r>
              <a:rPr kumimoji="1" lang="en-US" altLang="ja-JP" sz="1200" b="0" i="0" u="none" strike="noStrike" cap="none" normalizeH="0" baseline="0" dirty="0">
                <a:ln>
                  <a:noFill/>
                </a:ln>
                <a:effectLst/>
                <a:latin typeface="Arial" pitchFamily="34" charset="0"/>
                <a:ea typeface="ＭＳ Ｐゴシック" pitchFamily="50" charset="-128"/>
                <a:cs typeface="ＭＳ Ｐゴシック" pitchFamily="50" charset="-128"/>
              </a:rPr>
              <a:t>18</a:t>
            </a:r>
            <a:r>
              <a:rPr lang="ja-JP" altLang="en-US" sz="1200" dirty="0">
                <a:latin typeface="Arial" pitchFamily="34" charset="0"/>
                <a:ea typeface="ＭＳ Ｐゴシック" pitchFamily="50" charset="-128"/>
                <a:cs typeface="ＭＳ Ｐゴシック" pitchFamily="50" charset="-128"/>
              </a:rPr>
              <a:t>：</a:t>
            </a:r>
            <a:r>
              <a:rPr lang="en-US" altLang="ja-JP" sz="1200" dirty="0">
                <a:latin typeface="Arial" pitchFamily="34" charset="0"/>
                <a:ea typeface="ＭＳ Ｐゴシック" pitchFamily="50" charset="-128"/>
                <a:cs typeface="ＭＳ Ｐゴシック" pitchFamily="50" charset="-128"/>
              </a:rPr>
              <a:t>00</a:t>
            </a:r>
            <a:endParaRPr kumimoji="1" lang="ja-JP" altLang="ja-JP" sz="1200" b="0" i="0" u="none" strike="noStrike" cap="none" normalizeH="0" baseline="0" dirty="0">
              <a:ln>
                <a:noFill/>
              </a:ln>
              <a:effectLst/>
              <a:latin typeface="Arial" pitchFamily="34" charset="0"/>
              <a:ea typeface="ＭＳ Ｐゴシック" pitchFamily="50" charset="-128"/>
              <a:cs typeface="ＭＳ Ｐゴシック" pitchFamily="50" charset="-128"/>
            </a:endParaRPr>
          </a:p>
        </p:txBody>
      </p:sp>
      <p:sp>
        <p:nvSpPr>
          <p:cNvPr id="44" name="フリーフォーム 43"/>
          <p:cNvSpPr/>
          <p:nvPr/>
        </p:nvSpPr>
        <p:spPr>
          <a:xfrm>
            <a:off x="3810000" y="3381375"/>
            <a:ext cx="1800225" cy="400050"/>
          </a:xfrm>
          <a:custGeom>
            <a:avLst/>
            <a:gdLst>
              <a:gd name="connsiteX0" fmla="*/ 0 w 1800225"/>
              <a:gd name="connsiteY0" fmla="*/ 0 h 400050"/>
              <a:gd name="connsiteX1" fmla="*/ 1762125 w 1800225"/>
              <a:gd name="connsiteY1" fmla="*/ 285750 h 400050"/>
              <a:gd name="connsiteX2" fmla="*/ 1800225 w 1800225"/>
              <a:gd name="connsiteY2" fmla="*/ 400050 h 400050"/>
            </a:gdLst>
            <a:ahLst/>
            <a:cxnLst>
              <a:cxn ang="0">
                <a:pos x="connsiteX0" y="connsiteY0"/>
              </a:cxn>
              <a:cxn ang="0">
                <a:pos x="connsiteX1" y="connsiteY1"/>
              </a:cxn>
              <a:cxn ang="0">
                <a:pos x="connsiteX2" y="connsiteY2"/>
              </a:cxn>
            </a:cxnLst>
            <a:rect l="l" t="t" r="r" b="b"/>
            <a:pathLst>
              <a:path w="1800225" h="400050">
                <a:moveTo>
                  <a:pt x="0" y="0"/>
                </a:moveTo>
                <a:lnTo>
                  <a:pt x="1762125" y="285750"/>
                </a:lnTo>
                <a:lnTo>
                  <a:pt x="1800225" y="400050"/>
                </a:lnTo>
              </a:path>
            </a:pathLst>
          </a:custGeom>
          <a:noFill/>
          <a:ln w="190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5610225" y="3343275"/>
            <a:ext cx="552450" cy="1724025"/>
          </a:xfrm>
          <a:custGeom>
            <a:avLst/>
            <a:gdLst>
              <a:gd name="connsiteX0" fmla="*/ 0 w 552450"/>
              <a:gd name="connsiteY0" fmla="*/ 0 h 1724025"/>
              <a:gd name="connsiteX1" fmla="*/ 552450 w 552450"/>
              <a:gd name="connsiteY1" fmla="*/ 638175 h 1724025"/>
              <a:gd name="connsiteX2" fmla="*/ 247650 w 552450"/>
              <a:gd name="connsiteY2" fmla="*/ 1724025 h 1724025"/>
            </a:gdLst>
            <a:ahLst/>
            <a:cxnLst>
              <a:cxn ang="0">
                <a:pos x="connsiteX0" y="connsiteY0"/>
              </a:cxn>
              <a:cxn ang="0">
                <a:pos x="connsiteX1" y="connsiteY1"/>
              </a:cxn>
              <a:cxn ang="0">
                <a:pos x="connsiteX2" y="connsiteY2"/>
              </a:cxn>
            </a:cxnLst>
            <a:rect l="l" t="t" r="r" b="b"/>
            <a:pathLst>
              <a:path w="552450" h="1724025">
                <a:moveTo>
                  <a:pt x="0" y="0"/>
                </a:moveTo>
                <a:lnTo>
                  <a:pt x="552450" y="638175"/>
                </a:lnTo>
                <a:lnTo>
                  <a:pt x="247650" y="1724025"/>
                </a:lnTo>
              </a:path>
            </a:pathLst>
          </a:custGeom>
          <a:noFill/>
          <a:ln w="190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Picture 3" descr="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7944" y="731044"/>
            <a:ext cx="1573530" cy="2650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7" name="Text Box 4"/>
          <p:cNvSpPr txBox="1">
            <a:spLocks noChangeArrowheads="1"/>
          </p:cNvSpPr>
          <p:nvPr/>
        </p:nvSpPr>
        <p:spPr bwMode="auto">
          <a:xfrm>
            <a:off x="4067944" y="731042"/>
            <a:ext cx="1573530" cy="315875"/>
          </a:xfrm>
          <a:prstGeom prst="rect">
            <a:avLst/>
          </a:prstGeom>
          <a:noFill/>
          <a:ln>
            <a:noFill/>
          </a:ln>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60000"/>
              </a:lnSpc>
              <a:spcBef>
                <a:spcPct val="0"/>
              </a:spcBef>
              <a:spcAft>
                <a:spcPct val="0"/>
              </a:spcAft>
              <a:buClrTx/>
              <a:buSzTx/>
              <a:buFontTx/>
              <a:buNone/>
              <a:tabLst/>
            </a:pPr>
            <a:r>
              <a:rPr lang="ja-JP" altLang="en-US" sz="1200" dirty="0">
                <a:latin typeface="Arial" pitchFamily="34" charset="0"/>
                <a:ea typeface="ＭＳ Ｐゴシック" pitchFamily="50" charset="-128"/>
                <a:cs typeface="ＭＳ Ｐゴシック" pitchFamily="50" charset="-128"/>
              </a:rPr>
              <a:t>○</a:t>
            </a:r>
            <a:r>
              <a:rPr kumimoji="1" lang="ja-JP" altLang="en-US" sz="1200" b="0" i="0" u="none" strike="noStrike" cap="none" normalizeH="0" baseline="0" dirty="0">
                <a:ln>
                  <a:noFill/>
                </a:ln>
                <a:effectLst/>
                <a:latin typeface="Arial" pitchFamily="34" charset="0"/>
                <a:ea typeface="ＭＳ Ｐゴシック" pitchFamily="50" charset="-128"/>
                <a:cs typeface="ＭＳ Ｐゴシック" pitchFamily="50" charset="-128"/>
              </a:rPr>
              <a:t>月</a:t>
            </a:r>
            <a:r>
              <a:rPr kumimoji="1" lang="en-US" altLang="ja-JP" sz="1200" b="0" i="0" u="none" strike="noStrike" cap="none" normalizeH="0" baseline="0" dirty="0">
                <a:ln>
                  <a:noFill/>
                </a:ln>
                <a:effectLst/>
                <a:latin typeface="Arial" pitchFamily="34" charset="0"/>
                <a:ea typeface="ＭＳ Ｐゴシック" pitchFamily="50" charset="-128"/>
                <a:cs typeface="ＭＳ Ｐゴシック" pitchFamily="50" charset="-128"/>
              </a:rPr>
              <a:t>11</a:t>
            </a:r>
            <a:r>
              <a:rPr kumimoji="1" lang="ja-JP" altLang="en-US" sz="1200" b="0" i="0" u="none" strike="noStrike" cap="none" normalizeH="0" baseline="0" dirty="0">
                <a:ln>
                  <a:noFill/>
                </a:ln>
                <a:effectLst/>
                <a:latin typeface="Arial" pitchFamily="34" charset="0"/>
                <a:ea typeface="ＭＳ Ｐゴシック" pitchFamily="50" charset="-128"/>
                <a:cs typeface="ＭＳ Ｐゴシック" pitchFamily="50" charset="-128"/>
              </a:rPr>
              <a:t>日　</a:t>
            </a:r>
            <a:r>
              <a:rPr lang="en-US" altLang="ja-JP" sz="1200" dirty="0">
                <a:latin typeface="Arial" pitchFamily="34" charset="0"/>
                <a:ea typeface="ＭＳ Ｐゴシック" pitchFamily="50" charset="-128"/>
                <a:cs typeface="ＭＳ Ｐゴシック" pitchFamily="50" charset="-128"/>
              </a:rPr>
              <a:t>21</a:t>
            </a:r>
            <a:r>
              <a:rPr lang="ja-JP" altLang="en-US" sz="1200" dirty="0">
                <a:latin typeface="Arial" pitchFamily="34" charset="0"/>
                <a:ea typeface="ＭＳ Ｐゴシック" pitchFamily="50" charset="-128"/>
                <a:cs typeface="ＭＳ Ｐゴシック" pitchFamily="50" charset="-128"/>
              </a:rPr>
              <a:t>：</a:t>
            </a:r>
            <a:r>
              <a:rPr lang="en-US" altLang="ja-JP" sz="1200" dirty="0">
                <a:latin typeface="Arial" pitchFamily="34" charset="0"/>
                <a:ea typeface="ＭＳ Ｐゴシック" pitchFamily="50" charset="-128"/>
                <a:cs typeface="ＭＳ Ｐゴシック" pitchFamily="50" charset="-128"/>
              </a:rPr>
              <a:t>00</a:t>
            </a:r>
            <a:endParaRPr kumimoji="1" lang="ja-JP" altLang="ja-JP" sz="1200" b="0" i="0" u="none" strike="noStrike" cap="none" normalizeH="0" baseline="0" dirty="0">
              <a:ln>
                <a:noFill/>
              </a:ln>
              <a:effectLst/>
              <a:latin typeface="Arial" pitchFamily="34" charset="0"/>
              <a:ea typeface="ＭＳ Ｐゴシック" pitchFamily="50" charset="-128"/>
              <a:cs typeface="ＭＳ Ｐゴシック" pitchFamily="50" charset="-128"/>
            </a:endParaRPr>
          </a:p>
        </p:txBody>
      </p:sp>
      <p:sp>
        <p:nvSpPr>
          <p:cNvPr id="48" name="フリーフォーム 47"/>
          <p:cNvSpPr/>
          <p:nvPr/>
        </p:nvSpPr>
        <p:spPr>
          <a:xfrm>
            <a:off x="6667500" y="3429000"/>
            <a:ext cx="219075" cy="1981200"/>
          </a:xfrm>
          <a:custGeom>
            <a:avLst/>
            <a:gdLst>
              <a:gd name="connsiteX0" fmla="*/ 219075 w 219075"/>
              <a:gd name="connsiteY0" fmla="*/ 0 h 1981200"/>
              <a:gd name="connsiteX1" fmla="*/ 0 w 219075"/>
              <a:gd name="connsiteY1" fmla="*/ 1981200 h 1981200"/>
            </a:gdLst>
            <a:ahLst/>
            <a:cxnLst>
              <a:cxn ang="0">
                <a:pos x="connsiteX0" y="connsiteY0"/>
              </a:cxn>
              <a:cxn ang="0">
                <a:pos x="connsiteX1" y="connsiteY1"/>
              </a:cxn>
            </a:cxnLst>
            <a:rect l="l" t="t" r="r" b="b"/>
            <a:pathLst>
              <a:path w="219075" h="1981200">
                <a:moveTo>
                  <a:pt x="219075" y="0"/>
                </a:moveTo>
                <a:lnTo>
                  <a:pt x="0" y="1981200"/>
                </a:lnTo>
              </a:path>
            </a:pathLst>
          </a:custGeom>
          <a:noFill/>
          <a:ln w="190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7134225" y="5000625"/>
            <a:ext cx="457200" cy="542925"/>
          </a:xfrm>
          <a:custGeom>
            <a:avLst/>
            <a:gdLst>
              <a:gd name="connsiteX0" fmla="*/ 457200 w 457200"/>
              <a:gd name="connsiteY0" fmla="*/ 0 h 542925"/>
              <a:gd name="connsiteX1" fmla="*/ 0 w 457200"/>
              <a:gd name="connsiteY1" fmla="*/ 542925 h 542925"/>
            </a:gdLst>
            <a:ahLst/>
            <a:cxnLst>
              <a:cxn ang="0">
                <a:pos x="connsiteX0" y="connsiteY0"/>
              </a:cxn>
              <a:cxn ang="0">
                <a:pos x="connsiteX1" y="connsiteY1"/>
              </a:cxn>
            </a:cxnLst>
            <a:rect l="l" t="t" r="r" b="b"/>
            <a:pathLst>
              <a:path w="457200" h="542925">
                <a:moveTo>
                  <a:pt x="457200" y="0"/>
                </a:moveTo>
                <a:lnTo>
                  <a:pt x="0" y="542925"/>
                </a:lnTo>
              </a:path>
            </a:pathLst>
          </a:custGeom>
          <a:noFill/>
          <a:ln w="190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Text Box 4"/>
          <p:cNvSpPr txBox="1">
            <a:spLocks noChangeArrowheads="1"/>
          </p:cNvSpPr>
          <p:nvPr/>
        </p:nvSpPr>
        <p:spPr bwMode="auto">
          <a:xfrm>
            <a:off x="2051152" y="827072"/>
            <a:ext cx="2160241" cy="902802"/>
          </a:xfrm>
          <a:prstGeom prst="rect">
            <a:avLst/>
          </a:prstGeom>
          <a:noFill/>
          <a:ln>
            <a:noFill/>
          </a:ln>
          <a:effectLst/>
        </p:spPr>
        <p:txBody>
          <a:bodyPr vert="horz" wrap="square" lIns="74295" tIns="8890" rIns="74295" bIns="8890" numCol="1" anchor="t" anchorCtr="0" compatLnSpc="1">
            <a:prstTxWarp prst="textNoShape">
              <a:avLst/>
            </a:prstTxWarp>
          </a:bodyPr>
          <a:lstStyle/>
          <a:p>
            <a:pPr marL="0" marR="0" lvl="0" indent="0" defTabSz="914400" rtl="0" eaLnBrk="1" fontAlgn="base" latinLnBrk="0" hangingPunct="1">
              <a:spcBef>
                <a:spcPct val="0"/>
              </a:spcBef>
              <a:spcAft>
                <a:spcPct val="0"/>
              </a:spcAft>
              <a:buClrTx/>
              <a:buSzTx/>
              <a:buFontTx/>
              <a:buNone/>
              <a:tabLst/>
            </a:pPr>
            <a:r>
              <a:rPr kumimoji="1" lang="en-US" altLang="ja-JP" sz="1200" b="0" i="0" u="none" strike="noStrike" cap="none" normalizeH="0" baseline="0" dirty="0">
                <a:ln>
                  <a:noFill/>
                </a:ln>
                <a:effectLst/>
                <a:latin typeface="Arial" pitchFamily="34" charset="0"/>
                <a:ea typeface="ＭＳ Ｐゴシック" pitchFamily="50" charset="-128"/>
                <a:cs typeface="ＭＳ Ｐゴシック" pitchFamily="50" charset="-128"/>
              </a:rPr>
              <a:t>※</a:t>
            </a:r>
            <a:r>
              <a:rPr kumimoji="1" lang="ja-JP" altLang="en-US" sz="1200" b="0" i="0" u="none" strike="noStrike" cap="none" normalizeH="0" baseline="0" dirty="0">
                <a:ln>
                  <a:noFill/>
                </a:ln>
                <a:effectLst/>
                <a:latin typeface="Arial" pitchFamily="34" charset="0"/>
                <a:ea typeface="ＭＳ Ｐゴシック" pitchFamily="50" charset="-128"/>
                <a:cs typeface="ＭＳ Ｐゴシック" pitchFamily="50" charset="-128"/>
              </a:rPr>
              <a:t>浸水状況図</a:t>
            </a:r>
            <a:endParaRPr kumimoji="1" lang="en-US" altLang="ja-JP" sz="1200" b="0" i="0" u="none" strike="noStrike" cap="none" normalizeH="0" baseline="0" dirty="0">
              <a:ln>
                <a:noFill/>
              </a:ln>
              <a:effectLst/>
              <a:latin typeface="Arial" pitchFamily="34" charset="0"/>
              <a:ea typeface="ＭＳ Ｐゴシック" pitchFamily="50" charset="-128"/>
              <a:cs typeface="ＭＳ Ｐゴシック" pitchFamily="50" charset="-128"/>
            </a:endParaRPr>
          </a:p>
          <a:p>
            <a:pPr marL="0" marR="0" lvl="0" indent="0" defTabSz="914400" rtl="0" eaLnBrk="1" fontAlgn="base" latinLnBrk="0" hangingPunct="1">
              <a:spcBef>
                <a:spcPct val="0"/>
              </a:spcBef>
              <a:spcAft>
                <a:spcPct val="0"/>
              </a:spcAft>
              <a:buClrTx/>
              <a:buSzTx/>
              <a:buFontTx/>
              <a:buNone/>
              <a:tabLst/>
            </a:pPr>
            <a:r>
              <a:rPr lang="ja-JP" altLang="en-US" sz="1200" dirty="0">
                <a:latin typeface="Arial" pitchFamily="34" charset="0"/>
                <a:ea typeface="ＭＳ Ｐゴシック" pitchFamily="50" charset="-128"/>
                <a:cs typeface="ＭＳ Ｐゴシック" pitchFamily="50" charset="-128"/>
              </a:rPr>
              <a:t>　　</a:t>
            </a:r>
            <a:r>
              <a:rPr kumimoji="1" lang="ja-JP" altLang="en-US" sz="1200" b="0" i="0" u="none" strike="noStrike" cap="none" normalizeH="0" baseline="0" dirty="0">
                <a:ln>
                  <a:noFill/>
                </a:ln>
                <a:effectLst/>
                <a:latin typeface="Arial" pitchFamily="34" charset="0"/>
                <a:ea typeface="ＭＳ Ｐゴシック" pitchFamily="50" charset="-128"/>
                <a:cs typeface="ＭＳ Ｐゴシック" pitchFamily="50" charset="-128"/>
              </a:rPr>
              <a:t>河川水位が上昇しても、</a:t>
            </a:r>
            <a:endParaRPr kumimoji="1" lang="en-US" altLang="ja-JP" sz="1200" b="0" i="0" u="none" strike="noStrike" cap="none" normalizeH="0" baseline="0" dirty="0">
              <a:ln>
                <a:noFill/>
              </a:ln>
              <a:effectLst/>
              <a:latin typeface="Arial" pitchFamily="34" charset="0"/>
              <a:ea typeface="ＭＳ Ｐゴシック" pitchFamily="50" charset="-128"/>
              <a:cs typeface="ＭＳ Ｐゴシック" pitchFamily="50" charset="-128"/>
            </a:endParaRPr>
          </a:p>
          <a:p>
            <a:pPr marL="0" marR="0" lvl="0" indent="0" defTabSz="914400" rtl="0" eaLnBrk="1" fontAlgn="base" latinLnBrk="0" hangingPunct="1">
              <a:spcBef>
                <a:spcPct val="0"/>
              </a:spcBef>
              <a:spcAft>
                <a:spcPct val="0"/>
              </a:spcAft>
              <a:buClrTx/>
              <a:buSzTx/>
              <a:buFontTx/>
              <a:buNone/>
              <a:tabLst/>
            </a:pPr>
            <a:r>
              <a:rPr lang="ja-JP" altLang="en-US" sz="1200" dirty="0">
                <a:latin typeface="Arial" pitchFamily="34" charset="0"/>
                <a:ea typeface="ＭＳ Ｐゴシック" pitchFamily="50" charset="-128"/>
                <a:cs typeface="ＭＳ Ｐゴシック" pitchFamily="50" charset="-128"/>
              </a:rPr>
              <a:t>　　堤防が決壊することなく、</a:t>
            </a:r>
            <a:endParaRPr lang="en-US" altLang="ja-JP" sz="1200" dirty="0">
              <a:latin typeface="Arial" pitchFamily="34" charset="0"/>
              <a:ea typeface="ＭＳ Ｐゴシック" pitchFamily="50" charset="-128"/>
              <a:cs typeface="ＭＳ Ｐゴシック" pitchFamily="50" charset="-128"/>
            </a:endParaRPr>
          </a:p>
          <a:p>
            <a:pPr marL="0" marR="0" lvl="0" indent="0" defTabSz="914400" rtl="0" eaLnBrk="1" fontAlgn="base" latinLnBrk="0" hangingPunct="1">
              <a:spcBef>
                <a:spcPct val="0"/>
              </a:spcBef>
              <a:spcAft>
                <a:spcPct val="0"/>
              </a:spcAft>
              <a:buClrTx/>
              <a:buSzTx/>
              <a:buFontTx/>
              <a:buNone/>
              <a:tabLst/>
            </a:pPr>
            <a:r>
              <a:rPr lang="ja-JP" altLang="en-US" sz="1200" dirty="0">
                <a:latin typeface="Arial" pitchFamily="34" charset="0"/>
                <a:ea typeface="ＭＳ Ｐゴシック" pitchFamily="50" charset="-128"/>
                <a:cs typeface="ＭＳ Ｐゴシック" pitchFamily="50" charset="-128"/>
              </a:rPr>
              <a:t>　　越水</a:t>
            </a:r>
            <a:r>
              <a:rPr kumimoji="1" lang="ja-JP" altLang="en-US" sz="1200" b="0" i="0" u="none" strike="noStrike" cap="none" normalizeH="0" dirty="0">
                <a:ln>
                  <a:noFill/>
                </a:ln>
                <a:effectLst/>
                <a:latin typeface="Arial" pitchFamily="34" charset="0"/>
                <a:ea typeface="ＭＳ Ｐゴシック" pitchFamily="50" charset="-128"/>
                <a:cs typeface="ＭＳ Ｐゴシック" pitchFamily="50" charset="-128"/>
              </a:rPr>
              <a:t>した条件</a:t>
            </a:r>
            <a:r>
              <a:rPr lang="ja-JP" altLang="en-US" sz="1200" dirty="0">
                <a:latin typeface="Arial" pitchFamily="34" charset="0"/>
                <a:ea typeface="ＭＳ Ｐゴシック" pitchFamily="50" charset="-128"/>
                <a:cs typeface="ＭＳ Ｐゴシック" pitchFamily="50" charset="-128"/>
              </a:rPr>
              <a:t>の図面です</a:t>
            </a:r>
            <a:endParaRPr kumimoji="1" lang="ja-JP" altLang="ja-JP" sz="1200" b="0" i="0" u="none" strike="noStrike" cap="none" normalizeH="0" baseline="0" dirty="0">
              <a:ln>
                <a:noFill/>
              </a:ln>
              <a:effectLst/>
              <a:latin typeface="Arial" pitchFamily="34" charset="0"/>
              <a:ea typeface="ＭＳ Ｐゴシック" pitchFamily="50" charset="-128"/>
              <a:cs typeface="ＭＳ Ｐゴシック" pitchFamily="50" charset="-128"/>
            </a:endParaRPr>
          </a:p>
        </p:txBody>
      </p:sp>
      <p:pic>
        <p:nvPicPr>
          <p:cNvPr id="5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202" y="661171"/>
            <a:ext cx="1985662" cy="16099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 Box 4"/>
          <p:cNvSpPr txBox="1">
            <a:spLocks noChangeArrowheads="1"/>
          </p:cNvSpPr>
          <p:nvPr/>
        </p:nvSpPr>
        <p:spPr bwMode="auto">
          <a:xfrm>
            <a:off x="1434210" y="652501"/>
            <a:ext cx="689518" cy="170604"/>
          </a:xfrm>
          <a:prstGeom prst="rect">
            <a:avLst/>
          </a:prstGeom>
          <a:noFill/>
          <a:ln>
            <a:noFill/>
          </a:ln>
          <a:effectLst/>
        </p:spPr>
        <p:txBody>
          <a:bodyPr vert="horz" wrap="square" lIns="74295" tIns="8890" rIns="74295" bIns="8890" numCol="1" anchor="ctr" anchorCtr="0" compatLnSpc="1">
            <a:prstTxWarp prst="textNoShape">
              <a:avLst/>
            </a:prstTxWarp>
          </a:bodyPr>
          <a:lstStyle/>
          <a:p>
            <a:pPr marL="0" marR="0" lvl="0" indent="0"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a:ln>
                  <a:noFill/>
                </a:ln>
                <a:effectLst/>
                <a:latin typeface="Arial" pitchFamily="34" charset="0"/>
                <a:ea typeface="ＭＳ Ｐゴシック" pitchFamily="50" charset="-128"/>
                <a:cs typeface="ＭＳ Ｐゴシック" pitchFamily="50" charset="-128"/>
              </a:rPr>
              <a:t>イメージ図</a:t>
            </a:r>
            <a:endParaRPr kumimoji="1" lang="ja-JP" altLang="ja-JP" sz="800" b="1" i="0" u="none" strike="noStrike" cap="none" normalizeH="0" baseline="0" dirty="0">
              <a:ln>
                <a:noFill/>
              </a:ln>
              <a:effectLst/>
              <a:latin typeface="Arial" pitchFamily="34" charset="0"/>
              <a:ea typeface="ＭＳ Ｐゴシック" pitchFamily="50" charset="-128"/>
              <a:cs typeface="ＭＳ Ｐゴシック" pitchFamily="50" charset="-128"/>
            </a:endParaRPr>
          </a:p>
        </p:txBody>
      </p:sp>
      <p:sp>
        <p:nvSpPr>
          <p:cNvPr id="22" name="スライド番号プレースホルダー 1"/>
          <p:cNvSpPr>
            <a:spLocks noGrp="1"/>
          </p:cNvSpPr>
          <p:nvPr>
            <p:ph type="sldNum" sz="quarter" idx="12"/>
          </p:nvPr>
        </p:nvSpPr>
        <p:spPr>
          <a:xfrm>
            <a:off x="7020272" y="6533706"/>
            <a:ext cx="2133600" cy="365125"/>
          </a:xfrm>
        </p:spPr>
        <p:txBody>
          <a:bodyPr/>
          <a:lstStyle/>
          <a:p>
            <a:fld id="{AD622186-B3F3-40C0-805A-F4F20E92FB91}" type="slidenum">
              <a:rPr kumimoji="1" lang="ja-JP" altLang="en-US" smtClean="0"/>
              <a:t>5</a:t>
            </a:fld>
            <a:endParaRPr kumimoji="1" lang="ja-JP" altLang="en-US"/>
          </a:p>
        </p:txBody>
      </p:sp>
    </p:spTree>
    <p:extLst>
      <p:ext uri="{BB962C8B-B14F-4D97-AF65-F5344CB8AC3E}">
        <p14:creationId xmlns:p14="http://schemas.microsoft.com/office/powerpoint/2010/main" val="39974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76672"/>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寝屋川流域大規模水害タイムライン</a:t>
            </a:r>
          </a:p>
        </p:txBody>
      </p:sp>
      <p:sp>
        <p:nvSpPr>
          <p:cNvPr id="13" name="正方形/長方形 12"/>
          <p:cNvSpPr/>
          <p:nvPr/>
        </p:nvSpPr>
        <p:spPr>
          <a:xfrm>
            <a:off x="107504" y="460431"/>
            <a:ext cx="28083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schemeClr val="tx1"/>
                </a:solidFill>
                <a:effectLst>
                  <a:outerShdw blurRad="38100" dist="38100" dir="2700000" algn="tl">
                    <a:srgbClr val="000000">
                      <a:alpha val="43137"/>
                    </a:srgbClr>
                  </a:outerShdw>
                </a:effectLst>
              </a:rPr>
              <a:t>４．ステージ移行の判断</a:t>
            </a:r>
            <a:endParaRPr kumimoji="1" lang="ja-JP" altLang="en-US" b="1" dirty="0">
              <a:solidFill>
                <a:schemeClr val="tx1"/>
              </a:solidFill>
              <a:effectLst>
                <a:outerShdw blurRad="38100" dist="38100" dir="2700000" algn="tl">
                  <a:srgbClr val="000000">
                    <a:alpha val="43137"/>
                  </a:srgbClr>
                </a:outerShdw>
              </a:effectLst>
            </a:endParaRPr>
          </a:p>
        </p:txBody>
      </p:sp>
      <p:grpSp>
        <p:nvGrpSpPr>
          <p:cNvPr id="8" name="グループ化 7"/>
          <p:cNvGrpSpPr/>
          <p:nvPr/>
        </p:nvGrpSpPr>
        <p:grpSpPr>
          <a:xfrm>
            <a:off x="467332" y="2925634"/>
            <a:ext cx="1656396" cy="938948"/>
            <a:chOff x="467332" y="2849434"/>
            <a:chExt cx="1656396" cy="741622"/>
          </a:xfrm>
        </p:grpSpPr>
        <p:sp>
          <p:nvSpPr>
            <p:cNvPr id="39" name="正方形/長方形 38"/>
            <p:cNvSpPr/>
            <p:nvPr/>
          </p:nvSpPr>
          <p:spPr>
            <a:xfrm>
              <a:off x="467544" y="2849434"/>
              <a:ext cx="1656184" cy="7407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p:cNvSpPr/>
            <p:nvPr/>
          </p:nvSpPr>
          <p:spPr>
            <a:xfrm>
              <a:off x="467332" y="2850300"/>
              <a:ext cx="1656396" cy="740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j-ea"/>
                  <a:ea typeface="+mj-ea"/>
                </a:rPr>
                <a:t>ｽﾃｰｼﾞ</a:t>
              </a:r>
              <a:r>
                <a:rPr lang="en-US" altLang="ja-JP" sz="1400" b="1" dirty="0">
                  <a:solidFill>
                    <a:schemeClr val="bg1"/>
                  </a:solidFill>
                  <a:latin typeface="+mj-ea"/>
                  <a:ea typeface="+mj-ea"/>
                </a:rPr>
                <a:t>2</a:t>
              </a:r>
              <a:endParaRPr kumimoji="1" lang="en-US" altLang="ja-JP" sz="1400" b="1" dirty="0">
                <a:solidFill>
                  <a:schemeClr val="bg1"/>
                </a:solidFill>
                <a:latin typeface="+mj-ea"/>
                <a:ea typeface="+mj-ea"/>
              </a:endParaRPr>
            </a:p>
            <a:p>
              <a:pPr algn="ctr"/>
              <a:r>
                <a:rPr lang="ja-JP" altLang="en-US" sz="1400" b="1" dirty="0">
                  <a:solidFill>
                    <a:schemeClr val="bg1"/>
                  </a:solidFill>
                  <a:latin typeface="+mj-ea"/>
                  <a:ea typeface="+mj-ea"/>
                </a:rPr>
                <a:t>↓</a:t>
              </a:r>
              <a:endParaRPr lang="en-US" altLang="ja-JP" sz="1400" b="1" dirty="0">
                <a:solidFill>
                  <a:schemeClr val="bg1"/>
                </a:solidFill>
                <a:latin typeface="+mj-ea"/>
                <a:ea typeface="+mj-ea"/>
              </a:endParaRPr>
            </a:p>
            <a:p>
              <a:pPr algn="ctr"/>
              <a:r>
                <a:rPr lang="ja-JP" altLang="en-US" sz="1400" b="1" dirty="0">
                  <a:solidFill>
                    <a:schemeClr val="bg1"/>
                  </a:solidFill>
                  <a:latin typeface="+mj-ea"/>
                  <a:ea typeface="+mj-ea"/>
                </a:rPr>
                <a:t>ｽﾃｰｼﾞ</a:t>
              </a:r>
              <a:r>
                <a:rPr lang="en-US" altLang="ja-JP" sz="1400" b="1" dirty="0">
                  <a:solidFill>
                    <a:schemeClr val="bg1"/>
                  </a:solidFill>
                  <a:latin typeface="+mj-ea"/>
                  <a:ea typeface="+mj-ea"/>
                </a:rPr>
                <a:t>3</a:t>
              </a:r>
            </a:p>
          </p:txBody>
        </p:sp>
      </p:grpSp>
      <p:grpSp>
        <p:nvGrpSpPr>
          <p:cNvPr id="9" name="グループ化 8"/>
          <p:cNvGrpSpPr/>
          <p:nvPr/>
        </p:nvGrpSpPr>
        <p:grpSpPr>
          <a:xfrm>
            <a:off x="2195736" y="2919819"/>
            <a:ext cx="6702578" cy="758739"/>
            <a:chOff x="2195736" y="2891244"/>
            <a:chExt cx="6702578" cy="758739"/>
          </a:xfrm>
        </p:grpSpPr>
        <p:sp>
          <p:nvSpPr>
            <p:cNvPr id="38" name="正方形/長方形 37"/>
            <p:cNvSpPr/>
            <p:nvPr/>
          </p:nvSpPr>
          <p:spPr>
            <a:xfrm>
              <a:off x="2195736" y="2900234"/>
              <a:ext cx="6696744" cy="5227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0" name="グループ化 119"/>
            <p:cNvGrpSpPr/>
            <p:nvPr/>
          </p:nvGrpSpPr>
          <p:grpSpPr>
            <a:xfrm>
              <a:off x="2207403" y="2891244"/>
              <a:ext cx="6685077" cy="758739"/>
              <a:chOff x="2207403" y="848833"/>
              <a:chExt cx="6685077" cy="5498552"/>
            </a:xfrm>
          </p:grpSpPr>
          <p:cxnSp>
            <p:nvCxnSpPr>
              <p:cNvPr id="121" name="直線コネクタ 120"/>
              <p:cNvCxnSpPr/>
              <p:nvPr/>
            </p:nvCxnSpPr>
            <p:spPr>
              <a:xfrm>
                <a:off x="3544418"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4881433"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7555463"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8892480"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2207403"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0" name="正方形/長方形 159"/>
            <p:cNvSpPr/>
            <p:nvPr/>
          </p:nvSpPr>
          <p:spPr>
            <a:xfrm>
              <a:off x="2219071" y="2915698"/>
              <a:ext cx="1325346" cy="731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nSpc>
                  <a:spcPts val="1000"/>
                </a:lnSpc>
              </a:pPr>
              <a:r>
                <a:rPr kumimoji="1" lang="ja-JP" altLang="en-US" sz="800" b="1" dirty="0">
                  <a:solidFill>
                    <a:srgbClr val="FF0000"/>
                  </a:solidFill>
                  <a:latin typeface="+mj-ea"/>
                  <a:ea typeface="+mj-ea"/>
                </a:rPr>
                <a:t>流域</a:t>
              </a:r>
              <a:r>
                <a:rPr lang="ja-JP" altLang="en-US" sz="800" b="1" dirty="0">
                  <a:solidFill>
                    <a:srgbClr val="FF0000"/>
                  </a:solidFill>
                  <a:latin typeface="+mj-ea"/>
                  <a:ea typeface="+mj-ea"/>
                </a:rPr>
                <a:t>内河川の基準点</a:t>
              </a:r>
              <a:r>
                <a:rPr lang="ja-JP" altLang="en-US" sz="600" b="1" dirty="0">
                  <a:solidFill>
                    <a:srgbClr val="FF0000"/>
                  </a:solidFill>
                  <a:latin typeface="+mj-ea"/>
                  <a:ea typeface="+mj-ea"/>
                </a:rPr>
                <a:t>（</a:t>
              </a:r>
              <a:r>
                <a:rPr lang="en-US" altLang="ja-JP" sz="600" b="1" dirty="0">
                  <a:solidFill>
                    <a:srgbClr val="FF0000"/>
                  </a:solidFill>
                  <a:latin typeface="+mj-ea"/>
                  <a:ea typeface="+mj-ea"/>
                </a:rPr>
                <a:t>10</a:t>
              </a:r>
              <a:r>
                <a:rPr lang="ja-JP" altLang="en-US" sz="600" b="1" dirty="0">
                  <a:solidFill>
                    <a:srgbClr val="FF0000"/>
                  </a:solidFill>
                  <a:latin typeface="+mj-ea"/>
                  <a:ea typeface="+mj-ea"/>
                </a:rPr>
                <a:t>地点）</a:t>
              </a:r>
              <a:endParaRPr lang="en-US" altLang="ja-JP" sz="600" b="1" dirty="0">
                <a:solidFill>
                  <a:srgbClr val="FF0000"/>
                </a:solidFill>
                <a:latin typeface="+mj-ea"/>
                <a:ea typeface="+mj-ea"/>
              </a:endParaRPr>
            </a:p>
            <a:p>
              <a:pPr>
                <a:lnSpc>
                  <a:spcPts val="1000"/>
                </a:lnSpc>
              </a:pPr>
              <a:r>
                <a:rPr lang="ja-JP" altLang="en-US" sz="800" dirty="0">
                  <a:solidFill>
                    <a:schemeClr val="tx1"/>
                  </a:solidFill>
                  <a:latin typeface="+mj-ea"/>
                  <a:ea typeface="+mj-ea"/>
                </a:rPr>
                <a:t>のいずれかで</a:t>
              </a:r>
              <a:endParaRPr lang="en-US" altLang="ja-JP" sz="800" dirty="0">
                <a:solidFill>
                  <a:schemeClr val="tx1"/>
                </a:solidFill>
                <a:latin typeface="+mj-ea"/>
                <a:ea typeface="+mj-ea"/>
              </a:endParaRPr>
            </a:p>
            <a:p>
              <a:pPr>
                <a:lnSpc>
                  <a:spcPts val="1000"/>
                </a:lnSpc>
              </a:pPr>
              <a:r>
                <a:rPr lang="ja-JP" altLang="en-US" sz="800" b="1" dirty="0">
                  <a:solidFill>
                    <a:srgbClr val="FF0000"/>
                  </a:solidFill>
                  <a:latin typeface="+mj-ea"/>
                  <a:ea typeface="+mj-ea"/>
                </a:rPr>
                <a:t>氾濫注意水位</a:t>
              </a:r>
              <a:r>
                <a:rPr lang="ja-JP" altLang="en-US" sz="800" dirty="0">
                  <a:solidFill>
                    <a:schemeClr val="tx1"/>
                  </a:solidFill>
                  <a:latin typeface="+mj-ea"/>
                  <a:ea typeface="+mj-ea"/>
                </a:rPr>
                <a:t>を</a:t>
              </a:r>
              <a:r>
                <a:rPr lang="ja-JP" altLang="en-US" sz="800" dirty="0">
                  <a:solidFill>
                    <a:srgbClr val="FF0000"/>
                  </a:solidFill>
                  <a:latin typeface="+mj-ea"/>
                  <a:ea typeface="+mj-ea"/>
                </a:rPr>
                <a:t>突破</a:t>
              </a:r>
              <a:r>
                <a:rPr lang="ja-JP" altLang="en-US" sz="800" dirty="0">
                  <a:solidFill>
                    <a:schemeClr val="tx1"/>
                  </a:solidFill>
                  <a:latin typeface="+mj-ea"/>
                  <a:ea typeface="+mj-ea"/>
                </a:rPr>
                <a:t>したとき</a:t>
              </a:r>
              <a:endParaRPr lang="en-US" altLang="ja-JP" sz="800" dirty="0">
                <a:solidFill>
                  <a:schemeClr val="tx1"/>
                </a:solidFill>
                <a:latin typeface="+mj-ea"/>
                <a:ea typeface="+mj-ea"/>
              </a:endParaRPr>
            </a:p>
          </p:txBody>
        </p:sp>
        <p:sp>
          <p:nvSpPr>
            <p:cNvPr id="163" name="正方形/長方形 162"/>
            <p:cNvSpPr/>
            <p:nvPr/>
          </p:nvSpPr>
          <p:spPr>
            <a:xfrm>
              <a:off x="5552735" y="2915698"/>
              <a:ext cx="1325346" cy="731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nSpc>
                  <a:spcPts val="1000"/>
                </a:lnSpc>
              </a:pPr>
              <a:r>
                <a:rPr kumimoji="1" lang="ja-JP" altLang="en-US" sz="800" b="1" dirty="0">
                  <a:solidFill>
                    <a:srgbClr val="FF0000"/>
                  </a:solidFill>
                  <a:latin typeface="+mj-ea"/>
                  <a:ea typeface="+mj-ea"/>
                </a:rPr>
                <a:t>流域</a:t>
              </a:r>
              <a:r>
                <a:rPr lang="ja-JP" altLang="en-US" sz="800" b="1" dirty="0">
                  <a:solidFill>
                    <a:srgbClr val="FF0000"/>
                  </a:solidFill>
                  <a:latin typeface="+mj-ea"/>
                  <a:ea typeface="+mj-ea"/>
                </a:rPr>
                <a:t>内河川の基準点</a:t>
              </a:r>
              <a:r>
                <a:rPr lang="ja-JP" altLang="en-US" sz="600" b="1" dirty="0">
                  <a:solidFill>
                    <a:srgbClr val="FF0000"/>
                  </a:solidFill>
                  <a:latin typeface="+mj-ea"/>
                  <a:ea typeface="+mj-ea"/>
                </a:rPr>
                <a:t>（</a:t>
              </a:r>
              <a:r>
                <a:rPr lang="en-US" altLang="ja-JP" sz="600" b="1" dirty="0">
                  <a:solidFill>
                    <a:srgbClr val="FF0000"/>
                  </a:solidFill>
                  <a:latin typeface="+mj-ea"/>
                  <a:ea typeface="+mj-ea"/>
                </a:rPr>
                <a:t>10</a:t>
              </a:r>
              <a:r>
                <a:rPr lang="ja-JP" altLang="en-US" sz="600" b="1" dirty="0">
                  <a:solidFill>
                    <a:srgbClr val="FF0000"/>
                  </a:solidFill>
                  <a:latin typeface="+mj-ea"/>
                  <a:ea typeface="+mj-ea"/>
                </a:rPr>
                <a:t>地点）</a:t>
              </a:r>
              <a:endParaRPr lang="en-US" altLang="ja-JP" sz="600" b="1" dirty="0">
                <a:solidFill>
                  <a:srgbClr val="FF0000"/>
                </a:solidFill>
                <a:latin typeface="+mj-ea"/>
                <a:ea typeface="+mj-ea"/>
              </a:endParaRPr>
            </a:p>
            <a:p>
              <a:pPr>
                <a:lnSpc>
                  <a:spcPts val="1000"/>
                </a:lnSpc>
              </a:pPr>
              <a:r>
                <a:rPr lang="ja-JP" altLang="en-US" sz="800" dirty="0">
                  <a:solidFill>
                    <a:schemeClr val="tx1"/>
                  </a:solidFill>
                  <a:latin typeface="+mj-ea"/>
                  <a:ea typeface="+mj-ea"/>
                </a:rPr>
                <a:t>のいずれかで</a:t>
              </a:r>
              <a:endParaRPr lang="en-US" altLang="ja-JP" sz="800" dirty="0">
                <a:solidFill>
                  <a:schemeClr val="tx1"/>
                </a:solidFill>
                <a:latin typeface="+mj-ea"/>
                <a:ea typeface="+mj-ea"/>
              </a:endParaRPr>
            </a:p>
            <a:p>
              <a:pPr>
                <a:lnSpc>
                  <a:spcPts val="1000"/>
                </a:lnSpc>
              </a:pPr>
              <a:r>
                <a:rPr lang="ja-JP" altLang="en-US" sz="800" b="1" dirty="0">
                  <a:solidFill>
                    <a:srgbClr val="FF0000"/>
                  </a:solidFill>
                  <a:latin typeface="+mj-ea"/>
                  <a:ea typeface="+mj-ea"/>
                </a:rPr>
                <a:t>氾濫注意水位</a:t>
              </a:r>
              <a:r>
                <a:rPr lang="ja-JP" altLang="en-US" sz="800" dirty="0">
                  <a:solidFill>
                    <a:schemeClr val="tx1"/>
                  </a:solidFill>
                  <a:latin typeface="+mj-ea"/>
                  <a:ea typeface="+mj-ea"/>
                </a:rPr>
                <a:t>を</a:t>
              </a:r>
              <a:r>
                <a:rPr lang="ja-JP" altLang="en-US" sz="800" dirty="0">
                  <a:solidFill>
                    <a:srgbClr val="FF0000"/>
                  </a:solidFill>
                  <a:latin typeface="+mj-ea"/>
                  <a:ea typeface="+mj-ea"/>
                </a:rPr>
                <a:t>突破</a:t>
              </a:r>
              <a:r>
                <a:rPr lang="ja-JP" altLang="en-US" sz="800" dirty="0">
                  <a:solidFill>
                    <a:schemeClr val="tx1"/>
                  </a:solidFill>
                  <a:latin typeface="+mj-ea"/>
                  <a:ea typeface="+mj-ea"/>
                </a:rPr>
                <a:t>したとき</a:t>
              </a:r>
              <a:endParaRPr lang="en-US" altLang="ja-JP" sz="800" dirty="0">
                <a:solidFill>
                  <a:schemeClr val="tx1"/>
                </a:solidFill>
                <a:latin typeface="+mj-ea"/>
                <a:ea typeface="+mj-ea"/>
              </a:endParaRPr>
            </a:p>
          </p:txBody>
        </p:sp>
        <p:sp>
          <p:nvSpPr>
            <p:cNvPr id="164" name="正方形/長方形 163"/>
            <p:cNvSpPr/>
            <p:nvPr/>
          </p:nvSpPr>
          <p:spPr>
            <a:xfrm>
              <a:off x="3542494" y="2896670"/>
              <a:ext cx="1325346" cy="56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nSpc>
                  <a:spcPts val="1000"/>
                </a:lnSpc>
              </a:pPr>
              <a:r>
                <a:rPr kumimoji="1" lang="ja-JP" altLang="en-US" sz="800" dirty="0">
                  <a:solidFill>
                    <a:schemeClr val="tx1"/>
                  </a:solidFill>
                  <a:latin typeface="+mj-ea"/>
                  <a:ea typeface="+mj-ea"/>
                </a:rPr>
                <a:t>流域</a:t>
              </a:r>
              <a:r>
                <a:rPr lang="ja-JP" altLang="en-US" sz="800" dirty="0">
                  <a:solidFill>
                    <a:schemeClr val="tx1"/>
                  </a:solidFill>
                  <a:latin typeface="+mj-ea"/>
                  <a:ea typeface="+mj-ea"/>
                </a:rPr>
                <a:t>内河川の基準点</a:t>
              </a:r>
              <a:r>
                <a:rPr lang="ja-JP" altLang="en-US" sz="600" dirty="0">
                  <a:solidFill>
                    <a:schemeClr val="tx1"/>
                  </a:solidFill>
                  <a:latin typeface="+mj-ea"/>
                  <a:ea typeface="+mj-ea"/>
                </a:rPr>
                <a:t>（</a:t>
              </a:r>
              <a:r>
                <a:rPr lang="en-US" altLang="ja-JP" sz="600" dirty="0">
                  <a:solidFill>
                    <a:schemeClr val="tx1"/>
                  </a:solidFill>
                  <a:latin typeface="+mj-ea"/>
                  <a:ea typeface="+mj-ea"/>
                </a:rPr>
                <a:t>10</a:t>
              </a:r>
              <a:r>
                <a:rPr lang="ja-JP" altLang="en-US" sz="600" dirty="0">
                  <a:solidFill>
                    <a:schemeClr val="tx1"/>
                  </a:solidFill>
                  <a:latin typeface="+mj-ea"/>
                  <a:ea typeface="+mj-ea"/>
                </a:rPr>
                <a:t>地点）</a:t>
              </a:r>
              <a:endParaRPr lang="en-US" altLang="ja-JP" sz="600" dirty="0">
                <a:solidFill>
                  <a:schemeClr val="tx1"/>
                </a:solidFill>
                <a:latin typeface="+mj-ea"/>
                <a:ea typeface="+mj-ea"/>
              </a:endParaRPr>
            </a:p>
            <a:p>
              <a:pPr>
                <a:lnSpc>
                  <a:spcPts val="1000"/>
                </a:lnSpc>
              </a:pPr>
              <a:r>
                <a:rPr lang="ja-JP" altLang="en-US" sz="800" dirty="0">
                  <a:solidFill>
                    <a:schemeClr val="tx1"/>
                  </a:solidFill>
                  <a:latin typeface="+mj-ea"/>
                  <a:ea typeface="+mj-ea"/>
                </a:rPr>
                <a:t>のうち、</a:t>
              </a:r>
              <a:r>
                <a:rPr lang="ja-JP" altLang="en-US" sz="800" b="1" dirty="0">
                  <a:solidFill>
                    <a:srgbClr val="FF0000"/>
                  </a:solidFill>
                  <a:latin typeface="+mj-ea"/>
                  <a:ea typeface="+mj-ea"/>
                </a:rPr>
                <a:t>自市の防災計画等で</a:t>
              </a:r>
              <a:endParaRPr lang="en-US" altLang="ja-JP" sz="800" b="1" dirty="0">
                <a:solidFill>
                  <a:srgbClr val="FF0000"/>
                </a:solidFill>
                <a:latin typeface="+mj-ea"/>
                <a:ea typeface="+mj-ea"/>
              </a:endParaRPr>
            </a:p>
            <a:p>
              <a:pPr>
                <a:lnSpc>
                  <a:spcPts val="1000"/>
                </a:lnSpc>
              </a:pPr>
              <a:r>
                <a:rPr lang="ja-JP" altLang="en-US" sz="800" b="1" dirty="0">
                  <a:solidFill>
                    <a:srgbClr val="FF0000"/>
                  </a:solidFill>
                  <a:latin typeface="+mj-ea"/>
                  <a:ea typeface="+mj-ea"/>
                </a:rPr>
                <a:t>監視地点としている水位計</a:t>
              </a:r>
              <a:r>
                <a:rPr lang="ja-JP" altLang="en-US" sz="800" dirty="0">
                  <a:solidFill>
                    <a:schemeClr val="tx1"/>
                  </a:solidFill>
                  <a:latin typeface="+mj-ea"/>
                  <a:ea typeface="+mj-ea"/>
                </a:rPr>
                <a:t>で</a:t>
              </a:r>
              <a:endParaRPr lang="en-US" altLang="ja-JP" sz="800" dirty="0">
                <a:solidFill>
                  <a:schemeClr val="tx1"/>
                </a:solidFill>
                <a:latin typeface="+mj-ea"/>
                <a:ea typeface="+mj-ea"/>
              </a:endParaRPr>
            </a:p>
            <a:p>
              <a:pPr>
                <a:lnSpc>
                  <a:spcPts val="1000"/>
                </a:lnSpc>
              </a:pPr>
              <a:r>
                <a:rPr lang="ja-JP" altLang="en-US" sz="800" b="1" dirty="0">
                  <a:solidFill>
                    <a:srgbClr val="FF0000"/>
                  </a:solidFill>
                  <a:latin typeface="+mj-ea"/>
                  <a:ea typeface="+mj-ea"/>
                </a:rPr>
                <a:t>氾濫注意水位</a:t>
              </a:r>
              <a:r>
                <a:rPr lang="ja-JP" altLang="en-US" sz="800" dirty="0">
                  <a:solidFill>
                    <a:schemeClr val="tx1"/>
                  </a:solidFill>
                  <a:latin typeface="+mj-ea"/>
                  <a:ea typeface="+mj-ea"/>
                </a:rPr>
                <a:t>を</a:t>
              </a:r>
              <a:r>
                <a:rPr lang="ja-JP" altLang="en-US" sz="800" dirty="0">
                  <a:solidFill>
                    <a:srgbClr val="FF0000"/>
                  </a:solidFill>
                  <a:latin typeface="+mj-ea"/>
                  <a:ea typeface="+mj-ea"/>
                </a:rPr>
                <a:t>突破</a:t>
              </a:r>
              <a:r>
                <a:rPr lang="ja-JP" altLang="en-US" sz="800" dirty="0">
                  <a:solidFill>
                    <a:schemeClr val="tx1"/>
                  </a:solidFill>
                  <a:latin typeface="+mj-ea"/>
                  <a:ea typeface="+mj-ea"/>
                </a:rPr>
                <a:t>したとき</a:t>
              </a:r>
              <a:endParaRPr lang="en-US" altLang="ja-JP" sz="800" dirty="0">
                <a:solidFill>
                  <a:schemeClr val="tx1"/>
                </a:solidFill>
                <a:latin typeface="+mj-ea"/>
                <a:ea typeface="+mj-ea"/>
              </a:endParaRPr>
            </a:p>
          </p:txBody>
        </p:sp>
        <p:sp>
          <p:nvSpPr>
            <p:cNvPr id="166" name="正方形/長方形 165"/>
            <p:cNvSpPr/>
            <p:nvPr/>
          </p:nvSpPr>
          <p:spPr>
            <a:xfrm>
              <a:off x="7572968" y="2896670"/>
              <a:ext cx="1325346" cy="731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nSpc>
                  <a:spcPts val="1000"/>
                </a:lnSpc>
              </a:pPr>
              <a:r>
                <a:rPr kumimoji="1" lang="ja-JP" altLang="en-US" sz="800" dirty="0">
                  <a:solidFill>
                    <a:schemeClr val="tx1"/>
                  </a:solidFill>
                  <a:latin typeface="+mj-ea"/>
                  <a:ea typeface="+mj-ea"/>
                </a:rPr>
                <a:t>流域</a:t>
              </a:r>
              <a:r>
                <a:rPr lang="ja-JP" altLang="en-US" sz="800" dirty="0">
                  <a:solidFill>
                    <a:schemeClr val="tx1"/>
                  </a:solidFill>
                  <a:latin typeface="+mj-ea"/>
                  <a:ea typeface="+mj-ea"/>
                </a:rPr>
                <a:t>内河川の基準点</a:t>
              </a:r>
              <a:r>
                <a:rPr lang="ja-JP" altLang="en-US" sz="600" dirty="0">
                  <a:solidFill>
                    <a:schemeClr val="tx1"/>
                  </a:solidFill>
                  <a:latin typeface="+mj-ea"/>
                  <a:ea typeface="+mj-ea"/>
                </a:rPr>
                <a:t>（</a:t>
              </a:r>
              <a:r>
                <a:rPr lang="en-US" altLang="ja-JP" sz="600" dirty="0">
                  <a:solidFill>
                    <a:schemeClr val="tx1"/>
                  </a:solidFill>
                  <a:latin typeface="+mj-ea"/>
                  <a:ea typeface="+mj-ea"/>
                </a:rPr>
                <a:t>10</a:t>
              </a:r>
              <a:r>
                <a:rPr lang="ja-JP" altLang="en-US" sz="600" dirty="0">
                  <a:solidFill>
                    <a:schemeClr val="tx1"/>
                  </a:solidFill>
                  <a:latin typeface="+mj-ea"/>
                  <a:ea typeface="+mj-ea"/>
                </a:rPr>
                <a:t>地点）</a:t>
              </a:r>
              <a:endParaRPr lang="en-US" altLang="ja-JP" sz="600" dirty="0">
                <a:solidFill>
                  <a:schemeClr val="tx1"/>
                </a:solidFill>
                <a:latin typeface="+mj-ea"/>
                <a:ea typeface="+mj-ea"/>
              </a:endParaRPr>
            </a:p>
            <a:p>
              <a:pPr>
                <a:lnSpc>
                  <a:spcPts val="1000"/>
                </a:lnSpc>
              </a:pPr>
              <a:r>
                <a:rPr lang="ja-JP" altLang="en-US" sz="800" dirty="0">
                  <a:solidFill>
                    <a:schemeClr val="tx1"/>
                  </a:solidFill>
                  <a:latin typeface="+mj-ea"/>
                  <a:ea typeface="+mj-ea"/>
                </a:rPr>
                <a:t>のうち、</a:t>
              </a:r>
              <a:endParaRPr lang="en-US" altLang="ja-JP" sz="800" dirty="0">
                <a:solidFill>
                  <a:schemeClr val="tx1"/>
                </a:solidFill>
                <a:latin typeface="+mj-ea"/>
                <a:ea typeface="+mj-ea"/>
              </a:endParaRPr>
            </a:p>
            <a:p>
              <a:pPr>
                <a:lnSpc>
                  <a:spcPts val="1000"/>
                </a:lnSpc>
              </a:pPr>
              <a:r>
                <a:rPr lang="ja-JP" altLang="en-US" sz="800" b="1" dirty="0">
                  <a:solidFill>
                    <a:srgbClr val="FF0000"/>
                  </a:solidFill>
                  <a:latin typeface="+mj-ea"/>
                  <a:ea typeface="+mj-ea"/>
                </a:rPr>
                <a:t>鉄道沿線近隣の基準点</a:t>
              </a:r>
              <a:r>
                <a:rPr lang="ja-JP" altLang="en-US" sz="800" dirty="0">
                  <a:solidFill>
                    <a:schemeClr val="tx1"/>
                  </a:solidFill>
                  <a:latin typeface="+mj-ea"/>
                  <a:ea typeface="+mj-ea"/>
                </a:rPr>
                <a:t>で</a:t>
              </a:r>
              <a:endParaRPr lang="en-US" altLang="ja-JP" sz="800" dirty="0">
                <a:solidFill>
                  <a:schemeClr val="tx1"/>
                </a:solidFill>
                <a:latin typeface="+mj-ea"/>
                <a:ea typeface="+mj-ea"/>
              </a:endParaRPr>
            </a:p>
            <a:p>
              <a:pPr>
                <a:lnSpc>
                  <a:spcPts val="1000"/>
                </a:lnSpc>
              </a:pPr>
              <a:r>
                <a:rPr lang="ja-JP" altLang="en-US" sz="800" b="1" dirty="0">
                  <a:solidFill>
                    <a:srgbClr val="FF0000"/>
                  </a:solidFill>
                  <a:latin typeface="+mj-ea"/>
                  <a:ea typeface="+mj-ea"/>
                </a:rPr>
                <a:t>氾濫注意水位</a:t>
              </a:r>
              <a:r>
                <a:rPr lang="ja-JP" altLang="en-US" sz="800" dirty="0">
                  <a:solidFill>
                    <a:schemeClr val="tx1"/>
                  </a:solidFill>
                  <a:latin typeface="+mj-ea"/>
                  <a:ea typeface="+mj-ea"/>
                </a:rPr>
                <a:t>を</a:t>
              </a:r>
              <a:r>
                <a:rPr lang="ja-JP" altLang="en-US" sz="800" dirty="0">
                  <a:solidFill>
                    <a:srgbClr val="FF0000"/>
                  </a:solidFill>
                  <a:latin typeface="+mj-ea"/>
                  <a:ea typeface="+mj-ea"/>
                </a:rPr>
                <a:t>突破</a:t>
              </a:r>
              <a:r>
                <a:rPr lang="ja-JP" altLang="en-US" sz="800" dirty="0">
                  <a:solidFill>
                    <a:schemeClr val="tx1"/>
                  </a:solidFill>
                  <a:latin typeface="+mj-ea"/>
                  <a:ea typeface="+mj-ea"/>
                </a:rPr>
                <a:t>したとき</a:t>
              </a:r>
              <a:endParaRPr lang="en-US" altLang="ja-JP" sz="800" dirty="0">
                <a:solidFill>
                  <a:schemeClr val="tx1"/>
                </a:solidFill>
                <a:latin typeface="+mj-ea"/>
                <a:ea typeface="+mj-ea"/>
              </a:endParaRPr>
            </a:p>
          </p:txBody>
        </p:sp>
      </p:grpSp>
      <p:grpSp>
        <p:nvGrpSpPr>
          <p:cNvPr id="2" name="グループ化 1"/>
          <p:cNvGrpSpPr/>
          <p:nvPr/>
        </p:nvGrpSpPr>
        <p:grpSpPr>
          <a:xfrm>
            <a:off x="467332" y="3907656"/>
            <a:ext cx="8430982" cy="742339"/>
            <a:chOff x="467332" y="3641084"/>
            <a:chExt cx="8430982" cy="764833"/>
          </a:xfrm>
        </p:grpSpPr>
        <p:grpSp>
          <p:nvGrpSpPr>
            <p:cNvPr id="40" name="グループ化 39"/>
            <p:cNvGrpSpPr/>
            <p:nvPr/>
          </p:nvGrpSpPr>
          <p:grpSpPr>
            <a:xfrm>
              <a:off x="467544" y="3650874"/>
              <a:ext cx="8424936" cy="740760"/>
              <a:chOff x="467544" y="1700808"/>
              <a:chExt cx="8424936" cy="864096"/>
            </a:xfrm>
          </p:grpSpPr>
          <p:sp>
            <p:nvSpPr>
              <p:cNvPr id="41" name="正方形/長方形 40"/>
              <p:cNvSpPr/>
              <p:nvPr/>
            </p:nvSpPr>
            <p:spPr>
              <a:xfrm>
                <a:off x="2195736" y="1700808"/>
                <a:ext cx="6696744"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467544" y="1700808"/>
                <a:ext cx="1656184" cy="86409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2" name="正方形/長方形 101"/>
            <p:cNvSpPr/>
            <p:nvPr/>
          </p:nvSpPr>
          <p:spPr>
            <a:xfrm>
              <a:off x="467332" y="3641084"/>
              <a:ext cx="1656396" cy="740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j-ea"/>
                  <a:ea typeface="+mj-ea"/>
                </a:rPr>
                <a:t>ｽﾃｰｼﾞ</a:t>
              </a:r>
              <a:r>
                <a:rPr lang="en-US" altLang="ja-JP" sz="1400" b="1" dirty="0">
                  <a:solidFill>
                    <a:schemeClr val="bg1"/>
                  </a:solidFill>
                  <a:latin typeface="+mj-ea"/>
                  <a:ea typeface="+mj-ea"/>
                </a:rPr>
                <a:t>3</a:t>
              </a:r>
              <a:endParaRPr kumimoji="1" lang="en-US" altLang="ja-JP" sz="1400" b="1" dirty="0">
                <a:solidFill>
                  <a:schemeClr val="bg1"/>
                </a:solidFill>
                <a:latin typeface="+mj-ea"/>
                <a:ea typeface="+mj-ea"/>
              </a:endParaRPr>
            </a:p>
            <a:p>
              <a:pPr algn="ctr"/>
              <a:r>
                <a:rPr lang="ja-JP" altLang="en-US" sz="1400" b="1" dirty="0">
                  <a:solidFill>
                    <a:schemeClr val="bg1"/>
                  </a:solidFill>
                  <a:latin typeface="+mj-ea"/>
                  <a:ea typeface="+mj-ea"/>
                </a:rPr>
                <a:t>↓</a:t>
              </a:r>
              <a:endParaRPr lang="en-US" altLang="ja-JP" sz="1400" b="1" dirty="0">
                <a:solidFill>
                  <a:schemeClr val="bg1"/>
                </a:solidFill>
                <a:latin typeface="+mj-ea"/>
                <a:ea typeface="+mj-ea"/>
              </a:endParaRPr>
            </a:p>
            <a:p>
              <a:pPr algn="ctr"/>
              <a:r>
                <a:rPr lang="ja-JP" altLang="en-US" sz="1400" b="1" dirty="0">
                  <a:solidFill>
                    <a:schemeClr val="bg1"/>
                  </a:solidFill>
                  <a:latin typeface="+mj-ea"/>
                  <a:ea typeface="+mj-ea"/>
                </a:rPr>
                <a:t>ｽﾃｰｼﾞ</a:t>
              </a:r>
              <a:r>
                <a:rPr lang="en-US" altLang="ja-JP" sz="1400" b="1" dirty="0">
                  <a:solidFill>
                    <a:schemeClr val="bg1"/>
                  </a:solidFill>
                  <a:latin typeface="+mj-ea"/>
                  <a:ea typeface="+mj-ea"/>
                </a:rPr>
                <a:t>4</a:t>
              </a:r>
            </a:p>
          </p:txBody>
        </p:sp>
        <p:grpSp>
          <p:nvGrpSpPr>
            <p:cNvPr id="127" name="グループ化 126"/>
            <p:cNvGrpSpPr/>
            <p:nvPr/>
          </p:nvGrpSpPr>
          <p:grpSpPr>
            <a:xfrm>
              <a:off x="2207403" y="3641084"/>
              <a:ext cx="6685077" cy="758739"/>
              <a:chOff x="2207403" y="848833"/>
              <a:chExt cx="6685077" cy="5498552"/>
            </a:xfrm>
          </p:grpSpPr>
          <p:cxnSp>
            <p:nvCxnSpPr>
              <p:cNvPr id="128" name="直線コネクタ 127"/>
              <p:cNvCxnSpPr/>
              <p:nvPr/>
            </p:nvCxnSpPr>
            <p:spPr>
              <a:xfrm>
                <a:off x="3544418"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4881433"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7555463"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8892480"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2207403"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7" name="正方形/長方形 166"/>
            <p:cNvSpPr/>
            <p:nvPr/>
          </p:nvSpPr>
          <p:spPr>
            <a:xfrm>
              <a:off x="2219071" y="3674155"/>
              <a:ext cx="1325346" cy="731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nSpc>
                  <a:spcPts val="1000"/>
                </a:lnSpc>
              </a:pPr>
              <a:r>
                <a:rPr kumimoji="1" lang="ja-JP" altLang="en-US" sz="800" b="1" dirty="0">
                  <a:solidFill>
                    <a:srgbClr val="FF0000"/>
                  </a:solidFill>
                  <a:latin typeface="+mj-ea"/>
                  <a:ea typeface="+mj-ea"/>
                </a:rPr>
                <a:t>流域</a:t>
              </a:r>
              <a:r>
                <a:rPr lang="ja-JP" altLang="en-US" sz="800" b="1" dirty="0">
                  <a:solidFill>
                    <a:srgbClr val="FF0000"/>
                  </a:solidFill>
                  <a:latin typeface="+mj-ea"/>
                  <a:ea typeface="+mj-ea"/>
                </a:rPr>
                <a:t>内河川の基準点</a:t>
              </a:r>
              <a:r>
                <a:rPr lang="ja-JP" altLang="en-US" sz="600" b="1" dirty="0">
                  <a:solidFill>
                    <a:srgbClr val="FF0000"/>
                  </a:solidFill>
                  <a:latin typeface="+mj-ea"/>
                  <a:ea typeface="+mj-ea"/>
                </a:rPr>
                <a:t>（</a:t>
              </a:r>
              <a:r>
                <a:rPr lang="en-US" altLang="ja-JP" sz="600" b="1" dirty="0">
                  <a:solidFill>
                    <a:srgbClr val="FF0000"/>
                  </a:solidFill>
                  <a:latin typeface="+mj-ea"/>
                  <a:ea typeface="+mj-ea"/>
                </a:rPr>
                <a:t>10</a:t>
              </a:r>
              <a:r>
                <a:rPr lang="ja-JP" altLang="en-US" sz="600" b="1" dirty="0">
                  <a:solidFill>
                    <a:srgbClr val="FF0000"/>
                  </a:solidFill>
                  <a:latin typeface="+mj-ea"/>
                  <a:ea typeface="+mj-ea"/>
                </a:rPr>
                <a:t>地点）</a:t>
              </a:r>
              <a:endParaRPr lang="en-US" altLang="ja-JP" sz="600" b="1" dirty="0">
                <a:solidFill>
                  <a:srgbClr val="FF0000"/>
                </a:solidFill>
                <a:latin typeface="+mj-ea"/>
                <a:ea typeface="+mj-ea"/>
              </a:endParaRPr>
            </a:p>
            <a:p>
              <a:pPr>
                <a:lnSpc>
                  <a:spcPts val="1000"/>
                </a:lnSpc>
              </a:pPr>
              <a:r>
                <a:rPr lang="ja-JP" altLang="en-US" sz="800" dirty="0">
                  <a:solidFill>
                    <a:schemeClr val="tx1"/>
                  </a:solidFill>
                  <a:latin typeface="+mj-ea"/>
                  <a:ea typeface="+mj-ea"/>
                </a:rPr>
                <a:t>のいずれかで</a:t>
              </a:r>
              <a:endParaRPr lang="en-US" altLang="ja-JP" sz="800" dirty="0">
                <a:solidFill>
                  <a:schemeClr val="tx1"/>
                </a:solidFill>
                <a:latin typeface="+mj-ea"/>
                <a:ea typeface="+mj-ea"/>
              </a:endParaRPr>
            </a:p>
            <a:p>
              <a:pPr>
                <a:lnSpc>
                  <a:spcPts val="1000"/>
                </a:lnSpc>
              </a:pPr>
              <a:r>
                <a:rPr lang="ja-JP" altLang="en-US" sz="800" b="1" dirty="0">
                  <a:solidFill>
                    <a:srgbClr val="FF0000"/>
                  </a:solidFill>
                  <a:latin typeface="+mj-ea"/>
                  <a:ea typeface="+mj-ea"/>
                </a:rPr>
                <a:t>氾濫危険水位</a:t>
              </a:r>
              <a:r>
                <a:rPr lang="ja-JP" altLang="en-US" sz="800" dirty="0">
                  <a:solidFill>
                    <a:schemeClr val="tx1"/>
                  </a:solidFill>
                  <a:latin typeface="+mj-ea"/>
                  <a:ea typeface="+mj-ea"/>
                </a:rPr>
                <a:t>を</a:t>
              </a:r>
              <a:r>
                <a:rPr lang="ja-JP" altLang="en-US" sz="800" dirty="0">
                  <a:solidFill>
                    <a:srgbClr val="FF0000"/>
                  </a:solidFill>
                  <a:latin typeface="+mj-ea"/>
                  <a:ea typeface="+mj-ea"/>
                </a:rPr>
                <a:t>突破</a:t>
              </a:r>
              <a:r>
                <a:rPr lang="ja-JP" altLang="en-US" sz="800" dirty="0">
                  <a:solidFill>
                    <a:schemeClr val="tx1"/>
                  </a:solidFill>
                  <a:latin typeface="+mj-ea"/>
                  <a:ea typeface="+mj-ea"/>
                </a:rPr>
                <a:t>したとき</a:t>
              </a:r>
              <a:endParaRPr lang="en-US" altLang="ja-JP" sz="800" dirty="0">
                <a:solidFill>
                  <a:schemeClr val="tx1"/>
                </a:solidFill>
                <a:latin typeface="+mj-ea"/>
                <a:ea typeface="+mj-ea"/>
              </a:endParaRPr>
            </a:p>
          </p:txBody>
        </p:sp>
        <p:sp>
          <p:nvSpPr>
            <p:cNvPr id="168" name="正方形/長方形 167"/>
            <p:cNvSpPr/>
            <p:nvPr/>
          </p:nvSpPr>
          <p:spPr>
            <a:xfrm>
              <a:off x="5552735" y="3674155"/>
              <a:ext cx="1325346" cy="731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nSpc>
                  <a:spcPts val="1000"/>
                </a:lnSpc>
              </a:pPr>
              <a:r>
                <a:rPr kumimoji="1" lang="ja-JP" altLang="en-US" sz="800" b="1" dirty="0">
                  <a:solidFill>
                    <a:srgbClr val="FF0000"/>
                  </a:solidFill>
                  <a:latin typeface="+mj-ea"/>
                  <a:ea typeface="+mj-ea"/>
                </a:rPr>
                <a:t>流域</a:t>
              </a:r>
              <a:r>
                <a:rPr lang="ja-JP" altLang="en-US" sz="800" b="1" dirty="0">
                  <a:solidFill>
                    <a:srgbClr val="FF0000"/>
                  </a:solidFill>
                  <a:latin typeface="+mj-ea"/>
                  <a:ea typeface="+mj-ea"/>
                </a:rPr>
                <a:t>内河川の基準点</a:t>
              </a:r>
              <a:r>
                <a:rPr lang="ja-JP" altLang="en-US" sz="600" b="1" dirty="0">
                  <a:solidFill>
                    <a:srgbClr val="FF0000"/>
                  </a:solidFill>
                  <a:latin typeface="+mj-ea"/>
                  <a:ea typeface="+mj-ea"/>
                </a:rPr>
                <a:t>（</a:t>
              </a:r>
              <a:r>
                <a:rPr lang="en-US" altLang="ja-JP" sz="600" b="1" dirty="0">
                  <a:solidFill>
                    <a:srgbClr val="FF0000"/>
                  </a:solidFill>
                  <a:latin typeface="+mj-ea"/>
                  <a:ea typeface="+mj-ea"/>
                </a:rPr>
                <a:t>10</a:t>
              </a:r>
              <a:r>
                <a:rPr lang="ja-JP" altLang="en-US" sz="600" b="1" dirty="0">
                  <a:solidFill>
                    <a:srgbClr val="FF0000"/>
                  </a:solidFill>
                  <a:latin typeface="+mj-ea"/>
                  <a:ea typeface="+mj-ea"/>
                </a:rPr>
                <a:t>地点）</a:t>
              </a:r>
              <a:endParaRPr lang="en-US" altLang="ja-JP" sz="600" b="1" dirty="0">
                <a:solidFill>
                  <a:srgbClr val="FF0000"/>
                </a:solidFill>
                <a:latin typeface="+mj-ea"/>
                <a:ea typeface="+mj-ea"/>
              </a:endParaRPr>
            </a:p>
            <a:p>
              <a:pPr>
                <a:lnSpc>
                  <a:spcPts val="1000"/>
                </a:lnSpc>
              </a:pPr>
              <a:r>
                <a:rPr lang="ja-JP" altLang="en-US" sz="800" dirty="0">
                  <a:solidFill>
                    <a:schemeClr val="tx1"/>
                  </a:solidFill>
                  <a:latin typeface="+mj-ea"/>
                  <a:ea typeface="+mj-ea"/>
                </a:rPr>
                <a:t>のいずれかで</a:t>
              </a:r>
              <a:endParaRPr lang="en-US" altLang="ja-JP" sz="800" dirty="0">
                <a:solidFill>
                  <a:schemeClr val="tx1"/>
                </a:solidFill>
                <a:latin typeface="+mj-ea"/>
                <a:ea typeface="+mj-ea"/>
              </a:endParaRPr>
            </a:p>
            <a:p>
              <a:pPr>
                <a:lnSpc>
                  <a:spcPts val="1000"/>
                </a:lnSpc>
              </a:pPr>
              <a:r>
                <a:rPr lang="ja-JP" altLang="en-US" sz="800" b="1" dirty="0">
                  <a:solidFill>
                    <a:srgbClr val="FF0000"/>
                  </a:solidFill>
                  <a:latin typeface="+mj-ea"/>
                  <a:ea typeface="+mj-ea"/>
                </a:rPr>
                <a:t>氾濫危険水位</a:t>
              </a:r>
              <a:r>
                <a:rPr lang="ja-JP" altLang="en-US" sz="800" dirty="0">
                  <a:solidFill>
                    <a:schemeClr val="tx1"/>
                  </a:solidFill>
                  <a:latin typeface="+mj-ea"/>
                  <a:ea typeface="+mj-ea"/>
                </a:rPr>
                <a:t>を</a:t>
              </a:r>
              <a:r>
                <a:rPr lang="ja-JP" altLang="en-US" sz="800" dirty="0">
                  <a:solidFill>
                    <a:srgbClr val="FF0000"/>
                  </a:solidFill>
                  <a:latin typeface="+mj-ea"/>
                  <a:ea typeface="+mj-ea"/>
                </a:rPr>
                <a:t>突破</a:t>
              </a:r>
              <a:r>
                <a:rPr lang="ja-JP" altLang="en-US" sz="800" dirty="0">
                  <a:solidFill>
                    <a:schemeClr val="tx1"/>
                  </a:solidFill>
                  <a:latin typeface="+mj-ea"/>
                  <a:ea typeface="+mj-ea"/>
                </a:rPr>
                <a:t>したとき</a:t>
              </a:r>
              <a:endParaRPr lang="en-US" altLang="ja-JP" sz="800" dirty="0">
                <a:solidFill>
                  <a:schemeClr val="tx1"/>
                </a:solidFill>
                <a:latin typeface="+mj-ea"/>
                <a:ea typeface="+mj-ea"/>
              </a:endParaRPr>
            </a:p>
          </p:txBody>
        </p:sp>
        <p:sp>
          <p:nvSpPr>
            <p:cNvPr id="169" name="正方形/長方形 168"/>
            <p:cNvSpPr/>
            <p:nvPr/>
          </p:nvSpPr>
          <p:spPr>
            <a:xfrm>
              <a:off x="3542494" y="3655127"/>
              <a:ext cx="1325346" cy="731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nSpc>
                  <a:spcPts val="1000"/>
                </a:lnSpc>
              </a:pPr>
              <a:r>
                <a:rPr kumimoji="1" lang="ja-JP" altLang="en-US" sz="800" dirty="0">
                  <a:solidFill>
                    <a:schemeClr val="tx1"/>
                  </a:solidFill>
                  <a:latin typeface="+mj-ea"/>
                  <a:ea typeface="+mj-ea"/>
                </a:rPr>
                <a:t>流域</a:t>
              </a:r>
              <a:r>
                <a:rPr lang="ja-JP" altLang="en-US" sz="800" dirty="0">
                  <a:solidFill>
                    <a:schemeClr val="tx1"/>
                  </a:solidFill>
                  <a:latin typeface="+mj-ea"/>
                  <a:ea typeface="+mj-ea"/>
                </a:rPr>
                <a:t>内河川の基準点</a:t>
              </a:r>
              <a:r>
                <a:rPr lang="ja-JP" altLang="en-US" sz="600" dirty="0">
                  <a:solidFill>
                    <a:schemeClr val="tx1"/>
                  </a:solidFill>
                  <a:latin typeface="+mj-ea"/>
                  <a:ea typeface="+mj-ea"/>
                </a:rPr>
                <a:t>（</a:t>
              </a:r>
              <a:r>
                <a:rPr lang="en-US" altLang="ja-JP" sz="600" dirty="0">
                  <a:solidFill>
                    <a:schemeClr val="tx1"/>
                  </a:solidFill>
                  <a:latin typeface="+mj-ea"/>
                  <a:ea typeface="+mj-ea"/>
                </a:rPr>
                <a:t>10</a:t>
              </a:r>
              <a:r>
                <a:rPr lang="ja-JP" altLang="en-US" sz="600" dirty="0">
                  <a:solidFill>
                    <a:schemeClr val="tx1"/>
                  </a:solidFill>
                  <a:latin typeface="+mj-ea"/>
                  <a:ea typeface="+mj-ea"/>
                </a:rPr>
                <a:t>地点）</a:t>
              </a:r>
              <a:endParaRPr lang="en-US" altLang="ja-JP" sz="600" dirty="0">
                <a:solidFill>
                  <a:schemeClr val="tx1"/>
                </a:solidFill>
                <a:latin typeface="+mj-ea"/>
                <a:ea typeface="+mj-ea"/>
              </a:endParaRPr>
            </a:p>
            <a:p>
              <a:pPr>
                <a:lnSpc>
                  <a:spcPts val="1000"/>
                </a:lnSpc>
              </a:pPr>
              <a:r>
                <a:rPr lang="ja-JP" altLang="en-US" sz="800" dirty="0">
                  <a:solidFill>
                    <a:schemeClr val="tx1"/>
                  </a:solidFill>
                  <a:latin typeface="+mj-ea"/>
                  <a:ea typeface="+mj-ea"/>
                </a:rPr>
                <a:t>のうち、</a:t>
              </a:r>
              <a:r>
                <a:rPr lang="ja-JP" altLang="en-US" sz="800" b="1" dirty="0">
                  <a:solidFill>
                    <a:srgbClr val="FF0000"/>
                  </a:solidFill>
                  <a:latin typeface="+mj-ea"/>
                  <a:ea typeface="+mj-ea"/>
                </a:rPr>
                <a:t>自市の防災計画等で</a:t>
              </a:r>
              <a:endParaRPr lang="en-US" altLang="ja-JP" sz="800" b="1" dirty="0">
                <a:solidFill>
                  <a:srgbClr val="FF0000"/>
                </a:solidFill>
                <a:latin typeface="+mj-ea"/>
                <a:ea typeface="+mj-ea"/>
              </a:endParaRPr>
            </a:p>
            <a:p>
              <a:pPr>
                <a:lnSpc>
                  <a:spcPts val="1000"/>
                </a:lnSpc>
              </a:pPr>
              <a:r>
                <a:rPr lang="ja-JP" altLang="en-US" sz="800" b="1" dirty="0">
                  <a:solidFill>
                    <a:srgbClr val="FF0000"/>
                  </a:solidFill>
                  <a:latin typeface="+mj-ea"/>
                  <a:ea typeface="+mj-ea"/>
                </a:rPr>
                <a:t>監視地点としている水位計</a:t>
              </a:r>
              <a:r>
                <a:rPr lang="ja-JP" altLang="en-US" sz="800" dirty="0">
                  <a:solidFill>
                    <a:schemeClr val="tx1"/>
                  </a:solidFill>
                  <a:latin typeface="+mj-ea"/>
                  <a:ea typeface="+mj-ea"/>
                </a:rPr>
                <a:t>で</a:t>
              </a:r>
              <a:endParaRPr lang="en-US" altLang="ja-JP" sz="800" dirty="0">
                <a:solidFill>
                  <a:schemeClr val="tx1"/>
                </a:solidFill>
                <a:latin typeface="+mj-ea"/>
                <a:ea typeface="+mj-ea"/>
              </a:endParaRPr>
            </a:p>
            <a:p>
              <a:pPr>
                <a:lnSpc>
                  <a:spcPts val="1000"/>
                </a:lnSpc>
              </a:pPr>
              <a:r>
                <a:rPr lang="ja-JP" altLang="en-US" sz="800" b="1" dirty="0">
                  <a:solidFill>
                    <a:srgbClr val="FF0000"/>
                  </a:solidFill>
                  <a:latin typeface="+mj-ea"/>
                  <a:ea typeface="+mj-ea"/>
                </a:rPr>
                <a:t>氾濫危険水位</a:t>
              </a:r>
              <a:r>
                <a:rPr lang="ja-JP" altLang="en-US" sz="800" dirty="0">
                  <a:solidFill>
                    <a:schemeClr val="tx1"/>
                  </a:solidFill>
                  <a:latin typeface="+mj-ea"/>
                  <a:ea typeface="+mj-ea"/>
                </a:rPr>
                <a:t>を</a:t>
              </a:r>
              <a:r>
                <a:rPr lang="ja-JP" altLang="en-US" sz="800" dirty="0">
                  <a:solidFill>
                    <a:srgbClr val="FF0000"/>
                  </a:solidFill>
                  <a:latin typeface="+mj-ea"/>
                  <a:ea typeface="+mj-ea"/>
                </a:rPr>
                <a:t>突破</a:t>
              </a:r>
              <a:r>
                <a:rPr lang="ja-JP" altLang="en-US" sz="800" dirty="0">
                  <a:solidFill>
                    <a:schemeClr val="tx1"/>
                  </a:solidFill>
                  <a:latin typeface="+mj-ea"/>
                  <a:ea typeface="+mj-ea"/>
                </a:rPr>
                <a:t>したとき</a:t>
              </a:r>
              <a:endParaRPr lang="en-US" altLang="ja-JP" sz="800" dirty="0">
                <a:solidFill>
                  <a:schemeClr val="tx1"/>
                </a:solidFill>
                <a:latin typeface="+mj-ea"/>
                <a:ea typeface="+mj-ea"/>
              </a:endParaRPr>
            </a:p>
          </p:txBody>
        </p:sp>
        <p:sp>
          <p:nvSpPr>
            <p:cNvPr id="170" name="正方形/長方形 169"/>
            <p:cNvSpPr/>
            <p:nvPr/>
          </p:nvSpPr>
          <p:spPr>
            <a:xfrm>
              <a:off x="7572968" y="3655127"/>
              <a:ext cx="1325346" cy="731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nSpc>
                  <a:spcPts val="1000"/>
                </a:lnSpc>
              </a:pPr>
              <a:r>
                <a:rPr kumimoji="1" lang="ja-JP" altLang="en-US" sz="800" dirty="0">
                  <a:solidFill>
                    <a:schemeClr val="tx1"/>
                  </a:solidFill>
                  <a:latin typeface="+mj-ea"/>
                  <a:ea typeface="+mj-ea"/>
                </a:rPr>
                <a:t>流域</a:t>
              </a:r>
              <a:r>
                <a:rPr lang="ja-JP" altLang="en-US" sz="800" dirty="0">
                  <a:solidFill>
                    <a:schemeClr val="tx1"/>
                  </a:solidFill>
                  <a:latin typeface="+mj-ea"/>
                  <a:ea typeface="+mj-ea"/>
                </a:rPr>
                <a:t>内河川の基準点</a:t>
              </a:r>
              <a:r>
                <a:rPr lang="ja-JP" altLang="en-US" sz="600" dirty="0">
                  <a:solidFill>
                    <a:schemeClr val="tx1"/>
                  </a:solidFill>
                  <a:latin typeface="+mj-ea"/>
                  <a:ea typeface="+mj-ea"/>
                </a:rPr>
                <a:t>（</a:t>
              </a:r>
              <a:r>
                <a:rPr lang="en-US" altLang="ja-JP" sz="600" dirty="0">
                  <a:solidFill>
                    <a:schemeClr val="tx1"/>
                  </a:solidFill>
                  <a:latin typeface="+mj-ea"/>
                  <a:ea typeface="+mj-ea"/>
                </a:rPr>
                <a:t>10</a:t>
              </a:r>
              <a:r>
                <a:rPr lang="ja-JP" altLang="en-US" sz="600" dirty="0">
                  <a:solidFill>
                    <a:schemeClr val="tx1"/>
                  </a:solidFill>
                  <a:latin typeface="+mj-ea"/>
                  <a:ea typeface="+mj-ea"/>
                </a:rPr>
                <a:t>地点）</a:t>
              </a:r>
              <a:endParaRPr lang="en-US" altLang="ja-JP" sz="600" dirty="0">
                <a:solidFill>
                  <a:schemeClr val="tx1"/>
                </a:solidFill>
                <a:latin typeface="+mj-ea"/>
                <a:ea typeface="+mj-ea"/>
              </a:endParaRPr>
            </a:p>
            <a:p>
              <a:pPr>
                <a:lnSpc>
                  <a:spcPts val="1000"/>
                </a:lnSpc>
              </a:pPr>
              <a:r>
                <a:rPr lang="ja-JP" altLang="en-US" sz="800" dirty="0">
                  <a:solidFill>
                    <a:schemeClr val="tx1"/>
                  </a:solidFill>
                  <a:latin typeface="+mj-ea"/>
                  <a:ea typeface="+mj-ea"/>
                </a:rPr>
                <a:t>のうち、</a:t>
              </a:r>
              <a:endParaRPr lang="en-US" altLang="ja-JP" sz="800" dirty="0">
                <a:solidFill>
                  <a:schemeClr val="tx1"/>
                </a:solidFill>
                <a:latin typeface="+mj-ea"/>
                <a:ea typeface="+mj-ea"/>
              </a:endParaRPr>
            </a:p>
            <a:p>
              <a:pPr>
                <a:lnSpc>
                  <a:spcPts val="1000"/>
                </a:lnSpc>
              </a:pPr>
              <a:r>
                <a:rPr lang="ja-JP" altLang="en-US" sz="800" b="1" dirty="0">
                  <a:solidFill>
                    <a:srgbClr val="FF0000"/>
                  </a:solidFill>
                  <a:latin typeface="+mj-ea"/>
                  <a:ea typeface="+mj-ea"/>
                </a:rPr>
                <a:t>鉄道沿線近隣の基準点</a:t>
              </a:r>
              <a:r>
                <a:rPr lang="ja-JP" altLang="en-US" sz="800" dirty="0">
                  <a:solidFill>
                    <a:schemeClr val="tx1"/>
                  </a:solidFill>
                  <a:latin typeface="+mj-ea"/>
                  <a:ea typeface="+mj-ea"/>
                </a:rPr>
                <a:t>で</a:t>
              </a:r>
              <a:endParaRPr lang="en-US" altLang="ja-JP" sz="800" dirty="0">
                <a:solidFill>
                  <a:schemeClr val="tx1"/>
                </a:solidFill>
                <a:latin typeface="+mj-ea"/>
                <a:ea typeface="+mj-ea"/>
              </a:endParaRPr>
            </a:p>
            <a:p>
              <a:pPr>
                <a:lnSpc>
                  <a:spcPts val="1000"/>
                </a:lnSpc>
              </a:pPr>
              <a:r>
                <a:rPr lang="ja-JP" altLang="en-US" sz="800" b="1" dirty="0">
                  <a:solidFill>
                    <a:srgbClr val="FF0000"/>
                  </a:solidFill>
                  <a:latin typeface="+mj-ea"/>
                  <a:ea typeface="+mj-ea"/>
                </a:rPr>
                <a:t>氾濫危険水位</a:t>
              </a:r>
              <a:r>
                <a:rPr lang="ja-JP" altLang="en-US" sz="800" dirty="0">
                  <a:solidFill>
                    <a:schemeClr val="tx1"/>
                  </a:solidFill>
                  <a:latin typeface="+mj-ea"/>
                  <a:ea typeface="+mj-ea"/>
                </a:rPr>
                <a:t>を</a:t>
              </a:r>
              <a:r>
                <a:rPr lang="ja-JP" altLang="en-US" sz="800" dirty="0">
                  <a:solidFill>
                    <a:srgbClr val="FF0000"/>
                  </a:solidFill>
                  <a:latin typeface="+mj-ea"/>
                  <a:ea typeface="+mj-ea"/>
                </a:rPr>
                <a:t>突破</a:t>
              </a:r>
              <a:r>
                <a:rPr lang="ja-JP" altLang="en-US" sz="800" dirty="0">
                  <a:solidFill>
                    <a:schemeClr val="tx1"/>
                  </a:solidFill>
                  <a:latin typeface="+mj-ea"/>
                  <a:ea typeface="+mj-ea"/>
                </a:rPr>
                <a:t>したとき</a:t>
              </a:r>
              <a:endParaRPr lang="en-US" altLang="ja-JP" sz="800" dirty="0">
                <a:solidFill>
                  <a:schemeClr val="tx1"/>
                </a:solidFill>
                <a:latin typeface="+mj-ea"/>
                <a:ea typeface="+mj-ea"/>
              </a:endParaRPr>
            </a:p>
          </p:txBody>
        </p:sp>
      </p:grpSp>
      <p:grpSp>
        <p:nvGrpSpPr>
          <p:cNvPr id="1027" name="グループ化 1026"/>
          <p:cNvGrpSpPr/>
          <p:nvPr/>
        </p:nvGrpSpPr>
        <p:grpSpPr>
          <a:xfrm>
            <a:off x="467544" y="1327993"/>
            <a:ext cx="8424936" cy="740760"/>
            <a:chOff x="467544" y="1284654"/>
            <a:chExt cx="8424936" cy="740760"/>
          </a:xfrm>
        </p:grpSpPr>
        <p:sp>
          <p:nvSpPr>
            <p:cNvPr id="3" name="正方形/長方形 2"/>
            <p:cNvSpPr/>
            <p:nvPr/>
          </p:nvSpPr>
          <p:spPr>
            <a:xfrm>
              <a:off x="2195736" y="1284654"/>
              <a:ext cx="6696744" cy="740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a:p>
          </p:txBody>
        </p:sp>
        <p:sp>
          <p:nvSpPr>
            <p:cNvPr id="16" name="正方形/長方形 15"/>
            <p:cNvSpPr/>
            <p:nvPr/>
          </p:nvSpPr>
          <p:spPr>
            <a:xfrm>
              <a:off x="467544" y="1284654"/>
              <a:ext cx="1656184" cy="7407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a:p>
          </p:txBody>
        </p:sp>
      </p:grpSp>
      <p:grpSp>
        <p:nvGrpSpPr>
          <p:cNvPr id="58" name="グループ化 57"/>
          <p:cNvGrpSpPr/>
          <p:nvPr/>
        </p:nvGrpSpPr>
        <p:grpSpPr>
          <a:xfrm>
            <a:off x="467544" y="892172"/>
            <a:ext cx="8424936" cy="400384"/>
            <a:chOff x="467544" y="1080655"/>
            <a:chExt cx="8424936" cy="400384"/>
          </a:xfrm>
        </p:grpSpPr>
        <p:sp>
          <p:nvSpPr>
            <p:cNvPr id="53" name="正方形/長方形 52"/>
            <p:cNvSpPr/>
            <p:nvPr/>
          </p:nvSpPr>
          <p:spPr>
            <a:xfrm>
              <a:off x="2195736" y="1080655"/>
              <a:ext cx="6696744" cy="40038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4" name="正方形/長方形 53"/>
            <p:cNvSpPr/>
            <p:nvPr/>
          </p:nvSpPr>
          <p:spPr>
            <a:xfrm>
              <a:off x="467544" y="1080655"/>
              <a:ext cx="1656184" cy="40038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1024" name="正方形/長方形 1023"/>
          <p:cNvSpPr/>
          <p:nvPr/>
        </p:nvSpPr>
        <p:spPr>
          <a:xfrm>
            <a:off x="2219071" y="892172"/>
            <a:ext cx="1325346" cy="40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国・府</a:t>
            </a:r>
            <a:endParaRPr kumimoji="1" lang="ja-JP" altLang="en-US" dirty="0">
              <a:solidFill>
                <a:schemeClr val="tx1"/>
              </a:solidFill>
            </a:endParaRPr>
          </a:p>
        </p:txBody>
      </p:sp>
      <p:sp>
        <p:nvSpPr>
          <p:cNvPr id="66" name="正方形/長方形 65"/>
          <p:cNvSpPr/>
          <p:nvPr/>
        </p:nvSpPr>
        <p:spPr>
          <a:xfrm>
            <a:off x="3567183" y="892172"/>
            <a:ext cx="1325346" cy="40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流域市</a:t>
            </a:r>
            <a:endParaRPr kumimoji="1" lang="ja-JP" altLang="en-US" dirty="0">
              <a:solidFill>
                <a:schemeClr val="tx1"/>
              </a:solidFill>
            </a:endParaRPr>
          </a:p>
        </p:txBody>
      </p:sp>
      <p:sp>
        <p:nvSpPr>
          <p:cNvPr id="67" name="正方形/長方形 66"/>
          <p:cNvSpPr/>
          <p:nvPr/>
        </p:nvSpPr>
        <p:spPr>
          <a:xfrm>
            <a:off x="4905041" y="892172"/>
            <a:ext cx="1325346" cy="40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報道機関</a:t>
            </a:r>
            <a:endParaRPr kumimoji="1" lang="ja-JP" altLang="en-US" dirty="0">
              <a:solidFill>
                <a:schemeClr val="tx1"/>
              </a:solidFill>
            </a:endParaRPr>
          </a:p>
        </p:txBody>
      </p:sp>
      <p:sp>
        <p:nvSpPr>
          <p:cNvPr id="68" name="正方形/長方形 67"/>
          <p:cNvSpPr/>
          <p:nvPr/>
        </p:nvSpPr>
        <p:spPr>
          <a:xfrm>
            <a:off x="7578801" y="892172"/>
            <a:ext cx="1325346" cy="40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鉄道</a:t>
            </a:r>
            <a:endParaRPr kumimoji="1" lang="en-US" altLang="ja-JP" sz="1400" dirty="0">
              <a:solidFill>
                <a:schemeClr val="tx1"/>
              </a:solidFill>
            </a:endParaRPr>
          </a:p>
          <a:p>
            <a:pPr algn="ctr"/>
            <a:r>
              <a:rPr kumimoji="1" lang="ja-JP" altLang="en-US" sz="1400" dirty="0">
                <a:solidFill>
                  <a:schemeClr val="tx1"/>
                </a:solidFill>
              </a:rPr>
              <a:t>事業者</a:t>
            </a:r>
          </a:p>
        </p:txBody>
      </p:sp>
      <p:sp>
        <p:nvSpPr>
          <p:cNvPr id="69" name="正方形/長方形 68"/>
          <p:cNvSpPr/>
          <p:nvPr/>
        </p:nvSpPr>
        <p:spPr>
          <a:xfrm>
            <a:off x="6230330" y="892172"/>
            <a:ext cx="1325346" cy="40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ﾗｲﾌﾗｲﾝ</a:t>
            </a:r>
            <a:endParaRPr lang="en-US" altLang="ja-JP" sz="1400" dirty="0">
              <a:solidFill>
                <a:schemeClr val="tx1"/>
              </a:solidFill>
            </a:endParaRPr>
          </a:p>
          <a:p>
            <a:pPr algn="ctr"/>
            <a:r>
              <a:rPr lang="ja-JP" altLang="en-US" sz="1400" dirty="0">
                <a:solidFill>
                  <a:schemeClr val="tx1"/>
                </a:solidFill>
              </a:rPr>
              <a:t>事業者</a:t>
            </a:r>
            <a:endParaRPr kumimoji="1" lang="ja-JP" altLang="en-US" sz="1400" dirty="0">
              <a:solidFill>
                <a:schemeClr val="tx1"/>
              </a:solidFill>
            </a:endParaRPr>
          </a:p>
        </p:txBody>
      </p:sp>
      <p:grpSp>
        <p:nvGrpSpPr>
          <p:cNvPr id="1025" name="グループ化 1024"/>
          <p:cNvGrpSpPr/>
          <p:nvPr/>
        </p:nvGrpSpPr>
        <p:grpSpPr>
          <a:xfrm>
            <a:off x="2207403" y="892173"/>
            <a:ext cx="6685077" cy="400384"/>
            <a:chOff x="2207403" y="848833"/>
            <a:chExt cx="6685077" cy="5498552"/>
          </a:xfrm>
        </p:grpSpPr>
        <p:cxnSp>
          <p:nvCxnSpPr>
            <p:cNvPr id="56" name="直線コネクタ 55"/>
            <p:cNvCxnSpPr/>
            <p:nvPr/>
          </p:nvCxnSpPr>
          <p:spPr>
            <a:xfrm>
              <a:off x="3544418"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4881433"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6218448"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7555463"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8892480"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207403"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9" name="正方形/長方形 98"/>
          <p:cNvSpPr/>
          <p:nvPr/>
        </p:nvSpPr>
        <p:spPr>
          <a:xfrm>
            <a:off x="467332" y="1327994"/>
            <a:ext cx="1656396" cy="740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j-ea"/>
                <a:ea typeface="+mj-ea"/>
              </a:rPr>
              <a:t>ｽﾃｰｼﾞ</a:t>
            </a:r>
            <a:r>
              <a:rPr kumimoji="1" lang="en-US" altLang="ja-JP" sz="1400" b="1" dirty="0">
                <a:solidFill>
                  <a:schemeClr val="bg1"/>
                </a:solidFill>
                <a:latin typeface="+mj-ea"/>
                <a:ea typeface="+mj-ea"/>
              </a:rPr>
              <a:t>0</a:t>
            </a:r>
          </a:p>
          <a:p>
            <a:pPr algn="ctr"/>
            <a:r>
              <a:rPr lang="ja-JP" altLang="en-US" sz="1400" b="1" dirty="0">
                <a:solidFill>
                  <a:schemeClr val="bg1"/>
                </a:solidFill>
                <a:latin typeface="+mj-ea"/>
                <a:ea typeface="+mj-ea"/>
              </a:rPr>
              <a:t>↓</a:t>
            </a:r>
            <a:endParaRPr lang="en-US" altLang="ja-JP" sz="1400" b="1" dirty="0">
              <a:solidFill>
                <a:schemeClr val="bg1"/>
              </a:solidFill>
              <a:latin typeface="+mj-ea"/>
              <a:ea typeface="+mj-ea"/>
            </a:endParaRPr>
          </a:p>
          <a:p>
            <a:pPr algn="ctr"/>
            <a:r>
              <a:rPr lang="ja-JP" altLang="en-US" sz="1400" b="1" dirty="0">
                <a:solidFill>
                  <a:schemeClr val="bg1"/>
                </a:solidFill>
                <a:latin typeface="+mj-ea"/>
                <a:ea typeface="+mj-ea"/>
              </a:rPr>
              <a:t>ｽﾃｰｼﾞ</a:t>
            </a:r>
            <a:r>
              <a:rPr lang="en-US" altLang="ja-JP" sz="1400" b="1" dirty="0">
                <a:solidFill>
                  <a:schemeClr val="bg1"/>
                </a:solidFill>
                <a:latin typeface="+mj-ea"/>
                <a:ea typeface="+mj-ea"/>
              </a:rPr>
              <a:t>1</a:t>
            </a:r>
          </a:p>
        </p:txBody>
      </p:sp>
      <p:grpSp>
        <p:nvGrpSpPr>
          <p:cNvPr id="106" name="グループ化 105"/>
          <p:cNvGrpSpPr/>
          <p:nvPr/>
        </p:nvGrpSpPr>
        <p:grpSpPr>
          <a:xfrm>
            <a:off x="2207403" y="1310010"/>
            <a:ext cx="6685077" cy="758739"/>
            <a:chOff x="2207403" y="848833"/>
            <a:chExt cx="6685077" cy="5498552"/>
          </a:xfrm>
        </p:grpSpPr>
        <p:cxnSp>
          <p:nvCxnSpPr>
            <p:cNvPr id="111" name="直線コネクタ 110"/>
            <p:cNvCxnSpPr/>
            <p:nvPr/>
          </p:nvCxnSpPr>
          <p:spPr>
            <a:xfrm>
              <a:off x="8892480"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2207403"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p:cNvGrpSpPr/>
          <p:nvPr/>
        </p:nvGrpSpPr>
        <p:grpSpPr>
          <a:xfrm>
            <a:off x="467332" y="2094552"/>
            <a:ext cx="8427290" cy="799380"/>
            <a:chOff x="467332" y="2110148"/>
            <a:chExt cx="8427290" cy="768188"/>
          </a:xfrm>
        </p:grpSpPr>
        <p:grpSp>
          <p:nvGrpSpPr>
            <p:cNvPr id="34" name="グループ化 33"/>
            <p:cNvGrpSpPr/>
            <p:nvPr/>
          </p:nvGrpSpPr>
          <p:grpSpPr>
            <a:xfrm>
              <a:off x="467544" y="2129433"/>
              <a:ext cx="8424936" cy="740760"/>
              <a:chOff x="467544" y="1700808"/>
              <a:chExt cx="8424936" cy="864096"/>
            </a:xfrm>
          </p:grpSpPr>
          <p:sp>
            <p:nvSpPr>
              <p:cNvPr id="35" name="正方形/長方形 34"/>
              <p:cNvSpPr/>
              <p:nvPr/>
            </p:nvSpPr>
            <p:spPr>
              <a:xfrm>
                <a:off x="2195736" y="1700808"/>
                <a:ext cx="6696744"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467544" y="1700808"/>
                <a:ext cx="1656184" cy="86409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0" name="正方形/長方形 99"/>
            <p:cNvSpPr/>
            <p:nvPr/>
          </p:nvSpPr>
          <p:spPr>
            <a:xfrm>
              <a:off x="467332" y="2110148"/>
              <a:ext cx="1656396" cy="740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j-ea"/>
                  <a:ea typeface="+mj-ea"/>
                </a:rPr>
                <a:t>ｽﾃｰｼﾞ</a:t>
              </a:r>
              <a:r>
                <a:rPr lang="en-US" altLang="ja-JP" sz="1400" b="1" dirty="0">
                  <a:solidFill>
                    <a:schemeClr val="bg1"/>
                  </a:solidFill>
                  <a:latin typeface="+mj-ea"/>
                  <a:ea typeface="+mj-ea"/>
                </a:rPr>
                <a:t>1</a:t>
              </a:r>
              <a:endParaRPr kumimoji="1" lang="en-US" altLang="ja-JP" sz="1400" b="1" dirty="0">
                <a:solidFill>
                  <a:schemeClr val="bg1"/>
                </a:solidFill>
                <a:latin typeface="+mj-ea"/>
                <a:ea typeface="+mj-ea"/>
              </a:endParaRPr>
            </a:p>
            <a:p>
              <a:pPr algn="ctr"/>
              <a:r>
                <a:rPr lang="ja-JP" altLang="en-US" sz="1400" b="1" dirty="0">
                  <a:solidFill>
                    <a:schemeClr val="bg1"/>
                  </a:solidFill>
                  <a:latin typeface="+mj-ea"/>
                  <a:ea typeface="+mj-ea"/>
                </a:rPr>
                <a:t>↓</a:t>
              </a:r>
              <a:endParaRPr lang="en-US" altLang="ja-JP" sz="1400" b="1" dirty="0">
                <a:solidFill>
                  <a:schemeClr val="bg1"/>
                </a:solidFill>
                <a:latin typeface="+mj-ea"/>
                <a:ea typeface="+mj-ea"/>
              </a:endParaRPr>
            </a:p>
            <a:p>
              <a:pPr algn="ctr"/>
              <a:r>
                <a:rPr lang="ja-JP" altLang="en-US" sz="1400" b="1" dirty="0">
                  <a:solidFill>
                    <a:schemeClr val="bg1"/>
                  </a:solidFill>
                  <a:latin typeface="+mj-ea"/>
                  <a:ea typeface="+mj-ea"/>
                </a:rPr>
                <a:t>ｽﾃｰｼﾞ</a:t>
              </a:r>
              <a:r>
                <a:rPr lang="en-US" altLang="ja-JP" sz="1400" b="1" dirty="0">
                  <a:solidFill>
                    <a:schemeClr val="bg1"/>
                  </a:solidFill>
                  <a:latin typeface="+mj-ea"/>
                  <a:ea typeface="+mj-ea"/>
                </a:rPr>
                <a:t>2</a:t>
              </a:r>
            </a:p>
          </p:txBody>
        </p:sp>
        <p:grpSp>
          <p:nvGrpSpPr>
            <p:cNvPr id="113" name="グループ化 112"/>
            <p:cNvGrpSpPr/>
            <p:nvPr/>
          </p:nvGrpSpPr>
          <p:grpSpPr>
            <a:xfrm>
              <a:off x="2207403" y="2111451"/>
              <a:ext cx="6685077" cy="758739"/>
              <a:chOff x="2207403" y="848833"/>
              <a:chExt cx="6685077" cy="5498552"/>
            </a:xfrm>
          </p:grpSpPr>
          <p:cxnSp>
            <p:nvCxnSpPr>
              <p:cNvPr id="114" name="直線コネクタ 113"/>
              <p:cNvCxnSpPr/>
              <p:nvPr/>
            </p:nvCxnSpPr>
            <p:spPr>
              <a:xfrm>
                <a:off x="3544418"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4881433"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8892480"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2207403"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a:off x="7558505"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5" name="正方形/長方形 154"/>
            <p:cNvSpPr/>
            <p:nvPr/>
          </p:nvSpPr>
          <p:spPr>
            <a:xfrm>
              <a:off x="2219071" y="2146574"/>
              <a:ext cx="1325346" cy="731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nSpc>
                  <a:spcPts val="1000"/>
                </a:lnSpc>
              </a:pPr>
              <a:r>
                <a:rPr kumimoji="1" lang="ja-JP" altLang="en-US" sz="800" b="1" dirty="0">
                  <a:solidFill>
                    <a:srgbClr val="FF0000"/>
                  </a:solidFill>
                  <a:latin typeface="+mj-ea"/>
                  <a:ea typeface="+mj-ea"/>
                </a:rPr>
                <a:t>流域</a:t>
              </a:r>
              <a:r>
                <a:rPr kumimoji="1" lang="en-US" altLang="ja-JP" sz="800" b="1" dirty="0">
                  <a:solidFill>
                    <a:srgbClr val="FF0000"/>
                  </a:solidFill>
                  <a:latin typeface="+mj-ea"/>
                  <a:ea typeface="+mj-ea"/>
                </a:rPr>
                <a:t>11</a:t>
              </a:r>
              <a:r>
                <a:rPr kumimoji="1" lang="ja-JP" altLang="en-US" sz="800" b="1" dirty="0">
                  <a:solidFill>
                    <a:srgbClr val="FF0000"/>
                  </a:solidFill>
                  <a:latin typeface="+mj-ea"/>
                  <a:ea typeface="+mj-ea"/>
                </a:rPr>
                <a:t>市いずれかで</a:t>
              </a:r>
              <a:endParaRPr lang="en-US" altLang="ja-JP" sz="800" b="1" dirty="0">
                <a:solidFill>
                  <a:srgbClr val="FF0000"/>
                </a:solidFill>
                <a:latin typeface="+mj-ea"/>
                <a:ea typeface="+mj-ea"/>
              </a:endParaRPr>
            </a:p>
            <a:p>
              <a:pPr>
                <a:lnSpc>
                  <a:spcPts val="1000"/>
                </a:lnSpc>
              </a:pPr>
              <a:r>
                <a:rPr kumimoji="1" lang="ja-JP" altLang="en-US" sz="800" dirty="0">
                  <a:solidFill>
                    <a:schemeClr val="tx1"/>
                  </a:solidFill>
                  <a:latin typeface="+mj-ea"/>
                  <a:ea typeface="+mj-ea"/>
                </a:rPr>
                <a:t>「</a:t>
              </a:r>
              <a:r>
                <a:rPr lang="ja-JP" altLang="en-US" sz="800" dirty="0">
                  <a:solidFill>
                    <a:schemeClr val="tx1"/>
                  </a:solidFill>
                  <a:latin typeface="+mj-ea"/>
                  <a:ea typeface="+mj-ea"/>
                </a:rPr>
                <a:t>大雨（土砂災害）」</a:t>
              </a:r>
              <a:endParaRPr lang="en-US" altLang="ja-JP" sz="800" dirty="0">
                <a:solidFill>
                  <a:schemeClr val="tx1"/>
                </a:solidFill>
                <a:latin typeface="+mj-ea"/>
                <a:ea typeface="+mj-ea"/>
              </a:endParaRPr>
            </a:p>
            <a:p>
              <a:pPr>
                <a:lnSpc>
                  <a:spcPts val="1000"/>
                </a:lnSpc>
              </a:pPr>
              <a:r>
                <a:rPr lang="ja-JP" altLang="en-US" sz="800" dirty="0">
                  <a:solidFill>
                    <a:schemeClr val="tx1"/>
                  </a:solidFill>
                  <a:latin typeface="+mj-ea"/>
                  <a:ea typeface="+mj-ea"/>
                </a:rPr>
                <a:t>「大雨（浸水害）」</a:t>
              </a:r>
              <a:endParaRPr lang="en-US" altLang="ja-JP" sz="800" dirty="0">
                <a:solidFill>
                  <a:schemeClr val="tx1"/>
                </a:solidFill>
                <a:latin typeface="+mj-ea"/>
                <a:ea typeface="+mj-ea"/>
              </a:endParaRPr>
            </a:p>
            <a:p>
              <a:pPr>
                <a:lnSpc>
                  <a:spcPts val="1000"/>
                </a:lnSpc>
              </a:pPr>
              <a:r>
                <a:rPr kumimoji="1" lang="ja-JP" altLang="en-US" sz="800" dirty="0">
                  <a:solidFill>
                    <a:schemeClr val="tx1"/>
                  </a:solidFill>
                  <a:latin typeface="+mj-ea"/>
                  <a:ea typeface="+mj-ea"/>
                </a:rPr>
                <a:t>「洪水」　「暴風」</a:t>
              </a:r>
              <a:endParaRPr kumimoji="1" lang="en-US" altLang="ja-JP" sz="800" dirty="0">
                <a:solidFill>
                  <a:schemeClr val="tx1"/>
                </a:solidFill>
                <a:latin typeface="+mj-ea"/>
                <a:ea typeface="+mj-ea"/>
              </a:endParaRPr>
            </a:p>
            <a:p>
              <a:pPr>
                <a:lnSpc>
                  <a:spcPts val="1000"/>
                </a:lnSpc>
              </a:pPr>
              <a:r>
                <a:rPr kumimoji="1" lang="ja-JP" altLang="en-US" sz="800" b="1" dirty="0">
                  <a:solidFill>
                    <a:srgbClr val="FF0000"/>
                  </a:solidFill>
                  <a:latin typeface="+mj-ea"/>
                  <a:ea typeface="+mj-ea"/>
                </a:rPr>
                <a:t>警報</a:t>
              </a:r>
              <a:r>
                <a:rPr kumimoji="1" lang="ja-JP" altLang="en-US" sz="800" dirty="0">
                  <a:solidFill>
                    <a:schemeClr val="tx1"/>
                  </a:solidFill>
                  <a:latin typeface="+mj-ea"/>
                  <a:ea typeface="+mj-ea"/>
                </a:rPr>
                <a:t>のうち一つでも</a:t>
              </a:r>
              <a:r>
                <a:rPr kumimoji="1" lang="ja-JP" altLang="en-US" sz="800" dirty="0">
                  <a:solidFill>
                    <a:srgbClr val="FF0000"/>
                  </a:solidFill>
                  <a:latin typeface="+mj-ea"/>
                  <a:ea typeface="+mj-ea"/>
                </a:rPr>
                <a:t>発表</a:t>
              </a:r>
              <a:r>
                <a:rPr kumimoji="1" lang="ja-JP" altLang="en-US" sz="800" dirty="0">
                  <a:solidFill>
                    <a:schemeClr val="tx1"/>
                  </a:solidFill>
                  <a:latin typeface="+mj-ea"/>
                  <a:ea typeface="+mj-ea"/>
                </a:rPr>
                <a:t>されたとき</a:t>
              </a:r>
              <a:endParaRPr kumimoji="1" lang="en-US" altLang="ja-JP" sz="800" dirty="0">
                <a:solidFill>
                  <a:schemeClr val="tx1"/>
                </a:solidFill>
                <a:latin typeface="+mj-ea"/>
                <a:ea typeface="+mj-ea"/>
              </a:endParaRPr>
            </a:p>
          </p:txBody>
        </p:sp>
        <p:sp>
          <p:nvSpPr>
            <p:cNvPr id="156" name="正方形/長方形 155"/>
            <p:cNvSpPr/>
            <p:nvPr/>
          </p:nvSpPr>
          <p:spPr>
            <a:xfrm>
              <a:off x="3556085" y="2146574"/>
              <a:ext cx="1303947" cy="731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nSpc>
                  <a:spcPts val="1000"/>
                </a:lnSpc>
              </a:pPr>
              <a:r>
                <a:rPr lang="ja-JP" altLang="en-US" sz="800" b="1" dirty="0">
                  <a:solidFill>
                    <a:srgbClr val="FF0000"/>
                  </a:solidFill>
                  <a:latin typeface="+mj-ea"/>
                  <a:ea typeface="+mj-ea"/>
                </a:rPr>
                <a:t>自市の区域で</a:t>
              </a:r>
              <a:endParaRPr lang="en-US" altLang="ja-JP" sz="800" b="1" dirty="0">
                <a:solidFill>
                  <a:srgbClr val="FF0000"/>
                </a:solidFill>
                <a:latin typeface="+mj-ea"/>
                <a:ea typeface="+mj-ea"/>
              </a:endParaRPr>
            </a:p>
            <a:p>
              <a:pPr>
                <a:lnSpc>
                  <a:spcPts val="1000"/>
                </a:lnSpc>
              </a:pPr>
              <a:r>
                <a:rPr kumimoji="1" lang="ja-JP" altLang="en-US" sz="800" dirty="0">
                  <a:solidFill>
                    <a:schemeClr val="tx1"/>
                  </a:solidFill>
                  <a:latin typeface="+mj-ea"/>
                  <a:ea typeface="+mj-ea"/>
                </a:rPr>
                <a:t>「</a:t>
              </a:r>
              <a:r>
                <a:rPr lang="ja-JP" altLang="en-US" sz="800" dirty="0">
                  <a:solidFill>
                    <a:schemeClr val="tx1"/>
                  </a:solidFill>
                  <a:latin typeface="+mj-ea"/>
                  <a:ea typeface="+mj-ea"/>
                </a:rPr>
                <a:t>大雨（土砂災害）」</a:t>
              </a:r>
              <a:endParaRPr lang="en-US" altLang="ja-JP" sz="800" dirty="0">
                <a:solidFill>
                  <a:schemeClr val="tx1"/>
                </a:solidFill>
                <a:latin typeface="+mj-ea"/>
                <a:ea typeface="+mj-ea"/>
              </a:endParaRPr>
            </a:p>
            <a:p>
              <a:pPr>
                <a:lnSpc>
                  <a:spcPts val="1000"/>
                </a:lnSpc>
              </a:pPr>
              <a:r>
                <a:rPr lang="ja-JP" altLang="en-US" sz="800" dirty="0">
                  <a:solidFill>
                    <a:schemeClr val="tx1"/>
                  </a:solidFill>
                  <a:latin typeface="+mj-ea"/>
                  <a:ea typeface="+mj-ea"/>
                </a:rPr>
                <a:t>「大雨（浸水害）」</a:t>
              </a:r>
              <a:endParaRPr lang="en-US" altLang="ja-JP" sz="800" dirty="0">
                <a:solidFill>
                  <a:schemeClr val="tx1"/>
                </a:solidFill>
                <a:latin typeface="+mj-ea"/>
                <a:ea typeface="+mj-ea"/>
              </a:endParaRPr>
            </a:p>
            <a:p>
              <a:pPr>
                <a:lnSpc>
                  <a:spcPts val="1000"/>
                </a:lnSpc>
              </a:pPr>
              <a:r>
                <a:rPr kumimoji="1" lang="ja-JP" altLang="en-US" sz="800" dirty="0">
                  <a:solidFill>
                    <a:schemeClr val="tx1"/>
                  </a:solidFill>
                  <a:latin typeface="+mj-ea"/>
                  <a:ea typeface="+mj-ea"/>
                </a:rPr>
                <a:t>「洪水」　「暴風」</a:t>
              </a:r>
              <a:endParaRPr kumimoji="1" lang="en-US" altLang="ja-JP" sz="800" dirty="0">
                <a:solidFill>
                  <a:schemeClr val="tx1"/>
                </a:solidFill>
                <a:latin typeface="+mj-ea"/>
                <a:ea typeface="+mj-ea"/>
              </a:endParaRPr>
            </a:p>
            <a:p>
              <a:pPr>
                <a:lnSpc>
                  <a:spcPts val="1000"/>
                </a:lnSpc>
              </a:pPr>
              <a:r>
                <a:rPr kumimoji="1" lang="ja-JP" altLang="en-US" sz="800" b="1" dirty="0">
                  <a:solidFill>
                    <a:srgbClr val="FF0000"/>
                  </a:solidFill>
                  <a:latin typeface="+mj-ea"/>
                  <a:ea typeface="+mj-ea"/>
                </a:rPr>
                <a:t>警報</a:t>
              </a:r>
              <a:r>
                <a:rPr kumimoji="1" lang="ja-JP" altLang="en-US" sz="800" dirty="0">
                  <a:solidFill>
                    <a:schemeClr val="tx1"/>
                  </a:solidFill>
                  <a:latin typeface="+mj-ea"/>
                  <a:ea typeface="+mj-ea"/>
                </a:rPr>
                <a:t>のうち一つでも</a:t>
              </a:r>
              <a:r>
                <a:rPr kumimoji="1" lang="ja-JP" altLang="en-US" sz="800" dirty="0">
                  <a:solidFill>
                    <a:srgbClr val="FF0000"/>
                  </a:solidFill>
                  <a:latin typeface="+mj-ea"/>
                  <a:ea typeface="+mj-ea"/>
                </a:rPr>
                <a:t>発表</a:t>
              </a:r>
              <a:r>
                <a:rPr kumimoji="1" lang="ja-JP" altLang="en-US" sz="800" dirty="0">
                  <a:solidFill>
                    <a:schemeClr val="tx1"/>
                  </a:solidFill>
                  <a:latin typeface="+mj-ea"/>
                  <a:ea typeface="+mj-ea"/>
                </a:rPr>
                <a:t>されたとき</a:t>
              </a:r>
              <a:endParaRPr kumimoji="1" lang="en-US" altLang="ja-JP" sz="800" dirty="0">
                <a:solidFill>
                  <a:schemeClr val="tx1"/>
                </a:solidFill>
                <a:latin typeface="+mj-ea"/>
                <a:ea typeface="+mj-ea"/>
              </a:endParaRPr>
            </a:p>
          </p:txBody>
        </p:sp>
        <p:sp>
          <p:nvSpPr>
            <p:cNvPr id="157" name="正方形/長方形 156"/>
            <p:cNvSpPr/>
            <p:nvPr/>
          </p:nvSpPr>
          <p:spPr>
            <a:xfrm>
              <a:off x="5070611" y="2129429"/>
              <a:ext cx="2331525" cy="731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nSpc>
                  <a:spcPts val="1000"/>
                </a:lnSpc>
              </a:pPr>
              <a:r>
                <a:rPr kumimoji="1" lang="ja-JP" altLang="en-US" sz="800" b="1" dirty="0">
                  <a:solidFill>
                    <a:srgbClr val="FF0000"/>
                  </a:solidFill>
                  <a:latin typeface="+mj-ea"/>
                  <a:ea typeface="+mj-ea"/>
                </a:rPr>
                <a:t>流域</a:t>
              </a:r>
              <a:r>
                <a:rPr kumimoji="1" lang="en-US" altLang="ja-JP" sz="800" b="1" dirty="0">
                  <a:solidFill>
                    <a:srgbClr val="FF0000"/>
                  </a:solidFill>
                  <a:latin typeface="+mj-ea"/>
                  <a:ea typeface="+mj-ea"/>
                </a:rPr>
                <a:t>11</a:t>
              </a:r>
              <a:r>
                <a:rPr kumimoji="1" lang="ja-JP" altLang="en-US" sz="800" b="1" dirty="0">
                  <a:solidFill>
                    <a:srgbClr val="FF0000"/>
                  </a:solidFill>
                  <a:latin typeface="+mj-ea"/>
                  <a:ea typeface="+mj-ea"/>
                </a:rPr>
                <a:t>市いずれかで</a:t>
              </a:r>
              <a:endParaRPr lang="en-US" altLang="ja-JP" sz="800" b="1" dirty="0">
                <a:solidFill>
                  <a:srgbClr val="FF0000"/>
                </a:solidFill>
                <a:latin typeface="+mj-ea"/>
                <a:ea typeface="+mj-ea"/>
              </a:endParaRPr>
            </a:p>
            <a:p>
              <a:pPr>
                <a:lnSpc>
                  <a:spcPts val="1000"/>
                </a:lnSpc>
              </a:pPr>
              <a:r>
                <a:rPr kumimoji="1" lang="ja-JP" altLang="en-US" sz="800" dirty="0">
                  <a:solidFill>
                    <a:schemeClr val="tx1"/>
                  </a:solidFill>
                  <a:latin typeface="+mj-ea"/>
                  <a:ea typeface="+mj-ea"/>
                </a:rPr>
                <a:t>「</a:t>
              </a:r>
              <a:r>
                <a:rPr lang="ja-JP" altLang="en-US" sz="800" dirty="0">
                  <a:solidFill>
                    <a:schemeClr val="tx1"/>
                  </a:solidFill>
                  <a:latin typeface="+mj-ea"/>
                  <a:ea typeface="+mj-ea"/>
                </a:rPr>
                <a:t>大雨（土砂災害）」「大雨（浸水害）」</a:t>
              </a:r>
              <a:r>
                <a:rPr kumimoji="1" lang="ja-JP" altLang="en-US" sz="800" dirty="0">
                  <a:solidFill>
                    <a:schemeClr val="tx1"/>
                  </a:solidFill>
                  <a:latin typeface="+mj-ea"/>
                  <a:ea typeface="+mj-ea"/>
                </a:rPr>
                <a:t>「洪水」「暴風」</a:t>
              </a:r>
              <a:endParaRPr kumimoji="1" lang="en-US" altLang="ja-JP" sz="800" dirty="0">
                <a:solidFill>
                  <a:schemeClr val="tx1"/>
                </a:solidFill>
                <a:latin typeface="+mj-ea"/>
                <a:ea typeface="+mj-ea"/>
              </a:endParaRPr>
            </a:p>
            <a:p>
              <a:pPr>
                <a:lnSpc>
                  <a:spcPts val="1000"/>
                </a:lnSpc>
              </a:pPr>
              <a:r>
                <a:rPr kumimoji="1" lang="ja-JP" altLang="en-US" sz="800" b="1" dirty="0">
                  <a:solidFill>
                    <a:srgbClr val="FF0000"/>
                  </a:solidFill>
                  <a:latin typeface="+mj-ea"/>
                  <a:ea typeface="+mj-ea"/>
                </a:rPr>
                <a:t>警報</a:t>
              </a:r>
              <a:r>
                <a:rPr kumimoji="1" lang="ja-JP" altLang="en-US" sz="800" dirty="0">
                  <a:solidFill>
                    <a:schemeClr val="tx1"/>
                  </a:solidFill>
                  <a:latin typeface="+mj-ea"/>
                  <a:ea typeface="+mj-ea"/>
                </a:rPr>
                <a:t>のうち一つでも</a:t>
              </a:r>
              <a:r>
                <a:rPr kumimoji="1" lang="ja-JP" altLang="en-US" sz="800" dirty="0">
                  <a:solidFill>
                    <a:srgbClr val="FF0000"/>
                  </a:solidFill>
                  <a:latin typeface="+mj-ea"/>
                  <a:ea typeface="+mj-ea"/>
                </a:rPr>
                <a:t>発表</a:t>
              </a:r>
              <a:r>
                <a:rPr kumimoji="1" lang="ja-JP" altLang="en-US" sz="800" dirty="0">
                  <a:solidFill>
                    <a:schemeClr val="tx1"/>
                  </a:solidFill>
                  <a:latin typeface="+mj-ea"/>
                  <a:ea typeface="+mj-ea"/>
                </a:rPr>
                <a:t>されたとき</a:t>
              </a:r>
              <a:endParaRPr kumimoji="1" lang="en-US" altLang="ja-JP" sz="800" dirty="0">
                <a:solidFill>
                  <a:schemeClr val="tx1"/>
                </a:solidFill>
                <a:latin typeface="+mj-ea"/>
                <a:ea typeface="+mj-ea"/>
              </a:endParaRPr>
            </a:p>
          </p:txBody>
        </p:sp>
        <p:sp>
          <p:nvSpPr>
            <p:cNvPr id="162" name="正方形/長方形 161"/>
            <p:cNvSpPr/>
            <p:nvPr/>
          </p:nvSpPr>
          <p:spPr>
            <a:xfrm>
              <a:off x="7569276" y="2146574"/>
              <a:ext cx="1325346" cy="731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nSpc>
                  <a:spcPts val="1000"/>
                </a:lnSpc>
              </a:pPr>
              <a:r>
                <a:rPr lang="ja-JP" altLang="en-US" sz="800" b="1" dirty="0">
                  <a:solidFill>
                    <a:srgbClr val="FF0000"/>
                  </a:solidFill>
                  <a:latin typeface="+mj-ea"/>
                  <a:ea typeface="+mj-ea"/>
                </a:rPr>
                <a:t>鉄道沿線の市の</a:t>
              </a:r>
              <a:r>
                <a:rPr kumimoji="1" lang="ja-JP" altLang="en-US" sz="800" b="1" dirty="0">
                  <a:solidFill>
                    <a:srgbClr val="FF0000"/>
                  </a:solidFill>
                  <a:latin typeface="+mj-ea"/>
                  <a:ea typeface="+mj-ea"/>
                </a:rPr>
                <a:t>いずれかで</a:t>
              </a:r>
              <a:endParaRPr lang="en-US" altLang="ja-JP" sz="800" b="1" dirty="0">
                <a:solidFill>
                  <a:srgbClr val="FF0000"/>
                </a:solidFill>
                <a:latin typeface="+mj-ea"/>
                <a:ea typeface="+mj-ea"/>
              </a:endParaRPr>
            </a:p>
            <a:p>
              <a:pPr>
                <a:lnSpc>
                  <a:spcPts val="1000"/>
                </a:lnSpc>
              </a:pPr>
              <a:r>
                <a:rPr kumimoji="1" lang="ja-JP" altLang="en-US" sz="800" dirty="0">
                  <a:solidFill>
                    <a:schemeClr val="tx1"/>
                  </a:solidFill>
                  <a:latin typeface="+mj-ea"/>
                  <a:ea typeface="+mj-ea"/>
                </a:rPr>
                <a:t>「</a:t>
              </a:r>
              <a:r>
                <a:rPr lang="ja-JP" altLang="en-US" sz="800" dirty="0">
                  <a:solidFill>
                    <a:schemeClr val="tx1"/>
                  </a:solidFill>
                  <a:latin typeface="+mj-ea"/>
                  <a:ea typeface="+mj-ea"/>
                </a:rPr>
                <a:t>大雨（土砂災害）」</a:t>
              </a:r>
              <a:endParaRPr lang="en-US" altLang="ja-JP" sz="800" dirty="0">
                <a:solidFill>
                  <a:schemeClr val="tx1"/>
                </a:solidFill>
                <a:latin typeface="+mj-ea"/>
                <a:ea typeface="+mj-ea"/>
              </a:endParaRPr>
            </a:p>
            <a:p>
              <a:pPr>
                <a:lnSpc>
                  <a:spcPts val="1000"/>
                </a:lnSpc>
              </a:pPr>
              <a:r>
                <a:rPr lang="ja-JP" altLang="en-US" sz="800" dirty="0">
                  <a:solidFill>
                    <a:schemeClr val="tx1"/>
                  </a:solidFill>
                  <a:latin typeface="+mj-ea"/>
                  <a:ea typeface="+mj-ea"/>
                </a:rPr>
                <a:t>「大雨（浸水害）」</a:t>
              </a:r>
              <a:endParaRPr lang="en-US" altLang="ja-JP" sz="800" dirty="0">
                <a:solidFill>
                  <a:schemeClr val="tx1"/>
                </a:solidFill>
                <a:latin typeface="+mj-ea"/>
                <a:ea typeface="+mj-ea"/>
              </a:endParaRPr>
            </a:p>
            <a:p>
              <a:pPr>
                <a:lnSpc>
                  <a:spcPts val="1000"/>
                </a:lnSpc>
              </a:pPr>
              <a:r>
                <a:rPr kumimoji="1" lang="ja-JP" altLang="en-US" sz="800" dirty="0">
                  <a:solidFill>
                    <a:schemeClr val="tx1"/>
                  </a:solidFill>
                  <a:latin typeface="+mj-ea"/>
                  <a:ea typeface="+mj-ea"/>
                </a:rPr>
                <a:t>「洪水」　「暴風」</a:t>
              </a:r>
              <a:endParaRPr kumimoji="1" lang="en-US" altLang="ja-JP" sz="800" dirty="0">
                <a:solidFill>
                  <a:schemeClr val="tx1"/>
                </a:solidFill>
                <a:latin typeface="+mj-ea"/>
                <a:ea typeface="+mj-ea"/>
              </a:endParaRPr>
            </a:p>
            <a:p>
              <a:pPr>
                <a:lnSpc>
                  <a:spcPts val="1000"/>
                </a:lnSpc>
              </a:pPr>
              <a:r>
                <a:rPr kumimoji="1" lang="ja-JP" altLang="en-US" sz="800" b="1" dirty="0">
                  <a:solidFill>
                    <a:srgbClr val="FF0000"/>
                  </a:solidFill>
                  <a:latin typeface="+mj-ea"/>
                  <a:ea typeface="+mj-ea"/>
                </a:rPr>
                <a:t>警報</a:t>
              </a:r>
              <a:r>
                <a:rPr kumimoji="1" lang="ja-JP" altLang="en-US" sz="800" dirty="0">
                  <a:solidFill>
                    <a:schemeClr val="tx1"/>
                  </a:solidFill>
                  <a:latin typeface="+mj-ea"/>
                  <a:ea typeface="+mj-ea"/>
                </a:rPr>
                <a:t>のうち一つでも</a:t>
              </a:r>
              <a:r>
                <a:rPr kumimoji="1" lang="ja-JP" altLang="en-US" sz="800" dirty="0">
                  <a:solidFill>
                    <a:srgbClr val="FF0000"/>
                  </a:solidFill>
                  <a:latin typeface="+mj-ea"/>
                  <a:ea typeface="+mj-ea"/>
                </a:rPr>
                <a:t>発表</a:t>
              </a:r>
              <a:r>
                <a:rPr kumimoji="1" lang="ja-JP" altLang="en-US" sz="800" dirty="0">
                  <a:solidFill>
                    <a:schemeClr val="tx1"/>
                  </a:solidFill>
                  <a:latin typeface="+mj-ea"/>
                  <a:ea typeface="+mj-ea"/>
                </a:rPr>
                <a:t>されたとき</a:t>
              </a:r>
              <a:endParaRPr kumimoji="1" lang="en-US" altLang="ja-JP" sz="800" dirty="0">
                <a:solidFill>
                  <a:schemeClr val="tx1"/>
                </a:solidFill>
                <a:latin typeface="+mj-ea"/>
                <a:ea typeface="+mj-ea"/>
              </a:endParaRPr>
            </a:p>
          </p:txBody>
        </p:sp>
      </p:grpSp>
      <p:sp>
        <p:nvSpPr>
          <p:cNvPr id="171" name="正方形/長方形 170"/>
          <p:cNvSpPr/>
          <p:nvPr/>
        </p:nvSpPr>
        <p:spPr>
          <a:xfrm>
            <a:off x="3316646" y="1321527"/>
            <a:ext cx="3528392" cy="731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nSpc>
                <a:spcPts val="1000"/>
              </a:lnSpc>
            </a:pPr>
            <a:r>
              <a:rPr kumimoji="1" lang="ja-JP" altLang="en-US" sz="800" dirty="0">
                <a:solidFill>
                  <a:schemeClr val="tx1"/>
                </a:solidFill>
                <a:latin typeface="+mj-ea"/>
                <a:ea typeface="+mj-ea"/>
              </a:rPr>
              <a:t>大阪管区気象台において</a:t>
            </a:r>
            <a:endParaRPr kumimoji="1" lang="en-US" altLang="ja-JP" sz="800" dirty="0">
              <a:solidFill>
                <a:schemeClr val="tx1"/>
              </a:solidFill>
              <a:latin typeface="+mj-ea"/>
              <a:ea typeface="+mj-ea"/>
            </a:endParaRPr>
          </a:p>
          <a:p>
            <a:pPr>
              <a:lnSpc>
                <a:spcPts val="1000"/>
              </a:lnSpc>
            </a:pPr>
            <a:r>
              <a:rPr kumimoji="1" lang="ja-JP" altLang="en-US" sz="800" b="1" dirty="0">
                <a:solidFill>
                  <a:srgbClr val="FF0000"/>
                </a:solidFill>
                <a:latin typeface="+mj-ea"/>
                <a:ea typeface="+mj-ea"/>
              </a:rPr>
              <a:t>「台風説明会」</a:t>
            </a:r>
            <a:r>
              <a:rPr lang="ja-JP" altLang="en-US" sz="800" b="1" dirty="0">
                <a:solidFill>
                  <a:srgbClr val="FF0000"/>
                </a:solidFill>
                <a:latin typeface="+mj-ea"/>
                <a:ea typeface="+mj-ea"/>
              </a:rPr>
              <a:t>等が開催</a:t>
            </a:r>
            <a:r>
              <a:rPr lang="ja-JP" altLang="en-US" sz="800" dirty="0">
                <a:solidFill>
                  <a:schemeClr val="tx1"/>
                </a:solidFill>
                <a:latin typeface="+mj-ea"/>
                <a:ea typeface="+mj-ea"/>
              </a:rPr>
              <a:t>または</a:t>
            </a:r>
            <a:r>
              <a:rPr lang="ja-JP" altLang="en-US" sz="800" b="1" dirty="0">
                <a:solidFill>
                  <a:srgbClr val="FF0000"/>
                </a:solidFill>
                <a:latin typeface="+mj-ea"/>
                <a:ea typeface="+mj-ea"/>
              </a:rPr>
              <a:t>「台風説明会」等の資料をメール等で受け取り、</a:t>
            </a:r>
            <a:endParaRPr lang="en-US" altLang="ja-JP" sz="800" dirty="0">
              <a:solidFill>
                <a:schemeClr val="tx1"/>
              </a:solidFill>
              <a:latin typeface="+mj-ea"/>
              <a:ea typeface="+mj-ea"/>
            </a:endParaRPr>
          </a:p>
          <a:p>
            <a:pPr>
              <a:lnSpc>
                <a:spcPts val="1000"/>
              </a:lnSpc>
            </a:pPr>
            <a:r>
              <a:rPr lang="ja-JP" altLang="en-US" sz="800" dirty="0">
                <a:solidFill>
                  <a:schemeClr val="tx1"/>
                </a:solidFill>
                <a:latin typeface="+mj-ea"/>
              </a:rPr>
              <a:t>　　　　　　　　　　　　　　　かつ</a:t>
            </a:r>
            <a:endParaRPr lang="en-US" altLang="ja-JP" sz="800" dirty="0">
              <a:solidFill>
                <a:schemeClr val="tx1"/>
              </a:solidFill>
              <a:latin typeface="+mj-ea"/>
            </a:endParaRPr>
          </a:p>
          <a:p>
            <a:pPr>
              <a:lnSpc>
                <a:spcPts val="1000"/>
              </a:lnSpc>
            </a:pPr>
            <a:r>
              <a:rPr lang="ja-JP" altLang="en-US" sz="800" b="1" dirty="0">
                <a:solidFill>
                  <a:srgbClr val="FF0000"/>
                </a:solidFill>
                <a:latin typeface="+mj-ea"/>
              </a:rPr>
              <a:t>大阪府で注意報級または警報級の可能性が示されている</a:t>
            </a:r>
            <a:r>
              <a:rPr lang="ja-JP" altLang="en-US" sz="800" dirty="0">
                <a:solidFill>
                  <a:schemeClr val="tx1"/>
                </a:solidFill>
                <a:latin typeface="+mj-ea"/>
              </a:rPr>
              <a:t>とき</a:t>
            </a:r>
            <a:endParaRPr lang="en-US" altLang="ja-JP" sz="800" dirty="0">
              <a:solidFill>
                <a:schemeClr val="tx1"/>
              </a:solidFill>
              <a:latin typeface="+mj-ea"/>
            </a:endParaRPr>
          </a:p>
        </p:txBody>
      </p:sp>
      <p:grpSp>
        <p:nvGrpSpPr>
          <p:cNvPr id="5" name="グループ化 4"/>
          <p:cNvGrpSpPr/>
          <p:nvPr/>
        </p:nvGrpSpPr>
        <p:grpSpPr>
          <a:xfrm>
            <a:off x="467332" y="4677500"/>
            <a:ext cx="8425148" cy="714767"/>
            <a:chOff x="467332" y="4439614"/>
            <a:chExt cx="8425148" cy="758739"/>
          </a:xfrm>
        </p:grpSpPr>
        <p:grpSp>
          <p:nvGrpSpPr>
            <p:cNvPr id="43" name="グループ化 42"/>
            <p:cNvGrpSpPr/>
            <p:nvPr/>
          </p:nvGrpSpPr>
          <p:grpSpPr>
            <a:xfrm>
              <a:off x="467544" y="4452314"/>
              <a:ext cx="8424936" cy="740760"/>
              <a:chOff x="467544" y="1700808"/>
              <a:chExt cx="8424936" cy="864096"/>
            </a:xfrm>
          </p:grpSpPr>
          <p:sp>
            <p:nvSpPr>
              <p:cNvPr id="44" name="正方形/長方形 43"/>
              <p:cNvSpPr/>
              <p:nvPr/>
            </p:nvSpPr>
            <p:spPr>
              <a:xfrm>
                <a:off x="2195736" y="1700808"/>
                <a:ext cx="6696744"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467544" y="1700808"/>
                <a:ext cx="1656184" cy="86409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3" name="正方形/長方形 102"/>
            <p:cNvSpPr/>
            <p:nvPr/>
          </p:nvSpPr>
          <p:spPr>
            <a:xfrm>
              <a:off x="467332" y="4452316"/>
              <a:ext cx="1656396" cy="740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j-ea"/>
                  <a:ea typeface="+mj-ea"/>
                </a:rPr>
                <a:t>ｽﾃｰｼﾞ</a:t>
              </a:r>
              <a:r>
                <a:rPr lang="en-US" altLang="ja-JP" sz="1400" b="1" dirty="0">
                  <a:solidFill>
                    <a:schemeClr val="bg1"/>
                  </a:solidFill>
                  <a:latin typeface="+mj-ea"/>
                  <a:ea typeface="+mj-ea"/>
                </a:rPr>
                <a:t>4</a:t>
              </a:r>
              <a:endParaRPr kumimoji="1" lang="en-US" altLang="ja-JP" sz="1400" b="1" dirty="0">
                <a:solidFill>
                  <a:schemeClr val="bg1"/>
                </a:solidFill>
                <a:latin typeface="+mj-ea"/>
                <a:ea typeface="+mj-ea"/>
              </a:endParaRPr>
            </a:p>
            <a:p>
              <a:pPr algn="ctr"/>
              <a:r>
                <a:rPr lang="ja-JP" altLang="en-US" sz="1400" b="1" dirty="0">
                  <a:solidFill>
                    <a:schemeClr val="bg1"/>
                  </a:solidFill>
                  <a:latin typeface="+mj-ea"/>
                  <a:ea typeface="+mj-ea"/>
                </a:rPr>
                <a:t>↓</a:t>
              </a:r>
              <a:endParaRPr lang="en-US" altLang="ja-JP" sz="1400" b="1" dirty="0">
                <a:solidFill>
                  <a:schemeClr val="bg1"/>
                </a:solidFill>
                <a:latin typeface="+mj-ea"/>
                <a:ea typeface="+mj-ea"/>
              </a:endParaRPr>
            </a:p>
            <a:p>
              <a:pPr algn="ctr"/>
              <a:r>
                <a:rPr lang="ja-JP" altLang="en-US" sz="1400" b="1" dirty="0">
                  <a:solidFill>
                    <a:schemeClr val="bg1"/>
                  </a:solidFill>
                  <a:latin typeface="+mj-ea"/>
                  <a:ea typeface="+mj-ea"/>
                </a:rPr>
                <a:t>ｽﾃｰｼﾞ</a:t>
              </a:r>
              <a:r>
                <a:rPr lang="en-US" altLang="ja-JP" sz="1400" b="1" dirty="0">
                  <a:solidFill>
                    <a:schemeClr val="bg1"/>
                  </a:solidFill>
                  <a:latin typeface="+mj-ea"/>
                  <a:ea typeface="+mj-ea"/>
                </a:rPr>
                <a:t>5</a:t>
              </a:r>
            </a:p>
          </p:txBody>
        </p:sp>
        <p:grpSp>
          <p:nvGrpSpPr>
            <p:cNvPr id="134" name="グループ化 133"/>
            <p:cNvGrpSpPr/>
            <p:nvPr/>
          </p:nvGrpSpPr>
          <p:grpSpPr>
            <a:xfrm>
              <a:off x="2207403" y="4439614"/>
              <a:ext cx="6685077" cy="758739"/>
              <a:chOff x="2207403" y="848833"/>
              <a:chExt cx="6685077" cy="5498552"/>
            </a:xfrm>
          </p:grpSpPr>
          <p:cxnSp>
            <p:nvCxnSpPr>
              <p:cNvPr id="135" name="直線コネクタ 134"/>
              <p:cNvCxnSpPr/>
              <p:nvPr/>
            </p:nvCxnSpPr>
            <p:spPr>
              <a:xfrm>
                <a:off x="3544418"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4881433"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8892480"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2207403"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2" name="正方形/長方形 171"/>
            <p:cNvSpPr/>
            <p:nvPr/>
          </p:nvSpPr>
          <p:spPr>
            <a:xfrm>
              <a:off x="2219071" y="4455222"/>
              <a:ext cx="1325346" cy="731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nSpc>
                  <a:spcPts val="1000"/>
                </a:lnSpc>
              </a:pPr>
              <a:r>
                <a:rPr kumimoji="1" lang="ja-JP" altLang="en-US" sz="800" b="1" dirty="0">
                  <a:solidFill>
                    <a:srgbClr val="FF0000"/>
                  </a:solidFill>
                  <a:latin typeface="+mj-ea"/>
                  <a:ea typeface="+mj-ea"/>
                </a:rPr>
                <a:t>流域</a:t>
              </a:r>
              <a:r>
                <a:rPr lang="ja-JP" altLang="en-US" sz="800" b="1" dirty="0">
                  <a:solidFill>
                    <a:srgbClr val="FF0000"/>
                  </a:solidFill>
                  <a:latin typeface="+mj-ea"/>
                  <a:ea typeface="+mj-ea"/>
                </a:rPr>
                <a:t>内</a:t>
              </a:r>
              <a:r>
                <a:rPr lang="ja-JP" altLang="en-US" sz="800" dirty="0">
                  <a:solidFill>
                    <a:schemeClr val="tx1"/>
                  </a:solidFill>
                  <a:latin typeface="+mj-ea"/>
                  <a:ea typeface="+mj-ea"/>
                </a:rPr>
                <a:t>のいずれかで</a:t>
              </a:r>
              <a:endParaRPr lang="en-US" altLang="ja-JP" sz="800" dirty="0">
                <a:solidFill>
                  <a:schemeClr val="tx1"/>
                </a:solidFill>
                <a:latin typeface="+mj-ea"/>
                <a:ea typeface="+mj-ea"/>
              </a:endParaRPr>
            </a:p>
            <a:p>
              <a:pPr>
                <a:lnSpc>
                  <a:spcPts val="1000"/>
                </a:lnSpc>
              </a:pPr>
              <a:r>
                <a:rPr lang="ja-JP" altLang="en-US" sz="800" b="1" dirty="0">
                  <a:solidFill>
                    <a:srgbClr val="FF0000"/>
                  </a:solidFill>
                  <a:latin typeface="+mj-ea"/>
                  <a:ea typeface="+mj-ea"/>
                </a:rPr>
                <a:t>ポンプ運転調整</a:t>
              </a:r>
              <a:r>
                <a:rPr lang="ja-JP" altLang="en-US" sz="800" dirty="0">
                  <a:solidFill>
                    <a:schemeClr val="tx1"/>
                  </a:solidFill>
                  <a:latin typeface="+mj-ea"/>
                  <a:ea typeface="+mj-ea"/>
                </a:rPr>
                <a:t>を</a:t>
              </a:r>
              <a:r>
                <a:rPr lang="ja-JP" altLang="en-US" sz="800" dirty="0">
                  <a:solidFill>
                    <a:srgbClr val="FF0000"/>
                  </a:solidFill>
                  <a:latin typeface="+mj-ea"/>
                  <a:ea typeface="+mj-ea"/>
                </a:rPr>
                <a:t>開始</a:t>
              </a:r>
              <a:r>
                <a:rPr lang="ja-JP" altLang="en-US" sz="800" dirty="0">
                  <a:solidFill>
                    <a:schemeClr val="tx1"/>
                  </a:solidFill>
                  <a:latin typeface="+mj-ea"/>
                  <a:ea typeface="+mj-ea"/>
                </a:rPr>
                <a:t>したとき</a:t>
              </a:r>
              <a:endParaRPr lang="en-US" altLang="ja-JP" sz="800" dirty="0">
                <a:solidFill>
                  <a:schemeClr val="tx1"/>
                </a:solidFill>
                <a:latin typeface="+mj-ea"/>
                <a:ea typeface="+mj-ea"/>
              </a:endParaRPr>
            </a:p>
          </p:txBody>
        </p:sp>
        <p:sp>
          <p:nvSpPr>
            <p:cNvPr id="173" name="正方形/長方形 172"/>
            <p:cNvSpPr/>
            <p:nvPr/>
          </p:nvSpPr>
          <p:spPr>
            <a:xfrm>
              <a:off x="6195684" y="4455222"/>
              <a:ext cx="1509037" cy="731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nSpc>
                  <a:spcPts val="1000"/>
                </a:lnSpc>
              </a:pPr>
              <a:r>
                <a:rPr kumimoji="1" lang="ja-JP" altLang="en-US" sz="800" b="1" dirty="0">
                  <a:solidFill>
                    <a:srgbClr val="FF0000"/>
                  </a:solidFill>
                  <a:latin typeface="+mj-ea"/>
                  <a:ea typeface="+mj-ea"/>
                </a:rPr>
                <a:t>流域</a:t>
              </a:r>
              <a:r>
                <a:rPr lang="ja-JP" altLang="en-US" sz="800" b="1" dirty="0">
                  <a:solidFill>
                    <a:srgbClr val="FF0000"/>
                  </a:solidFill>
                  <a:latin typeface="+mj-ea"/>
                  <a:ea typeface="+mj-ea"/>
                </a:rPr>
                <a:t>内</a:t>
              </a:r>
              <a:r>
                <a:rPr lang="ja-JP" altLang="en-US" sz="800" dirty="0">
                  <a:solidFill>
                    <a:schemeClr val="tx1"/>
                  </a:solidFill>
                  <a:latin typeface="+mj-ea"/>
                  <a:ea typeface="+mj-ea"/>
                </a:rPr>
                <a:t>のいずれかで</a:t>
              </a:r>
              <a:endParaRPr lang="en-US" altLang="ja-JP" sz="800" dirty="0">
                <a:solidFill>
                  <a:schemeClr val="tx1"/>
                </a:solidFill>
                <a:latin typeface="+mj-ea"/>
                <a:ea typeface="+mj-ea"/>
              </a:endParaRPr>
            </a:p>
            <a:p>
              <a:pPr>
                <a:lnSpc>
                  <a:spcPts val="1000"/>
                </a:lnSpc>
              </a:pPr>
              <a:r>
                <a:rPr lang="ja-JP" altLang="en-US" sz="800" b="1" dirty="0">
                  <a:solidFill>
                    <a:srgbClr val="FF0000"/>
                  </a:solidFill>
                  <a:latin typeface="+mj-ea"/>
                  <a:ea typeface="+mj-ea"/>
                </a:rPr>
                <a:t>ポンプ運転調整</a:t>
              </a:r>
              <a:r>
                <a:rPr lang="ja-JP" altLang="en-US" sz="800" dirty="0">
                  <a:solidFill>
                    <a:schemeClr val="tx1"/>
                  </a:solidFill>
                  <a:latin typeface="+mj-ea"/>
                  <a:ea typeface="+mj-ea"/>
                </a:rPr>
                <a:t>を</a:t>
              </a:r>
              <a:r>
                <a:rPr lang="ja-JP" altLang="en-US" sz="800" dirty="0">
                  <a:solidFill>
                    <a:srgbClr val="FF0000"/>
                  </a:solidFill>
                  <a:latin typeface="+mj-ea"/>
                  <a:ea typeface="+mj-ea"/>
                </a:rPr>
                <a:t>開始</a:t>
              </a:r>
              <a:r>
                <a:rPr lang="ja-JP" altLang="en-US" sz="800" dirty="0">
                  <a:solidFill>
                    <a:schemeClr val="tx1"/>
                  </a:solidFill>
                  <a:latin typeface="+mj-ea"/>
                  <a:ea typeface="+mj-ea"/>
                </a:rPr>
                <a:t>したとき</a:t>
              </a:r>
              <a:endParaRPr lang="en-US" altLang="ja-JP" sz="800" dirty="0">
                <a:solidFill>
                  <a:schemeClr val="tx1"/>
                </a:solidFill>
                <a:latin typeface="+mj-ea"/>
                <a:ea typeface="+mj-ea"/>
              </a:endParaRPr>
            </a:p>
          </p:txBody>
        </p:sp>
        <p:sp>
          <p:nvSpPr>
            <p:cNvPr id="174" name="正方形/長方形 173"/>
            <p:cNvSpPr/>
            <p:nvPr/>
          </p:nvSpPr>
          <p:spPr>
            <a:xfrm>
              <a:off x="3567183" y="4455222"/>
              <a:ext cx="1325346" cy="731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nSpc>
                  <a:spcPts val="1000"/>
                </a:lnSpc>
              </a:pPr>
              <a:r>
                <a:rPr lang="ja-JP" altLang="en-US" sz="800" b="1" dirty="0">
                  <a:solidFill>
                    <a:srgbClr val="FF0000"/>
                  </a:solidFill>
                  <a:latin typeface="+mj-ea"/>
                  <a:ea typeface="+mj-ea"/>
                </a:rPr>
                <a:t>自市</a:t>
              </a:r>
              <a:r>
                <a:rPr lang="ja-JP" altLang="en-US" sz="800" dirty="0">
                  <a:solidFill>
                    <a:schemeClr val="tx1"/>
                  </a:solidFill>
                  <a:latin typeface="+mj-ea"/>
                  <a:ea typeface="+mj-ea"/>
                </a:rPr>
                <a:t>区域のいずれかの</a:t>
              </a:r>
              <a:endParaRPr lang="en-US" altLang="ja-JP" sz="800" dirty="0">
                <a:solidFill>
                  <a:schemeClr val="tx1"/>
                </a:solidFill>
                <a:latin typeface="+mj-ea"/>
                <a:ea typeface="+mj-ea"/>
              </a:endParaRPr>
            </a:p>
            <a:p>
              <a:pPr>
                <a:lnSpc>
                  <a:spcPts val="1000"/>
                </a:lnSpc>
              </a:pPr>
              <a:r>
                <a:rPr lang="ja-JP" altLang="en-US" sz="800" dirty="0">
                  <a:solidFill>
                    <a:schemeClr val="tx1"/>
                  </a:solidFill>
                  <a:latin typeface="+mj-ea"/>
                  <a:ea typeface="+mj-ea"/>
                </a:rPr>
                <a:t>ポンプ場において</a:t>
              </a:r>
              <a:endParaRPr lang="en-US" altLang="ja-JP" sz="800" dirty="0">
                <a:solidFill>
                  <a:schemeClr val="tx1"/>
                </a:solidFill>
                <a:latin typeface="+mj-ea"/>
                <a:ea typeface="+mj-ea"/>
              </a:endParaRPr>
            </a:p>
            <a:p>
              <a:pPr>
                <a:lnSpc>
                  <a:spcPts val="1000"/>
                </a:lnSpc>
              </a:pPr>
              <a:r>
                <a:rPr lang="ja-JP" altLang="en-US" sz="800" b="1" dirty="0">
                  <a:solidFill>
                    <a:srgbClr val="FF0000"/>
                  </a:solidFill>
                  <a:latin typeface="+mj-ea"/>
                  <a:ea typeface="+mj-ea"/>
                </a:rPr>
                <a:t>ポンプ運転調整</a:t>
              </a:r>
              <a:r>
                <a:rPr lang="ja-JP" altLang="en-US" sz="800" dirty="0">
                  <a:solidFill>
                    <a:schemeClr val="tx1"/>
                  </a:solidFill>
                  <a:latin typeface="+mj-ea"/>
                  <a:ea typeface="+mj-ea"/>
                </a:rPr>
                <a:t>を</a:t>
              </a:r>
              <a:r>
                <a:rPr lang="ja-JP" altLang="en-US" sz="800" dirty="0">
                  <a:solidFill>
                    <a:srgbClr val="FF0000"/>
                  </a:solidFill>
                  <a:latin typeface="+mj-ea"/>
                  <a:ea typeface="+mj-ea"/>
                </a:rPr>
                <a:t>開始</a:t>
              </a:r>
              <a:r>
                <a:rPr lang="ja-JP" altLang="en-US" sz="800" dirty="0">
                  <a:solidFill>
                    <a:schemeClr val="tx1"/>
                  </a:solidFill>
                  <a:latin typeface="+mj-ea"/>
                  <a:ea typeface="+mj-ea"/>
                </a:rPr>
                <a:t>したとき</a:t>
              </a:r>
              <a:endParaRPr lang="en-US" altLang="ja-JP" sz="800" dirty="0">
                <a:solidFill>
                  <a:schemeClr val="tx1"/>
                </a:solidFill>
                <a:latin typeface="+mj-ea"/>
                <a:ea typeface="+mj-ea"/>
              </a:endParaRPr>
            </a:p>
          </p:txBody>
        </p:sp>
      </p:grpSp>
      <p:grpSp>
        <p:nvGrpSpPr>
          <p:cNvPr id="94" name="グループ化 93"/>
          <p:cNvGrpSpPr/>
          <p:nvPr/>
        </p:nvGrpSpPr>
        <p:grpSpPr>
          <a:xfrm>
            <a:off x="467544" y="6141963"/>
            <a:ext cx="8424936" cy="666751"/>
            <a:chOff x="467544" y="1700808"/>
            <a:chExt cx="8424936" cy="864096"/>
          </a:xfrm>
        </p:grpSpPr>
        <p:sp>
          <p:nvSpPr>
            <p:cNvPr id="95" name="正方形/長方形 94"/>
            <p:cNvSpPr/>
            <p:nvPr/>
          </p:nvSpPr>
          <p:spPr>
            <a:xfrm>
              <a:off x="2195736" y="1700808"/>
              <a:ext cx="6696744"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467544" y="1700808"/>
              <a:ext cx="1656184" cy="86409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5" name="正方形/長方形 104"/>
          <p:cNvSpPr/>
          <p:nvPr/>
        </p:nvSpPr>
        <p:spPr>
          <a:xfrm>
            <a:off x="467332" y="6135696"/>
            <a:ext cx="1656396" cy="66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j-ea"/>
                <a:ea typeface="+mj-ea"/>
              </a:rPr>
              <a:t>ｽﾃｰ</a:t>
            </a:r>
            <a:r>
              <a:rPr lang="ja-JP" altLang="en-US" sz="1400" b="1" dirty="0">
                <a:solidFill>
                  <a:schemeClr val="bg1"/>
                </a:solidFill>
                <a:latin typeface="+mj-ea"/>
                <a:ea typeface="+mj-ea"/>
              </a:rPr>
              <a:t>ｼﾞ</a:t>
            </a:r>
            <a:r>
              <a:rPr lang="en-US" altLang="ja-JP" sz="1400" b="1" dirty="0">
                <a:solidFill>
                  <a:schemeClr val="bg1"/>
                </a:solidFill>
                <a:latin typeface="+mj-ea"/>
                <a:ea typeface="+mj-ea"/>
              </a:rPr>
              <a:t>6</a:t>
            </a:r>
            <a:endParaRPr kumimoji="1" lang="en-US" altLang="ja-JP" sz="1400" b="1" dirty="0">
              <a:solidFill>
                <a:schemeClr val="bg1"/>
              </a:solidFill>
              <a:latin typeface="+mj-ea"/>
              <a:ea typeface="+mj-ea"/>
            </a:endParaRPr>
          </a:p>
          <a:p>
            <a:pPr algn="ctr"/>
            <a:r>
              <a:rPr lang="ja-JP" altLang="en-US" sz="1400" b="1" dirty="0">
                <a:solidFill>
                  <a:schemeClr val="bg1"/>
                </a:solidFill>
                <a:latin typeface="+mj-ea"/>
                <a:ea typeface="+mj-ea"/>
              </a:rPr>
              <a:t>↓</a:t>
            </a:r>
            <a:endParaRPr lang="en-US" altLang="ja-JP" sz="1400" b="1" dirty="0">
              <a:solidFill>
                <a:schemeClr val="bg1"/>
              </a:solidFill>
              <a:latin typeface="+mj-ea"/>
              <a:ea typeface="+mj-ea"/>
            </a:endParaRPr>
          </a:p>
          <a:p>
            <a:pPr algn="ctr"/>
            <a:r>
              <a:rPr lang="ja-JP" altLang="en-US" sz="1400" b="1" dirty="0">
                <a:solidFill>
                  <a:schemeClr val="bg1"/>
                </a:solidFill>
                <a:latin typeface="+mj-ea"/>
                <a:ea typeface="+mj-ea"/>
              </a:rPr>
              <a:t>ｽﾃｰｼﾞ</a:t>
            </a:r>
            <a:r>
              <a:rPr lang="en-US" altLang="ja-JP" sz="1400" b="1" dirty="0">
                <a:solidFill>
                  <a:schemeClr val="bg1"/>
                </a:solidFill>
                <a:latin typeface="+mj-ea"/>
                <a:ea typeface="+mj-ea"/>
              </a:rPr>
              <a:t>7</a:t>
            </a:r>
          </a:p>
        </p:txBody>
      </p:sp>
      <p:grpSp>
        <p:nvGrpSpPr>
          <p:cNvPr id="148" name="グループ化 147"/>
          <p:cNvGrpSpPr/>
          <p:nvPr/>
        </p:nvGrpSpPr>
        <p:grpSpPr>
          <a:xfrm>
            <a:off x="2207403" y="6141960"/>
            <a:ext cx="6685077" cy="682934"/>
            <a:chOff x="2207403" y="848833"/>
            <a:chExt cx="6685077" cy="5498552"/>
          </a:xfrm>
        </p:grpSpPr>
        <p:cxnSp>
          <p:nvCxnSpPr>
            <p:cNvPr id="153" name="直線コネクタ 152"/>
            <p:cNvCxnSpPr/>
            <p:nvPr/>
          </p:nvCxnSpPr>
          <p:spPr>
            <a:xfrm>
              <a:off x="8892480"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a:off x="2207403"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 name="グループ化 6"/>
          <p:cNvGrpSpPr/>
          <p:nvPr/>
        </p:nvGrpSpPr>
        <p:grpSpPr>
          <a:xfrm>
            <a:off x="467332" y="5433290"/>
            <a:ext cx="8425148" cy="682934"/>
            <a:chOff x="467332" y="5433290"/>
            <a:chExt cx="8425148" cy="682934"/>
          </a:xfrm>
        </p:grpSpPr>
        <p:grpSp>
          <p:nvGrpSpPr>
            <p:cNvPr id="46" name="グループ化 45"/>
            <p:cNvGrpSpPr/>
            <p:nvPr/>
          </p:nvGrpSpPr>
          <p:grpSpPr>
            <a:xfrm>
              <a:off x="467544" y="5433292"/>
              <a:ext cx="8424936" cy="666751"/>
              <a:chOff x="467544" y="1700808"/>
              <a:chExt cx="8424936" cy="864096"/>
            </a:xfrm>
          </p:grpSpPr>
          <p:sp>
            <p:nvSpPr>
              <p:cNvPr id="47" name="正方形/長方形 46"/>
              <p:cNvSpPr/>
              <p:nvPr/>
            </p:nvSpPr>
            <p:spPr>
              <a:xfrm>
                <a:off x="2195736" y="1700808"/>
                <a:ext cx="6696744"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467544" y="1700808"/>
                <a:ext cx="1656184" cy="86409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4" name="正方形/長方形 103"/>
            <p:cNvSpPr/>
            <p:nvPr/>
          </p:nvSpPr>
          <p:spPr>
            <a:xfrm>
              <a:off x="467332" y="5433290"/>
              <a:ext cx="1656396" cy="66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j-ea"/>
                  <a:ea typeface="+mj-ea"/>
                </a:rPr>
                <a:t>ｽﾃｰｼﾞ</a:t>
              </a:r>
              <a:r>
                <a:rPr kumimoji="1" lang="en-US" altLang="ja-JP" sz="1400" b="1" dirty="0">
                  <a:solidFill>
                    <a:schemeClr val="bg1"/>
                  </a:solidFill>
                  <a:latin typeface="+mj-ea"/>
                  <a:ea typeface="+mj-ea"/>
                </a:rPr>
                <a:t>5</a:t>
              </a:r>
            </a:p>
            <a:p>
              <a:pPr algn="ctr"/>
              <a:r>
                <a:rPr lang="ja-JP" altLang="en-US" sz="1400" b="1" dirty="0">
                  <a:solidFill>
                    <a:schemeClr val="bg1"/>
                  </a:solidFill>
                  <a:latin typeface="+mj-ea"/>
                  <a:ea typeface="+mj-ea"/>
                </a:rPr>
                <a:t>↓</a:t>
              </a:r>
              <a:endParaRPr lang="en-US" altLang="ja-JP" sz="1400" b="1" dirty="0">
                <a:solidFill>
                  <a:schemeClr val="bg1"/>
                </a:solidFill>
                <a:latin typeface="+mj-ea"/>
                <a:ea typeface="+mj-ea"/>
              </a:endParaRPr>
            </a:p>
            <a:p>
              <a:pPr algn="ctr"/>
              <a:r>
                <a:rPr lang="ja-JP" altLang="en-US" sz="1400" b="1" dirty="0">
                  <a:solidFill>
                    <a:schemeClr val="bg1"/>
                  </a:solidFill>
                  <a:latin typeface="+mj-ea"/>
                  <a:ea typeface="+mj-ea"/>
                </a:rPr>
                <a:t>ｽﾃｰｼﾞ</a:t>
              </a:r>
              <a:r>
                <a:rPr lang="en-US" altLang="ja-JP" sz="1400" b="1" dirty="0">
                  <a:solidFill>
                    <a:schemeClr val="bg1"/>
                  </a:solidFill>
                  <a:latin typeface="+mj-ea"/>
                  <a:ea typeface="+mj-ea"/>
                </a:rPr>
                <a:t>6</a:t>
              </a:r>
            </a:p>
          </p:txBody>
        </p:sp>
        <p:grpSp>
          <p:nvGrpSpPr>
            <p:cNvPr id="141" name="グループ化 140"/>
            <p:cNvGrpSpPr/>
            <p:nvPr/>
          </p:nvGrpSpPr>
          <p:grpSpPr>
            <a:xfrm>
              <a:off x="2207403" y="5433290"/>
              <a:ext cx="6685077" cy="682934"/>
              <a:chOff x="2207403" y="848833"/>
              <a:chExt cx="6685077" cy="5498552"/>
            </a:xfrm>
          </p:grpSpPr>
          <p:cxnSp>
            <p:nvCxnSpPr>
              <p:cNvPr id="146" name="直線コネクタ 145"/>
              <p:cNvCxnSpPr/>
              <p:nvPr/>
            </p:nvCxnSpPr>
            <p:spPr>
              <a:xfrm>
                <a:off x="8892480"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a:off x="2207403" y="848833"/>
                <a:ext cx="0" cy="54985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5" name="正方形/長方形 174"/>
            <p:cNvSpPr/>
            <p:nvPr/>
          </p:nvSpPr>
          <p:spPr>
            <a:xfrm>
              <a:off x="4421963" y="5442253"/>
              <a:ext cx="2359019" cy="658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nSpc>
                  <a:spcPts val="1000"/>
                </a:lnSpc>
              </a:pPr>
              <a:r>
                <a:rPr kumimoji="1" lang="ja-JP" altLang="en-US" sz="800" b="1" dirty="0">
                  <a:solidFill>
                    <a:srgbClr val="FF0000"/>
                  </a:solidFill>
                  <a:latin typeface="+mj-ea"/>
                  <a:ea typeface="+mj-ea"/>
                </a:rPr>
                <a:t>流域</a:t>
              </a:r>
              <a:r>
                <a:rPr lang="ja-JP" altLang="en-US" sz="800" b="1" dirty="0">
                  <a:solidFill>
                    <a:srgbClr val="FF0000"/>
                  </a:solidFill>
                  <a:latin typeface="+mj-ea"/>
                  <a:ea typeface="+mj-ea"/>
                </a:rPr>
                <a:t>内</a:t>
              </a:r>
              <a:r>
                <a:rPr lang="ja-JP" altLang="en-US" sz="800" dirty="0">
                  <a:solidFill>
                    <a:schemeClr val="tx1"/>
                  </a:solidFill>
                  <a:latin typeface="+mj-ea"/>
                  <a:ea typeface="+mj-ea"/>
                </a:rPr>
                <a:t>のいずれかで</a:t>
              </a:r>
              <a:endParaRPr lang="en-US" altLang="ja-JP" sz="800" dirty="0">
                <a:solidFill>
                  <a:schemeClr val="tx1"/>
                </a:solidFill>
                <a:latin typeface="+mj-ea"/>
                <a:ea typeface="+mj-ea"/>
              </a:endParaRPr>
            </a:p>
            <a:p>
              <a:pPr>
                <a:lnSpc>
                  <a:spcPts val="1000"/>
                </a:lnSpc>
              </a:pPr>
              <a:r>
                <a:rPr lang="ja-JP" altLang="en-US" sz="800" b="1" dirty="0">
                  <a:solidFill>
                    <a:srgbClr val="FF0000"/>
                  </a:solidFill>
                  <a:latin typeface="+mj-ea"/>
                  <a:ea typeface="+mj-ea"/>
                </a:rPr>
                <a:t>堤防が破堤</a:t>
              </a:r>
              <a:r>
                <a:rPr lang="ja-JP" altLang="en-US" sz="800" dirty="0">
                  <a:solidFill>
                    <a:schemeClr val="tx1"/>
                  </a:solidFill>
                  <a:latin typeface="+mj-ea"/>
                  <a:ea typeface="+mj-ea"/>
                </a:rPr>
                <a:t>したとき</a:t>
              </a:r>
              <a:endParaRPr lang="en-US" altLang="ja-JP" sz="800" dirty="0">
                <a:solidFill>
                  <a:schemeClr val="tx1"/>
                </a:solidFill>
                <a:latin typeface="+mj-ea"/>
                <a:ea typeface="+mj-ea"/>
              </a:endParaRPr>
            </a:p>
            <a:p>
              <a:pPr>
                <a:lnSpc>
                  <a:spcPts val="1000"/>
                </a:lnSpc>
              </a:pPr>
              <a:r>
                <a:rPr lang="ja-JP" altLang="en-US" sz="800" dirty="0">
                  <a:solidFill>
                    <a:schemeClr val="tx1"/>
                  </a:solidFill>
                  <a:latin typeface="+mj-ea"/>
                  <a:ea typeface="+mj-ea"/>
                </a:rPr>
                <a:t>もしくは</a:t>
              </a:r>
              <a:endParaRPr lang="en-US" altLang="ja-JP" sz="800" dirty="0">
                <a:solidFill>
                  <a:schemeClr val="tx1"/>
                </a:solidFill>
                <a:latin typeface="+mj-ea"/>
                <a:ea typeface="+mj-ea"/>
              </a:endParaRPr>
            </a:p>
            <a:p>
              <a:pPr>
                <a:lnSpc>
                  <a:spcPts val="1000"/>
                </a:lnSpc>
              </a:pPr>
              <a:r>
                <a:rPr lang="ja-JP" altLang="en-US" sz="800" b="1" dirty="0">
                  <a:solidFill>
                    <a:srgbClr val="FF0000"/>
                  </a:solidFill>
                  <a:latin typeface="+mj-ea"/>
                  <a:ea typeface="+mj-ea"/>
                </a:rPr>
                <a:t>河川水位が堤防の高さを超え、越流が始まった</a:t>
              </a:r>
              <a:r>
                <a:rPr lang="ja-JP" altLang="en-US" sz="800" dirty="0">
                  <a:solidFill>
                    <a:schemeClr val="tx1"/>
                  </a:solidFill>
                  <a:latin typeface="+mj-ea"/>
                  <a:ea typeface="+mj-ea"/>
                </a:rPr>
                <a:t>とき</a:t>
              </a:r>
              <a:endParaRPr lang="en-US" altLang="ja-JP" sz="800" dirty="0">
                <a:solidFill>
                  <a:schemeClr val="tx1"/>
                </a:solidFill>
                <a:latin typeface="+mj-ea"/>
                <a:ea typeface="+mj-ea"/>
              </a:endParaRPr>
            </a:p>
          </p:txBody>
        </p:sp>
      </p:grpSp>
      <p:sp>
        <p:nvSpPr>
          <p:cNvPr id="177" name="正方形/長方形 176"/>
          <p:cNvSpPr/>
          <p:nvPr/>
        </p:nvSpPr>
        <p:spPr>
          <a:xfrm>
            <a:off x="4592595" y="6141960"/>
            <a:ext cx="1950237" cy="658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nSpc>
                <a:spcPts val="1000"/>
              </a:lnSpc>
            </a:pPr>
            <a:r>
              <a:rPr lang="ja-JP" altLang="en-US" sz="800" dirty="0">
                <a:solidFill>
                  <a:schemeClr val="tx1"/>
                </a:solidFill>
                <a:latin typeface="+mj-ea"/>
                <a:ea typeface="+mj-ea"/>
              </a:rPr>
              <a:t>ステージ６移行後、</a:t>
            </a:r>
            <a:r>
              <a:rPr lang="ja-JP" altLang="en-US" sz="800" b="1" dirty="0">
                <a:solidFill>
                  <a:srgbClr val="FF0000"/>
                </a:solidFill>
                <a:latin typeface="+mj-ea"/>
                <a:ea typeface="+mj-ea"/>
              </a:rPr>
              <a:t>概ね３日間が経過</a:t>
            </a:r>
            <a:r>
              <a:rPr lang="ja-JP" altLang="en-US" sz="800" dirty="0">
                <a:solidFill>
                  <a:schemeClr val="tx1"/>
                </a:solidFill>
                <a:latin typeface="+mj-ea"/>
                <a:ea typeface="+mj-ea"/>
              </a:rPr>
              <a:t>し</a:t>
            </a:r>
            <a:endParaRPr lang="en-US" altLang="ja-JP" sz="800" dirty="0">
              <a:solidFill>
                <a:schemeClr val="tx1"/>
              </a:solidFill>
              <a:latin typeface="+mj-ea"/>
              <a:ea typeface="+mj-ea"/>
            </a:endParaRPr>
          </a:p>
          <a:p>
            <a:pPr>
              <a:lnSpc>
                <a:spcPts val="1000"/>
              </a:lnSpc>
            </a:pPr>
            <a:r>
              <a:rPr lang="ja-JP" altLang="en-US" sz="800" b="1" dirty="0">
                <a:solidFill>
                  <a:srgbClr val="FF0000"/>
                </a:solidFill>
                <a:latin typeface="+mj-ea"/>
                <a:ea typeface="+mj-ea"/>
              </a:rPr>
              <a:t>破堤・越流による応急対応が完了</a:t>
            </a:r>
            <a:r>
              <a:rPr lang="ja-JP" altLang="en-US" sz="800" dirty="0">
                <a:solidFill>
                  <a:schemeClr val="tx1"/>
                </a:solidFill>
                <a:latin typeface="+mj-ea"/>
                <a:ea typeface="+mj-ea"/>
              </a:rPr>
              <a:t>したとき</a:t>
            </a:r>
            <a:endParaRPr lang="en-US" altLang="ja-JP" sz="800" dirty="0">
              <a:solidFill>
                <a:schemeClr val="tx1"/>
              </a:solidFill>
              <a:latin typeface="+mj-ea"/>
              <a:ea typeface="+mj-ea"/>
            </a:endParaRPr>
          </a:p>
        </p:txBody>
      </p:sp>
      <p:sp>
        <p:nvSpPr>
          <p:cNvPr id="97" name="正方形/長方形 96"/>
          <p:cNvSpPr/>
          <p:nvPr/>
        </p:nvSpPr>
        <p:spPr>
          <a:xfrm>
            <a:off x="2219342" y="3482886"/>
            <a:ext cx="6657958" cy="3865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ja-JP" altLang="en-US" sz="800" dirty="0">
                <a:solidFill>
                  <a:schemeClr val="tx1"/>
                </a:solidFill>
                <a:latin typeface="+mj-ea"/>
              </a:rPr>
              <a:t>タイムラインを発動していない場合で、</a:t>
            </a:r>
            <a:r>
              <a:rPr lang="ja-JP" altLang="en-US" sz="800" b="1" dirty="0">
                <a:solidFill>
                  <a:srgbClr val="FF0000"/>
                </a:solidFill>
                <a:latin typeface="+mj-ea"/>
              </a:rPr>
              <a:t>流域内河川の基準点</a:t>
            </a:r>
            <a:r>
              <a:rPr lang="ja-JP" altLang="en-US" sz="600" b="1" dirty="0">
                <a:solidFill>
                  <a:srgbClr val="FF0000"/>
                </a:solidFill>
                <a:latin typeface="+mj-ea"/>
              </a:rPr>
              <a:t>（</a:t>
            </a:r>
            <a:r>
              <a:rPr lang="en-US" altLang="ja-JP" sz="600" b="1" dirty="0">
                <a:solidFill>
                  <a:srgbClr val="FF0000"/>
                </a:solidFill>
                <a:latin typeface="+mj-ea"/>
              </a:rPr>
              <a:t>10</a:t>
            </a:r>
            <a:r>
              <a:rPr lang="ja-JP" altLang="en-US" sz="600" b="1" dirty="0">
                <a:solidFill>
                  <a:srgbClr val="FF0000"/>
                </a:solidFill>
                <a:latin typeface="+mj-ea"/>
              </a:rPr>
              <a:t>地点）</a:t>
            </a:r>
            <a:r>
              <a:rPr lang="ja-JP" altLang="en-US" sz="800" dirty="0">
                <a:solidFill>
                  <a:schemeClr val="tx1"/>
                </a:solidFill>
                <a:latin typeface="+mj-ea"/>
              </a:rPr>
              <a:t>のいずれかで</a:t>
            </a:r>
            <a:r>
              <a:rPr lang="ja-JP" altLang="en-US" sz="800" b="1" dirty="0">
                <a:solidFill>
                  <a:srgbClr val="FF0000"/>
                </a:solidFill>
                <a:latin typeface="+mj-ea"/>
              </a:rPr>
              <a:t>氾濫注意水位</a:t>
            </a:r>
            <a:r>
              <a:rPr lang="ja-JP" altLang="en-US" sz="800" dirty="0">
                <a:solidFill>
                  <a:schemeClr val="tx1"/>
                </a:solidFill>
                <a:latin typeface="+mj-ea"/>
              </a:rPr>
              <a:t>を</a:t>
            </a:r>
            <a:r>
              <a:rPr lang="ja-JP" altLang="en-US" sz="800" dirty="0">
                <a:solidFill>
                  <a:srgbClr val="FF0000"/>
                </a:solidFill>
                <a:latin typeface="+mj-ea"/>
              </a:rPr>
              <a:t>突破</a:t>
            </a:r>
            <a:r>
              <a:rPr lang="ja-JP" altLang="en-US" sz="800" dirty="0">
                <a:solidFill>
                  <a:schemeClr val="tx1"/>
                </a:solidFill>
                <a:latin typeface="+mj-ea"/>
              </a:rPr>
              <a:t>したとき、</a:t>
            </a:r>
            <a:r>
              <a:rPr lang="ja-JP" altLang="en-US" sz="800" b="1" dirty="0">
                <a:solidFill>
                  <a:srgbClr val="FF0000"/>
                </a:solidFill>
                <a:latin typeface="+mj-ea"/>
              </a:rPr>
              <a:t>タイムラインを発動</a:t>
            </a:r>
            <a:endParaRPr lang="en-US" altLang="ja-JP" sz="800" b="1" dirty="0">
              <a:solidFill>
                <a:srgbClr val="FF0000"/>
              </a:solidFill>
              <a:latin typeface="+mj-ea"/>
            </a:endParaRPr>
          </a:p>
          <a:p>
            <a:pPr algn="ctr">
              <a:lnSpc>
                <a:spcPts val="1000"/>
              </a:lnSpc>
            </a:pPr>
            <a:r>
              <a:rPr lang="ja-JP" altLang="en-US" sz="800" b="1" dirty="0">
                <a:solidFill>
                  <a:srgbClr val="FF0000"/>
                </a:solidFill>
                <a:latin typeface="+mj-ea"/>
              </a:rPr>
              <a:t>（ステージ０　→　ステージ３）　</a:t>
            </a:r>
            <a:r>
              <a:rPr lang="ja-JP" altLang="en-US" sz="800" b="1" dirty="0">
                <a:solidFill>
                  <a:schemeClr val="tx1"/>
                </a:solidFill>
                <a:latin typeface="+mj-ea"/>
              </a:rPr>
              <a:t>　</a:t>
            </a:r>
            <a:r>
              <a:rPr lang="ja-JP" altLang="en-US" sz="800" dirty="0">
                <a:solidFill>
                  <a:schemeClr val="tx1"/>
                </a:solidFill>
                <a:latin typeface="+mj-ea"/>
              </a:rPr>
              <a:t>（令和５年度</a:t>
            </a:r>
            <a:r>
              <a:rPr lang="ja-JP" altLang="en-US" sz="800" u="sng" dirty="0">
                <a:solidFill>
                  <a:srgbClr val="FF0000"/>
                </a:solidFill>
                <a:latin typeface="+mj-ea"/>
              </a:rPr>
              <a:t>～</a:t>
            </a:r>
            <a:r>
              <a:rPr lang="ja-JP" altLang="en-US" sz="800" dirty="0">
                <a:solidFill>
                  <a:schemeClr val="tx1"/>
                </a:solidFill>
                <a:latin typeface="+mj-ea"/>
              </a:rPr>
              <a:t>試行実施）</a:t>
            </a:r>
            <a:endParaRPr lang="en-US" altLang="ja-JP" sz="800" dirty="0">
              <a:solidFill>
                <a:schemeClr val="tx1"/>
              </a:solidFill>
              <a:latin typeface="+mj-ea"/>
            </a:endParaRPr>
          </a:p>
          <a:p>
            <a:pPr algn="ctr">
              <a:lnSpc>
                <a:spcPts val="1000"/>
              </a:lnSpc>
            </a:pPr>
            <a:r>
              <a:rPr lang="en-US" altLang="ja-JP" sz="800" dirty="0">
                <a:solidFill>
                  <a:schemeClr val="tx1"/>
                </a:solidFill>
                <a:latin typeface="+mj-ea"/>
              </a:rPr>
              <a:t>※</a:t>
            </a:r>
            <a:r>
              <a:rPr lang="ja-JP" altLang="en-US" sz="800" dirty="0">
                <a:solidFill>
                  <a:schemeClr val="tx1"/>
                </a:solidFill>
                <a:latin typeface="+mj-ea"/>
              </a:rPr>
              <a:t>大阪府からのメール連絡が無い場合でも、各機関でタイムラインを発動し、必要な防災行動を取るものとする</a:t>
            </a:r>
            <a:endParaRPr lang="en-US" altLang="ja-JP" sz="800" dirty="0">
              <a:solidFill>
                <a:schemeClr val="tx1"/>
              </a:solidFill>
              <a:latin typeface="+mj-ea"/>
            </a:endParaRPr>
          </a:p>
        </p:txBody>
      </p:sp>
      <p:sp>
        <p:nvSpPr>
          <p:cNvPr id="98" name="スライド番号プレースホルダー 1"/>
          <p:cNvSpPr>
            <a:spLocks noGrp="1"/>
          </p:cNvSpPr>
          <p:nvPr>
            <p:ph type="sldNum" sz="quarter" idx="12"/>
          </p:nvPr>
        </p:nvSpPr>
        <p:spPr>
          <a:xfrm>
            <a:off x="7020272" y="6533706"/>
            <a:ext cx="2133600" cy="365125"/>
          </a:xfrm>
        </p:spPr>
        <p:txBody>
          <a:bodyPr/>
          <a:lstStyle/>
          <a:p>
            <a:fld id="{AD622186-B3F3-40C0-805A-F4F20E92FB91}" type="slidenum">
              <a:rPr kumimoji="1" lang="ja-JP" altLang="en-US" smtClean="0"/>
              <a:t>6</a:t>
            </a:fld>
            <a:endParaRPr kumimoji="1" lang="ja-JP" altLang="en-US"/>
          </a:p>
        </p:txBody>
      </p:sp>
    </p:spTree>
    <p:extLst>
      <p:ext uri="{BB962C8B-B14F-4D97-AF65-F5344CB8AC3E}">
        <p14:creationId xmlns:p14="http://schemas.microsoft.com/office/powerpoint/2010/main" val="91924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rot="5400000">
            <a:off x="5479401" y="3190664"/>
            <a:ext cx="6858000" cy="476672"/>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寝屋川流域大規模水害タイムライン</a:t>
            </a:r>
          </a:p>
        </p:txBody>
      </p:sp>
      <p:sp>
        <p:nvSpPr>
          <p:cNvPr id="13" name="正方形/長方形 12"/>
          <p:cNvSpPr/>
          <p:nvPr/>
        </p:nvSpPr>
        <p:spPr>
          <a:xfrm rot="5400000">
            <a:off x="6071048" y="2303623"/>
            <a:ext cx="48245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schemeClr val="tx1"/>
                </a:solidFill>
                <a:effectLst>
                  <a:outerShdw blurRad="38100" dist="38100" dir="2700000" algn="tl">
                    <a:srgbClr val="000000">
                      <a:alpha val="43137"/>
                    </a:srgbClr>
                  </a:outerShdw>
                </a:effectLst>
              </a:rPr>
              <a:t>５．寝屋川流域内の基準点（水位計）について</a:t>
            </a:r>
            <a:endParaRPr kumimoji="1" lang="ja-JP" altLang="en-US" b="1" dirty="0">
              <a:solidFill>
                <a:schemeClr val="tx1"/>
              </a:solidFill>
              <a:effectLst>
                <a:outerShdw blurRad="38100" dist="38100" dir="2700000" algn="tl">
                  <a:srgbClr val="000000">
                    <a:alpha val="43137"/>
                  </a:srgbClr>
                </a:outerShdw>
              </a:effectLst>
            </a:endParaRPr>
          </a:p>
        </p:txBody>
      </p:sp>
      <p:sp>
        <p:nvSpPr>
          <p:cNvPr id="438" name="スライド番号プレースホルダー 1"/>
          <p:cNvSpPr>
            <a:spLocks noGrp="1"/>
          </p:cNvSpPr>
          <p:nvPr>
            <p:ph type="sldNum" sz="quarter" idx="12"/>
          </p:nvPr>
        </p:nvSpPr>
        <p:spPr>
          <a:xfrm>
            <a:off x="7020272" y="6533706"/>
            <a:ext cx="2133600" cy="365125"/>
          </a:xfrm>
        </p:spPr>
        <p:txBody>
          <a:bodyPr/>
          <a:lstStyle/>
          <a:p>
            <a:fld id="{AD622186-B3F3-40C0-805A-F4F20E92FB91}" type="slidenum">
              <a:rPr kumimoji="1" lang="ja-JP" altLang="en-US" smtClean="0">
                <a:solidFill>
                  <a:schemeClr val="bg1"/>
                </a:solidFill>
              </a:rPr>
              <a:t>7</a:t>
            </a:fld>
            <a:endParaRPr kumimoji="1" lang="ja-JP" altLang="en-US">
              <a:solidFill>
                <a:schemeClr val="bg1"/>
              </a:solidFill>
            </a:endParaRPr>
          </a:p>
        </p:txBody>
      </p:sp>
      <p:grpSp>
        <p:nvGrpSpPr>
          <p:cNvPr id="26" name="グループ化 25"/>
          <p:cNvGrpSpPr/>
          <p:nvPr/>
        </p:nvGrpSpPr>
        <p:grpSpPr>
          <a:xfrm>
            <a:off x="-4283" y="711622"/>
            <a:ext cx="8660024" cy="6053534"/>
            <a:chOff x="-4283" y="711622"/>
            <a:chExt cx="8660024" cy="6053534"/>
          </a:xfrm>
        </p:grpSpPr>
        <p:pic>
          <p:nvPicPr>
            <p:cNvPr id="408" name="Picture 2" descr="18"/>
            <p:cNvPicPr>
              <a:picLocks noChangeAspect="1" noChangeArrowheads="1"/>
            </p:cNvPicPr>
            <p:nvPr/>
          </p:nvPicPr>
          <p:blipFill rotWithShape="1">
            <a:blip r:embed="rId2">
              <a:extLst>
                <a:ext uri="{28A0092B-C50C-407E-A947-70E740481C1C}">
                  <a14:useLocalDpi xmlns:a14="http://schemas.microsoft.com/office/drawing/2010/main" val="0"/>
                </a:ext>
              </a:extLst>
            </a:blip>
            <a:srcRect t="2204"/>
            <a:stretch/>
          </p:blipFill>
          <p:spPr bwMode="auto">
            <a:xfrm rot="5400000">
              <a:off x="1749837" y="-261546"/>
              <a:ext cx="4906931" cy="808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フリーフォーム 10"/>
            <p:cNvSpPr/>
            <p:nvPr/>
          </p:nvSpPr>
          <p:spPr>
            <a:xfrm>
              <a:off x="4686300" y="2838450"/>
              <a:ext cx="2019300" cy="1524000"/>
            </a:xfrm>
            <a:custGeom>
              <a:avLst/>
              <a:gdLst>
                <a:gd name="connsiteX0" fmla="*/ 2019300 w 2019300"/>
                <a:gd name="connsiteY0" fmla="*/ 958850 h 1524000"/>
                <a:gd name="connsiteX1" fmla="*/ 1873250 w 2019300"/>
                <a:gd name="connsiteY1" fmla="*/ 819150 h 1524000"/>
                <a:gd name="connsiteX2" fmla="*/ 1778000 w 2019300"/>
                <a:gd name="connsiteY2" fmla="*/ 730250 h 1524000"/>
                <a:gd name="connsiteX3" fmla="*/ 1720850 w 2019300"/>
                <a:gd name="connsiteY3" fmla="*/ 641350 h 1524000"/>
                <a:gd name="connsiteX4" fmla="*/ 1682750 w 2019300"/>
                <a:gd name="connsiteY4" fmla="*/ 558800 h 1524000"/>
                <a:gd name="connsiteX5" fmla="*/ 1644650 w 2019300"/>
                <a:gd name="connsiteY5" fmla="*/ 412750 h 1524000"/>
                <a:gd name="connsiteX6" fmla="*/ 1625600 w 2019300"/>
                <a:gd name="connsiteY6" fmla="*/ 304800 h 1524000"/>
                <a:gd name="connsiteX7" fmla="*/ 1581150 w 2019300"/>
                <a:gd name="connsiteY7" fmla="*/ 228600 h 1524000"/>
                <a:gd name="connsiteX8" fmla="*/ 1530350 w 2019300"/>
                <a:gd name="connsiteY8" fmla="*/ 171450 h 1524000"/>
                <a:gd name="connsiteX9" fmla="*/ 1473200 w 2019300"/>
                <a:gd name="connsiteY9" fmla="*/ 127000 h 1524000"/>
                <a:gd name="connsiteX10" fmla="*/ 1416050 w 2019300"/>
                <a:gd name="connsiteY10" fmla="*/ 101600 h 1524000"/>
                <a:gd name="connsiteX11" fmla="*/ 1352550 w 2019300"/>
                <a:gd name="connsiteY11" fmla="*/ 95250 h 1524000"/>
                <a:gd name="connsiteX12" fmla="*/ 1263650 w 2019300"/>
                <a:gd name="connsiteY12" fmla="*/ 88900 h 1524000"/>
                <a:gd name="connsiteX13" fmla="*/ 1206500 w 2019300"/>
                <a:gd name="connsiteY13" fmla="*/ 152400 h 1524000"/>
                <a:gd name="connsiteX14" fmla="*/ 1123950 w 2019300"/>
                <a:gd name="connsiteY14" fmla="*/ 196850 h 1524000"/>
                <a:gd name="connsiteX15" fmla="*/ 1060450 w 2019300"/>
                <a:gd name="connsiteY15" fmla="*/ 215900 h 1524000"/>
                <a:gd name="connsiteX16" fmla="*/ 958850 w 2019300"/>
                <a:gd name="connsiteY16" fmla="*/ 190500 h 1524000"/>
                <a:gd name="connsiteX17" fmla="*/ 927100 w 2019300"/>
                <a:gd name="connsiteY17" fmla="*/ 127000 h 1524000"/>
                <a:gd name="connsiteX18" fmla="*/ 882650 w 2019300"/>
                <a:gd name="connsiteY18" fmla="*/ 63500 h 1524000"/>
                <a:gd name="connsiteX19" fmla="*/ 831850 w 2019300"/>
                <a:gd name="connsiteY19" fmla="*/ 0 h 1524000"/>
                <a:gd name="connsiteX20" fmla="*/ 787400 w 2019300"/>
                <a:gd name="connsiteY20" fmla="*/ 19050 h 1524000"/>
                <a:gd name="connsiteX21" fmla="*/ 673100 w 2019300"/>
                <a:gd name="connsiteY21" fmla="*/ 44450 h 1524000"/>
                <a:gd name="connsiteX22" fmla="*/ 584200 w 2019300"/>
                <a:gd name="connsiteY22" fmla="*/ 44450 h 1524000"/>
                <a:gd name="connsiteX23" fmla="*/ 577850 w 2019300"/>
                <a:gd name="connsiteY23" fmla="*/ 171450 h 1524000"/>
                <a:gd name="connsiteX24" fmla="*/ 577850 w 2019300"/>
                <a:gd name="connsiteY24" fmla="*/ 260350 h 1524000"/>
                <a:gd name="connsiteX25" fmla="*/ 546100 w 2019300"/>
                <a:gd name="connsiteY25" fmla="*/ 298450 h 1524000"/>
                <a:gd name="connsiteX26" fmla="*/ 476250 w 2019300"/>
                <a:gd name="connsiteY26" fmla="*/ 336550 h 1524000"/>
                <a:gd name="connsiteX27" fmla="*/ 349250 w 2019300"/>
                <a:gd name="connsiteY27" fmla="*/ 387350 h 1524000"/>
                <a:gd name="connsiteX28" fmla="*/ 222250 w 2019300"/>
                <a:gd name="connsiteY28" fmla="*/ 425450 h 1524000"/>
                <a:gd name="connsiteX29" fmla="*/ 146050 w 2019300"/>
                <a:gd name="connsiteY29" fmla="*/ 457200 h 1524000"/>
                <a:gd name="connsiteX30" fmla="*/ 69850 w 2019300"/>
                <a:gd name="connsiteY30" fmla="*/ 457200 h 1524000"/>
                <a:gd name="connsiteX31" fmla="*/ 6350 w 2019300"/>
                <a:gd name="connsiteY31" fmla="*/ 463550 h 1524000"/>
                <a:gd name="connsiteX32" fmla="*/ 0 w 2019300"/>
                <a:gd name="connsiteY32" fmla="*/ 590550 h 1524000"/>
                <a:gd name="connsiteX33" fmla="*/ 127000 w 2019300"/>
                <a:gd name="connsiteY33" fmla="*/ 596900 h 1524000"/>
                <a:gd name="connsiteX34" fmla="*/ 165100 w 2019300"/>
                <a:gd name="connsiteY34" fmla="*/ 685800 h 1524000"/>
                <a:gd name="connsiteX35" fmla="*/ 292100 w 2019300"/>
                <a:gd name="connsiteY35" fmla="*/ 622300 h 1524000"/>
                <a:gd name="connsiteX36" fmla="*/ 285750 w 2019300"/>
                <a:gd name="connsiteY36" fmla="*/ 838200 h 1524000"/>
                <a:gd name="connsiteX37" fmla="*/ 374650 w 2019300"/>
                <a:gd name="connsiteY37" fmla="*/ 844550 h 1524000"/>
                <a:gd name="connsiteX38" fmla="*/ 457200 w 2019300"/>
                <a:gd name="connsiteY38" fmla="*/ 825500 h 1524000"/>
                <a:gd name="connsiteX39" fmla="*/ 584200 w 2019300"/>
                <a:gd name="connsiteY39" fmla="*/ 844550 h 1524000"/>
                <a:gd name="connsiteX40" fmla="*/ 673100 w 2019300"/>
                <a:gd name="connsiteY40" fmla="*/ 838200 h 1524000"/>
                <a:gd name="connsiteX41" fmla="*/ 723900 w 2019300"/>
                <a:gd name="connsiteY41" fmla="*/ 774700 h 1524000"/>
                <a:gd name="connsiteX42" fmla="*/ 800100 w 2019300"/>
                <a:gd name="connsiteY42" fmla="*/ 730250 h 1524000"/>
                <a:gd name="connsiteX43" fmla="*/ 863600 w 2019300"/>
                <a:gd name="connsiteY43" fmla="*/ 673100 h 1524000"/>
                <a:gd name="connsiteX44" fmla="*/ 889000 w 2019300"/>
                <a:gd name="connsiteY44" fmla="*/ 660400 h 1524000"/>
                <a:gd name="connsiteX45" fmla="*/ 933450 w 2019300"/>
                <a:gd name="connsiteY45" fmla="*/ 660400 h 1524000"/>
                <a:gd name="connsiteX46" fmla="*/ 965200 w 2019300"/>
                <a:gd name="connsiteY46" fmla="*/ 641350 h 1524000"/>
                <a:gd name="connsiteX47" fmla="*/ 996950 w 2019300"/>
                <a:gd name="connsiteY47" fmla="*/ 514350 h 1524000"/>
                <a:gd name="connsiteX48" fmla="*/ 1085850 w 2019300"/>
                <a:gd name="connsiteY48" fmla="*/ 527050 h 1524000"/>
                <a:gd name="connsiteX49" fmla="*/ 1104900 w 2019300"/>
                <a:gd name="connsiteY49" fmla="*/ 577850 h 1524000"/>
                <a:gd name="connsiteX50" fmla="*/ 1098550 w 2019300"/>
                <a:gd name="connsiteY50" fmla="*/ 615950 h 1524000"/>
                <a:gd name="connsiteX51" fmla="*/ 1123950 w 2019300"/>
                <a:gd name="connsiteY51" fmla="*/ 660400 h 1524000"/>
                <a:gd name="connsiteX52" fmla="*/ 1193800 w 2019300"/>
                <a:gd name="connsiteY52" fmla="*/ 730250 h 1524000"/>
                <a:gd name="connsiteX53" fmla="*/ 1231900 w 2019300"/>
                <a:gd name="connsiteY53" fmla="*/ 742950 h 1524000"/>
                <a:gd name="connsiteX54" fmla="*/ 1301750 w 2019300"/>
                <a:gd name="connsiteY54" fmla="*/ 755650 h 1524000"/>
                <a:gd name="connsiteX55" fmla="*/ 1327150 w 2019300"/>
                <a:gd name="connsiteY55" fmla="*/ 787400 h 1524000"/>
                <a:gd name="connsiteX56" fmla="*/ 1333500 w 2019300"/>
                <a:gd name="connsiteY56" fmla="*/ 819150 h 1524000"/>
                <a:gd name="connsiteX57" fmla="*/ 1333500 w 2019300"/>
                <a:gd name="connsiteY57" fmla="*/ 882650 h 1524000"/>
                <a:gd name="connsiteX58" fmla="*/ 1320800 w 2019300"/>
                <a:gd name="connsiteY58" fmla="*/ 952500 h 1524000"/>
                <a:gd name="connsiteX59" fmla="*/ 1333500 w 2019300"/>
                <a:gd name="connsiteY59" fmla="*/ 1041400 h 1524000"/>
                <a:gd name="connsiteX60" fmla="*/ 1333500 w 2019300"/>
                <a:gd name="connsiteY60" fmla="*/ 1085850 h 1524000"/>
                <a:gd name="connsiteX61" fmla="*/ 1295400 w 2019300"/>
                <a:gd name="connsiteY61" fmla="*/ 1104900 h 1524000"/>
                <a:gd name="connsiteX62" fmla="*/ 1282700 w 2019300"/>
                <a:gd name="connsiteY62" fmla="*/ 1168400 h 1524000"/>
                <a:gd name="connsiteX63" fmla="*/ 1250950 w 2019300"/>
                <a:gd name="connsiteY63" fmla="*/ 1263650 h 1524000"/>
                <a:gd name="connsiteX64" fmla="*/ 1250950 w 2019300"/>
                <a:gd name="connsiteY64" fmla="*/ 1333500 h 1524000"/>
                <a:gd name="connsiteX65" fmla="*/ 1250950 w 2019300"/>
                <a:gd name="connsiteY65" fmla="*/ 1441450 h 1524000"/>
                <a:gd name="connsiteX66" fmla="*/ 1403350 w 2019300"/>
                <a:gd name="connsiteY66" fmla="*/ 1524000 h 1524000"/>
                <a:gd name="connsiteX67" fmla="*/ 1454150 w 2019300"/>
                <a:gd name="connsiteY67" fmla="*/ 1466850 h 1524000"/>
                <a:gd name="connsiteX68" fmla="*/ 1511300 w 2019300"/>
                <a:gd name="connsiteY68" fmla="*/ 1447800 h 1524000"/>
                <a:gd name="connsiteX69" fmla="*/ 1581150 w 2019300"/>
                <a:gd name="connsiteY69" fmla="*/ 1460500 h 1524000"/>
                <a:gd name="connsiteX70" fmla="*/ 1619250 w 2019300"/>
                <a:gd name="connsiteY70" fmla="*/ 1454150 h 1524000"/>
                <a:gd name="connsiteX71" fmla="*/ 1631950 w 2019300"/>
                <a:gd name="connsiteY71" fmla="*/ 1422400 h 1524000"/>
                <a:gd name="connsiteX72" fmla="*/ 1612900 w 2019300"/>
                <a:gd name="connsiteY72" fmla="*/ 1390650 h 1524000"/>
                <a:gd name="connsiteX73" fmla="*/ 1600200 w 2019300"/>
                <a:gd name="connsiteY73" fmla="*/ 1371600 h 1524000"/>
                <a:gd name="connsiteX74" fmla="*/ 1631950 w 2019300"/>
                <a:gd name="connsiteY74" fmla="*/ 1320800 h 1524000"/>
                <a:gd name="connsiteX75" fmla="*/ 1651000 w 2019300"/>
                <a:gd name="connsiteY75" fmla="*/ 1289050 h 1524000"/>
                <a:gd name="connsiteX76" fmla="*/ 1651000 w 2019300"/>
                <a:gd name="connsiteY76" fmla="*/ 1238250 h 1524000"/>
                <a:gd name="connsiteX77" fmla="*/ 1866900 w 2019300"/>
                <a:gd name="connsiteY77" fmla="*/ 1257300 h 1524000"/>
                <a:gd name="connsiteX78" fmla="*/ 1879600 w 2019300"/>
                <a:gd name="connsiteY78" fmla="*/ 1168400 h 1524000"/>
                <a:gd name="connsiteX79" fmla="*/ 1917700 w 2019300"/>
                <a:gd name="connsiteY79" fmla="*/ 1130300 h 1524000"/>
                <a:gd name="connsiteX80" fmla="*/ 1949450 w 2019300"/>
                <a:gd name="connsiteY80" fmla="*/ 1035050 h 1524000"/>
                <a:gd name="connsiteX81" fmla="*/ 1968500 w 2019300"/>
                <a:gd name="connsiteY81" fmla="*/ 1028700 h 1524000"/>
                <a:gd name="connsiteX82" fmla="*/ 2019300 w 2019300"/>
                <a:gd name="connsiteY82" fmla="*/ 95885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019300" h="1524000">
                  <a:moveTo>
                    <a:pt x="2019300" y="958850"/>
                  </a:moveTo>
                  <a:lnTo>
                    <a:pt x="1873250" y="819150"/>
                  </a:lnTo>
                  <a:lnTo>
                    <a:pt x="1778000" y="730250"/>
                  </a:lnTo>
                  <a:lnTo>
                    <a:pt x="1720850" y="641350"/>
                  </a:lnTo>
                  <a:lnTo>
                    <a:pt x="1682750" y="558800"/>
                  </a:lnTo>
                  <a:lnTo>
                    <a:pt x="1644650" y="412750"/>
                  </a:lnTo>
                  <a:lnTo>
                    <a:pt x="1625600" y="304800"/>
                  </a:lnTo>
                  <a:lnTo>
                    <a:pt x="1581150" y="228600"/>
                  </a:lnTo>
                  <a:lnTo>
                    <a:pt x="1530350" y="171450"/>
                  </a:lnTo>
                  <a:lnTo>
                    <a:pt x="1473200" y="127000"/>
                  </a:lnTo>
                  <a:lnTo>
                    <a:pt x="1416050" y="101600"/>
                  </a:lnTo>
                  <a:lnTo>
                    <a:pt x="1352550" y="95250"/>
                  </a:lnTo>
                  <a:lnTo>
                    <a:pt x="1263650" y="88900"/>
                  </a:lnTo>
                  <a:lnTo>
                    <a:pt x="1206500" y="152400"/>
                  </a:lnTo>
                  <a:lnTo>
                    <a:pt x="1123950" y="196850"/>
                  </a:lnTo>
                  <a:lnTo>
                    <a:pt x="1060450" y="215900"/>
                  </a:lnTo>
                  <a:lnTo>
                    <a:pt x="958850" y="190500"/>
                  </a:lnTo>
                  <a:lnTo>
                    <a:pt x="927100" y="127000"/>
                  </a:lnTo>
                  <a:lnTo>
                    <a:pt x="882650" y="63500"/>
                  </a:lnTo>
                  <a:lnTo>
                    <a:pt x="831850" y="0"/>
                  </a:lnTo>
                  <a:lnTo>
                    <a:pt x="787400" y="19050"/>
                  </a:lnTo>
                  <a:lnTo>
                    <a:pt x="673100" y="44450"/>
                  </a:lnTo>
                  <a:lnTo>
                    <a:pt x="584200" y="44450"/>
                  </a:lnTo>
                  <a:lnTo>
                    <a:pt x="577850" y="171450"/>
                  </a:lnTo>
                  <a:lnTo>
                    <a:pt x="577850" y="260350"/>
                  </a:lnTo>
                  <a:lnTo>
                    <a:pt x="546100" y="298450"/>
                  </a:lnTo>
                  <a:lnTo>
                    <a:pt x="476250" y="336550"/>
                  </a:lnTo>
                  <a:lnTo>
                    <a:pt x="349250" y="387350"/>
                  </a:lnTo>
                  <a:lnTo>
                    <a:pt x="222250" y="425450"/>
                  </a:lnTo>
                  <a:lnTo>
                    <a:pt x="146050" y="457200"/>
                  </a:lnTo>
                  <a:lnTo>
                    <a:pt x="69850" y="457200"/>
                  </a:lnTo>
                  <a:lnTo>
                    <a:pt x="6350" y="463550"/>
                  </a:lnTo>
                  <a:lnTo>
                    <a:pt x="0" y="590550"/>
                  </a:lnTo>
                  <a:lnTo>
                    <a:pt x="127000" y="596900"/>
                  </a:lnTo>
                  <a:lnTo>
                    <a:pt x="165100" y="685800"/>
                  </a:lnTo>
                  <a:lnTo>
                    <a:pt x="292100" y="622300"/>
                  </a:lnTo>
                  <a:lnTo>
                    <a:pt x="285750" y="838200"/>
                  </a:lnTo>
                  <a:lnTo>
                    <a:pt x="374650" y="844550"/>
                  </a:lnTo>
                  <a:lnTo>
                    <a:pt x="457200" y="825500"/>
                  </a:lnTo>
                  <a:lnTo>
                    <a:pt x="584200" y="844550"/>
                  </a:lnTo>
                  <a:lnTo>
                    <a:pt x="673100" y="838200"/>
                  </a:lnTo>
                  <a:lnTo>
                    <a:pt x="723900" y="774700"/>
                  </a:lnTo>
                  <a:lnTo>
                    <a:pt x="800100" y="730250"/>
                  </a:lnTo>
                  <a:lnTo>
                    <a:pt x="863600" y="673100"/>
                  </a:lnTo>
                  <a:lnTo>
                    <a:pt x="889000" y="660400"/>
                  </a:lnTo>
                  <a:lnTo>
                    <a:pt x="933450" y="660400"/>
                  </a:lnTo>
                  <a:lnTo>
                    <a:pt x="965200" y="641350"/>
                  </a:lnTo>
                  <a:lnTo>
                    <a:pt x="996950" y="514350"/>
                  </a:lnTo>
                  <a:lnTo>
                    <a:pt x="1085850" y="527050"/>
                  </a:lnTo>
                  <a:lnTo>
                    <a:pt x="1104900" y="577850"/>
                  </a:lnTo>
                  <a:lnTo>
                    <a:pt x="1098550" y="615950"/>
                  </a:lnTo>
                  <a:lnTo>
                    <a:pt x="1123950" y="660400"/>
                  </a:lnTo>
                  <a:lnTo>
                    <a:pt x="1193800" y="730250"/>
                  </a:lnTo>
                  <a:lnTo>
                    <a:pt x="1231900" y="742950"/>
                  </a:lnTo>
                  <a:lnTo>
                    <a:pt x="1301750" y="755650"/>
                  </a:lnTo>
                  <a:lnTo>
                    <a:pt x="1327150" y="787400"/>
                  </a:lnTo>
                  <a:lnTo>
                    <a:pt x="1333500" y="819150"/>
                  </a:lnTo>
                  <a:lnTo>
                    <a:pt x="1333500" y="882650"/>
                  </a:lnTo>
                  <a:lnTo>
                    <a:pt x="1320800" y="952500"/>
                  </a:lnTo>
                  <a:lnTo>
                    <a:pt x="1333500" y="1041400"/>
                  </a:lnTo>
                  <a:lnTo>
                    <a:pt x="1333500" y="1085850"/>
                  </a:lnTo>
                  <a:lnTo>
                    <a:pt x="1295400" y="1104900"/>
                  </a:lnTo>
                  <a:lnTo>
                    <a:pt x="1282700" y="1168400"/>
                  </a:lnTo>
                  <a:lnTo>
                    <a:pt x="1250950" y="1263650"/>
                  </a:lnTo>
                  <a:lnTo>
                    <a:pt x="1250950" y="1333500"/>
                  </a:lnTo>
                  <a:lnTo>
                    <a:pt x="1250950" y="1441450"/>
                  </a:lnTo>
                  <a:lnTo>
                    <a:pt x="1403350" y="1524000"/>
                  </a:lnTo>
                  <a:lnTo>
                    <a:pt x="1454150" y="1466850"/>
                  </a:lnTo>
                  <a:lnTo>
                    <a:pt x="1511300" y="1447800"/>
                  </a:lnTo>
                  <a:lnTo>
                    <a:pt x="1581150" y="1460500"/>
                  </a:lnTo>
                  <a:lnTo>
                    <a:pt x="1619250" y="1454150"/>
                  </a:lnTo>
                  <a:lnTo>
                    <a:pt x="1631950" y="1422400"/>
                  </a:lnTo>
                  <a:lnTo>
                    <a:pt x="1612900" y="1390650"/>
                  </a:lnTo>
                  <a:lnTo>
                    <a:pt x="1600200" y="1371600"/>
                  </a:lnTo>
                  <a:lnTo>
                    <a:pt x="1631950" y="1320800"/>
                  </a:lnTo>
                  <a:lnTo>
                    <a:pt x="1651000" y="1289050"/>
                  </a:lnTo>
                  <a:lnTo>
                    <a:pt x="1651000" y="1238250"/>
                  </a:lnTo>
                  <a:lnTo>
                    <a:pt x="1866900" y="1257300"/>
                  </a:lnTo>
                  <a:lnTo>
                    <a:pt x="1879600" y="1168400"/>
                  </a:lnTo>
                  <a:lnTo>
                    <a:pt x="1917700" y="1130300"/>
                  </a:lnTo>
                  <a:lnTo>
                    <a:pt x="1949450" y="1035050"/>
                  </a:lnTo>
                  <a:lnTo>
                    <a:pt x="1968500" y="1028700"/>
                  </a:lnTo>
                  <a:lnTo>
                    <a:pt x="2019300" y="958850"/>
                  </a:lnTo>
                  <a:close/>
                </a:path>
              </a:pathLst>
            </a:custGeom>
            <a:noFill/>
            <a:ln w="2222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6705600" y="3797300"/>
              <a:ext cx="1022350" cy="787400"/>
            </a:xfrm>
            <a:custGeom>
              <a:avLst/>
              <a:gdLst>
                <a:gd name="connsiteX0" fmla="*/ 0 w 1022350"/>
                <a:gd name="connsiteY0" fmla="*/ 0 h 787400"/>
                <a:gd name="connsiteX1" fmla="*/ 171450 w 1022350"/>
                <a:gd name="connsiteY1" fmla="*/ 146050 h 787400"/>
                <a:gd name="connsiteX2" fmla="*/ 241300 w 1022350"/>
                <a:gd name="connsiteY2" fmla="*/ 247650 h 787400"/>
                <a:gd name="connsiteX3" fmla="*/ 336550 w 1022350"/>
                <a:gd name="connsiteY3" fmla="*/ 342900 h 787400"/>
                <a:gd name="connsiteX4" fmla="*/ 438150 w 1022350"/>
                <a:gd name="connsiteY4" fmla="*/ 400050 h 787400"/>
                <a:gd name="connsiteX5" fmla="*/ 495300 w 1022350"/>
                <a:gd name="connsiteY5" fmla="*/ 476250 h 787400"/>
                <a:gd name="connsiteX6" fmla="*/ 546100 w 1022350"/>
                <a:gd name="connsiteY6" fmla="*/ 577850 h 787400"/>
                <a:gd name="connsiteX7" fmla="*/ 596900 w 1022350"/>
                <a:gd name="connsiteY7" fmla="*/ 666750 h 787400"/>
                <a:gd name="connsiteX8" fmla="*/ 704850 w 1022350"/>
                <a:gd name="connsiteY8" fmla="*/ 723900 h 787400"/>
                <a:gd name="connsiteX9" fmla="*/ 825500 w 1022350"/>
                <a:gd name="connsiteY9" fmla="*/ 787400 h 787400"/>
                <a:gd name="connsiteX10" fmla="*/ 1022350 w 1022350"/>
                <a:gd name="connsiteY10" fmla="*/ 787400 h 7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350" h="787400">
                  <a:moveTo>
                    <a:pt x="0" y="0"/>
                  </a:moveTo>
                  <a:lnTo>
                    <a:pt x="171450" y="146050"/>
                  </a:lnTo>
                  <a:lnTo>
                    <a:pt x="241300" y="247650"/>
                  </a:lnTo>
                  <a:lnTo>
                    <a:pt x="336550" y="342900"/>
                  </a:lnTo>
                  <a:lnTo>
                    <a:pt x="438150" y="400050"/>
                  </a:lnTo>
                  <a:lnTo>
                    <a:pt x="495300" y="476250"/>
                  </a:lnTo>
                  <a:lnTo>
                    <a:pt x="546100" y="577850"/>
                  </a:lnTo>
                  <a:lnTo>
                    <a:pt x="596900" y="666750"/>
                  </a:lnTo>
                  <a:lnTo>
                    <a:pt x="704850" y="723900"/>
                  </a:lnTo>
                  <a:lnTo>
                    <a:pt x="825500" y="787400"/>
                  </a:lnTo>
                  <a:lnTo>
                    <a:pt x="1022350" y="787400"/>
                  </a:lnTo>
                </a:path>
              </a:pathLst>
            </a:custGeom>
            <a:noFill/>
            <a:ln w="2222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6877050" y="4572000"/>
              <a:ext cx="654050" cy="1181100"/>
            </a:xfrm>
            <a:custGeom>
              <a:avLst/>
              <a:gdLst>
                <a:gd name="connsiteX0" fmla="*/ 654050 w 654050"/>
                <a:gd name="connsiteY0" fmla="*/ 0 h 1181100"/>
                <a:gd name="connsiteX1" fmla="*/ 622300 w 654050"/>
                <a:gd name="connsiteY1" fmla="*/ 203200 h 1181100"/>
                <a:gd name="connsiteX2" fmla="*/ 596900 w 654050"/>
                <a:gd name="connsiteY2" fmla="*/ 304800 h 1181100"/>
                <a:gd name="connsiteX3" fmla="*/ 609600 w 654050"/>
                <a:gd name="connsiteY3" fmla="*/ 476250 h 1181100"/>
                <a:gd name="connsiteX4" fmla="*/ 571500 w 654050"/>
                <a:gd name="connsiteY4" fmla="*/ 527050 h 1181100"/>
                <a:gd name="connsiteX5" fmla="*/ 514350 w 654050"/>
                <a:gd name="connsiteY5" fmla="*/ 520700 h 1181100"/>
                <a:gd name="connsiteX6" fmla="*/ 438150 w 654050"/>
                <a:gd name="connsiteY6" fmla="*/ 501650 h 1181100"/>
                <a:gd name="connsiteX7" fmla="*/ 425450 w 654050"/>
                <a:gd name="connsiteY7" fmla="*/ 685800 h 1181100"/>
                <a:gd name="connsiteX8" fmla="*/ 406400 w 654050"/>
                <a:gd name="connsiteY8" fmla="*/ 800100 h 1181100"/>
                <a:gd name="connsiteX9" fmla="*/ 387350 w 654050"/>
                <a:gd name="connsiteY9" fmla="*/ 869950 h 1181100"/>
                <a:gd name="connsiteX10" fmla="*/ 419100 w 654050"/>
                <a:gd name="connsiteY10" fmla="*/ 933450 h 1181100"/>
                <a:gd name="connsiteX11" fmla="*/ 387350 w 654050"/>
                <a:gd name="connsiteY11" fmla="*/ 984250 h 1181100"/>
                <a:gd name="connsiteX12" fmla="*/ 273050 w 654050"/>
                <a:gd name="connsiteY12" fmla="*/ 1016000 h 1181100"/>
                <a:gd name="connsiteX13" fmla="*/ 146050 w 654050"/>
                <a:gd name="connsiteY13" fmla="*/ 1047750 h 1181100"/>
                <a:gd name="connsiteX14" fmla="*/ 0 w 654050"/>
                <a:gd name="connsiteY14" fmla="*/ 1085850 h 1181100"/>
                <a:gd name="connsiteX15" fmla="*/ 88900 w 654050"/>
                <a:gd name="connsiteY15"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4050" h="1181100">
                  <a:moveTo>
                    <a:pt x="654050" y="0"/>
                  </a:moveTo>
                  <a:lnTo>
                    <a:pt x="622300" y="203200"/>
                  </a:lnTo>
                  <a:lnTo>
                    <a:pt x="596900" y="304800"/>
                  </a:lnTo>
                  <a:lnTo>
                    <a:pt x="609600" y="476250"/>
                  </a:lnTo>
                  <a:lnTo>
                    <a:pt x="571500" y="527050"/>
                  </a:lnTo>
                  <a:lnTo>
                    <a:pt x="514350" y="520700"/>
                  </a:lnTo>
                  <a:lnTo>
                    <a:pt x="438150" y="501650"/>
                  </a:lnTo>
                  <a:lnTo>
                    <a:pt x="425450" y="685800"/>
                  </a:lnTo>
                  <a:lnTo>
                    <a:pt x="406400" y="800100"/>
                  </a:lnTo>
                  <a:lnTo>
                    <a:pt x="387350" y="869950"/>
                  </a:lnTo>
                  <a:lnTo>
                    <a:pt x="419100" y="933450"/>
                  </a:lnTo>
                  <a:lnTo>
                    <a:pt x="387350" y="984250"/>
                  </a:lnTo>
                  <a:lnTo>
                    <a:pt x="273050" y="1016000"/>
                  </a:lnTo>
                  <a:lnTo>
                    <a:pt x="146050" y="1047750"/>
                  </a:lnTo>
                  <a:lnTo>
                    <a:pt x="0" y="1085850"/>
                  </a:lnTo>
                  <a:lnTo>
                    <a:pt x="88900" y="1181100"/>
                  </a:lnTo>
                </a:path>
              </a:pathLst>
            </a:custGeom>
            <a:noFill/>
            <a:ln w="2222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5346700" y="4365625"/>
              <a:ext cx="746125" cy="1412875"/>
            </a:xfrm>
            <a:custGeom>
              <a:avLst/>
              <a:gdLst>
                <a:gd name="connsiteX0" fmla="*/ 635000 w 746125"/>
                <a:gd name="connsiteY0" fmla="*/ 1412875 h 1412875"/>
                <a:gd name="connsiteX1" fmla="*/ 669925 w 746125"/>
                <a:gd name="connsiteY1" fmla="*/ 1304925 h 1412875"/>
                <a:gd name="connsiteX2" fmla="*/ 727075 w 746125"/>
                <a:gd name="connsiteY2" fmla="*/ 1260475 h 1412875"/>
                <a:gd name="connsiteX3" fmla="*/ 739775 w 746125"/>
                <a:gd name="connsiteY3" fmla="*/ 1035050 h 1412875"/>
                <a:gd name="connsiteX4" fmla="*/ 742950 w 746125"/>
                <a:gd name="connsiteY4" fmla="*/ 790575 h 1412875"/>
                <a:gd name="connsiteX5" fmla="*/ 746125 w 746125"/>
                <a:gd name="connsiteY5" fmla="*/ 666750 h 1412875"/>
                <a:gd name="connsiteX6" fmla="*/ 654050 w 746125"/>
                <a:gd name="connsiteY6" fmla="*/ 660400 h 1412875"/>
                <a:gd name="connsiteX7" fmla="*/ 581025 w 746125"/>
                <a:gd name="connsiteY7" fmla="*/ 561975 h 1412875"/>
                <a:gd name="connsiteX8" fmla="*/ 428625 w 746125"/>
                <a:gd name="connsiteY8" fmla="*/ 558800 h 1412875"/>
                <a:gd name="connsiteX9" fmla="*/ 333375 w 746125"/>
                <a:gd name="connsiteY9" fmla="*/ 527050 h 1412875"/>
                <a:gd name="connsiteX10" fmla="*/ 273050 w 746125"/>
                <a:gd name="connsiteY10" fmla="*/ 501650 h 1412875"/>
                <a:gd name="connsiteX11" fmla="*/ 225425 w 746125"/>
                <a:gd name="connsiteY11" fmla="*/ 501650 h 1412875"/>
                <a:gd name="connsiteX12" fmla="*/ 209550 w 746125"/>
                <a:gd name="connsiteY12" fmla="*/ 511175 h 1412875"/>
                <a:gd name="connsiteX13" fmla="*/ 215900 w 746125"/>
                <a:gd name="connsiteY13" fmla="*/ 612775 h 1412875"/>
                <a:gd name="connsiteX14" fmla="*/ 203200 w 746125"/>
                <a:gd name="connsiteY14" fmla="*/ 666750 h 1412875"/>
                <a:gd name="connsiteX15" fmla="*/ 114300 w 746125"/>
                <a:gd name="connsiteY15" fmla="*/ 701675 h 1412875"/>
                <a:gd name="connsiteX16" fmla="*/ 50800 w 746125"/>
                <a:gd name="connsiteY16" fmla="*/ 752475 h 1412875"/>
                <a:gd name="connsiteX17" fmla="*/ 0 w 746125"/>
                <a:gd name="connsiteY17" fmla="*/ 749300 h 1412875"/>
                <a:gd name="connsiteX18" fmla="*/ 28575 w 746125"/>
                <a:gd name="connsiteY18" fmla="*/ 492125 h 1412875"/>
                <a:gd name="connsiteX19" fmla="*/ 38100 w 746125"/>
                <a:gd name="connsiteY19" fmla="*/ 393700 h 1412875"/>
                <a:gd name="connsiteX20" fmla="*/ 152400 w 746125"/>
                <a:gd name="connsiteY20" fmla="*/ 406400 h 1412875"/>
                <a:gd name="connsiteX21" fmla="*/ 260350 w 746125"/>
                <a:gd name="connsiteY21" fmla="*/ 422275 h 1412875"/>
                <a:gd name="connsiteX22" fmla="*/ 384175 w 746125"/>
                <a:gd name="connsiteY22" fmla="*/ 419100 h 1412875"/>
                <a:gd name="connsiteX23" fmla="*/ 498475 w 746125"/>
                <a:gd name="connsiteY23" fmla="*/ 384175 h 1412875"/>
                <a:gd name="connsiteX24" fmla="*/ 577850 w 746125"/>
                <a:gd name="connsiteY24" fmla="*/ 349250 h 1412875"/>
                <a:gd name="connsiteX25" fmla="*/ 555625 w 746125"/>
                <a:gd name="connsiteY25" fmla="*/ 282575 h 1412875"/>
                <a:gd name="connsiteX26" fmla="*/ 555625 w 746125"/>
                <a:gd name="connsiteY26" fmla="*/ 190500 h 1412875"/>
                <a:gd name="connsiteX27" fmla="*/ 577850 w 746125"/>
                <a:gd name="connsiteY27" fmla="*/ 133350 h 1412875"/>
                <a:gd name="connsiteX28" fmla="*/ 606425 w 746125"/>
                <a:gd name="connsiteY28" fmla="*/ 123825 h 1412875"/>
                <a:gd name="connsiteX29" fmla="*/ 673100 w 746125"/>
                <a:gd name="connsiteY29" fmla="*/ 95250 h 1412875"/>
                <a:gd name="connsiteX30" fmla="*/ 638175 w 746125"/>
                <a:gd name="connsiteY30" fmla="*/ 47625 h 1412875"/>
                <a:gd name="connsiteX31" fmla="*/ 701675 w 746125"/>
                <a:gd name="connsiteY31" fmla="*/ 25400 h 1412875"/>
                <a:gd name="connsiteX32" fmla="*/ 739775 w 746125"/>
                <a:gd name="connsiteY32" fmla="*/ 0 h 141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46125" h="1412875">
                  <a:moveTo>
                    <a:pt x="635000" y="1412875"/>
                  </a:moveTo>
                  <a:lnTo>
                    <a:pt x="669925" y="1304925"/>
                  </a:lnTo>
                  <a:lnTo>
                    <a:pt x="727075" y="1260475"/>
                  </a:lnTo>
                  <a:lnTo>
                    <a:pt x="739775" y="1035050"/>
                  </a:lnTo>
                  <a:cubicBezTo>
                    <a:pt x="740833" y="953558"/>
                    <a:pt x="741892" y="872067"/>
                    <a:pt x="742950" y="790575"/>
                  </a:cubicBezTo>
                  <a:cubicBezTo>
                    <a:pt x="744008" y="749300"/>
                    <a:pt x="745067" y="708025"/>
                    <a:pt x="746125" y="666750"/>
                  </a:cubicBezTo>
                  <a:lnTo>
                    <a:pt x="654050" y="660400"/>
                  </a:lnTo>
                  <a:lnTo>
                    <a:pt x="581025" y="561975"/>
                  </a:lnTo>
                  <a:lnTo>
                    <a:pt x="428625" y="558800"/>
                  </a:lnTo>
                  <a:lnTo>
                    <a:pt x="333375" y="527050"/>
                  </a:lnTo>
                  <a:lnTo>
                    <a:pt x="273050" y="501650"/>
                  </a:lnTo>
                  <a:lnTo>
                    <a:pt x="225425" y="501650"/>
                  </a:lnTo>
                  <a:lnTo>
                    <a:pt x="209550" y="511175"/>
                  </a:lnTo>
                  <a:lnTo>
                    <a:pt x="215900" y="612775"/>
                  </a:lnTo>
                  <a:lnTo>
                    <a:pt x="203200" y="666750"/>
                  </a:lnTo>
                  <a:lnTo>
                    <a:pt x="114300" y="701675"/>
                  </a:lnTo>
                  <a:lnTo>
                    <a:pt x="50800" y="752475"/>
                  </a:lnTo>
                  <a:lnTo>
                    <a:pt x="0" y="749300"/>
                  </a:lnTo>
                  <a:lnTo>
                    <a:pt x="28575" y="492125"/>
                  </a:lnTo>
                  <a:lnTo>
                    <a:pt x="38100" y="393700"/>
                  </a:lnTo>
                  <a:lnTo>
                    <a:pt x="152400" y="406400"/>
                  </a:lnTo>
                  <a:lnTo>
                    <a:pt x="260350" y="422275"/>
                  </a:lnTo>
                  <a:lnTo>
                    <a:pt x="384175" y="419100"/>
                  </a:lnTo>
                  <a:lnTo>
                    <a:pt x="498475" y="384175"/>
                  </a:lnTo>
                  <a:lnTo>
                    <a:pt x="577850" y="349250"/>
                  </a:lnTo>
                  <a:lnTo>
                    <a:pt x="555625" y="282575"/>
                  </a:lnTo>
                  <a:lnTo>
                    <a:pt x="555625" y="190500"/>
                  </a:lnTo>
                  <a:lnTo>
                    <a:pt x="577850" y="133350"/>
                  </a:lnTo>
                  <a:lnTo>
                    <a:pt x="606425" y="123825"/>
                  </a:lnTo>
                  <a:lnTo>
                    <a:pt x="673100" y="95250"/>
                  </a:lnTo>
                  <a:lnTo>
                    <a:pt x="638175" y="47625"/>
                  </a:lnTo>
                  <a:lnTo>
                    <a:pt x="701675" y="25400"/>
                  </a:lnTo>
                  <a:lnTo>
                    <a:pt x="739775" y="0"/>
                  </a:lnTo>
                </a:path>
              </a:pathLst>
            </a:custGeom>
            <a:noFill/>
            <a:ln w="2222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5302250" y="5064125"/>
              <a:ext cx="190500" cy="708025"/>
            </a:xfrm>
            <a:custGeom>
              <a:avLst/>
              <a:gdLst>
                <a:gd name="connsiteX0" fmla="*/ 31750 w 190500"/>
                <a:gd name="connsiteY0" fmla="*/ 708025 h 708025"/>
                <a:gd name="connsiteX1" fmla="*/ 9525 w 190500"/>
                <a:gd name="connsiteY1" fmla="*/ 660400 h 708025"/>
                <a:gd name="connsiteX2" fmla="*/ 0 w 190500"/>
                <a:gd name="connsiteY2" fmla="*/ 622300 h 708025"/>
                <a:gd name="connsiteX3" fmla="*/ 41275 w 190500"/>
                <a:gd name="connsiteY3" fmla="*/ 596900 h 708025"/>
                <a:gd name="connsiteX4" fmla="*/ 85725 w 190500"/>
                <a:gd name="connsiteY4" fmla="*/ 590550 h 708025"/>
                <a:gd name="connsiteX5" fmla="*/ 114300 w 190500"/>
                <a:gd name="connsiteY5" fmla="*/ 520700 h 708025"/>
                <a:gd name="connsiteX6" fmla="*/ 133350 w 190500"/>
                <a:gd name="connsiteY6" fmla="*/ 479425 h 708025"/>
                <a:gd name="connsiteX7" fmla="*/ 165100 w 190500"/>
                <a:gd name="connsiteY7" fmla="*/ 463550 h 708025"/>
                <a:gd name="connsiteX8" fmla="*/ 180975 w 190500"/>
                <a:gd name="connsiteY8" fmla="*/ 257175 h 708025"/>
                <a:gd name="connsiteX9" fmla="*/ 168275 w 190500"/>
                <a:gd name="connsiteY9" fmla="*/ 139700 h 708025"/>
                <a:gd name="connsiteX10" fmla="*/ 187325 w 190500"/>
                <a:gd name="connsiteY10" fmla="*/ 82550 h 708025"/>
                <a:gd name="connsiteX11" fmla="*/ 190500 w 190500"/>
                <a:gd name="connsiteY11" fmla="*/ 0 h 70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0" h="708025">
                  <a:moveTo>
                    <a:pt x="31750" y="708025"/>
                  </a:moveTo>
                  <a:lnTo>
                    <a:pt x="9525" y="660400"/>
                  </a:lnTo>
                  <a:lnTo>
                    <a:pt x="0" y="622300"/>
                  </a:lnTo>
                  <a:lnTo>
                    <a:pt x="41275" y="596900"/>
                  </a:lnTo>
                  <a:lnTo>
                    <a:pt x="85725" y="590550"/>
                  </a:lnTo>
                  <a:lnTo>
                    <a:pt x="114300" y="520700"/>
                  </a:lnTo>
                  <a:lnTo>
                    <a:pt x="133350" y="479425"/>
                  </a:lnTo>
                  <a:lnTo>
                    <a:pt x="165100" y="463550"/>
                  </a:lnTo>
                  <a:lnTo>
                    <a:pt x="180975" y="257175"/>
                  </a:lnTo>
                  <a:lnTo>
                    <a:pt x="168275" y="139700"/>
                  </a:lnTo>
                  <a:lnTo>
                    <a:pt x="187325" y="82550"/>
                  </a:lnTo>
                  <a:lnTo>
                    <a:pt x="190500" y="0"/>
                  </a:lnTo>
                </a:path>
              </a:pathLst>
            </a:custGeom>
            <a:noFill/>
            <a:ln w="2222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4781550" y="3686175"/>
              <a:ext cx="596900" cy="1165225"/>
            </a:xfrm>
            <a:custGeom>
              <a:avLst/>
              <a:gdLst>
                <a:gd name="connsiteX0" fmla="*/ 596900 w 596900"/>
                <a:gd name="connsiteY0" fmla="*/ 1073150 h 1165225"/>
                <a:gd name="connsiteX1" fmla="*/ 549275 w 596900"/>
                <a:gd name="connsiteY1" fmla="*/ 1076325 h 1165225"/>
                <a:gd name="connsiteX2" fmla="*/ 454025 w 596900"/>
                <a:gd name="connsiteY2" fmla="*/ 1123950 h 1165225"/>
                <a:gd name="connsiteX3" fmla="*/ 381000 w 596900"/>
                <a:gd name="connsiteY3" fmla="*/ 1165225 h 1165225"/>
                <a:gd name="connsiteX4" fmla="*/ 339725 w 596900"/>
                <a:gd name="connsiteY4" fmla="*/ 1158875 h 1165225"/>
                <a:gd name="connsiteX5" fmla="*/ 320675 w 596900"/>
                <a:gd name="connsiteY5" fmla="*/ 1076325 h 1165225"/>
                <a:gd name="connsiteX6" fmla="*/ 257175 w 596900"/>
                <a:gd name="connsiteY6" fmla="*/ 1035050 h 1165225"/>
                <a:gd name="connsiteX7" fmla="*/ 288925 w 596900"/>
                <a:gd name="connsiteY7" fmla="*/ 974725 h 1165225"/>
                <a:gd name="connsiteX8" fmla="*/ 317500 w 596900"/>
                <a:gd name="connsiteY8" fmla="*/ 936625 h 1165225"/>
                <a:gd name="connsiteX9" fmla="*/ 295275 w 596900"/>
                <a:gd name="connsiteY9" fmla="*/ 923925 h 1165225"/>
                <a:gd name="connsiteX10" fmla="*/ 304800 w 596900"/>
                <a:gd name="connsiteY10" fmla="*/ 898525 h 1165225"/>
                <a:gd name="connsiteX11" fmla="*/ 307975 w 596900"/>
                <a:gd name="connsiteY11" fmla="*/ 825500 h 1165225"/>
                <a:gd name="connsiteX12" fmla="*/ 336550 w 596900"/>
                <a:gd name="connsiteY12" fmla="*/ 777875 h 1165225"/>
                <a:gd name="connsiteX13" fmla="*/ 361950 w 596900"/>
                <a:gd name="connsiteY13" fmla="*/ 752475 h 1165225"/>
                <a:gd name="connsiteX14" fmla="*/ 355600 w 596900"/>
                <a:gd name="connsiteY14" fmla="*/ 720725 h 1165225"/>
                <a:gd name="connsiteX15" fmla="*/ 269875 w 596900"/>
                <a:gd name="connsiteY15" fmla="*/ 714375 h 1165225"/>
                <a:gd name="connsiteX16" fmla="*/ 269875 w 596900"/>
                <a:gd name="connsiteY16" fmla="*/ 666750 h 1165225"/>
                <a:gd name="connsiteX17" fmla="*/ 212725 w 596900"/>
                <a:gd name="connsiteY17" fmla="*/ 615950 h 1165225"/>
                <a:gd name="connsiteX18" fmla="*/ 174625 w 596900"/>
                <a:gd name="connsiteY18" fmla="*/ 606425 h 1165225"/>
                <a:gd name="connsiteX19" fmla="*/ 168275 w 596900"/>
                <a:gd name="connsiteY19" fmla="*/ 558800 h 1165225"/>
                <a:gd name="connsiteX20" fmla="*/ 133350 w 596900"/>
                <a:gd name="connsiteY20" fmla="*/ 536575 h 1165225"/>
                <a:gd name="connsiteX21" fmla="*/ 111125 w 596900"/>
                <a:gd name="connsiteY21" fmla="*/ 454025 h 1165225"/>
                <a:gd name="connsiteX22" fmla="*/ 82550 w 596900"/>
                <a:gd name="connsiteY22" fmla="*/ 339725 h 1165225"/>
                <a:gd name="connsiteX23" fmla="*/ 73025 w 596900"/>
                <a:gd name="connsiteY23" fmla="*/ 273050 h 1165225"/>
                <a:gd name="connsiteX24" fmla="*/ 73025 w 596900"/>
                <a:gd name="connsiteY24" fmla="*/ 219075 h 1165225"/>
                <a:gd name="connsiteX25" fmla="*/ 82550 w 596900"/>
                <a:gd name="connsiteY25" fmla="*/ 165100 h 1165225"/>
                <a:gd name="connsiteX26" fmla="*/ 38100 w 596900"/>
                <a:gd name="connsiteY26" fmla="*/ 136525 h 1165225"/>
                <a:gd name="connsiteX27" fmla="*/ 0 w 596900"/>
                <a:gd name="connsiteY27" fmla="*/ 101600 h 1165225"/>
                <a:gd name="connsiteX28" fmla="*/ 3175 w 596900"/>
                <a:gd name="connsiteY28" fmla="*/ 60325 h 1165225"/>
                <a:gd name="connsiteX29" fmla="*/ 85725 w 596900"/>
                <a:gd name="connsiteY29" fmla="*/ 92075 h 1165225"/>
                <a:gd name="connsiteX30" fmla="*/ 171450 w 596900"/>
                <a:gd name="connsiteY30" fmla="*/ 101600 h 1165225"/>
                <a:gd name="connsiteX31" fmla="*/ 244475 w 596900"/>
                <a:gd name="connsiteY31" fmla="*/ 98425 h 1165225"/>
                <a:gd name="connsiteX32" fmla="*/ 349250 w 596900"/>
                <a:gd name="connsiteY32" fmla="*/ 47625 h 1165225"/>
                <a:gd name="connsiteX33" fmla="*/ 419100 w 596900"/>
                <a:gd name="connsiteY33" fmla="*/ 0 h 116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96900" h="1165225">
                  <a:moveTo>
                    <a:pt x="596900" y="1073150"/>
                  </a:moveTo>
                  <a:lnTo>
                    <a:pt x="549275" y="1076325"/>
                  </a:lnTo>
                  <a:lnTo>
                    <a:pt x="454025" y="1123950"/>
                  </a:lnTo>
                  <a:lnTo>
                    <a:pt x="381000" y="1165225"/>
                  </a:lnTo>
                  <a:lnTo>
                    <a:pt x="339725" y="1158875"/>
                  </a:lnTo>
                  <a:lnTo>
                    <a:pt x="320675" y="1076325"/>
                  </a:lnTo>
                  <a:lnTo>
                    <a:pt x="257175" y="1035050"/>
                  </a:lnTo>
                  <a:lnTo>
                    <a:pt x="288925" y="974725"/>
                  </a:lnTo>
                  <a:lnTo>
                    <a:pt x="317500" y="936625"/>
                  </a:lnTo>
                  <a:lnTo>
                    <a:pt x="295275" y="923925"/>
                  </a:lnTo>
                  <a:lnTo>
                    <a:pt x="304800" y="898525"/>
                  </a:lnTo>
                  <a:lnTo>
                    <a:pt x="307975" y="825500"/>
                  </a:lnTo>
                  <a:lnTo>
                    <a:pt x="336550" y="777875"/>
                  </a:lnTo>
                  <a:lnTo>
                    <a:pt x="361950" y="752475"/>
                  </a:lnTo>
                  <a:lnTo>
                    <a:pt x="355600" y="720725"/>
                  </a:lnTo>
                  <a:lnTo>
                    <a:pt x="269875" y="714375"/>
                  </a:lnTo>
                  <a:lnTo>
                    <a:pt x="269875" y="666750"/>
                  </a:lnTo>
                  <a:lnTo>
                    <a:pt x="212725" y="615950"/>
                  </a:lnTo>
                  <a:lnTo>
                    <a:pt x="174625" y="606425"/>
                  </a:lnTo>
                  <a:lnTo>
                    <a:pt x="168275" y="558800"/>
                  </a:lnTo>
                  <a:lnTo>
                    <a:pt x="133350" y="536575"/>
                  </a:lnTo>
                  <a:lnTo>
                    <a:pt x="111125" y="454025"/>
                  </a:lnTo>
                  <a:lnTo>
                    <a:pt x="82550" y="339725"/>
                  </a:lnTo>
                  <a:lnTo>
                    <a:pt x="73025" y="273050"/>
                  </a:lnTo>
                  <a:lnTo>
                    <a:pt x="73025" y="219075"/>
                  </a:lnTo>
                  <a:lnTo>
                    <a:pt x="82550" y="165100"/>
                  </a:lnTo>
                  <a:lnTo>
                    <a:pt x="38100" y="136525"/>
                  </a:lnTo>
                  <a:lnTo>
                    <a:pt x="0" y="101600"/>
                  </a:lnTo>
                  <a:lnTo>
                    <a:pt x="3175" y="60325"/>
                  </a:lnTo>
                  <a:lnTo>
                    <a:pt x="85725" y="92075"/>
                  </a:lnTo>
                  <a:lnTo>
                    <a:pt x="171450" y="101600"/>
                  </a:lnTo>
                  <a:lnTo>
                    <a:pt x="244475" y="98425"/>
                  </a:lnTo>
                  <a:lnTo>
                    <a:pt x="349250" y="47625"/>
                  </a:lnTo>
                  <a:lnTo>
                    <a:pt x="419100" y="0"/>
                  </a:lnTo>
                </a:path>
              </a:pathLst>
            </a:custGeom>
            <a:noFill/>
            <a:ln w="2222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4238625" y="3905250"/>
              <a:ext cx="657225" cy="1860550"/>
            </a:xfrm>
            <a:custGeom>
              <a:avLst/>
              <a:gdLst>
                <a:gd name="connsiteX0" fmla="*/ 203200 w 657225"/>
                <a:gd name="connsiteY0" fmla="*/ 1860550 h 1860550"/>
                <a:gd name="connsiteX1" fmla="*/ 222250 w 657225"/>
                <a:gd name="connsiteY1" fmla="*/ 1758950 h 1860550"/>
                <a:gd name="connsiteX2" fmla="*/ 222250 w 657225"/>
                <a:gd name="connsiteY2" fmla="*/ 1708150 h 1860550"/>
                <a:gd name="connsiteX3" fmla="*/ 206375 w 657225"/>
                <a:gd name="connsiteY3" fmla="*/ 1635125 h 1860550"/>
                <a:gd name="connsiteX4" fmla="*/ 212725 w 657225"/>
                <a:gd name="connsiteY4" fmla="*/ 1504950 h 1860550"/>
                <a:gd name="connsiteX5" fmla="*/ 219075 w 657225"/>
                <a:gd name="connsiteY5" fmla="*/ 1368425 h 1860550"/>
                <a:gd name="connsiteX6" fmla="*/ 95250 w 657225"/>
                <a:gd name="connsiteY6" fmla="*/ 1346200 h 1860550"/>
                <a:gd name="connsiteX7" fmla="*/ 107950 w 657225"/>
                <a:gd name="connsiteY7" fmla="*/ 1231900 h 1860550"/>
                <a:gd name="connsiteX8" fmla="*/ 196850 w 657225"/>
                <a:gd name="connsiteY8" fmla="*/ 1212850 h 1860550"/>
                <a:gd name="connsiteX9" fmla="*/ 190500 w 657225"/>
                <a:gd name="connsiteY9" fmla="*/ 1076325 h 1860550"/>
                <a:gd name="connsiteX10" fmla="*/ 225425 w 657225"/>
                <a:gd name="connsiteY10" fmla="*/ 1050925 h 1860550"/>
                <a:gd name="connsiteX11" fmla="*/ 298450 w 657225"/>
                <a:gd name="connsiteY11" fmla="*/ 1031875 h 1860550"/>
                <a:gd name="connsiteX12" fmla="*/ 298450 w 657225"/>
                <a:gd name="connsiteY12" fmla="*/ 1003300 h 1860550"/>
                <a:gd name="connsiteX13" fmla="*/ 222250 w 657225"/>
                <a:gd name="connsiteY13" fmla="*/ 1016000 h 1860550"/>
                <a:gd name="connsiteX14" fmla="*/ 180975 w 657225"/>
                <a:gd name="connsiteY14" fmla="*/ 1028700 h 1860550"/>
                <a:gd name="connsiteX15" fmla="*/ 177800 w 657225"/>
                <a:gd name="connsiteY15" fmla="*/ 835025 h 1860550"/>
                <a:gd name="connsiteX16" fmla="*/ 165100 w 657225"/>
                <a:gd name="connsiteY16" fmla="*/ 755650 h 1860550"/>
                <a:gd name="connsiteX17" fmla="*/ 107950 w 657225"/>
                <a:gd name="connsiteY17" fmla="*/ 781050 h 1860550"/>
                <a:gd name="connsiteX18" fmla="*/ 66675 w 657225"/>
                <a:gd name="connsiteY18" fmla="*/ 765175 h 1860550"/>
                <a:gd name="connsiteX19" fmla="*/ 44450 w 657225"/>
                <a:gd name="connsiteY19" fmla="*/ 790575 h 1860550"/>
                <a:gd name="connsiteX20" fmla="*/ 0 w 657225"/>
                <a:gd name="connsiteY20" fmla="*/ 793750 h 1860550"/>
                <a:gd name="connsiteX21" fmla="*/ 19050 w 657225"/>
                <a:gd name="connsiteY21" fmla="*/ 717550 h 1860550"/>
                <a:gd name="connsiteX22" fmla="*/ 50800 w 657225"/>
                <a:gd name="connsiteY22" fmla="*/ 644525 h 1860550"/>
                <a:gd name="connsiteX23" fmla="*/ 104775 w 657225"/>
                <a:gd name="connsiteY23" fmla="*/ 650875 h 1860550"/>
                <a:gd name="connsiteX24" fmla="*/ 104775 w 657225"/>
                <a:gd name="connsiteY24" fmla="*/ 619125 h 1860550"/>
                <a:gd name="connsiteX25" fmla="*/ 60325 w 657225"/>
                <a:gd name="connsiteY25" fmla="*/ 619125 h 1860550"/>
                <a:gd name="connsiteX26" fmla="*/ 57150 w 657225"/>
                <a:gd name="connsiteY26" fmla="*/ 561975 h 1860550"/>
                <a:gd name="connsiteX27" fmla="*/ 73025 w 657225"/>
                <a:gd name="connsiteY27" fmla="*/ 501650 h 1860550"/>
                <a:gd name="connsiteX28" fmla="*/ 133350 w 657225"/>
                <a:gd name="connsiteY28" fmla="*/ 447675 h 1860550"/>
                <a:gd name="connsiteX29" fmla="*/ 187325 w 657225"/>
                <a:gd name="connsiteY29" fmla="*/ 431800 h 1860550"/>
                <a:gd name="connsiteX30" fmla="*/ 155575 w 657225"/>
                <a:gd name="connsiteY30" fmla="*/ 342900 h 1860550"/>
                <a:gd name="connsiteX31" fmla="*/ 158750 w 657225"/>
                <a:gd name="connsiteY31" fmla="*/ 187325 h 1860550"/>
                <a:gd name="connsiteX32" fmla="*/ 193675 w 657225"/>
                <a:gd name="connsiteY32" fmla="*/ 165100 h 1860550"/>
                <a:gd name="connsiteX33" fmla="*/ 254000 w 657225"/>
                <a:gd name="connsiteY33" fmla="*/ 111125 h 1860550"/>
                <a:gd name="connsiteX34" fmla="*/ 307975 w 657225"/>
                <a:gd name="connsiteY34" fmla="*/ 66675 h 1860550"/>
                <a:gd name="connsiteX35" fmla="*/ 387350 w 657225"/>
                <a:gd name="connsiteY35" fmla="*/ 0 h 1860550"/>
                <a:gd name="connsiteX36" fmla="*/ 403225 w 657225"/>
                <a:gd name="connsiteY36" fmla="*/ 66675 h 1860550"/>
                <a:gd name="connsiteX37" fmla="*/ 390525 w 657225"/>
                <a:gd name="connsiteY37" fmla="*/ 123825 h 1860550"/>
                <a:gd name="connsiteX38" fmla="*/ 393700 w 657225"/>
                <a:gd name="connsiteY38" fmla="*/ 174625 h 1860550"/>
                <a:gd name="connsiteX39" fmla="*/ 501650 w 657225"/>
                <a:gd name="connsiteY39" fmla="*/ 193675 h 1860550"/>
                <a:gd name="connsiteX40" fmla="*/ 552450 w 657225"/>
                <a:gd name="connsiteY40" fmla="*/ 225425 h 1860550"/>
                <a:gd name="connsiteX41" fmla="*/ 657225 w 657225"/>
                <a:gd name="connsiteY41" fmla="*/ 222250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7225" h="1860550">
                  <a:moveTo>
                    <a:pt x="203200" y="1860550"/>
                  </a:moveTo>
                  <a:lnTo>
                    <a:pt x="222250" y="1758950"/>
                  </a:lnTo>
                  <a:lnTo>
                    <a:pt x="222250" y="1708150"/>
                  </a:lnTo>
                  <a:lnTo>
                    <a:pt x="206375" y="1635125"/>
                  </a:lnTo>
                  <a:lnTo>
                    <a:pt x="212725" y="1504950"/>
                  </a:lnTo>
                  <a:lnTo>
                    <a:pt x="219075" y="1368425"/>
                  </a:lnTo>
                  <a:lnTo>
                    <a:pt x="95250" y="1346200"/>
                  </a:lnTo>
                  <a:lnTo>
                    <a:pt x="107950" y="1231900"/>
                  </a:lnTo>
                  <a:lnTo>
                    <a:pt x="196850" y="1212850"/>
                  </a:lnTo>
                  <a:lnTo>
                    <a:pt x="190500" y="1076325"/>
                  </a:lnTo>
                  <a:lnTo>
                    <a:pt x="225425" y="1050925"/>
                  </a:lnTo>
                  <a:lnTo>
                    <a:pt x="298450" y="1031875"/>
                  </a:lnTo>
                  <a:lnTo>
                    <a:pt x="298450" y="1003300"/>
                  </a:lnTo>
                  <a:lnTo>
                    <a:pt x="222250" y="1016000"/>
                  </a:lnTo>
                  <a:lnTo>
                    <a:pt x="180975" y="1028700"/>
                  </a:lnTo>
                  <a:cubicBezTo>
                    <a:pt x="179917" y="964142"/>
                    <a:pt x="178858" y="899583"/>
                    <a:pt x="177800" y="835025"/>
                  </a:cubicBezTo>
                  <a:lnTo>
                    <a:pt x="165100" y="755650"/>
                  </a:lnTo>
                  <a:lnTo>
                    <a:pt x="107950" y="781050"/>
                  </a:lnTo>
                  <a:lnTo>
                    <a:pt x="66675" y="765175"/>
                  </a:lnTo>
                  <a:lnTo>
                    <a:pt x="44450" y="790575"/>
                  </a:lnTo>
                  <a:lnTo>
                    <a:pt x="0" y="793750"/>
                  </a:lnTo>
                  <a:lnTo>
                    <a:pt x="19050" y="717550"/>
                  </a:lnTo>
                  <a:lnTo>
                    <a:pt x="50800" y="644525"/>
                  </a:lnTo>
                  <a:lnTo>
                    <a:pt x="104775" y="650875"/>
                  </a:lnTo>
                  <a:lnTo>
                    <a:pt x="104775" y="619125"/>
                  </a:lnTo>
                  <a:lnTo>
                    <a:pt x="60325" y="619125"/>
                  </a:lnTo>
                  <a:lnTo>
                    <a:pt x="57150" y="561975"/>
                  </a:lnTo>
                  <a:lnTo>
                    <a:pt x="73025" y="501650"/>
                  </a:lnTo>
                  <a:lnTo>
                    <a:pt x="133350" y="447675"/>
                  </a:lnTo>
                  <a:lnTo>
                    <a:pt x="187325" y="431800"/>
                  </a:lnTo>
                  <a:lnTo>
                    <a:pt x="155575" y="342900"/>
                  </a:lnTo>
                  <a:cubicBezTo>
                    <a:pt x="156633" y="291042"/>
                    <a:pt x="157692" y="239183"/>
                    <a:pt x="158750" y="187325"/>
                  </a:cubicBezTo>
                  <a:lnTo>
                    <a:pt x="193675" y="165100"/>
                  </a:lnTo>
                  <a:lnTo>
                    <a:pt x="254000" y="111125"/>
                  </a:lnTo>
                  <a:lnTo>
                    <a:pt x="307975" y="66675"/>
                  </a:lnTo>
                  <a:lnTo>
                    <a:pt x="387350" y="0"/>
                  </a:lnTo>
                  <a:lnTo>
                    <a:pt x="403225" y="66675"/>
                  </a:lnTo>
                  <a:lnTo>
                    <a:pt x="390525" y="123825"/>
                  </a:lnTo>
                  <a:lnTo>
                    <a:pt x="393700" y="174625"/>
                  </a:lnTo>
                  <a:lnTo>
                    <a:pt x="501650" y="193675"/>
                  </a:lnTo>
                  <a:lnTo>
                    <a:pt x="552450" y="225425"/>
                  </a:lnTo>
                  <a:lnTo>
                    <a:pt x="657225" y="222250"/>
                  </a:lnTo>
                </a:path>
              </a:pathLst>
            </a:custGeom>
            <a:noFill/>
            <a:ln w="2222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2047875" y="2919413"/>
              <a:ext cx="2452688" cy="2800350"/>
            </a:xfrm>
            <a:custGeom>
              <a:avLst/>
              <a:gdLst>
                <a:gd name="connsiteX0" fmla="*/ 2452688 w 2452688"/>
                <a:gd name="connsiteY0" fmla="*/ 1081087 h 2800350"/>
                <a:gd name="connsiteX1" fmla="*/ 2414588 w 2452688"/>
                <a:gd name="connsiteY1" fmla="*/ 1028700 h 2800350"/>
                <a:gd name="connsiteX2" fmla="*/ 2405063 w 2452688"/>
                <a:gd name="connsiteY2" fmla="*/ 947737 h 2800350"/>
                <a:gd name="connsiteX3" fmla="*/ 2338388 w 2452688"/>
                <a:gd name="connsiteY3" fmla="*/ 938212 h 2800350"/>
                <a:gd name="connsiteX4" fmla="*/ 2266950 w 2452688"/>
                <a:gd name="connsiteY4" fmla="*/ 838200 h 2800350"/>
                <a:gd name="connsiteX5" fmla="*/ 2286000 w 2452688"/>
                <a:gd name="connsiteY5" fmla="*/ 790575 h 2800350"/>
                <a:gd name="connsiteX6" fmla="*/ 2228850 w 2452688"/>
                <a:gd name="connsiteY6" fmla="*/ 738187 h 2800350"/>
                <a:gd name="connsiteX7" fmla="*/ 2185988 w 2452688"/>
                <a:gd name="connsiteY7" fmla="*/ 752475 h 2800350"/>
                <a:gd name="connsiteX8" fmla="*/ 2005013 w 2452688"/>
                <a:gd name="connsiteY8" fmla="*/ 666750 h 2800350"/>
                <a:gd name="connsiteX9" fmla="*/ 1957388 w 2452688"/>
                <a:gd name="connsiteY9" fmla="*/ 619125 h 2800350"/>
                <a:gd name="connsiteX10" fmla="*/ 1938338 w 2452688"/>
                <a:gd name="connsiteY10" fmla="*/ 566737 h 2800350"/>
                <a:gd name="connsiteX11" fmla="*/ 1938338 w 2452688"/>
                <a:gd name="connsiteY11" fmla="*/ 471487 h 2800350"/>
                <a:gd name="connsiteX12" fmla="*/ 1933575 w 2452688"/>
                <a:gd name="connsiteY12" fmla="*/ 333375 h 2800350"/>
                <a:gd name="connsiteX13" fmla="*/ 1924050 w 2452688"/>
                <a:gd name="connsiteY13" fmla="*/ 247650 h 2800350"/>
                <a:gd name="connsiteX14" fmla="*/ 1785938 w 2452688"/>
                <a:gd name="connsiteY14" fmla="*/ 214312 h 2800350"/>
                <a:gd name="connsiteX15" fmla="*/ 1533525 w 2452688"/>
                <a:gd name="connsiteY15" fmla="*/ 180975 h 2800350"/>
                <a:gd name="connsiteX16" fmla="*/ 1309688 w 2452688"/>
                <a:gd name="connsiteY16" fmla="*/ 152400 h 2800350"/>
                <a:gd name="connsiteX17" fmla="*/ 1228725 w 2452688"/>
                <a:gd name="connsiteY17" fmla="*/ 147637 h 2800350"/>
                <a:gd name="connsiteX18" fmla="*/ 1228725 w 2452688"/>
                <a:gd name="connsiteY18" fmla="*/ 4762 h 2800350"/>
                <a:gd name="connsiteX19" fmla="*/ 1076325 w 2452688"/>
                <a:gd name="connsiteY19" fmla="*/ 0 h 2800350"/>
                <a:gd name="connsiteX20" fmla="*/ 1047750 w 2452688"/>
                <a:gd name="connsiteY20" fmla="*/ 66675 h 2800350"/>
                <a:gd name="connsiteX21" fmla="*/ 1033463 w 2452688"/>
                <a:gd name="connsiteY21" fmla="*/ 119062 h 2800350"/>
                <a:gd name="connsiteX22" fmla="*/ 985838 w 2452688"/>
                <a:gd name="connsiteY22" fmla="*/ 133350 h 2800350"/>
                <a:gd name="connsiteX23" fmla="*/ 904875 w 2452688"/>
                <a:gd name="connsiteY23" fmla="*/ 138112 h 2800350"/>
                <a:gd name="connsiteX24" fmla="*/ 909638 w 2452688"/>
                <a:gd name="connsiteY24" fmla="*/ 209550 h 2800350"/>
                <a:gd name="connsiteX25" fmla="*/ 847725 w 2452688"/>
                <a:gd name="connsiteY25" fmla="*/ 204787 h 2800350"/>
                <a:gd name="connsiteX26" fmla="*/ 819150 w 2452688"/>
                <a:gd name="connsiteY26" fmla="*/ 176212 h 2800350"/>
                <a:gd name="connsiteX27" fmla="*/ 814388 w 2452688"/>
                <a:gd name="connsiteY27" fmla="*/ 52387 h 2800350"/>
                <a:gd name="connsiteX28" fmla="*/ 771525 w 2452688"/>
                <a:gd name="connsiteY28" fmla="*/ 52387 h 2800350"/>
                <a:gd name="connsiteX29" fmla="*/ 719138 w 2452688"/>
                <a:gd name="connsiteY29" fmla="*/ 76200 h 2800350"/>
                <a:gd name="connsiteX30" fmla="*/ 709613 w 2452688"/>
                <a:gd name="connsiteY30" fmla="*/ 147637 h 2800350"/>
                <a:gd name="connsiteX31" fmla="*/ 604838 w 2452688"/>
                <a:gd name="connsiteY31" fmla="*/ 147637 h 2800350"/>
                <a:gd name="connsiteX32" fmla="*/ 609600 w 2452688"/>
                <a:gd name="connsiteY32" fmla="*/ 109537 h 2800350"/>
                <a:gd name="connsiteX33" fmla="*/ 309563 w 2452688"/>
                <a:gd name="connsiteY33" fmla="*/ 114300 h 2800350"/>
                <a:gd name="connsiteX34" fmla="*/ 295275 w 2452688"/>
                <a:gd name="connsiteY34" fmla="*/ 223837 h 2800350"/>
                <a:gd name="connsiteX35" fmla="*/ 214313 w 2452688"/>
                <a:gd name="connsiteY35" fmla="*/ 238125 h 2800350"/>
                <a:gd name="connsiteX36" fmla="*/ 219075 w 2452688"/>
                <a:gd name="connsiteY36" fmla="*/ 328612 h 2800350"/>
                <a:gd name="connsiteX37" fmla="*/ 71438 w 2452688"/>
                <a:gd name="connsiteY37" fmla="*/ 333375 h 2800350"/>
                <a:gd name="connsiteX38" fmla="*/ 80963 w 2452688"/>
                <a:gd name="connsiteY38" fmla="*/ 495300 h 2800350"/>
                <a:gd name="connsiteX39" fmla="*/ 0 w 2452688"/>
                <a:gd name="connsiteY39" fmla="*/ 495300 h 2800350"/>
                <a:gd name="connsiteX40" fmla="*/ 23813 w 2452688"/>
                <a:gd name="connsiteY40" fmla="*/ 923925 h 2800350"/>
                <a:gd name="connsiteX41" fmla="*/ 138113 w 2452688"/>
                <a:gd name="connsiteY41" fmla="*/ 871537 h 2800350"/>
                <a:gd name="connsiteX42" fmla="*/ 219075 w 2452688"/>
                <a:gd name="connsiteY42" fmla="*/ 833437 h 2800350"/>
                <a:gd name="connsiteX43" fmla="*/ 257175 w 2452688"/>
                <a:gd name="connsiteY43" fmla="*/ 833437 h 2800350"/>
                <a:gd name="connsiteX44" fmla="*/ 276225 w 2452688"/>
                <a:gd name="connsiteY44" fmla="*/ 914400 h 2800350"/>
                <a:gd name="connsiteX45" fmla="*/ 323850 w 2452688"/>
                <a:gd name="connsiteY45" fmla="*/ 981075 h 2800350"/>
                <a:gd name="connsiteX46" fmla="*/ 333375 w 2452688"/>
                <a:gd name="connsiteY46" fmla="*/ 1119187 h 2800350"/>
                <a:gd name="connsiteX47" fmla="*/ 419100 w 2452688"/>
                <a:gd name="connsiteY47" fmla="*/ 1119187 h 2800350"/>
                <a:gd name="connsiteX48" fmla="*/ 428625 w 2452688"/>
                <a:gd name="connsiteY48" fmla="*/ 1066800 h 2800350"/>
                <a:gd name="connsiteX49" fmla="*/ 652463 w 2452688"/>
                <a:gd name="connsiteY49" fmla="*/ 1076325 h 2800350"/>
                <a:gd name="connsiteX50" fmla="*/ 623888 w 2452688"/>
                <a:gd name="connsiteY50" fmla="*/ 1700212 h 2800350"/>
                <a:gd name="connsiteX51" fmla="*/ 557213 w 2452688"/>
                <a:gd name="connsiteY51" fmla="*/ 1700212 h 2800350"/>
                <a:gd name="connsiteX52" fmla="*/ 528638 w 2452688"/>
                <a:gd name="connsiteY52" fmla="*/ 1747837 h 2800350"/>
                <a:gd name="connsiteX53" fmla="*/ 633413 w 2452688"/>
                <a:gd name="connsiteY53" fmla="*/ 1757362 h 2800350"/>
                <a:gd name="connsiteX54" fmla="*/ 614363 w 2452688"/>
                <a:gd name="connsiteY54" fmla="*/ 1966912 h 2800350"/>
                <a:gd name="connsiteX55" fmla="*/ 419100 w 2452688"/>
                <a:gd name="connsiteY55" fmla="*/ 1962150 h 2800350"/>
                <a:gd name="connsiteX56" fmla="*/ 414338 w 2452688"/>
                <a:gd name="connsiteY56" fmla="*/ 2114550 h 2800350"/>
                <a:gd name="connsiteX57" fmla="*/ 271463 w 2452688"/>
                <a:gd name="connsiteY57" fmla="*/ 2114550 h 2800350"/>
                <a:gd name="connsiteX58" fmla="*/ 280988 w 2452688"/>
                <a:gd name="connsiteY58" fmla="*/ 2157412 h 2800350"/>
                <a:gd name="connsiteX59" fmla="*/ 400050 w 2452688"/>
                <a:gd name="connsiteY59" fmla="*/ 2166937 h 2800350"/>
                <a:gd name="connsiteX60" fmla="*/ 409575 w 2452688"/>
                <a:gd name="connsiteY60" fmla="*/ 2571750 h 2800350"/>
                <a:gd name="connsiteX61" fmla="*/ 457200 w 2452688"/>
                <a:gd name="connsiteY61" fmla="*/ 2576512 h 2800350"/>
                <a:gd name="connsiteX62" fmla="*/ 390525 w 2452688"/>
                <a:gd name="connsiteY62" fmla="*/ 2781300 h 2800350"/>
                <a:gd name="connsiteX63" fmla="*/ 381000 w 2452688"/>
                <a:gd name="connsiteY63" fmla="*/ 2800350 h 280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452688" h="2800350">
                  <a:moveTo>
                    <a:pt x="2452688" y="1081087"/>
                  </a:moveTo>
                  <a:lnTo>
                    <a:pt x="2414588" y="1028700"/>
                  </a:lnTo>
                  <a:lnTo>
                    <a:pt x="2405063" y="947737"/>
                  </a:lnTo>
                  <a:lnTo>
                    <a:pt x="2338388" y="938212"/>
                  </a:lnTo>
                  <a:lnTo>
                    <a:pt x="2266950" y="838200"/>
                  </a:lnTo>
                  <a:lnTo>
                    <a:pt x="2286000" y="790575"/>
                  </a:lnTo>
                  <a:lnTo>
                    <a:pt x="2228850" y="738187"/>
                  </a:lnTo>
                  <a:lnTo>
                    <a:pt x="2185988" y="752475"/>
                  </a:lnTo>
                  <a:lnTo>
                    <a:pt x="2005013" y="666750"/>
                  </a:lnTo>
                  <a:lnTo>
                    <a:pt x="1957388" y="619125"/>
                  </a:lnTo>
                  <a:lnTo>
                    <a:pt x="1938338" y="566737"/>
                  </a:lnTo>
                  <a:lnTo>
                    <a:pt x="1938338" y="471487"/>
                  </a:lnTo>
                  <a:lnTo>
                    <a:pt x="1933575" y="333375"/>
                  </a:lnTo>
                  <a:lnTo>
                    <a:pt x="1924050" y="247650"/>
                  </a:lnTo>
                  <a:lnTo>
                    <a:pt x="1785938" y="214312"/>
                  </a:lnTo>
                  <a:lnTo>
                    <a:pt x="1533525" y="180975"/>
                  </a:lnTo>
                  <a:lnTo>
                    <a:pt x="1309688" y="152400"/>
                  </a:lnTo>
                  <a:lnTo>
                    <a:pt x="1228725" y="147637"/>
                  </a:lnTo>
                  <a:lnTo>
                    <a:pt x="1228725" y="4762"/>
                  </a:lnTo>
                  <a:lnTo>
                    <a:pt x="1076325" y="0"/>
                  </a:lnTo>
                  <a:lnTo>
                    <a:pt x="1047750" y="66675"/>
                  </a:lnTo>
                  <a:lnTo>
                    <a:pt x="1033463" y="119062"/>
                  </a:lnTo>
                  <a:lnTo>
                    <a:pt x="985838" y="133350"/>
                  </a:lnTo>
                  <a:lnTo>
                    <a:pt x="904875" y="138112"/>
                  </a:lnTo>
                  <a:lnTo>
                    <a:pt x="909638" y="209550"/>
                  </a:lnTo>
                  <a:lnTo>
                    <a:pt x="847725" y="204787"/>
                  </a:lnTo>
                  <a:lnTo>
                    <a:pt x="819150" y="176212"/>
                  </a:lnTo>
                  <a:lnTo>
                    <a:pt x="814388" y="52387"/>
                  </a:lnTo>
                  <a:lnTo>
                    <a:pt x="771525" y="52387"/>
                  </a:lnTo>
                  <a:lnTo>
                    <a:pt x="719138" y="76200"/>
                  </a:lnTo>
                  <a:lnTo>
                    <a:pt x="709613" y="147637"/>
                  </a:lnTo>
                  <a:lnTo>
                    <a:pt x="604838" y="147637"/>
                  </a:lnTo>
                  <a:lnTo>
                    <a:pt x="609600" y="109537"/>
                  </a:lnTo>
                  <a:lnTo>
                    <a:pt x="309563" y="114300"/>
                  </a:lnTo>
                  <a:lnTo>
                    <a:pt x="295275" y="223837"/>
                  </a:lnTo>
                  <a:lnTo>
                    <a:pt x="214313" y="238125"/>
                  </a:lnTo>
                  <a:lnTo>
                    <a:pt x="219075" y="328612"/>
                  </a:lnTo>
                  <a:lnTo>
                    <a:pt x="71438" y="333375"/>
                  </a:lnTo>
                  <a:lnTo>
                    <a:pt x="80963" y="495300"/>
                  </a:lnTo>
                  <a:lnTo>
                    <a:pt x="0" y="495300"/>
                  </a:lnTo>
                  <a:lnTo>
                    <a:pt x="23813" y="923925"/>
                  </a:lnTo>
                  <a:lnTo>
                    <a:pt x="138113" y="871537"/>
                  </a:lnTo>
                  <a:lnTo>
                    <a:pt x="219075" y="833437"/>
                  </a:lnTo>
                  <a:lnTo>
                    <a:pt x="257175" y="833437"/>
                  </a:lnTo>
                  <a:lnTo>
                    <a:pt x="276225" y="914400"/>
                  </a:lnTo>
                  <a:lnTo>
                    <a:pt x="323850" y="981075"/>
                  </a:lnTo>
                  <a:lnTo>
                    <a:pt x="333375" y="1119187"/>
                  </a:lnTo>
                  <a:lnTo>
                    <a:pt x="419100" y="1119187"/>
                  </a:lnTo>
                  <a:lnTo>
                    <a:pt x="428625" y="1066800"/>
                  </a:lnTo>
                  <a:lnTo>
                    <a:pt x="652463" y="1076325"/>
                  </a:lnTo>
                  <a:lnTo>
                    <a:pt x="623888" y="1700212"/>
                  </a:lnTo>
                  <a:lnTo>
                    <a:pt x="557213" y="1700212"/>
                  </a:lnTo>
                  <a:lnTo>
                    <a:pt x="528638" y="1747837"/>
                  </a:lnTo>
                  <a:lnTo>
                    <a:pt x="633413" y="1757362"/>
                  </a:lnTo>
                  <a:lnTo>
                    <a:pt x="614363" y="1966912"/>
                  </a:lnTo>
                  <a:lnTo>
                    <a:pt x="419100" y="1962150"/>
                  </a:lnTo>
                  <a:lnTo>
                    <a:pt x="414338" y="2114550"/>
                  </a:lnTo>
                  <a:lnTo>
                    <a:pt x="271463" y="2114550"/>
                  </a:lnTo>
                  <a:lnTo>
                    <a:pt x="280988" y="2157412"/>
                  </a:lnTo>
                  <a:lnTo>
                    <a:pt x="400050" y="2166937"/>
                  </a:lnTo>
                  <a:lnTo>
                    <a:pt x="409575" y="2571750"/>
                  </a:lnTo>
                  <a:lnTo>
                    <a:pt x="457200" y="2576512"/>
                  </a:lnTo>
                  <a:lnTo>
                    <a:pt x="390525" y="2781300"/>
                  </a:lnTo>
                  <a:lnTo>
                    <a:pt x="381000" y="2800350"/>
                  </a:lnTo>
                </a:path>
              </a:pathLst>
            </a:custGeom>
            <a:noFill/>
            <a:ln w="2222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357188" y="3043238"/>
              <a:ext cx="1700212" cy="2709862"/>
            </a:xfrm>
            <a:custGeom>
              <a:avLst/>
              <a:gdLst>
                <a:gd name="connsiteX0" fmla="*/ 1700212 w 1700212"/>
                <a:gd name="connsiteY0" fmla="*/ 385762 h 2343150"/>
                <a:gd name="connsiteX1" fmla="*/ 1638300 w 1700212"/>
                <a:gd name="connsiteY1" fmla="*/ 381000 h 2343150"/>
                <a:gd name="connsiteX2" fmla="*/ 1633537 w 1700212"/>
                <a:gd name="connsiteY2" fmla="*/ 423862 h 2343150"/>
                <a:gd name="connsiteX3" fmla="*/ 1528762 w 1700212"/>
                <a:gd name="connsiteY3" fmla="*/ 423862 h 2343150"/>
                <a:gd name="connsiteX4" fmla="*/ 1385887 w 1700212"/>
                <a:gd name="connsiteY4" fmla="*/ 409575 h 2343150"/>
                <a:gd name="connsiteX5" fmla="*/ 1347787 w 1700212"/>
                <a:gd name="connsiteY5" fmla="*/ 390525 h 2343150"/>
                <a:gd name="connsiteX6" fmla="*/ 1262062 w 1700212"/>
                <a:gd name="connsiteY6" fmla="*/ 390525 h 2343150"/>
                <a:gd name="connsiteX7" fmla="*/ 1204912 w 1700212"/>
                <a:gd name="connsiteY7" fmla="*/ 357187 h 2343150"/>
                <a:gd name="connsiteX8" fmla="*/ 1290637 w 1700212"/>
                <a:gd name="connsiteY8" fmla="*/ 176212 h 2343150"/>
                <a:gd name="connsiteX9" fmla="*/ 1319212 w 1700212"/>
                <a:gd name="connsiteY9" fmla="*/ 90487 h 2343150"/>
                <a:gd name="connsiteX10" fmla="*/ 1362075 w 1700212"/>
                <a:gd name="connsiteY10" fmla="*/ 23812 h 2343150"/>
                <a:gd name="connsiteX11" fmla="*/ 1243012 w 1700212"/>
                <a:gd name="connsiteY11" fmla="*/ 23812 h 2343150"/>
                <a:gd name="connsiteX12" fmla="*/ 1166812 w 1700212"/>
                <a:gd name="connsiteY12" fmla="*/ 0 h 2343150"/>
                <a:gd name="connsiteX13" fmla="*/ 1162050 w 1700212"/>
                <a:gd name="connsiteY13" fmla="*/ 95250 h 2343150"/>
                <a:gd name="connsiteX14" fmla="*/ 1128712 w 1700212"/>
                <a:gd name="connsiteY14" fmla="*/ 166687 h 2343150"/>
                <a:gd name="connsiteX15" fmla="*/ 1100137 w 1700212"/>
                <a:gd name="connsiteY15" fmla="*/ 200025 h 2343150"/>
                <a:gd name="connsiteX16" fmla="*/ 1057275 w 1700212"/>
                <a:gd name="connsiteY16" fmla="*/ 238125 h 2343150"/>
                <a:gd name="connsiteX17" fmla="*/ 1057275 w 1700212"/>
                <a:gd name="connsiteY17" fmla="*/ 342900 h 2343150"/>
                <a:gd name="connsiteX18" fmla="*/ 1152525 w 1700212"/>
                <a:gd name="connsiteY18" fmla="*/ 338137 h 2343150"/>
                <a:gd name="connsiteX19" fmla="*/ 1128712 w 1700212"/>
                <a:gd name="connsiteY19" fmla="*/ 395287 h 2343150"/>
                <a:gd name="connsiteX20" fmla="*/ 990600 w 1700212"/>
                <a:gd name="connsiteY20" fmla="*/ 438150 h 2343150"/>
                <a:gd name="connsiteX21" fmla="*/ 990600 w 1700212"/>
                <a:gd name="connsiteY21" fmla="*/ 557212 h 2343150"/>
                <a:gd name="connsiteX22" fmla="*/ 971550 w 1700212"/>
                <a:gd name="connsiteY22" fmla="*/ 609600 h 2343150"/>
                <a:gd name="connsiteX23" fmla="*/ 900112 w 1700212"/>
                <a:gd name="connsiteY23" fmla="*/ 647700 h 2343150"/>
                <a:gd name="connsiteX24" fmla="*/ 895350 w 1700212"/>
                <a:gd name="connsiteY24" fmla="*/ 728662 h 2343150"/>
                <a:gd name="connsiteX25" fmla="*/ 723900 w 1700212"/>
                <a:gd name="connsiteY25" fmla="*/ 714375 h 2343150"/>
                <a:gd name="connsiteX26" fmla="*/ 671512 w 1700212"/>
                <a:gd name="connsiteY26" fmla="*/ 590550 h 2343150"/>
                <a:gd name="connsiteX27" fmla="*/ 585787 w 1700212"/>
                <a:gd name="connsiteY27" fmla="*/ 533400 h 2343150"/>
                <a:gd name="connsiteX28" fmla="*/ 428625 w 1700212"/>
                <a:gd name="connsiteY28" fmla="*/ 519112 h 2343150"/>
                <a:gd name="connsiteX29" fmla="*/ 361950 w 1700212"/>
                <a:gd name="connsiteY29" fmla="*/ 514350 h 2343150"/>
                <a:gd name="connsiteX30" fmla="*/ 366712 w 1700212"/>
                <a:gd name="connsiteY30" fmla="*/ 433387 h 2343150"/>
                <a:gd name="connsiteX31" fmla="*/ 328612 w 1700212"/>
                <a:gd name="connsiteY31" fmla="*/ 433387 h 2343150"/>
                <a:gd name="connsiteX32" fmla="*/ 295275 w 1700212"/>
                <a:gd name="connsiteY32" fmla="*/ 533400 h 2343150"/>
                <a:gd name="connsiteX33" fmla="*/ 247650 w 1700212"/>
                <a:gd name="connsiteY33" fmla="*/ 642937 h 2343150"/>
                <a:gd name="connsiteX34" fmla="*/ 214312 w 1700212"/>
                <a:gd name="connsiteY34" fmla="*/ 719137 h 2343150"/>
                <a:gd name="connsiteX35" fmla="*/ 190500 w 1700212"/>
                <a:gd name="connsiteY35" fmla="*/ 728662 h 2343150"/>
                <a:gd name="connsiteX36" fmla="*/ 109537 w 1700212"/>
                <a:gd name="connsiteY36" fmla="*/ 728662 h 2343150"/>
                <a:gd name="connsiteX37" fmla="*/ 90487 w 1700212"/>
                <a:gd name="connsiteY37" fmla="*/ 742950 h 2343150"/>
                <a:gd name="connsiteX38" fmla="*/ 95250 w 1700212"/>
                <a:gd name="connsiteY38" fmla="*/ 819150 h 2343150"/>
                <a:gd name="connsiteX39" fmla="*/ 138112 w 1700212"/>
                <a:gd name="connsiteY39" fmla="*/ 842962 h 2343150"/>
                <a:gd name="connsiteX40" fmla="*/ 76200 w 1700212"/>
                <a:gd name="connsiteY40" fmla="*/ 876300 h 2343150"/>
                <a:gd name="connsiteX41" fmla="*/ 100012 w 1700212"/>
                <a:gd name="connsiteY41" fmla="*/ 919162 h 2343150"/>
                <a:gd name="connsiteX42" fmla="*/ 100012 w 1700212"/>
                <a:gd name="connsiteY42" fmla="*/ 919162 h 2343150"/>
                <a:gd name="connsiteX43" fmla="*/ 52387 w 1700212"/>
                <a:gd name="connsiteY43" fmla="*/ 995362 h 2343150"/>
                <a:gd name="connsiteX44" fmla="*/ 123825 w 1700212"/>
                <a:gd name="connsiteY44" fmla="*/ 1047750 h 2343150"/>
                <a:gd name="connsiteX45" fmla="*/ 100012 w 1700212"/>
                <a:gd name="connsiteY45" fmla="*/ 1100137 h 2343150"/>
                <a:gd name="connsiteX46" fmla="*/ 52387 w 1700212"/>
                <a:gd name="connsiteY46" fmla="*/ 1138237 h 2343150"/>
                <a:gd name="connsiteX47" fmla="*/ 4762 w 1700212"/>
                <a:gd name="connsiteY47" fmla="*/ 1143000 h 2343150"/>
                <a:gd name="connsiteX48" fmla="*/ 0 w 1700212"/>
                <a:gd name="connsiteY48" fmla="*/ 1257300 h 2343150"/>
                <a:gd name="connsiteX49" fmla="*/ 109537 w 1700212"/>
                <a:gd name="connsiteY49" fmla="*/ 1252537 h 2343150"/>
                <a:gd name="connsiteX50" fmla="*/ 123825 w 1700212"/>
                <a:gd name="connsiteY50" fmla="*/ 1314450 h 2343150"/>
                <a:gd name="connsiteX51" fmla="*/ 214312 w 1700212"/>
                <a:gd name="connsiteY51" fmla="*/ 1319212 h 2343150"/>
                <a:gd name="connsiteX52" fmla="*/ 290512 w 1700212"/>
                <a:gd name="connsiteY52" fmla="*/ 1343025 h 2343150"/>
                <a:gd name="connsiteX53" fmla="*/ 323850 w 1700212"/>
                <a:gd name="connsiteY53" fmla="*/ 1433512 h 2343150"/>
                <a:gd name="connsiteX54" fmla="*/ 342900 w 1700212"/>
                <a:gd name="connsiteY54" fmla="*/ 1566862 h 2343150"/>
                <a:gd name="connsiteX55" fmla="*/ 352425 w 1700212"/>
                <a:gd name="connsiteY55" fmla="*/ 1643062 h 2343150"/>
                <a:gd name="connsiteX56" fmla="*/ 414337 w 1700212"/>
                <a:gd name="connsiteY56" fmla="*/ 1643062 h 2343150"/>
                <a:gd name="connsiteX57" fmla="*/ 409575 w 1700212"/>
                <a:gd name="connsiteY57" fmla="*/ 1714500 h 2343150"/>
                <a:gd name="connsiteX58" fmla="*/ 442912 w 1700212"/>
                <a:gd name="connsiteY58" fmla="*/ 1743075 h 2343150"/>
                <a:gd name="connsiteX59" fmla="*/ 514350 w 1700212"/>
                <a:gd name="connsiteY59" fmla="*/ 1700212 h 2343150"/>
                <a:gd name="connsiteX60" fmla="*/ 514350 w 1700212"/>
                <a:gd name="connsiteY60" fmla="*/ 1762125 h 2343150"/>
                <a:gd name="connsiteX61" fmla="*/ 561975 w 1700212"/>
                <a:gd name="connsiteY61" fmla="*/ 1795462 h 2343150"/>
                <a:gd name="connsiteX62" fmla="*/ 561975 w 1700212"/>
                <a:gd name="connsiteY62" fmla="*/ 1885950 h 2343150"/>
                <a:gd name="connsiteX63" fmla="*/ 571500 w 1700212"/>
                <a:gd name="connsiteY63" fmla="*/ 1943100 h 2343150"/>
                <a:gd name="connsiteX64" fmla="*/ 576262 w 1700212"/>
                <a:gd name="connsiteY64" fmla="*/ 1976437 h 2343150"/>
                <a:gd name="connsiteX65" fmla="*/ 619125 w 1700212"/>
                <a:gd name="connsiteY65" fmla="*/ 2043112 h 2343150"/>
                <a:gd name="connsiteX66" fmla="*/ 566737 w 1700212"/>
                <a:gd name="connsiteY66" fmla="*/ 2257425 h 2343150"/>
                <a:gd name="connsiteX67" fmla="*/ 566737 w 1700212"/>
                <a:gd name="connsiteY67" fmla="*/ 2309812 h 2343150"/>
                <a:gd name="connsiteX68" fmla="*/ 600075 w 1700212"/>
                <a:gd name="connsiteY68" fmla="*/ 2343150 h 2343150"/>
                <a:gd name="connsiteX0" fmla="*/ 1700212 w 1700212"/>
                <a:gd name="connsiteY0" fmla="*/ 385762 h 2709862"/>
                <a:gd name="connsiteX1" fmla="*/ 1638300 w 1700212"/>
                <a:gd name="connsiteY1" fmla="*/ 381000 h 2709862"/>
                <a:gd name="connsiteX2" fmla="*/ 1633537 w 1700212"/>
                <a:gd name="connsiteY2" fmla="*/ 423862 h 2709862"/>
                <a:gd name="connsiteX3" fmla="*/ 1528762 w 1700212"/>
                <a:gd name="connsiteY3" fmla="*/ 423862 h 2709862"/>
                <a:gd name="connsiteX4" fmla="*/ 1385887 w 1700212"/>
                <a:gd name="connsiteY4" fmla="*/ 409575 h 2709862"/>
                <a:gd name="connsiteX5" fmla="*/ 1347787 w 1700212"/>
                <a:gd name="connsiteY5" fmla="*/ 390525 h 2709862"/>
                <a:gd name="connsiteX6" fmla="*/ 1262062 w 1700212"/>
                <a:gd name="connsiteY6" fmla="*/ 390525 h 2709862"/>
                <a:gd name="connsiteX7" fmla="*/ 1204912 w 1700212"/>
                <a:gd name="connsiteY7" fmla="*/ 357187 h 2709862"/>
                <a:gd name="connsiteX8" fmla="*/ 1290637 w 1700212"/>
                <a:gd name="connsiteY8" fmla="*/ 176212 h 2709862"/>
                <a:gd name="connsiteX9" fmla="*/ 1319212 w 1700212"/>
                <a:gd name="connsiteY9" fmla="*/ 90487 h 2709862"/>
                <a:gd name="connsiteX10" fmla="*/ 1362075 w 1700212"/>
                <a:gd name="connsiteY10" fmla="*/ 23812 h 2709862"/>
                <a:gd name="connsiteX11" fmla="*/ 1243012 w 1700212"/>
                <a:gd name="connsiteY11" fmla="*/ 23812 h 2709862"/>
                <a:gd name="connsiteX12" fmla="*/ 1166812 w 1700212"/>
                <a:gd name="connsiteY12" fmla="*/ 0 h 2709862"/>
                <a:gd name="connsiteX13" fmla="*/ 1162050 w 1700212"/>
                <a:gd name="connsiteY13" fmla="*/ 95250 h 2709862"/>
                <a:gd name="connsiteX14" fmla="*/ 1128712 w 1700212"/>
                <a:gd name="connsiteY14" fmla="*/ 166687 h 2709862"/>
                <a:gd name="connsiteX15" fmla="*/ 1100137 w 1700212"/>
                <a:gd name="connsiteY15" fmla="*/ 200025 h 2709862"/>
                <a:gd name="connsiteX16" fmla="*/ 1057275 w 1700212"/>
                <a:gd name="connsiteY16" fmla="*/ 238125 h 2709862"/>
                <a:gd name="connsiteX17" fmla="*/ 1057275 w 1700212"/>
                <a:gd name="connsiteY17" fmla="*/ 342900 h 2709862"/>
                <a:gd name="connsiteX18" fmla="*/ 1152525 w 1700212"/>
                <a:gd name="connsiteY18" fmla="*/ 338137 h 2709862"/>
                <a:gd name="connsiteX19" fmla="*/ 1128712 w 1700212"/>
                <a:gd name="connsiteY19" fmla="*/ 395287 h 2709862"/>
                <a:gd name="connsiteX20" fmla="*/ 990600 w 1700212"/>
                <a:gd name="connsiteY20" fmla="*/ 438150 h 2709862"/>
                <a:gd name="connsiteX21" fmla="*/ 990600 w 1700212"/>
                <a:gd name="connsiteY21" fmla="*/ 557212 h 2709862"/>
                <a:gd name="connsiteX22" fmla="*/ 971550 w 1700212"/>
                <a:gd name="connsiteY22" fmla="*/ 609600 h 2709862"/>
                <a:gd name="connsiteX23" fmla="*/ 900112 w 1700212"/>
                <a:gd name="connsiteY23" fmla="*/ 647700 h 2709862"/>
                <a:gd name="connsiteX24" fmla="*/ 895350 w 1700212"/>
                <a:gd name="connsiteY24" fmla="*/ 728662 h 2709862"/>
                <a:gd name="connsiteX25" fmla="*/ 723900 w 1700212"/>
                <a:gd name="connsiteY25" fmla="*/ 714375 h 2709862"/>
                <a:gd name="connsiteX26" fmla="*/ 671512 w 1700212"/>
                <a:gd name="connsiteY26" fmla="*/ 590550 h 2709862"/>
                <a:gd name="connsiteX27" fmla="*/ 585787 w 1700212"/>
                <a:gd name="connsiteY27" fmla="*/ 533400 h 2709862"/>
                <a:gd name="connsiteX28" fmla="*/ 428625 w 1700212"/>
                <a:gd name="connsiteY28" fmla="*/ 519112 h 2709862"/>
                <a:gd name="connsiteX29" fmla="*/ 361950 w 1700212"/>
                <a:gd name="connsiteY29" fmla="*/ 514350 h 2709862"/>
                <a:gd name="connsiteX30" fmla="*/ 366712 w 1700212"/>
                <a:gd name="connsiteY30" fmla="*/ 433387 h 2709862"/>
                <a:gd name="connsiteX31" fmla="*/ 328612 w 1700212"/>
                <a:gd name="connsiteY31" fmla="*/ 433387 h 2709862"/>
                <a:gd name="connsiteX32" fmla="*/ 295275 w 1700212"/>
                <a:gd name="connsiteY32" fmla="*/ 533400 h 2709862"/>
                <a:gd name="connsiteX33" fmla="*/ 247650 w 1700212"/>
                <a:gd name="connsiteY33" fmla="*/ 642937 h 2709862"/>
                <a:gd name="connsiteX34" fmla="*/ 214312 w 1700212"/>
                <a:gd name="connsiteY34" fmla="*/ 719137 h 2709862"/>
                <a:gd name="connsiteX35" fmla="*/ 190500 w 1700212"/>
                <a:gd name="connsiteY35" fmla="*/ 728662 h 2709862"/>
                <a:gd name="connsiteX36" fmla="*/ 109537 w 1700212"/>
                <a:gd name="connsiteY36" fmla="*/ 728662 h 2709862"/>
                <a:gd name="connsiteX37" fmla="*/ 90487 w 1700212"/>
                <a:gd name="connsiteY37" fmla="*/ 742950 h 2709862"/>
                <a:gd name="connsiteX38" fmla="*/ 95250 w 1700212"/>
                <a:gd name="connsiteY38" fmla="*/ 819150 h 2709862"/>
                <a:gd name="connsiteX39" fmla="*/ 138112 w 1700212"/>
                <a:gd name="connsiteY39" fmla="*/ 842962 h 2709862"/>
                <a:gd name="connsiteX40" fmla="*/ 76200 w 1700212"/>
                <a:gd name="connsiteY40" fmla="*/ 876300 h 2709862"/>
                <a:gd name="connsiteX41" fmla="*/ 100012 w 1700212"/>
                <a:gd name="connsiteY41" fmla="*/ 919162 h 2709862"/>
                <a:gd name="connsiteX42" fmla="*/ 100012 w 1700212"/>
                <a:gd name="connsiteY42" fmla="*/ 919162 h 2709862"/>
                <a:gd name="connsiteX43" fmla="*/ 52387 w 1700212"/>
                <a:gd name="connsiteY43" fmla="*/ 995362 h 2709862"/>
                <a:gd name="connsiteX44" fmla="*/ 123825 w 1700212"/>
                <a:gd name="connsiteY44" fmla="*/ 1047750 h 2709862"/>
                <a:gd name="connsiteX45" fmla="*/ 100012 w 1700212"/>
                <a:gd name="connsiteY45" fmla="*/ 1100137 h 2709862"/>
                <a:gd name="connsiteX46" fmla="*/ 52387 w 1700212"/>
                <a:gd name="connsiteY46" fmla="*/ 1138237 h 2709862"/>
                <a:gd name="connsiteX47" fmla="*/ 4762 w 1700212"/>
                <a:gd name="connsiteY47" fmla="*/ 1143000 h 2709862"/>
                <a:gd name="connsiteX48" fmla="*/ 0 w 1700212"/>
                <a:gd name="connsiteY48" fmla="*/ 1257300 h 2709862"/>
                <a:gd name="connsiteX49" fmla="*/ 109537 w 1700212"/>
                <a:gd name="connsiteY49" fmla="*/ 1252537 h 2709862"/>
                <a:gd name="connsiteX50" fmla="*/ 123825 w 1700212"/>
                <a:gd name="connsiteY50" fmla="*/ 1314450 h 2709862"/>
                <a:gd name="connsiteX51" fmla="*/ 214312 w 1700212"/>
                <a:gd name="connsiteY51" fmla="*/ 1319212 h 2709862"/>
                <a:gd name="connsiteX52" fmla="*/ 290512 w 1700212"/>
                <a:gd name="connsiteY52" fmla="*/ 1343025 h 2709862"/>
                <a:gd name="connsiteX53" fmla="*/ 323850 w 1700212"/>
                <a:gd name="connsiteY53" fmla="*/ 1433512 h 2709862"/>
                <a:gd name="connsiteX54" fmla="*/ 342900 w 1700212"/>
                <a:gd name="connsiteY54" fmla="*/ 1566862 h 2709862"/>
                <a:gd name="connsiteX55" fmla="*/ 352425 w 1700212"/>
                <a:gd name="connsiteY55" fmla="*/ 1643062 h 2709862"/>
                <a:gd name="connsiteX56" fmla="*/ 414337 w 1700212"/>
                <a:gd name="connsiteY56" fmla="*/ 1643062 h 2709862"/>
                <a:gd name="connsiteX57" fmla="*/ 409575 w 1700212"/>
                <a:gd name="connsiteY57" fmla="*/ 1714500 h 2709862"/>
                <a:gd name="connsiteX58" fmla="*/ 442912 w 1700212"/>
                <a:gd name="connsiteY58" fmla="*/ 1743075 h 2709862"/>
                <a:gd name="connsiteX59" fmla="*/ 514350 w 1700212"/>
                <a:gd name="connsiteY59" fmla="*/ 1700212 h 2709862"/>
                <a:gd name="connsiteX60" fmla="*/ 514350 w 1700212"/>
                <a:gd name="connsiteY60" fmla="*/ 1762125 h 2709862"/>
                <a:gd name="connsiteX61" fmla="*/ 561975 w 1700212"/>
                <a:gd name="connsiteY61" fmla="*/ 1795462 h 2709862"/>
                <a:gd name="connsiteX62" fmla="*/ 561975 w 1700212"/>
                <a:gd name="connsiteY62" fmla="*/ 1885950 h 2709862"/>
                <a:gd name="connsiteX63" fmla="*/ 571500 w 1700212"/>
                <a:gd name="connsiteY63" fmla="*/ 1943100 h 2709862"/>
                <a:gd name="connsiteX64" fmla="*/ 576262 w 1700212"/>
                <a:gd name="connsiteY64" fmla="*/ 1976437 h 2709862"/>
                <a:gd name="connsiteX65" fmla="*/ 619125 w 1700212"/>
                <a:gd name="connsiteY65" fmla="*/ 2043112 h 2709862"/>
                <a:gd name="connsiteX66" fmla="*/ 566737 w 1700212"/>
                <a:gd name="connsiteY66" fmla="*/ 2257425 h 2709862"/>
                <a:gd name="connsiteX67" fmla="*/ 566737 w 1700212"/>
                <a:gd name="connsiteY67" fmla="*/ 2309812 h 2709862"/>
                <a:gd name="connsiteX68" fmla="*/ 947737 w 1700212"/>
                <a:gd name="connsiteY68" fmla="*/ 2709862 h 2709862"/>
                <a:gd name="connsiteX0" fmla="*/ 1700212 w 1700212"/>
                <a:gd name="connsiteY0" fmla="*/ 385762 h 2709862"/>
                <a:gd name="connsiteX1" fmla="*/ 1638300 w 1700212"/>
                <a:gd name="connsiteY1" fmla="*/ 381000 h 2709862"/>
                <a:gd name="connsiteX2" fmla="*/ 1633537 w 1700212"/>
                <a:gd name="connsiteY2" fmla="*/ 423862 h 2709862"/>
                <a:gd name="connsiteX3" fmla="*/ 1528762 w 1700212"/>
                <a:gd name="connsiteY3" fmla="*/ 423862 h 2709862"/>
                <a:gd name="connsiteX4" fmla="*/ 1385887 w 1700212"/>
                <a:gd name="connsiteY4" fmla="*/ 409575 h 2709862"/>
                <a:gd name="connsiteX5" fmla="*/ 1347787 w 1700212"/>
                <a:gd name="connsiteY5" fmla="*/ 390525 h 2709862"/>
                <a:gd name="connsiteX6" fmla="*/ 1262062 w 1700212"/>
                <a:gd name="connsiteY6" fmla="*/ 390525 h 2709862"/>
                <a:gd name="connsiteX7" fmla="*/ 1204912 w 1700212"/>
                <a:gd name="connsiteY7" fmla="*/ 357187 h 2709862"/>
                <a:gd name="connsiteX8" fmla="*/ 1290637 w 1700212"/>
                <a:gd name="connsiteY8" fmla="*/ 176212 h 2709862"/>
                <a:gd name="connsiteX9" fmla="*/ 1319212 w 1700212"/>
                <a:gd name="connsiteY9" fmla="*/ 90487 h 2709862"/>
                <a:gd name="connsiteX10" fmla="*/ 1362075 w 1700212"/>
                <a:gd name="connsiteY10" fmla="*/ 23812 h 2709862"/>
                <a:gd name="connsiteX11" fmla="*/ 1243012 w 1700212"/>
                <a:gd name="connsiteY11" fmla="*/ 23812 h 2709862"/>
                <a:gd name="connsiteX12" fmla="*/ 1166812 w 1700212"/>
                <a:gd name="connsiteY12" fmla="*/ 0 h 2709862"/>
                <a:gd name="connsiteX13" fmla="*/ 1162050 w 1700212"/>
                <a:gd name="connsiteY13" fmla="*/ 95250 h 2709862"/>
                <a:gd name="connsiteX14" fmla="*/ 1128712 w 1700212"/>
                <a:gd name="connsiteY14" fmla="*/ 166687 h 2709862"/>
                <a:gd name="connsiteX15" fmla="*/ 1100137 w 1700212"/>
                <a:gd name="connsiteY15" fmla="*/ 200025 h 2709862"/>
                <a:gd name="connsiteX16" fmla="*/ 1057275 w 1700212"/>
                <a:gd name="connsiteY16" fmla="*/ 238125 h 2709862"/>
                <a:gd name="connsiteX17" fmla="*/ 1057275 w 1700212"/>
                <a:gd name="connsiteY17" fmla="*/ 342900 h 2709862"/>
                <a:gd name="connsiteX18" fmla="*/ 1152525 w 1700212"/>
                <a:gd name="connsiteY18" fmla="*/ 338137 h 2709862"/>
                <a:gd name="connsiteX19" fmla="*/ 1128712 w 1700212"/>
                <a:gd name="connsiteY19" fmla="*/ 395287 h 2709862"/>
                <a:gd name="connsiteX20" fmla="*/ 990600 w 1700212"/>
                <a:gd name="connsiteY20" fmla="*/ 438150 h 2709862"/>
                <a:gd name="connsiteX21" fmla="*/ 990600 w 1700212"/>
                <a:gd name="connsiteY21" fmla="*/ 557212 h 2709862"/>
                <a:gd name="connsiteX22" fmla="*/ 971550 w 1700212"/>
                <a:gd name="connsiteY22" fmla="*/ 609600 h 2709862"/>
                <a:gd name="connsiteX23" fmla="*/ 900112 w 1700212"/>
                <a:gd name="connsiteY23" fmla="*/ 647700 h 2709862"/>
                <a:gd name="connsiteX24" fmla="*/ 895350 w 1700212"/>
                <a:gd name="connsiteY24" fmla="*/ 728662 h 2709862"/>
                <a:gd name="connsiteX25" fmla="*/ 723900 w 1700212"/>
                <a:gd name="connsiteY25" fmla="*/ 714375 h 2709862"/>
                <a:gd name="connsiteX26" fmla="*/ 671512 w 1700212"/>
                <a:gd name="connsiteY26" fmla="*/ 590550 h 2709862"/>
                <a:gd name="connsiteX27" fmla="*/ 585787 w 1700212"/>
                <a:gd name="connsiteY27" fmla="*/ 533400 h 2709862"/>
                <a:gd name="connsiteX28" fmla="*/ 428625 w 1700212"/>
                <a:gd name="connsiteY28" fmla="*/ 519112 h 2709862"/>
                <a:gd name="connsiteX29" fmla="*/ 361950 w 1700212"/>
                <a:gd name="connsiteY29" fmla="*/ 514350 h 2709862"/>
                <a:gd name="connsiteX30" fmla="*/ 366712 w 1700212"/>
                <a:gd name="connsiteY30" fmla="*/ 433387 h 2709862"/>
                <a:gd name="connsiteX31" fmla="*/ 328612 w 1700212"/>
                <a:gd name="connsiteY31" fmla="*/ 433387 h 2709862"/>
                <a:gd name="connsiteX32" fmla="*/ 295275 w 1700212"/>
                <a:gd name="connsiteY32" fmla="*/ 533400 h 2709862"/>
                <a:gd name="connsiteX33" fmla="*/ 247650 w 1700212"/>
                <a:gd name="connsiteY33" fmla="*/ 642937 h 2709862"/>
                <a:gd name="connsiteX34" fmla="*/ 214312 w 1700212"/>
                <a:gd name="connsiteY34" fmla="*/ 719137 h 2709862"/>
                <a:gd name="connsiteX35" fmla="*/ 190500 w 1700212"/>
                <a:gd name="connsiteY35" fmla="*/ 728662 h 2709862"/>
                <a:gd name="connsiteX36" fmla="*/ 109537 w 1700212"/>
                <a:gd name="connsiteY36" fmla="*/ 728662 h 2709862"/>
                <a:gd name="connsiteX37" fmla="*/ 90487 w 1700212"/>
                <a:gd name="connsiteY37" fmla="*/ 742950 h 2709862"/>
                <a:gd name="connsiteX38" fmla="*/ 95250 w 1700212"/>
                <a:gd name="connsiteY38" fmla="*/ 819150 h 2709862"/>
                <a:gd name="connsiteX39" fmla="*/ 138112 w 1700212"/>
                <a:gd name="connsiteY39" fmla="*/ 842962 h 2709862"/>
                <a:gd name="connsiteX40" fmla="*/ 76200 w 1700212"/>
                <a:gd name="connsiteY40" fmla="*/ 876300 h 2709862"/>
                <a:gd name="connsiteX41" fmla="*/ 100012 w 1700212"/>
                <a:gd name="connsiteY41" fmla="*/ 919162 h 2709862"/>
                <a:gd name="connsiteX42" fmla="*/ 100012 w 1700212"/>
                <a:gd name="connsiteY42" fmla="*/ 919162 h 2709862"/>
                <a:gd name="connsiteX43" fmla="*/ 52387 w 1700212"/>
                <a:gd name="connsiteY43" fmla="*/ 995362 h 2709862"/>
                <a:gd name="connsiteX44" fmla="*/ 123825 w 1700212"/>
                <a:gd name="connsiteY44" fmla="*/ 1047750 h 2709862"/>
                <a:gd name="connsiteX45" fmla="*/ 100012 w 1700212"/>
                <a:gd name="connsiteY45" fmla="*/ 1100137 h 2709862"/>
                <a:gd name="connsiteX46" fmla="*/ 52387 w 1700212"/>
                <a:gd name="connsiteY46" fmla="*/ 1138237 h 2709862"/>
                <a:gd name="connsiteX47" fmla="*/ 4762 w 1700212"/>
                <a:gd name="connsiteY47" fmla="*/ 1143000 h 2709862"/>
                <a:gd name="connsiteX48" fmla="*/ 0 w 1700212"/>
                <a:gd name="connsiteY48" fmla="*/ 1257300 h 2709862"/>
                <a:gd name="connsiteX49" fmla="*/ 109537 w 1700212"/>
                <a:gd name="connsiteY49" fmla="*/ 1252537 h 2709862"/>
                <a:gd name="connsiteX50" fmla="*/ 123825 w 1700212"/>
                <a:gd name="connsiteY50" fmla="*/ 1314450 h 2709862"/>
                <a:gd name="connsiteX51" fmla="*/ 214312 w 1700212"/>
                <a:gd name="connsiteY51" fmla="*/ 1319212 h 2709862"/>
                <a:gd name="connsiteX52" fmla="*/ 290512 w 1700212"/>
                <a:gd name="connsiteY52" fmla="*/ 1343025 h 2709862"/>
                <a:gd name="connsiteX53" fmla="*/ 323850 w 1700212"/>
                <a:gd name="connsiteY53" fmla="*/ 1433512 h 2709862"/>
                <a:gd name="connsiteX54" fmla="*/ 342900 w 1700212"/>
                <a:gd name="connsiteY54" fmla="*/ 1566862 h 2709862"/>
                <a:gd name="connsiteX55" fmla="*/ 352425 w 1700212"/>
                <a:gd name="connsiteY55" fmla="*/ 1643062 h 2709862"/>
                <a:gd name="connsiteX56" fmla="*/ 414337 w 1700212"/>
                <a:gd name="connsiteY56" fmla="*/ 1643062 h 2709862"/>
                <a:gd name="connsiteX57" fmla="*/ 409575 w 1700212"/>
                <a:gd name="connsiteY57" fmla="*/ 1714500 h 2709862"/>
                <a:gd name="connsiteX58" fmla="*/ 442912 w 1700212"/>
                <a:gd name="connsiteY58" fmla="*/ 1743075 h 2709862"/>
                <a:gd name="connsiteX59" fmla="*/ 514350 w 1700212"/>
                <a:gd name="connsiteY59" fmla="*/ 1700212 h 2709862"/>
                <a:gd name="connsiteX60" fmla="*/ 514350 w 1700212"/>
                <a:gd name="connsiteY60" fmla="*/ 1762125 h 2709862"/>
                <a:gd name="connsiteX61" fmla="*/ 561975 w 1700212"/>
                <a:gd name="connsiteY61" fmla="*/ 1795462 h 2709862"/>
                <a:gd name="connsiteX62" fmla="*/ 561975 w 1700212"/>
                <a:gd name="connsiteY62" fmla="*/ 1885950 h 2709862"/>
                <a:gd name="connsiteX63" fmla="*/ 571500 w 1700212"/>
                <a:gd name="connsiteY63" fmla="*/ 1943100 h 2709862"/>
                <a:gd name="connsiteX64" fmla="*/ 576262 w 1700212"/>
                <a:gd name="connsiteY64" fmla="*/ 1976437 h 2709862"/>
                <a:gd name="connsiteX65" fmla="*/ 619125 w 1700212"/>
                <a:gd name="connsiteY65" fmla="*/ 2043112 h 2709862"/>
                <a:gd name="connsiteX66" fmla="*/ 566737 w 1700212"/>
                <a:gd name="connsiteY66" fmla="*/ 2257425 h 2709862"/>
                <a:gd name="connsiteX67" fmla="*/ 566737 w 1700212"/>
                <a:gd name="connsiteY67" fmla="*/ 2309812 h 2709862"/>
                <a:gd name="connsiteX68" fmla="*/ 719137 w 1700212"/>
                <a:gd name="connsiteY68" fmla="*/ 2471737 h 2709862"/>
                <a:gd name="connsiteX69" fmla="*/ 947737 w 1700212"/>
                <a:gd name="connsiteY69" fmla="*/ 2709862 h 2709862"/>
                <a:gd name="connsiteX0" fmla="*/ 1700212 w 1700212"/>
                <a:gd name="connsiteY0" fmla="*/ 385762 h 2709862"/>
                <a:gd name="connsiteX1" fmla="*/ 1638300 w 1700212"/>
                <a:gd name="connsiteY1" fmla="*/ 381000 h 2709862"/>
                <a:gd name="connsiteX2" fmla="*/ 1633537 w 1700212"/>
                <a:gd name="connsiteY2" fmla="*/ 423862 h 2709862"/>
                <a:gd name="connsiteX3" fmla="*/ 1528762 w 1700212"/>
                <a:gd name="connsiteY3" fmla="*/ 423862 h 2709862"/>
                <a:gd name="connsiteX4" fmla="*/ 1385887 w 1700212"/>
                <a:gd name="connsiteY4" fmla="*/ 409575 h 2709862"/>
                <a:gd name="connsiteX5" fmla="*/ 1347787 w 1700212"/>
                <a:gd name="connsiteY5" fmla="*/ 390525 h 2709862"/>
                <a:gd name="connsiteX6" fmla="*/ 1262062 w 1700212"/>
                <a:gd name="connsiteY6" fmla="*/ 390525 h 2709862"/>
                <a:gd name="connsiteX7" fmla="*/ 1204912 w 1700212"/>
                <a:gd name="connsiteY7" fmla="*/ 357187 h 2709862"/>
                <a:gd name="connsiteX8" fmla="*/ 1290637 w 1700212"/>
                <a:gd name="connsiteY8" fmla="*/ 176212 h 2709862"/>
                <a:gd name="connsiteX9" fmla="*/ 1319212 w 1700212"/>
                <a:gd name="connsiteY9" fmla="*/ 90487 h 2709862"/>
                <a:gd name="connsiteX10" fmla="*/ 1362075 w 1700212"/>
                <a:gd name="connsiteY10" fmla="*/ 23812 h 2709862"/>
                <a:gd name="connsiteX11" fmla="*/ 1243012 w 1700212"/>
                <a:gd name="connsiteY11" fmla="*/ 23812 h 2709862"/>
                <a:gd name="connsiteX12" fmla="*/ 1166812 w 1700212"/>
                <a:gd name="connsiteY12" fmla="*/ 0 h 2709862"/>
                <a:gd name="connsiteX13" fmla="*/ 1162050 w 1700212"/>
                <a:gd name="connsiteY13" fmla="*/ 95250 h 2709862"/>
                <a:gd name="connsiteX14" fmla="*/ 1128712 w 1700212"/>
                <a:gd name="connsiteY14" fmla="*/ 166687 h 2709862"/>
                <a:gd name="connsiteX15" fmla="*/ 1100137 w 1700212"/>
                <a:gd name="connsiteY15" fmla="*/ 200025 h 2709862"/>
                <a:gd name="connsiteX16" fmla="*/ 1057275 w 1700212"/>
                <a:gd name="connsiteY16" fmla="*/ 238125 h 2709862"/>
                <a:gd name="connsiteX17" fmla="*/ 1057275 w 1700212"/>
                <a:gd name="connsiteY17" fmla="*/ 342900 h 2709862"/>
                <a:gd name="connsiteX18" fmla="*/ 1152525 w 1700212"/>
                <a:gd name="connsiteY18" fmla="*/ 338137 h 2709862"/>
                <a:gd name="connsiteX19" fmla="*/ 1128712 w 1700212"/>
                <a:gd name="connsiteY19" fmla="*/ 395287 h 2709862"/>
                <a:gd name="connsiteX20" fmla="*/ 990600 w 1700212"/>
                <a:gd name="connsiteY20" fmla="*/ 438150 h 2709862"/>
                <a:gd name="connsiteX21" fmla="*/ 990600 w 1700212"/>
                <a:gd name="connsiteY21" fmla="*/ 557212 h 2709862"/>
                <a:gd name="connsiteX22" fmla="*/ 971550 w 1700212"/>
                <a:gd name="connsiteY22" fmla="*/ 609600 h 2709862"/>
                <a:gd name="connsiteX23" fmla="*/ 900112 w 1700212"/>
                <a:gd name="connsiteY23" fmla="*/ 647700 h 2709862"/>
                <a:gd name="connsiteX24" fmla="*/ 895350 w 1700212"/>
                <a:gd name="connsiteY24" fmla="*/ 728662 h 2709862"/>
                <a:gd name="connsiteX25" fmla="*/ 723900 w 1700212"/>
                <a:gd name="connsiteY25" fmla="*/ 714375 h 2709862"/>
                <a:gd name="connsiteX26" fmla="*/ 671512 w 1700212"/>
                <a:gd name="connsiteY26" fmla="*/ 590550 h 2709862"/>
                <a:gd name="connsiteX27" fmla="*/ 585787 w 1700212"/>
                <a:gd name="connsiteY27" fmla="*/ 533400 h 2709862"/>
                <a:gd name="connsiteX28" fmla="*/ 428625 w 1700212"/>
                <a:gd name="connsiteY28" fmla="*/ 519112 h 2709862"/>
                <a:gd name="connsiteX29" fmla="*/ 361950 w 1700212"/>
                <a:gd name="connsiteY29" fmla="*/ 514350 h 2709862"/>
                <a:gd name="connsiteX30" fmla="*/ 366712 w 1700212"/>
                <a:gd name="connsiteY30" fmla="*/ 433387 h 2709862"/>
                <a:gd name="connsiteX31" fmla="*/ 328612 w 1700212"/>
                <a:gd name="connsiteY31" fmla="*/ 433387 h 2709862"/>
                <a:gd name="connsiteX32" fmla="*/ 295275 w 1700212"/>
                <a:gd name="connsiteY32" fmla="*/ 533400 h 2709862"/>
                <a:gd name="connsiteX33" fmla="*/ 247650 w 1700212"/>
                <a:gd name="connsiteY33" fmla="*/ 642937 h 2709862"/>
                <a:gd name="connsiteX34" fmla="*/ 214312 w 1700212"/>
                <a:gd name="connsiteY34" fmla="*/ 719137 h 2709862"/>
                <a:gd name="connsiteX35" fmla="*/ 190500 w 1700212"/>
                <a:gd name="connsiteY35" fmla="*/ 728662 h 2709862"/>
                <a:gd name="connsiteX36" fmla="*/ 109537 w 1700212"/>
                <a:gd name="connsiteY36" fmla="*/ 728662 h 2709862"/>
                <a:gd name="connsiteX37" fmla="*/ 90487 w 1700212"/>
                <a:gd name="connsiteY37" fmla="*/ 742950 h 2709862"/>
                <a:gd name="connsiteX38" fmla="*/ 95250 w 1700212"/>
                <a:gd name="connsiteY38" fmla="*/ 819150 h 2709862"/>
                <a:gd name="connsiteX39" fmla="*/ 138112 w 1700212"/>
                <a:gd name="connsiteY39" fmla="*/ 842962 h 2709862"/>
                <a:gd name="connsiteX40" fmla="*/ 76200 w 1700212"/>
                <a:gd name="connsiteY40" fmla="*/ 876300 h 2709862"/>
                <a:gd name="connsiteX41" fmla="*/ 100012 w 1700212"/>
                <a:gd name="connsiteY41" fmla="*/ 919162 h 2709862"/>
                <a:gd name="connsiteX42" fmla="*/ 100012 w 1700212"/>
                <a:gd name="connsiteY42" fmla="*/ 919162 h 2709862"/>
                <a:gd name="connsiteX43" fmla="*/ 52387 w 1700212"/>
                <a:gd name="connsiteY43" fmla="*/ 995362 h 2709862"/>
                <a:gd name="connsiteX44" fmla="*/ 123825 w 1700212"/>
                <a:gd name="connsiteY44" fmla="*/ 1047750 h 2709862"/>
                <a:gd name="connsiteX45" fmla="*/ 100012 w 1700212"/>
                <a:gd name="connsiteY45" fmla="*/ 1100137 h 2709862"/>
                <a:gd name="connsiteX46" fmla="*/ 52387 w 1700212"/>
                <a:gd name="connsiteY46" fmla="*/ 1138237 h 2709862"/>
                <a:gd name="connsiteX47" fmla="*/ 4762 w 1700212"/>
                <a:gd name="connsiteY47" fmla="*/ 1143000 h 2709862"/>
                <a:gd name="connsiteX48" fmla="*/ 0 w 1700212"/>
                <a:gd name="connsiteY48" fmla="*/ 1257300 h 2709862"/>
                <a:gd name="connsiteX49" fmla="*/ 109537 w 1700212"/>
                <a:gd name="connsiteY49" fmla="*/ 1252537 h 2709862"/>
                <a:gd name="connsiteX50" fmla="*/ 123825 w 1700212"/>
                <a:gd name="connsiteY50" fmla="*/ 1314450 h 2709862"/>
                <a:gd name="connsiteX51" fmla="*/ 214312 w 1700212"/>
                <a:gd name="connsiteY51" fmla="*/ 1319212 h 2709862"/>
                <a:gd name="connsiteX52" fmla="*/ 290512 w 1700212"/>
                <a:gd name="connsiteY52" fmla="*/ 1343025 h 2709862"/>
                <a:gd name="connsiteX53" fmla="*/ 323850 w 1700212"/>
                <a:gd name="connsiteY53" fmla="*/ 1433512 h 2709862"/>
                <a:gd name="connsiteX54" fmla="*/ 342900 w 1700212"/>
                <a:gd name="connsiteY54" fmla="*/ 1566862 h 2709862"/>
                <a:gd name="connsiteX55" fmla="*/ 352425 w 1700212"/>
                <a:gd name="connsiteY55" fmla="*/ 1643062 h 2709862"/>
                <a:gd name="connsiteX56" fmla="*/ 414337 w 1700212"/>
                <a:gd name="connsiteY56" fmla="*/ 1643062 h 2709862"/>
                <a:gd name="connsiteX57" fmla="*/ 409575 w 1700212"/>
                <a:gd name="connsiteY57" fmla="*/ 1714500 h 2709862"/>
                <a:gd name="connsiteX58" fmla="*/ 442912 w 1700212"/>
                <a:gd name="connsiteY58" fmla="*/ 1743075 h 2709862"/>
                <a:gd name="connsiteX59" fmla="*/ 514350 w 1700212"/>
                <a:gd name="connsiteY59" fmla="*/ 1700212 h 2709862"/>
                <a:gd name="connsiteX60" fmla="*/ 514350 w 1700212"/>
                <a:gd name="connsiteY60" fmla="*/ 1762125 h 2709862"/>
                <a:gd name="connsiteX61" fmla="*/ 561975 w 1700212"/>
                <a:gd name="connsiteY61" fmla="*/ 1795462 h 2709862"/>
                <a:gd name="connsiteX62" fmla="*/ 561975 w 1700212"/>
                <a:gd name="connsiteY62" fmla="*/ 1885950 h 2709862"/>
                <a:gd name="connsiteX63" fmla="*/ 571500 w 1700212"/>
                <a:gd name="connsiteY63" fmla="*/ 1943100 h 2709862"/>
                <a:gd name="connsiteX64" fmla="*/ 576262 w 1700212"/>
                <a:gd name="connsiteY64" fmla="*/ 1976437 h 2709862"/>
                <a:gd name="connsiteX65" fmla="*/ 619125 w 1700212"/>
                <a:gd name="connsiteY65" fmla="*/ 2043112 h 2709862"/>
                <a:gd name="connsiteX66" fmla="*/ 566737 w 1700212"/>
                <a:gd name="connsiteY66" fmla="*/ 2257425 h 2709862"/>
                <a:gd name="connsiteX67" fmla="*/ 566737 w 1700212"/>
                <a:gd name="connsiteY67" fmla="*/ 2309812 h 2709862"/>
                <a:gd name="connsiteX68" fmla="*/ 933449 w 1700212"/>
                <a:gd name="connsiteY68" fmla="*/ 2595562 h 2709862"/>
                <a:gd name="connsiteX69" fmla="*/ 947737 w 1700212"/>
                <a:gd name="connsiteY69" fmla="*/ 2709862 h 2709862"/>
                <a:gd name="connsiteX0" fmla="*/ 1700212 w 1700212"/>
                <a:gd name="connsiteY0" fmla="*/ 385762 h 2709862"/>
                <a:gd name="connsiteX1" fmla="*/ 1638300 w 1700212"/>
                <a:gd name="connsiteY1" fmla="*/ 381000 h 2709862"/>
                <a:gd name="connsiteX2" fmla="*/ 1633537 w 1700212"/>
                <a:gd name="connsiteY2" fmla="*/ 423862 h 2709862"/>
                <a:gd name="connsiteX3" fmla="*/ 1528762 w 1700212"/>
                <a:gd name="connsiteY3" fmla="*/ 423862 h 2709862"/>
                <a:gd name="connsiteX4" fmla="*/ 1385887 w 1700212"/>
                <a:gd name="connsiteY4" fmla="*/ 409575 h 2709862"/>
                <a:gd name="connsiteX5" fmla="*/ 1347787 w 1700212"/>
                <a:gd name="connsiteY5" fmla="*/ 390525 h 2709862"/>
                <a:gd name="connsiteX6" fmla="*/ 1262062 w 1700212"/>
                <a:gd name="connsiteY6" fmla="*/ 390525 h 2709862"/>
                <a:gd name="connsiteX7" fmla="*/ 1204912 w 1700212"/>
                <a:gd name="connsiteY7" fmla="*/ 357187 h 2709862"/>
                <a:gd name="connsiteX8" fmla="*/ 1290637 w 1700212"/>
                <a:gd name="connsiteY8" fmla="*/ 176212 h 2709862"/>
                <a:gd name="connsiteX9" fmla="*/ 1319212 w 1700212"/>
                <a:gd name="connsiteY9" fmla="*/ 90487 h 2709862"/>
                <a:gd name="connsiteX10" fmla="*/ 1362075 w 1700212"/>
                <a:gd name="connsiteY10" fmla="*/ 23812 h 2709862"/>
                <a:gd name="connsiteX11" fmla="*/ 1243012 w 1700212"/>
                <a:gd name="connsiteY11" fmla="*/ 23812 h 2709862"/>
                <a:gd name="connsiteX12" fmla="*/ 1166812 w 1700212"/>
                <a:gd name="connsiteY12" fmla="*/ 0 h 2709862"/>
                <a:gd name="connsiteX13" fmla="*/ 1162050 w 1700212"/>
                <a:gd name="connsiteY13" fmla="*/ 95250 h 2709862"/>
                <a:gd name="connsiteX14" fmla="*/ 1128712 w 1700212"/>
                <a:gd name="connsiteY14" fmla="*/ 166687 h 2709862"/>
                <a:gd name="connsiteX15" fmla="*/ 1100137 w 1700212"/>
                <a:gd name="connsiteY15" fmla="*/ 200025 h 2709862"/>
                <a:gd name="connsiteX16" fmla="*/ 1057275 w 1700212"/>
                <a:gd name="connsiteY16" fmla="*/ 238125 h 2709862"/>
                <a:gd name="connsiteX17" fmla="*/ 1057275 w 1700212"/>
                <a:gd name="connsiteY17" fmla="*/ 342900 h 2709862"/>
                <a:gd name="connsiteX18" fmla="*/ 1152525 w 1700212"/>
                <a:gd name="connsiteY18" fmla="*/ 338137 h 2709862"/>
                <a:gd name="connsiteX19" fmla="*/ 1128712 w 1700212"/>
                <a:gd name="connsiteY19" fmla="*/ 395287 h 2709862"/>
                <a:gd name="connsiteX20" fmla="*/ 990600 w 1700212"/>
                <a:gd name="connsiteY20" fmla="*/ 438150 h 2709862"/>
                <a:gd name="connsiteX21" fmla="*/ 990600 w 1700212"/>
                <a:gd name="connsiteY21" fmla="*/ 557212 h 2709862"/>
                <a:gd name="connsiteX22" fmla="*/ 971550 w 1700212"/>
                <a:gd name="connsiteY22" fmla="*/ 609600 h 2709862"/>
                <a:gd name="connsiteX23" fmla="*/ 900112 w 1700212"/>
                <a:gd name="connsiteY23" fmla="*/ 647700 h 2709862"/>
                <a:gd name="connsiteX24" fmla="*/ 895350 w 1700212"/>
                <a:gd name="connsiteY24" fmla="*/ 728662 h 2709862"/>
                <a:gd name="connsiteX25" fmla="*/ 723900 w 1700212"/>
                <a:gd name="connsiteY25" fmla="*/ 714375 h 2709862"/>
                <a:gd name="connsiteX26" fmla="*/ 671512 w 1700212"/>
                <a:gd name="connsiteY26" fmla="*/ 590550 h 2709862"/>
                <a:gd name="connsiteX27" fmla="*/ 585787 w 1700212"/>
                <a:gd name="connsiteY27" fmla="*/ 533400 h 2709862"/>
                <a:gd name="connsiteX28" fmla="*/ 428625 w 1700212"/>
                <a:gd name="connsiteY28" fmla="*/ 519112 h 2709862"/>
                <a:gd name="connsiteX29" fmla="*/ 361950 w 1700212"/>
                <a:gd name="connsiteY29" fmla="*/ 514350 h 2709862"/>
                <a:gd name="connsiteX30" fmla="*/ 366712 w 1700212"/>
                <a:gd name="connsiteY30" fmla="*/ 433387 h 2709862"/>
                <a:gd name="connsiteX31" fmla="*/ 328612 w 1700212"/>
                <a:gd name="connsiteY31" fmla="*/ 433387 h 2709862"/>
                <a:gd name="connsiteX32" fmla="*/ 295275 w 1700212"/>
                <a:gd name="connsiteY32" fmla="*/ 533400 h 2709862"/>
                <a:gd name="connsiteX33" fmla="*/ 247650 w 1700212"/>
                <a:gd name="connsiteY33" fmla="*/ 642937 h 2709862"/>
                <a:gd name="connsiteX34" fmla="*/ 214312 w 1700212"/>
                <a:gd name="connsiteY34" fmla="*/ 719137 h 2709862"/>
                <a:gd name="connsiteX35" fmla="*/ 190500 w 1700212"/>
                <a:gd name="connsiteY35" fmla="*/ 728662 h 2709862"/>
                <a:gd name="connsiteX36" fmla="*/ 109537 w 1700212"/>
                <a:gd name="connsiteY36" fmla="*/ 728662 h 2709862"/>
                <a:gd name="connsiteX37" fmla="*/ 90487 w 1700212"/>
                <a:gd name="connsiteY37" fmla="*/ 742950 h 2709862"/>
                <a:gd name="connsiteX38" fmla="*/ 95250 w 1700212"/>
                <a:gd name="connsiteY38" fmla="*/ 819150 h 2709862"/>
                <a:gd name="connsiteX39" fmla="*/ 138112 w 1700212"/>
                <a:gd name="connsiteY39" fmla="*/ 842962 h 2709862"/>
                <a:gd name="connsiteX40" fmla="*/ 76200 w 1700212"/>
                <a:gd name="connsiteY40" fmla="*/ 876300 h 2709862"/>
                <a:gd name="connsiteX41" fmla="*/ 100012 w 1700212"/>
                <a:gd name="connsiteY41" fmla="*/ 919162 h 2709862"/>
                <a:gd name="connsiteX42" fmla="*/ 100012 w 1700212"/>
                <a:gd name="connsiteY42" fmla="*/ 919162 h 2709862"/>
                <a:gd name="connsiteX43" fmla="*/ 52387 w 1700212"/>
                <a:gd name="connsiteY43" fmla="*/ 995362 h 2709862"/>
                <a:gd name="connsiteX44" fmla="*/ 123825 w 1700212"/>
                <a:gd name="connsiteY44" fmla="*/ 1047750 h 2709862"/>
                <a:gd name="connsiteX45" fmla="*/ 100012 w 1700212"/>
                <a:gd name="connsiteY45" fmla="*/ 1100137 h 2709862"/>
                <a:gd name="connsiteX46" fmla="*/ 52387 w 1700212"/>
                <a:gd name="connsiteY46" fmla="*/ 1138237 h 2709862"/>
                <a:gd name="connsiteX47" fmla="*/ 4762 w 1700212"/>
                <a:gd name="connsiteY47" fmla="*/ 1143000 h 2709862"/>
                <a:gd name="connsiteX48" fmla="*/ 0 w 1700212"/>
                <a:gd name="connsiteY48" fmla="*/ 1257300 h 2709862"/>
                <a:gd name="connsiteX49" fmla="*/ 109537 w 1700212"/>
                <a:gd name="connsiteY49" fmla="*/ 1252537 h 2709862"/>
                <a:gd name="connsiteX50" fmla="*/ 123825 w 1700212"/>
                <a:gd name="connsiteY50" fmla="*/ 1314450 h 2709862"/>
                <a:gd name="connsiteX51" fmla="*/ 214312 w 1700212"/>
                <a:gd name="connsiteY51" fmla="*/ 1319212 h 2709862"/>
                <a:gd name="connsiteX52" fmla="*/ 290512 w 1700212"/>
                <a:gd name="connsiteY52" fmla="*/ 1343025 h 2709862"/>
                <a:gd name="connsiteX53" fmla="*/ 323850 w 1700212"/>
                <a:gd name="connsiteY53" fmla="*/ 1433512 h 2709862"/>
                <a:gd name="connsiteX54" fmla="*/ 342900 w 1700212"/>
                <a:gd name="connsiteY54" fmla="*/ 1566862 h 2709862"/>
                <a:gd name="connsiteX55" fmla="*/ 352425 w 1700212"/>
                <a:gd name="connsiteY55" fmla="*/ 1643062 h 2709862"/>
                <a:gd name="connsiteX56" fmla="*/ 414337 w 1700212"/>
                <a:gd name="connsiteY56" fmla="*/ 1643062 h 2709862"/>
                <a:gd name="connsiteX57" fmla="*/ 409575 w 1700212"/>
                <a:gd name="connsiteY57" fmla="*/ 1714500 h 2709862"/>
                <a:gd name="connsiteX58" fmla="*/ 442912 w 1700212"/>
                <a:gd name="connsiteY58" fmla="*/ 1743075 h 2709862"/>
                <a:gd name="connsiteX59" fmla="*/ 514350 w 1700212"/>
                <a:gd name="connsiteY59" fmla="*/ 1700212 h 2709862"/>
                <a:gd name="connsiteX60" fmla="*/ 514350 w 1700212"/>
                <a:gd name="connsiteY60" fmla="*/ 1762125 h 2709862"/>
                <a:gd name="connsiteX61" fmla="*/ 561975 w 1700212"/>
                <a:gd name="connsiteY61" fmla="*/ 1795462 h 2709862"/>
                <a:gd name="connsiteX62" fmla="*/ 561975 w 1700212"/>
                <a:gd name="connsiteY62" fmla="*/ 1885950 h 2709862"/>
                <a:gd name="connsiteX63" fmla="*/ 571500 w 1700212"/>
                <a:gd name="connsiteY63" fmla="*/ 1943100 h 2709862"/>
                <a:gd name="connsiteX64" fmla="*/ 576262 w 1700212"/>
                <a:gd name="connsiteY64" fmla="*/ 1976437 h 2709862"/>
                <a:gd name="connsiteX65" fmla="*/ 619125 w 1700212"/>
                <a:gd name="connsiteY65" fmla="*/ 2043112 h 2709862"/>
                <a:gd name="connsiteX66" fmla="*/ 566737 w 1700212"/>
                <a:gd name="connsiteY66" fmla="*/ 2257425 h 2709862"/>
                <a:gd name="connsiteX67" fmla="*/ 566737 w 1700212"/>
                <a:gd name="connsiteY67" fmla="*/ 2309812 h 2709862"/>
                <a:gd name="connsiteX68" fmla="*/ 757237 w 1700212"/>
                <a:gd name="connsiteY68" fmla="*/ 2447925 h 2709862"/>
                <a:gd name="connsiteX69" fmla="*/ 933449 w 1700212"/>
                <a:gd name="connsiteY69" fmla="*/ 2595562 h 2709862"/>
                <a:gd name="connsiteX70" fmla="*/ 947737 w 1700212"/>
                <a:gd name="connsiteY70" fmla="*/ 2709862 h 2709862"/>
                <a:gd name="connsiteX0" fmla="*/ 1700212 w 1700212"/>
                <a:gd name="connsiteY0" fmla="*/ 385762 h 2709862"/>
                <a:gd name="connsiteX1" fmla="*/ 1638300 w 1700212"/>
                <a:gd name="connsiteY1" fmla="*/ 381000 h 2709862"/>
                <a:gd name="connsiteX2" fmla="*/ 1633537 w 1700212"/>
                <a:gd name="connsiteY2" fmla="*/ 423862 h 2709862"/>
                <a:gd name="connsiteX3" fmla="*/ 1528762 w 1700212"/>
                <a:gd name="connsiteY3" fmla="*/ 423862 h 2709862"/>
                <a:gd name="connsiteX4" fmla="*/ 1385887 w 1700212"/>
                <a:gd name="connsiteY4" fmla="*/ 409575 h 2709862"/>
                <a:gd name="connsiteX5" fmla="*/ 1347787 w 1700212"/>
                <a:gd name="connsiteY5" fmla="*/ 390525 h 2709862"/>
                <a:gd name="connsiteX6" fmla="*/ 1262062 w 1700212"/>
                <a:gd name="connsiteY6" fmla="*/ 390525 h 2709862"/>
                <a:gd name="connsiteX7" fmla="*/ 1204912 w 1700212"/>
                <a:gd name="connsiteY7" fmla="*/ 357187 h 2709862"/>
                <a:gd name="connsiteX8" fmla="*/ 1290637 w 1700212"/>
                <a:gd name="connsiteY8" fmla="*/ 176212 h 2709862"/>
                <a:gd name="connsiteX9" fmla="*/ 1319212 w 1700212"/>
                <a:gd name="connsiteY9" fmla="*/ 90487 h 2709862"/>
                <a:gd name="connsiteX10" fmla="*/ 1362075 w 1700212"/>
                <a:gd name="connsiteY10" fmla="*/ 23812 h 2709862"/>
                <a:gd name="connsiteX11" fmla="*/ 1243012 w 1700212"/>
                <a:gd name="connsiteY11" fmla="*/ 23812 h 2709862"/>
                <a:gd name="connsiteX12" fmla="*/ 1166812 w 1700212"/>
                <a:gd name="connsiteY12" fmla="*/ 0 h 2709862"/>
                <a:gd name="connsiteX13" fmla="*/ 1162050 w 1700212"/>
                <a:gd name="connsiteY13" fmla="*/ 95250 h 2709862"/>
                <a:gd name="connsiteX14" fmla="*/ 1128712 w 1700212"/>
                <a:gd name="connsiteY14" fmla="*/ 166687 h 2709862"/>
                <a:gd name="connsiteX15" fmla="*/ 1100137 w 1700212"/>
                <a:gd name="connsiteY15" fmla="*/ 200025 h 2709862"/>
                <a:gd name="connsiteX16" fmla="*/ 1057275 w 1700212"/>
                <a:gd name="connsiteY16" fmla="*/ 238125 h 2709862"/>
                <a:gd name="connsiteX17" fmla="*/ 1057275 w 1700212"/>
                <a:gd name="connsiteY17" fmla="*/ 342900 h 2709862"/>
                <a:gd name="connsiteX18" fmla="*/ 1152525 w 1700212"/>
                <a:gd name="connsiteY18" fmla="*/ 338137 h 2709862"/>
                <a:gd name="connsiteX19" fmla="*/ 1128712 w 1700212"/>
                <a:gd name="connsiteY19" fmla="*/ 395287 h 2709862"/>
                <a:gd name="connsiteX20" fmla="*/ 990600 w 1700212"/>
                <a:gd name="connsiteY20" fmla="*/ 438150 h 2709862"/>
                <a:gd name="connsiteX21" fmla="*/ 990600 w 1700212"/>
                <a:gd name="connsiteY21" fmla="*/ 557212 h 2709862"/>
                <a:gd name="connsiteX22" fmla="*/ 971550 w 1700212"/>
                <a:gd name="connsiteY22" fmla="*/ 609600 h 2709862"/>
                <a:gd name="connsiteX23" fmla="*/ 900112 w 1700212"/>
                <a:gd name="connsiteY23" fmla="*/ 647700 h 2709862"/>
                <a:gd name="connsiteX24" fmla="*/ 895350 w 1700212"/>
                <a:gd name="connsiteY24" fmla="*/ 728662 h 2709862"/>
                <a:gd name="connsiteX25" fmla="*/ 723900 w 1700212"/>
                <a:gd name="connsiteY25" fmla="*/ 714375 h 2709862"/>
                <a:gd name="connsiteX26" fmla="*/ 671512 w 1700212"/>
                <a:gd name="connsiteY26" fmla="*/ 590550 h 2709862"/>
                <a:gd name="connsiteX27" fmla="*/ 585787 w 1700212"/>
                <a:gd name="connsiteY27" fmla="*/ 533400 h 2709862"/>
                <a:gd name="connsiteX28" fmla="*/ 428625 w 1700212"/>
                <a:gd name="connsiteY28" fmla="*/ 519112 h 2709862"/>
                <a:gd name="connsiteX29" fmla="*/ 361950 w 1700212"/>
                <a:gd name="connsiteY29" fmla="*/ 514350 h 2709862"/>
                <a:gd name="connsiteX30" fmla="*/ 366712 w 1700212"/>
                <a:gd name="connsiteY30" fmla="*/ 433387 h 2709862"/>
                <a:gd name="connsiteX31" fmla="*/ 328612 w 1700212"/>
                <a:gd name="connsiteY31" fmla="*/ 433387 h 2709862"/>
                <a:gd name="connsiteX32" fmla="*/ 295275 w 1700212"/>
                <a:gd name="connsiteY32" fmla="*/ 533400 h 2709862"/>
                <a:gd name="connsiteX33" fmla="*/ 247650 w 1700212"/>
                <a:gd name="connsiteY33" fmla="*/ 642937 h 2709862"/>
                <a:gd name="connsiteX34" fmla="*/ 214312 w 1700212"/>
                <a:gd name="connsiteY34" fmla="*/ 719137 h 2709862"/>
                <a:gd name="connsiteX35" fmla="*/ 190500 w 1700212"/>
                <a:gd name="connsiteY35" fmla="*/ 728662 h 2709862"/>
                <a:gd name="connsiteX36" fmla="*/ 109537 w 1700212"/>
                <a:gd name="connsiteY36" fmla="*/ 728662 h 2709862"/>
                <a:gd name="connsiteX37" fmla="*/ 90487 w 1700212"/>
                <a:gd name="connsiteY37" fmla="*/ 742950 h 2709862"/>
                <a:gd name="connsiteX38" fmla="*/ 95250 w 1700212"/>
                <a:gd name="connsiteY38" fmla="*/ 819150 h 2709862"/>
                <a:gd name="connsiteX39" fmla="*/ 138112 w 1700212"/>
                <a:gd name="connsiteY39" fmla="*/ 842962 h 2709862"/>
                <a:gd name="connsiteX40" fmla="*/ 76200 w 1700212"/>
                <a:gd name="connsiteY40" fmla="*/ 876300 h 2709862"/>
                <a:gd name="connsiteX41" fmla="*/ 100012 w 1700212"/>
                <a:gd name="connsiteY41" fmla="*/ 919162 h 2709862"/>
                <a:gd name="connsiteX42" fmla="*/ 100012 w 1700212"/>
                <a:gd name="connsiteY42" fmla="*/ 919162 h 2709862"/>
                <a:gd name="connsiteX43" fmla="*/ 52387 w 1700212"/>
                <a:gd name="connsiteY43" fmla="*/ 995362 h 2709862"/>
                <a:gd name="connsiteX44" fmla="*/ 123825 w 1700212"/>
                <a:gd name="connsiteY44" fmla="*/ 1047750 h 2709862"/>
                <a:gd name="connsiteX45" fmla="*/ 100012 w 1700212"/>
                <a:gd name="connsiteY45" fmla="*/ 1100137 h 2709862"/>
                <a:gd name="connsiteX46" fmla="*/ 52387 w 1700212"/>
                <a:gd name="connsiteY46" fmla="*/ 1138237 h 2709862"/>
                <a:gd name="connsiteX47" fmla="*/ 4762 w 1700212"/>
                <a:gd name="connsiteY47" fmla="*/ 1143000 h 2709862"/>
                <a:gd name="connsiteX48" fmla="*/ 0 w 1700212"/>
                <a:gd name="connsiteY48" fmla="*/ 1257300 h 2709862"/>
                <a:gd name="connsiteX49" fmla="*/ 109537 w 1700212"/>
                <a:gd name="connsiteY49" fmla="*/ 1252537 h 2709862"/>
                <a:gd name="connsiteX50" fmla="*/ 123825 w 1700212"/>
                <a:gd name="connsiteY50" fmla="*/ 1314450 h 2709862"/>
                <a:gd name="connsiteX51" fmla="*/ 214312 w 1700212"/>
                <a:gd name="connsiteY51" fmla="*/ 1319212 h 2709862"/>
                <a:gd name="connsiteX52" fmla="*/ 290512 w 1700212"/>
                <a:gd name="connsiteY52" fmla="*/ 1343025 h 2709862"/>
                <a:gd name="connsiteX53" fmla="*/ 323850 w 1700212"/>
                <a:gd name="connsiteY53" fmla="*/ 1433512 h 2709862"/>
                <a:gd name="connsiteX54" fmla="*/ 342900 w 1700212"/>
                <a:gd name="connsiteY54" fmla="*/ 1566862 h 2709862"/>
                <a:gd name="connsiteX55" fmla="*/ 352425 w 1700212"/>
                <a:gd name="connsiteY55" fmla="*/ 1643062 h 2709862"/>
                <a:gd name="connsiteX56" fmla="*/ 414337 w 1700212"/>
                <a:gd name="connsiteY56" fmla="*/ 1643062 h 2709862"/>
                <a:gd name="connsiteX57" fmla="*/ 409575 w 1700212"/>
                <a:gd name="connsiteY57" fmla="*/ 1714500 h 2709862"/>
                <a:gd name="connsiteX58" fmla="*/ 442912 w 1700212"/>
                <a:gd name="connsiteY58" fmla="*/ 1743075 h 2709862"/>
                <a:gd name="connsiteX59" fmla="*/ 514350 w 1700212"/>
                <a:gd name="connsiteY59" fmla="*/ 1700212 h 2709862"/>
                <a:gd name="connsiteX60" fmla="*/ 514350 w 1700212"/>
                <a:gd name="connsiteY60" fmla="*/ 1762125 h 2709862"/>
                <a:gd name="connsiteX61" fmla="*/ 561975 w 1700212"/>
                <a:gd name="connsiteY61" fmla="*/ 1795462 h 2709862"/>
                <a:gd name="connsiteX62" fmla="*/ 561975 w 1700212"/>
                <a:gd name="connsiteY62" fmla="*/ 1885950 h 2709862"/>
                <a:gd name="connsiteX63" fmla="*/ 571500 w 1700212"/>
                <a:gd name="connsiteY63" fmla="*/ 1943100 h 2709862"/>
                <a:gd name="connsiteX64" fmla="*/ 576262 w 1700212"/>
                <a:gd name="connsiteY64" fmla="*/ 1976437 h 2709862"/>
                <a:gd name="connsiteX65" fmla="*/ 619125 w 1700212"/>
                <a:gd name="connsiteY65" fmla="*/ 2043112 h 2709862"/>
                <a:gd name="connsiteX66" fmla="*/ 566737 w 1700212"/>
                <a:gd name="connsiteY66" fmla="*/ 2257425 h 2709862"/>
                <a:gd name="connsiteX67" fmla="*/ 566737 w 1700212"/>
                <a:gd name="connsiteY67" fmla="*/ 2309812 h 2709862"/>
                <a:gd name="connsiteX68" fmla="*/ 885825 w 1700212"/>
                <a:gd name="connsiteY68" fmla="*/ 2538412 h 2709862"/>
                <a:gd name="connsiteX69" fmla="*/ 933449 w 1700212"/>
                <a:gd name="connsiteY69" fmla="*/ 2595562 h 2709862"/>
                <a:gd name="connsiteX70" fmla="*/ 947737 w 1700212"/>
                <a:gd name="connsiteY70" fmla="*/ 2709862 h 2709862"/>
                <a:gd name="connsiteX0" fmla="*/ 1700212 w 1700212"/>
                <a:gd name="connsiteY0" fmla="*/ 385762 h 2709862"/>
                <a:gd name="connsiteX1" fmla="*/ 1638300 w 1700212"/>
                <a:gd name="connsiteY1" fmla="*/ 381000 h 2709862"/>
                <a:gd name="connsiteX2" fmla="*/ 1633537 w 1700212"/>
                <a:gd name="connsiteY2" fmla="*/ 423862 h 2709862"/>
                <a:gd name="connsiteX3" fmla="*/ 1528762 w 1700212"/>
                <a:gd name="connsiteY3" fmla="*/ 423862 h 2709862"/>
                <a:gd name="connsiteX4" fmla="*/ 1385887 w 1700212"/>
                <a:gd name="connsiteY4" fmla="*/ 409575 h 2709862"/>
                <a:gd name="connsiteX5" fmla="*/ 1347787 w 1700212"/>
                <a:gd name="connsiteY5" fmla="*/ 390525 h 2709862"/>
                <a:gd name="connsiteX6" fmla="*/ 1262062 w 1700212"/>
                <a:gd name="connsiteY6" fmla="*/ 390525 h 2709862"/>
                <a:gd name="connsiteX7" fmla="*/ 1204912 w 1700212"/>
                <a:gd name="connsiteY7" fmla="*/ 357187 h 2709862"/>
                <a:gd name="connsiteX8" fmla="*/ 1290637 w 1700212"/>
                <a:gd name="connsiteY8" fmla="*/ 176212 h 2709862"/>
                <a:gd name="connsiteX9" fmla="*/ 1319212 w 1700212"/>
                <a:gd name="connsiteY9" fmla="*/ 90487 h 2709862"/>
                <a:gd name="connsiteX10" fmla="*/ 1362075 w 1700212"/>
                <a:gd name="connsiteY10" fmla="*/ 23812 h 2709862"/>
                <a:gd name="connsiteX11" fmla="*/ 1243012 w 1700212"/>
                <a:gd name="connsiteY11" fmla="*/ 23812 h 2709862"/>
                <a:gd name="connsiteX12" fmla="*/ 1166812 w 1700212"/>
                <a:gd name="connsiteY12" fmla="*/ 0 h 2709862"/>
                <a:gd name="connsiteX13" fmla="*/ 1162050 w 1700212"/>
                <a:gd name="connsiteY13" fmla="*/ 95250 h 2709862"/>
                <a:gd name="connsiteX14" fmla="*/ 1128712 w 1700212"/>
                <a:gd name="connsiteY14" fmla="*/ 166687 h 2709862"/>
                <a:gd name="connsiteX15" fmla="*/ 1100137 w 1700212"/>
                <a:gd name="connsiteY15" fmla="*/ 200025 h 2709862"/>
                <a:gd name="connsiteX16" fmla="*/ 1057275 w 1700212"/>
                <a:gd name="connsiteY16" fmla="*/ 238125 h 2709862"/>
                <a:gd name="connsiteX17" fmla="*/ 1057275 w 1700212"/>
                <a:gd name="connsiteY17" fmla="*/ 342900 h 2709862"/>
                <a:gd name="connsiteX18" fmla="*/ 1152525 w 1700212"/>
                <a:gd name="connsiteY18" fmla="*/ 338137 h 2709862"/>
                <a:gd name="connsiteX19" fmla="*/ 1128712 w 1700212"/>
                <a:gd name="connsiteY19" fmla="*/ 395287 h 2709862"/>
                <a:gd name="connsiteX20" fmla="*/ 990600 w 1700212"/>
                <a:gd name="connsiteY20" fmla="*/ 438150 h 2709862"/>
                <a:gd name="connsiteX21" fmla="*/ 990600 w 1700212"/>
                <a:gd name="connsiteY21" fmla="*/ 557212 h 2709862"/>
                <a:gd name="connsiteX22" fmla="*/ 971550 w 1700212"/>
                <a:gd name="connsiteY22" fmla="*/ 609600 h 2709862"/>
                <a:gd name="connsiteX23" fmla="*/ 900112 w 1700212"/>
                <a:gd name="connsiteY23" fmla="*/ 647700 h 2709862"/>
                <a:gd name="connsiteX24" fmla="*/ 895350 w 1700212"/>
                <a:gd name="connsiteY24" fmla="*/ 728662 h 2709862"/>
                <a:gd name="connsiteX25" fmla="*/ 723900 w 1700212"/>
                <a:gd name="connsiteY25" fmla="*/ 714375 h 2709862"/>
                <a:gd name="connsiteX26" fmla="*/ 671512 w 1700212"/>
                <a:gd name="connsiteY26" fmla="*/ 590550 h 2709862"/>
                <a:gd name="connsiteX27" fmla="*/ 585787 w 1700212"/>
                <a:gd name="connsiteY27" fmla="*/ 533400 h 2709862"/>
                <a:gd name="connsiteX28" fmla="*/ 428625 w 1700212"/>
                <a:gd name="connsiteY28" fmla="*/ 519112 h 2709862"/>
                <a:gd name="connsiteX29" fmla="*/ 361950 w 1700212"/>
                <a:gd name="connsiteY29" fmla="*/ 514350 h 2709862"/>
                <a:gd name="connsiteX30" fmla="*/ 366712 w 1700212"/>
                <a:gd name="connsiteY30" fmla="*/ 433387 h 2709862"/>
                <a:gd name="connsiteX31" fmla="*/ 328612 w 1700212"/>
                <a:gd name="connsiteY31" fmla="*/ 433387 h 2709862"/>
                <a:gd name="connsiteX32" fmla="*/ 295275 w 1700212"/>
                <a:gd name="connsiteY32" fmla="*/ 533400 h 2709862"/>
                <a:gd name="connsiteX33" fmla="*/ 247650 w 1700212"/>
                <a:gd name="connsiteY33" fmla="*/ 642937 h 2709862"/>
                <a:gd name="connsiteX34" fmla="*/ 214312 w 1700212"/>
                <a:gd name="connsiteY34" fmla="*/ 719137 h 2709862"/>
                <a:gd name="connsiteX35" fmla="*/ 190500 w 1700212"/>
                <a:gd name="connsiteY35" fmla="*/ 728662 h 2709862"/>
                <a:gd name="connsiteX36" fmla="*/ 109537 w 1700212"/>
                <a:gd name="connsiteY36" fmla="*/ 728662 h 2709862"/>
                <a:gd name="connsiteX37" fmla="*/ 90487 w 1700212"/>
                <a:gd name="connsiteY37" fmla="*/ 742950 h 2709862"/>
                <a:gd name="connsiteX38" fmla="*/ 95250 w 1700212"/>
                <a:gd name="connsiteY38" fmla="*/ 819150 h 2709862"/>
                <a:gd name="connsiteX39" fmla="*/ 138112 w 1700212"/>
                <a:gd name="connsiteY39" fmla="*/ 842962 h 2709862"/>
                <a:gd name="connsiteX40" fmla="*/ 76200 w 1700212"/>
                <a:gd name="connsiteY40" fmla="*/ 876300 h 2709862"/>
                <a:gd name="connsiteX41" fmla="*/ 100012 w 1700212"/>
                <a:gd name="connsiteY41" fmla="*/ 919162 h 2709862"/>
                <a:gd name="connsiteX42" fmla="*/ 100012 w 1700212"/>
                <a:gd name="connsiteY42" fmla="*/ 919162 h 2709862"/>
                <a:gd name="connsiteX43" fmla="*/ 52387 w 1700212"/>
                <a:gd name="connsiteY43" fmla="*/ 995362 h 2709862"/>
                <a:gd name="connsiteX44" fmla="*/ 123825 w 1700212"/>
                <a:gd name="connsiteY44" fmla="*/ 1047750 h 2709862"/>
                <a:gd name="connsiteX45" fmla="*/ 100012 w 1700212"/>
                <a:gd name="connsiteY45" fmla="*/ 1100137 h 2709862"/>
                <a:gd name="connsiteX46" fmla="*/ 52387 w 1700212"/>
                <a:gd name="connsiteY46" fmla="*/ 1138237 h 2709862"/>
                <a:gd name="connsiteX47" fmla="*/ 4762 w 1700212"/>
                <a:gd name="connsiteY47" fmla="*/ 1143000 h 2709862"/>
                <a:gd name="connsiteX48" fmla="*/ 0 w 1700212"/>
                <a:gd name="connsiteY48" fmla="*/ 1257300 h 2709862"/>
                <a:gd name="connsiteX49" fmla="*/ 109537 w 1700212"/>
                <a:gd name="connsiteY49" fmla="*/ 1252537 h 2709862"/>
                <a:gd name="connsiteX50" fmla="*/ 123825 w 1700212"/>
                <a:gd name="connsiteY50" fmla="*/ 1314450 h 2709862"/>
                <a:gd name="connsiteX51" fmla="*/ 214312 w 1700212"/>
                <a:gd name="connsiteY51" fmla="*/ 1319212 h 2709862"/>
                <a:gd name="connsiteX52" fmla="*/ 290512 w 1700212"/>
                <a:gd name="connsiteY52" fmla="*/ 1343025 h 2709862"/>
                <a:gd name="connsiteX53" fmla="*/ 323850 w 1700212"/>
                <a:gd name="connsiteY53" fmla="*/ 1433512 h 2709862"/>
                <a:gd name="connsiteX54" fmla="*/ 342900 w 1700212"/>
                <a:gd name="connsiteY54" fmla="*/ 1566862 h 2709862"/>
                <a:gd name="connsiteX55" fmla="*/ 352425 w 1700212"/>
                <a:gd name="connsiteY55" fmla="*/ 1643062 h 2709862"/>
                <a:gd name="connsiteX56" fmla="*/ 414337 w 1700212"/>
                <a:gd name="connsiteY56" fmla="*/ 1643062 h 2709862"/>
                <a:gd name="connsiteX57" fmla="*/ 409575 w 1700212"/>
                <a:gd name="connsiteY57" fmla="*/ 1714500 h 2709862"/>
                <a:gd name="connsiteX58" fmla="*/ 442912 w 1700212"/>
                <a:gd name="connsiteY58" fmla="*/ 1743075 h 2709862"/>
                <a:gd name="connsiteX59" fmla="*/ 514350 w 1700212"/>
                <a:gd name="connsiteY59" fmla="*/ 1700212 h 2709862"/>
                <a:gd name="connsiteX60" fmla="*/ 514350 w 1700212"/>
                <a:gd name="connsiteY60" fmla="*/ 1762125 h 2709862"/>
                <a:gd name="connsiteX61" fmla="*/ 561975 w 1700212"/>
                <a:gd name="connsiteY61" fmla="*/ 1795462 h 2709862"/>
                <a:gd name="connsiteX62" fmla="*/ 561975 w 1700212"/>
                <a:gd name="connsiteY62" fmla="*/ 1885950 h 2709862"/>
                <a:gd name="connsiteX63" fmla="*/ 571500 w 1700212"/>
                <a:gd name="connsiteY63" fmla="*/ 1943100 h 2709862"/>
                <a:gd name="connsiteX64" fmla="*/ 576262 w 1700212"/>
                <a:gd name="connsiteY64" fmla="*/ 1976437 h 2709862"/>
                <a:gd name="connsiteX65" fmla="*/ 619125 w 1700212"/>
                <a:gd name="connsiteY65" fmla="*/ 2043112 h 2709862"/>
                <a:gd name="connsiteX66" fmla="*/ 566737 w 1700212"/>
                <a:gd name="connsiteY66" fmla="*/ 2257425 h 2709862"/>
                <a:gd name="connsiteX67" fmla="*/ 566737 w 1700212"/>
                <a:gd name="connsiteY67" fmla="*/ 2309812 h 2709862"/>
                <a:gd name="connsiteX68" fmla="*/ 714375 w 1700212"/>
                <a:gd name="connsiteY68" fmla="*/ 2424112 h 2709862"/>
                <a:gd name="connsiteX69" fmla="*/ 885825 w 1700212"/>
                <a:gd name="connsiteY69" fmla="*/ 2538412 h 2709862"/>
                <a:gd name="connsiteX70" fmla="*/ 933449 w 1700212"/>
                <a:gd name="connsiteY70" fmla="*/ 2595562 h 2709862"/>
                <a:gd name="connsiteX71" fmla="*/ 947737 w 1700212"/>
                <a:gd name="connsiteY71" fmla="*/ 2709862 h 2709862"/>
                <a:gd name="connsiteX0" fmla="*/ 1700212 w 1700212"/>
                <a:gd name="connsiteY0" fmla="*/ 385762 h 2709862"/>
                <a:gd name="connsiteX1" fmla="*/ 1638300 w 1700212"/>
                <a:gd name="connsiteY1" fmla="*/ 381000 h 2709862"/>
                <a:gd name="connsiteX2" fmla="*/ 1633537 w 1700212"/>
                <a:gd name="connsiteY2" fmla="*/ 423862 h 2709862"/>
                <a:gd name="connsiteX3" fmla="*/ 1528762 w 1700212"/>
                <a:gd name="connsiteY3" fmla="*/ 423862 h 2709862"/>
                <a:gd name="connsiteX4" fmla="*/ 1385887 w 1700212"/>
                <a:gd name="connsiteY4" fmla="*/ 409575 h 2709862"/>
                <a:gd name="connsiteX5" fmla="*/ 1347787 w 1700212"/>
                <a:gd name="connsiteY5" fmla="*/ 390525 h 2709862"/>
                <a:gd name="connsiteX6" fmla="*/ 1262062 w 1700212"/>
                <a:gd name="connsiteY6" fmla="*/ 390525 h 2709862"/>
                <a:gd name="connsiteX7" fmla="*/ 1204912 w 1700212"/>
                <a:gd name="connsiteY7" fmla="*/ 357187 h 2709862"/>
                <a:gd name="connsiteX8" fmla="*/ 1290637 w 1700212"/>
                <a:gd name="connsiteY8" fmla="*/ 176212 h 2709862"/>
                <a:gd name="connsiteX9" fmla="*/ 1319212 w 1700212"/>
                <a:gd name="connsiteY9" fmla="*/ 90487 h 2709862"/>
                <a:gd name="connsiteX10" fmla="*/ 1362075 w 1700212"/>
                <a:gd name="connsiteY10" fmla="*/ 23812 h 2709862"/>
                <a:gd name="connsiteX11" fmla="*/ 1243012 w 1700212"/>
                <a:gd name="connsiteY11" fmla="*/ 23812 h 2709862"/>
                <a:gd name="connsiteX12" fmla="*/ 1166812 w 1700212"/>
                <a:gd name="connsiteY12" fmla="*/ 0 h 2709862"/>
                <a:gd name="connsiteX13" fmla="*/ 1162050 w 1700212"/>
                <a:gd name="connsiteY13" fmla="*/ 95250 h 2709862"/>
                <a:gd name="connsiteX14" fmla="*/ 1128712 w 1700212"/>
                <a:gd name="connsiteY14" fmla="*/ 166687 h 2709862"/>
                <a:gd name="connsiteX15" fmla="*/ 1100137 w 1700212"/>
                <a:gd name="connsiteY15" fmla="*/ 200025 h 2709862"/>
                <a:gd name="connsiteX16" fmla="*/ 1057275 w 1700212"/>
                <a:gd name="connsiteY16" fmla="*/ 238125 h 2709862"/>
                <a:gd name="connsiteX17" fmla="*/ 1057275 w 1700212"/>
                <a:gd name="connsiteY17" fmla="*/ 342900 h 2709862"/>
                <a:gd name="connsiteX18" fmla="*/ 1152525 w 1700212"/>
                <a:gd name="connsiteY18" fmla="*/ 338137 h 2709862"/>
                <a:gd name="connsiteX19" fmla="*/ 1128712 w 1700212"/>
                <a:gd name="connsiteY19" fmla="*/ 395287 h 2709862"/>
                <a:gd name="connsiteX20" fmla="*/ 990600 w 1700212"/>
                <a:gd name="connsiteY20" fmla="*/ 438150 h 2709862"/>
                <a:gd name="connsiteX21" fmla="*/ 990600 w 1700212"/>
                <a:gd name="connsiteY21" fmla="*/ 557212 h 2709862"/>
                <a:gd name="connsiteX22" fmla="*/ 971550 w 1700212"/>
                <a:gd name="connsiteY22" fmla="*/ 609600 h 2709862"/>
                <a:gd name="connsiteX23" fmla="*/ 900112 w 1700212"/>
                <a:gd name="connsiteY23" fmla="*/ 647700 h 2709862"/>
                <a:gd name="connsiteX24" fmla="*/ 895350 w 1700212"/>
                <a:gd name="connsiteY24" fmla="*/ 728662 h 2709862"/>
                <a:gd name="connsiteX25" fmla="*/ 723900 w 1700212"/>
                <a:gd name="connsiteY25" fmla="*/ 714375 h 2709862"/>
                <a:gd name="connsiteX26" fmla="*/ 671512 w 1700212"/>
                <a:gd name="connsiteY26" fmla="*/ 590550 h 2709862"/>
                <a:gd name="connsiteX27" fmla="*/ 585787 w 1700212"/>
                <a:gd name="connsiteY27" fmla="*/ 533400 h 2709862"/>
                <a:gd name="connsiteX28" fmla="*/ 428625 w 1700212"/>
                <a:gd name="connsiteY28" fmla="*/ 519112 h 2709862"/>
                <a:gd name="connsiteX29" fmla="*/ 361950 w 1700212"/>
                <a:gd name="connsiteY29" fmla="*/ 514350 h 2709862"/>
                <a:gd name="connsiteX30" fmla="*/ 366712 w 1700212"/>
                <a:gd name="connsiteY30" fmla="*/ 433387 h 2709862"/>
                <a:gd name="connsiteX31" fmla="*/ 328612 w 1700212"/>
                <a:gd name="connsiteY31" fmla="*/ 433387 h 2709862"/>
                <a:gd name="connsiteX32" fmla="*/ 295275 w 1700212"/>
                <a:gd name="connsiteY32" fmla="*/ 533400 h 2709862"/>
                <a:gd name="connsiteX33" fmla="*/ 247650 w 1700212"/>
                <a:gd name="connsiteY33" fmla="*/ 642937 h 2709862"/>
                <a:gd name="connsiteX34" fmla="*/ 214312 w 1700212"/>
                <a:gd name="connsiteY34" fmla="*/ 719137 h 2709862"/>
                <a:gd name="connsiteX35" fmla="*/ 190500 w 1700212"/>
                <a:gd name="connsiteY35" fmla="*/ 728662 h 2709862"/>
                <a:gd name="connsiteX36" fmla="*/ 109537 w 1700212"/>
                <a:gd name="connsiteY36" fmla="*/ 728662 h 2709862"/>
                <a:gd name="connsiteX37" fmla="*/ 90487 w 1700212"/>
                <a:gd name="connsiteY37" fmla="*/ 742950 h 2709862"/>
                <a:gd name="connsiteX38" fmla="*/ 95250 w 1700212"/>
                <a:gd name="connsiteY38" fmla="*/ 819150 h 2709862"/>
                <a:gd name="connsiteX39" fmla="*/ 138112 w 1700212"/>
                <a:gd name="connsiteY39" fmla="*/ 842962 h 2709862"/>
                <a:gd name="connsiteX40" fmla="*/ 76200 w 1700212"/>
                <a:gd name="connsiteY40" fmla="*/ 876300 h 2709862"/>
                <a:gd name="connsiteX41" fmla="*/ 100012 w 1700212"/>
                <a:gd name="connsiteY41" fmla="*/ 919162 h 2709862"/>
                <a:gd name="connsiteX42" fmla="*/ 100012 w 1700212"/>
                <a:gd name="connsiteY42" fmla="*/ 919162 h 2709862"/>
                <a:gd name="connsiteX43" fmla="*/ 52387 w 1700212"/>
                <a:gd name="connsiteY43" fmla="*/ 995362 h 2709862"/>
                <a:gd name="connsiteX44" fmla="*/ 123825 w 1700212"/>
                <a:gd name="connsiteY44" fmla="*/ 1047750 h 2709862"/>
                <a:gd name="connsiteX45" fmla="*/ 100012 w 1700212"/>
                <a:gd name="connsiteY45" fmla="*/ 1100137 h 2709862"/>
                <a:gd name="connsiteX46" fmla="*/ 52387 w 1700212"/>
                <a:gd name="connsiteY46" fmla="*/ 1138237 h 2709862"/>
                <a:gd name="connsiteX47" fmla="*/ 4762 w 1700212"/>
                <a:gd name="connsiteY47" fmla="*/ 1143000 h 2709862"/>
                <a:gd name="connsiteX48" fmla="*/ 0 w 1700212"/>
                <a:gd name="connsiteY48" fmla="*/ 1257300 h 2709862"/>
                <a:gd name="connsiteX49" fmla="*/ 109537 w 1700212"/>
                <a:gd name="connsiteY49" fmla="*/ 1252537 h 2709862"/>
                <a:gd name="connsiteX50" fmla="*/ 123825 w 1700212"/>
                <a:gd name="connsiteY50" fmla="*/ 1314450 h 2709862"/>
                <a:gd name="connsiteX51" fmla="*/ 214312 w 1700212"/>
                <a:gd name="connsiteY51" fmla="*/ 1319212 h 2709862"/>
                <a:gd name="connsiteX52" fmla="*/ 290512 w 1700212"/>
                <a:gd name="connsiteY52" fmla="*/ 1343025 h 2709862"/>
                <a:gd name="connsiteX53" fmla="*/ 323850 w 1700212"/>
                <a:gd name="connsiteY53" fmla="*/ 1433512 h 2709862"/>
                <a:gd name="connsiteX54" fmla="*/ 342900 w 1700212"/>
                <a:gd name="connsiteY54" fmla="*/ 1566862 h 2709862"/>
                <a:gd name="connsiteX55" fmla="*/ 352425 w 1700212"/>
                <a:gd name="connsiteY55" fmla="*/ 1643062 h 2709862"/>
                <a:gd name="connsiteX56" fmla="*/ 414337 w 1700212"/>
                <a:gd name="connsiteY56" fmla="*/ 1643062 h 2709862"/>
                <a:gd name="connsiteX57" fmla="*/ 409575 w 1700212"/>
                <a:gd name="connsiteY57" fmla="*/ 1714500 h 2709862"/>
                <a:gd name="connsiteX58" fmla="*/ 442912 w 1700212"/>
                <a:gd name="connsiteY58" fmla="*/ 1743075 h 2709862"/>
                <a:gd name="connsiteX59" fmla="*/ 514350 w 1700212"/>
                <a:gd name="connsiteY59" fmla="*/ 1700212 h 2709862"/>
                <a:gd name="connsiteX60" fmla="*/ 514350 w 1700212"/>
                <a:gd name="connsiteY60" fmla="*/ 1762125 h 2709862"/>
                <a:gd name="connsiteX61" fmla="*/ 561975 w 1700212"/>
                <a:gd name="connsiteY61" fmla="*/ 1795462 h 2709862"/>
                <a:gd name="connsiteX62" fmla="*/ 561975 w 1700212"/>
                <a:gd name="connsiteY62" fmla="*/ 1885950 h 2709862"/>
                <a:gd name="connsiteX63" fmla="*/ 571500 w 1700212"/>
                <a:gd name="connsiteY63" fmla="*/ 1943100 h 2709862"/>
                <a:gd name="connsiteX64" fmla="*/ 576262 w 1700212"/>
                <a:gd name="connsiteY64" fmla="*/ 1976437 h 2709862"/>
                <a:gd name="connsiteX65" fmla="*/ 619125 w 1700212"/>
                <a:gd name="connsiteY65" fmla="*/ 2043112 h 2709862"/>
                <a:gd name="connsiteX66" fmla="*/ 566737 w 1700212"/>
                <a:gd name="connsiteY66" fmla="*/ 2257425 h 2709862"/>
                <a:gd name="connsiteX67" fmla="*/ 566737 w 1700212"/>
                <a:gd name="connsiteY67" fmla="*/ 2309812 h 2709862"/>
                <a:gd name="connsiteX68" fmla="*/ 819150 w 1700212"/>
                <a:gd name="connsiteY68" fmla="*/ 2543175 h 2709862"/>
                <a:gd name="connsiteX69" fmla="*/ 885825 w 1700212"/>
                <a:gd name="connsiteY69" fmla="*/ 2538412 h 2709862"/>
                <a:gd name="connsiteX70" fmla="*/ 933449 w 1700212"/>
                <a:gd name="connsiteY70" fmla="*/ 2595562 h 2709862"/>
                <a:gd name="connsiteX71" fmla="*/ 947737 w 1700212"/>
                <a:gd name="connsiteY71" fmla="*/ 2709862 h 2709862"/>
                <a:gd name="connsiteX0" fmla="*/ 1700212 w 1700212"/>
                <a:gd name="connsiteY0" fmla="*/ 385762 h 2709862"/>
                <a:gd name="connsiteX1" fmla="*/ 1638300 w 1700212"/>
                <a:gd name="connsiteY1" fmla="*/ 381000 h 2709862"/>
                <a:gd name="connsiteX2" fmla="*/ 1633537 w 1700212"/>
                <a:gd name="connsiteY2" fmla="*/ 423862 h 2709862"/>
                <a:gd name="connsiteX3" fmla="*/ 1528762 w 1700212"/>
                <a:gd name="connsiteY3" fmla="*/ 423862 h 2709862"/>
                <a:gd name="connsiteX4" fmla="*/ 1385887 w 1700212"/>
                <a:gd name="connsiteY4" fmla="*/ 409575 h 2709862"/>
                <a:gd name="connsiteX5" fmla="*/ 1347787 w 1700212"/>
                <a:gd name="connsiteY5" fmla="*/ 390525 h 2709862"/>
                <a:gd name="connsiteX6" fmla="*/ 1262062 w 1700212"/>
                <a:gd name="connsiteY6" fmla="*/ 390525 h 2709862"/>
                <a:gd name="connsiteX7" fmla="*/ 1204912 w 1700212"/>
                <a:gd name="connsiteY7" fmla="*/ 357187 h 2709862"/>
                <a:gd name="connsiteX8" fmla="*/ 1290637 w 1700212"/>
                <a:gd name="connsiteY8" fmla="*/ 176212 h 2709862"/>
                <a:gd name="connsiteX9" fmla="*/ 1319212 w 1700212"/>
                <a:gd name="connsiteY9" fmla="*/ 90487 h 2709862"/>
                <a:gd name="connsiteX10" fmla="*/ 1362075 w 1700212"/>
                <a:gd name="connsiteY10" fmla="*/ 23812 h 2709862"/>
                <a:gd name="connsiteX11" fmla="*/ 1243012 w 1700212"/>
                <a:gd name="connsiteY11" fmla="*/ 23812 h 2709862"/>
                <a:gd name="connsiteX12" fmla="*/ 1166812 w 1700212"/>
                <a:gd name="connsiteY12" fmla="*/ 0 h 2709862"/>
                <a:gd name="connsiteX13" fmla="*/ 1162050 w 1700212"/>
                <a:gd name="connsiteY13" fmla="*/ 95250 h 2709862"/>
                <a:gd name="connsiteX14" fmla="*/ 1128712 w 1700212"/>
                <a:gd name="connsiteY14" fmla="*/ 166687 h 2709862"/>
                <a:gd name="connsiteX15" fmla="*/ 1100137 w 1700212"/>
                <a:gd name="connsiteY15" fmla="*/ 200025 h 2709862"/>
                <a:gd name="connsiteX16" fmla="*/ 1057275 w 1700212"/>
                <a:gd name="connsiteY16" fmla="*/ 238125 h 2709862"/>
                <a:gd name="connsiteX17" fmla="*/ 1057275 w 1700212"/>
                <a:gd name="connsiteY17" fmla="*/ 342900 h 2709862"/>
                <a:gd name="connsiteX18" fmla="*/ 1152525 w 1700212"/>
                <a:gd name="connsiteY18" fmla="*/ 338137 h 2709862"/>
                <a:gd name="connsiteX19" fmla="*/ 1128712 w 1700212"/>
                <a:gd name="connsiteY19" fmla="*/ 395287 h 2709862"/>
                <a:gd name="connsiteX20" fmla="*/ 990600 w 1700212"/>
                <a:gd name="connsiteY20" fmla="*/ 438150 h 2709862"/>
                <a:gd name="connsiteX21" fmla="*/ 990600 w 1700212"/>
                <a:gd name="connsiteY21" fmla="*/ 557212 h 2709862"/>
                <a:gd name="connsiteX22" fmla="*/ 971550 w 1700212"/>
                <a:gd name="connsiteY22" fmla="*/ 609600 h 2709862"/>
                <a:gd name="connsiteX23" fmla="*/ 900112 w 1700212"/>
                <a:gd name="connsiteY23" fmla="*/ 647700 h 2709862"/>
                <a:gd name="connsiteX24" fmla="*/ 895350 w 1700212"/>
                <a:gd name="connsiteY24" fmla="*/ 728662 h 2709862"/>
                <a:gd name="connsiteX25" fmla="*/ 723900 w 1700212"/>
                <a:gd name="connsiteY25" fmla="*/ 714375 h 2709862"/>
                <a:gd name="connsiteX26" fmla="*/ 671512 w 1700212"/>
                <a:gd name="connsiteY26" fmla="*/ 590550 h 2709862"/>
                <a:gd name="connsiteX27" fmla="*/ 585787 w 1700212"/>
                <a:gd name="connsiteY27" fmla="*/ 533400 h 2709862"/>
                <a:gd name="connsiteX28" fmla="*/ 428625 w 1700212"/>
                <a:gd name="connsiteY28" fmla="*/ 519112 h 2709862"/>
                <a:gd name="connsiteX29" fmla="*/ 361950 w 1700212"/>
                <a:gd name="connsiteY29" fmla="*/ 514350 h 2709862"/>
                <a:gd name="connsiteX30" fmla="*/ 366712 w 1700212"/>
                <a:gd name="connsiteY30" fmla="*/ 433387 h 2709862"/>
                <a:gd name="connsiteX31" fmla="*/ 328612 w 1700212"/>
                <a:gd name="connsiteY31" fmla="*/ 433387 h 2709862"/>
                <a:gd name="connsiteX32" fmla="*/ 295275 w 1700212"/>
                <a:gd name="connsiteY32" fmla="*/ 533400 h 2709862"/>
                <a:gd name="connsiteX33" fmla="*/ 247650 w 1700212"/>
                <a:gd name="connsiteY33" fmla="*/ 642937 h 2709862"/>
                <a:gd name="connsiteX34" fmla="*/ 214312 w 1700212"/>
                <a:gd name="connsiteY34" fmla="*/ 719137 h 2709862"/>
                <a:gd name="connsiteX35" fmla="*/ 190500 w 1700212"/>
                <a:gd name="connsiteY35" fmla="*/ 728662 h 2709862"/>
                <a:gd name="connsiteX36" fmla="*/ 109537 w 1700212"/>
                <a:gd name="connsiteY36" fmla="*/ 728662 h 2709862"/>
                <a:gd name="connsiteX37" fmla="*/ 90487 w 1700212"/>
                <a:gd name="connsiteY37" fmla="*/ 742950 h 2709862"/>
                <a:gd name="connsiteX38" fmla="*/ 95250 w 1700212"/>
                <a:gd name="connsiteY38" fmla="*/ 819150 h 2709862"/>
                <a:gd name="connsiteX39" fmla="*/ 138112 w 1700212"/>
                <a:gd name="connsiteY39" fmla="*/ 842962 h 2709862"/>
                <a:gd name="connsiteX40" fmla="*/ 76200 w 1700212"/>
                <a:gd name="connsiteY40" fmla="*/ 876300 h 2709862"/>
                <a:gd name="connsiteX41" fmla="*/ 100012 w 1700212"/>
                <a:gd name="connsiteY41" fmla="*/ 919162 h 2709862"/>
                <a:gd name="connsiteX42" fmla="*/ 100012 w 1700212"/>
                <a:gd name="connsiteY42" fmla="*/ 919162 h 2709862"/>
                <a:gd name="connsiteX43" fmla="*/ 52387 w 1700212"/>
                <a:gd name="connsiteY43" fmla="*/ 995362 h 2709862"/>
                <a:gd name="connsiteX44" fmla="*/ 123825 w 1700212"/>
                <a:gd name="connsiteY44" fmla="*/ 1047750 h 2709862"/>
                <a:gd name="connsiteX45" fmla="*/ 100012 w 1700212"/>
                <a:gd name="connsiteY45" fmla="*/ 1100137 h 2709862"/>
                <a:gd name="connsiteX46" fmla="*/ 52387 w 1700212"/>
                <a:gd name="connsiteY46" fmla="*/ 1138237 h 2709862"/>
                <a:gd name="connsiteX47" fmla="*/ 4762 w 1700212"/>
                <a:gd name="connsiteY47" fmla="*/ 1143000 h 2709862"/>
                <a:gd name="connsiteX48" fmla="*/ 0 w 1700212"/>
                <a:gd name="connsiteY48" fmla="*/ 1257300 h 2709862"/>
                <a:gd name="connsiteX49" fmla="*/ 109537 w 1700212"/>
                <a:gd name="connsiteY49" fmla="*/ 1252537 h 2709862"/>
                <a:gd name="connsiteX50" fmla="*/ 123825 w 1700212"/>
                <a:gd name="connsiteY50" fmla="*/ 1314450 h 2709862"/>
                <a:gd name="connsiteX51" fmla="*/ 214312 w 1700212"/>
                <a:gd name="connsiteY51" fmla="*/ 1319212 h 2709862"/>
                <a:gd name="connsiteX52" fmla="*/ 290512 w 1700212"/>
                <a:gd name="connsiteY52" fmla="*/ 1343025 h 2709862"/>
                <a:gd name="connsiteX53" fmla="*/ 323850 w 1700212"/>
                <a:gd name="connsiteY53" fmla="*/ 1433512 h 2709862"/>
                <a:gd name="connsiteX54" fmla="*/ 342900 w 1700212"/>
                <a:gd name="connsiteY54" fmla="*/ 1566862 h 2709862"/>
                <a:gd name="connsiteX55" fmla="*/ 352425 w 1700212"/>
                <a:gd name="connsiteY55" fmla="*/ 1643062 h 2709862"/>
                <a:gd name="connsiteX56" fmla="*/ 414337 w 1700212"/>
                <a:gd name="connsiteY56" fmla="*/ 1643062 h 2709862"/>
                <a:gd name="connsiteX57" fmla="*/ 409575 w 1700212"/>
                <a:gd name="connsiteY57" fmla="*/ 1714500 h 2709862"/>
                <a:gd name="connsiteX58" fmla="*/ 442912 w 1700212"/>
                <a:gd name="connsiteY58" fmla="*/ 1743075 h 2709862"/>
                <a:gd name="connsiteX59" fmla="*/ 514350 w 1700212"/>
                <a:gd name="connsiteY59" fmla="*/ 1700212 h 2709862"/>
                <a:gd name="connsiteX60" fmla="*/ 514350 w 1700212"/>
                <a:gd name="connsiteY60" fmla="*/ 1762125 h 2709862"/>
                <a:gd name="connsiteX61" fmla="*/ 561975 w 1700212"/>
                <a:gd name="connsiteY61" fmla="*/ 1795462 h 2709862"/>
                <a:gd name="connsiteX62" fmla="*/ 561975 w 1700212"/>
                <a:gd name="connsiteY62" fmla="*/ 1885950 h 2709862"/>
                <a:gd name="connsiteX63" fmla="*/ 571500 w 1700212"/>
                <a:gd name="connsiteY63" fmla="*/ 1943100 h 2709862"/>
                <a:gd name="connsiteX64" fmla="*/ 576262 w 1700212"/>
                <a:gd name="connsiteY64" fmla="*/ 1976437 h 2709862"/>
                <a:gd name="connsiteX65" fmla="*/ 619125 w 1700212"/>
                <a:gd name="connsiteY65" fmla="*/ 2043112 h 2709862"/>
                <a:gd name="connsiteX66" fmla="*/ 566737 w 1700212"/>
                <a:gd name="connsiteY66" fmla="*/ 2257425 h 2709862"/>
                <a:gd name="connsiteX67" fmla="*/ 566737 w 1700212"/>
                <a:gd name="connsiteY67" fmla="*/ 2309812 h 2709862"/>
                <a:gd name="connsiteX68" fmla="*/ 690562 w 1700212"/>
                <a:gd name="connsiteY68" fmla="*/ 2428875 h 2709862"/>
                <a:gd name="connsiteX69" fmla="*/ 819150 w 1700212"/>
                <a:gd name="connsiteY69" fmla="*/ 2543175 h 2709862"/>
                <a:gd name="connsiteX70" fmla="*/ 885825 w 1700212"/>
                <a:gd name="connsiteY70" fmla="*/ 2538412 h 2709862"/>
                <a:gd name="connsiteX71" fmla="*/ 933449 w 1700212"/>
                <a:gd name="connsiteY71" fmla="*/ 2595562 h 2709862"/>
                <a:gd name="connsiteX72" fmla="*/ 947737 w 1700212"/>
                <a:gd name="connsiteY72" fmla="*/ 2709862 h 2709862"/>
                <a:gd name="connsiteX0" fmla="*/ 1700212 w 1700212"/>
                <a:gd name="connsiteY0" fmla="*/ 385762 h 2709862"/>
                <a:gd name="connsiteX1" fmla="*/ 1638300 w 1700212"/>
                <a:gd name="connsiteY1" fmla="*/ 381000 h 2709862"/>
                <a:gd name="connsiteX2" fmla="*/ 1633537 w 1700212"/>
                <a:gd name="connsiteY2" fmla="*/ 423862 h 2709862"/>
                <a:gd name="connsiteX3" fmla="*/ 1528762 w 1700212"/>
                <a:gd name="connsiteY3" fmla="*/ 423862 h 2709862"/>
                <a:gd name="connsiteX4" fmla="*/ 1385887 w 1700212"/>
                <a:gd name="connsiteY4" fmla="*/ 409575 h 2709862"/>
                <a:gd name="connsiteX5" fmla="*/ 1347787 w 1700212"/>
                <a:gd name="connsiteY5" fmla="*/ 390525 h 2709862"/>
                <a:gd name="connsiteX6" fmla="*/ 1262062 w 1700212"/>
                <a:gd name="connsiteY6" fmla="*/ 390525 h 2709862"/>
                <a:gd name="connsiteX7" fmla="*/ 1204912 w 1700212"/>
                <a:gd name="connsiteY7" fmla="*/ 357187 h 2709862"/>
                <a:gd name="connsiteX8" fmla="*/ 1290637 w 1700212"/>
                <a:gd name="connsiteY8" fmla="*/ 176212 h 2709862"/>
                <a:gd name="connsiteX9" fmla="*/ 1319212 w 1700212"/>
                <a:gd name="connsiteY9" fmla="*/ 90487 h 2709862"/>
                <a:gd name="connsiteX10" fmla="*/ 1362075 w 1700212"/>
                <a:gd name="connsiteY10" fmla="*/ 23812 h 2709862"/>
                <a:gd name="connsiteX11" fmla="*/ 1243012 w 1700212"/>
                <a:gd name="connsiteY11" fmla="*/ 23812 h 2709862"/>
                <a:gd name="connsiteX12" fmla="*/ 1166812 w 1700212"/>
                <a:gd name="connsiteY12" fmla="*/ 0 h 2709862"/>
                <a:gd name="connsiteX13" fmla="*/ 1162050 w 1700212"/>
                <a:gd name="connsiteY13" fmla="*/ 95250 h 2709862"/>
                <a:gd name="connsiteX14" fmla="*/ 1128712 w 1700212"/>
                <a:gd name="connsiteY14" fmla="*/ 166687 h 2709862"/>
                <a:gd name="connsiteX15" fmla="*/ 1100137 w 1700212"/>
                <a:gd name="connsiteY15" fmla="*/ 200025 h 2709862"/>
                <a:gd name="connsiteX16" fmla="*/ 1057275 w 1700212"/>
                <a:gd name="connsiteY16" fmla="*/ 238125 h 2709862"/>
                <a:gd name="connsiteX17" fmla="*/ 1057275 w 1700212"/>
                <a:gd name="connsiteY17" fmla="*/ 342900 h 2709862"/>
                <a:gd name="connsiteX18" fmla="*/ 1152525 w 1700212"/>
                <a:gd name="connsiteY18" fmla="*/ 338137 h 2709862"/>
                <a:gd name="connsiteX19" fmla="*/ 1128712 w 1700212"/>
                <a:gd name="connsiteY19" fmla="*/ 395287 h 2709862"/>
                <a:gd name="connsiteX20" fmla="*/ 990600 w 1700212"/>
                <a:gd name="connsiteY20" fmla="*/ 438150 h 2709862"/>
                <a:gd name="connsiteX21" fmla="*/ 990600 w 1700212"/>
                <a:gd name="connsiteY21" fmla="*/ 557212 h 2709862"/>
                <a:gd name="connsiteX22" fmla="*/ 971550 w 1700212"/>
                <a:gd name="connsiteY22" fmla="*/ 609600 h 2709862"/>
                <a:gd name="connsiteX23" fmla="*/ 900112 w 1700212"/>
                <a:gd name="connsiteY23" fmla="*/ 647700 h 2709862"/>
                <a:gd name="connsiteX24" fmla="*/ 895350 w 1700212"/>
                <a:gd name="connsiteY24" fmla="*/ 728662 h 2709862"/>
                <a:gd name="connsiteX25" fmla="*/ 723900 w 1700212"/>
                <a:gd name="connsiteY25" fmla="*/ 714375 h 2709862"/>
                <a:gd name="connsiteX26" fmla="*/ 671512 w 1700212"/>
                <a:gd name="connsiteY26" fmla="*/ 590550 h 2709862"/>
                <a:gd name="connsiteX27" fmla="*/ 585787 w 1700212"/>
                <a:gd name="connsiteY27" fmla="*/ 533400 h 2709862"/>
                <a:gd name="connsiteX28" fmla="*/ 428625 w 1700212"/>
                <a:gd name="connsiteY28" fmla="*/ 519112 h 2709862"/>
                <a:gd name="connsiteX29" fmla="*/ 361950 w 1700212"/>
                <a:gd name="connsiteY29" fmla="*/ 514350 h 2709862"/>
                <a:gd name="connsiteX30" fmla="*/ 366712 w 1700212"/>
                <a:gd name="connsiteY30" fmla="*/ 433387 h 2709862"/>
                <a:gd name="connsiteX31" fmla="*/ 328612 w 1700212"/>
                <a:gd name="connsiteY31" fmla="*/ 433387 h 2709862"/>
                <a:gd name="connsiteX32" fmla="*/ 295275 w 1700212"/>
                <a:gd name="connsiteY32" fmla="*/ 533400 h 2709862"/>
                <a:gd name="connsiteX33" fmla="*/ 247650 w 1700212"/>
                <a:gd name="connsiteY33" fmla="*/ 642937 h 2709862"/>
                <a:gd name="connsiteX34" fmla="*/ 214312 w 1700212"/>
                <a:gd name="connsiteY34" fmla="*/ 719137 h 2709862"/>
                <a:gd name="connsiteX35" fmla="*/ 190500 w 1700212"/>
                <a:gd name="connsiteY35" fmla="*/ 728662 h 2709862"/>
                <a:gd name="connsiteX36" fmla="*/ 109537 w 1700212"/>
                <a:gd name="connsiteY36" fmla="*/ 728662 h 2709862"/>
                <a:gd name="connsiteX37" fmla="*/ 90487 w 1700212"/>
                <a:gd name="connsiteY37" fmla="*/ 742950 h 2709862"/>
                <a:gd name="connsiteX38" fmla="*/ 95250 w 1700212"/>
                <a:gd name="connsiteY38" fmla="*/ 819150 h 2709862"/>
                <a:gd name="connsiteX39" fmla="*/ 138112 w 1700212"/>
                <a:gd name="connsiteY39" fmla="*/ 842962 h 2709862"/>
                <a:gd name="connsiteX40" fmla="*/ 76200 w 1700212"/>
                <a:gd name="connsiteY40" fmla="*/ 876300 h 2709862"/>
                <a:gd name="connsiteX41" fmla="*/ 100012 w 1700212"/>
                <a:gd name="connsiteY41" fmla="*/ 919162 h 2709862"/>
                <a:gd name="connsiteX42" fmla="*/ 100012 w 1700212"/>
                <a:gd name="connsiteY42" fmla="*/ 919162 h 2709862"/>
                <a:gd name="connsiteX43" fmla="*/ 52387 w 1700212"/>
                <a:gd name="connsiteY43" fmla="*/ 995362 h 2709862"/>
                <a:gd name="connsiteX44" fmla="*/ 123825 w 1700212"/>
                <a:gd name="connsiteY44" fmla="*/ 1047750 h 2709862"/>
                <a:gd name="connsiteX45" fmla="*/ 100012 w 1700212"/>
                <a:gd name="connsiteY45" fmla="*/ 1100137 h 2709862"/>
                <a:gd name="connsiteX46" fmla="*/ 52387 w 1700212"/>
                <a:gd name="connsiteY46" fmla="*/ 1138237 h 2709862"/>
                <a:gd name="connsiteX47" fmla="*/ 4762 w 1700212"/>
                <a:gd name="connsiteY47" fmla="*/ 1143000 h 2709862"/>
                <a:gd name="connsiteX48" fmla="*/ 0 w 1700212"/>
                <a:gd name="connsiteY48" fmla="*/ 1257300 h 2709862"/>
                <a:gd name="connsiteX49" fmla="*/ 109537 w 1700212"/>
                <a:gd name="connsiteY49" fmla="*/ 1252537 h 2709862"/>
                <a:gd name="connsiteX50" fmla="*/ 123825 w 1700212"/>
                <a:gd name="connsiteY50" fmla="*/ 1314450 h 2709862"/>
                <a:gd name="connsiteX51" fmla="*/ 214312 w 1700212"/>
                <a:gd name="connsiteY51" fmla="*/ 1319212 h 2709862"/>
                <a:gd name="connsiteX52" fmla="*/ 290512 w 1700212"/>
                <a:gd name="connsiteY52" fmla="*/ 1343025 h 2709862"/>
                <a:gd name="connsiteX53" fmla="*/ 323850 w 1700212"/>
                <a:gd name="connsiteY53" fmla="*/ 1433512 h 2709862"/>
                <a:gd name="connsiteX54" fmla="*/ 342900 w 1700212"/>
                <a:gd name="connsiteY54" fmla="*/ 1566862 h 2709862"/>
                <a:gd name="connsiteX55" fmla="*/ 352425 w 1700212"/>
                <a:gd name="connsiteY55" fmla="*/ 1643062 h 2709862"/>
                <a:gd name="connsiteX56" fmla="*/ 414337 w 1700212"/>
                <a:gd name="connsiteY56" fmla="*/ 1643062 h 2709862"/>
                <a:gd name="connsiteX57" fmla="*/ 409575 w 1700212"/>
                <a:gd name="connsiteY57" fmla="*/ 1714500 h 2709862"/>
                <a:gd name="connsiteX58" fmla="*/ 442912 w 1700212"/>
                <a:gd name="connsiteY58" fmla="*/ 1743075 h 2709862"/>
                <a:gd name="connsiteX59" fmla="*/ 514350 w 1700212"/>
                <a:gd name="connsiteY59" fmla="*/ 1700212 h 2709862"/>
                <a:gd name="connsiteX60" fmla="*/ 514350 w 1700212"/>
                <a:gd name="connsiteY60" fmla="*/ 1762125 h 2709862"/>
                <a:gd name="connsiteX61" fmla="*/ 561975 w 1700212"/>
                <a:gd name="connsiteY61" fmla="*/ 1795462 h 2709862"/>
                <a:gd name="connsiteX62" fmla="*/ 561975 w 1700212"/>
                <a:gd name="connsiteY62" fmla="*/ 1885950 h 2709862"/>
                <a:gd name="connsiteX63" fmla="*/ 571500 w 1700212"/>
                <a:gd name="connsiteY63" fmla="*/ 1943100 h 2709862"/>
                <a:gd name="connsiteX64" fmla="*/ 576262 w 1700212"/>
                <a:gd name="connsiteY64" fmla="*/ 1976437 h 2709862"/>
                <a:gd name="connsiteX65" fmla="*/ 619125 w 1700212"/>
                <a:gd name="connsiteY65" fmla="*/ 2043112 h 2709862"/>
                <a:gd name="connsiteX66" fmla="*/ 566737 w 1700212"/>
                <a:gd name="connsiteY66" fmla="*/ 2257425 h 2709862"/>
                <a:gd name="connsiteX67" fmla="*/ 566737 w 1700212"/>
                <a:gd name="connsiteY67" fmla="*/ 2309812 h 2709862"/>
                <a:gd name="connsiteX68" fmla="*/ 766762 w 1700212"/>
                <a:gd name="connsiteY68" fmla="*/ 2562225 h 2709862"/>
                <a:gd name="connsiteX69" fmla="*/ 819150 w 1700212"/>
                <a:gd name="connsiteY69" fmla="*/ 2543175 h 2709862"/>
                <a:gd name="connsiteX70" fmla="*/ 885825 w 1700212"/>
                <a:gd name="connsiteY70" fmla="*/ 2538412 h 2709862"/>
                <a:gd name="connsiteX71" fmla="*/ 933449 w 1700212"/>
                <a:gd name="connsiteY71" fmla="*/ 2595562 h 2709862"/>
                <a:gd name="connsiteX72" fmla="*/ 947737 w 1700212"/>
                <a:gd name="connsiteY72" fmla="*/ 2709862 h 2709862"/>
                <a:gd name="connsiteX0" fmla="*/ 1700212 w 1700212"/>
                <a:gd name="connsiteY0" fmla="*/ 385762 h 2709862"/>
                <a:gd name="connsiteX1" fmla="*/ 1638300 w 1700212"/>
                <a:gd name="connsiteY1" fmla="*/ 381000 h 2709862"/>
                <a:gd name="connsiteX2" fmla="*/ 1633537 w 1700212"/>
                <a:gd name="connsiteY2" fmla="*/ 423862 h 2709862"/>
                <a:gd name="connsiteX3" fmla="*/ 1528762 w 1700212"/>
                <a:gd name="connsiteY3" fmla="*/ 423862 h 2709862"/>
                <a:gd name="connsiteX4" fmla="*/ 1385887 w 1700212"/>
                <a:gd name="connsiteY4" fmla="*/ 409575 h 2709862"/>
                <a:gd name="connsiteX5" fmla="*/ 1347787 w 1700212"/>
                <a:gd name="connsiteY5" fmla="*/ 390525 h 2709862"/>
                <a:gd name="connsiteX6" fmla="*/ 1262062 w 1700212"/>
                <a:gd name="connsiteY6" fmla="*/ 390525 h 2709862"/>
                <a:gd name="connsiteX7" fmla="*/ 1204912 w 1700212"/>
                <a:gd name="connsiteY7" fmla="*/ 357187 h 2709862"/>
                <a:gd name="connsiteX8" fmla="*/ 1290637 w 1700212"/>
                <a:gd name="connsiteY8" fmla="*/ 176212 h 2709862"/>
                <a:gd name="connsiteX9" fmla="*/ 1319212 w 1700212"/>
                <a:gd name="connsiteY9" fmla="*/ 90487 h 2709862"/>
                <a:gd name="connsiteX10" fmla="*/ 1362075 w 1700212"/>
                <a:gd name="connsiteY10" fmla="*/ 23812 h 2709862"/>
                <a:gd name="connsiteX11" fmla="*/ 1243012 w 1700212"/>
                <a:gd name="connsiteY11" fmla="*/ 23812 h 2709862"/>
                <a:gd name="connsiteX12" fmla="*/ 1166812 w 1700212"/>
                <a:gd name="connsiteY12" fmla="*/ 0 h 2709862"/>
                <a:gd name="connsiteX13" fmla="*/ 1162050 w 1700212"/>
                <a:gd name="connsiteY13" fmla="*/ 95250 h 2709862"/>
                <a:gd name="connsiteX14" fmla="*/ 1128712 w 1700212"/>
                <a:gd name="connsiteY14" fmla="*/ 166687 h 2709862"/>
                <a:gd name="connsiteX15" fmla="*/ 1100137 w 1700212"/>
                <a:gd name="connsiteY15" fmla="*/ 200025 h 2709862"/>
                <a:gd name="connsiteX16" fmla="*/ 1057275 w 1700212"/>
                <a:gd name="connsiteY16" fmla="*/ 238125 h 2709862"/>
                <a:gd name="connsiteX17" fmla="*/ 1057275 w 1700212"/>
                <a:gd name="connsiteY17" fmla="*/ 342900 h 2709862"/>
                <a:gd name="connsiteX18" fmla="*/ 1152525 w 1700212"/>
                <a:gd name="connsiteY18" fmla="*/ 338137 h 2709862"/>
                <a:gd name="connsiteX19" fmla="*/ 1128712 w 1700212"/>
                <a:gd name="connsiteY19" fmla="*/ 395287 h 2709862"/>
                <a:gd name="connsiteX20" fmla="*/ 990600 w 1700212"/>
                <a:gd name="connsiteY20" fmla="*/ 438150 h 2709862"/>
                <a:gd name="connsiteX21" fmla="*/ 990600 w 1700212"/>
                <a:gd name="connsiteY21" fmla="*/ 557212 h 2709862"/>
                <a:gd name="connsiteX22" fmla="*/ 971550 w 1700212"/>
                <a:gd name="connsiteY22" fmla="*/ 609600 h 2709862"/>
                <a:gd name="connsiteX23" fmla="*/ 900112 w 1700212"/>
                <a:gd name="connsiteY23" fmla="*/ 647700 h 2709862"/>
                <a:gd name="connsiteX24" fmla="*/ 895350 w 1700212"/>
                <a:gd name="connsiteY24" fmla="*/ 728662 h 2709862"/>
                <a:gd name="connsiteX25" fmla="*/ 723900 w 1700212"/>
                <a:gd name="connsiteY25" fmla="*/ 714375 h 2709862"/>
                <a:gd name="connsiteX26" fmla="*/ 671512 w 1700212"/>
                <a:gd name="connsiteY26" fmla="*/ 590550 h 2709862"/>
                <a:gd name="connsiteX27" fmla="*/ 585787 w 1700212"/>
                <a:gd name="connsiteY27" fmla="*/ 533400 h 2709862"/>
                <a:gd name="connsiteX28" fmla="*/ 428625 w 1700212"/>
                <a:gd name="connsiteY28" fmla="*/ 519112 h 2709862"/>
                <a:gd name="connsiteX29" fmla="*/ 361950 w 1700212"/>
                <a:gd name="connsiteY29" fmla="*/ 514350 h 2709862"/>
                <a:gd name="connsiteX30" fmla="*/ 366712 w 1700212"/>
                <a:gd name="connsiteY30" fmla="*/ 433387 h 2709862"/>
                <a:gd name="connsiteX31" fmla="*/ 328612 w 1700212"/>
                <a:gd name="connsiteY31" fmla="*/ 433387 h 2709862"/>
                <a:gd name="connsiteX32" fmla="*/ 295275 w 1700212"/>
                <a:gd name="connsiteY32" fmla="*/ 533400 h 2709862"/>
                <a:gd name="connsiteX33" fmla="*/ 247650 w 1700212"/>
                <a:gd name="connsiteY33" fmla="*/ 642937 h 2709862"/>
                <a:gd name="connsiteX34" fmla="*/ 214312 w 1700212"/>
                <a:gd name="connsiteY34" fmla="*/ 719137 h 2709862"/>
                <a:gd name="connsiteX35" fmla="*/ 190500 w 1700212"/>
                <a:gd name="connsiteY35" fmla="*/ 728662 h 2709862"/>
                <a:gd name="connsiteX36" fmla="*/ 109537 w 1700212"/>
                <a:gd name="connsiteY36" fmla="*/ 728662 h 2709862"/>
                <a:gd name="connsiteX37" fmla="*/ 90487 w 1700212"/>
                <a:gd name="connsiteY37" fmla="*/ 742950 h 2709862"/>
                <a:gd name="connsiteX38" fmla="*/ 95250 w 1700212"/>
                <a:gd name="connsiteY38" fmla="*/ 819150 h 2709862"/>
                <a:gd name="connsiteX39" fmla="*/ 138112 w 1700212"/>
                <a:gd name="connsiteY39" fmla="*/ 842962 h 2709862"/>
                <a:gd name="connsiteX40" fmla="*/ 76200 w 1700212"/>
                <a:gd name="connsiteY40" fmla="*/ 876300 h 2709862"/>
                <a:gd name="connsiteX41" fmla="*/ 100012 w 1700212"/>
                <a:gd name="connsiteY41" fmla="*/ 919162 h 2709862"/>
                <a:gd name="connsiteX42" fmla="*/ 100012 w 1700212"/>
                <a:gd name="connsiteY42" fmla="*/ 919162 h 2709862"/>
                <a:gd name="connsiteX43" fmla="*/ 52387 w 1700212"/>
                <a:gd name="connsiteY43" fmla="*/ 995362 h 2709862"/>
                <a:gd name="connsiteX44" fmla="*/ 123825 w 1700212"/>
                <a:gd name="connsiteY44" fmla="*/ 1047750 h 2709862"/>
                <a:gd name="connsiteX45" fmla="*/ 100012 w 1700212"/>
                <a:gd name="connsiteY45" fmla="*/ 1100137 h 2709862"/>
                <a:gd name="connsiteX46" fmla="*/ 52387 w 1700212"/>
                <a:gd name="connsiteY46" fmla="*/ 1138237 h 2709862"/>
                <a:gd name="connsiteX47" fmla="*/ 4762 w 1700212"/>
                <a:gd name="connsiteY47" fmla="*/ 1143000 h 2709862"/>
                <a:gd name="connsiteX48" fmla="*/ 0 w 1700212"/>
                <a:gd name="connsiteY48" fmla="*/ 1257300 h 2709862"/>
                <a:gd name="connsiteX49" fmla="*/ 109537 w 1700212"/>
                <a:gd name="connsiteY49" fmla="*/ 1252537 h 2709862"/>
                <a:gd name="connsiteX50" fmla="*/ 123825 w 1700212"/>
                <a:gd name="connsiteY50" fmla="*/ 1314450 h 2709862"/>
                <a:gd name="connsiteX51" fmla="*/ 214312 w 1700212"/>
                <a:gd name="connsiteY51" fmla="*/ 1319212 h 2709862"/>
                <a:gd name="connsiteX52" fmla="*/ 290512 w 1700212"/>
                <a:gd name="connsiteY52" fmla="*/ 1343025 h 2709862"/>
                <a:gd name="connsiteX53" fmla="*/ 323850 w 1700212"/>
                <a:gd name="connsiteY53" fmla="*/ 1433512 h 2709862"/>
                <a:gd name="connsiteX54" fmla="*/ 342900 w 1700212"/>
                <a:gd name="connsiteY54" fmla="*/ 1566862 h 2709862"/>
                <a:gd name="connsiteX55" fmla="*/ 352425 w 1700212"/>
                <a:gd name="connsiteY55" fmla="*/ 1643062 h 2709862"/>
                <a:gd name="connsiteX56" fmla="*/ 414337 w 1700212"/>
                <a:gd name="connsiteY56" fmla="*/ 1643062 h 2709862"/>
                <a:gd name="connsiteX57" fmla="*/ 409575 w 1700212"/>
                <a:gd name="connsiteY57" fmla="*/ 1714500 h 2709862"/>
                <a:gd name="connsiteX58" fmla="*/ 442912 w 1700212"/>
                <a:gd name="connsiteY58" fmla="*/ 1743075 h 2709862"/>
                <a:gd name="connsiteX59" fmla="*/ 514350 w 1700212"/>
                <a:gd name="connsiteY59" fmla="*/ 1700212 h 2709862"/>
                <a:gd name="connsiteX60" fmla="*/ 514350 w 1700212"/>
                <a:gd name="connsiteY60" fmla="*/ 1762125 h 2709862"/>
                <a:gd name="connsiteX61" fmla="*/ 561975 w 1700212"/>
                <a:gd name="connsiteY61" fmla="*/ 1795462 h 2709862"/>
                <a:gd name="connsiteX62" fmla="*/ 561975 w 1700212"/>
                <a:gd name="connsiteY62" fmla="*/ 1885950 h 2709862"/>
                <a:gd name="connsiteX63" fmla="*/ 571500 w 1700212"/>
                <a:gd name="connsiteY63" fmla="*/ 1943100 h 2709862"/>
                <a:gd name="connsiteX64" fmla="*/ 576262 w 1700212"/>
                <a:gd name="connsiteY64" fmla="*/ 1976437 h 2709862"/>
                <a:gd name="connsiteX65" fmla="*/ 619125 w 1700212"/>
                <a:gd name="connsiteY65" fmla="*/ 2043112 h 2709862"/>
                <a:gd name="connsiteX66" fmla="*/ 566737 w 1700212"/>
                <a:gd name="connsiteY66" fmla="*/ 2257425 h 2709862"/>
                <a:gd name="connsiteX67" fmla="*/ 566737 w 1700212"/>
                <a:gd name="connsiteY67" fmla="*/ 2309812 h 2709862"/>
                <a:gd name="connsiteX68" fmla="*/ 647700 w 1700212"/>
                <a:gd name="connsiteY68" fmla="*/ 2428875 h 2709862"/>
                <a:gd name="connsiteX69" fmla="*/ 766762 w 1700212"/>
                <a:gd name="connsiteY69" fmla="*/ 2562225 h 2709862"/>
                <a:gd name="connsiteX70" fmla="*/ 819150 w 1700212"/>
                <a:gd name="connsiteY70" fmla="*/ 2543175 h 2709862"/>
                <a:gd name="connsiteX71" fmla="*/ 885825 w 1700212"/>
                <a:gd name="connsiteY71" fmla="*/ 2538412 h 2709862"/>
                <a:gd name="connsiteX72" fmla="*/ 933449 w 1700212"/>
                <a:gd name="connsiteY72" fmla="*/ 2595562 h 2709862"/>
                <a:gd name="connsiteX73" fmla="*/ 947737 w 1700212"/>
                <a:gd name="connsiteY73" fmla="*/ 2709862 h 2709862"/>
                <a:gd name="connsiteX0" fmla="*/ 1700212 w 1700212"/>
                <a:gd name="connsiteY0" fmla="*/ 385762 h 2709862"/>
                <a:gd name="connsiteX1" fmla="*/ 1638300 w 1700212"/>
                <a:gd name="connsiteY1" fmla="*/ 381000 h 2709862"/>
                <a:gd name="connsiteX2" fmla="*/ 1633537 w 1700212"/>
                <a:gd name="connsiteY2" fmla="*/ 423862 h 2709862"/>
                <a:gd name="connsiteX3" fmla="*/ 1528762 w 1700212"/>
                <a:gd name="connsiteY3" fmla="*/ 423862 h 2709862"/>
                <a:gd name="connsiteX4" fmla="*/ 1385887 w 1700212"/>
                <a:gd name="connsiteY4" fmla="*/ 409575 h 2709862"/>
                <a:gd name="connsiteX5" fmla="*/ 1347787 w 1700212"/>
                <a:gd name="connsiteY5" fmla="*/ 390525 h 2709862"/>
                <a:gd name="connsiteX6" fmla="*/ 1262062 w 1700212"/>
                <a:gd name="connsiteY6" fmla="*/ 390525 h 2709862"/>
                <a:gd name="connsiteX7" fmla="*/ 1204912 w 1700212"/>
                <a:gd name="connsiteY7" fmla="*/ 357187 h 2709862"/>
                <a:gd name="connsiteX8" fmla="*/ 1290637 w 1700212"/>
                <a:gd name="connsiteY8" fmla="*/ 176212 h 2709862"/>
                <a:gd name="connsiteX9" fmla="*/ 1319212 w 1700212"/>
                <a:gd name="connsiteY9" fmla="*/ 90487 h 2709862"/>
                <a:gd name="connsiteX10" fmla="*/ 1362075 w 1700212"/>
                <a:gd name="connsiteY10" fmla="*/ 23812 h 2709862"/>
                <a:gd name="connsiteX11" fmla="*/ 1243012 w 1700212"/>
                <a:gd name="connsiteY11" fmla="*/ 23812 h 2709862"/>
                <a:gd name="connsiteX12" fmla="*/ 1166812 w 1700212"/>
                <a:gd name="connsiteY12" fmla="*/ 0 h 2709862"/>
                <a:gd name="connsiteX13" fmla="*/ 1162050 w 1700212"/>
                <a:gd name="connsiteY13" fmla="*/ 95250 h 2709862"/>
                <a:gd name="connsiteX14" fmla="*/ 1128712 w 1700212"/>
                <a:gd name="connsiteY14" fmla="*/ 166687 h 2709862"/>
                <a:gd name="connsiteX15" fmla="*/ 1100137 w 1700212"/>
                <a:gd name="connsiteY15" fmla="*/ 200025 h 2709862"/>
                <a:gd name="connsiteX16" fmla="*/ 1057275 w 1700212"/>
                <a:gd name="connsiteY16" fmla="*/ 238125 h 2709862"/>
                <a:gd name="connsiteX17" fmla="*/ 1057275 w 1700212"/>
                <a:gd name="connsiteY17" fmla="*/ 342900 h 2709862"/>
                <a:gd name="connsiteX18" fmla="*/ 1152525 w 1700212"/>
                <a:gd name="connsiteY18" fmla="*/ 338137 h 2709862"/>
                <a:gd name="connsiteX19" fmla="*/ 1128712 w 1700212"/>
                <a:gd name="connsiteY19" fmla="*/ 395287 h 2709862"/>
                <a:gd name="connsiteX20" fmla="*/ 990600 w 1700212"/>
                <a:gd name="connsiteY20" fmla="*/ 438150 h 2709862"/>
                <a:gd name="connsiteX21" fmla="*/ 990600 w 1700212"/>
                <a:gd name="connsiteY21" fmla="*/ 557212 h 2709862"/>
                <a:gd name="connsiteX22" fmla="*/ 971550 w 1700212"/>
                <a:gd name="connsiteY22" fmla="*/ 609600 h 2709862"/>
                <a:gd name="connsiteX23" fmla="*/ 900112 w 1700212"/>
                <a:gd name="connsiteY23" fmla="*/ 647700 h 2709862"/>
                <a:gd name="connsiteX24" fmla="*/ 895350 w 1700212"/>
                <a:gd name="connsiteY24" fmla="*/ 728662 h 2709862"/>
                <a:gd name="connsiteX25" fmla="*/ 723900 w 1700212"/>
                <a:gd name="connsiteY25" fmla="*/ 714375 h 2709862"/>
                <a:gd name="connsiteX26" fmla="*/ 671512 w 1700212"/>
                <a:gd name="connsiteY26" fmla="*/ 590550 h 2709862"/>
                <a:gd name="connsiteX27" fmla="*/ 585787 w 1700212"/>
                <a:gd name="connsiteY27" fmla="*/ 533400 h 2709862"/>
                <a:gd name="connsiteX28" fmla="*/ 428625 w 1700212"/>
                <a:gd name="connsiteY28" fmla="*/ 519112 h 2709862"/>
                <a:gd name="connsiteX29" fmla="*/ 361950 w 1700212"/>
                <a:gd name="connsiteY29" fmla="*/ 514350 h 2709862"/>
                <a:gd name="connsiteX30" fmla="*/ 366712 w 1700212"/>
                <a:gd name="connsiteY30" fmla="*/ 433387 h 2709862"/>
                <a:gd name="connsiteX31" fmla="*/ 328612 w 1700212"/>
                <a:gd name="connsiteY31" fmla="*/ 433387 h 2709862"/>
                <a:gd name="connsiteX32" fmla="*/ 295275 w 1700212"/>
                <a:gd name="connsiteY32" fmla="*/ 533400 h 2709862"/>
                <a:gd name="connsiteX33" fmla="*/ 247650 w 1700212"/>
                <a:gd name="connsiteY33" fmla="*/ 642937 h 2709862"/>
                <a:gd name="connsiteX34" fmla="*/ 214312 w 1700212"/>
                <a:gd name="connsiteY34" fmla="*/ 719137 h 2709862"/>
                <a:gd name="connsiteX35" fmla="*/ 190500 w 1700212"/>
                <a:gd name="connsiteY35" fmla="*/ 728662 h 2709862"/>
                <a:gd name="connsiteX36" fmla="*/ 109537 w 1700212"/>
                <a:gd name="connsiteY36" fmla="*/ 728662 h 2709862"/>
                <a:gd name="connsiteX37" fmla="*/ 90487 w 1700212"/>
                <a:gd name="connsiteY37" fmla="*/ 742950 h 2709862"/>
                <a:gd name="connsiteX38" fmla="*/ 95250 w 1700212"/>
                <a:gd name="connsiteY38" fmla="*/ 819150 h 2709862"/>
                <a:gd name="connsiteX39" fmla="*/ 138112 w 1700212"/>
                <a:gd name="connsiteY39" fmla="*/ 842962 h 2709862"/>
                <a:gd name="connsiteX40" fmla="*/ 76200 w 1700212"/>
                <a:gd name="connsiteY40" fmla="*/ 876300 h 2709862"/>
                <a:gd name="connsiteX41" fmla="*/ 100012 w 1700212"/>
                <a:gd name="connsiteY41" fmla="*/ 919162 h 2709862"/>
                <a:gd name="connsiteX42" fmla="*/ 100012 w 1700212"/>
                <a:gd name="connsiteY42" fmla="*/ 919162 h 2709862"/>
                <a:gd name="connsiteX43" fmla="*/ 52387 w 1700212"/>
                <a:gd name="connsiteY43" fmla="*/ 995362 h 2709862"/>
                <a:gd name="connsiteX44" fmla="*/ 123825 w 1700212"/>
                <a:gd name="connsiteY44" fmla="*/ 1047750 h 2709862"/>
                <a:gd name="connsiteX45" fmla="*/ 100012 w 1700212"/>
                <a:gd name="connsiteY45" fmla="*/ 1100137 h 2709862"/>
                <a:gd name="connsiteX46" fmla="*/ 52387 w 1700212"/>
                <a:gd name="connsiteY46" fmla="*/ 1138237 h 2709862"/>
                <a:gd name="connsiteX47" fmla="*/ 4762 w 1700212"/>
                <a:gd name="connsiteY47" fmla="*/ 1143000 h 2709862"/>
                <a:gd name="connsiteX48" fmla="*/ 0 w 1700212"/>
                <a:gd name="connsiteY48" fmla="*/ 1257300 h 2709862"/>
                <a:gd name="connsiteX49" fmla="*/ 109537 w 1700212"/>
                <a:gd name="connsiteY49" fmla="*/ 1252537 h 2709862"/>
                <a:gd name="connsiteX50" fmla="*/ 123825 w 1700212"/>
                <a:gd name="connsiteY50" fmla="*/ 1314450 h 2709862"/>
                <a:gd name="connsiteX51" fmla="*/ 214312 w 1700212"/>
                <a:gd name="connsiteY51" fmla="*/ 1319212 h 2709862"/>
                <a:gd name="connsiteX52" fmla="*/ 290512 w 1700212"/>
                <a:gd name="connsiteY52" fmla="*/ 1343025 h 2709862"/>
                <a:gd name="connsiteX53" fmla="*/ 323850 w 1700212"/>
                <a:gd name="connsiteY53" fmla="*/ 1433512 h 2709862"/>
                <a:gd name="connsiteX54" fmla="*/ 342900 w 1700212"/>
                <a:gd name="connsiteY54" fmla="*/ 1566862 h 2709862"/>
                <a:gd name="connsiteX55" fmla="*/ 352425 w 1700212"/>
                <a:gd name="connsiteY55" fmla="*/ 1643062 h 2709862"/>
                <a:gd name="connsiteX56" fmla="*/ 414337 w 1700212"/>
                <a:gd name="connsiteY56" fmla="*/ 1643062 h 2709862"/>
                <a:gd name="connsiteX57" fmla="*/ 409575 w 1700212"/>
                <a:gd name="connsiteY57" fmla="*/ 1714500 h 2709862"/>
                <a:gd name="connsiteX58" fmla="*/ 442912 w 1700212"/>
                <a:gd name="connsiteY58" fmla="*/ 1743075 h 2709862"/>
                <a:gd name="connsiteX59" fmla="*/ 514350 w 1700212"/>
                <a:gd name="connsiteY59" fmla="*/ 1700212 h 2709862"/>
                <a:gd name="connsiteX60" fmla="*/ 514350 w 1700212"/>
                <a:gd name="connsiteY60" fmla="*/ 1762125 h 2709862"/>
                <a:gd name="connsiteX61" fmla="*/ 561975 w 1700212"/>
                <a:gd name="connsiteY61" fmla="*/ 1795462 h 2709862"/>
                <a:gd name="connsiteX62" fmla="*/ 561975 w 1700212"/>
                <a:gd name="connsiteY62" fmla="*/ 1885950 h 2709862"/>
                <a:gd name="connsiteX63" fmla="*/ 571500 w 1700212"/>
                <a:gd name="connsiteY63" fmla="*/ 1943100 h 2709862"/>
                <a:gd name="connsiteX64" fmla="*/ 576262 w 1700212"/>
                <a:gd name="connsiteY64" fmla="*/ 1976437 h 2709862"/>
                <a:gd name="connsiteX65" fmla="*/ 619125 w 1700212"/>
                <a:gd name="connsiteY65" fmla="*/ 2043112 h 2709862"/>
                <a:gd name="connsiteX66" fmla="*/ 566737 w 1700212"/>
                <a:gd name="connsiteY66" fmla="*/ 2257425 h 2709862"/>
                <a:gd name="connsiteX67" fmla="*/ 566737 w 1700212"/>
                <a:gd name="connsiteY67" fmla="*/ 2309812 h 2709862"/>
                <a:gd name="connsiteX68" fmla="*/ 623887 w 1700212"/>
                <a:gd name="connsiteY68" fmla="*/ 2533650 h 2709862"/>
                <a:gd name="connsiteX69" fmla="*/ 766762 w 1700212"/>
                <a:gd name="connsiteY69" fmla="*/ 2562225 h 2709862"/>
                <a:gd name="connsiteX70" fmla="*/ 819150 w 1700212"/>
                <a:gd name="connsiteY70" fmla="*/ 2543175 h 2709862"/>
                <a:gd name="connsiteX71" fmla="*/ 885825 w 1700212"/>
                <a:gd name="connsiteY71" fmla="*/ 2538412 h 2709862"/>
                <a:gd name="connsiteX72" fmla="*/ 933449 w 1700212"/>
                <a:gd name="connsiteY72" fmla="*/ 2595562 h 2709862"/>
                <a:gd name="connsiteX73" fmla="*/ 947737 w 1700212"/>
                <a:gd name="connsiteY73" fmla="*/ 2709862 h 2709862"/>
                <a:gd name="connsiteX0" fmla="*/ 1700212 w 1700212"/>
                <a:gd name="connsiteY0" fmla="*/ 385762 h 2709862"/>
                <a:gd name="connsiteX1" fmla="*/ 1638300 w 1700212"/>
                <a:gd name="connsiteY1" fmla="*/ 381000 h 2709862"/>
                <a:gd name="connsiteX2" fmla="*/ 1633537 w 1700212"/>
                <a:gd name="connsiteY2" fmla="*/ 423862 h 2709862"/>
                <a:gd name="connsiteX3" fmla="*/ 1528762 w 1700212"/>
                <a:gd name="connsiteY3" fmla="*/ 423862 h 2709862"/>
                <a:gd name="connsiteX4" fmla="*/ 1385887 w 1700212"/>
                <a:gd name="connsiteY4" fmla="*/ 409575 h 2709862"/>
                <a:gd name="connsiteX5" fmla="*/ 1347787 w 1700212"/>
                <a:gd name="connsiteY5" fmla="*/ 390525 h 2709862"/>
                <a:gd name="connsiteX6" fmla="*/ 1262062 w 1700212"/>
                <a:gd name="connsiteY6" fmla="*/ 390525 h 2709862"/>
                <a:gd name="connsiteX7" fmla="*/ 1204912 w 1700212"/>
                <a:gd name="connsiteY7" fmla="*/ 357187 h 2709862"/>
                <a:gd name="connsiteX8" fmla="*/ 1290637 w 1700212"/>
                <a:gd name="connsiteY8" fmla="*/ 176212 h 2709862"/>
                <a:gd name="connsiteX9" fmla="*/ 1319212 w 1700212"/>
                <a:gd name="connsiteY9" fmla="*/ 90487 h 2709862"/>
                <a:gd name="connsiteX10" fmla="*/ 1362075 w 1700212"/>
                <a:gd name="connsiteY10" fmla="*/ 23812 h 2709862"/>
                <a:gd name="connsiteX11" fmla="*/ 1243012 w 1700212"/>
                <a:gd name="connsiteY11" fmla="*/ 23812 h 2709862"/>
                <a:gd name="connsiteX12" fmla="*/ 1166812 w 1700212"/>
                <a:gd name="connsiteY12" fmla="*/ 0 h 2709862"/>
                <a:gd name="connsiteX13" fmla="*/ 1162050 w 1700212"/>
                <a:gd name="connsiteY13" fmla="*/ 95250 h 2709862"/>
                <a:gd name="connsiteX14" fmla="*/ 1128712 w 1700212"/>
                <a:gd name="connsiteY14" fmla="*/ 166687 h 2709862"/>
                <a:gd name="connsiteX15" fmla="*/ 1100137 w 1700212"/>
                <a:gd name="connsiteY15" fmla="*/ 200025 h 2709862"/>
                <a:gd name="connsiteX16" fmla="*/ 1057275 w 1700212"/>
                <a:gd name="connsiteY16" fmla="*/ 238125 h 2709862"/>
                <a:gd name="connsiteX17" fmla="*/ 1057275 w 1700212"/>
                <a:gd name="connsiteY17" fmla="*/ 342900 h 2709862"/>
                <a:gd name="connsiteX18" fmla="*/ 1152525 w 1700212"/>
                <a:gd name="connsiteY18" fmla="*/ 338137 h 2709862"/>
                <a:gd name="connsiteX19" fmla="*/ 1128712 w 1700212"/>
                <a:gd name="connsiteY19" fmla="*/ 395287 h 2709862"/>
                <a:gd name="connsiteX20" fmla="*/ 990600 w 1700212"/>
                <a:gd name="connsiteY20" fmla="*/ 438150 h 2709862"/>
                <a:gd name="connsiteX21" fmla="*/ 990600 w 1700212"/>
                <a:gd name="connsiteY21" fmla="*/ 557212 h 2709862"/>
                <a:gd name="connsiteX22" fmla="*/ 971550 w 1700212"/>
                <a:gd name="connsiteY22" fmla="*/ 609600 h 2709862"/>
                <a:gd name="connsiteX23" fmla="*/ 900112 w 1700212"/>
                <a:gd name="connsiteY23" fmla="*/ 647700 h 2709862"/>
                <a:gd name="connsiteX24" fmla="*/ 895350 w 1700212"/>
                <a:gd name="connsiteY24" fmla="*/ 728662 h 2709862"/>
                <a:gd name="connsiteX25" fmla="*/ 723900 w 1700212"/>
                <a:gd name="connsiteY25" fmla="*/ 714375 h 2709862"/>
                <a:gd name="connsiteX26" fmla="*/ 671512 w 1700212"/>
                <a:gd name="connsiteY26" fmla="*/ 590550 h 2709862"/>
                <a:gd name="connsiteX27" fmla="*/ 585787 w 1700212"/>
                <a:gd name="connsiteY27" fmla="*/ 533400 h 2709862"/>
                <a:gd name="connsiteX28" fmla="*/ 428625 w 1700212"/>
                <a:gd name="connsiteY28" fmla="*/ 519112 h 2709862"/>
                <a:gd name="connsiteX29" fmla="*/ 361950 w 1700212"/>
                <a:gd name="connsiteY29" fmla="*/ 514350 h 2709862"/>
                <a:gd name="connsiteX30" fmla="*/ 366712 w 1700212"/>
                <a:gd name="connsiteY30" fmla="*/ 433387 h 2709862"/>
                <a:gd name="connsiteX31" fmla="*/ 328612 w 1700212"/>
                <a:gd name="connsiteY31" fmla="*/ 433387 h 2709862"/>
                <a:gd name="connsiteX32" fmla="*/ 295275 w 1700212"/>
                <a:gd name="connsiteY32" fmla="*/ 533400 h 2709862"/>
                <a:gd name="connsiteX33" fmla="*/ 247650 w 1700212"/>
                <a:gd name="connsiteY33" fmla="*/ 642937 h 2709862"/>
                <a:gd name="connsiteX34" fmla="*/ 214312 w 1700212"/>
                <a:gd name="connsiteY34" fmla="*/ 719137 h 2709862"/>
                <a:gd name="connsiteX35" fmla="*/ 190500 w 1700212"/>
                <a:gd name="connsiteY35" fmla="*/ 728662 h 2709862"/>
                <a:gd name="connsiteX36" fmla="*/ 109537 w 1700212"/>
                <a:gd name="connsiteY36" fmla="*/ 728662 h 2709862"/>
                <a:gd name="connsiteX37" fmla="*/ 90487 w 1700212"/>
                <a:gd name="connsiteY37" fmla="*/ 742950 h 2709862"/>
                <a:gd name="connsiteX38" fmla="*/ 95250 w 1700212"/>
                <a:gd name="connsiteY38" fmla="*/ 819150 h 2709862"/>
                <a:gd name="connsiteX39" fmla="*/ 138112 w 1700212"/>
                <a:gd name="connsiteY39" fmla="*/ 842962 h 2709862"/>
                <a:gd name="connsiteX40" fmla="*/ 76200 w 1700212"/>
                <a:gd name="connsiteY40" fmla="*/ 876300 h 2709862"/>
                <a:gd name="connsiteX41" fmla="*/ 100012 w 1700212"/>
                <a:gd name="connsiteY41" fmla="*/ 919162 h 2709862"/>
                <a:gd name="connsiteX42" fmla="*/ 100012 w 1700212"/>
                <a:gd name="connsiteY42" fmla="*/ 919162 h 2709862"/>
                <a:gd name="connsiteX43" fmla="*/ 52387 w 1700212"/>
                <a:gd name="connsiteY43" fmla="*/ 995362 h 2709862"/>
                <a:gd name="connsiteX44" fmla="*/ 123825 w 1700212"/>
                <a:gd name="connsiteY44" fmla="*/ 1047750 h 2709862"/>
                <a:gd name="connsiteX45" fmla="*/ 100012 w 1700212"/>
                <a:gd name="connsiteY45" fmla="*/ 1100137 h 2709862"/>
                <a:gd name="connsiteX46" fmla="*/ 52387 w 1700212"/>
                <a:gd name="connsiteY46" fmla="*/ 1138237 h 2709862"/>
                <a:gd name="connsiteX47" fmla="*/ 4762 w 1700212"/>
                <a:gd name="connsiteY47" fmla="*/ 1143000 h 2709862"/>
                <a:gd name="connsiteX48" fmla="*/ 0 w 1700212"/>
                <a:gd name="connsiteY48" fmla="*/ 1257300 h 2709862"/>
                <a:gd name="connsiteX49" fmla="*/ 109537 w 1700212"/>
                <a:gd name="connsiteY49" fmla="*/ 1252537 h 2709862"/>
                <a:gd name="connsiteX50" fmla="*/ 123825 w 1700212"/>
                <a:gd name="connsiteY50" fmla="*/ 1314450 h 2709862"/>
                <a:gd name="connsiteX51" fmla="*/ 214312 w 1700212"/>
                <a:gd name="connsiteY51" fmla="*/ 1319212 h 2709862"/>
                <a:gd name="connsiteX52" fmla="*/ 290512 w 1700212"/>
                <a:gd name="connsiteY52" fmla="*/ 1343025 h 2709862"/>
                <a:gd name="connsiteX53" fmla="*/ 323850 w 1700212"/>
                <a:gd name="connsiteY53" fmla="*/ 1433512 h 2709862"/>
                <a:gd name="connsiteX54" fmla="*/ 342900 w 1700212"/>
                <a:gd name="connsiteY54" fmla="*/ 1566862 h 2709862"/>
                <a:gd name="connsiteX55" fmla="*/ 352425 w 1700212"/>
                <a:gd name="connsiteY55" fmla="*/ 1643062 h 2709862"/>
                <a:gd name="connsiteX56" fmla="*/ 414337 w 1700212"/>
                <a:gd name="connsiteY56" fmla="*/ 1643062 h 2709862"/>
                <a:gd name="connsiteX57" fmla="*/ 409575 w 1700212"/>
                <a:gd name="connsiteY57" fmla="*/ 1714500 h 2709862"/>
                <a:gd name="connsiteX58" fmla="*/ 442912 w 1700212"/>
                <a:gd name="connsiteY58" fmla="*/ 1743075 h 2709862"/>
                <a:gd name="connsiteX59" fmla="*/ 514350 w 1700212"/>
                <a:gd name="connsiteY59" fmla="*/ 1700212 h 2709862"/>
                <a:gd name="connsiteX60" fmla="*/ 514350 w 1700212"/>
                <a:gd name="connsiteY60" fmla="*/ 1762125 h 2709862"/>
                <a:gd name="connsiteX61" fmla="*/ 561975 w 1700212"/>
                <a:gd name="connsiteY61" fmla="*/ 1795462 h 2709862"/>
                <a:gd name="connsiteX62" fmla="*/ 561975 w 1700212"/>
                <a:gd name="connsiteY62" fmla="*/ 1885950 h 2709862"/>
                <a:gd name="connsiteX63" fmla="*/ 571500 w 1700212"/>
                <a:gd name="connsiteY63" fmla="*/ 1943100 h 2709862"/>
                <a:gd name="connsiteX64" fmla="*/ 576262 w 1700212"/>
                <a:gd name="connsiteY64" fmla="*/ 1976437 h 2709862"/>
                <a:gd name="connsiteX65" fmla="*/ 619125 w 1700212"/>
                <a:gd name="connsiteY65" fmla="*/ 2043112 h 2709862"/>
                <a:gd name="connsiteX66" fmla="*/ 566737 w 1700212"/>
                <a:gd name="connsiteY66" fmla="*/ 2257425 h 2709862"/>
                <a:gd name="connsiteX67" fmla="*/ 566737 w 1700212"/>
                <a:gd name="connsiteY67" fmla="*/ 2309812 h 2709862"/>
                <a:gd name="connsiteX68" fmla="*/ 585787 w 1700212"/>
                <a:gd name="connsiteY68" fmla="*/ 2405062 h 2709862"/>
                <a:gd name="connsiteX69" fmla="*/ 623887 w 1700212"/>
                <a:gd name="connsiteY69" fmla="*/ 2533650 h 2709862"/>
                <a:gd name="connsiteX70" fmla="*/ 766762 w 1700212"/>
                <a:gd name="connsiteY70" fmla="*/ 2562225 h 2709862"/>
                <a:gd name="connsiteX71" fmla="*/ 819150 w 1700212"/>
                <a:gd name="connsiteY71" fmla="*/ 2543175 h 2709862"/>
                <a:gd name="connsiteX72" fmla="*/ 885825 w 1700212"/>
                <a:gd name="connsiteY72" fmla="*/ 2538412 h 2709862"/>
                <a:gd name="connsiteX73" fmla="*/ 933449 w 1700212"/>
                <a:gd name="connsiteY73" fmla="*/ 2595562 h 2709862"/>
                <a:gd name="connsiteX74" fmla="*/ 947737 w 1700212"/>
                <a:gd name="connsiteY74" fmla="*/ 2709862 h 2709862"/>
                <a:gd name="connsiteX0" fmla="*/ 1700212 w 1700212"/>
                <a:gd name="connsiteY0" fmla="*/ 385762 h 2709862"/>
                <a:gd name="connsiteX1" fmla="*/ 1638300 w 1700212"/>
                <a:gd name="connsiteY1" fmla="*/ 381000 h 2709862"/>
                <a:gd name="connsiteX2" fmla="*/ 1633537 w 1700212"/>
                <a:gd name="connsiteY2" fmla="*/ 423862 h 2709862"/>
                <a:gd name="connsiteX3" fmla="*/ 1528762 w 1700212"/>
                <a:gd name="connsiteY3" fmla="*/ 423862 h 2709862"/>
                <a:gd name="connsiteX4" fmla="*/ 1385887 w 1700212"/>
                <a:gd name="connsiteY4" fmla="*/ 409575 h 2709862"/>
                <a:gd name="connsiteX5" fmla="*/ 1347787 w 1700212"/>
                <a:gd name="connsiteY5" fmla="*/ 390525 h 2709862"/>
                <a:gd name="connsiteX6" fmla="*/ 1262062 w 1700212"/>
                <a:gd name="connsiteY6" fmla="*/ 390525 h 2709862"/>
                <a:gd name="connsiteX7" fmla="*/ 1204912 w 1700212"/>
                <a:gd name="connsiteY7" fmla="*/ 357187 h 2709862"/>
                <a:gd name="connsiteX8" fmla="*/ 1290637 w 1700212"/>
                <a:gd name="connsiteY8" fmla="*/ 176212 h 2709862"/>
                <a:gd name="connsiteX9" fmla="*/ 1319212 w 1700212"/>
                <a:gd name="connsiteY9" fmla="*/ 90487 h 2709862"/>
                <a:gd name="connsiteX10" fmla="*/ 1362075 w 1700212"/>
                <a:gd name="connsiteY10" fmla="*/ 23812 h 2709862"/>
                <a:gd name="connsiteX11" fmla="*/ 1243012 w 1700212"/>
                <a:gd name="connsiteY11" fmla="*/ 23812 h 2709862"/>
                <a:gd name="connsiteX12" fmla="*/ 1166812 w 1700212"/>
                <a:gd name="connsiteY12" fmla="*/ 0 h 2709862"/>
                <a:gd name="connsiteX13" fmla="*/ 1162050 w 1700212"/>
                <a:gd name="connsiteY13" fmla="*/ 95250 h 2709862"/>
                <a:gd name="connsiteX14" fmla="*/ 1128712 w 1700212"/>
                <a:gd name="connsiteY14" fmla="*/ 166687 h 2709862"/>
                <a:gd name="connsiteX15" fmla="*/ 1100137 w 1700212"/>
                <a:gd name="connsiteY15" fmla="*/ 200025 h 2709862"/>
                <a:gd name="connsiteX16" fmla="*/ 1057275 w 1700212"/>
                <a:gd name="connsiteY16" fmla="*/ 238125 h 2709862"/>
                <a:gd name="connsiteX17" fmla="*/ 1057275 w 1700212"/>
                <a:gd name="connsiteY17" fmla="*/ 342900 h 2709862"/>
                <a:gd name="connsiteX18" fmla="*/ 1152525 w 1700212"/>
                <a:gd name="connsiteY18" fmla="*/ 338137 h 2709862"/>
                <a:gd name="connsiteX19" fmla="*/ 1128712 w 1700212"/>
                <a:gd name="connsiteY19" fmla="*/ 395287 h 2709862"/>
                <a:gd name="connsiteX20" fmla="*/ 990600 w 1700212"/>
                <a:gd name="connsiteY20" fmla="*/ 438150 h 2709862"/>
                <a:gd name="connsiteX21" fmla="*/ 990600 w 1700212"/>
                <a:gd name="connsiteY21" fmla="*/ 557212 h 2709862"/>
                <a:gd name="connsiteX22" fmla="*/ 971550 w 1700212"/>
                <a:gd name="connsiteY22" fmla="*/ 609600 h 2709862"/>
                <a:gd name="connsiteX23" fmla="*/ 900112 w 1700212"/>
                <a:gd name="connsiteY23" fmla="*/ 647700 h 2709862"/>
                <a:gd name="connsiteX24" fmla="*/ 895350 w 1700212"/>
                <a:gd name="connsiteY24" fmla="*/ 728662 h 2709862"/>
                <a:gd name="connsiteX25" fmla="*/ 723900 w 1700212"/>
                <a:gd name="connsiteY25" fmla="*/ 714375 h 2709862"/>
                <a:gd name="connsiteX26" fmla="*/ 671512 w 1700212"/>
                <a:gd name="connsiteY26" fmla="*/ 590550 h 2709862"/>
                <a:gd name="connsiteX27" fmla="*/ 585787 w 1700212"/>
                <a:gd name="connsiteY27" fmla="*/ 533400 h 2709862"/>
                <a:gd name="connsiteX28" fmla="*/ 428625 w 1700212"/>
                <a:gd name="connsiteY28" fmla="*/ 519112 h 2709862"/>
                <a:gd name="connsiteX29" fmla="*/ 361950 w 1700212"/>
                <a:gd name="connsiteY29" fmla="*/ 514350 h 2709862"/>
                <a:gd name="connsiteX30" fmla="*/ 366712 w 1700212"/>
                <a:gd name="connsiteY30" fmla="*/ 433387 h 2709862"/>
                <a:gd name="connsiteX31" fmla="*/ 328612 w 1700212"/>
                <a:gd name="connsiteY31" fmla="*/ 433387 h 2709862"/>
                <a:gd name="connsiteX32" fmla="*/ 295275 w 1700212"/>
                <a:gd name="connsiteY32" fmla="*/ 533400 h 2709862"/>
                <a:gd name="connsiteX33" fmla="*/ 247650 w 1700212"/>
                <a:gd name="connsiteY33" fmla="*/ 642937 h 2709862"/>
                <a:gd name="connsiteX34" fmla="*/ 214312 w 1700212"/>
                <a:gd name="connsiteY34" fmla="*/ 719137 h 2709862"/>
                <a:gd name="connsiteX35" fmla="*/ 190500 w 1700212"/>
                <a:gd name="connsiteY35" fmla="*/ 728662 h 2709862"/>
                <a:gd name="connsiteX36" fmla="*/ 109537 w 1700212"/>
                <a:gd name="connsiteY36" fmla="*/ 728662 h 2709862"/>
                <a:gd name="connsiteX37" fmla="*/ 90487 w 1700212"/>
                <a:gd name="connsiteY37" fmla="*/ 742950 h 2709862"/>
                <a:gd name="connsiteX38" fmla="*/ 95250 w 1700212"/>
                <a:gd name="connsiteY38" fmla="*/ 819150 h 2709862"/>
                <a:gd name="connsiteX39" fmla="*/ 138112 w 1700212"/>
                <a:gd name="connsiteY39" fmla="*/ 842962 h 2709862"/>
                <a:gd name="connsiteX40" fmla="*/ 76200 w 1700212"/>
                <a:gd name="connsiteY40" fmla="*/ 876300 h 2709862"/>
                <a:gd name="connsiteX41" fmla="*/ 100012 w 1700212"/>
                <a:gd name="connsiteY41" fmla="*/ 919162 h 2709862"/>
                <a:gd name="connsiteX42" fmla="*/ 100012 w 1700212"/>
                <a:gd name="connsiteY42" fmla="*/ 919162 h 2709862"/>
                <a:gd name="connsiteX43" fmla="*/ 52387 w 1700212"/>
                <a:gd name="connsiteY43" fmla="*/ 995362 h 2709862"/>
                <a:gd name="connsiteX44" fmla="*/ 123825 w 1700212"/>
                <a:gd name="connsiteY44" fmla="*/ 1047750 h 2709862"/>
                <a:gd name="connsiteX45" fmla="*/ 100012 w 1700212"/>
                <a:gd name="connsiteY45" fmla="*/ 1100137 h 2709862"/>
                <a:gd name="connsiteX46" fmla="*/ 52387 w 1700212"/>
                <a:gd name="connsiteY46" fmla="*/ 1138237 h 2709862"/>
                <a:gd name="connsiteX47" fmla="*/ 4762 w 1700212"/>
                <a:gd name="connsiteY47" fmla="*/ 1143000 h 2709862"/>
                <a:gd name="connsiteX48" fmla="*/ 0 w 1700212"/>
                <a:gd name="connsiteY48" fmla="*/ 1257300 h 2709862"/>
                <a:gd name="connsiteX49" fmla="*/ 109537 w 1700212"/>
                <a:gd name="connsiteY49" fmla="*/ 1252537 h 2709862"/>
                <a:gd name="connsiteX50" fmla="*/ 123825 w 1700212"/>
                <a:gd name="connsiteY50" fmla="*/ 1314450 h 2709862"/>
                <a:gd name="connsiteX51" fmla="*/ 214312 w 1700212"/>
                <a:gd name="connsiteY51" fmla="*/ 1319212 h 2709862"/>
                <a:gd name="connsiteX52" fmla="*/ 290512 w 1700212"/>
                <a:gd name="connsiteY52" fmla="*/ 1343025 h 2709862"/>
                <a:gd name="connsiteX53" fmla="*/ 323850 w 1700212"/>
                <a:gd name="connsiteY53" fmla="*/ 1433512 h 2709862"/>
                <a:gd name="connsiteX54" fmla="*/ 342900 w 1700212"/>
                <a:gd name="connsiteY54" fmla="*/ 1566862 h 2709862"/>
                <a:gd name="connsiteX55" fmla="*/ 352425 w 1700212"/>
                <a:gd name="connsiteY55" fmla="*/ 1643062 h 2709862"/>
                <a:gd name="connsiteX56" fmla="*/ 414337 w 1700212"/>
                <a:gd name="connsiteY56" fmla="*/ 1643062 h 2709862"/>
                <a:gd name="connsiteX57" fmla="*/ 409575 w 1700212"/>
                <a:gd name="connsiteY57" fmla="*/ 1714500 h 2709862"/>
                <a:gd name="connsiteX58" fmla="*/ 442912 w 1700212"/>
                <a:gd name="connsiteY58" fmla="*/ 1743075 h 2709862"/>
                <a:gd name="connsiteX59" fmla="*/ 514350 w 1700212"/>
                <a:gd name="connsiteY59" fmla="*/ 1700212 h 2709862"/>
                <a:gd name="connsiteX60" fmla="*/ 514350 w 1700212"/>
                <a:gd name="connsiteY60" fmla="*/ 1762125 h 2709862"/>
                <a:gd name="connsiteX61" fmla="*/ 561975 w 1700212"/>
                <a:gd name="connsiteY61" fmla="*/ 1795462 h 2709862"/>
                <a:gd name="connsiteX62" fmla="*/ 561975 w 1700212"/>
                <a:gd name="connsiteY62" fmla="*/ 1885950 h 2709862"/>
                <a:gd name="connsiteX63" fmla="*/ 571500 w 1700212"/>
                <a:gd name="connsiteY63" fmla="*/ 1943100 h 2709862"/>
                <a:gd name="connsiteX64" fmla="*/ 576262 w 1700212"/>
                <a:gd name="connsiteY64" fmla="*/ 1976437 h 2709862"/>
                <a:gd name="connsiteX65" fmla="*/ 619125 w 1700212"/>
                <a:gd name="connsiteY65" fmla="*/ 2043112 h 2709862"/>
                <a:gd name="connsiteX66" fmla="*/ 566737 w 1700212"/>
                <a:gd name="connsiteY66" fmla="*/ 2257425 h 2709862"/>
                <a:gd name="connsiteX67" fmla="*/ 566737 w 1700212"/>
                <a:gd name="connsiteY67" fmla="*/ 2309812 h 2709862"/>
                <a:gd name="connsiteX68" fmla="*/ 538162 w 1700212"/>
                <a:gd name="connsiteY68" fmla="*/ 2466974 h 2709862"/>
                <a:gd name="connsiteX69" fmla="*/ 623887 w 1700212"/>
                <a:gd name="connsiteY69" fmla="*/ 2533650 h 2709862"/>
                <a:gd name="connsiteX70" fmla="*/ 766762 w 1700212"/>
                <a:gd name="connsiteY70" fmla="*/ 2562225 h 2709862"/>
                <a:gd name="connsiteX71" fmla="*/ 819150 w 1700212"/>
                <a:gd name="connsiteY71" fmla="*/ 2543175 h 2709862"/>
                <a:gd name="connsiteX72" fmla="*/ 885825 w 1700212"/>
                <a:gd name="connsiteY72" fmla="*/ 2538412 h 2709862"/>
                <a:gd name="connsiteX73" fmla="*/ 933449 w 1700212"/>
                <a:gd name="connsiteY73" fmla="*/ 2595562 h 2709862"/>
                <a:gd name="connsiteX74" fmla="*/ 947737 w 1700212"/>
                <a:gd name="connsiteY74" fmla="*/ 2709862 h 2709862"/>
                <a:gd name="connsiteX0" fmla="*/ 1700212 w 1700212"/>
                <a:gd name="connsiteY0" fmla="*/ 385762 h 2709862"/>
                <a:gd name="connsiteX1" fmla="*/ 1638300 w 1700212"/>
                <a:gd name="connsiteY1" fmla="*/ 381000 h 2709862"/>
                <a:gd name="connsiteX2" fmla="*/ 1633537 w 1700212"/>
                <a:gd name="connsiteY2" fmla="*/ 423862 h 2709862"/>
                <a:gd name="connsiteX3" fmla="*/ 1528762 w 1700212"/>
                <a:gd name="connsiteY3" fmla="*/ 423862 h 2709862"/>
                <a:gd name="connsiteX4" fmla="*/ 1385887 w 1700212"/>
                <a:gd name="connsiteY4" fmla="*/ 409575 h 2709862"/>
                <a:gd name="connsiteX5" fmla="*/ 1347787 w 1700212"/>
                <a:gd name="connsiteY5" fmla="*/ 390525 h 2709862"/>
                <a:gd name="connsiteX6" fmla="*/ 1262062 w 1700212"/>
                <a:gd name="connsiteY6" fmla="*/ 390525 h 2709862"/>
                <a:gd name="connsiteX7" fmla="*/ 1204912 w 1700212"/>
                <a:gd name="connsiteY7" fmla="*/ 357187 h 2709862"/>
                <a:gd name="connsiteX8" fmla="*/ 1290637 w 1700212"/>
                <a:gd name="connsiteY8" fmla="*/ 176212 h 2709862"/>
                <a:gd name="connsiteX9" fmla="*/ 1319212 w 1700212"/>
                <a:gd name="connsiteY9" fmla="*/ 90487 h 2709862"/>
                <a:gd name="connsiteX10" fmla="*/ 1362075 w 1700212"/>
                <a:gd name="connsiteY10" fmla="*/ 23812 h 2709862"/>
                <a:gd name="connsiteX11" fmla="*/ 1243012 w 1700212"/>
                <a:gd name="connsiteY11" fmla="*/ 23812 h 2709862"/>
                <a:gd name="connsiteX12" fmla="*/ 1166812 w 1700212"/>
                <a:gd name="connsiteY12" fmla="*/ 0 h 2709862"/>
                <a:gd name="connsiteX13" fmla="*/ 1162050 w 1700212"/>
                <a:gd name="connsiteY13" fmla="*/ 95250 h 2709862"/>
                <a:gd name="connsiteX14" fmla="*/ 1128712 w 1700212"/>
                <a:gd name="connsiteY14" fmla="*/ 166687 h 2709862"/>
                <a:gd name="connsiteX15" fmla="*/ 1100137 w 1700212"/>
                <a:gd name="connsiteY15" fmla="*/ 200025 h 2709862"/>
                <a:gd name="connsiteX16" fmla="*/ 1057275 w 1700212"/>
                <a:gd name="connsiteY16" fmla="*/ 238125 h 2709862"/>
                <a:gd name="connsiteX17" fmla="*/ 1057275 w 1700212"/>
                <a:gd name="connsiteY17" fmla="*/ 342900 h 2709862"/>
                <a:gd name="connsiteX18" fmla="*/ 1152525 w 1700212"/>
                <a:gd name="connsiteY18" fmla="*/ 338137 h 2709862"/>
                <a:gd name="connsiteX19" fmla="*/ 1128712 w 1700212"/>
                <a:gd name="connsiteY19" fmla="*/ 395287 h 2709862"/>
                <a:gd name="connsiteX20" fmla="*/ 990600 w 1700212"/>
                <a:gd name="connsiteY20" fmla="*/ 438150 h 2709862"/>
                <a:gd name="connsiteX21" fmla="*/ 990600 w 1700212"/>
                <a:gd name="connsiteY21" fmla="*/ 557212 h 2709862"/>
                <a:gd name="connsiteX22" fmla="*/ 971550 w 1700212"/>
                <a:gd name="connsiteY22" fmla="*/ 609600 h 2709862"/>
                <a:gd name="connsiteX23" fmla="*/ 900112 w 1700212"/>
                <a:gd name="connsiteY23" fmla="*/ 647700 h 2709862"/>
                <a:gd name="connsiteX24" fmla="*/ 895350 w 1700212"/>
                <a:gd name="connsiteY24" fmla="*/ 728662 h 2709862"/>
                <a:gd name="connsiteX25" fmla="*/ 723900 w 1700212"/>
                <a:gd name="connsiteY25" fmla="*/ 714375 h 2709862"/>
                <a:gd name="connsiteX26" fmla="*/ 671512 w 1700212"/>
                <a:gd name="connsiteY26" fmla="*/ 590550 h 2709862"/>
                <a:gd name="connsiteX27" fmla="*/ 585787 w 1700212"/>
                <a:gd name="connsiteY27" fmla="*/ 533400 h 2709862"/>
                <a:gd name="connsiteX28" fmla="*/ 428625 w 1700212"/>
                <a:gd name="connsiteY28" fmla="*/ 519112 h 2709862"/>
                <a:gd name="connsiteX29" fmla="*/ 361950 w 1700212"/>
                <a:gd name="connsiteY29" fmla="*/ 514350 h 2709862"/>
                <a:gd name="connsiteX30" fmla="*/ 366712 w 1700212"/>
                <a:gd name="connsiteY30" fmla="*/ 433387 h 2709862"/>
                <a:gd name="connsiteX31" fmla="*/ 328612 w 1700212"/>
                <a:gd name="connsiteY31" fmla="*/ 433387 h 2709862"/>
                <a:gd name="connsiteX32" fmla="*/ 295275 w 1700212"/>
                <a:gd name="connsiteY32" fmla="*/ 533400 h 2709862"/>
                <a:gd name="connsiteX33" fmla="*/ 247650 w 1700212"/>
                <a:gd name="connsiteY33" fmla="*/ 642937 h 2709862"/>
                <a:gd name="connsiteX34" fmla="*/ 214312 w 1700212"/>
                <a:gd name="connsiteY34" fmla="*/ 719137 h 2709862"/>
                <a:gd name="connsiteX35" fmla="*/ 190500 w 1700212"/>
                <a:gd name="connsiteY35" fmla="*/ 728662 h 2709862"/>
                <a:gd name="connsiteX36" fmla="*/ 109537 w 1700212"/>
                <a:gd name="connsiteY36" fmla="*/ 728662 h 2709862"/>
                <a:gd name="connsiteX37" fmla="*/ 90487 w 1700212"/>
                <a:gd name="connsiteY37" fmla="*/ 742950 h 2709862"/>
                <a:gd name="connsiteX38" fmla="*/ 95250 w 1700212"/>
                <a:gd name="connsiteY38" fmla="*/ 819150 h 2709862"/>
                <a:gd name="connsiteX39" fmla="*/ 138112 w 1700212"/>
                <a:gd name="connsiteY39" fmla="*/ 842962 h 2709862"/>
                <a:gd name="connsiteX40" fmla="*/ 76200 w 1700212"/>
                <a:gd name="connsiteY40" fmla="*/ 876300 h 2709862"/>
                <a:gd name="connsiteX41" fmla="*/ 100012 w 1700212"/>
                <a:gd name="connsiteY41" fmla="*/ 919162 h 2709862"/>
                <a:gd name="connsiteX42" fmla="*/ 100012 w 1700212"/>
                <a:gd name="connsiteY42" fmla="*/ 919162 h 2709862"/>
                <a:gd name="connsiteX43" fmla="*/ 52387 w 1700212"/>
                <a:gd name="connsiteY43" fmla="*/ 995362 h 2709862"/>
                <a:gd name="connsiteX44" fmla="*/ 123825 w 1700212"/>
                <a:gd name="connsiteY44" fmla="*/ 1047750 h 2709862"/>
                <a:gd name="connsiteX45" fmla="*/ 100012 w 1700212"/>
                <a:gd name="connsiteY45" fmla="*/ 1100137 h 2709862"/>
                <a:gd name="connsiteX46" fmla="*/ 52387 w 1700212"/>
                <a:gd name="connsiteY46" fmla="*/ 1138237 h 2709862"/>
                <a:gd name="connsiteX47" fmla="*/ 4762 w 1700212"/>
                <a:gd name="connsiteY47" fmla="*/ 1143000 h 2709862"/>
                <a:gd name="connsiteX48" fmla="*/ 0 w 1700212"/>
                <a:gd name="connsiteY48" fmla="*/ 1257300 h 2709862"/>
                <a:gd name="connsiteX49" fmla="*/ 109537 w 1700212"/>
                <a:gd name="connsiteY49" fmla="*/ 1252537 h 2709862"/>
                <a:gd name="connsiteX50" fmla="*/ 123825 w 1700212"/>
                <a:gd name="connsiteY50" fmla="*/ 1314450 h 2709862"/>
                <a:gd name="connsiteX51" fmla="*/ 214312 w 1700212"/>
                <a:gd name="connsiteY51" fmla="*/ 1319212 h 2709862"/>
                <a:gd name="connsiteX52" fmla="*/ 290512 w 1700212"/>
                <a:gd name="connsiteY52" fmla="*/ 1343025 h 2709862"/>
                <a:gd name="connsiteX53" fmla="*/ 323850 w 1700212"/>
                <a:gd name="connsiteY53" fmla="*/ 1433512 h 2709862"/>
                <a:gd name="connsiteX54" fmla="*/ 342900 w 1700212"/>
                <a:gd name="connsiteY54" fmla="*/ 1566862 h 2709862"/>
                <a:gd name="connsiteX55" fmla="*/ 352425 w 1700212"/>
                <a:gd name="connsiteY55" fmla="*/ 1643062 h 2709862"/>
                <a:gd name="connsiteX56" fmla="*/ 414337 w 1700212"/>
                <a:gd name="connsiteY56" fmla="*/ 1643062 h 2709862"/>
                <a:gd name="connsiteX57" fmla="*/ 409575 w 1700212"/>
                <a:gd name="connsiteY57" fmla="*/ 1714500 h 2709862"/>
                <a:gd name="connsiteX58" fmla="*/ 442912 w 1700212"/>
                <a:gd name="connsiteY58" fmla="*/ 1743075 h 2709862"/>
                <a:gd name="connsiteX59" fmla="*/ 514350 w 1700212"/>
                <a:gd name="connsiteY59" fmla="*/ 1700212 h 2709862"/>
                <a:gd name="connsiteX60" fmla="*/ 514350 w 1700212"/>
                <a:gd name="connsiteY60" fmla="*/ 1762125 h 2709862"/>
                <a:gd name="connsiteX61" fmla="*/ 561975 w 1700212"/>
                <a:gd name="connsiteY61" fmla="*/ 1795462 h 2709862"/>
                <a:gd name="connsiteX62" fmla="*/ 561975 w 1700212"/>
                <a:gd name="connsiteY62" fmla="*/ 1885950 h 2709862"/>
                <a:gd name="connsiteX63" fmla="*/ 571500 w 1700212"/>
                <a:gd name="connsiteY63" fmla="*/ 1943100 h 2709862"/>
                <a:gd name="connsiteX64" fmla="*/ 576262 w 1700212"/>
                <a:gd name="connsiteY64" fmla="*/ 1976437 h 2709862"/>
                <a:gd name="connsiteX65" fmla="*/ 619125 w 1700212"/>
                <a:gd name="connsiteY65" fmla="*/ 2043112 h 2709862"/>
                <a:gd name="connsiteX66" fmla="*/ 566737 w 1700212"/>
                <a:gd name="connsiteY66" fmla="*/ 2257425 h 2709862"/>
                <a:gd name="connsiteX67" fmla="*/ 566737 w 1700212"/>
                <a:gd name="connsiteY67" fmla="*/ 2309812 h 2709862"/>
                <a:gd name="connsiteX68" fmla="*/ 552450 w 1700212"/>
                <a:gd name="connsiteY68" fmla="*/ 2371725 h 2709862"/>
                <a:gd name="connsiteX69" fmla="*/ 538162 w 1700212"/>
                <a:gd name="connsiteY69" fmla="*/ 2466974 h 2709862"/>
                <a:gd name="connsiteX70" fmla="*/ 623887 w 1700212"/>
                <a:gd name="connsiteY70" fmla="*/ 2533650 h 2709862"/>
                <a:gd name="connsiteX71" fmla="*/ 766762 w 1700212"/>
                <a:gd name="connsiteY71" fmla="*/ 2562225 h 2709862"/>
                <a:gd name="connsiteX72" fmla="*/ 819150 w 1700212"/>
                <a:gd name="connsiteY72" fmla="*/ 2543175 h 2709862"/>
                <a:gd name="connsiteX73" fmla="*/ 885825 w 1700212"/>
                <a:gd name="connsiteY73" fmla="*/ 2538412 h 2709862"/>
                <a:gd name="connsiteX74" fmla="*/ 933449 w 1700212"/>
                <a:gd name="connsiteY74" fmla="*/ 2595562 h 2709862"/>
                <a:gd name="connsiteX75" fmla="*/ 947737 w 1700212"/>
                <a:gd name="connsiteY75" fmla="*/ 2709862 h 2709862"/>
                <a:gd name="connsiteX0" fmla="*/ 1700212 w 1700212"/>
                <a:gd name="connsiteY0" fmla="*/ 385762 h 2709862"/>
                <a:gd name="connsiteX1" fmla="*/ 1638300 w 1700212"/>
                <a:gd name="connsiteY1" fmla="*/ 381000 h 2709862"/>
                <a:gd name="connsiteX2" fmla="*/ 1633537 w 1700212"/>
                <a:gd name="connsiteY2" fmla="*/ 423862 h 2709862"/>
                <a:gd name="connsiteX3" fmla="*/ 1528762 w 1700212"/>
                <a:gd name="connsiteY3" fmla="*/ 423862 h 2709862"/>
                <a:gd name="connsiteX4" fmla="*/ 1385887 w 1700212"/>
                <a:gd name="connsiteY4" fmla="*/ 409575 h 2709862"/>
                <a:gd name="connsiteX5" fmla="*/ 1347787 w 1700212"/>
                <a:gd name="connsiteY5" fmla="*/ 390525 h 2709862"/>
                <a:gd name="connsiteX6" fmla="*/ 1262062 w 1700212"/>
                <a:gd name="connsiteY6" fmla="*/ 390525 h 2709862"/>
                <a:gd name="connsiteX7" fmla="*/ 1204912 w 1700212"/>
                <a:gd name="connsiteY7" fmla="*/ 357187 h 2709862"/>
                <a:gd name="connsiteX8" fmla="*/ 1290637 w 1700212"/>
                <a:gd name="connsiteY8" fmla="*/ 176212 h 2709862"/>
                <a:gd name="connsiteX9" fmla="*/ 1319212 w 1700212"/>
                <a:gd name="connsiteY9" fmla="*/ 90487 h 2709862"/>
                <a:gd name="connsiteX10" fmla="*/ 1362075 w 1700212"/>
                <a:gd name="connsiteY10" fmla="*/ 23812 h 2709862"/>
                <a:gd name="connsiteX11" fmla="*/ 1243012 w 1700212"/>
                <a:gd name="connsiteY11" fmla="*/ 23812 h 2709862"/>
                <a:gd name="connsiteX12" fmla="*/ 1166812 w 1700212"/>
                <a:gd name="connsiteY12" fmla="*/ 0 h 2709862"/>
                <a:gd name="connsiteX13" fmla="*/ 1162050 w 1700212"/>
                <a:gd name="connsiteY13" fmla="*/ 95250 h 2709862"/>
                <a:gd name="connsiteX14" fmla="*/ 1128712 w 1700212"/>
                <a:gd name="connsiteY14" fmla="*/ 166687 h 2709862"/>
                <a:gd name="connsiteX15" fmla="*/ 1100137 w 1700212"/>
                <a:gd name="connsiteY15" fmla="*/ 200025 h 2709862"/>
                <a:gd name="connsiteX16" fmla="*/ 1057275 w 1700212"/>
                <a:gd name="connsiteY16" fmla="*/ 238125 h 2709862"/>
                <a:gd name="connsiteX17" fmla="*/ 1057275 w 1700212"/>
                <a:gd name="connsiteY17" fmla="*/ 342900 h 2709862"/>
                <a:gd name="connsiteX18" fmla="*/ 1152525 w 1700212"/>
                <a:gd name="connsiteY18" fmla="*/ 338137 h 2709862"/>
                <a:gd name="connsiteX19" fmla="*/ 1128712 w 1700212"/>
                <a:gd name="connsiteY19" fmla="*/ 395287 h 2709862"/>
                <a:gd name="connsiteX20" fmla="*/ 990600 w 1700212"/>
                <a:gd name="connsiteY20" fmla="*/ 438150 h 2709862"/>
                <a:gd name="connsiteX21" fmla="*/ 990600 w 1700212"/>
                <a:gd name="connsiteY21" fmla="*/ 557212 h 2709862"/>
                <a:gd name="connsiteX22" fmla="*/ 971550 w 1700212"/>
                <a:gd name="connsiteY22" fmla="*/ 609600 h 2709862"/>
                <a:gd name="connsiteX23" fmla="*/ 900112 w 1700212"/>
                <a:gd name="connsiteY23" fmla="*/ 647700 h 2709862"/>
                <a:gd name="connsiteX24" fmla="*/ 895350 w 1700212"/>
                <a:gd name="connsiteY24" fmla="*/ 728662 h 2709862"/>
                <a:gd name="connsiteX25" fmla="*/ 723900 w 1700212"/>
                <a:gd name="connsiteY25" fmla="*/ 714375 h 2709862"/>
                <a:gd name="connsiteX26" fmla="*/ 671512 w 1700212"/>
                <a:gd name="connsiteY26" fmla="*/ 590550 h 2709862"/>
                <a:gd name="connsiteX27" fmla="*/ 585787 w 1700212"/>
                <a:gd name="connsiteY27" fmla="*/ 533400 h 2709862"/>
                <a:gd name="connsiteX28" fmla="*/ 428625 w 1700212"/>
                <a:gd name="connsiteY28" fmla="*/ 519112 h 2709862"/>
                <a:gd name="connsiteX29" fmla="*/ 361950 w 1700212"/>
                <a:gd name="connsiteY29" fmla="*/ 514350 h 2709862"/>
                <a:gd name="connsiteX30" fmla="*/ 366712 w 1700212"/>
                <a:gd name="connsiteY30" fmla="*/ 433387 h 2709862"/>
                <a:gd name="connsiteX31" fmla="*/ 328612 w 1700212"/>
                <a:gd name="connsiteY31" fmla="*/ 433387 h 2709862"/>
                <a:gd name="connsiteX32" fmla="*/ 295275 w 1700212"/>
                <a:gd name="connsiteY32" fmla="*/ 533400 h 2709862"/>
                <a:gd name="connsiteX33" fmla="*/ 247650 w 1700212"/>
                <a:gd name="connsiteY33" fmla="*/ 642937 h 2709862"/>
                <a:gd name="connsiteX34" fmla="*/ 214312 w 1700212"/>
                <a:gd name="connsiteY34" fmla="*/ 719137 h 2709862"/>
                <a:gd name="connsiteX35" fmla="*/ 190500 w 1700212"/>
                <a:gd name="connsiteY35" fmla="*/ 728662 h 2709862"/>
                <a:gd name="connsiteX36" fmla="*/ 109537 w 1700212"/>
                <a:gd name="connsiteY36" fmla="*/ 728662 h 2709862"/>
                <a:gd name="connsiteX37" fmla="*/ 90487 w 1700212"/>
                <a:gd name="connsiteY37" fmla="*/ 742950 h 2709862"/>
                <a:gd name="connsiteX38" fmla="*/ 95250 w 1700212"/>
                <a:gd name="connsiteY38" fmla="*/ 819150 h 2709862"/>
                <a:gd name="connsiteX39" fmla="*/ 138112 w 1700212"/>
                <a:gd name="connsiteY39" fmla="*/ 842962 h 2709862"/>
                <a:gd name="connsiteX40" fmla="*/ 76200 w 1700212"/>
                <a:gd name="connsiteY40" fmla="*/ 876300 h 2709862"/>
                <a:gd name="connsiteX41" fmla="*/ 100012 w 1700212"/>
                <a:gd name="connsiteY41" fmla="*/ 919162 h 2709862"/>
                <a:gd name="connsiteX42" fmla="*/ 100012 w 1700212"/>
                <a:gd name="connsiteY42" fmla="*/ 919162 h 2709862"/>
                <a:gd name="connsiteX43" fmla="*/ 52387 w 1700212"/>
                <a:gd name="connsiteY43" fmla="*/ 995362 h 2709862"/>
                <a:gd name="connsiteX44" fmla="*/ 123825 w 1700212"/>
                <a:gd name="connsiteY44" fmla="*/ 1047750 h 2709862"/>
                <a:gd name="connsiteX45" fmla="*/ 100012 w 1700212"/>
                <a:gd name="connsiteY45" fmla="*/ 1100137 h 2709862"/>
                <a:gd name="connsiteX46" fmla="*/ 52387 w 1700212"/>
                <a:gd name="connsiteY46" fmla="*/ 1138237 h 2709862"/>
                <a:gd name="connsiteX47" fmla="*/ 4762 w 1700212"/>
                <a:gd name="connsiteY47" fmla="*/ 1143000 h 2709862"/>
                <a:gd name="connsiteX48" fmla="*/ 0 w 1700212"/>
                <a:gd name="connsiteY48" fmla="*/ 1257300 h 2709862"/>
                <a:gd name="connsiteX49" fmla="*/ 109537 w 1700212"/>
                <a:gd name="connsiteY49" fmla="*/ 1252537 h 2709862"/>
                <a:gd name="connsiteX50" fmla="*/ 123825 w 1700212"/>
                <a:gd name="connsiteY50" fmla="*/ 1314450 h 2709862"/>
                <a:gd name="connsiteX51" fmla="*/ 214312 w 1700212"/>
                <a:gd name="connsiteY51" fmla="*/ 1319212 h 2709862"/>
                <a:gd name="connsiteX52" fmla="*/ 290512 w 1700212"/>
                <a:gd name="connsiteY52" fmla="*/ 1343025 h 2709862"/>
                <a:gd name="connsiteX53" fmla="*/ 323850 w 1700212"/>
                <a:gd name="connsiteY53" fmla="*/ 1433512 h 2709862"/>
                <a:gd name="connsiteX54" fmla="*/ 342900 w 1700212"/>
                <a:gd name="connsiteY54" fmla="*/ 1566862 h 2709862"/>
                <a:gd name="connsiteX55" fmla="*/ 352425 w 1700212"/>
                <a:gd name="connsiteY55" fmla="*/ 1643062 h 2709862"/>
                <a:gd name="connsiteX56" fmla="*/ 414337 w 1700212"/>
                <a:gd name="connsiteY56" fmla="*/ 1643062 h 2709862"/>
                <a:gd name="connsiteX57" fmla="*/ 409575 w 1700212"/>
                <a:gd name="connsiteY57" fmla="*/ 1714500 h 2709862"/>
                <a:gd name="connsiteX58" fmla="*/ 442912 w 1700212"/>
                <a:gd name="connsiteY58" fmla="*/ 1743075 h 2709862"/>
                <a:gd name="connsiteX59" fmla="*/ 514350 w 1700212"/>
                <a:gd name="connsiteY59" fmla="*/ 1700212 h 2709862"/>
                <a:gd name="connsiteX60" fmla="*/ 514350 w 1700212"/>
                <a:gd name="connsiteY60" fmla="*/ 1762125 h 2709862"/>
                <a:gd name="connsiteX61" fmla="*/ 561975 w 1700212"/>
                <a:gd name="connsiteY61" fmla="*/ 1795462 h 2709862"/>
                <a:gd name="connsiteX62" fmla="*/ 561975 w 1700212"/>
                <a:gd name="connsiteY62" fmla="*/ 1885950 h 2709862"/>
                <a:gd name="connsiteX63" fmla="*/ 571500 w 1700212"/>
                <a:gd name="connsiteY63" fmla="*/ 1943100 h 2709862"/>
                <a:gd name="connsiteX64" fmla="*/ 576262 w 1700212"/>
                <a:gd name="connsiteY64" fmla="*/ 1976437 h 2709862"/>
                <a:gd name="connsiteX65" fmla="*/ 619125 w 1700212"/>
                <a:gd name="connsiteY65" fmla="*/ 2043112 h 2709862"/>
                <a:gd name="connsiteX66" fmla="*/ 566737 w 1700212"/>
                <a:gd name="connsiteY66" fmla="*/ 2257425 h 2709862"/>
                <a:gd name="connsiteX67" fmla="*/ 566737 w 1700212"/>
                <a:gd name="connsiteY67" fmla="*/ 2309812 h 2709862"/>
                <a:gd name="connsiteX68" fmla="*/ 581025 w 1700212"/>
                <a:gd name="connsiteY68" fmla="*/ 2409825 h 2709862"/>
                <a:gd name="connsiteX69" fmla="*/ 538162 w 1700212"/>
                <a:gd name="connsiteY69" fmla="*/ 2466974 h 2709862"/>
                <a:gd name="connsiteX70" fmla="*/ 623887 w 1700212"/>
                <a:gd name="connsiteY70" fmla="*/ 2533650 h 2709862"/>
                <a:gd name="connsiteX71" fmla="*/ 766762 w 1700212"/>
                <a:gd name="connsiteY71" fmla="*/ 2562225 h 2709862"/>
                <a:gd name="connsiteX72" fmla="*/ 819150 w 1700212"/>
                <a:gd name="connsiteY72" fmla="*/ 2543175 h 2709862"/>
                <a:gd name="connsiteX73" fmla="*/ 885825 w 1700212"/>
                <a:gd name="connsiteY73" fmla="*/ 2538412 h 2709862"/>
                <a:gd name="connsiteX74" fmla="*/ 933449 w 1700212"/>
                <a:gd name="connsiteY74" fmla="*/ 2595562 h 2709862"/>
                <a:gd name="connsiteX75" fmla="*/ 947737 w 1700212"/>
                <a:gd name="connsiteY75" fmla="*/ 2709862 h 270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0212" h="2709862">
                  <a:moveTo>
                    <a:pt x="1700212" y="385762"/>
                  </a:moveTo>
                  <a:lnTo>
                    <a:pt x="1638300" y="381000"/>
                  </a:lnTo>
                  <a:lnTo>
                    <a:pt x="1633537" y="423862"/>
                  </a:lnTo>
                  <a:lnTo>
                    <a:pt x="1528762" y="423862"/>
                  </a:lnTo>
                  <a:lnTo>
                    <a:pt x="1385887" y="409575"/>
                  </a:lnTo>
                  <a:lnTo>
                    <a:pt x="1347787" y="390525"/>
                  </a:lnTo>
                  <a:lnTo>
                    <a:pt x="1262062" y="390525"/>
                  </a:lnTo>
                  <a:lnTo>
                    <a:pt x="1204912" y="357187"/>
                  </a:lnTo>
                  <a:lnTo>
                    <a:pt x="1290637" y="176212"/>
                  </a:lnTo>
                  <a:lnTo>
                    <a:pt x="1319212" y="90487"/>
                  </a:lnTo>
                  <a:lnTo>
                    <a:pt x="1362075" y="23812"/>
                  </a:lnTo>
                  <a:lnTo>
                    <a:pt x="1243012" y="23812"/>
                  </a:lnTo>
                  <a:lnTo>
                    <a:pt x="1166812" y="0"/>
                  </a:lnTo>
                  <a:lnTo>
                    <a:pt x="1162050" y="95250"/>
                  </a:lnTo>
                  <a:lnTo>
                    <a:pt x="1128712" y="166687"/>
                  </a:lnTo>
                  <a:lnTo>
                    <a:pt x="1100137" y="200025"/>
                  </a:lnTo>
                  <a:lnTo>
                    <a:pt x="1057275" y="238125"/>
                  </a:lnTo>
                  <a:lnTo>
                    <a:pt x="1057275" y="342900"/>
                  </a:lnTo>
                  <a:lnTo>
                    <a:pt x="1152525" y="338137"/>
                  </a:lnTo>
                  <a:lnTo>
                    <a:pt x="1128712" y="395287"/>
                  </a:lnTo>
                  <a:lnTo>
                    <a:pt x="990600" y="438150"/>
                  </a:lnTo>
                  <a:lnTo>
                    <a:pt x="990600" y="557212"/>
                  </a:lnTo>
                  <a:lnTo>
                    <a:pt x="971550" y="609600"/>
                  </a:lnTo>
                  <a:lnTo>
                    <a:pt x="900112" y="647700"/>
                  </a:lnTo>
                  <a:lnTo>
                    <a:pt x="895350" y="728662"/>
                  </a:lnTo>
                  <a:lnTo>
                    <a:pt x="723900" y="714375"/>
                  </a:lnTo>
                  <a:lnTo>
                    <a:pt x="671512" y="590550"/>
                  </a:lnTo>
                  <a:lnTo>
                    <a:pt x="585787" y="533400"/>
                  </a:lnTo>
                  <a:lnTo>
                    <a:pt x="428625" y="519112"/>
                  </a:lnTo>
                  <a:lnTo>
                    <a:pt x="361950" y="514350"/>
                  </a:lnTo>
                  <a:lnTo>
                    <a:pt x="366712" y="433387"/>
                  </a:lnTo>
                  <a:lnTo>
                    <a:pt x="328612" y="433387"/>
                  </a:lnTo>
                  <a:lnTo>
                    <a:pt x="295275" y="533400"/>
                  </a:lnTo>
                  <a:lnTo>
                    <a:pt x="247650" y="642937"/>
                  </a:lnTo>
                  <a:lnTo>
                    <a:pt x="214312" y="719137"/>
                  </a:lnTo>
                  <a:lnTo>
                    <a:pt x="190500" y="728662"/>
                  </a:lnTo>
                  <a:lnTo>
                    <a:pt x="109537" y="728662"/>
                  </a:lnTo>
                  <a:lnTo>
                    <a:pt x="90487" y="742950"/>
                  </a:lnTo>
                  <a:lnTo>
                    <a:pt x="95250" y="819150"/>
                  </a:lnTo>
                  <a:lnTo>
                    <a:pt x="138112" y="842962"/>
                  </a:lnTo>
                  <a:lnTo>
                    <a:pt x="76200" y="876300"/>
                  </a:lnTo>
                  <a:lnTo>
                    <a:pt x="100012" y="919162"/>
                  </a:lnTo>
                  <a:lnTo>
                    <a:pt x="100012" y="919162"/>
                  </a:lnTo>
                  <a:lnTo>
                    <a:pt x="52387" y="995362"/>
                  </a:lnTo>
                  <a:lnTo>
                    <a:pt x="123825" y="1047750"/>
                  </a:lnTo>
                  <a:lnTo>
                    <a:pt x="100012" y="1100137"/>
                  </a:lnTo>
                  <a:lnTo>
                    <a:pt x="52387" y="1138237"/>
                  </a:lnTo>
                  <a:lnTo>
                    <a:pt x="4762" y="1143000"/>
                  </a:lnTo>
                  <a:lnTo>
                    <a:pt x="0" y="1257300"/>
                  </a:lnTo>
                  <a:lnTo>
                    <a:pt x="109537" y="1252537"/>
                  </a:lnTo>
                  <a:lnTo>
                    <a:pt x="123825" y="1314450"/>
                  </a:lnTo>
                  <a:lnTo>
                    <a:pt x="214312" y="1319212"/>
                  </a:lnTo>
                  <a:lnTo>
                    <a:pt x="290512" y="1343025"/>
                  </a:lnTo>
                  <a:lnTo>
                    <a:pt x="323850" y="1433512"/>
                  </a:lnTo>
                  <a:lnTo>
                    <a:pt x="342900" y="1566862"/>
                  </a:lnTo>
                  <a:lnTo>
                    <a:pt x="352425" y="1643062"/>
                  </a:lnTo>
                  <a:lnTo>
                    <a:pt x="414337" y="1643062"/>
                  </a:lnTo>
                  <a:lnTo>
                    <a:pt x="409575" y="1714500"/>
                  </a:lnTo>
                  <a:lnTo>
                    <a:pt x="442912" y="1743075"/>
                  </a:lnTo>
                  <a:lnTo>
                    <a:pt x="514350" y="1700212"/>
                  </a:lnTo>
                  <a:lnTo>
                    <a:pt x="514350" y="1762125"/>
                  </a:lnTo>
                  <a:lnTo>
                    <a:pt x="561975" y="1795462"/>
                  </a:lnTo>
                  <a:lnTo>
                    <a:pt x="561975" y="1885950"/>
                  </a:lnTo>
                  <a:lnTo>
                    <a:pt x="571500" y="1943100"/>
                  </a:lnTo>
                  <a:lnTo>
                    <a:pt x="576262" y="1976437"/>
                  </a:lnTo>
                  <a:lnTo>
                    <a:pt x="619125" y="2043112"/>
                  </a:lnTo>
                  <a:lnTo>
                    <a:pt x="566737" y="2257425"/>
                  </a:lnTo>
                  <a:lnTo>
                    <a:pt x="566737" y="2309812"/>
                  </a:lnTo>
                  <a:lnTo>
                    <a:pt x="581025" y="2409825"/>
                  </a:lnTo>
                  <a:lnTo>
                    <a:pt x="538162" y="2466974"/>
                  </a:lnTo>
                  <a:lnTo>
                    <a:pt x="623887" y="2533650"/>
                  </a:lnTo>
                  <a:lnTo>
                    <a:pt x="766762" y="2562225"/>
                  </a:lnTo>
                  <a:lnTo>
                    <a:pt x="819150" y="2543175"/>
                  </a:lnTo>
                  <a:lnTo>
                    <a:pt x="885825" y="2538412"/>
                  </a:lnTo>
                  <a:lnTo>
                    <a:pt x="933449" y="2595562"/>
                  </a:lnTo>
                  <a:lnTo>
                    <a:pt x="947737" y="2709862"/>
                  </a:lnTo>
                </a:path>
              </a:pathLst>
            </a:custGeom>
            <a:noFill/>
            <a:ln w="2222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166688" y="4367213"/>
              <a:ext cx="419100" cy="542925"/>
            </a:xfrm>
            <a:custGeom>
              <a:avLst/>
              <a:gdLst>
                <a:gd name="connsiteX0" fmla="*/ 357187 w 419100"/>
                <a:gd name="connsiteY0" fmla="*/ 0 h 542925"/>
                <a:gd name="connsiteX1" fmla="*/ 419100 w 419100"/>
                <a:gd name="connsiteY1" fmla="*/ 0 h 542925"/>
                <a:gd name="connsiteX2" fmla="*/ 376237 w 419100"/>
                <a:gd name="connsiteY2" fmla="*/ 80962 h 542925"/>
                <a:gd name="connsiteX3" fmla="*/ 352425 w 419100"/>
                <a:gd name="connsiteY3" fmla="*/ 171450 h 542925"/>
                <a:gd name="connsiteX4" fmla="*/ 223837 w 419100"/>
                <a:gd name="connsiteY4" fmla="*/ 214312 h 542925"/>
                <a:gd name="connsiteX5" fmla="*/ 180975 w 419100"/>
                <a:gd name="connsiteY5" fmla="*/ 261937 h 542925"/>
                <a:gd name="connsiteX6" fmla="*/ 123825 w 419100"/>
                <a:gd name="connsiteY6" fmla="*/ 314325 h 542925"/>
                <a:gd name="connsiteX7" fmla="*/ 95250 w 419100"/>
                <a:gd name="connsiteY7" fmla="*/ 419100 h 542925"/>
                <a:gd name="connsiteX8" fmla="*/ 38100 w 419100"/>
                <a:gd name="connsiteY8" fmla="*/ 500062 h 542925"/>
                <a:gd name="connsiteX9" fmla="*/ 0 w 419100"/>
                <a:gd name="connsiteY9" fmla="*/ 54292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100" h="542925">
                  <a:moveTo>
                    <a:pt x="357187" y="0"/>
                  </a:moveTo>
                  <a:lnTo>
                    <a:pt x="419100" y="0"/>
                  </a:lnTo>
                  <a:lnTo>
                    <a:pt x="376237" y="80962"/>
                  </a:lnTo>
                  <a:lnTo>
                    <a:pt x="352425" y="171450"/>
                  </a:lnTo>
                  <a:lnTo>
                    <a:pt x="223837" y="214312"/>
                  </a:lnTo>
                  <a:lnTo>
                    <a:pt x="180975" y="261937"/>
                  </a:lnTo>
                  <a:lnTo>
                    <a:pt x="123825" y="314325"/>
                  </a:lnTo>
                  <a:lnTo>
                    <a:pt x="95250" y="419100"/>
                  </a:lnTo>
                  <a:lnTo>
                    <a:pt x="38100" y="500062"/>
                  </a:lnTo>
                  <a:lnTo>
                    <a:pt x="0" y="542925"/>
                  </a:lnTo>
                </a:path>
              </a:pathLst>
            </a:custGeom>
            <a:noFill/>
            <a:ln w="2222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a:off x="469900" y="1333500"/>
              <a:ext cx="463550" cy="2133600"/>
            </a:xfrm>
            <a:custGeom>
              <a:avLst/>
              <a:gdLst>
                <a:gd name="connsiteX0" fmla="*/ 247650 w 463550"/>
                <a:gd name="connsiteY0" fmla="*/ 2133600 h 2133600"/>
                <a:gd name="connsiteX1" fmla="*/ 260350 w 463550"/>
                <a:gd name="connsiteY1" fmla="*/ 2006600 h 2133600"/>
                <a:gd name="connsiteX2" fmla="*/ 152400 w 463550"/>
                <a:gd name="connsiteY2" fmla="*/ 1981200 h 2133600"/>
                <a:gd name="connsiteX3" fmla="*/ 31750 w 463550"/>
                <a:gd name="connsiteY3" fmla="*/ 1981200 h 2133600"/>
                <a:gd name="connsiteX4" fmla="*/ 31750 w 463550"/>
                <a:gd name="connsiteY4" fmla="*/ 1924050 h 2133600"/>
                <a:gd name="connsiteX5" fmla="*/ 139700 w 463550"/>
                <a:gd name="connsiteY5" fmla="*/ 1924050 h 2133600"/>
                <a:gd name="connsiteX6" fmla="*/ 190500 w 463550"/>
                <a:gd name="connsiteY6" fmla="*/ 1898650 h 2133600"/>
                <a:gd name="connsiteX7" fmla="*/ 317500 w 463550"/>
                <a:gd name="connsiteY7" fmla="*/ 1860550 h 2133600"/>
                <a:gd name="connsiteX8" fmla="*/ 336550 w 463550"/>
                <a:gd name="connsiteY8" fmla="*/ 1790700 h 2133600"/>
                <a:gd name="connsiteX9" fmla="*/ 292100 w 463550"/>
                <a:gd name="connsiteY9" fmla="*/ 1790700 h 2133600"/>
                <a:gd name="connsiteX10" fmla="*/ 311150 w 463550"/>
                <a:gd name="connsiteY10" fmla="*/ 1606550 h 2133600"/>
                <a:gd name="connsiteX11" fmla="*/ 298450 w 463550"/>
                <a:gd name="connsiteY11" fmla="*/ 1377950 h 2133600"/>
                <a:gd name="connsiteX12" fmla="*/ 317500 w 463550"/>
                <a:gd name="connsiteY12" fmla="*/ 1206500 h 2133600"/>
                <a:gd name="connsiteX13" fmla="*/ 463550 w 463550"/>
                <a:gd name="connsiteY13" fmla="*/ 1193800 h 2133600"/>
                <a:gd name="connsiteX14" fmla="*/ 450850 w 463550"/>
                <a:gd name="connsiteY14" fmla="*/ 990600 h 2133600"/>
                <a:gd name="connsiteX15" fmla="*/ 425450 w 463550"/>
                <a:gd name="connsiteY15" fmla="*/ 863600 h 2133600"/>
                <a:gd name="connsiteX16" fmla="*/ 323850 w 463550"/>
                <a:gd name="connsiteY16" fmla="*/ 857250 h 2133600"/>
                <a:gd name="connsiteX17" fmla="*/ 215900 w 463550"/>
                <a:gd name="connsiteY17" fmla="*/ 793750 h 2133600"/>
                <a:gd name="connsiteX18" fmla="*/ 349250 w 463550"/>
                <a:gd name="connsiteY18" fmla="*/ 679450 h 2133600"/>
                <a:gd name="connsiteX19" fmla="*/ 285750 w 463550"/>
                <a:gd name="connsiteY19" fmla="*/ 596900 h 2133600"/>
                <a:gd name="connsiteX20" fmla="*/ 139700 w 463550"/>
                <a:gd name="connsiteY20" fmla="*/ 349250 h 2133600"/>
                <a:gd name="connsiteX21" fmla="*/ 38100 w 463550"/>
                <a:gd name="connsiteY21" fmla="*/ 158750 h 2133600"/>
                <a:gd name="connsiteX22" fmla="*/ 0 w 463550"/>
                <a:gd name="connsiteY22"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3550" h="2133600">
                  <a:moveTo>
                    <a:pt x="247650" y="2133600"/>
                  </a:moveTo>
                  <a:lnTo>
                    <a:pt x="260350" y="2006600"/>
                  </a:lnTo>
                  <a:lnTo>
                    <a:pt x="152400" y="1981200"/>
                  </a:lnTo>
                  <a:lnTo>
                    <a:pt x="31750" y="1981200"/>
                  </a:lnTo>
                  <a:lnTo>
                    <a:pt x="31750" y="1924050"/>
                  </a:lnTo>
                  <a:lnTo>
                    <a:pt x="139700" y="1924050"/>
                  </a:lnTo>
                  <a:lnTo>
                    <a:pt x="190500" y="1898650"/>
                  </a:lnTo>
                  <a:lnTo>
                    <a:pt x="317500" y="1860550"/>
                  </a:lnTo>
                  <a:lnTo>
                    <a:pt x="336550" y="1790700"/>
                  </a:lnTo>
                  <a:lnTo>
                    <a:pt x="292100" y="1790700"/>
                  </a:lnTo>
                  <a:lnTo>
                    <a:pt x="311150" y="1606550"/>
                  </a:lnTo>
                  <a:lnTo>
                    <a:pt x="298450" y="1377950"/>
                  </a:lnTo>
                  <a:lnTo>
                    <a:pt x="317500" y="1206500"/>
                  </a:lnTo>
                  <a:lnTo>
                    <a:pt x="463550" y="1193800"/>
                  </a:lnTo>
                  <a:lnTo>
                    <a:pt x="450850" y="990600"/>
                  </a:lnTo>
                  <a:lnTo>
                    <a:pt x="425450" y="863600"/>
                  </a:lnTo>
                  <a:lnTo>
                    <a:pt x="323850" y="857250"/>
                  </a:lnTo>
                  <a:lnTo>
                    <a:pt x="215900" y="793750"/>
                  </a:lnTo>
                  <a:lnTo>
                    <a:pt x="349250" y="679450"/>
                  </a:lnTo>
                  <a:lnTo>
                    <a:pt x="285750" y="596900"/>
                  </a:lnTo>
                  <a:lnTo>
                    <a:pt x="139700" y="349250"/>
                  </a:lnTo>
                  <a:lnTo>
                    <a:pt x="38100" y="158750"/>
                  </a:lnTo>
                  <a:lnTo>
                    <a:pt x="0" y="0"/>
                  </a:lnTo>
                </a:path>
              </a:pathLst>
            </a:custGeom>
            <a:noFill/>
            <a:ln w="2222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7" name="グループ化 106"/>
            <p:cNvGrpSpPr/>
            <p:nvPr/>
          </p:nvGrpSpPr>
          <p:grpSpPr>
            <a:xfrm rot="5400000">
              <a:off x="1358445" y="-651106"/>
              <a:ext cx="5934567" cy="8660024"/>
              <a:chOff x="424990" y="336905"/>
              <a:chExt cx="5934567" cy="8660024"/>
            </a:xfrm>
          </p:grpSpPr>
          <p:sp>
            <p:nvSpPr>
              <p:cNvPr id="110" name="フリーフォーム 109"/>
              <p:cNvSpPr/>
              <p:nvPr/>
            </p:nvSpPr>
            <p:spPr>
              <a:xfrm>
                <a:off x="5213127" y="336905"/>
                <a:ext cx="301336" cy="275359"/>
              </a:xfrm>
              <a:custGeom>
                <a:avLst/>
                <a:gdLst>
                  <a:gd name="connsiteX0" fmla="*/ 0 w 301336"/>
                  <a:gd name="connsiteY0" fmla="*/ 275359 h 275359"/>
                  <a:gd name="connsiteX1" fmla="*/ 161059 w 301336"/>
                  <a:gd name="connsiteY1" fmla="*/ 223405 h 275359"/>
                  <a:gd name="connsiteX2" fmla="*/ 228600 w 301336"/>
                  <a:gd name="connsiteY2" fmla="*/ 176645 h 275359"/>
                  <a:gd name="connsiteX3" fmla="*/ 301336 w 301336"/>
                  <a:gd name="connsiteY3" fmla="*/ 0 h 275359"/>
                  <a:gd name="connsiteX4" fmla="*/ 301336 w 301336"/>
                  <a:gd name="connsiteY4" fmla="*/ 0 h 27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36" h="275359">
                    <a:moveTo>
                      <a:pt x="0" y="275359"/>
                    </a:moveTo>
                    <a:lnTo>
                      <a:pt x="161059" y="223405"/>
                    </a:lnTo>
                    <a:lnTo>
                      <a:pt x="228600" y="176645"/>
                    </a:lnTo>
                    <a:lnTo>
                      <a:pt x="301336" y="0"/>
                    </a:lnTo>
                    <a:lnTo>
                      <a:pt x="301336" y="0"/>
                    </a:lnTo>
                  </a:path>
                </a:pathLst>
              </a:custGeom>
              <a:noFill/>
              <a:ln w="1905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フリーフォーム 115"/>
              <p:cNvSpPr/>
              <p:nvPr/>
            </p:nvSpPr>
            <p:spPr>
              <a:xfrm>
                <a:off x="4717990" y="611788"/>
                <a:ext cx="509154" cy="1397577"/>
              </a:xfrm>
              <a:custGeom>
                <a:avLst/>
                <a:gdLst>
                  <a:gd name="connsiteX0" fmla="*/ 509154 w 509154"/>
                  <a:gd name="connsiteY0" fmla="*/ 0 h 1397577"/>
                  <a:gd name="connsiteX1" fmla="*/ 446809 w 509154"/>
                  <a:gd name="connsiteY1" fmla="*/ 20782 h 1397577"/>
                  <a:gd name="connsiteX2" fmla="*/ 358486 w 509154"/>
                  <a:gd name="connsiteY2" fmla="*/ 150668 h 1397577"/>
                  <a:gd name="connsiteX3" fmla="*/ 280554 w 509154"/>
                  <a:gd name="connsiteY3" fmla="*/ 337705 h 1397577"/>
                  <a:gd name="connsiteX4" fmla="*/ 228600 w 509154"/>
                  <a:gd name="connsiteY4" fmla="*/ 457200 h 1397577"/>
                  <a:gd name="connsiteX5" fmla="*/ 176645 w 509154"/>
                  <a:gd name="connsiteY5" fmla="*/ 535132 h 1397577"/>
                  <a:gd name="connsiteX6" fmla="*/ 119495 w 509154"/>
                  <a:gd name="connsiteY6" fmla="*/ 618259 h 1397577"/>
                  <a:gd name="connsiteX7" fmla="*/ 93518 w 509154"/>
                  <a:gd name="connsiteY7" fmla="*/ 711777 h 1397577"/>
                  <a:gd name="connsiteX8" fmla="*/ 129886 w 509154"/>
                  <a:gd name="connsiteY8" fmla="*/ 857250 h 1397577"/>
                  <a:gd name="connsiteX9" fmla="*/ 145473 w 509154"/>
                  <a:gd name="connsiteY9" fmla="*/ 981941 h 1397577"/>
                  <a:gd name="connsiteX10" fmla="*/ 114300 w 509154"/>
                  <a:gd name="connsiteY10" fmla="*/ 1153391 h 1397577"/>
                  <a:gd name="connsiteX11" fmla="*/ 41563 w 509154"/>
                  <a:gd name="connsiteY11" fmla="*/ 1335232 h 1397577"/>
                  <a:gd name="connsiteX12" fmla="*/ 0 w 509154"/>
                  <a:gd name="connsiteY12" fmla="*/ 1397577 h 1397577"/>
                  <a:gd name="connsiteX13" fmla="*/ 0 w 509154"/>
                  <a:gd name="connsiteY13" fmla="*/ 1397577 h 139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9154" h="1397577">
                    <a:moveTo>
                      <a:pt x="509154" y="0"/>
                    </a:moveTo>
                    <a:lnTo>
                      <a:pt x="446809" y="20782"/>
                    </a:lnTo>
                    <a:lnTo>
                      <a:pt x="358486" y="150668"/>
                    </a:lnTo>
                    <a:lnTo>
                      <a:pt x="280554" y="337705"/>
                    </a:lnTo>
                    <a:lnTo>
                      <a:pt x="228600" y="457200"/>
                    </a:lnTo>
                    <a:lnTo>
                      <a:pt x="176645" y="535132"/>
                    </a:lnTo>
                    <a:lnTo>
                      <a:pt x="119495" y="618259"/>
                    </a:lnTo>
                    <a:lnTo>
                      <a:pt x="93518" y="711777"/>
                    </a:lnTo>
                    <a:lnTo>
                      <a:pt x="129886" y="857250"/>
                    </a:lnTo>
                    <a:lnTo>
                      <a:pt x="145473" y="981941"/>
                    </a:lnTo>
                    <a:lnTo>
                      <a:pt x="114300" y="1153391"/>
                    </a:lnTo>
                    <a:lnTo>
                      <a:pt x="41563" y="1335232"/>
                    </a:lnTo>
                    <a:lnTo>
                      <a:pt x="0" y="1397577"/>
                    </a:lnTo>
                    <a:lnTo>
                      <a:pt x="0" y="1397577"/>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フリーフォーム 116"/>
              <p:cNvSpPr/>
              <p:nvPr/>
            </p:nvSpPr>
            <p:spPr>
              <a:xfrm>
                <a:off x="4135634" y="1938131"/>
                <a:ext cx="623455" cy="1101436"/>
              </a:xfrm>
              <a:custGeom>
                <a:avLst/>
                <a:gdLst>
                  <a:gd name="connsiteX0" fmla="*/ 623455 w 623455"/>
                  <a:gd name="connsiteY0" fmla="*/ 0 h 1101436"/>
                  <a:gd name="connsiteX1" fmla="*/ 555914 w 623455"/>
                  <a:gd name="connsiteY1" fmla="*/ 140277 h 1101436"/>
                  <a:gd name="connsiteX2" fmla="*/ 529937 w 623455"/>
                  <a:gd name="connsiteY2" fmla="*/ 301336 h 1101436"/>
                  <a:gd name="connsiteX3" fmla="*/ 436419 w 623455"/>
                  <a:gd name="connsiteY3" fmla="*/ 441613 h 1101436"/>
                  <a:gd name="connsiteX4" fmla="*/ 363682 w 623455"/>
                  <a:gd name="connsiteY4" fmla="*/ 581891 h 1101436"/>
                  <a:gd name="connsiteX5" fmla="*/ 322119 w 623455"/>
                  <a:gd name="connsiteY5" fmla="*/ 675409 h 1101436"/>
                  <a:gd name="connsiteX6" fmla="*/ 337705 w 623455"/>
                  <a:gd name="connsiteY6" fmla="*/ 774123 h 1101436"/>
                  <a:gd name="connsiteX7" fmla="*/ 285750 w 623455"/>
                  <a:gd name="connsiteY7" fmla="*/ 893618 h 1101436"/>
                  <a:gd name="connsiteX8" fmla="*/ 135082 w 623455"/>
                  <a:gd name="connsiteY8" fmla="*/ 1039091 h 1101436"/>
                  <a:gd name="connsiteX9" fmla="*/ 0 w 623455"/>
                  <a:gd name="connsiteY9" fmla="*/ 1101436 h 1101436"/>
                  <a:gd name="connsiteX10" fmla="*/ 0 w 623455"/>
                  <a:gd name="connsiteY10" fmla="*/ 1096241 h 110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455" h="1101436">
                    <a:moveTo>
                      <a:pt x="623455" y="0"/>
                    </a:moveTo>
                    <a:lnTo>
                      <a:pt x="555914" y="140277"/>
                    </a:lnTo>
                    <a:lnTo>
                      <a:pt x="529937" y="301336"/>
                    </a:lnTo>
                    <a:lnTo>
                      <a:pt x="436419" y="441613"/>
                    </a:lnTo>
                    <a:lnTo>
                      <a:pt x="363682" y="581891"/>
                    </a:lnTo>
                    <a:lnTo>
                      <a:pt x="322119" y="675409"/>
                    </a:lnTo>
                    <a:lnTo>
                      <a:pt x="337705" y="774123"/>
                    </a:lnTo>
                    <a:lnTo>
                      <a:pt x="285750" y="893618"/>
                    </a:lnTo>
                    <a:lnTo>
                      <a:pt x="135082" y="1039091"/>
                    </a:lnTo>
                    <a:lnTo>
                      <a:pt x="0" y="1101436"/>
                    </a:lnTo>
                    <a:lnTo>
                      <a:pt x="0" y="1096241"/>
                    </a:lnTo>
                  </a:path>
                </a:pathLst>
              </a:custGeom>
              <a:noFill/>
              <a:ln w="1905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122"/>
              <p:cNvSpPr/>
              <p:nvPr/>
            </p:nvSpPr>
            <p:spPr>
              <a:xfrm>
                <a:off x="2255041" y="2529308"/>
                <a:ext cx="531906" cy="3240788"/>
              </a:xfrm>
              <a:custGeom>
                <a:avLst/>
                <a:gdLst>
                  <a:gd name="connsiteX0" fmla="*/ 143435 w 531906"/>
                  <a:gd name="connsiteY0" fmla="*/ 0 h 3263153"/>
                  <a:gd name="connsiteX1" fmla="*/ 137459 w 531906"/>
                  <a:gd name="connsiteY1" fmla="*/ 179294 h 3263153"/>
                  <a:gd name="connsiteX2" fmla="*/ 53788 w 531906"/>
                  <a:gd name="connsiteY2" fmla="*/ 209177 h 3263153"/>
                  <a:gd name="connsiteX3" fmla="*/ 53788 w 531906"/>
                  <a:gd name="connsiteY3" fmla="*/ 376518 h 3263153"/>
                  <a:gd name="connsiteX4" fmla="*/ 5976 w 531906"/>
                  <a:gd name="connsiteY4" fmla="*/ 531906 h 3263153"/>
                  <a:gd name="connsiteX5" fmla="*/ 531906 w 531906"/>
                  <a:gd name="connsiteY5" fmla="*/ 1189318 h 3263153"/>
                  <a:gd name="connsiteX6" fmla="*/ 513976 w 531906"/>
                  <a:gd name="connsiteY6" fmla="*/ 1607671 h 3263153"/>
                  <a:gd name="connsiteX7" fmla="*/ 185270 w 531906"/>
                  <a:gd name="connsiteY7" fmla="*/ 1595718 h 3263153"/>
                  <a:gd name="connsiteX8" fmla="*/ 125506 w 531906"/>
                  <a:gd name="connsiteY8" fmla="*/ 1703294 h 3263153"/>
                  <a:gd name="connsiteX9" fmla="*/ 125506 w 531906"/>
                  <a:gd name="connsiteY9" fmla="*/ 2085788 h 3263153"/>
                  <a:gd name="connsiteX10" fmla="*/ 119529 w 531906"/>
                  <a:gd name="connsiteY10" fmla="*/ 2259106 h 3263153"/>
                  <a:gd name="connsiteX11" fmla="*/ 71718 w 531906"/>
                  <a:gd name="connsiteY11" fmla="*/ 2713318 h 3263153"/>
                  <a:gd name="connsiteX12" fmla="*/ 23906 w 531906"/>
                  <a:gd name="connsiteY12" fmla="*/ 3071906 h 3263153"/>
                  <a:gd name="connsiteX13" fmla="*/ 0 w 531906"/>
                  <a:gd name="connsiteY13" fmla="*/ 3263153 h 3263153"/>
                  <a:gd name="connsiteX14" fmla="*/ 0 w 531906"/>
                  <a:gd name="connsiteY14" fmla="*/ 3251200 h 326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1906" h="3263153">
                    <a:moveTo>
                      <a:pt x="143435" y="0"/>
                    </a:moveTo>
                    <a:lnTo>
                      <a:pt x="137459" y="179294"/>
                    </a:lnTo>
                    <a:lnTo>
                      <a:pt x="53788" y="209177"/>
                    </a:lnTo>
                    <a:lnTo>
                      <a:pt x="53788" y="376518"/>
                    </a:lnTo>
                    <a:lnTo>
                      <a:pt x="5976" y="531906"/>
                    </a:lnTo>
                    <a:lnTo>
                      <a:pt x="531906" y="1189318"/>
                    </a:lnTo>
                    <a:lnTo>
                      <a:pt x="513976" y="1607671"/>
                    </a:lnTo>
                    <a:lnTo>
                      <a:pt x="185270" y="1595718"/>
                    </a:lnTo>
                    <a:lnTo>
                      <a:pt x="125506" y="1703294"/>
                    </a:lnTo>
                    <a:lnTo>
                      <a:pt x="125506" y="2085788"/>
                    </a:lnTo>
                    <a:lnTo>
                      <a:pt x="119529" y="2259106"/>
                    </a:lnTo>
                    <a:lnTo>
                      <a:pt x="71718" y="2713318"/>
                    </a:lnTo>
                    <a:lnTo>
                      <a:pt x="23906" y="3071906"/>
                    </a:lnTo>
                    <a:lnTo>
                      <a:pt x="0" y="3263153"/>
                    </a:lnTo>
                    <a:lnTo>
                      <a:pt x="0" y="3251200"/>
                    </a:ln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129"/>
              <p:cNvSpPr/>
              <p:nvPr/>
            </p:nvSpPr>
            <p:spPr>
              <a:xfrm>
                <a:off x="1302902" y="5775407"/>
                <a:ext cx="1350279" cy="824382"/>
              </a:xfrm>
              <a:custGeom>
                <a:avLst/>
                <a:gdLst>
                  <a:gd name="connsiteX0" fmla="*/ 1255523 w 1350279"/>
                  <a:gd name="connsiteY0" fmla="*/ 824382 h 824382"/>
                  <a:gd name="connsiteX1" fmla="*/ 1336066 w 1350279"/>
                  <a:gd name="connsiteY1" fmla="*/ 307959 h 824382"/>
                  <a:gd name="connsiteX2" fmla="*/ 1350279 w 1350279"/>
                  <a:gd name="connsiteY2" fmla="*/ 23689 h 824382"/>
                  <a:gd name="connsiteX3" fmla="*/ 1174980 w 1350279"/>
                  <a:gd name="connsiteY3" fmla="*/ 42641 h 824382"/>
                  <a:gd name="connsiteX4" fmla="*/ 952302 w 1350279"/>
                  <a:gd name="connsiteY4" fmla="*/ 0 h 824382"/>
                  <a:gd name="connsiteX5" fmla="*/ 634868 w 1350279"/>
                  <a:gd name="connsiteY5" fmla="*/ 99495 h 824382"/>
                  <a:gd name="connsiteX6" fmla="*/ 317434 w 1350279"/>
                  <a:gd name="connsiteY6" fmla="*/ 75805 h 824382"/>
                  <a:gd name="connsiteX7" fmla="*/ 0 w 1350279"/>
                  <a:gd name="connsiteY7" fmla="*/ 52116 h 824382"/>
                  <a:gd name="connsiteX8" fmla="*/ 0 w 1350279"/>
                  <a:gd name="connsiteY8" fmla="*/ 52116 h 8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279" h="824382">
                    <a:moveTo>
                      <a:pt x="1255523" y="824382"/>
                    </a:moveTo>
                    <a:lnTo>
                      <a:pt x="1336066" y="307959"/>
                    </a:lnTo>
                    <a:lnTo>
                      <a:pt x="1350279" y="23689"/>
                    </a:lnTo>
                    <a:lnTo>
                      <a:pt x="1174980" y="42641"/>
                    </a:lnTo>
                    <a:lnTo>
                      <a:pt x="952302" y="0"/>
                    </a:lnTo>
                    <a:lnTo>
                      <a:pt x="634868" y="99495"/>
                    </a:lnTo>
                    <a:lnTo>
                      <a:pt x="317434" y="75805"/>
                    </a:lnTo>
                    <a:lnTo>
                      <a:pt x="0" y="52116"/>
                    </a:lnTo>
                    <a:lnTo>
                      <a:pt x="0" y="52116"/>
                    </a:ln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136"/>
              <p:cNvSpPr/>
              <p:nvPr/>
            </p:nvSpPr>
            <p:spPr>
              <a:xfrm>
                <a:off x="4292468" y="5353741"/>
                <a:ext cx="1051797" cy="66329"/>
              </a:xfrm>
              <a:custGeom>
                <a:avLst/>
                <a:gdLst>
                  <a:gd name="connsiteX0" fmla="*/ 0 w 1051797"/>
                  <a:gd name="connsiteY0" fmla="*/ 66329 h 66329"/>
                  <a:gd name="connsiteX1" fmla="*/ 284270 w 1051797"/>
                  <a:gd name="connsiteY1" fmla="*/ 0 h 66329"/>
                  <a:gd name="connsiteX2" fmla="*/ 1051797 w 1051797"/>
                  <a:gd name="connsiteY2" fmla="*/ 18951 h 66329"/>
                  <a:gd name="connsiteX3" fmla="*/ 1051797 w 1051797"/>
                  <a:gd name="connsiteY3" fmla="*/ 18951 h 66329"/>
                </a:gdLst>
                <a:ahLst/>
                <a:cxnLst>
                  <a:cxn ang="0">
                    <a:pos x="connsiteX0" y="connsiteY0"/>
                  </a:cxn>
                  <a:cxn ang="0">
                    <a:pos x="connsiteX1" y="connsiteY1"/>
                  </a:cxn>
                  <a:cxn ang="0">
                    <a:pos x="connsiteX2" y="connsiteY2"/>
                  </a:cxn>
                  <a:cxn ang="0">
                    <a:pos x="connsiteX3" y="connsiteY3"/>
                  </a:cxn>
                </a:cxnLst>
                <a:rect l="l" t="t" r="r" b="b"/>
                <a:pathLst>
                  <a:path w="1051797" h="66329">
                    <a:moveTo>
                      <a:pt x="0" y="66329"/>
                    </a:moveTo>
                    <a:lnTo>
                      <a:pt x="284270" y="0"/>
                    </a:lnTo>
                    <a:lnTo>
                      <a:pt x="1051797" y="18951"/>
                    </a:lnTo>
                    <a:lnTo>
                      <a:pt x="1051797" y="18951"/>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137"/>
              <p:cNvSpPr/>
              <p:nvPr/>
            </p:nvSpPr>
            <p:spPr>
              <a:xfrm>
                <a:off x="3879856" y="5414034"/>
                <a:ext cx="412191" cy="9476"/>
              </a:xfrm>
              <a:custGeom>
                <a:avLst/>
                <a:gdLst>
                  <a:gd name="connsiteX0" fmla="*/ 0 w 412191"/>
                  <a:gd name="connsiteY0" fmla="*/ 0 h 9476"/>
                  <a:gd name="connsiteX1" fmla="*/ 412191 w 412191"/>
                  <a:gd name="connsiteY1" fmla="*/ 9476 h 9476"/>
                  <a:gd name="connsiteX2" fmla="*/ 412191 w 412191"/>
                  <a:gd name="connsiteY2" fmla="*/ 9476 h 9476"/>
                </a:gdLst>
                <a:ahLst/>
                <a:cxnLst>
                  <a:cxn ang="0">
                    <a:pos x="connsiteX0" y="connsiteY0"/>
                  </a:cxn>
                  <a:cxn ang="0">
                    <a:pos x="connsiteX1" y="connsiteY1"/>
                  </a:cxn>
                  <a:cxn ang="0">
                    <a:pos x="connsiteX2" y="connsiteY2"/>
                  </a:cxn>
                </a:cxnLst>
                <a:rect l="l" t="t" r="r" b="b"/>
                <a:pathLst>
                  <a:path w="412191" h="9476">
                    <a:moveTo>
                      <a:pt x="0" y="0"/>
                    </a:moveTo>
                    <a:lnTo>
                      <a:pt x="412191" y="9476"/>
                    </a:lnTo>
                    <a:lnTo>
                      <a:pt x="412191" y="9476"/>
                    </a:ln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フリーフォーム 141"/>
              <p:cNvSpPr/>
              <p:nvPr/>
            </p:nvSpPr>
            <p:spPr>
              <a:xfrm>
                <a:off x="710674" y="5287411"/>
                <a:ext cx="3179079" cy="127922"/>
              </a:xfrm>
              <a:custGeom>
                <a:avLst/>
                <a:gdLst>
                  <a:gd name="connsiteX0" fmla="*/ 0 w 3179079"/>
                  <a:gd name="connsiteY0" fmla="*/ 0 h 127922"/>
                  <a:gd name="connsiteX1" fmla="*/ 222677 w 3179079"/>
                  <a:gd name="connsiteY1" fmla="*/ 4738 h 127922"/>
                  <a:gd name="connsiteX2" fmla="*/ 885973 w 3179079"/>
                  <a:gd name="connsiteY2" fmla="*/ 9476 h 127922"/>
                  <a:gd name="connsiteX3" fmla="*/ 1369231 w 3179079"/>
                  <a:gd name="connsiteY3" fmla="*/ 14214 h 127922"/>
                  <a:gd name="connsiteX4" fmla="*/ 1435560 w 3179079"/>
                  <a:gd name="connsiteY4" fmla="*/ 23690 h 127922"/>
                  <a:gd name="connsiteX5" fmla="*/ 1847751 w 3179079"/>
                  <a:gd name="connsiteY5" fmla="*/ 71068 h 127922"/>
                  <a:gd name="connsiteX6" fmla="*/ 2117807 w 3179079"/>
                  <a:gd name="connsiteY6" fmla="*/ 113708 h 127922"/>
                  <a:gd name="connsiteX7" fmla="*/ 3179079 w 3179079"/>
                  <a:gd name="connsiteY7" fmla="*/ 127922 h 127922"/>
                  <a:gd name="connsiteX8" fmla="*/ 3179079 w 3179079"/>
                  <a:gd name="connsiteY8" fmla="*/ 127922 h 12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9079" h="127922">
                    <a:moveTo>
                      <a:pt x="0" y="0"/>
                    </a:moveTo>
                    <a:lnTo>
                      <a:pt x="222677" y="4738"/>
                    </a:lnTo>
                    <a:lnTo>
                      <a:pt x="885973" y="9476"/>
                    </a:lnTo>
                    <a:lnTo>
                      <a:pt x="1369231" y="14214"/>
                    </a:lnTo>
                    <a:lnTo>
                      <a:pt x="1435560" y="23690"/>
                    </a:lnTo>
                    <a:lnTo>
                      <a:pt x="1847751" y="71068"/>
                    </a:lnTo>
                    <a:lnTo>
                      <a:pt x="2117807" y="113708"/>
                    </a:lnTo>
                    <a:lnTo>
                      <a:pt x="3179079" y="127922"/>
                    </a:lnTo>
                    <a:lnTo>
                      <a:pt x="3179079" y="127922"/>
                    </a:ln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フリーフォーム 142"/>
              <p:cNvSpPr/>
              <p:nvPr/>
            </p:nvSpPr>
            <p:spPr>
              <a:xfrm>
                <a:off x="687294" y="4064000"/>
                <a:ext cx="3006165" cy="1524000"/>
              </a:xfrm>
              <a:custGeom>
                <a:avLst/>
                <a:gdLst>
                  <a:gd name="connsiteX0" fmla="*/ 3006165 w 3006165"/>
                  <a:gd name="connsiteY0" fmla="*/ 0 h 1524000"/>
                  <a:gd name="connsiteX1" fmla="*/ 2605741 w 3006165"/>
                  <a:gd name="connsiteY1" fmla="*/ 233082 h 1524000"/>
                  <a:gd name="connsiteX2" fmla="*/ 2545977 w 3006165"/>
                  <a:gd name="connsiteY2" fmla="*/ 436282 h 1524000"/>
                  <a:gd name="connsiteX3" fmla="*/ 2318871 w 3006165"/>
                  <a:gd name="connsiteY3" fmla="*/ 508000 h 1524000"/>
                  <a:gd name="connsiteX4" fmla="*/ 2133600 w 3006165"/>
                  <a:gd name="connsiteY4" fmla="*/ 496047 h 1524000"/>
                  <a:gd name="connsiteX5" fmla="*/ 2032000 w 3006165"/>
                  <a:gd name="connsiteY5" fmla="*/ 549835 h 1524000"/>
                  <a:gd name="connsiteX6" fmla="*/ 1625600 w 3006165"/>
                  <a:gd name="connsiteY6" fmla="*/ 591671 h 1524000"/>
                  <a:gd name="connsiteX7" fmla="*/ 1380565 w 3006165"/>
                  <a:gd name="connsiteY7" fmla="*/ 615576 h 1524000"/>
                  <a:gd name="connsiteX8" fmla="*/ 1308847 w 3006165"/>
                  <a:gd name="connsiteY8" fmla="*/ 669365 h 1524000"/>
                  <a:gd name="connsiteX9" fmla="*/ 1135530 w 3006165"/>
                  <a:gd name="connsiteY9" fmla="*/ 759012 h 1524000"/>
                  <a:gd name="connsiteX10" fmla="*/ 1135530 w 3006165"/>
                  <a:gd name="connsiteY10" fmla="*/ 830729 h 1524000"/>
                  <a:gd name="connsiteX11" fmla="*/ 1213224 w 3006165"/>
                  <a:gd name="connsiteY11" fmla="*/ 938306 h 1524000"/>
                  <a:gd name="connsiteX12" fmla="*/ 1290918 w 3006165"/>
                  <a:gd name="connsiteY12" fmla="*/ 1147482 h 1524000"/>
                  <a:gd name="connsiteX13" fmla="*/ 1243106 w 3006165"/>
                  <a:gd name="connsiteY13" fmla="*/ 1524000 h 1524000"/>
                  <a:gd name="connsiteX14" fmla="*/ 932330 w 3006165"/>
                  <a:gd name="connsiteY14" fmla="*/ 1452282 h 1524000"/>
                  <a:gd name="connsiteX15" fmla="*/ 723153 w 3006165"/>
                  <a:gd name="connsiteY15" fmla="*/ 1446306 h 1524000"/>
                  <a:gd name="connsiteX16" fmla="*/ 621553 w 3006165"/>
                  <a:gd name="connsiteY16" fmla="*/ 1488141 h 1524000"/>
                  <a:gd name="connsiteX17" fmla="*/ 227106 w 3006165"/>
                  <a:gd name="connsiteY17" fmla="*/ 1464235 h 1524000"/>
                  <a:gd name="connsiteX18" fmla="*/ 0 w 3006165"/>
                  <a:gd name="connsiteY18" fmla="*/ 1464235 h 1524000"/>
                  <a:gd name="connsiteX19" fmla="*/ 0 w 3006165"/>
                  <a:gd name="connsiteY19" fmla="*/ 1464235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6165" h="1524000">
                    <a:moveTo>
                      <a:pt x="3006165" y="0"/>
                    </a:moveTo>
                    <a:lnTo>
                      <a:pt x="2605741" y="233082"/>
                    </a:lnTo>
                    <a:lnTo>
                      <a:pt x="2545977" y="436282"/>
                    </a:lnTo>
                    <a:lnTo>
                      <a:pt x="2318871" y="508000"/>
                    </a:lnTo>
                    <a:lnTo>
                      <a:pt x="2133600" y="496047"/>
                    </a:lnTo>
                    <a:lnTo>
                      <a:pt x="2032000" y="549835"/>
                    </a:lnTo>
                    <a:lnTo>
                      <a:pt x="1625600" y="591671"/>
                    </a:lnTo>
                    <a:lnTo>
                      <a:pt x="1380565" y="615576"/>
                    </a:lnTo>
                    <a:lnTo>
                      <a:pt x="1308847" y="669365"/>
                    </a:lnTo>
                    <a:lnTo>
                      <a:pt x="1135530" y="759012"/>
                    </a:lnTo>
                    <a:lnTo>
                      <a:pt x="1135530" y="830729"/>
                    </a:lnTo>
                    <a:lnTo>
                      <a:pt x="1213224" y="938306"/>
                    </a:lnTo>
                    <a:lnTo>
                      <a:pt x="1290918" y="1147482"/>
                    </a:lnTo>
                    <a:lnTo>
                      <a:pt x="1243106" y="1524000"/>
                    </a:lnTo>
                    <a:lnTo>
                      <a:pt x="932330" y="1452282"/>
                    </a:lnTo>
                    <a:lnTo>
                      <a:pt x="723153" y="1446306"/>
                    </a:lnTo>
                    <a:lnTo>
                      <a:pt x="621553" y="1488141"/>
                    </a:lnTo>
                    <a:lnTo>
                      <a:pt x="227106" y="1464235"/>
                    </a:lnTo>
                    <a:lnTo>
                      <a:pt x="0" y="1464235"/>
                    </a:lnTo>
                    <a:lnTo>
                      <a:pt x="0" y="1464235"/>
                    </a:ln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フリーフォーム 143"/>
              <p:cNvSpPr/>
              <p:nvPr/>
            </p:nvSpPr>
            <p:spPr>
              <a:xfrm>
                <a:off x="686984" y="4619378"/>
                <a:ext cx="255843" cy="2757414"/>
              </a:xfrm>
              <a:custGeom>
                <a:avLst/>
                <a:gdLst>
                  <a:gd name="connsiteX0" fmla="*/ 170562 w 255843"/>
                  <a:gd name="connsiteY0" fmla="*/ 0 h 2757414"/>
                  <a:gd name="connsiteX1" fmla="*/ 180038 w 255843"/>
                  <a:gd name="connsiteY1" fmla="*/ 170562 h 2757414"/>
                  <a:gd name="connsiteX2" fmla="*/ 213203 w 255843"/>
                  <a:gd name="connsiteY2" fmla="*/ 454831 h 2757414"/>
                  <a:gd name="connsiteX3" fmla="*/ 217940 w 255843"/>
                  <a:gd name="connsiteY3" fmla="*/ 734363 h 2757414"/>
                  <a:gd name="connsiteX4" fmla="*/ 208465 w 255843"/>
                  <a:gd name="connsiteY4" fmla="*/ 1009157 h 2757414"/>
                  <a:gd name="connsiteX5" fmla="*/ 194251 w 255843"/>
                  <a:gd name="connsiteY5" fmla="*/ 1127602 h 2757414"/>
                  <a:gd name="connsiteX6" fmla="*/ 251105 w 255843"/>
                  <a:gd name="connsiteY6" fmla="*/ 1264999 h 2757414"/>
                  <a:gd name="connsiteX7" fmla="*/ 255843 w 255843"/>
                  <a:gd name="connsiteY7" fmla="*/ 1350280 h 2757414"/>
                  <a:gd name="connsiteX8" fmla="*/ 222678 w 255843"/>
                  <a:gd name="connsiteY8" fmla="*/ 1828800 h 2757414"/>
                  <a:gd name="connsiteX9" fmla="*/ 198989 w 255843"/>
                  <a:gd name="connsiteY9" fmla="*/ 2013575 h 2757414"/>
                  <a:gd name="connsiteX10" fmla="*/ 71068 w 255843"/>
                  <a:gd name="connsiteY10" fmla="*/ 2544212 h 2757414"/>
                  <a:gd name="connsiteX11" fmla="*/ 0 w 255843"/>
                  <a:gd name="connsiteY11" fmla="*/ 2757414 h 2757414"/>
                  <a:gd name="connsiteX12" fmla="*/ 0 w 255843"/>
                  <a:gd name="connsiteY12" fmla="*/ 2757414 h 275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843" h="2757414">
                    <a:moveTo>
                      <a:pt x="170562" y="0"/>
                    </a:moveTo>
                    <a:lnTo>
                      <a:pt x="180038" y="170562"/>
                    </a:lnTo>
                    <a:lnTo>
                      <a:pt x="213203" y="454831"/>
                    </a:lnTo>
                    <a:lnTo>
                      <a:pt x="217940" y="734363"/>
                    </a:lnTo>
                    <a:lnTo>
                      <a:pt x="208465" y="1009157"/>
                    </a:lnTo>
                    <a:lnTo>
                      <a:pt x="194251" y="1127602"/>
                    </a:lnTo>
                    <a:lnTo>
                      <a:pt x="251105" y="1264999"/>
                    </a:lnTo>
                    <a:lnTo>
                      <a:pt x="255843" y="1350280"/>
                    </a:lnTo>
                    <a:lnTo>
                      <a:pt x="222678" y="1828800"/>
                    </a:lnTo>
                    <a:lnTo>
                      <a:pt x="198989" y="2013575"/>
                    </a:lnTo>
                    <a:lnTo>
                      <a:pt x="71068" y="2544212"/>
                    </a:lnTo>
                    <a:lnTo>
                      <a:pt x="0" y="2757414"/>
                    </a:lnTo>
                    <a:lnTo>
                      <a:pt x="0" y="2757414"/>
                    </a:ln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フリーフォーム 144"/>
              <p:cNvSpPr/>
              <p:nvPr/>
            </p:nvSpPr>
            <p:spPr>
              <a:xfrm>
                <a:off x="881235" y="4060315"/>
                <a:ext cx="682247" cy="3340166"/>
              </a:xfrm>
              <a:custGeom>
                <a:avLst/>
                <a:gdLst>
                  <a:gd name="connsiteX0" fmla="*/ 108970 w 682247"/>
                  <a:gd name="connsiteY0" fmla="*/ 0 h 3340166"/>
                  <a:gd name="connsiteX1" fmla="*/ 108970 w 682247"/>
                  <a:gd name="connsiteY1" fmla="*/ 80543 h 3340166"/>
                  <a:gd name="connsiteX2" fmla="*/ 0 w 682247"/>
                  <a:gd name="connsiteY2" fmla="*/ 232153 h 3340166"/>
                  <a:gd name="connsiteX3" fmla="*/ 42641 w 682247"/>
                  <a:gd name="connsiteY3" fmla="*/ 440618 h 3340166"/>
                  <a:gd name="connsiteX4" fmla="*/ 99495 w 682247"/>
                  <a:gd name="connsiteY4" fmla="*/ 592228 h 3340166"/>
                  <a:gd name="connsiteX5" fmla="*/ 123184 w 682247"/>
                  <a:gd name="connsiteY5" fmla="*/ 686984 h 3340166"/>
                  <a:gd name="connsiteX6" fmla="*/ 151611 w 682247"/>
                  <a:gd name="connsiteY6" fmla="*/ 720149 h 3340166"/>
                  <a:gd name="connsiteX7" fmla="*/ 118446 w 682247"/>
                  <a:gd name="connsiteY7" fmla="*/ 1350280 h 3340166"/>
                  <a:gd name="connsiteX8" fmla="*/ 113708 w 682247"/>
                  <a:gd name="connsiteY8" fmla="*/ 1691403 h 3340166"/>
                  <a:gd name="connsiteX9" fmla="*/ 113708 w 682247"/>
                  <a:gd name="connsiteY9" fmla="*/ 1861965 h 3340166"/>
                  <a:gd name="connsiteX10" fmla="*/ 52116 w 682247"/>
                  <a:gd name="connsiteY10" fmla="*/ 1914081 h 3340166"/>
                  <a:gd name="connsiteX11" fmla="*/ 42641 w 682247"/>
                  <a:gd name="connsiteY11" fmla="*/ 2349961 h 3340166"/>
                  <a:gd name="connsiteX12" fmla="*/ 483258 w 682247"/>
                  <a:gd name="connsiteY12" fmla="*/ 2473144 h 3340166"/>
                  <a:gd name="connsiteX13" fmla="*/ 682247 w 682247"/>
                  <a:gd name="connsiteY13" fmla="*/ 2572638 h 3340166"/>
                  <a:gd name="connsiteX14" fmla="*/ 620655 w 682247"/>
                  <a:gd name="connsiteY14" fmla="*/ 2823743 h 3340166"/>
                  <a:gd name="connsiteX15" fmla="*/ 549588 w 682247"/>
                  <a:gd name="connsiteY15" fmla="*/ 3340166 h 3340166"/>
                  <a:gd name="connsiteX16" fmla="*/ 549588 w 682247"/>
                  <a:gd name="connsiteY16" fmla="*/ 3340166 h 334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2247" h="3340166">
                    <a:moveTo>
                      <a:pt x="108970" y="0"/>
                    </a:moveTo>
                    <a:lnTo>
                      <a:pt x="108970" y="80543"/>
                    </a:lnTo>
                    <a:lnTo>
                      <a:pt x="0" y="232153"/>
                    </a:lnTo>
                    <a:lnTo>
                      <a:pt x="42641" y="440618"/>
                    </a:lnTo>
                    <a:lnTo>
                      <a:pt x="99495" y="592228"/>
                    </a:lnTo>
                    <a:lnTo>
                      <a:pt x="123184" y="686984"/>
                    </a:lnTo>
                    <a:lnTo>
                      <a:pt x="151611" y="720149"/>
                    </a:lnTo>
                    <a:lnTo>
                      <a:pt x="118446" y="1350280"/>
                    </a:lnTo>
                    <a:cubicBezTo>
                      <a:pt x="116867" y="1463988"/>
                      <a:pt x="115287" y="1577695"/>
                      <a:pt x="113708" y="1691403"/>
                    </a:cubicBezTo>
                    <a:lnTo>
                      <a:pt x="113708" y="1861965"/>
                    </a:lnTo>
                    <a:lnTo>
                      <a:pt x="52116" y="1914081"/>
                    </a:lnTo>
                    <a:lnTo>
                      <a:pt x="42641" y="2349961"/>
                    </a:lnTo>
                    <a:lnTo>
                      <a:pt x="483258" y="2473144"/>
                    </a:lnTo>
                    <a:lnTo>
                      <a:pt x="682247" y="2572638"/>
                    </a:lnTo>
                    <a:lnTo>
                      <a:pt x="620655" y="2823743"/>
                    </a:lnTo>
                    <a:lnTo>
                      <a:pt x="549588" y="3340166"/>
                    </a:lnTo>
                    <a:lnTo>
                      <a:pt x="549588" y="3340166"/>
                    </a:ln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フリーフォーム 148"/>
              <p:cNvSpPr/>
              <p:nvPr/>
            </p:nvSpPr>
            <p:spPr>
              <a:xfrm>
                <a:off x="902447" y="4303059"/>
                <a:ext cx="436282" cy="2593788"/>
              </a:xfrm>
              <a:custGeom>
                <a:avLst/>
                <a:gdLst>
                  <a:gd name="connsiteX0" fmla="*/ 412377 w 436282"/>
                  <a:gd name="connsiteY0" fmla="*/ 0 h 2593788"/>
                  <a:gd name="connsiteX1" fmla="*/ 424329 w 436282"/>
                  <a:gd name="connsiteY1" fmla="*/ 454212 h 2593788"/>
                  <a:gd name="connsiteX2" fmla="*/ 436282 w 436282"/>
                  <a:gd name="connsiteY2" fmla="*/ 549835 h 2593788"/>
                  <a:gd name="connsiteX3" fmla="*/ 352612 w 436282"/>
                  <a:gd name="connsiteY3" fmla="*/ 561788 h 2593788"/>
                  <a:gd name="connsiteX4" fmla="*/ 280894 w 436282"/>
                  <a:gd name="connsiteY4" fmla="*/ 657412 h 2593788"/>
                  <a:gd name="connsiteX5" fmla="*/ 280894 w 436282"/>
                  <a:gd name="connsiteY5" fmla="*/ 914400 h 2593788"/>
                  <a:gd name="connsiteX6" fmla="*/ 286871 w 436282"/>
                  <a:gd name="connsiteY6" fmla="*/ 1165412 h 2593788"/>
                  <a:gd name="connsiteX7" fmla="*/ 268941 w 436282"/>
                  <a:gd name="connsiteY7" fmla="*/ 1512047 h 2593788"/>
                  <a:gd name="connsiteX8" fmla="*/ 268941 w 436282"/>
                  <a:gd name="connsiteY8" fmla="*/ 1757082 h 2593788"/>
                  <a:gd name="connsiteX9" fmla="*/ 251012 w 436282"/>
                  <a:gd name="connsiteY9" fmla="*/ 1960282 h 2593788"/>
                  <a:gd name="connsiteX10" fmla="*/ 143435 w 436282"/>
                  <a:gd name="connsiteY10" fmla="*/ 2336800 h 2593788"/>
                  <a:gd name="connsiteX11" fmla="*/ 41835 w 436282"/>
                  <a:gd name="connsiteY11" fmla="*/ 2396565 h 2593788"/>
                  <a:gd name="connsiteX12" fmla="*/ 0 w 436282"/>
                  <a:gd name="connsiteY12" fmla="*/ 2593788 h 259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6282" h="2593788">
                    <a:moveTo>
                      <a:pt x="412377" y="0"/>
                    </a:moveTo>
                    <a:lnTo>
                      <a:pt x="424329" y="454212"/>
                    </a:lnTo>
                    <a:lnTo>
                      <a:pt x="436282" y="549835"/>
                    </a:lnTo>
                    <a:lnTo>
                      <a:pt x="352612" y="561788"/>
                    </a:lnTo>
                    <a:lnTo>
                      <a:pt x="280894" y="657412"/>
                    </a:lnTo>
                    <a:lnTo>
                      <a:pt x="280894" y="914400"/>
                    </a:lnTo>
                    <a:lnTo>
                      <a:pt x="286871" y="1165412"/>
                    </a:lnTo>
                    <a:lnTo>
                      <a:pt x="268941" y="1512047"/>
                    </a:lnTo>
                    <a:lnTo>
                      <a:pt x="268941" y="1757082"/>
                    </a:lnTo>
                    <a:lnTo>
                      <a:pt x="251012" y="1960282"/>
                    </a:lnTo>
                    <a:lnTo>
                      <a:pt x="143435" y="2336800"/>
                    </a:lnTo>
                    <a:lnTo>
                      <a:pt x="41835" y="2396565"/>
                    </a:lnTo>
                    <a:lnTo>
                      <a:pt x="0" y="2593788"/>
                    </a:ln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フリーフォーム 149"/>
              <p:cNvSpPr/>
              <p:nvPr/>
            </p:nvSpPr>
            <p:spPr>
              <a:xfrm>
                <a:off x="4968453" y="2081379"/>
                <a:ext cx="1195754" cy="2084576"/>
              </a:xfrm>
              <a:custGeom>
                <a:avLst/>
                <a:gdLst>
                  <a:gd name="connsiteX0" fmla="*/ 1195754 w 1195754"/>
                  <a:gd name="connsiteY0" fmla="*/ 0 h 2084576"/>
                  <a:gd name="connsiteX1" fmla="*/ 767329 w 1195754"/>
                  <a:gd name="connsiteY1" fmla="*/ 239790 h 2084576"/>
                  <a:gd name="connsiteX2" fmla="*/ 517947 w 1195754"/>
                  <a:gd name="connsiteY2" fmla="*/ 508355 h 2084576"/>
                  <a:gd name="connsiteX3" fmla="*/ 517947 w 1195754"/>
                  <a:gd name="connsiteY3" fmla="*/ 665018 h 2084576"/>
                  <a:gd name="connsiteX4" fmla="*/ 386862 w 1195754"/>
                  <a:gd name="connsiteY4" fmla="*/ 847259 h 2084576"/>
                  <a:gd name="connsiteX5" fmla="*/ 217410 w 1195754"/>
                  <a:gd name="connsiteY5" fmla="*/ 1074260 h 2084576"/>
                  <a:gd name="connsiteX6" fmla="*/ 172649 w 1195754"/>
                  <a:gd name="connsiteY6" fmla="*/ 1282078 h 2084576"/>
                  <a:gd name="connsiteX7" fmla="*/ 102311 w 1195754"/>
                  <a:gd name="connsiteY7" fmla="*/ 1441938 h 2084576"/>
                  <a:gd name="connsiteX8" fmla="*/ 108705 w 1195754"/>
                  <a:gd name="connsiteY8" fmla="*/ 1656151 h 2084576"/>
                  <a:gd name="connsiteX9" fmla="*/ 76733 w 1195754"/>
                  <a:gd name="connsiteY9" fmla="*/ 1831997 h 2084576"/>
                  <a:gd name="connsiteX10" fmla="*/ 0 w 1195754"/>
                  <a:gd name="connsiteY10" fmla="*/ 2084576 h 2084576"/>
                  <a:gd name="connsiteX11" fmla="*/ 0 w 1195754"/>
                  <a:gd name="connsiteY11" fmla="*/ 2084576 h 208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5754" h="2084576">
                    <a:moveTo>
                      <a:pt x="1195754" y="0"/>
                    </a:moveTo>
                    <a:lnTo>
                      <a:pt x="767329" y="239790"/>
                    </a:lnTo>
                    <a:lnTo>
                      <a:pt x="517947" y="508355"/>
                    </a:lnTo>
                    <a:lnTo>
                      <a:pt x="517947" y="665018"/>
                    </a:lnTo>
                    <a:lnTo>
                      <a:pt x="386862" y="847259"/>
                    </a:lnTo>
                    <a:lnTo>
                      <a:pt x="217410" y="1074260"/>
                    </a:lnTo>
                    <a:lnTo>
                      <a:pt x="172649" y="1282078"/>
                    </a:lnTo>
                    <a:lnTo>
                      <a:pt x="102311" y="1441938"/>
                    </a:lnTo>
                    <a:lnTo>
                      <a:pt x="108705" y="1656151"/>
                    </a:lnTo>
                    <a:lnTo>
                      <a:pt x="76733" y="1831997"/>
                    </a:lnTo>
                    <a:lnTo>
                      <a:pt x="0" y="2084576"/>
                    </a:lnTo>
                    <a:lnTo>
                      <a:pt x="0" y="2084576"/>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フリーフォーム 150"/>
              <p:cNvSpPr/>
              <p:nvPr/>
            </p:nvSpPr>
            <p:spPr>
              <a:xfrm>
                <a:off x="3443387" y="4140378"/>
                <a:ext cx="1531461" cy="671412"/>
              </a:xfrm>
              <a:custGeom>
                <a:avLst/>
                <a:gdLst>
                  <a:gd name="connsiteX0" fmla="*/ 1531461 w 1531461"/>
                  <a:gd name="connsiteY0" fmla="*/ 0 h 671412"/>
                  <a:gd name="connsiteX1" fmla="*/ 1509080 w 1531461"/>
                  <a:gd name="connsiteY1" fmla="*/ 137479 h 671412"/>
                  <a:gd name="connsiteX2" fmla="*/ 1445136 w 1531461"/>
                  <a:gd name="connsiteY2" fmla="*/ 207818 h 671412"/>
                  <a:gd name="connsiteX3" fmla="*/ 1291670 w 1531461"/>
                  <a:gd name="connsiteY3" fmla="*/ 287748 h 671412"/>
                  <a:gd name="connsiteX4" fmla="*/ 1103035 w 1531461"/>
                  <a:gd name="connsiteY4" fmla="*/ 319720 h 671412"/>
                  <a:gd name="connsiteX5" fmla="*/ 971950 w 1531461"/>
                  <a:gd name="connsiteY5" fmla="*/ 326114 h 671412"/>
                  <a:gd name="connsiteX6" fmla="*/ 786512 w 1531461"/>
                  <a:gd name="connsiteY6" fmla="*/ 415636 h 671412"/>
                  <a:gd name="connsiteX7" fmla="*/ 546722 w 1531461"/>
                  <a:gd name="connsiteY7" fmla="*/ 533932 h 671412"/>
                  <a:gd name="connsiteX8" fmla="*/ 306932 w 1531461"/>
                  <a:gd name="connsiteY8" fmla="*/ 556313 h 671412"/>
                  <a:gd name="connsiteX9" fmla="*/ 211016 w 1531461"/>
                  <a:gd name="connsiteY9" fmla="*/ 581891 h 671412"/>
                  <a:gd name="connsiteX10" fmla="*/ 38367 w 1531461"/>
                  <a:gd name="connsiteY10" fmla="*/ 649032 h 671412"/>
                  <a:gd name="connsiteX11" fmla="*/ 0 w 1531461"/>
                  <a:gd name="connsiteY11" fmla="*/ 671412 h 671412"/>
                  <a:gd name="connsiteX12" fmla="*/ 0 w 1531461"/>
                  <a:gd name="connsiteY12" fmla="*/ 671412 h 67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1461" h="671412">
                    <a:moveTo>
                      <a:pt x="1531461" y="0"/>
                    </a:moveTo>
                    <a:lnTo>
                      <a:pt x="1509080" y="137479"/>
                    </a:lnTo>
                    <a:lnTo>
                      <a:pt x="1445136" y="207818"/>
                    </a:lnTo>
                    <a:lnTo>
                      <a:pt x="1291670" y="287748"/>
                    </a:lnTo>
                    <a:lnTo>
                      <a:pt x="1103035" y="319720"/>
                    </a:lnTo>
                    <a:lnTo>
                      <a:pt x="971950" y="326114"/>
                    </a:lnTo>
                    <a:lnTo>
                      <a:pt x="786512" y="415636"/>
                    </a:lnTo>
                    <a:lnTo>
                      <a:pt x="546722" y="533932"/>
                    </a:lnTo>
                    <a:lnTo>
                      <a:pt x="306932" y="556313"/>
                    </a:lnTo>
                    <a:lnTo>
                      <a:pt x="211016" y="581891"/>
                    </a:lnTo>
                    <a:lnTo>
                      <a:pt x="38367" y="649032"/>
                    </a:lnTo>
                    <a:lnTo>
                      <a:pt x="0" y="671412"/>
                    </a:lnTo>
                    <a:lnTo>
                      <a:pt x="0" y="671412"/>
                    </a:lnTo>
                  </a:path>
                </a:pathLst>
              </a:custGeom>
              <a:noFill/>
              <a:ln w="1905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フリーフォーム 151"/>
              <p:cNvSpPr/>
              <p:nvPr/>
            </p:nvSpPr>
            <p:spPr>
              <a:xfrm>
                <a:off x="2526835" y="4802199"/>
                <a:ext cx="939977" cy="294142"/>
              </a:xfrm>
              <a:custGeom>
                <a:avLst/>
                <a:gdLst>
                  <a:gd name="connsiteX0" fmla="*/ 939977 w 939977"/>
                  <a:gd name="connsiteY0" fmla="*/ 0 h 294142"/>
                  <a:gd name="connsiteX1" fmla="*/ 888822 w 939977"/>
                  <a:gd name="connsiteY1" fmla="*/ 86324 h 294142"/>
                  <a:gd name="connsiteX2" fmla="*/ 856850 w 939977"/>
                  <a:gd name="connsiteY2" fmla="*/ 163057 h 294142"/>
                  <a:gd name="connsiteX3" fmla="*/ 728962 w 939977"/>
                  <a:gd name="connsiteY3" fmla="*/ 284551 h 294142"/>
                  <a:gd name="connsiteX4" fmla="*/ 585088 w 939977"/>
                  <a:gd name="connsiteY4" fmla="*/ 294142 h 294142"/>
                  <a:gd name="connsiteX5" fmla="*/ 278156 w 939977"/>
                  <a:gd name="connsiteY5" fmla="*/ 278156 h 294142"/>
                  <a:gd name="connsiteX6" fmla="*/ 134282 w 939977"/>
                  <a:gd name="connsiteY6" fmla="*/ 223804 h 294142"/>
                  <a:gd name="connsiteX7" fmla="*/ 0 w 939977"/>
                  <a:gd name="connsiteY7" fmla="*/ 143874 h 294142"/>
                  <a:gd name="connsiteX8" fmla="*/ 0 w 939977"/>
                  <a:gd name="connsiteY8" fmla="*/ 143874 h 29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977" h="294142">
                    <a:moveTo>
                      <a:pt x="939977" y="0"/>
                    </a:moveTo>
                    <a:lnTo>
                      <a:pt x="888822" y="86324"/>
                    </a:lnTo>
                    <a:lnTo>
                      <a:pt x="856850" y="163057"/>
                    </a:lnTo>
                    <a:lnTo>
                      <a:pt x="728962" y="284551"/>
                    </a:lnTo>
                    <a:lnTo>
                      <a:pt x="585088" y="294142"/>
                    </a:lnTo>
                    <a:lnTo>
                      <a:pt x="278156" y="278156"/>
                    </a:lnTo>
                    <a:lnTo>
                      <a:pt x="134282" y="223804"/>
                    </a:lnTo>
                    <a:lnTo>
                      <a:pt x="0" y="143874"/>
                    </a:lnTo>
                    <a:lnTo>
                      <a:pt x="0" y="143874"/>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フリーフォーム 157"/>
              <p:cNvSpPr/>
              <p:nvPr/>
            </p:nvSpPr>
            <p:spPr>
              <a:xfrm>
                <a:off x="1708351" y="4744649"/>
                <a:ext cx="828075" cy="201424"/>
              </a:xfrm>
              <a:custGeom>
                <a:avLst/>
                <a:gdLst>
                  <a:gd name="connsiteX0" fmla="*/ 828075 w 828075"/>
                  <a:gd name="connsiteY0" fmla="*/ 201424 h 201424"/>
                  <a:gd name="connsiteX1" fmla="*/ 751342 w 828075"/>
                  <a:gd name="connsiteY1" fmla="*/ 153466 h 201424"/>
                  <a:gd name="connsiteX2" fmla="*/ 687398 w 828075"/>
                  <a:gd name="connsiteY2" fmla="*/ 86324 h 201424"/>
                  <a:gd name="connsiteX3" fmla="*/ 607468 w 828075"/>
                  <a:gd name="connsiteY3" fmla="*/ 47958 h 201424"/>
                  <a:gd name="connsiteX4" fmla="*/ 393256 w 828075"/>
                  <a:gd name="connsiteY4" fmla="*/ 9592 h 201424"/>
                  <a:gd name="connsiteX5" fmla="*/ 252579 w 828075"/>
                  <a:gd name="connsiteY5" fmla="*/ 22380 h 201424"/>
                  <a:gd name="connsiteX6" fmla="*/ 0 w 828075"/>
                  <a:gd name="connsiteY6" fmla="*/ 0 h 201424"/>
                  <a:gd name="connsiteX7" fmla="*/ 0 w 828075"/>
                  <a:gd name="connsiteY7" fmla="*/ 0 h 20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075" h="201424">
                    <a:moveTo>
                      <a:pt x="828075" y="201424"/>
                    </a:moveTo>
                    <a:lnTo>
                      <a:pt x="751342" y="153466"/>
                    </a:lnTo>
                    <a:lnTo>
                      <a:pt x="687398" y="86324"/>
                    </a:lnTo>
                    <a:lnTo>
                      <a:pt x="607468" y="47958"/>
                    </a:lnTo>
                    <a:lnTo>
                      <a:pt x="393256" y="9592"/>
                    </a:lnTo>
                    <a:lnTo>
                      <a:pt x="252579" y="22380"/>
                    </a:lnTo>
                    <a:lnTo>
                      <a:pt x="0" y="0"/>
                    </a:lnTo>
                    <a:lnTo>
                      <a:pt x="0" y="0"/>
                    </a:lnTo>
                  </a:path>
                </a:pathLst>
              </a:custGeom>
              <a:noFill/>
              <a:ln w="1905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テキスト ボックス 160"/>
              <p:cNvSpPr txBox="1"/>
              <p:nvPr/>
            </p:nvSpPr>
            <p:spPr>
              <a:xfrm>
                <a:off x="5663615" y="1942759"/>
                <a:ext cx="648445" cy="138620"/>
              </a:xfrm>
              <a:prstGeom prst="rect">
                <a:avLst/>
              </a:prstGeom>
              <a:noFill/>
            </p:spPr>
            <p:txBody>
              <a:bodyPr wrap="square" lIns="36000" tIns="0" rIns="36000" bIns="0" rtlCol="0">
                <a:spAutoFit/>
              </a:bodyPr>
              <a:lstStyle/>
              <a:p>
                <a:r>
                  <a:rPr kumimoji="1" lang="ja-JP" altLang="en-US" sz="900" dirty="0">
                    <a:solidFill>
                      <a:srgbClr val="FF0000"/>
                    </a:solidFill>
                    <a:latin typeface="ＭＳ ゴシック" panose="020B0609070205080204" pitchFamily="49" charset="-128"/>
                    <a:ea typeface="ＭＳ ゴシック" panose="020B0609070205080204" pitchFamily="49" charset="-128"/>
                  </a:rPr>
                  <a:t>ＪＲ片町線</a:t>
                </a:r>
              </a:p>
            </p:txBody>
          </p:sp>
          <p:sp>
            <p:nvSpPr>
              <p:cNvPr id="165" name="角丸四角形 164"/>
              <p:cNvSpPr/>
              <p:nvPr/>
            </p:nvSpPr>
            <p:spPr>
              <a:xfrm>
                <a:off x="2763767" y="5052782"/>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6" name="テキスト ボックス 175"/>
              <p:cNvSpPr txBox="1"/>
              <p:nvPr/>
            </p:nvSpPr>
            <p:spPr>
              <a:xfrm>
                <a:off x="2702427" y="4955287"/>
                <a:ext cx="243846"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放出</a:t>
                </a:r>
              </a:p>
            </p:txBody>
          </p:sp>
          <p:sp>
            <p:nvSpPr>
              <p:cNvPr id="178" name="角丸四角形 177"/>
              <p:cNvSpPr/>
              <p:nvPr/>
            </p:nvSpPr>
            <p:spPr>
              <a:xfrm>
                <a:off x="4500726" y="4437358"/>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9" name="テキスト ボックス 178"/>
              <p:cNvSpPr txBox="1"/>
              <p:nvPr/>
            </p:nvSpPr>
            <p:spPr>
              <a:xfrm>
                <a:off x="4427942" y="4497172"/>
                <a:ext cx="255801"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住道</a:t>
                </a:r>
              </a:p>
            </p:txBody>
          </p:sp>
          <p:sp>
            <p:nvSpPr>
              <p:cNvPr id="180" name="角丸四角形 179"/>
              <p:cNvSpPr/>
              <p:nvPr/>
            </p:nvSpPr>
            <p:spPr>
              <a:xfrm>
                <a:off x="5021988" y="3574777"/>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1" name="テキスト ボックス 180"/>
              <p:cNvSpPr txBox="1"/>
              <p:nvPr/>
            </p:nvSpPr>
            <p:spPr>
              <a:xfrm>
                <a:off x="5089126" y="3546471"/>
                <a:ext cx="311421" cy="92333"/>
              </a:xfrm>
              <a:prstGeom prst="rect">
                <a:avLst/>
              </a:prstGeom>
              <a:noFill/>
            </p:spPr>
            <p:txBody>
              <a:bodyPr wrap="square" lIns="36000" tIns="0" rIns="36000" bIns="0" rtlCol="0">
                <a:spAutoFit/>
              </a:bodyPr>
              <a:lstStyle/>
              <a:p>
                <a:r>
                  <a:rPr lang="ja-JP" altLang="en-US" sz="600" b="1" dirty="0">
                    <a:latin typeface="ＭＳ ゴシック" panose="020B0609070205080204" pitchFamily="49" charset="-128"/>
                    <a:ea typeface="ＭＳ ゴシック" panose="020B0609070205080204" pitchFamily="49" charset="-128"/>
                  </a:rPr>
                  <a:t>四條畷</a:t>
                </a:r>
                <a:endParaRPr kumimoji="1" lang="ja-JP" altLang="en-US" sz="600" b="1" dirty="0">
                  <a:latin typeface="ＭＳ ゴシック" panose="020B0609070205080204" pitchFamily="49" charset="-128"/>
                  <a:ea typeface="ＭＳ ゴシック" panose="020B0609070205080204" pitchFamily="49" charset="-128"/>
                </a:endParaRPr>
              </a:p>
            </p:txBody>
          </p:sp>
          <p:sp>
            <p:nvSpPr>
              <p:cNvPr id="182" name="角丸四角形 181"/>
              <p:cNvSpPr/>
              <p:nvPr/>
            </p:nvSpPr>
            <p:spPr>
              <a:xfrm>
                <a:off x="5240558" y="3011330"/>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3" name="角丸四角形 182"/>
              <p:cNvSpPr/>
              <p:nvPr/>
            </p:nvSpPr>
            <p:spPr>
              <a:xfrm>
                <a:off x="5441964" y="2677392"/>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4" name="角丸四角形 183"/>
              <p:cNvSpPr/>
              <p:nvPr/>
            </p:nvSpPr>
            <p:spPr>
              <a:xfrm>
                <a:off x="5729430" y="2277425"/>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5" name="角丸四角形 184"/>
              <p:cNvSpPr/>
              <p:nvPr/>
            </p:nvSpPr>
            <p:spPr>
              <a:xfrm>
                <a:off x="4966458" y="4030644"/>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6" name="角丸四角形 185"/>
              <p:cNvSpPr/>
              <p:nvPr/>
            </p:nvSpPr>
            <p:spPr>
              <a:xfrm>
                <a:off x="3762422" y="4668618"/>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7" name="角丸四角形 186"/>
              <p:cNvSpPr/>
              <p:nvPr/>
            </p:nvSpPr>
            <p:spPr>
              <a:xfrm>
                <a:off x="3335727" y="4944214"/>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8" name="角丸四角形 187"/>
              <p:cNvSpPr/>
              <p:nvPr/>
            </p:nvSpPr>
            <p:spPr>
              <a:xfrm>
                <a:off x="2314660" y="4800079"/>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9" name="フリーフォーム 188"/>
              <p:cNvSpPr/>
              <p:nvPr/>
            </p:nvSpPr>
            <p:spPr>
              <a:xfrm>
                <a:off x="936780" y="2941427"/>
                <a:ext cx="2359536" cy="2311577"/>
              </a:xfrm>
              <a:custGeom>
                <a:avLst/>
                <a:gdLst>
                  <a:gd name="connsiteX0" fmla="*/ 2359536 w 2359536"/>
                  <a:gd name="connsiteY0" fmla="*/ 0 h 2311577"/>
                  <a:gd name="connsiteX1" fmla="*/ 2116549 w 2359536"/>
                  <a:gd name="connsiteY1" fmla="*/ 236593 h 2311577"/>
                  <a:gd name="connsiteX2" fmla="*/ 1784040 w 2359536"/>
                  <a:gd name="connsiteY2" fmla="*/ 549918 h 2311577"/>
                  <a:gd name="connsiteX3" fmla="*/ 1576221 w 2359536"/>
                  <a:gd name="connsiteY3" fmla="*/ 732159 h 2311577"/>
                  <a:gd name="connsiteX4" fmla="*/ 1569827 w 2359536"/>
                  <a:gd name="connsiteY4" fmla="*/ 741751 h 2311577"/>
                  <a:gd name="connsiteX5" fmla="*/ 1438742 w 2359536"/>
                  <a:gd name="connsiteY5" fmla="*/ 1173373 h 2311577"/>
                  <a:gd name="connsiteX6" fmla="*/ 1352417 w 2359536"/>
                  <a:gd name="connsiteY6" fmla="*/ 1246909 h 2311577"/>
                  <a:gd name="connsiteX7" fmla="*/ 1266093 w 2359536"/>
                  <a:gd name="connsiteY7" fmla="*/ 1326839 h 2311577"/>
                  <a:gd name="connsiteX8" fmla="*/ 1119021 w 2359536"/>
                  <a:gd name="connsiteY8" fmla="*/ 1387586 h 2311577"/>
                  <a:gd name="connsiteX9" fmla="*/ 872837 w 2359536"/>
                  <a:gd name="connsiteY9" fmla="*/ 1400374 h 2311577"/>
                  <a:gd name="connsiteX10" fmla="*/ 681005 w 2359536"/>
                  <a:gd name="connsiteY10" fmla="*/ 1419558 h 2311577"/>
                  <a:gd name="connsiteX11" fmla="*/ 393256 w 2359536"/>
                  <a:gd name="connsiteY11" fmla="*/ 1346022 h 2311577"/>
                  <a:gd name="connsiteX12" fmla="*/ 137480 w 2359536"/>
                  <a:gd name="connsiteY12" fmla="*/ 1531460 h 2311577"/>
                  <a:gd name="connsiteX13" fmla="*/ 0 w 2359536"/>
                  <a:gd name="connsiteY13" fmla="*/ 1614587 h 2311577"/>
                  <a:gd name="connsiteX14" fmla="*/ 63944 w 2359536"/>
                  <a:gd name="connsiteY14" fmla="*/ 1742475 h 2311577"/>
                  <a:gd name="connsiteX15" fmla="*/ 73536 w 2359536"/>
                  <a:gd name="connsiteY15" fmla="*/ 1803222 h 2311577"/>
                  <a:gd name="connsiteX16" fmla="*/ 588286 w 2359536"/>
                  <a:gd name="connsiteY16" fmla="*/ 1825602 h 2311577"/>
                  <a:gd name="connsiteX17" fmla="*/ 562708 w 2359536"/>
                  <a:gd name="connsiteY17" fmla="*/ 2311577 h 2311577"/>
                  <a:gd name="connsiteX18" fmla="*/ 562708 w 2359536"/>
                  <a:gd name="connsiteY18" fmla="*/ 2311577 h 231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9536" h="2311577">
                    <a:moveTo>
                      <a:pt x="2359536" y="0"/>
                    </a:moveTo>
                    <a:lnTo>
                      <a:pt x="2116549" y="236593"/>
                    </a:lnTo>
                    <a:lnTo>
                      <a:pt x="1784040" y="549918"/>
                    </a:lnTo>
                    <a:lnTo>
                      <a:pt x="1576221" y="732159"/>
                    </a:lnTo>
                    <a:lnTo>
                      <a:pt x="1569827" y="741751"/>
                    </a:lnTo>
                    <a:lnTo>
                      <a:pt x="1438742" y="1173373"/>
                    </a:lnTo>
                    <a:lnTo>
                      <a:pt x="1352417" y="1246909"/>
                    </a:lnTo>
                    <a:lnTo>
                      <a:pt x="1266093" y="1326839"/>
                    </a:lnTo>
                    <a:lnTo>
                      <a:pt x="1119021" y="1387586"/>
                    </a:lnTo>
                    <a:lnTo>
                      <a:pt x="872837" y="1400374"/>
                    </a:lnTo>
                    <a:lnTo>
                      <a:pt x="681005" y="1419558"/>
                    </a:lnTo>
                    <a:lnTo>
                      <a:pt x="393256" y="1346022"/>
                    </a:lnTo>
                    <a:lnTo>
                      <a:pt x="137480" y="1531460"/>
                    </a:lnTo>
                    <a:lnTo>
                      <a:pt x="0" y="1614587"/>
                    </a:lnTo>
                    <a:lnTo>
                      <a:pt x="63944" y="1742475"/>
                    </a:lnTo>
                    <a:lnTo>
                      <a:pt x="73536" y="1803222"/>
                    </a:lnTo>
                    <a:lnTo>
                      <a:pt x="588286" y="1825602"/>
                    </a:lnTo>
                    <a:lnTo>
                      <a:pt x="562708" y="2311577"/>
                    </a:lnTo>
                    <a:lnTo>
                      <a:pt x="562708" y="2311577"/>
                    </a:ln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フリーフォーム 189"/>
              <p:cNvSpPr/>
              <p:nvPr/>
            </p:nvSpPr>
            <p:spPr>
              <a:xfrm>
                <a:off x="1339628" y="5221032"/>
                <a:ext cx="1077457" cy="2423480"/>
              </a:xfrm>
              <a:custGeom>
                <a:avLst/>
                <a:gdLst>
                  <a:gd name="connsiteX0" fmla="*/ 159860 w 1077457"/>
                  <a:gd name="connsiteY0" fmla="*/ 0 h 2423480"/>
                  <a:gd name="connsiteX1" fmla="*/ 156663 w 1077457"/>
                  <a:gd name="connsiteY1" fmla="*/ 220607 h 2423480"/>
                  <a:gd name="connsiteX2" fmla="*/ 137480 w 1077457"/>
                  <a:gd name="connsiteY2" fmla="*/ 479581 h 2423480"/>
                  <a:gd name="connsiteX3" fmla="*/ 79930 w 1077457"/>
                  <a:gd name="connsiteY3" fmla="*/ 818484 h 2423480"/>
                  <a:gd name="connsiteX4" fmla="*/ 54352 w 1077457"/>
                  <a:gd name="connsiteY4" fmla="*/ 1112627 h 2423480"/>
                  <a:gd name="connsiteX5" fmla="*/ 63944 w 1077457"/>
                  <a:gd name="connsiteY5" fmla="*/ 1301262 h 2423480"/>
                  <a:gd name="connsiteX6" fmla="*/ 0 w 1077457"/>
                  <a:gd name="connsiteY6" fmla="*/ 1544249 h 2423480"/>
                  <a:gd name="connsiteX7" fmla="*/ 262171 w 1077457"/>
                  <a:gd name="connsiteY7" fmla="*/ 1793631 h 2423480"/>
                  <a:gd name="connsiteX8" fmla="*/ 533933 w 1077457"/>
                  <a:gd name="connsiteY8" fmla="*/ 2174098 h 2423480"/>
                  <a:gd name="connsiteX9" fmla="*/ 649032 w 1077457"/>
                  <a:gd name="connsiteY9" fmla="*/ 2231648 h 2423480"/>
                  <a:gd name="connsiteX10" fmla="*/ 770526 w 1077457"/>
                  <a:gd name="connsiteY10" fmla="*/ 2218859 h 2423480"/>
                  <a:gd name="connsiteX11" fmla="*/ 1013513 w 1077457"/>
                  <a:gd name="connsiteY11" fmla="*/ 2183690 h 2423480"/>
                  <a:gd name="connsiteX12" fmla="*/ 1077457 w 1077457"/>
                  <a:gd name="connsiteY12" fmla="*/ 2170901 h 2423480"/>
                  <a:gd name="connsiteX13" fmla="*/ 1071063 w 1077457"/>
                  <a:gd name="connsiteY13" fmla="*/ 2423480 h 2423480"/>
                  <a:gd name="connsiteX14" fmla="*/ 1071063 w 1077457"/>
                  <a:gd name="connsiteY14" fmla="*/ 2423480 h 242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7457" h="2423480">
                    <a:moveTo>
                      <a:pt x="159860" y="0"/>
                    </a:moveTo>
                    <a:cubicBezTo>
                      <a:pt x="158794" y="73536"/>
                      <a:pt x="157729" y="147071"/>
                      <a:pt x="156663" y="220607"/>
                    </a:cubicBezTo>
                    <a:lnTo>
                      <a:pt x="137480" y="479581"/>
                    </a:lnTo>
                    <a:lnTo>
                      <a:pt x="79930" y="818484"/>
                    </a:lnTo>
                    <a:lnTo>
                      <a:pt x="54352" y="1112627"/>
                    </a:lnTo>
                    <a:lnTo>
                      <a:pt x="63944" y="1301262"/>
                    </a:lnTo>
                    <a:lnTo>
                      <a:pt x="0" y="1544249"/>
                    </a:lnTo>
                    <a:lnTo>
                      <a:pt x="262171" y="1793631"/>
                    </a:lnTo>
                    <a:lnTo>
                      <a:pt x="533933" y="2174098"/>
                    </a:lnTo>
                    <a:lnTo>
                      <a:pt x="649032" y="2231648"/>
                    </a:lnTo>
                    <a:lnTo>
                      <a:pt x="770526" y="2218859"/>
                    </a:lnTo>
                    <a:lnTo>
                      <a:pt x="1013513" y="2183690"/>
                    </a:lnTo>
                    <a:lnTo>
                      <a:pt x="1077457" y="2170901"/>
                    </a:lnTo>
                    <a:lnTo>
                      <a:pt x="1071063" y="2423480"/>
                    </a:lnTo>
                    <a:lnTo>
                      <a:pt x="1071063" y="2423480"/>
                    </a:ln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フリーフォーム 190"/>
              <p:cNvSpPr/>
              <p:nvPr/>
            </p:nvSpPr>
            <p:spPr>
              <a:xfrm>
                <a:off x="2407494" y="7606145"/>
                <a:ext cx="732159" cy="326115"/>
              </a:xfrm>
              <a:custGeom>
                <a:avLst/>
                <a:gdLst>
                  <a:gd name="connsiteX0" fmla="*/ 0 w 732159"/>
                  <a:gd name="connsiteY0" fmla="*/ 0 h 326115"/>
                  <a:gd name="connsiteX1" fmla="*/ 6394 w 732159"/>
                  <a:gd name="connsiteY1" fmla="*/ 271763 h 326115"/>
                  <a:gd name="connsiteX2" fmla="*/ 543524 w 732159"/>
                  <a:gd name="connsiteY2" fmla="*/ 265368 h 326115"/>
                  <a:gd name="connsiteX3" fmla="*/ 732159 w 732159"/>
                  <a:gd name="connsiteY3" fmla="*/ 326115 h 326115"/>
                  <a:gd name="connsiteX4" fmla="*/ 732159 w 732159"/>
                  <a:gd name="connsiteY4" fmla="*/ 326115 h 326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159" h="326115">
                    <a:moveTo>
                      <a:pt x="0" y="0"/>
                    </a:moveTo>
                    <a:lnTo>
                      <a:pt x="6394" y="271763"/>
                    </a:lnTo>
                    <a:lnTo>
                      <a:pt x="543524" y="265368"/>
                    </a:lnTo>
                    <a:lnTo>
                      <a:pt x="732159" y="326115"/>
                    </a:lnTo>
                    <a:lnTo>
                      <a:pt x="732159" y="326115"/>
                    </a:ln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角丸四角形 191"/>
              <p:cNvSpPr/>
              <p:nvPr/>
            </p:nvSpPr>
            <p:spPr>
              <a:xfrm>
                <a:off x="1445395" y="5268967"/>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3" name="テキスト ボックス 192"/>
              <p:cNvSpPr txBox="1"/>
              <p:nvPr/>
            </p:nvSpPr>
            <p:spPr>
              <a:xfrm>
                <a:off x="1336876" y="5315828"/>
                <a:ext cx="496622" cy="92333"/>
              </a:xfrm>
              <a:prstGeom prst="rect">
                <a:avLst/>
              </a:prstGeom>
              <a:noFill/>
            </p:spPr>
            <p:txBody>
              <a:bodyPr wrap="square" lIns="36000" tIns="0" rIns="36000" bIns="0" rtlCol="0">
                <a:spAutoFit/>
              </a:bodyPr>
              <a:lstStyle/>
              <a:p>
                <a:r>
                  <a:rPr lang="ja-JP" altLang="en-US" sz="600" b="1" dirty="0">
                    <a:latin typeface="ＭＳ ゴシック" panose="020B0609070205080204" pitchFamily="49" charset="-128"/>
                    <a:ea typeface="ＭＳ ゴシック" panose="020B0609070205080204" pitchFamily="49" charset="-128"/>
                  </a:rPr>
                  <a:t>谷町四丁目</a:t>
                </a:r>
                <a:endParaRPr kumimoji="1" lang="ja-JP" altLang="en-US" sz="600" b="1" dirty="0">
                  <a:latin typeface="ＭＳ ゴシック" panose="020B0609070205080204" pitchFamily="49" charset="-128"/>
                  <a:ea typeface="ＭＳ ゴシック" panose="020B0609070205080204" pitchFamily="49" charset="-128"/>
                </a:endParaRPr>
              </a:p>
            </p:txBody>
          </p:sp>
          <p:sp>
            <p:nvSpPr>
              <p:cNvPr id="194" name="テキスト ボックス 193"/>
              <p:cNvSpPr txBox="1"/>
              <p:nvPr/>
            </p:nvSpPr>
            <p:spPr>
              <a:xfrm>
                <a:off x="1205135" y="3402599"/>
                <a:ext cx="211203" cy="737145"/>
              </a:xfrm>
              <a:prstGeom prst="rect">
                <a:avLst/>
              </a:prstGeom>
              <a:noFill/>
            </p:spPr>
            <p:txBody>
              <a:bodyPr vert="vert270" wrap="square" lIns="36000" tIns="0" rIns="36000" bIns="0" rtlCol="0">
                <a:spAutoFit/>
              </a:bodyPr>
              <a:lstStyle/>
              <a:p>
                <a:r>
                  <a:rPr kumimoji="1" lang="ja-JP" altLang="en-US" sz="900" dirty="0">
                    <a:solidFill>
                      <a:srgbClr val="FF0000"/>
                    </a:solidFill>
                    <a:latin typeface="ＭＳ ゴシック" panose="020B0609070205080204" pitchFamily="49" charset="-128"/>
                    <a:ea typeface="ＭＳ ゴシック" panose="020B0609070205080204" pitchFamily="49" charset="-128"/>
                  </a:rPr>
                  <a:t>地下鉄堺筋線</a:t>
                </a:r>
              </a:p>
            </p:txBody>
          </p:sp>
          <p:sp>
            <p:nvSpPr>
              <p:cNvPr id="195" name="角丸四角形 194"/>
              <p:cNvSpPr/>
              <p:nvPr/>
            </p:nvSpPr>
            <p:spPr>
              <a:xfrm>
                <a:off x="2889328" y="3263975"/>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6" name="角丸四角形 195"/>
              <p:cNvSpPr/>
              <p:nvPr/>
            </p:nvSpPr>
            <p:spPr>
              <a:xfrm>
                <a:off x="3275921" y="2902103"/>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7" name="角丸四角形 196"/>
              <p:cNvSpPr/>
              <p:nvPr/>
            </p:nvSpPr>
            <p:spPr>
              <a:xfrm>
                <a:off x="2394767" y="3858275"/>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8" name="角丸四角形 197"/>
              <p:cNvSpPr/>
              <p:nvPr/>
            </p:nvSpPr>
            <p:spPr>
              <a:xfrm>
                <a:off x="2328831" y="4061932"/>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9" name="テキスト ボックス 198"/>
              <p:cNvSpPr txBox="1"/>
              <p:nvPr/>
            </p:nvSpPr>
            <p:spPr>
              <a:xfrm>
                <a:off x="3075612" y="2872670"/>
                <a:ext cx="247603"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大日</a:t>
                </a:r>
              </a:p>
            </p:txBody>
          </p:sp>
          <p:sp>
            <p:nvSpPr>
              <p:cNvPr id="200" name="角丸四角形 199"/>
              <p:cNvSpPr/>
              <p:nvPr/>
            </p:nvSpPr>
            <p:spPr>
              <a:xfrm>
                <a:off x="2072637" y="4284216"/>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1" name="角丸四角形 200"/>
              <p:cNvSpPr/>
              <p:nvPr/>
            </p:nvSpPr>
            <p:spPr>
              <a:xfrm>
                <a:off x="1711740" y="4321584"/>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2" name="角丸四角形 201"/>
              <p:cNvSpPr/>
              <p:nvPr/>
            </p:nvSpPr>
            <p:spPr>
              <a:xfrm>
                <a:off x="939034" y="4576365"/>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3" name="テキスト ボックス 202"/>
              <p:cNvSpPr txBox="1"/>
              <p:nvPr/>
            </p:nvSpPr>
            <p:spPr>
              <a:xfrm>
                <a:off x="1036159" y="4151859"/>
                <a:ext cx="648617"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天神橋筋六丁目</a:t>
                </a:r>
              </a:p>
            </p:txBody>
          </p:sp>
          <p:sp>
            <p:nvSpPr>
              <p:cNvPr id="204" name="角丸四角形 203"/>
              <p:cNvSpPr/>
              <p:nvPr/>
            </p:nvSpPr>
            <p:spPr>
              <a:xfrm>
                <a:off x="1262048" y="4732060"/>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5" name="テキスト ボックス 204"/>
              <p:cNvSpPr txBox="1"/>
              <p:nvPr/>
            </p:nvSpPr>
            <p:spPr>
              <a:xfrm>
                <a:off x="1092383" y="4770226"/>
                <a:ext cx="318757"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南森町</a:t>
                </a:r>
              </a:p>
            </p:txBody>
          </p:sp>
          <p:sp>
            <p:nvSpPr>
              <p:cNvPr id="206" name="テキスト ボックス 205"/>
              <p:cNvSpPr txBox="1"/>
              <p:nvPr/>
            </p:nvSpPr>
            <p:spPr>
              <a:xfrm>
                <a:off x="1343274" y="5048154"/>
                <a:ext cx="318757"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天満橋</a:t>
                </a:r>
              </a:p>
            </p:txBody>
          </p:sp>
          <p:sp>
            <p:nvSpPr>
              <p:cNvPr id="207" name="角丸四角形 206"/>
              <p:cNvSpPr/>
              <p:nvPr/>
            </p:nvSpPr>
            <p:spPr>
              <a:xfrm>
                <a:off x="1443663" y="5496223"/>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8" name="角丸四角形 207"/>
              <p:cNvSpPr/>
              <p:nvPr/>
            </p:nvSpPr>
            <p:spPr>
              <a:xfrm>
                <a:off x="1358342" y="6091586"/>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9" name="角丸四角形 208"/>
              <p:cNvSpPr/>
              <p:nvPr/>
            </p:nvSpPr>
            <p:spPr>
              <a:xfrm>
                <a:off x="1321041" y="6655617"/>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0" name="角丸四角形 209"/>
              <p:cNvSpPr/>
              <p:nvPr/>
            </p:nvSpPr>
            <p:spPr>
              <a:xfrm>
                <a:off x="1481451" y="6935578"/>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1" name="角丸四角形 210"/>
              <p:cNvSpPr/>
              <p:nvPr/>
            </p:nvSpPr>
            <p:spPr>
              <a:xfrm>
                <a:off x="2384573" y="7421147"/>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2" name="角丸四角形 211"/>
              <p:cNvSpPr/>
              <p:nvPr/>
            </p:nvSpPr>
            <p:spPr>
              <a:xfrm>
                <a:off x="1692093" y="7180279"/>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3" name="角丸四角形 212"/>
              <p:cNvSpPr/>
              <p:nvPr/>
            </p:nvSpPr>
            <p:spPr>
              <a:xfrm>
                <a:off x="1910538" y="7413994"/>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4" name="テキスト ボックス 213"/>
              <p:cNvSpPr txBox="1"/>
              <p:nvPr/>
            </p:nvSpPr>
            <p:spPr>
              <a:xfrm>
                <a:off x="2185754" y="7420658"/>
                <a:ext cx="234441"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平野</a:t>
                </a:r>
              </a:p>
            </p:txBody>
          </p:sp>
          <p:sp>
            <p:nvSpPr>
              <p:cNvPr id="215" name="角丸四角形 214"/>
              <p:cNvSpPr/>
              <p:nvPr/>
            </p:nvSpPr>
            <p:spPr>
              <a:xfrm>
                <a:off x="2452004" y="7849133"/>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6" name="角丸四角形 215"/>
              <p:cNvSpPr/>
              <p:nvPr/>
            </p:nvSpPr>
            <p:spPr>
              <a:xfrm>
                <a:off x="2796441" y="7846958"/>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7" name="フリーフォーム 216"/>
              <p:cNvSpPr/>
              <p:nvPr/>
            </p:nvSpPr>
            <p:spPr>
              <a:xfrm>
                <a:off x="3122172" y="7927118"/>
                <a:ext cx="465892" cy="288575"/>
              </a:xfrm>
              <a:custGeom>
                <a:avLst/>
                <a:gdLst>
                  <a:gd name="connsiteX0" fmla="*/ 6953 w 465892"/>
                  <a:gd name="connsiteY0" fmla="*/ 0 h 288575"/>
                  <a:gd name="connsiteX1" fmla="*/ 0 w 465892"/>
                  <a:gd name="connsiteY1" fmla="*/ 86920 h 288575"/>
                  <a:gd name="connsiteX2" fmla="*/ 20861 w 465892"/>
                  <a:gd name="connsiteY2" fmla="*/ 212085 h 288575"/>
                  <a:gd name="connsiteX3" fmla="*/ 354634 w 465892"/>
                  <a:gd name="connsiteY3" fmla="*/ 250330 h 288575"/>
                  <a:gd name="connsiteX4" fmla="*/ 465892 w 465892"/>
                  <a:gd name="connsiteY4" fmla="*/ 288575 h 28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92" h="288575">
                    <a:moveTo>
                      <a:pt x="6953" y="0"/>
                    </a:moveTo>
                    <a:lnTo>
                      <a:pt x="0" y="86920"/>
                    </a:lnTo>
                    <a:lnTo>
                      <a:pt x="20861" y="212085"/>
                    </a:lnTo>
                    <a:lnTo>
                      <a:pt x="354634" y="250330"/>
                    </a:lnTo>
                    <a:lnTo>
                      <a:pt x="465892" y="288575"/>
                    </a:ln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角丸四角形 217"/>
              <p:cNvSpPr/>
              <p:nvPr/>
            </p:nvSpPr>
            <p:spPr>
              <a:xfrm>
                <a:off x="3091449" y="8067352"/>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9" name="角丸四角形 218"/>
              <p:cNvSpPr/>
              <p:nvPr/>
            </p:nvSpPr>
            <p:spPr>
              <a:xfrm>
                <a:off x="3546723" y="8196030"/>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0" name="テキスト ボックス 219"/>
              <p:cNvSpPr txBox="1"/>
              <p:nvPr/>
            </p:nvSpPr>
            <p:spPr>
              <a:xfrm>
                <a:off x="3494018" y="8249859"/>
                <a:ext cx="342782"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八尾南</a:t>
                </a:r>
              </a:p>
            </p:txBody>
          </p:sp>
          <p:sp>
            <p:nvSpPr>
              <p:cNvPr id="221" name="角丸四角形 220"/>
              <p:cNvSpPr/>
              <p:nvPr/>
            </p:nvSpPr>
            <p:spPr>
              <a:xfrm>
                <a:off x="1288047" y="4261030"/>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2" name="フリーフォーム 221"/>
              <p:cNvSpPr/>
              <p:nvPr/>
            </p:nvSpPr>
            <p:spPr>
              <a:xfrm>
                <a:off x="5591908" y="617060"/>
                <a:ext cx="588285" cy="1007119"/>
              </a:xfrm>
              <a:custGeom>
                <a:avLst/>
                <a:gdLst>
                  <a:gd name="connsiteX0" fmla="*/ 0 w 588285"/>
                  <a:gd name="connsiteY0" fmla="*/ 0 h 1007119"/>
                  <a:gd name="connsiteX1" fmla="*/ 44761 w 588285"/>
                  <a:gd name="connsiteY1" fmla="*/ 102311 h 1007119"/>
                  <a:gd name="connsiteX2" fmla="*/ 60747 w 588285"/>
                  <a:gd name="connsiteY2" fmla="*/ 169452 h 1007119"/>
                  <a:gd name="connsiteX3" fmla="*/ 274959 w 588285"/>
                  <a:gd name="connsiteY3" fmla="*/ 501961 h 1007119"/>
                  <a:gd name="connsiteX4" fmla="*/ 450805 w 588285"/>
                  <a:gd name="connsiteY4" fmla="*/ 805695 h 1007119"/>
                  <a:gd name="connsiteX5" fmla="*/ 588285 w 588285"/>
                  <a:gd name="connsiteY5" fmla="*/ 1007119 h 1007119"/>
                  <a:gd name="connsiteX6" fmla="*/ 588285 w 588285"/>
                  <a:gd name="connsiteY6" fmla="*/ 1007119 h 1007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285" h="1007119">
                    <a:moveTo>
                      <a:pt x="0" y="0"/>
                    </a:moveTo>
                    <a:lnTo>
                      <a:pt x="44761" y="102311"/>
                    </a:lnTo>
                    <a:lnTo>
                      <a:pt x="60747" y="169452"/>
                    </a:lnTo>
                    <a:lnTo>
                      <a:pt x="274959" y="501961"/>
                    </a:lnTo>
                    <a:lnTo>
                      <a:pt x="450805" y="805695"/>
                    </a:lnTo>
                    <a:lnTo>
                      <a:pt x="588285" y="1007119"/>
                    </a:lnTo>
                    <a:lnTo>
                      <a:pt x="588285" y="1007119"/>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フリーフォーム 222"/>
              <p:cNvSpPr/>
              <p:nvPr/>
            </p:nvSpPr>
            <p:spPr>
              <a:xfrm>
                <a:off x="5377695" y="511552"/>
                <a:ext cx="198227" cy="86325"/>
              </a:xfrm>
              <a:custGeom>
                <a:avLst/>
                <a:gdLst>
                  <a:gd name="connsiteX0" fmla="*/ 198227 w 198227"/>
                  <a:gd name="connsiteY0" fmla="*/ 86325 h 86325"/>
                  <a:gd name="connsiteX1" fmla="*/ 73536 w 198227"/>
                  <a:gd name="connsiteY1" fmla="*/ 19184 h 86325"/>
                  <a:gd name="connsiteX2" fmla="*/ 0 w 198227"/>
                  <a:gd name="connsiteY2" fmla="*/ 41564 h 86325"/>
                  <a:gd name="connsiteX3" fmla="*/ 22381 w 198227"/>
                  <a:gd name="connsiteY3" fmla="*/ 0 h 86325"/>
                  <a:gd name="connsiteX4" fmla="*/ 22381 w 198227"/>
                  <a:gd name="connsiteY4" fmla="*/ 0 h 8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27" h="86325">
                    <a:moveTo>
                      <a:pt x="198227" y="86325"/>
                    </a:moveTo>
                    <a:lnTo>
                      <a:pt x="73536" y="19184"/>
                    </a:lnTo>
                    <a:lnTo>
                      <a:pt x="0" y="41564"/>
                    </a:lnTo>
                    <a:lnTo>
                      <a:pt x="22381" y="0"/>
                    </a:lnTo>
                    <a:lnTo>
                      <a:pt x="22381" y="0"/>
                    </a:lnTo>
                  </a:path>
                </a:pathLst>
              </a:custGeom>
              <a:noFill/>
              <a:ln w="1905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フリーフォーム 223"/>
              <p:cNvSpPr/>
              <p:nvPr/>
            </p:nvSpPr>
            <p:spPr>
              <a:xfrm>
                <a:off x="1726490" y="3050131"/>
                <a:ext cx="2410690" cy="1681729"/>
              </a:xfrm>
              <a:custGeom>
                <a:avLst/>
                <a:gdLst>
                  <a:gd name="connsiteX0" fmla="*/ 2410690 w 2410690"/>
                  <a:gd name="connsiteY0" fmla="*/ 0 h 1681729"/>
                  <a:gd name="connsiteX1" fmla="*/ 2289197 w 2410690"/>
                  <a:gd name="connsiteY1" fmla="*/ 92719 h 1681729"/>
                  <a:gd name="connsiteX2" fmla="*/ 2119745 w 2410690"/>
                  <a:gd name="connsiteY2" fmla="*/ 137480 h 1681729"/>
                  <a:gd name="connsiteX3" fmla="*/ 1879955 w 2410690"/>
                  <a:gd name="connsiteY3" fmla="*/ 217410 h 1681729"/>
                  <a:gd name="connsiteX4" fmla="*/ 1672137 w 2410690"/>
                  <a:gd name="connsiteY4" fmla="*/ 274960 h 1681729"/>
                  <a:gd name="connsiteX5" fmla="*/ 1451530 w 2410690"/>
                  <a:gd name="connsiteY5" fmla="*/ 274960 h 1681729"/>
                  <a:gd name="connsiteX6" fmla="*/ 1307655 w 2410690"/>
                  <a:gd name="connsiteY6" fmla="*/ 281354 h 1681729"/>
                  <a:gd name="connsiteX7" fmla="*/ 1160584 w 2410690"/>
                  <a:gd name="connsiteY7" fmla="*/ 377270 h 1681729"/>
                  <a:gd name="connsiteX8" fmla="*/ 968752 w 2410690"/>
                  <a:gd name="connsiteY8" fmla="*/ 604272 h 1681729"/>
                  <a:gd name="connsiteX9" fmla="*/ 783314 w 2410690"/>
                  <a:gd name="connsiteY9" fmla="*/ 920795 h 1681729"/>
                  <a:gd name="connsiteX10" fmla="*/ 581890 w 2410690"/>
                  <a:gd name="connsiteY10" fmla="*/ 1266093 h 1681729"/>
                  <a:gd name="connsiteX11" fmla="*/ 476383 w 2410690"/>
                  <a:gd name="connsiteY11" fmla="*/ 1483503 h 1681729"/>
                  <a:gd name="connsiteX12" fmla="*/ 431622 w 2410690"/>
                  <a:gd name="connsiteY12" fmla="*/ 1617785 h 1681729"/>
                  <a:gd name="connsiteX13" fmla="*/ 297339 w 2410690"/>
                  <a:gd name="connsiteY13" fmla="*/ 1678532 h 1681729"/>
                  <a:gd name="connsiteX14" fmla="*/ 0 w 2410690"/>
                  <a:gd name="connsiteY14" fmla="*/ 1681729 h 1681729"/>
                  <a:gd name="connsiteX15" fmla="*/ 0 w 2410690"/>
                  <a:gd name="connsiteY15" fmla="*/ 1681729 h 168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10690" h="1681729">
                    <a:moveTo>
                      <a:pt x="2410690" y="0"/>
                    </a:moveTo>
                    <a:lnTo>
                      <a:pt x="2289197" y="92719"/>
                    </a:lnTo>
                    <a:lnTo>
                      <a:pt x="2119745" y="137480"/>
                    </a:lnTo>
                    <a:lnTo>
                      <a:pt x="1879955" y="217410"/>
                    </a:lnTo>
                    <a:lnTo>
                      <a:pt x="1672137" y="274960"/>
                    </a:lnTo>
                    <a:lnTo>
                      <a:pt x="1451530" y="274960"/>
                    </a:lnTo>
                    <a:lnTo>
                      <a:pt x="1307655" y="281354"/>
                    </a:lnTo>
                    <a:lnTo>
                      <a:pt x="1160584" y="377270"/>
                    </a:lnTo>
                    <a:lnTo>
                      <a:pt x="968752" y="604272"/>
                    </a:lnTo>
                    <a:lnTo>
                      <a:pt x="783314" y="920795"/>
                    </a:lnTo>
                    <a:lnTo>
                      <a:pt x="581890" y="1266093"/>
                    </a:lnTo>
                    <a:lnTo>
                      <a:pt x="476383" y="1483503"/>
                    </a:lnTo>
                    <a:lnTo>
                      <a:pt x="431622" y="1617785"/>
                    </a:lnTo>
                    <a:lnTo>
                      <a:pt x="297339" y="1678532"/>
                    </a:lnTo>
                    <a:lnTo>
                      <a:pt x="0" y="1681729"/>
                    </a:lnTo>
                    <a:lnTo>
                      <a:pt x="0" y="1681729"/>
                    </a:lnTo>
                  </a:path>
                </a:pathLst>
              </a:custGeom>
              <a:noFill/>
              <a:ln w="1905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テキスト ボックス 224"/>
              <p:cNvSpPr txBox="1"/>
              <p:nvPr/>
            </p:nvSpPr>
            <p:spPr>
              <a:xfrm>
                <a:off x="3295905" y="3412305"/>
                <a:ext cx="610329" cy="138499"/>
              </a:xfrm>
              <a:prstGeom prst="rect">
                <a:avLst/>
              </a:prstGeom>
              <a:noFill/>
            </p:spPr>
            <p:txBody>
              <a:bodyPr wrap="square" lIns="36000" tIns="0" rIns="36000" bIns="0" rtlCol="0">
                <a:spAutoFit/>
              </a:bodyPr>
              <a:lstStyle/>
              <a:p>
                <a:r>
                  <a:rPr kumimoji="1" lang="ja-JP" altLang="en-US" sz="900" dirty="0">
                    <a:solidFill>
                      <a:srgbClr val="FF0000"/>
                    </a:solidFill>
                    <a:latin typeface="ＭＳ ゴシック" panose="020B0609070205080204" pitchFamily="49" charset="-128"/>
                    <a:ea typeface="ＭＳ ゴシック" panose="020B0609070205080204" pitchFamily="49" charset="-128"/>
                  </a:rPr>
                  <a:t>京阪本線</a:t>
                </a:r>
              </a:p>
            </p:txBody>
          </p:sp>
          <p:sp>
            <p:nvSpPr>
              <p:cNvPr id="226" name="角丸四角形 225"/>
              <p:cNvSpPr/>
              <p:nvPr/>
            </p:nvSpPr>
            <p:spPr>
              <a:xfrm>
                <a:off x="4431552" y="2563024"/>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7" name="テキスト ボックス 226"/>
              <p:cNvSpPr txBox="1"/>
              <p:nvPr/>
            </p:nvSpPr>
            <p:spPr>
              <a:xfrm>
                <a:off x="4495655" y="2535587"/>
                <a:ext cx="393608" cy="92333"/>
              </a:xfrm>
              <a:prstGeom prst="rect">
                <a:avLst/>
              </a:prstGeom>
              <a:noFill/>
            </p:spPr>
            <p:txBody>
              <a:bodyPr wrap="square" lIns="36000" tIns="0" rIns="36000" bIns="0" rtlCol="0">
                <a:spAutoFit/>
              </a:bodyPr>
              <a:lstStyle/>
              <a:p>
                <a:r>
                  <a:rPr lang="ja-JP" altLang="en-US" sz="600" b="1" dirty="0">
                    <a:latin typeface="ＭＳ ゴシック" panose="020B0609070205080204" pitchFamily="49" charset="-128"/>
                    <a:ea typeface="ＭＳ ゴシック" panose="020B0609070205080204" pitchFamily="49" charset="-128"/>
                  </a:rPr>
                  <a:t>寝屋川市</a:t>
                </a:r>
                <a:endParaRPr kumimoji="1" lang="ja-JP" altLang="en-US" sz="600" b="1" dirty="0">
                  <a:latin typeface="ＭＳ ゴシック" panose="020B0609070205080204" pitchFamily="49" charset="-128"/>
                  <a:ea typeface="ＭＳ ゴシック" panose="020B0609070205080204" pitchFamily="49" charset="-128"/>
                </a:endParaRPr>
              </a:p>
            </p:txBody>
          </p:sp>
          <p:sp>
            <p:nvSpPr>
              <p:cNvPr id="228" name="角丸四角形 227"/>
              <p:cNvSpPr/>
              <p:nvPr/>
            </p:nvSpPr>
            <p:spPr>
              <a:xfrm>
                <a:off x="2894822" y="3365009"/>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9" name="テキスト ボックス 228"/>
              <p:cNvSpPr txBox="1"/>
              <p:nvPr/>
            </p:nvSpPr>
            <p:spPr>
              <a:xfrm>
                <a:off x="2874451" y="3415871"/>
                <a:ext cx="315206"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守口市</a:t>
                </a:r>
              </a:p>
            </p:txBody>
          </p:sp>
          <p:sp>
            <p:nvSpPr>
              <p:cNvPr id="230" name="角丸四角形 229"/>
              <p:cNvSpPr/>
              <p:nvPr/>
            </p:nvSpPr>
            <p:spPr>
              <a:xfrm>
                <a:off x="5352974" y="543366"/>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1" name="テキスト ボックス 230"/>
              <p:cNvSpPr txBox="1"/>
              <p:nvPr/>
            </p:nvSpPr>
            <p:spPr>
              <a:xfrm>
                <a:off x="5275660" y="605594"/>
                <a:ext cx="316248" cy="92333"/>
              </a:xfrm>
              <a:prstGeom prst="rect">
                <a:avLst/>
              </a:prstGeom>
              <a:noFill/>
            </p:spPr>
            <p:txBody>
              <a:bodyPr wrap="square" lIns="36000" tIns="0" rIns="36000" bIns="0" rtlCol="0">
                <a:spAutoFit/>
              </a:bodyPr>
              <a:lstStyle/>
              <a:p>
                <a:r>
                  <a:rPr lang="ja-JP" altLang="en-US" sz="600" b="1" dirty="0">
                    <a:latin typeface="ＭＳ ゴシック" panose="020B0609070205080204" pitchFamily="49" charset="-128"/>
                    <a:ea typeface="ＭＳ ゴシック" panose="020B0609070205080204" pitchFamily="49" charset="-128"/>
                  </a:rPr>
                  <a:t>枚方市</a:t>
                </a:r>
                <a:endParaRPr kumimoji="1" lang="ja-JP" altLang="en-US" sz="600" b="1" dirty="0">
                  <a:latin typeface="ＭＳ ゴシック" panose="020B0609070205080204" pitchFamily="49" charset="-128"/>
                  <a:ea typeface="ＭＳ ゴシック" panose="020B0609070205080204" pitchFamily="49" charset="-128"/>
                </a:endParaRPr>
              </a:p>
            </p:txBody>
          </p:sp>
          <p:sp>
            <p:nvSpPr>
              <p:cNvPr id="232" name="角丸四角形 231"/>
              <p:cNvSpPr/>
              <p:nvPr/>
            </p:nvSpPr>
            <p:spPr>
              <a:xfrm>
                <a:off x="6124897" y="1578460"/>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3" name="テキスト ボックス 232"/>
              <p:cNvSpPr txBox="1"/>
              <p:nvPr/>
            </p:nvSpPr>
            <p:spPr>
              <a:xfrm>
                <a:off x="5940230" y="1640026"/>
                <a:ext cx="324805" cy="95290"/>
              </a:xfrm>
              <a:prstGeom prst="rect">
                <a:avLst/>
              </a:prstGeom>
              <a:noFill/>
            </p:spPr>
            <p:txBody>
              <a:bodyPr wrap="square" lIns="36000" tIns="0" rIns="36000" bIns="0" rtlCol="0">
                <a:spAutoFit/>
              </a:bodyPr>
              <a:lstStyle/>
              <a:p>
                <a:r>
                  <a:rPr lang="ja-JP" altLang="en-US" sz="600" b="1" dirty="0">
                    <a:latin typeface="ＭＳ ゴシック" panose="020B0609070205080204" pitchFamily="49" charset="-128"/>
                    <a:ea typeface="ＭＳ ゴシック" panose="020B0609070205080204" pitchFamily="49" charset="-128"/>
                  </a:rPr>
                  <a:t>交野市</a:t>
                </a:r>
                <a:endParaRPr kumimoji="1" lang="ja-JP" altLang="en-US" sz="600" b="1" dirty="0">
                  <a:latin typeface="ＭＳ ゴシック" panose="020B0609070205080204" pitchFamily="49" charset="-128"/>
                  <a:ea typeface="ＭＳ ゴシック" panose="020B0609070205080204" pitchFamily="49" charset="-128"/>
                </a:endParaRPr>
              </a:p>
            </p:txBody>
          </p:sp>
          <p:sp>
            <p:nvSpPr>
              <p:cNvPr id="234" name="テキスト ボックス 233"/>
              <p:cNvSpPr txBox="1"/>
              <p:nvPr/>
            </p:nvSpPr>
            <p:spPr>
              <a:xfrm>
                <a:off x="5711112" y="808581"/>
                <a:ext cx="648445" cy="138499"/>
              </a:xfrm>
              <a:prstGeom prst="rect">
                <a:avLst/>
              </a:prstGeom>
              <a:noFill/>
            </p:spPr>
            <p:txBody>
              <a:bodyPr wrap="square" lIns="36000" tIns="0" rIns="36000" bIns="0" rtlCol="0">
                <a:spAutoFit/>
              </a:bodyPr>
              <a:lstStyle/>
              <a:p>
                <a:r>
                  <a:rPr kumimoji="1" lang="ja-JP" altLang="en-US" sz="900" dirty="0">
                    <a:solidFill>
                      <a:srgbClr val="FF0000"/>
                    </a:solidFill>
                    <a:latin typeface="ＭＳ ゴシック" panose="020B0609070205080204" pitchFamily="49" charset="-128"/>
                    <a:ea typeface="ＭＳ ゴシック" panose="020B0609070205080204" pitchFamily="49" charset="-128"/>
                  </a:rPr>
                  <a:t>京阪交野線</a:t>
                </a:r>
              </a:p>
            </p:txBody>
          </p:sp>
          <p:sp>
            <p:nvSpPr>
              <p:cNvPr id="235" name="角丸四角形 234"/>
              <p:cNvSpPr/>
              <p:nvPr/>
            </p:nvSpPr>
            <p:spPr>
              <a:xfrm>
                <a:off x="5784352" y="1018135"/>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6" name="角丸四角形 235"/>
              <p:cNvSpPr/>
              <p:nvPr/>
            </p:nvSpPr>
            <p:spPr>
              <a:xfrm>
                <a:off x="5643430" y="819489"/>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7" name="角丸四角形 236"/>
              <p:cNvSpPr/>
              <p:nvPr/>
            </p:nvSpPr>
            <p:spPr>
              <a:xfrm>
                <a:off x="4840153" y="1154873"/>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8" name="角丸四角形 237"/>
              <p:cNvSpPr/>
              <p:nvPr/>
            </p:nvSpPr>
            <p:spPr>
              <a:xfrm>
                <a:off x="4824250" y="1623628"/>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9" name="テキスト ボックス 238"/>
              <p:cNvSpPr txBox="1"/>
              <p:nvPr/>
            </p:nvSpPr>
            <p:spPr>
              <a:xfrm>
                <a:off x="4884843" y="1599922"/>
                <a:ext cx="316248"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香里園</a:t>
                </a:r>
              </a:p>
            </p:txBody>
          </p:sp>
          <p:sp>
            <p:nvSpPr>
              <p:cNvPr id="240" name="角丸四角形 239"/>
              <p:cNvSpPr/>
              <p:nvPr/>
            </p:nvSpPr>
            <p:spPr>
              <a:xfrm>
                <a:off x="3398483" y="3289248"/>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1" name="角丸四角形 240"/>
              <p:cNvSpPr/>
              <p:nvPr/>
            </p:nvSpPr>
            <p:spPr>
              <a:xfrm>
                <a:off x="4093730" y="3034785"/>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2" name="角丸四角形 241"/>
              <p:cNvSpPr/>
              <p:nvPr/>
            </p:nvSpPr>
            <p:spPr>
              <a:xfrm>
                <a:off x="4297815" y="2892473"/>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3" name="角丸四角形 242"/>
              <p:cNvSpPr/>
              <p:nvPr/>
            </p:nvSpPr>
            <p:spPr>
              <a:xfrm>
                <a:off x="3706988" y="3191266"/>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4" name="角丸四角形 243"/>
              <p:cNvSpPr/>
              <p:nvPr/>
            </p:nvSpPr>
            <p:spPr>
              <a:xfrm>
                <a:off x="3123408" y="3304130"/>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5" name="角丸四角形 244"/>
              <p:cNvSpPr/>
              <p:nvPr/>
            </p:nvSpPr>
            <p:spPr>
              <a:xfrm>
                <a:off x="2610011" y="3705096"/>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6" name="角丸四角形 245"/>
              <p:cNvSpPr/>
              <p:nvPr/>
            </p:nvSpPr>
            <p:spPr>
              <a:xfrm>
                <a:off x="2227507" y="4363702"/>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7" name="角丸四角形 246"/>
              <p:cNvSpPr/>
              <p:nvPr/>
            </p:nvSpPr>
            <p:spPr>
              <a:xfrm>
                <a:off x="2524589" y="3867575"/>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8" name="角丸四角形 247"/>
              <p:cNvSpPr/>
              <p:nvPr/>
            </p:nvSpPr>
            <p:spPr>
              <a:xfrm>
                <a:off x="2433114" y="4017918"/>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9" name="角丸四角形 248"/>
              <p:cNvSpPr/>
              <p:nvPr/>
            </p:nvSpPr>
            <p:spPr>
              <a:xfrm>
                <a:off x="2348100" y="4155397"/>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50" name="テキスト ボックス 249"/>
              <p:cNvSpPr txBox="1"/>
              <p:nvPr/>
            </p:nvSpPr>
            <p:spPr>
              <a:xfrm>
                <a:off x="2500096" y="4003819"/>
                <a:ext cx="315206"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森小路</a:t>
                </a:r>
              </a:p>
            </p:txBody>
          </p:sp>
          <p:sp>
            <p:nvSpPr>
              <p:cNvPr id="251" name="フリーフォーム 250"/>
              <p:cNvSpPr/>
              <p:nvPr/>
            </p:nvSpPr>
            <p:spPr>
              <a:xfrm>
                <a:off x="981541" y="4735057"/>
                <a:ext cx="1013514" cy="262171"/>
              </a:xfrm>
              <a:custGeom>
                <a:avLst/>
                <a:gdLst>
                  <a:gd name="connsiteX0" fmla="*/ 1013514 w 1013514"/>
                  <a:gd name="connsiteY0" fmla="*/ 0 h 262171"/>
                  <a:gd name="connsiteX1" fmla="*/ 617060 w 1013514"/>
                  <a:gd name="connsiteY1" fmla="*/ 252579 h 262171"/>
                  <a:gd name="connsiteX2" fmla="*/ 303735 w 1013514"/>
                  <a:gd name="connsiteY2" fmla="*/ 262171 h 262171"/>
                  <a:gd name="connsiteX3" fmla="*/ 0 w 1013514"/>
                  <a:gd name="connsiteY3" fmla="*/ 191833 h 262171"/>
                  <a:gd name="connsiteX4" fmla="*/ 0 w 1013514"/>
                  <a:gd name="connsiteY4" fmla="*/ 191833 h 26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514" h="262171">
                    <a:moveTo>
                      <a:pt x="1013514" y="0"/>
                    </a:moveTo>
                    <a:lnTo>
                      <a:pt x="617060" y="252579"/>
                    </a:lnTo>
                    <a:lnTo>
                      <a:pt x="303735" y="262171"/>
                    </a:lnTo>
                    <a:lnTo>
                      <a:pt x="0" y="191833"/>
                    </a:lnTo>
                    <a:lnTo>
                      <a:pt x="0" y="191833"/>
                    </a:ln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フリーフォーム 251"/>
              <p:cNvSpPr/>
              <p:nvPr/>
            </p:nvSpPr>
            <p:spPr>
              <a:xfrm>
                <a:off x="1534657" y="4747846"/>
                <a:ext cx="169452" cy="9592"/>
              </a:xfrm>
              <a:custGeom>
                <a:avLst/>
                <a:gdLst>
                  <a:gd name="connsiteX0" fmla="*/ 169452 w 169452"/>
                  <a:gd name="connsiteY0" fmla="*/ 0 h 9592"/>
                  <a:gd name="connsiteX1" fmla="*/ 0 w 169452"/>
                  <a:gd name="connsiteY1" fmla="*/ 9592 h 9592"/>
                  <a:gd name="connsiteX2" fmla="*/ 0 w 169452"/>
                  <a:gd name="connsiteY2" fmla="*/ 9592 h 9592"/>
                </a:gdLst>
                <a:ahLst/>
                <a:cxnLst>
                  <a:cxn ang="0">
                    <a:pos x="connsiteX0" y="connsiteY0"/>
                  </a:cxn>
                  <a:cxn ang="0">
                    <a:pos x="connsiteX1" y="connsiteY1"/>
                  </a:cxn>
                  <a:cxn ang="0">
                    <a:pos x="connsiteX2" y="connsiteY2"/>
                  </a:cxn>
                </a:cxnLst>
                <a:rect l="l" t="t" r="r" b="b"/>
                <a:pathLst>
                  <a:path w="169452" h="9592">
                    <a:moveTo>
                      <a:pt x="169452" y="0"/>
                    </a:moveTo>
                    <a:lnTo>
                      <a:pt x="0" y="9592"/>
                    </a:lnTo>
                    <a:lnTo>
                      <a:pt x="0" y="9592"/>
                    </a:ln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角丸四角形 252"/>
              <p:cNvSpPr/>
              <p:nvPr/>
            </p:nvSpPr>
            <p:spPr>
              <a:xfrm>
                <a:off x="1897293" y="4716957"/>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54" name="フリーフォーム 253"/>
              <p:cNvSpPr/>
              <p:nvPr/>
            </p:nvSpPr>
            <p:spPr>
              <a:xfrm>
                <a:off x="701232" y="4386562"/>
                <a:ext cx="1333233" cy="2170901"/>
              </a:xfrm>
              <a:custGeom>
                <a:avLst/>
                <a:gdLst>
                  <a:gd name="connsiteX0" fmla="*/ 246184 w 1333233"/>
                  <a:gd name="connsiteY0" fmla="*/ 140677 h 2170901"/>
                  <a:gd name="connsiteX1" fmla="*/ 412439 w 1333233"/>
                  <a:gd name="connsiteY1" fmla="*/ 54353 h 2170901"/>
                  <a:gd name="connsiteX2" fmla="*/ 565905 w 1333233"/>
                  <a:gd name="connsiteY2" fmla="*/ 0 h 2170901"/>
                  <a:gd name="connsiteX3" fmla="*/ 642638 w 1333233"/>
                  <a:gd name="connsiteY3" fmla="*/ 35169 h 2170901"/>
                  <a:gd name="connsiteX4" fmla="*/ 808892 w 1333233"/>
                  <a:gd name="connsiteY4" fmla="*/ 118297 h 2170901"/>
                  <a:gd name="connsiteX5" fmla="*/ 923991 w 1333233"/>
                  <a:gd name="connsiteY5" fmla="*/ 86325 h 2170901"/>
                  <a:gd name="connsiteX6" fmla="*/ 1042288 w 1333233"/>
                  <a:gd name="connsiteY6" fmla="*/ 79930 h 2170901"/>
                  <a:gd name="connsiteX7" fmla="*/ 1272487 w 1333233"/>
                  <a:gd name="connsiteY7" fmla="*/ 303735 h 2170901"/>
                  <a:gd name="connsiteX8" fmla="*/ 1333233 w 1333233"/>
                  <a:gd name="connsiteY8" fmla="*/ 473186 h 2170901"/>
                  <a:gd name="connsiteX9" fmla="*/ 1330036 w 1333233"/>
                  <a:gd name="connsiteY9" fmla="*/ 655427 h 2170901"/>
                  <a:gd name="connsiteX10" fmla="*/ 1259698 w 1333233"/>
                  <a:gd name="connsiteY10" fmla="*/ 1099838 h 2170901"/>
                  <a:gd name="connsiteX11" fmla="*/ 1192556 w 1333233"/>
                  <a:gd name="connsiteY11" fmla="*/ 1467516 h 2170901"/>
                  <a:gd name="connsiteX12" fmla="*/ 1077457 w 1333233"/>
                  <a:gd name="connsiteY12" fmla="*/ 1950294 h 2170901"/>
                  <a:gd name="connsiteX13" fmla="*/ 1003921 w 1333233"/>
                  <a:gd name="connsiteY13" fmla="*/ 2110154 h 2170901"/>
                  <a:gd name="connsiteX14" fmla="*/ 930386 w 1333233"/>
                  <a:gd name="connsiteY14" fmla="*/ 2167704 h 2170901"/>
                  <a:gd name="connsiteX15" fmla="*/ 773723 w 1333233"/>
                  <a:gd name="connsiteY15" fmla="*/ 2170901 h 2170901"/>
                  <a:gd name="connsiteX16" fmla="*/ 469989 w 1333233"/>
                  <a:gd name="connsiteY16" fmla="*/ 2081379 h 2170901"/>
                  <a:gd name="connsiteX17" fmla="*/ 0 w 1333233"/>
                  <a:gd name="connsiteY17" fmla="*/ 1943900 h 2170901"/>
                  <a:gd name="connsiteX18" fmla="*/ 0 w 1333233"/>
                  <a:gd name="connsiteY18" fmla="*/ 1943900 h 217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233" h="2170901">
                    <a:moveTo>
                      <a:pt x="246184" y="140677"/>
                    </a:moveTo>
                    <a:lnTo>
                      <a:pt x="412439" y="54353"/>
                    </a:lnTo>
                    <a:lnTo>
                      <a:pt x="565905" y="0"/>
                    </a:lnTo>
                    <a:lnTo>
                      <a:pt x="642638" y="35169"/>
                    </a:lnTo>
                    <a:lnTo>
                      <a:pt x="808892" y="118297"/>
                    </a:lnTo>
                    <a:lnTo>
                      <a:pt x="923991" y="86325"/>
                    </a:lnTo>
                    <a:lnTo>
                      <a:pt x="1042288" y="79930"/>
                    </a:lnTo>
                    <a:lnTo>
                      <a:pt x="1272487" y="303735"/>
                    </a:lnTo>
                    <a:lnTo>
                      <a:pt x="1333233" y="473186"/>
                    </a:lnTo>
                    <a:cubicBezTo>
                      <a:pt x="1332167" y="533933"/>
                      <a:pt x="1331102" y="594680"/>
                      <a:pt x="1330036" y="655427"/>
                    </a:cubicBezTo>
                    <a:lnTo>
                      <a:pt x="1259698" y="1099838"/>
                    </a:lnTo>
                    <a:lnTo>
                      <a:pt x="1192556" y="1467516"/>
                    </a:lnTo>
                    <a:lnTo>
                      <a:pt x="1077457" y="1950294"/>
                    </a:lnTo>
                    <a:lnTo>
                      <a:pt x="1003921" y="2110154"/>
                    </a:lnTo>
                    <a:lnTo>
                      <a:pt x="930386" y="2167704"/>
                    </a:lnTo>
                    <a:lnTo>
                      <a:pt x="773723" y="2170901"/>
                    </a:lnTo>
                    <a:lnTo>
                      <a:pt x="469989" y="2081379"/>
                    </a:lnTo>
                    <a:lnTo>
                      <a:pt x="0" y="1943900"/>
                    </a:lnTo>
                    <a:lnTo>
                      <a:pt x="0" y="1943900"/>
                    </a:lnTo>
                  </a:path>
                </a:pathLst>
              </a:custGeom>
              <a:noFill/>
              <a:ln w="1905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フリーフォーム 254"/>
              <p:cNvSpPr/>
              <p:nvPr/>
            </p:nvSpPr>
            <p:spPr>
              <a:xfrm>
                <a:off x="1435544" y="6538280"/>
                <a:ext cx="815287" cy="454003"/>
              </a:xfrm>
              <a:custGeom>
                <a:avLst/>
                <a:gdLst>
                  <a:gd name="connsiteX0" fmla="*/ 0 w 815287"/>
                  <a:gd name="connsiteY0" fmla="*/ 0 h 454003"/>
                  <a:gd name="connsiteX1" fmla="*/ 175846 w 815287"/>
                  <a:gd name="connsiteY1" fmla="*/ 83127 h 454003"/>
                  <a:gd name="connsiteX2" fmla="*/ 393256 w 815287"/>
                  <a:gd name="connsiteY2" fmla="*/ 204621 h 454003"/>
                  <a:gd name="connsiteX3" fmla="*/ 610666 w 815287"/>
                  <a:gd name="connsiteY3" fmla="*/ 300537 h 454003"/>
                  <a:gd name="connsiteX4" fmla="*/ 815287 w 815287"/>
                  <a:gd name="connsiteY4" fmla="*/ 454003 h 454003"/>
                  <a:gd name="connsiteX5" fmla="*/ 815287 w 815287"/>
                  <a:gd name="connsiteY5" fmla="*/ 454003 h 45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287" h="454003">
                    <a:moveTo>
                      <a:pt x="0" y="0"/>
                    </a:moveTo>
                    <a:lnTo>
                      <a:pt x="175846" y="83127"/>
                    </a:lnTo>
                    <a:lnTo>
                      <a:pt x="393256" y="204621"/>
                    </a:lnTo>
                    <a:lnTo>
                      <a:pt x="610666" y="300537"/>
                    </a:lnTo>
                    <a:lnTo>
                      <a:pt x="815287" y="454003"/>
                    </a:lnTo>
                    <a:lnTo>
                      <a:pt x="815287" y="454003"/>
                    </a:lnTo>
                  </a:path>
                </a:pathLst>
              </a:custGeom>
              <a:noFill/>
              <a:ln w="1905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フリーフォーム 255"/>
              <p:cNvSpPr/>
              <p:nvPr/>
            </p:nvSpPr>
            <p:spPr>
              <a:xfrm>
                <a:off x="2247634" y="6995480"/>
                <a:ext cx="2372324" cy="1707306"/>
              </a:xfrm>
              <a:custGeom>
                <a:avLst/>
                <a:gdLst>
                  <a:gd name="connsiteX0" fmla="*/ 0 w 2372324"/>
                  <a:gd name="connsiteY0" fmla="*/ 0 h 1707306"/>
                  <a:gd name="connsiteX1" fmla="*/ 230198 w 2372324"/>
                  <a:gd name="connsiteY1" fmla="*/ 118296 h 1707306"/>
                  <a:gd name="connsiteX2" fmla="*/ 853653 w 2372324"/>
                  <a:gd name="connsiteY2" fmla="*/ 303734 h 1707306"/>
                  <a:gd name="connsiteX3" fmla="*/ 1441938 w 2372324"/>
                  <a:gd name="connsiteY3" fmla="*/ 581891 h 1707306"/>
                  <a:gd name="connsiteX4" fmla="*/ 1659348 w 2372324"/>
                  <a:gd name="connsiteY4" fmla="*/ 671412 h 1707306"/>
                  <a:gd name="connsiteX5" fmla="*/ 1889546 w 2372324"/>
                  <a:gd name="connsiteY5" fmla="*/ 853653 h 1707306"/>
                  <a:gd name="connsiteX6" fmla="*/ 2110153 w 2372324"/>
                  <a:gd name="connsiteY6" fmla="*/ 1147796 h 1707306"/>
                  <a:gd name="connsiteX7" fmla="*/ 2286000 w 2372324"/>
                  <a:gd name="connsiteY7" fmla="*/ 1493093 h 1707306"/>
                  <a:gd name="connsiteX8" fmla="*/ 2372324 w 2372324"/>
                  <a:gd name="connsiteY8" fmla="*/ 1707306 h 1707306"/>
                  <a:gd name="connsiteX9" fmla="*/ 2372324 w 2372324"/>
                  <a:gd name="connsiteY9" fmla="*/ 1707306 h 170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324" h="1707306">
                    <a:moveTo>
                      <a:pt x="0" y="0"/>
                    </a:moveTo>
                    <a:lnTo>
                      <a:pt x="230198" y="118296"/>
                    </a:lnTo>
                    <a:lnTo>
                      <a:pt x="853653" y="303734"/>
                    </a:lnTo>
                    <a:lnTo>
                      <a:pt x="1441938" y="581891"/>
                    </a:lnTo>
                    <a:lnTo>
                      <a:pt x="1659348" y="671412"/>
                    </a:lnTo>
                    <a:lnTo>
                      <a:pt x="1889546" y="853653"/>
                    </a:lnTo>
                    <a:lnTo>
                      <a:pt x="2110153" y="1147796"/>
                    </a:lnTo>
                    <a:lnTo>
                      <a:pt x="2286000" y="1493093"/>
                    </a:lnTo>
                    <a:lnTo>
                      <a:pt x="2372324" y="1707306"/>
                    </a:lnTo>
                    <a:lnTo>
                      <a:pt x="2372324" y="1707306"/>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フリーフォーム 256"/>
              <p:cNvSpPr/>
              <p:nvPr/>
            </p:nvSpPr>
            <p:spPr>
              <a:xfrm>
                <a:off x="4600775" y="8658025"/>
                <a:ext cx="188635" cy="338904"/>
              </a:xfrm>
              <a:custGeom>
                <a:avLst/>
                <a:gdLst>
                  <a:gd name="connsiteX0" fmla="*/ 0 w 188635"/>
                  <a:gd name="connsiteY0" fmla="*/ 0 h 338904"/>
                  <a:gd name="connsiteX1" fmla="*/ 76733 w 188635"/>
                  <a:gd name="connsiteY1" fmla="*/ 131085 h 338904"/>
                  <a:gd name="connsiteX2" fmla="*/ 156663 w 188635"/>
                  <a:gd name="connsiteY2" fmla="*/ 255776 h 338904"/>
                  <a:gd name="connsiteX3" fmla="*/ 188635 w 188635"/>
                  <a:gd name="connsiteY3" fmla="*/ 338904 h 338904"/>
                  <a:gd name="connsiteX4" fmla="*/ 188635 w 188635"/>
                  <a:gd name="connsiteY4" fmla="*/ 338904 h 338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35" h="338904">
                    <a:moveTo>
                      <a:pt x="0" y="0"/>
                    </a:moveTo>
                    <a:lnTo>
                      <a:pt x="76733" y="131085"/>
                    </a:lnTo>
                    <a:lnTo>
                      <a:pt x="156663" y="255776"/>
                    </a:lnTo>
                    <a:lnTo>
                      <a:pt x="188635" y="338904"/>
                    </a:lnTo>
                    <a:lnTo>
                      <a:pt x="188635" y="338904"/>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フリーフォーム 257"/>
              <p:cNvSpPr/>
              <p:nvPr/>
            </p:nvSpPr>
            <p:spPr>
              <a:xfrm>
                <a:off x="2887074" y="5080355"/>
                <a:ext cx="249382" cy="2206070"/>
              </a:xfrm>
              <a:custGeom>
                <a:avLst/>
                <a:gdLst>
                  <a:gd name="connsiteX0" fmla="*/ 0 w 249382"/>
                  <a:gd name="connsiteY0" fmla="*/ 0 h 2206070"/>
                  <a:gd name="connsiteX1" fmla="*/ 185438 w 249382"/>
                  <a:gd name="connsiteY1" fmla="*/ 25578 h 2206070"/>
                  <a:gd name="connsiteX2" fmla="*/ 249382 w 249382"/>
                  <a:gd name="connsiteY2" fmla="*/ 127888 h 2206070"/>
                  <a:gd name="connsiteX3" fmla="*/ 236593 w 249382"/>
                  <a:gd name="connsiteY3" fmla="*/ 374073 h 2206070"/>
                  <a:gd name="connsiteX4" fmla="*/ 227002 w 249382"/>
                  <a:gd name="connsiteY4" fmla="*/ 831273 h 2206070"/>
                  <a:gd name="connsiteX5" fmla="*/ 236593 w 249382"/>
                  <a:gd name="connsiteY5" fmla="*/ 1109430 h 2206070"/>
                  <a:gd name="connsiteX6" fmla="*/ 95916 w 249382"/>
                  <a:gd name="connsiteY6" fmla="*/ 1633771 h 2206070"/>
                  <a:gd name="connsiteX7" fmla="*/ 15986 w 249382"/>
                  <a:gd name="connsiteY7" fmla="*/ 1988660 h 2206070"/>
                  <a:gd name="connsiteX8" fmla="*/ 60747 w 249382"/>
                  <a:gd name="connsiteY8" fmla="*/ 2110154 h 2206070"/>
                  <a:gd name="connsiteX9" fmla="*/ 185438 w 249382"/>
                  <a:gd name="connsiteY9" fmla="*/ 2206070 h 2206070"/>
                  <a:gd name="connsiteX10" fmla="*/ 198227 w 249382"/>
                  <a:gd name="connsiteY10" fmla="*/ 2193281 h 220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82" h="2206070">
                    <a:moveTo>
                      <a:pt x="0" y="0"/>
                    </a:moveTo>
                    <a:lnTo>
                      <a:pt x="185438" y="25578"/>
                    </a:lnTo>
                    <a:lnTo>
                      <a:pt x="249382" y="127888"/>
                    </a:lnTo>
                    <a:lnTo>
                      <a:pt x="236593" y="374073"/>
                    </a:lnTo>
                    <a:lnTo>
                      <a:pt x="227002" y="831273"/>
                    </a:lnTo>
                    <a:lnTo>
                      <a:pt x="236593" y="1109430"/>
                    </a:lnTo>
                    <a:lnTo>
                      <a:pt x="95916" y="1633771"/>
                    </a:lnTo>
                    <a:lnTo>
                      <a:pt x="15986" y="1988660"/>
                    </a:lnTo>
                    <a:lnTo>
                      <a:pt x="60747" y="2110154"/>
                    </a:lnTo>
                    <a:lnTo>
                      <a:pt x="185438" y="2206070"/>
                    </a:lnTo>
                    <a:lnTo>
                      <a:pt x="198227" y="2193281"/>
                    </a:lnTo>
                  </a:path>
                </a:pathLst>
              </a:custGeom>
              <a:noFill/>
              <a:ln w="127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フリーフォーム 258"/>
              <p:cNvSpPr/>
              <p:nvPr/>
            </p:nvSpPr>
            <p:spPr>
              <a:xfrm>
                <a:off x="2628101" y="7046635"/>
                <a:ext cx="281354" cy="134282"/>
              </a:xfrm>
              <a:custGeom>
                <a:avLst/>
                <a:gdLst>
                  <a:gd name="connsiteX0" fmla="*/ 281354 w 281354"/>
                  <a:gd name="connsiteY0" fmla="*/ 0 h 134282"/>
                  <a:gd name="connsiteX1" fmla="*/ 239790 w 281354"/>
                  <a:gd name="connsiteY1" fmla="*/ 95916 h 134282"/>
                  <a:gd name="connsiteX2" fmla="*/ 150268 w 281354"/>
                  <a:gd name="connsiteY2" fmla="*/ 134282 h 134282"/>
                  <a:gd name="connsiteX3" fmla="*/ 0 w 281354"/>
                  <a:gd name="connsiteY3" fmla="*/ 102310 h 134282"/>
                  <a:gd name="connsiteX4" fmla="*/ 0 w 281354"/>
                  <a:gd name="connsiteY4" fmla="*/ 99113 h 134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4" h="134282">
                    <a:moveTo>
                      <a:pt x="281354" y="0"/>
                    </a:moveTo>
                    <a:lnTo>
                      <a:pt x="239790" y="95916"/>
                    </a:lnTo>
                    <a:lnTo>
                      <a:pt x="150268" y="134282"/>
                    </a:lnTo>
                    <a:lnTo>
                      <a:pt x="0" y="102310"/>
                    </a:lnTo>
                    <a:lnTo>
                      <a:pt x="0" y="99113"/>
                    </a:lnTo>
                  </a:path>
                </a:pathLst>
              </a:custGeom>
              <a:noFill/>
              <a:ln w="127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テキスト ボックス 259"/>
              <p:cNvSpPr txBox="1"/>
              <p:nvPr/>
            </p:nvSpPr>
            <p:spPr>
              <a:xfrm>
                <a:off x="1812481" y="5972009"/>
                <a:ext cx="211203" cy="608694"/>
              </a:xfrm>
              <a:prstGeom prst="rect">
                <a:avLst/>
              </a:prstGeom>
              <a:noFill/>
            </p:spPr>
            <p:txBody>
              <a:bodyPr vert="vert270" wrap="square" lIns="36000" tIns="0" rIns="36000" bIns="0" rtlCol="0">
                <a:spAutoFit/>
              </a:bodyPr>
              <a:lstStyle/>
              <a:p>
                <a:r>
                  <a:rPr kumimoji="1" lang="ja-JP" altLang="en-US" sz="900" dirty="0">
                    <a:solidFill>
                      <a:srgbClr val="FF0000"/>
                    </a:solidFill>
                    <a:latin typeface="ＭＳ ゴシック" panose="020B0609070205080204" pitchFamily="49" charset="-128"/>
                    <a:ea typeface="ＭＳ ゴシック" panose="020B0609070205080204" pitchFamily="49" charset="-128"/>
                  </a:rPr>
                  <a:t>ＪＲ環状線</a:t>
                </a:r>
              </a:p>
            </p:txBody>
          </p:sp>
          <p:sp>
            <p:nvSpPr>
              <p:cNvPr id="261" name="テキスト ボックス 260"/>
              <p:cNvSpPr txBox="1"/>
              <p:nvPr/>
            </p:nvSpPr>
            <p:spPr>
              <a:xfrm>
                <a:off x="3378234" y="7786752"/>
                <a:ext cx="761123" cy="138499"/>
              </a:xfrm>
              <a:prstGeom prst="rect">
                <a:avLst/>
              </a:prstGeom>
              <a:noFill/>
            </p:spPr>
            <p:txBody>
              <a:bodyPr wrap="square" lIns="36000" tIns="0" rIns="36000" bIns="0" rtlCol="0">
                <a:spAutoFit/>
              </a:bodyPr>
              <a:lstStyle/>
              <a:p>
                <a:r>
                  <a:rPr lang="ja-JP" altLang="en-US" sz="900" dirty="0">
                    <a:solidFill>
                      <a:srgbClr val="FF0000"/>
                    </a:solidFill>
                    <a:latin typeface="ＭＳ ゴシック" panose="020B0609070205080204" pitchFamily="49" charset="-128"/>
                    <a:ea typeface="ＭＳ ゴシック" panose="020B0609070205080204" pitchFamily="49" charset="-128"/>
                  </a:rPr>
                  <a:t>ＪＲ関西本線</a:t>
                </a:r>
                <a:endParaRPr kumimoji="1" lang="ja-JP" altLang="en-US" sz="900" dirty="0">
                  <a:solidFill>
                    <a:srgbClr val="FF0000"/>
                  </a:solidFill>
                  <a:latin typeface="ＭＳ ゴシック" panose="020B0609070205080204" pitchFamily="49" charset="-128"/>
                  <a:ea typeface="ＭＳ ゴシック" panose="020B0609070205080204" pitchFamily="49" charset="-128"/>
                </a:endParaRPr>
              </a:p>
            </p:txBody>
          </p:sp>
          <p:sp>
            <p:nvSpPr>
              <p:cNvPr id="262" name="角丸四角形 261"/>
              <p:cNvSpPr/>
              <p:nvPr/>
            </p:nvSpPr>
            <p:spPr>
              <a:xfrm>
                <a:off x="912475" y="4525363"/>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63" name="テキスト ボックス 262"/>
              <p:cNvSpPr txBox="1"/>
              <p:nvPr/>
            </p:nvSpPr>
            <p:spPr>
              <a:xfrm>
                <a:off x="773928" y="4392368"/>
                <a:ext cx="246038"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大阪</a:t>
                </a:r>
              </a:p>
            </p:txBody>
          </p:sp>
          <p:sp>
            <p:nvSpPr>
              <p:cNvPr id="264" name="テキスト ボックス 263"/>
              <p:cNvSpPr txBox="1"/>
              <p:nvPr/>
            </p:nvSpPr>
            <p:spPr>
              <a:xfrm>
                <a:off x="1875922" y="4791948"/>
                <a:ext cx="247603"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京橋</a:t>
                </a:r>
              </a:p>
            </p:txBody>
          </p:sp>
          <p:sp>
            <p:nvSpPr>
              <p:cNvPr id="265" name="角丸四角形 264"/>
              <p:cNvSpPr/>
              <p:nvPr/>
            </p:nvSpPr>
            <p:spPr>
              <a:xfrm>
                <a:off x="1552839" y="4456553"/>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66" name="テキスト ボックス 265"/>
              <p:cNvSpPr txBox="1"/>
              <p:nvPr/>
            </p:nvSpPr>
            <p:spPr>
              <a:xfrm>
                <a:off x="1542736" y="4376545"/>
                <a:ext cx="323098"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桜ノ宮</a:t>
                </a:r>
              </a:p>
            </p:txBody>
          </p:sp>
          <p:sp>
            <p:nvSpPr>
              <p:cNvPr id="267" name="テキスト ボックス 266"/>
              <p:cNvSpPr txBox="1"/>
              <p:nvPr/>
            </p:nvSpPr>
            <p:spPr>
              <a:xfrm>
                <a:off x="1856681" y="5885243"/>
                <a:ext cx="243757" cy="93141"/>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鶴橋</a:t>
                </a:r>
              </a:p>
            </p:txBody>
          </p:sp>
          <p:sp>
            <p:nvSpPr>
              <p:cNvPr id="268" name="角丸四角形 267"/>
              <p:cNvSpPr/>
              <p:nvPr/>
            </p:nvSpPr>
            <p:spPr>
              <a:xfrm>
                <a:off x="1347154" y="6521181"/>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69" name="テキスト ボックス 268"/>
              <p:cNvSpPr txBox="1"/>
              <p:nvPr/>
            </p:nvSpPr>
            <p:spPr>
              <a:xfrm>
                <a:off x="1061921" y="6508749"/>
                <a:ext cx="327301"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天王寺</a:t>
                </a:r>
              </a:p>
            </p:txBody>
          </p:sp>
          <p:sp>
            <p:nvSpPr>
              <p:cNvPr id="270" name="角丸四角形 269"/>
              <p:cNvSpPr/>
              <p:nvPr/>
            </p:nvSpPr>
            <p:spPr>
              <a:xfrm>
                <a:off x="3282584" y="7389385"/>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1" name="テキスト ボックス 270"/>
              <p:cNvSpPr txBox="1"/>
              <p:nvPr/>
            </p:nvSpPr>
            <p:spPr>
              <a:xfrm>
                <a:off x="3155169" y="7435287"/>
                <a:ext cx="302126"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久宝寺</a:t>
                </a:r>
              </a:p>
            </p:txBody>
          </p:sp>
          <p:sp>
            <p:nvSpPr>
              <p:cNvPr id="272" name="角丸四角形 271"/>
              <p:cNvSpPr/>
              <p:nvPr/>
            </p:nvSpPr>
            <p:spPr>
              <a:xfrm>
                <a:off x="1924554" y="4757760"/>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3" name="角丸四角形 272"/>
              <p:cNvSpPr/>
              <p:nvPr/>
            </p:nvSpPr>
            <p:spPr>
              <a:xfrm>
                <a:off x="4558914" y="8646806"/>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4" name="テキスト ボックス 273"/>
              <p:cNvSpPr txBox="1"/>
              <p:nvPr/>
            </p:nvSpPr>
            <p:spPr>
              <a:xfrm>
                <a:off x="2747584" y="6244137"/>
                <a:ext cx="211203" cy="731063"/>
              </a:xfrm>
              <a:prstGeom prst="rect">
                <a:avLst/>
              </a:prstGeom>
              <a:noFill/>
            </p:spPr>
            <p:txBody>
              <a:bodyPr vert="vert270" wrap="square" lIns="36000" tIns="0" rIns="36000" bIns="0" rtlCol="0">
                <a:spAutoFit/>
              </a:bodyPr>
              <a:lstStyle/>
              <a:p>
                <a:r>
                  <a:rPr kumimoji="1" lang="ja-JP" altLang="en-US" sz="900" u="sng" dirty="0">
                    <a:solidFill>
                      <a:srgbClr val="FF0000"/>
                    </a:solidFill>
                    <a:latin typeface="ＭＳ ゴシック" panose="020B0609070205080204" pitchFamily="49" charset="-128"/>
                    <a:ea typeface="ＭＳ ゴシック" panose="020B0609070205080204" pitchFamily="49" charset="-128"/>
                  </a:rPr>
                  <a:t>おおさか東線</a:t>
                </a:r>
              </a:p>
            </p:txBody>
          </p:sp>
          <p:sp>
            <p:nvSpPr>
              <p:cNvPr id="275" name="角丸四角形 274"/>
              <p:cNvSpPr/>
              <p:nvPr/>
            </p:nvSpPr>
            <p:spPr>
              <a:xfrm>
                <a:off x="1337796" y="4409558"/>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6" name="角丸四角形 275"/>
              <p:cNvSpPr/>
              <p:nvPr/>
            </p:nvSpPr>
            <p:spPr>
              <a:xfrm>
                <a:off x="1776620" y="6091586"/>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7" name="角丸四角形 276"/>
              <p:cNvSpPr/>
              <p:nvPr/>
            </p:nvSpPr>
            <p:spPr>
              <a:xfrm>
                <a:off x="1611867" y="6513192"/>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8" name="角丸四角形 277"/>
              <p:cNvSpPr/>
              <p:nvPr/>
            </p:nvSpPr>
            <p:spPr>
              <a:xfrm>
                <a:off x="1995055" y="6819570"/>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9" name="角丸四角形 278"/>
              <p:cNvSpPr/>
              <p:nvPr/>
            </p:nvSpPr>
            <p:spPr>
              <a:xfrm>
                <a:off x="2389864" y="7070334"/>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0" name="角丸四角形 279"/>
              <p:cNvSpPr/>
              <p:nvPr/>
            </p:nvSpPr>
            <p:spPr>
              <a:xfrm>
                <a:off x="3003775" y="6439962"/>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1" name="角丸四角形 280"/>
              <p:cNvSpPr/>
              <p:nvPr/>
            </p:nvSpPr>
            <p:spPr>
              <a:xfrm>
                <a:off x="2886907" y="7229150"/>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2" name="角丸四角形 281"/>
              <p:cNvSpPr/>
              <p:nvPr/>
            </p:nvSpPr>
            <p:spPr>
              <a:xfrm>
                <a:off x="3853633" y="7636475"/>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3" name="角丸四角形 282"/>
              <p:cNvSpPr/>
              <p:nvPr/>
            </p:nvSpPr>
            <p:spPr>
              <a:xfrm>
                <a:off x="4342781" y="8169974"/>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4" name="テキスト ボックス 283"/>
              <p:cNvSpPr txBox="1"/>
              <p:nvPr/>
            </p:nvSpPr>
            <p:spPr>
              <a:xfrm>
                <a:off x="2871828" y="6485256"/>
                <a:ext cx="382839"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ＪＲ長瀬</a:t>
                </a:r>
              </a:p>
            </p:txBody>
          </p:sp>
          <p:sp>
            <p:nvSpPr>
              <p:cNvPr id="285" name="フリーフォーム 284"/>
              <p:cNvSpPr/>
              <p:nvPr/>
            </p:nvSpPr>
            <p:spPr>
              <a:xfrm>
                <a:off x="706582" y="5767754"/>
                <a:ext cx="661821" cy="60747"/>
              </a:xfrm>
              <a:custGeom>
                <a:avLst/>
                <a:gdLst>
                  <a:gd name="connsiteX0" fmla="*/ 0 w 661821"/>
                  <a:gd name="connsiteY0" fmla="*/ 0 h 60747"/>
                  <a:gd name="connsiteX1" fmla="*/ 297340 w 661821"/>
                  <a:gd name="connsiteY1" fmla="*/ 60747 h 60747"/>
                  <a:gd name="connsiteX2" fmla="*/ 661821 w 661821"/>
                  <a:gd name="connsiteY2" fmla="*/ 60747 h 60747"/>
                  <a:gd name="connsiteX3" fmla="*/ 661821 w 661821"/>
                  <a:gd name="connsiteY3" fmla="*/ 60747 h 60747"/>
                </a:gdLst>
                <a:ahLst/>
                <a:cxnLst>
                  <a:cxn ang="0">
                    <a:pos x="connsiteX0" y="connsiteY0"/>
                  </a:cxn>
                  <a:cxn ang="0">
                    <a:pos x="connsiteX1" y="connsiteY1"/>
                  </a:cxn>
                  <a:cxn ang="0">
                    <a:pos x="connsiteX2" y="connsiteY2"/>
                  </a:cxn>
                  <a:cxn ang="0">
                    <a:pos x="connsiteX3" y="connsiteY3"/>
                  </a:cxn>
                </a:cxnLst>
                <a:rect l="l" t="t" r="r" b="b"/>
                <a:pathLst>
                  <a:path w="661821" h="60747">
                    <a:moveTo>
                      <a:pt x="0" y="0"/>
                    </a:moveTo>
                    <a:lnTo>
                      <a:pt x="297340" y="60747"/>
                    </a:lnTo>
                    <a:lnTo>
                      <a:pt x="661821" y="60747"/>
                    </a:lnTo>
                    <a:lnTo>
                      <a:pt x="661821" y="60747"/>
                    </a:ln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フリーフォーム 285"/>
              <p:cNvSpPr/>
              <p:nvPr/>
            </p:nvSpPr>
            <p:spPr>
              <a:xfrm>
                <a:off x="1349220" y="5828501"/>
                <a:ext cx="3398626" cy="175846"/>
              </a:xfrm>
              <a:custGeom>
                <a:avLst/>
                <a:gdLst>
                  <a:gd name="connsiteX0" fmla="*/ 0 w 3398626"/>
                  <a:gd name="connsiteY0" fmla="*/ 0 h 175846"/>
                  <a:gd name="connsiteX1" fmla="*/ 412439 w 3398626"/>
                  <a:gd name="connsiteY1" fmla="*/ 31972 h 175846"/>
                  <a:gd name="connsiteX2" fmla="*/ 1090246 w 3398626"/>
                  <a:gd name="connsiteY2" fmla="*/ 60747 h 175846"/>
                  <a:gd name="connsiteX3" fmla="*/ 1531460 w 3398626"/>
                  <a:gd name="connsiteY3" fmla="*/ 95916 h 175846"/>
                  <a:gd name="connsiteX4" fmla="*/ 2177295 w 3398626"/>
                  <a:gd name="connsiteY4" fmla="*/ 118296 h 175846"/>
                  <a:gd name="connsiteX5" fmla="*/ 2912651 w 3398626"/>
                  <a:gd name="connsiteY5" fmla="*/ 147071 h 175846"/>
                  <a:gd name="connsiteX6" fmla="*/ 3398626 w 3398626"/>
                  <a:gd name="connsiteY6" fmla="*/ 175846 h 175846"/>
                  <a:gd name="connsiteX7" fmla="*/ 3398626 w 3398626"/>
                  <a:gd name="connsiteY7" fmla="*/ 175846 h 1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8626" h="175846">
                    <a:moveTo>
                      <a:pt x="0" y="0"/>
                    </a:moveTo>
                    <a:lnTo>
                      <a:pt x="412439" y="31972"/>
                    </a:lnTo>
                    <a:lnTo>
                      <a:pt x="1090246" y="60747"/>
                    </a:lnTo>
                    <a:lnTo>
                      <a:pt x="1531460" y="95916"/>
                    </a:lnTo>
                    <a:lnTo>
                      <a:pt x="2177295" y="118296"/>
                    </a:lnTo>
                    <a:lnTo>
                      <a:pt x="2912651" y="147071"/>
                    </a:lnTo>
                    <a:lnTo>
                      <a:pt x="3398626" y="175846"/>
                    </a:lnTo>
                    <a:lnTo>
                      <a:pt x="3398626" y="175846"/>
                    </a:lnTo>
                  </a:path>
                </a:pathLst>
              </a:custGeom>
              <a:noFill/>
              <a:ln w="1905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フリーフォーム 286"/>
              <p:cNvSpPr/>
              <p:nvPr/>
            </p:nvSpPr>
            <p:spPr>
              <a:xfrm>
                <a:off x="4303435" y="7216087"/>
                <a:ext cx="469989" cy="1726489"/>
              </a:xfrm>
              <a:custGeom>
                <a:avLst/>
                <a:gdLst>
                  <a:gd name="connsiteX0" fmla="*/ 0 w 469989"/>
                  <a:gd name="connsiteY0" fmla="*/ 9591 h 1726489"/>
                  <a:gd name="connsiteX1" fmla="*/ 89522 w 469989"/>
                  <a:gd name="connsiteY1" fmla="*/ 0 h 1726489"/>
                  <a:gd name="connsiteX2" fmla="*/ 255776 w 469989"/>
                  <a:gd name="connsiteY2" fmla="*/ 44761 h 1726489"/>
                  <a:gd name="connsiteX3" fmla="*/ 303734 w 469989"/>
                  <a:gd name="connsiteY3" fmla="*/ 179043 h 1726489"/>
                  <a:gd name="connsiteX4" fmla="*/ 345298 w 469989"/>
                  <a:gd name="connsiteY4" fmla="*/ 454003 h 1726489"/>
                  <a:gd name="connsiteX5" fmla="*/ 386862 w 469989"/>
                  <a:gd name="connsiteY5" fmla="*/ 709779 h 1726489"/>
                  <a:gd name="connsiteX6" fmla="*/ 380467 w 469989"/>
                  <a:gd name="connsiteY6" fmla="*/ 1083851 h 1726489"/>
                  <a:gd name="connsiteX7" fmla="*/ 402848 w 469989"/>
                  <a:gd name="connsiteY7" fmla="*/ 1333233 h 1726489"/>
                  <a:gd name="connsiteX8" fmla="*/ 431622 w 469989"/>
                  <a:gd name="connsiteY8" fmla="*/ 1573023 h 1726489"/>
                  <a:gd name="connsiteX9" fmla="*/ 469989 w 469989"/>
                  <a:gd name="connsiteY9" fmla="*/ 1726489 h 1726489"/>
                  <a:gd name="connsiteX10" fmla="*/ 469989 w 469989"/>
                  <a:gd name="connsiteY10" fmla="*/ 1726489 h 17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9989" h="1726489">
                    <a:moveTo>
                      <a:pt x="0" y="9591"/>
                    </a:moveTo>
                    <a:lnTo>
                      <a:pt x="89522" y="0"/>
                    </a:lnTo>
                    <a:lnTo>
                      <a:pt x="255776" y="44761"/>
                    </a:lnTo>
                    <a:lnTo>
                      <a:pt x="303734" y="179043"/>
                    </a:lnTo>
                    <a:lnTo>
                      <a:pt x="345298" y="454003"/>
                    </a:lnTo>
                    <a:lnTo>
                      <a:pt x="386862" y="709779"/>
                    </a:lnTo>
                    <a:lnTo>
                      <a:pt x="380467" y="1083851"/>
                    </a:lnTo>
                    <a:lnTo>
                      <a:pt x="402848" y="1333233"/>
                    </a:lnTo>
                    <a:lnTo>
                      <a:pt x="431622" y="1573023"/>
                    </a:lnTo>
                    <a:lnTo>
                      <a:pt x="469989" y="1726489"/>
                    </a:lnTo>
                    <a:lnTo>
                      <a:pt x="469989" y="1726489"/>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フリーフォーム 287"/>
              <p:cNvSpPr/>
              <p:nvPr/>
            </p:nvSpPr>
            <p:spPr>
              <a:xfrm>
                <a:off x="2861497" y="5927614"/>
                <a:ext cx="1326839" cy="1275684"/>
              </a:xfrm>
              <a:custGeom>
                <a:avLst/>
                <a:gdLst>
                  <a:gd name="connsiteX0" fmla="*/ 0 w 1326839"/>
                  <a:gd name="connsiteY0" fmla="*/ 0 h 1275684"/>
                  <a:gd name="connsiteX1" fmla="*/ 156662 w 1326839"/>
                  <a:gd name="connsiteY1" fmla="*/ 57550 h 1275684"/>
                  <a:gd name="connsiteX2" fmla="*/ 358086 w 1326839"/>
                  <a:gd name="connsiteY2" fmla="*/ 425228 h 1275684"/>
                  <a:gd name="connsiteX3" fmla="*/ 578693 w 1326839"/>
                  <a:gd name="connsiteY3" fmla="*/ 815287 h 1275684"/>
                  <a:gd name="connsiteX4" fmla="*/ 735356 w 1326839"/>
                  <a:gd name="connsiteY4" fmla="*/ 1013513 h 1275684"/>
                  <a:gd name="connsiteX5" fmla="*/ 920794 w 1326839"/>
                  <a:gd name="connsiteY5" fmla="*/ 1122218 h 1275684"/>
                  <a:gd name="connsiteX6" fmla="*/ 1211739 w 1326839"/>
                  <a:gd name="connsiteY6" fmla="*/ 1237317 h 1275684"/>
                  <a:gd name="connsiteX7" fmla="*/ 1326839 w 1326839"/>
                  <a:gd name="connsiteY7" fmla="*/ 1275684 h 1275684"/>
                  <a:gd name="connsiteX8" fmla="*/ 1326839 w 1326839"/>
                  <a:gd name="connsiteY8" fmla="*/ 1275684 h 127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6839" h="1275684">
                    <a:moveTo>
                      <a:pt x="0" y="0"/>
                    </a:moveTo>
                    <a:lnTo>
                      <a:pt x="156662" y="57550"/>
                    </a:lnTo>
                    <a:lnTo>
                      <a:pt x="358086" y="425228"/>
                    </a:lnTo>
                    <a:lnTo>
                      <a:pt x="578693" y="815287"/>
                    </a:lnTo>
                    <a:lnTo>
                      <a:pt x="735356" y="1013513"/>
                    </a:lnTo>
                    <a:lnTo>
                      <a:pt x="920794" y="1122218"/>
                    </a:lnTo>
                    <a:lnTo>
                      <a:pt x="1211739" y="1237317"/>
                    </a:lnTo>
                    <a:lnTo>
                      <a:pt x="1326839" y="1275684"/>
                    </a:lnTo>
                    <a:lnTo>
                      <a:pt x="1326839" y="1275684"/>
                    </a:lnTo>
                  </a:path>
                </a:pathLst>
              </a:custGeom>
              <a:noFill/>
              <a:ln w="2222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フリーフォーム 288"/>
              <p:cNvSpPr/>
              <p:nvPr/>
            </p:nvSpPr>
            <p:spPr>
              <a:xfrm>
                <a:off x="4763832" y="5253004"/>
                <a:ext cx="751343" cy="770526"/>
              </a:xfrm>
              <a:custGeom>
                <a:avLst/>
                <a:gdLst>
                  <a:gd name="connsiteX0" fmla="*/ 0 w 751343"/>
                  <a:gd name="connsiteY0" fmla="*/ 751343 h 770526"/>
                  <a:gd name="connsiteX1" fmla="*/ 274960 w 751343"/>
                  <a:gd name="connsiteY1" fmla="*/ 767329 h 770526"/>
                  <a:gd name="connsiteX2" fmla="*/ 393256 w 751343"/>
                  <a:gd name="connsiteY2" fmla="*/ 770526 h 770526"/>
                  <a:gd name="connsiteX3" fmla="*/ 473186 w 751343"/>
                  <a:gd name="connsiteY3" fmla="*/ 722568 h 770526"/>
                  <a:gd name="connsiteX4" fmla="*/ 540327 w 751343"/>
                  <a:gd name="connsiteY4" fmla="*/ 636244 h 770526"/>
                  <a:gd name="connsiteX5" fmla="*/ 565905 w 751343"/>
                  <a:gd name="connsiteY5" fmla="*/ 479581 h 770526"/>
                  <a:gd name="connsiteX6" fmla="*/ 668216 w 751343"/>
                  <a:gd name="connsiteY6" fmla="*/ 274960 h 770526"/>
                  <a:gd name="connsiteX7" fmla="*/ 712976 w 751343"/>
                  <a:gd name="connsiteY7" fmla="*/ 137480 h 770526"/>
                  <a:gd name="connsiteX8" fmla="*/ 732160 w 751343"/>
                  <a:gd name="connsiteY8" fmla="*/ 54353 h 770526"/>
                  <a:gd name="connsiteX9" fmla="*/ 751343 w 751343"/>
                  <a:gd name="connsiteY9" fmla="*/ 0 h 77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1343" h="770526">
                    <a:moveTo>
                      <a:pt x="0" y="751343"/>
                    </a:moveTo>
                    <a:lnTo>
                      <a:pt x="274960" y="767329"/>
                    </a:lnTo>
                    <a:lnTo>
                      <a:pt x="393256" y="770526"/>
                    </a:lnTo>
                    <a:lnTo>
                      <a:pt x="473186" y="722568"/>
                    </a:lnTo>
                    <a:lnTo>
                      <a:pt x="540327" y="636244"/>
                    </a:lnTo>
                    <a:lnTo>
                      <a:pt x="565905" y="479581"/>
                    </a:lnTo>
                    <a:lnTo>
                      <a:pt x="668216" y="274960"/>
                    </a:lnTo>
                    <a:lnTo>
                      <a:pt x="712976" y="137480"/>
                    </a:lnTo>
                    <a:lnTo>
                      <a:pt x="732160" y="54353"/>
                    </a:lnTo>
                    <a:lnTo>
                      <a:pt x="751343" y="0"/>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テキスト ボックス 289"/>
              <p:cNvSpPr txBox="1"/>
              <p:nvPr/>
            </p:nvSpPr>
            <p:spPr>
              <a:xfrm>
                <a:off x="4253238" y="6122418"/>
                <a:ext cx="799056" cy="138499"/>
              </a:xfrm>
              <a:prstGeom prst="rect">
                <a:avLst/>
              </a:prstGeom>
              <a:noFill/>
            </p:spPr>
            <p:txBody>
              <a:bodyPr wrap="square" lIns="36000" tIns="0" rIns="36000" bIns="0" rtlCol="0">
                <a:spAutoFit/>
              </a:bodyPr>
              <a:lstStyle/>
              <a:p>
                <a:r>
                  <a:rPr lang="ja-JP" altLang="en-US" sz="900" dirty="0">
                    <a:solidFill>
                      <a:srgbClr val="FF0000"/>
                    </a:solidFill>
                    <a:latin typeface="ＭＳ ゴシック" panose="020B0609070205080204" pitchFamily="49" charset="-128"/>
                    <a:ea typeface="ＭＳ ゴシック" panose="020B0609070205080204" pitchFamily="49" charset="-128"/>
                  </a:rPr>
                  <a:t>近鉄</a:t>
                </a:r>
                <a:r>
                  <a:rPr kumimoji="1" lang="ja-JP" altLang="en-US" sz="900" dirty="0">
                    <a:solidFill>
                      <a:srgbClr val="FF0000"/>
                    </a:solidFill>
                    <a:latin typeface="ＭＳ ゴシック" panose="020B0609070205080204" pitchFamily="49" charset="-128"/>
                    <a:ea typeface="ＭＳ ゴシック" panose="020B0609070205080204" pitchFamily="49" charset="-128"/>
                  </a:rPr>
                  <a:t>奈良線</a:t>
                </a:r>
              </a:p>
            </p:txBody>
          </p:sp>
          <p:sp>
            <p:nvSpPr>
              <p:cNvPr id="291" name="テキスト ボックス 290"/>
              <p:cNvSpPr txBox="1"/>
              <p:nvPr/>
            </p:nvSpPr>
            <p:spPr>
              <a:xfrm>
                <a:off x="4660277" y="8068170"/>
                <a:ext cx="655553" cy="138499"/>
              </a:xfrm>
              <a:prstGeom prst="rect">
                <a:avLst/>
              </a:prstGeom>
              <a:noFill/>
            </p:spPr>
            <p:txBody>
              <a:bodyPr wrap="square" lIns="36000" tIns="0" rIns="36000" bIns="0" rtlCol="0">
                <a:spAutoFit/>
              </a:bodyPr>
              <a:lstStyle/>
              <a:p>
                <a:r>
                  <a:rPr lang="ja-JP" altLang="en-US" sz="900" dirty="0">
                    <a:solidFill>
                      <a:srgbClr val="FF0000"/>
                    </a:solidFill>
                    <a:latin typeface="ＭＳ ゴシック" panose="020B0609070205080204" pitchFamily="49" charset="-128"/>
                    <a:ea typeface="ＭＳ ゴシック" panose="020B0609070205080204" pitchFamily="49" charset="-128"/>
                  </a:rPr>
                  <a:t>近鉄</a:t>
                </a:r>
                <a:r>
                  <a:rPr kumimoji="1" lang="ja-JP" altLang="en-US" sz="900" dirty="0">
                    <a:solidFill>
                      <a:srgbClr val="FF0000"/>
                    </a:solidFill>
                    <a:latin typeface="ＭＳ ゴシック" panose="020B0609070205080204" pitchFamily="49" charset="-128"/>
                    <a:ea typeface="ＭＳ ゴシック" panose="020B0609070205080204" pitchFamily="49" charset="-128"/>
                  </a:rPr>
                  <a:t>大阪線</a:t>
                </a:r>
              </a:p>
            </p:txBody>
          </p:sp>
          <p:sp>
            <p:nvSpPr>
              <p:cNvPr id="292" name="角丸四角形 291"/>
              <p:cNvSpPr/>
              <p:nvPr/>
            </p:nvSpPr>
            <p:spPr>
              <a:xfrm>
                <a:off x="2642330" y="5891180"/>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3" name="テキスト ボックス 292"/>
              <p:cNvSpPr txBox="1"/>
              <p:nvPr/>
            </p:nvSpPr>
            <p:spPr>
              <a:xfrm>
                <a:off x="2539559" y="5939130"/>
                <a:ext cx="236749" cy="9455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布施</a:t>
                </a:r>
              </a:p>
            </p:txBody>
          </p:sp>
          <p:sp>
            <p:nvSpPr>
              <p:cNvPr id="294" name="角丸四角形 293"/>
              <p:cNvSpPr/>
              <p:nvPr/>
            </p:nvSpPr>
            <p:spPr>
              <a:xfrm>
                <a:off x="3962434" y="7126751"/>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5" name="テキスト ボックス 294"/>
              <p:cNvSpPr txBox="1"/>
              <p:nvPr/>
            </p:nvSpPr>
            <p:spPr>
              <a:xfrm>
                <a:off x="3732259" y="7172897"/>
                <a:ext cx="383349" cy="138499"/>
              </a:xfrm>
              <a:prstGeom prst="rect">
                <a:avLst/>
              </a:prstGeom>
              <a:noFill/>
            </p:spPr>
            <p:txBody>
              <a:bodyPr wrap="square" lIns="36000" tIns="0" rIns="36000" rtlCol="0">
                <a:spAutoFit/>
              </a:bodyPr>
              <a:lstStyle/>
              <a:p>
                <a:r>
                  <a:rPr kumimoji="1" lang="ja-JP" altLang="en-US" sz="600" b="1" dirty="0">
                    <a:latin typeface="ＭＳ ゴシック" panose="020B0609070205080204" pitchFamily="49" charset="-128"/>
                    <a:ea typeface="ＭＳ ゴシック" panose="020B0609070205080204" pitchFamily="49" charset="-128"/>
                  </a:rPr>
                  <a:t>近鉄八尾</a:t>
                </a:r>
              </a:p>
            </p:txBody>
          </p:sp>
          <p:sp>
            <p:nvSpPr>
              <p:cNvPr id="296" name="テキスト ボックス 295"/>
              <p:cNvSpPr txBox="1"/>
              <p:nvPr/>
            </p:nvSpPr>
            <p:spPr>
              <a:xfrm>
                <a:off x="4509468" y="6038110"/>
                <a:ext cx="314523"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東花園</a:t>
                </a:r>
              </a:p>
            </p:txBody>
          </p:sp>
          <p:sp>
            <p:nvSpPr>
              <p:cNvPr id="297" name="角丸四角形 296"/>
              <p:cNvSpPr/>
              <p:nvPr/>
            </p:nvSpPr>
            <p:spPr>
              <a:xfrm>
                <a:off x="3112629" y="5904151"/>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8" name="角丸四角形 297"/>
              <p:cNvSpPr/>
              <p:nvPr/>
            </p:nvSpPr>
            <p:spPr>
              <a:xfrm>
                <a:off x="2331623" y="5861496"/>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9" name="角丸四角形 298"/>
              <p:cNvSpPr/>
              <p:nvPr/>
            </p:nvSpPr>
            <p:spPr>
              <a:xfrm>
                <a:off x="3357720" y="5913411"/>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0" name="角丸四角形 299"/>
              <p:cNvSpPr/>
              <p:nvPr/>
            </p:nvSpPr>
            <p:spPr>
              <a:xfrm>
                <a:off x="3599083" y="5924413"/>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1" name="角丸四角形 300"/>
              <p:cNvSpPr/>
              <p:nvPr/>
            </p:nvSpPr>
            <p:spPr>
              <a:xfrm>
                <a:off x="3064781" y="6142422"/>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2" name="角丸四角形 301"/>
              <p:cNvSpPr/>
              <p:nvPr/>
            </p:nvSpPr>
            <p:spPr>
              <a:xfrm>
                <a:off x="4024985" y="5950782"/>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3" name="角丸四角形 302"/>
              <p:cNvSpPr/>
              <p:nvPr/>
            </p:nvSpPr>
            <p:spPr>
              <a:xfrm>
                <a:off x="4294549" y="5958400"/>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4" name="角丸四角形 303"/>
              <p:cNvSpPr/>
              <p:nvPr/>
            </p:nvSpPr>
            <p:spPr>
              <a:xfrm>
                <a:off x="5068147" y="6000050"/>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5" name="角丸四角形 304"/>
              <p:cNvSpPr/>
              <p:nvPr/>
            </p:nvSpPr>
            <p:spPr>
              <a:xfrm>
                <a:off x="5405480" y="5439515"/>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6" name="角丸四角形 305"/>
              <p:cNvSpPr/>
              <p:nvPr/>
            </p:nvSpPr>
            <p:spPr>
              <a:xfrm>
                <a:off x="5485232" y="5206051"/>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7" name="角丸四角形 306"/>
              <p:cNvSpPr/>
              <p:nvPr/>
            </p:nvSpPr>
            <p:spPr>
              <a:xfrm>
                <a:off x="5263906" y="5804271"/>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8" name="角丸四角形 307"/>
              <p:cNvSpPr/>
              <p:nvPr/>
            </p:nvSpPr>
            <p:spPr>
              <a:xfrm>
                <a:off x="3231146" y="6438102"/>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9" name="角丸四角形 308"/>
              <p:cNvSpPr/>
              <p:nvPr/>
            </p:nvSpPr>
            <p:spPr>
              <a:xfrm>
                <a:off x="3377097" y="6712397"/>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10" name="角丸四角形 309"/>
              <p:cNvSpPr/>
              <p:nvPr/>
            </p:nvSpPr>
            <p:spPr>
              <a:xfrm>
                <a:off x="3591376" y="6941355"/>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11" name="角丸四角形 310"/>
              <p:cNvSpPr/>
              <p:nvPr/>
            </p:nvSpPr>
            <p:spPr>
              <a:xfrm>
                <a:off x="4351517" y="7186630"/>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12" name="角丸四角形 311"/>
              <p:cNvSpPr/>
              <p:nvPr/>
            </p:nvSpPr>
            <p:spPr>
              <a:xfrm>
                <a:off x="4645260" y="7848435"/>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13" name="角丸四角形 312"/>
              <p:cNvSpPr/>
              <p:nvPr/>
            </p:nvSpPr>
            <p:spPr>
              <a:xfrm>
                <a:off x="4590423" y="7497382"/>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14" name="角丸四角形 313"/>
              <p:cNvSpPr/>
              <p:nvPr/>
            </p:nvSpPr>
            <p:spPr>
              <a:xfrm>
                <a:off x="4642184" y="8366394"/>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15" name="角丸四角形 314"/>
              <p:cNvSpPr/>
              <p:nvPr/>
            </p:nvSpPr>
            <p:spPr>
              <a:xfrm>
                <a:off x="4671370" y="8582711"/>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16" name="角丸四角形 315"/>
              <p:cNvSpPr/>
              <p:nvPr/>
            </p:nvSpPr>
            <p:spPr>
              <a:xfrm>
                <a:off x="4727722" y="8816622"/>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17" name="角丸四角形 316"/>
              <p:cNvSpPr/>
              <p:nvPr/>
            </p:nvSpPr>
            <p:spPr>
              <a:xfrm>
                <a:off x="1911545" y="5279684"/>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18" name="テキスト ボックス 317"/>
              <p:cNvSpPr txBox="1"/>
              <p:nvPr/>
            </p:nvSpPr>
            <p:spPr>
              <a:xfrm>
                <a:off x="1793154" y="5349717"/>
                <a:ext cx="311180"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森ノ宮</a:t>
                </a:r>
              </a:p>
            </p:txBody>
          </p:sp>
          <p:sp>
            <p:nvSpPr>
              <p:cNvPr id="319" name="角丸四角形 318"/>
              <p:cNvSpPr/>
              <p:nvPr/>
            </p:nvSpPr>
            <p:spPr>
              <a:xfrm>
                <a:off x="3091449" y="5391840"/>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0" name="テキスト ボックス 319"/>
              <p:cNvSpPr txBox="1"/>
              <p:nvPr/>
            </p:nvSpPr>
            <p:spPr>
              <a:xfrm>
                <a:off x="2928683" y="5277930"/>
                <a:ext cx="479179" cy="92333"/>
              </a:xfrm>
              <a:prstGeom prst="rect">
                <a:avLst/>
              </a:prstGeom>
              <a:noFill/>
            </p:spPr>
            <p:txBody>
              <a:bodyPr wrap="square" lIns="36000" tIns="0" rIns="36000" bIns="0" rtlCol="0">
                <a:spAutoFit/>
              </a:bodyPr>
              <a:lstStyle/>
              <a:p>
                <a:r>
                  <a:rPr lang="ja-JP" altLang="en-US" sz="600" b="1" dirty="0">
                    <a:latin typeface="ＭＳ ゴシック" panose="020B0609070205080204" pitchFamily="49" charset="-128"/>
                    <a:ea typeface="ＭＳ ゴシック" panose="020B0609070205080204" pitchFamily="49" charset="-128"/>
                  </a:rPr>
                  <a:t>高井田中央</a:t>
                </a:r>
                <a:endParaRPr kumimoji="1" lang="ja-JP" altLang="en-US" sz="600" b="1" dirty="0">
                  <a:latin typeface="ＭＳ ゴシック" panose="020B0609070205080204" pitchFamily="49" charset="-128"/>
                  <a:ea typeface="ＭＳ ゴシック" panose="020B0609070205080204" pitchFamily="49" charset="-128"/>
                </a:endParaRPr>
              </a:p>
            </p:txBody>
          </p:sp>
          <p:sp>
            <p:nvSpPr>
              <p:cNvPr id="321" name="角丸四角形 320"/>
              <p:cNvSpPr/>
              <p:nvPr/>
            </p:nvSpPr>
            <p:spPr>
              <a:xfrm>
                <a:off x="3751786" y="5387409"/>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2" name="テキスト ボックス 321"/>
              <p:cNvSpPr txBox="1"/>
              <p:nvPr/>
            </p:nvSpPr>
            <p:spPr>
              <a:xfrm>
                <a:off x="3620974" y="5286736"/>
                <a:ext cx="250346" cy="92333"/>
              </a:xfrm>
              <a:prstGeom prst="rect">
                <a:avLst/>
              </a:prstGeom>
              <a:noFill/>
            </p:spPr>
            <p:txBody>
              <a:bodyPr wrap="square" lIns="36000" tIns="0" rIns="36000" bIns="0" rtlCol="0">
                <a:spAutoFit/>
              </a:bodyPr>
              <a:lstStyle/>
              <a:p>
                <a:r>
                  <a:rPr lang="ja-JP" altLang="en-US" sz="600" b="1" dirty="0">
                    <a:latin typeface="ＭＳ ゴシック" panose="020B0609070205080204" pitchFamily="49" charset="-128"/>
                    <a:ea typeface="ＭＳ ゴシック" panose="020B0609070205080204" pitchFamily="49" charset="-128"/>
                  </a:rPr>
                  <a:t>長田</a:t>
                </a:r>
                <a:endParaRPr kumimoji="1" lang="ja-JP" altLang="en-US" sz="600" b="1" dirty="0">
                  <a:latin typeface="ＭＳ ゴシック" panose="020B0609070205080204" pitchFamily="49" charset="-128"/>
                  <a:ea typeface="ＭＳ ゴシック" panose="020B0609070205080204" pitchFamily="49" charset="-128"/>
                </a:endParaRPr>
              </a:p>
            </p:txBody>
          </p:sp>
          <p:sp>
            <p:nvSpPr>
              <p:cNvPr id="323" name="角丸四角形 322"/>
              <p:cNvSpPr/>
              <p:nvPr/>
            </p:nvSpPr>
            <p:spPr>
              <a:xfrm>
                <a:off x="2694780" y="5363423"/>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4" name="角丸四角形 323"/>
              <p:cNvSpPr/>
              <p:nvPr/>
            </p:nvSpPr>
            <p:spPr>
              <a:xfrm>
                <a:off x="4021983" y="5395317"/>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5" name="角丸四角形 324"/>
              <p:cNvSpPr/>
              <p:nvPr/>
            </p:nvSpPr>
            <p:spPr>
              <a:xfrm>
                <a:off x="4527197" y="5340445"/>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6" name="角丸四角形 325"/>
              <p:cNvSpPr/>
              <p:nvPr/>
            </p:nvSpPr>
            <p:spPr>
              <a:xfrm>
                <a:off x="4859172" y="5340445"/>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7" name="フリーフォーム 326"/>
              <p:cNvSpPr/>
              <p:nvPr/>
            </p:nvSpPr>
            <p:spPr>
              <a:xfrm>
                <a:off x="1336066" y="7395743"/>
                <a:ext cx="127922" cy="1440298"/>
              </a:xfrm>
              <a:custGeom>
                <a:avLst/>
                <a:gdLst>
                  <a:gd name="connsiteX0" fmla="*/ 90019 w 127922"/>
                  <a:gd name="connsiteY0" fmla="*/ 0 h 1440298"/>
                  <a:gd name="connsiteX1" fmla="*/ 52116 w 127922"/>
                  <a:gd name="connsiteY1" fmla="*/ 440618 h 1440298"/>
                  <a:gd name="connsiteX2" fmla="*/ 18952 w 127922"/>
                  <a:gd name="connsiteY2" fmla="*/ 881235 h 1440298"/>
                  <a:gd name="connsiteX3" fmla="*/ 0 w 127922"/>
                  <a:gd name="connsiteY3" fmla="*/ 1037583 h 1440298"/>
                  <a:gd name="connsiteX4" fmla="*/ 108970 w 127922"/>
                  <a:gd name="connsiteY4" fmla="*/ 1217621 h 1440298"/>
                  <a:gd name="connsiteX5" fmla="*/ 127922 w 127922"/>
                  <a:gd name="connsiteY5" fmla="*/ 1440298 h 1440298"/>
                  <a:gd name="connsiteX6" fmla="*/ 127922 w 127922"/>
                  <a:gd name="connsiteY6" fmla="*/ 1440298 h 144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922" h="1440298">
                    <a:moveTo>
                      <a:pt x="90019" y="0"/>
                    </a:moveTo>
                    <a:lnTo>
                      <a:pt x="52116" y="440618"/>
                    </a:lnTo>
                    <a:lnTo>
                      <a:pt x="18952" y="881235"/>
                    </a:lnTo>
                    <a:lnTo>
                      <a:pt x="0" y="1037583"/>
                    </a:lnTo>
                    <a:lnTo>
                      <a:pt x="108970" y="1217621"/>
                    </a:lnTo>
                    <a:lnTo>
                      <a:pt x="127922" y="1440298"/>
                    </a:lnTo>
                    <a:lnTo>
                      <a:pt x="127922" y="1440298"/>
                    </a:ln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フリーフォーム 327"/>
              <p:cNvSpPr/>
              <p:nvPr/>
            </p:nvSpPr>
            <p:spPr>
              <a:xfrm>
                <a:off x="663295" y="7329413"/>
                <a:ext cx="37903" cy="180038"/>
              </a:xfrm>
              <a:custGeom>
                <a:avLst/>
                <a:gdLst>
                  <a:gd name="connsiteX0" fmla="*/ 37903 w 37903"/>
                  <a:gd name="connsiteY0" fmla="*/ 0 h 180038"/>
                  <a:gd name="connsiteX1" fmla="*/ 0 w 37903"/>
                  <a:gd name="connsiteY1" fmla="*/ 180038 h 180038"/>
                  <a:gd name="connsiteX2" fmla="*/ 0 w 37903"/>
                  <a:gd name="connsiteY2" fmla="*/ 180038 h 180038"/>
                </a:gdLst>
                <a:ahLst/>
                <a:cxnLst>
                  <a:cxn ang="0">
                    <a:pos x="connsiteX0" y="connsiteY0"/>
                  </a:cxn>
                  <a:cxn ang="0">
                    <a:pos x="connsiteX1" y="connsiteY1"/>
                  </a:cxn>
                  <a:cxn ang="0">
                    <a:pos x="connsiteX2" y="connsiteY2"/>
                  </a:cxn>
                </a:cxnLst>
                <a:rect l="l" t="t" r="r" b="b"/>
                <a:pathLst>
                  <a:path w="37903" h="180038">
                    <a:moveTo>
                      <a:pt x="37903" y="0"/>
                    </a:moveTo>
                    <a:lnTo>
                      <a:pt x="0" y="180038"/>
                    </a:lnTo>
                    <a:lnTo>
                      <a:pt x="0" y="180038"/>
                    </a:ln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テキスト ボックス 328"/>
              <p:cNvSpPr txBox="1"/>
              <p:nvPr/>
            </p:nvSpPr>
            <p:spPr>
              <a:xfrm>
                <a:off x="842106" y="6955361"/>
                <a:ext cx="211203" cy="737145"/>
              </a:xfrm>
              <a:prstGeom prst="rect">
                <a:avLst/>
              </a:prstGeom>
              <a:noFill/>
            </p:spPr>
            <p:txBody>
              <a:bodyPr vert="vert270" wrap="square" lIns="36000" tIns="0" rIns="36000" bIns="0" rtlCol="0">
                <a:spAutoFit/>
              </a:bodyPr>
              <a:lstStyle/>
              <a:p>
                <a:r>
                  <a:rPr kumimoji="1" lang="ja-JP" altLang="en-US" sz="900" dirty="0">
                    <a:solidFill>
                      <a:srgbClr val="FF0000"/>
                    </a:solidFill>
                    <a:latin typeface="ＭＳ ゴシック" panose="020B0609070205080204" pitchFamily="49" charset="-128"/>
                    <a:ea typeface="ＭＳ ゴシック" panose="020B0609070205080204" pitchFamily="49" charset="-128"/>
                  </a:rPr>
                  <a:t>地下鉄堺筋線</a:t>
                </a:r>
              </a:p>
            </p:txBody>
          </p:sp>
          <p:sp>
            <p:nvSpPr>
              <p:cNvPr id="330" name="テキスト ボックス 329"/>
              <p:cNvSpPr txBox="1"/>
              <p:nvPr/>
            </p:nvSpPr>
            <p:spPr>
              <a:xfrm>
                <a:off x="524851" y="7474891"/>
                <a:ext cx="211203" cy="856364"/>
              </a:xfrm>
              <a:prstGeom prst="rect">
                <a:avLst/>
              </a:prstGeom>
              <a:noFill/>
            </p:spPr>
            <p:txBody>
              <a:bodyPr vert="vert270" wrap="square" lIns="36000" tIns="0" rIns="36000" bIns="0" rtlCol="0">
                <a:spAutoFit/>
              </a:bodyPr>
              <a:lstStyle/>
              <a:p>
                <a:r>
                  <a:rPr kumimoji="1" lang="ja-JP" altLang="en-US" sz="900" dirty="0">
                    <a:solidFill>
                      <a:srgbClr val="FF0000"/>
                    </a:solidFill>
                    <a:latin typeface="ＭＳ ゴシック" panose="020B0609070205080204" pitchFamily="49" charset="-128"/>
                    <a:ea typeface="ＭＳ ゴシック" panose="020B0609070205080204" pitchFamily="49" charset="-128"/>
                  </a:rPr>
                  <a:t>地下鉄四つ橋線</a:t>
                </a:r>
              </a:p>
            </p:txBody>
          </p:sp>
          <p:sp>
            <p:nvSpPr>
              <p:cNvPr id="331" name="テキスト ボックス 330"/>
              <p:cNvSpPr txBox="1"/>
              <p:nvPr/>
            </p:nvSpPr>
            <p:spPr>
              <a:xfrm>
                <a:off x="3720267" y="3916537"/>
                <a:ext cx="702737" cy="276999"/>
              </a:xfrm>
              <a:prstGeom prst="rect">
                <a:avLst/>
              </a:prstGeom>
              <a:noFill/>
            </p:spPr>
            <p:txBody>
              <a:bodyPr wrap="square" lIns="36000" tIns="0" rIns="36000" bIns="0" rtlCol="0">
                <a:spAutoFit/>
              </a:bodyPr>
              <a:lstStyle/>
              <a:p>
                <a:r>
                  <a:rPr kumimoji="1" lang="ja-JP" altLang="en-US" sz="900" dirty="0">
                    <a:solidFill>
                      <a:srgbClr val="FF0000"/>
                    </a:solidFill>
                    <a:latin typeface="ＭＳ ゴシック" panose="020B0609070205080204" pitchFamily="49" charset="-128"/>
                    <a:ea typeface="ＭＳ ゴシック" panose="020B0609070205080204" pitchFamily="49" charset="-128"/>
                  </a:rPr>
                  <a:t>地下鉄長堀鶴見緑地線</a:t>
                </a:r>
              </a:p>
            </p:txBody>
          </p:sp>
          <p:sp>
            <p:nvSpPr>
              <p:cNvPr id="332" name="テキスト ボックス 331"/>
              <p:cNvSpPr txBox="1"/>
              <p:nvPr/>
            </p:nvSpPr>
            <p:spPr>
              <a:xfrm>
                <a:off x="2316874" y="6076176"/>
                <a:ext cx="211203" cy="820542"/>
              </a:xfrm>
              <a:prstGeom prst="rect">
                <a:avLst/>
              </a:prstGeom>
              <a:noFill/>
            </p:spPr>
            <p:txBody>
              <a:bodyPr vert="vert270" wrap="square" lIns="36000" tIns="0" rIns="36000" bIns="0" rtlCol="0">
                <a:spAutoFit/>
              </a:bodyPr>
              <a:lstStyle/>
              <a:p>
                <a:r>
                  <a:rPr kumimoji="1" lang="ja-JP" altLang="en-US" sz="900" dirty="0">
                    <a:solidFill>
                      <a:srgbClr val="FF0000"/>
                    </a:solidFill>
                    <a:latin typeface="ＭＳ ゴシック" panose="020B0609070205080204" pitchFamily="49" charset="-128"/>
                    <a:ea typeface="ＭＳ ゴシック" panose="020B0609070205080204" pitchFamily="49" charset="-128"/>
                  </a:rPr>
                  <a:t>地下鉄千日前線</a:t>
                </a:r>
              </a:p>
            </p:txBody>
          </p:sp>
          <p:sp>
            <p:nvSpPr>
              <p:cNvPr id="333" name="テキスト ボックス 332"/>
              <p:cNvSpPr txBox="1"/>
              <p:nvPr/>
            </p:nvSpPr>
            <p:spPr>
              <a:xfrm>
                <a:off x="1458852" y="8120133"/>
                <a:ext cx="211203" cy="820542"/>
              </a:xfrm>
              <a:prstGeom prst="rect">
                <a:avLst/>
              </a:prstGeom>
              <a:noFill/>
            </p:spPr>
            <p:txBody>
              <a:bodyPr vert="vert270" wrap="square" lIns="36000" tIns="0" rIns="36000" bIns="0" rtlCol="0">
                <a:spAutoFit/>
              </a:bodyPr>
              <a:lstStyle/>
              <a:p>
                <a:r>
                  <a:rPr kumimoji="1" lang="ja-JP" altLang="en-US" sz="900" dirty="0">
                    <a:solidFill>
                      <a:srgbClr val="FF0000"/>
                    </a:solidFill>
                    <a:latin typeface="ＭＳ ゴシック" panose="020B0609070205080204" pitchFamily="49" charset="-128"/>
                    <a:ea typeface="ＭＳ ゴシック" panose="020B0609070205080204" pitchFamily="49" charset="-128"/>
                  </a:rPr>
                  <a:t>地下鉄御堂筋線</a:t>
                </a:r>
              </a:p>
            </p:txBody>
          </p:sp>
          <p:sp>
            <p:nvSpPr>
              <p:cNvPr id="334" name="角丸四角形 333"/>
              <p:cNvSpPr/>
              <p:nvPr/>
            </p:nvSpPr>
            <p:spPr>
              <a:xfrm>
                <a:off x="1846485" y="5845214"/>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5" name="テキスト ボックス 334"/>
              <p:cNvSpPr txBox="1"/>
              <p:nvPr/>
            </p:nvSpPr>
            <p:spPr>
              <a:xfrm>
                <a:off x="3260860" y="8350807"/>
                <a:ext cx="761123" cy="138499"/>
              </a:xfrm>
              <a:prstGeom prst="rect">
                <a:avLst/>
              </a:prstGeom>
              <a:noFill/>
            </p:spPr>
            <p:txBody>
              <a:bodyPr wrap="square" lIns="36000" tIns="0" rIns="36000" bIns="0" rtlCol="0">
                <a:spAutoFit/>
              </a:bodyPr>
              <a:lstStyle/>
              <a:p>
                <a:r>
                  <a:rPr lang="ja-JP" altLang="en-US" sz="900" dirty="0">
                    <a:solidFill>
                      <a:srgbClr val="FF0000"/>
                    </a:solidFill>
                    <a:latin typeface="ＭＳ ゴシック" panose="020B0609070205080204" pitchFamily="49" charset="-128"/>
                    <a:ea typeface="ＭＳ ゴシック" panose="020B0609070205080204" pitchFamily="49" charset="-128"/>
                  </a:rPr>
                  <a:t>地下鉄谷町線</a:t>
                </a:r>
                <a:endParaRPr kumimoji="1" lang="ja-JP" altLang="en-US" sz="900" dirty="0">
                  <a:solidFill>
                    <a:srgbClr val="FF0000"/>
                  </a:solidFill>
                  <a:latin typeface="ＭＳ ゴシック" panose="020B0609070205080204" pitchFamily="49" charset="-128"/>
                  <a:ea typeface="ＭＳ ゴシック" panose="020B0609070205080204" pitchFamily="49" charset="-128"/>
                </a:endParaRPr>
              </a:p>
            </p:txBody>
          </p:sp>
          <p:sp>
            <p:nvSpPr>
              <p:cNvPr id="336" name="テキスト ボックス 335"/>
              <p:cNvSpPr txBox="1"/>
              <p:nvPr/>
            </p:nvSpPr>
            <p:spPr>
              <a:xfrm>
                <a:off x="766400" y="3337550"/>
                <a:ext cx="211203" cy="820542"/>
              </a:xfrm>
              <a:prstGeom prst="rect">
                <a:avLst/>
              </a:prstGeom>
              <a:noFill/>
            </p:spPr>
            <p:txBody>
              <a:bodyPr vert="vert270" wrap="square" lIns="36000" tIns="0" rIns="36000" bIns="0" rtlCol="0">
                <a:spAutoFit/>
              </a:bodyPr>
              <a:lstStyle/>
              <a:p>
                <a:r>
                  <a:rPr kumimoji="1" lang="ja-JP" altLang="en-US" sz="900" dirty="0">
                    <a:solidFill>
                      <a:srgbClr val="FF0000"/>
                    </a:solidFill>
                    <a:latin typeface="ＭＳ ゴシック" panose="020B0609070205080204" pitchFamily="49" charset="-128"/>
                    <a:ea typeface="ＭＳ ゴシック" panose="020B0609070205080204" pitchFamily="49" charset="-128"/>
                  </a:rPr>
                  <a:t>地下鉄御堂筋線</a:t>
                </a:r>
              </a:p>
            </p:txBody>
          </p:sp>
          <p:sp>
            <p:nvSpPr>
              <p:cNvPr id="337" name="角丸四角形 336"/>
              <p:cNvSpPr/>
              <p:nvPr/>
            </p:nvSpPr>
            <p:spPr>
              <a:xfrm>
                <a:off x="2693411" y="3572118"/>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8" name="角丸四角形 337"/>
              <p:cNvSpPr/>
              <p:nvPr/>
            </p:nvSpPr>
            <p:spPr>
              <a:xfrm>
                <a:off x="1110409" y="4386561"/>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9" name="角丸四角形 338"/>
              <p:cNvSpPr/>
              <p:nvPr/>
            </p:nvSpPr>
            <p:spPr>
              <a:xfrm>
                <a:off x="1467408" y="4985599"/>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0" name="角丸四角形 339"/>
              <p:cNvSpPr/>
              <p:nvPr/>
            </p:nvSpPr>
            <p:spPr>
              <a:xfrm>
                <a:off x="2356594" y="2504351"/>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1" name="角丸四角形 340"/>
              <p:cNvSpPr/>
              <p:nvPr/>
            </p:nvSpPr>
            <p:spPr>
              <a:xfrm>
                <a:off x="2257706" y="2746176"/>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342" name="角丸四角形 341"/>
              <p:cNvSpPr/>
              <p:nvPr/>
            </p:nvSpPr>
            <p:spPr>
              <a:xfrm>
                <a:off x="2294727" y="3139253"/>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3" name="角丸四角形 342"/>
              <p:cNvSpPr/>
              <p:nvPr/>
            </p:nvSpPr>
            <p:spPr>
              <a:xfrm>
                <a:off x="2735918" y="3885180"/>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4" name="角丸四角形 343"/>
              <p:cNvSpPr/>
              <p:nvPr/>
            </p:nvSpPr>
            <p:spPr>
              <a:xfrm>
                <a:off x="2285384" y="5317586"/>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5" name="角丸四角形 344"/>
              <p:cNvSpPr/>
              <p:nvPr/>
            </p:nvSpPr>
            <p:spPr>
              <a:xfrm>
                <a:off x="2605141" y="3512799"/>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6" name="テキスト ボックス 345"/>
              <p:cNvSpPr txBox="1"/>
              <p:nvPr/>
            </p:nvSpPr>
            <p:spPr>
              <a:xfrm>
                <a:off x="2074088" y="2462927"/>
                <a:ext cx="315206"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井高野</a:t>
                </a:r>
              </a:p>
            </p:txBody>
          </p:sp>
          <p:sp>
            <p:nvSpPr>
              <p:cNvPr id="347" name="テキスト ボックス 346"/>
              <p:cNvSpPr txBox="1"/>
              <p:nvPr/>
            </p:nvSpPr>
            <p:spPr>
              <a:xfrm>
                <a:off x="2406272" y="2185658"/>
                <a:ext cx="211203" cy="868235"/>
              </a:xfrm>
              <a:prstGeom prst="rect">
                <a:avLst/>
              </a:prstGeom>
              <a:noFill/>
            </p:spPr>
            <p:txBody>
              <a:bodyPr vert="vert270" wrap="square" lIns="36000" tIns="0" rIns="36000" bIns="0" rtlCol="0">
                <a:spAutoFit/>
              </a:bodyPr>
              <a:lstStyle/>
              <a:p>
                <a:r>
                  <a:rPr kumimoji="1" lang="ja-JP" altLang="en-US" sz="900" dirty="0">
                    <a:solidFill>
                      <a:srgbClr val="FF0000"/>
                    </a:solidFill>
                    <a:latin typeface="ＭＳ ゴシック" panose="020B0609070205080204" pitchFamily="49" charset="-128"/>
                    <a:ea typeface="ＭＳ ゴシック" panose="020B0609070205080204" pitchFamily="49" charset="-128"/>
                  </a:rPr>
                  <a:t>地下鉄今里筋線</a:t>
                </a:r>
              </a:p>
            </p:txBody>
          </p:sp>
          <p:sp>
            <p:nvSpPr>
              <p:cNvPr id="348" name="テキスト ボックス 347"/>
              <p:cNvSpPr txBox="1"/>
              <p:nvPr/>
            </p:nvSpPr>
            <p:spPr>
              <a:xfrm>
                <a:off x="3081549" y="2725051"/>
                <a:ext cx="761123" cy="138499"/>
              </a:xfrm>
              <a:prstGeom prst="rect">
                <a:avLst/>
              </a:prstGeom>
              <a:noFill/>
            </p:spPr>
            <p:txBody>
              <a:bodyPr wrap="square" lIns="36000" tIns="0" rIns="36000" bIns="0" rtlCol="0">
                <a:spAutoFit/>
              </a:bodyPr>
              <a:lstStyle/>
              <a:p>
                <a:r>
                  <a:rPr lang="ja-JP" altLang="en-US" sz="900" dirty="0">
                    <a:solidFill>
                      <a:srgbClr val="FF0000"/>
                    </a:solidFill>
                    <a:latin typeface="ＭＳ ゴシック" panose="020B0609070205080204" pitchFamily="49" charset="-128"/>
                    <a:ea typeface="ＭＳ ゴシック" panose="020B0609070205080204" pitchFamily="49" charset="-128"/>
                  </a:rPr>
                  <a:t>地下鉄谷町線</a:t>
                </a:r>
                <a:endParaRPr kumimoji="1" lang="ja-JP" altLang="en-US" sz="900" dirty="0">
                  <a:solidFill>
                    <a:srgbClr val="FF0000"/>
                  </a:solidFill>
                  <a:latin typeface="ＭＳ ゴシック" panose="020B0609070205080204" pitchFamily="49" charset="-128"/>
                  <a:ea typeface="ＭＳ ゴシック" panose="020B0609070205080204" pitchFamily="49" charset="-128"/>
                </a:endParaRPr>
              </a:p>
            </p:txBody>
          </p:sp>
          <p:sp>
            <p:nvSpPr>
              <p:cNvPr id="349" name="テキスト ボックス 348"/>
              <p:cNvSpPr txBox="1"/>
              <p:nvPr/>
            </p:nvSpPr>
            <p:spPr>
              <a:xfrm>
                <a:off x="3124877" y="5451815"/>
                <a:ext cx="799056" cy="138499"/>
              </a:xfrm>
              <a:prstGeom prst="rect">
                <a:avLst/>
              </a:prstGeom>
              <a:noFill/>
            </p:spPr>
            <p:txBody>
              <a:bodyPr wrap="square" lIns="36000" tIns="0" rIns="36000" bIns="0" rtlCol="0">
                <a:spAutoFit/>
              </a:bodyPr>
              <a:lstStyle/>
              <a:p>
                <a:r>
                  <a:rPr lang="ja-JP" altLang="en-US" sz="900" dirty="0">
                    <a:solidFill>
                      <a:srgbClr val="FF0000"/>
                    </a:solidFill>
                    <a:latin typeface="ＭＳ ゴシック" panose="020B0609070205080204" pitchFamily="49" charset="-128"/>
                    <a:ea typeface="ＭＳ ゴシック" panose="020B0609070205080204" pitchFamily="49" charset="-128"/>
                  </a:rPr>
                  <a:t>地下鉄中央</a:t>
                </a:r>
                <a:r>
                  <a:rPr kumimoji="1" lang="ja-JP" altLang="en-US" sz="900" dirty="0">
                    <a:solidFill>
                      <a:srgbClr val="FF0000"/>
                    </a:solidFill>
                    <a:latin typeface="ＭＳ ゴシック" panose="020B0609070205080204" pitchFamily="49" charset="-128"/>
                    <a:ea typeface="ＭＳ ゴシック" panose="020B0609070205080204" pitchFamily="49" charset="-128"/>
                  </a:rPr>
                  <a:t>線</a:t>
                </a:r>
              </a:p>
            </p:txBody>
          </p:sp>
          <p:sp>
            <p:nvSpPr>
              <p:cNvPr id="350" name="テキスト ボックス 349"/>
              <p:cNvSpPr txBox="1"/>
              <p:nvPr/>
            </p:nvSpPr>
            <p:spPr>
              <a:xfrm>
                <a:off x="4372712" y="5397031"/>
                <a:ext cx="1007943" cy="138499"/>
              </a:xfrm>
              <a:prstGeom prst="rect">
                <a:avLst/>
              </a:prstGeom>
              <a:noFill/>
            </p:spPr>
            <p:txBody>
              <a:bodyPr wrap="square" lIns="36000" tIns="0" rIns="36000" bIns="0" rtlCol="0">
                <a:spAutoFit/>
              </a:bodyPr>
              <a:lstStyle/>
              <a:p>
                <a:r>
                  <a:rPr lang="ja-JP" altLang="en-US" sz="900" dirty="0">
                    <a:solidFill>
                      <a:srgbClr val="FF0000"/>
                    </a:solidFill>
                    <a:latin typeface="ＭＳ ゴシック" panose="020B0609070205080204" pitchFamily="49" charset="-128"/>
                    <a:ea typeface="ＭＳ ゴシック" panose="020B0609070205080204" pitchFamily="49" charset="-128"/>
                  </a:rPr>
                  <a:t>近鉄</a:t>
                </a:r>
                <a:r>
                  <a:rPr kumimoji="1" lang="ja-JP" altLang="en-US" sz="900" dirty="0" err="1">
                    <a:solidFill>
                      <a:srgbClr val="FF0000"/>
                    </a:solidFill>
                    <a:latin typeface="ＭＳ ゴシック" panose="020B0609070205080204" pitchFamily="49" charset="-128"/>
                    <a:ea typeface="ＭＳ ゴシック" panose="020B0609070205080204" pitchFamily="49" charset="-128"/>
                  </a:rPr>
                  <a:t>けいはんな</a:t>
                </a:r>
                <a:r>
                  <a:rPr kumimoji="1" lang="ja-JP" altLang="en-US" sz="900" dirty="0">
                    <a:solidFill>
                      <a:srgbClr val="FF0000"/>
                    </a:solidFill>
                    <a:latin typeface="ＭＳ ゴシック" panose="020B0609070205080204" pitchFamily="49" charset="-128"/>
                    <a:ea typeface="ＭＳ ゴシック" panose="020B0609070205080204" pitchFamily="49" charset="-128"/>
                  </a:rPr>
                  <a:t>線</a:t>
                </a:r>
              </a:p>
            </p:txBody>
          </p:sp>
          <p:sp>
            <p:nvSpPr>
              <p:cNvPr id="351" name="角丸四角形 350"/>
              <p:cNvSpPr/>
              <p:nvPr/>
            </p:nvSpPr>
            <p:spPr>
              <a:xfrm>
                <a:off x="2662365" y="4098083"/>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52" name="角丸四角形 351"/>
              <p:cNvSpPr/>
              <p:nvPr/>
            </p:nvSpPr>
            <p:spPr>
              <a:xfrm>
                <a:off x="2376862" y="4107380"/>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53" name="角丸四角形 352"/>
              <p:cNvSpPr/>
              <p:nvPr/>
            </p:nvSpPr>
            <p:spPr>
              <a:xfrm>
                <a:off x="2346899" y="4622346"/>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54" name="角丸四角形 353"/>
              <p:cNvSpPr/>
              <p:nvPr/>
            </p:nvSpPr>
            <p:spPr>
              <a:xfrm>
                <a:off x="2212658" y="5767232"/>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55" name="テキスト ボックス 354"/>
              <p:cNvSpPr txBox="1"/>
              <p:nvPr/>
            </p:nvSpPr>
            <p:spPr>
              <a:xfrm>
                <a:off x="2229599" y="5672363"/>
                <a:ext cx="236749"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今里</a:t>
                </a:r>
              </a:p>
            </p:txBody>
          </p:sp>
          <p:sp>
            <p:nvSpPr>
              <p:cNvPr id="356" name="角丸四角形 355"/>
              <p:cNvSpPr/>
              <p:nvPr/>
            </p:nvSpPr>
            <p:spPr>
              <a:xfrm>
                <a:off x="3638165" y="4038371"/>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57" name="テキスト ボックス 356"/>
              <p:cNvSpPr txBox="1"/>
              <p:nvPr/>
            </p:nvSpPr>
            <p:spPr>
              <a:xfrm>
                <a:off x="3426722" y="3939659"/>
                <a:ext cx="312360" cy="9291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門真南</a:t>
                </a:r>
              </a:p>
            </p:txBody>
          </p:sp>
          <p:sp>
            <p:nvSpPr>
              <p:cNvPr id="358" name="角丸四角形 357"/>
              <p:cNvSpPr/>
              <p:nvPr/>
            </p:nvSpPr>
            <p:spPr>
              <a:xfrm>
                <a:off x="3354872" y="4220209"/>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59" name="角丸四角形 358"/>
              <p:cNvSpPr/>
              <p:nvPr/>
            </p:nvSpPr>
            <p:spPr>
              <a:xfrm>
                <a:off x="2736486" y="4554400"/>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60" name="角丸四角形 359"/>
              <p:cNvSpPr/>
              <p:nvPr/>
            </p:nvSpPr>
            <p:spPr>
              <a:xfrm>
                <a:off x="1792908" y="4919252"/>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61" name="角丸四角形 360"/>
              <p:cNvSpPr/>
              <p:nvPr/>
            </p:nvSpPr>
            <p:spPr>
              <a:xfrm>
                <a:off x="1851797" y="5565752"/>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62" name="角丸四角形 361"/>
              <p:cNvSpPr/>
              <p:nvPr/>
            </p:nvSpPr>
            <p:spPr>
              <a:xfrm>
                <a:off x="1258720" y="5521290"/>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63" name="角丸四角形 362"/>
              <p:cNvSpPr/>
              <p:nvPr/>
            </p:nvSpPr>
            <p:spPr>
              <a:xfrm>
                <a:off x="1140800" y="5521106"/>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64" name="角丸四角形 363"/>
              <p:cNvSpPr/>
              <p:nvPr/>
            </p:nvSpPr>
            <p:spPr>
              <a:xfrm>
                <a:off x="938200" y="5510084"/>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65" name="テキスト ボックス 364"/>
              <p:cNvSpPr txBox="1"/>
              <p:nvPr/>
            </p:nvSpPr>
            <p:spPr>
              <a:xfrm>
                <a:off x="864810" y="5416915"/>
                <a:ext cx="318757"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心斎橋</a:t>
                </a:r>
              </a:p>
            </p:txBody>
          </p:sp>
          <p:sp>
            <p:nvSpPr>
              <p:cNvPr id="366" name="角丸四角形 365"/>
              <p:cNvSpPr/>
              <p:nvPr/>
            </p:nvSpPr>
            <p:spPr>
              <a:xfrm>
                <a:off x="846682" y="5564560"/>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67" name="角丸四角形 366"/>
              <p:cNvSpPr/>
              <p:nvPr/>
            </p:nvSpPr>
            <p:spPr>
              <a:xfrm>
                <a:off x="2504398" y="5787201"/>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68" name="角丸四角形 367"/>
              <p:cNvSpPr/>
              <p:nvPr/>
            </p:nvSpPr>
            <p:spPr>
              <a:xfrm>
                <a:off x="2589747" y="6100997"/>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69" name="角丸四角形 368"/>
              <p:cNvSpPr/>
              <p:nvPr/>
            </p:nvSpPr>
            <p:spPr>
              <a:xfrm>
                <a:off x="2556824" y="6312857"/>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70" name="角丸四角形 369"/>
              <p:cNvSpPr/>
              <p:nvPr/>
            </p:nvSpPr>
            <p:spPr>
              <a:xfrm>
                <a:off x="2516176" y="6569288"/>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71" name="テキスト ボックス 370"/>
              <p:cNvSpPr txBox="1"/>
              <p:nvPr/>
            </p:nvSpPr>
            <p:spPr>
              <a:xfrm>
                <a:off x="2576815" y="6541113"/>
                <a:ext cx="236749"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南巽</a:t>
                </a:r>
              </a:p>
            </p:txBody>
          </p:sp>
          <p:sp>
            <p:nvSpPr>
              <p:cNvPr id="372" name="角丸四角形 371"/>
              <p:cNvSpPr/>
              <p:nvPr/>
            </p:nvSpPr>
            <p:spPr>
              <a:xfrm>
                <a:off x="1133269" y="5803317"/>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73" name="角丸四角形 372"/>
              <p:cNvSpPr/>
              <p:nvPr/>
            </p:nvSpPr>
            <p:spPr>
              <a:xfrm>
                <a:off x="863120" y="5796068"/>
                <a:ext cx="175042" cy="48538"/>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74" name="テキスト ボックス 373"/>
              <p:cNvSpPr txBox="1"/>
              <p:nvPr/>
            </p:nvSpPr>
            <p:spPr>
              <a:xfrm>
                <a:off x="598199" y="5851093"/>
                <a:ext cx="318757"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なんば</a:t>
                </a:r>
              </a:p>
            </p:txBody>
          </p:sp>
          <p:sp>
            <p:nvSpPr>
              <p:cNvPr id="375" name="角丸四角形 374"/>
              <p:cNvSpPr/>
              <p:nvPr/>
            </p:nvSpPr>
            <p:spPr>
              <a:xfrm>
                <a:off x="858853" y="5259588"/>
                <a:ext cx="175042" cy="48538"/>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76" name="テキスト ボックス 375"/>
              <p:cNvSpPr txBox="1"/>
              <p:nvPr/>
            </p:nvSpPr>
            <p:spPr>
              <a:xfrm>
                <a:off x="658942" y="5314613"/>
                <a:ext cx="248557"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本町</a:t>
                </a:r>
              </a:p>
            </p:txBody>
          </p:sp>
          <p:sp>
            <p:nvSpPr>
              <p:cNvPr id="377" name="角丸四角形 376"/>
              <p:cNvSpPr/>
              <p:nvPr/>
            </p:nvSpPr>
            <p:spPr>
              <a:xfrm>
                <a:off x="1147031" y="5274107"/>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78" name="角丸四角形 377"/>
              <p:cNvSpPr/>
              <p:nvPr/>
            </p:nvSpPr>
            <p:spPr>
              <a:xfrm>
                <a:off x="1146308" y="4950143"/>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79" name="テキスト ボックス 378"/>
              <p:cNvSpPr txBox="1"/>
              <p:nvPr/>
            </p:nvSpPr>
            <p:spPr>
              <a:xfrm>
                <a:off x="1127326" y="5016154"/>
                <a:ext cx="242795"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北浜</a:t>
                </a:r>
              </a:p>
            </p:txBody>
          </p:sp>
          <p:sp>
            <p:nvSpPr>
              <p:cNvPr id="380" name="角丸四角形 379"/>
              <p:cNvSpPr/>
              <p:nvPr/>
            </p:nvSpPr>
            <p:spPr>
              <a:xfrm>
                <a:off x="972834" y="4919251"/>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81" name="テキスト ボックス 380"/>
              <p:cNvSpPr txBox="1"/>
              <p:nvPr/>
            </p:nvSpPr>
            <p:spPr>
              <a:xfrm>
                <a:off x="862899" y="4976022"/>
                <a:ext cx="318757"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淀屋橋</a:t>
                </a:r>
              </a:p>
            </p:txBody>
          </p:sp>
          <p:sp>
            <p:nvSpPr>
              <p:cNvPr id="382" name="角丸四角形 381"/>
              <p:cNvSpPr/>
              <p:nvPr/>
            </p:nvSpPr>
            <p:spPr>
              <a:xfrm>
                <a:off x="815476" y="4597997"/>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83" name="テキスト ボックス 382"/>
              <p:cNvSpPr txBox="1"/>
              <p:nvPr/>
            </p:nvSpPr>
            <p:spPr>
              <a:xfrm>
                <a:off x="531914" y="4572122"/>
                <a:ext cx="318757" cy="92333"/>
              </a:xfrm>
              <a:prstGeom prst="rect">
                <a:avLst/>
              </a:prstGeom>
              <a:noFill/>
            </p:spPr>
            <p:txBody>
              <a:bodyPr wrap="square" lIns="36000" tIns="0" rIns="36000" bIns="0" rtlCol="0">
                <a:spAutoFit/>
              </a:bodyPr>
              <a:lstStyle/>
              <a:p>
                <a:r>
                  <a:rPr lang="ja-JP" altLang="en-US" sz="600" b="1" dirty="0">
                    <a:latin typeface="ＭＳ ゴシック" panose="020B0609070205080204" pitchFamily="49" charset="-128"/>
                    <a:ea typeface="ＭＳ ゴシック" panose="020B0609070205080204" pitchFamily="49" charset="-128"/>
                  </a:rPr>
                  <a:t>西</a:t>
                </a:r>
                <a:r>
                  <a:rPr kumimoji="1" lang="ja-JP" altLang="en-US" sz="600" b="1" dirty="0">
                    <a:latin typeface="ＭＳ ゴシック" panose="020B0609070205080204" pitchFamily="49" charset="-128"/>
                    <a:ea typeface="ＭＳ ゴシック" panose="020B0609070205080204" pitchFamily="49" charset="-128"/>
                  </a:rPr>
                  <a:t>梅田</a:t>
                </a:r>
              </a:p>
            </p:txBody>
          </p:sp>
          <p:sp>
            <p:nvSpPr>
              <p:cNvPr id="384" name="角丸四角形 383"/>
              <p:cNvSpPr/>
              <p:nvPr/>
            </p:nvSpPr>
            <p:spPr>
              <a:xfrm>
                <a:off x="837361" y="4910156"/>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85" name="角丸四角形 384"/>
              <p:cNvSpPr/>
              <p:nvPr/>
            </p:nvSpPr>
            <p:spPr>
              <a:xfrm>
                <a:off x="1109021" y="6113246"/>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86" name="角丸四角形 385"/>
              <p:cNvSpPr/>
              <p:nvPr/>
            </p:nvSpPr>
            <p:spPr>
              <a:xfrm>
                <a:off x="1042688" y="6423887"/>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87" name="角丸四角形 386"/>
              <p:cNvSpPr/>
              <p:nvPr/>
            </p:nvSpPr>
            <p:spPr>
              <a:xfrm>
                <a:off x="881818" y="6175980"/>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88" name="テキスト ボックス 387"/>
              <p:cNvSpPr txBox="1"/>
              <p:nvPr/>
            </p:nvSpPr>
            <p:spPr>
              <a:xfrm>
                <a:off x="592018" y="6154329"/>
                <a:ext cx="318757"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大国町</a:t>
                </a:r>
              </a:p>
            </p:txBody>
          </p:sp>
          <p:sp>
            <p:nvSpPr>
              <p:cNvPr id="389" name="角丸四角形 388"/>
              <p:cNvSpPr/>
              <p:nvPr/>
            </p:nvSpPr>
            <p:spPr>
              <a:xfrm>
                <a:off x="1432577" y="7009373"/>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90" name="角丸四角形 389"/>
              <p:cNvSpPr/>
              <p:nvPr/>
            </p:nvSpPr>
            <p:spPr>
              <a:xfrm>
                <a:off x="1385961" y="7402857"/>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91" name="角丸四角形 390"/>
              <p:cNvSpPr/>
              <p:nvPr/>
            </p:nvSpPr>
            <p:spPr>
              <a:xfrm>
                <a:off x="1333411" y="7853428"/>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92" name="テキスト ボックス 391"/>
              <p:cNvSpPr txBox="1"/>
              <p:nvPr/>
            </p:nvSpPr>
            <p:spPr>
              <a:xfrm>
                <a:off x="1051110" y="7827568"/>
                <a:ext cx="327301"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長居</a:t>
                </a:r>
              </a:p>
            </p:txBody>
          </p:sp>
          <p:sp>
            <p:nvSpPr>
              <p:cNvPr id="393" name="角丸四角形 392"/>
              <p:cNvSpPr/>
              <p:nvPr/>
            </p:nvSpPr>
            <p:spPr>
              <a:xfrm>
                <a:off x="1303194" y="8305222"/>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94" name="角丸四角形 393"/>
              <p:cNvSpPr/>
              <p:nvPr/>
            </p:nvSpPr>
            <p:spPr>
              <a:xfrm>
                <a:off x="1408826" y="8769860"/>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95" name="テキスト ボックス 394"/>
              <p:cNvSpPr txBox="1"/>
              <p:nvPr/>
            </p:nvSpPr>
            <p:spPr>
              <a:xfrm>
                <a:off x="1126525" y="8744000"/>
                <a:ext cx="327301"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北花田</a:t>
                </a:r>
              </a:p>
            </p:txBody>
          </p:sp>
          <p:sp>
            <p:nvSpPr>
              <p:cNvPr id="396" name="角丸四角形 395"/>
              <p:cNvSpPr/>
              <p:nvPr/>
            </p:nvSpPr>
            <p:spPr>
              <a:xfrm>
                <a:off x="869833" y="6856970"/>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97" name="テキスト ボックス 396"/>
              <p:cNvSpPr txBox="1"/>
              <p:nvPr/>
            </p:nvSpPr>
            <p:spPr>
              <a:xfrm>
                <a:off x="845606" y="6902130"/>
                <a:ext cx="384167"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天下茶屋</a:t>
                </a:r>
              </a:p>
            </p:txBody>
          </p:sp>
          <p:sp>
            <p:nvSpPr>
              <p:cNvPr id="398" name="角丸四角形 397"/>
              <p:cNvSpPr/>
              <p:nvPr/>
            </p:nvSpPr>
            <p:spPr>
              <a:xfrm>
                <a:off x="817405" y="6640873"/>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99" name="角丸四角形 398"/>
              <p:cNvSpPr/>
              <p:nvPr/>
            </p:nvSpPr>
            <p:spPr>
              <a:xfrm>
                <a:off x="743616" y="7003818"/>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00" name="角丸四角形 399"/>
              <p:cNvSpPr/>
              <p:nvPr/>
            </p:nvSpPr>
            <p:spPr>
              <a:xfrm>
                <a:off x="636448" y="7398642"/>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01" name="テキスト ボックス 400"/>
              <p:cNvSpPr txBox="1"/>
              <p:nvPr/>
            </p:nvSpPr>
            <p:spPr>
              <a:xfrm>
                <a:off x="424990" y="7381741"/>
                <a:ext cx="238324" cy="92333"/>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玉出</a:t>
                </a:r>
              </a:p>
            </p:txBody>
          </p:sp>
          <p:sp>
            <p:nvSpPr>
              <p:cNvPr id="402" name="角丸四角形 401"/>
              <p:cNvSpPr/>
              <p:nvPr/>
            </p:nvSpPr>
            <p:spPr>
              <a:xfrm>
                <a:off x="5104095" y="650202"/>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03" name="角丸四角形 402"/>
              <p:cNvSpPr/>
              <p:nvPr/>
            </p:nvSpPr>
            <p:spPr>
              <a:xfrm>
                <a:off x="1272303" y="4480424"/>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04" name="角丸四角形 403"/>
              <p:cNvSpPr/>
              <p:nvPr/>
            </p:nvSpPr>
            <p:spPr>
              <a:xfrm>
                <a:off x="3211119" y="4457564"/>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05" name="角丸四角形 404"/>
              <p:cNvSpPr/>
              <p:nvPr/>
            </p:nvSpPr>
            <p:spPr>
              <a:xfrm>
                <a:off x="4612295" y="5977191"/>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06" name="角丸四角形 405"/>
              <p:cNvSpPr/>
              <p:nvPr/>
            </p:nvSpPr>
            <p:spPr>
              <a:xfrm>
                <a:off x="1415193" y="5840332"/>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07" name="テキスト ボックス 406"/>
              <p:cNvSpPr txBox="1"/>
              <p:nvPr/>
            </p:nvSpPr>
            <p:spPr>
              <a:xfrm>
                <a:off x="4467526" y="8713653"/>
                <a:ext cx="250980" cy="92406"/>
              </a:xfrm>
              <a:prstGeom prst="rect">
                <a:avLst/>
              </a:prstGeom>
              <a:noFill/>
            </p:spPr>
            <p:txBody>
              <a:bodyPr wrap="square" lIns="36000" tIns="0" rIns="36000" bIns="0" rtlCol="0">
                <a:spAutoFit/>
              </a:bodyPr>
              <a:lstStyle/>
              <a:p>
                <a:r>
                  <a:rPr kumimoji="1" lang="ja-JP" altLang="en-US" sz="600" b="1" dirty="0">
                    <a:latin typeface="ＭＳ ゴシック" panose="020B0609070205080204" pitchFamily="49" charset="-128"/>
                    <a:ea typeface="ＭＳ ゴシック" panose="020B0609070205080204" pitchFamily="49" charset="-128"/>
                  </a:rPr>
                  <a:t>柏原</a:t>
                </a:r>
              </a:p>
            </p:txBody>
          </p:sp>
        </p:grpSp>
        <p:grpSp>
          <p:nvGrpSpPr>
            <p:cNvPr id="2" name="グループ化 1"/>
            <p:cNvGrpSpPr>
              <a:grpSpLocks noChangeAspect="1"/>
            </p:cNvGrpSpPr>
            <p:nvPr/>
          </p:nvGrpSpPr>
          <p:grpSpPr>
            <a:xfrm rot="5400000">
              <a:off x="788458" y="1341285"/>
              <a:ext cx="5399582" cy="4956303"/>
              <a:chOff x="8220230" y="2522708"/>
              <a:chExt cx="3779772" cy="3469472"/>
            </a:xfrm>
          </p:grpSpPr>
          <p:grpSp>
            <p:nvGrpSpPr>
              <p:cNvPr id="514" name="グループ化 513"/>
              <p:cNvGrpSpPr/>
              <p:nvPr/>
            </p:nvGrpSpPr>
            <p:grpSpPr>
              <a:xfrm>
                <a:off x="8220230" y="2522708"/>
                <a:ext cx="600721" cy="1354764"/>
                <a:chOff x="407279" y="2551236"/>
                <a:chExt cx="600721" cy="1354764"/>
              </a:xfrm>
            </p:grpSpPr>
            <p:sp>
              <p:nvSpPr>
                <p:cNvPr id="515" name="円/楕円 204"/>
                <p:cNvSpPr/>
                <p:nvPr/>
              </p:nvSpPr>
              <p:spPr>
                <a:xfrm>
                  <a:off x="936000" y="3834000"/>
                  <a:ext cx="72000" cy="72000"/>
                </a:xfrm>
                <a:prstGeom prst="ellipse">
                  <a:avLst/>
                </a:prstGeom>
                <a:solidFill>
                  <a:srgbClr val="0000CC"/>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6" name="テキスト ボックス 515"/>
                <p:cNvSpPr txBox="1"/>
                <p:nvPr/>
              </p:nvSpPr>
              <p:spPr>
                <a:xfrm>
                  <a:off x="407279" y="2551236"/>
                  <a:ext cx="595035" cy="215444"/>
                </a:xfrm>
                <a:prstGeom prst="rect">
                  <a:avLst/>
                </a:prstGeom>
                <a:noFill/>
              </p:spPr>
              <p:txBody>
                <a:bodyPr wrap="none" rtlCol="0">
                  <a:spAutoFit/>
                </a:bodyPr>
                <a:lstStyle/>
                <a:p>
                  <a:r>
                    <a:rPr lang="ja-JP" altLang="en-US" sz="800" b="1" dirty="0">
                      <a:solidFill>
                        <a:srgbClr val="0000CC"/>
                      </a:solidFill>
                    </a:rPr>
                    <a:t>①京橋口</a:t>
                  </a:r>
                  <a:endParaRPr kumimoji="1" lang="ja-JP" altLang="en-US" sz="800" b="1" dirty="0">
                    <a:solidFill>
                      <a:srgbClr val="0000CC"/>
                    </a:solidFill>
                  </a:endParaRPr>
                </a:p>
              </p:txBody>
            </p:sp>
            <p:sp>
              <p:nvSpPr>
                <p:cNvPr id="517" name="フリーフォーム 516"/>
                <p:cNvSpPr/>
                <p:nvPr/>
              </p:nvSpPr>
              <p:spPr>
                <a:xfrm>
                  <a:off x="439593" y="2662347"/>
                  <a:ext cx="514796" cy="1153653"/>
                </a:xfrm>
                <a:custGeom>
                  <a:avLst/>
                  <a:gdLst>
                    <a:gd name="connsiteX0" fmla="*/ 0 w 359569"/>
                    <a:gd name="connsiteY0" fmla="*/ 2382 h 119063"/>
                    <a:gd name="connsiteX1" fmla="*/ 280988 w 359569"/>
                    <a:gd name="connsiteY1" fmla="*/ 0 h 119063"/>
                    <a:gd name="connsiteX2" fmla="*/ 359569 w 359569"/>
                    <a:gd name="connsiteY2" fmla="*/ 119063 h 119063"/>
                    <a:gd name="connsiteX0" fmla="*/ 0 w 359569"/>
                    <a:gd name="connsiteY0" fmla="*/ 547 h 119063"/>
                    <a:gd name="connsiteX1" fmla="*/ 280988 w 359569"/>
                    <a:gd name="connsiteY1" fmla="*/ 0 h 119063"/>
                    <a:gd name="connsiteX2" fmla="*/ 359569 w 359569"/>
                    <a:gd name="connsiteY2" fmla="*/ 119063 h 119063"/>
                    <a:gd name="connsiteX0" fmla="*/ 0 w 286094"/>
                    <a:gd name="connsiteY0" fmla="*/ 0 h 119434"/>
                    <a:gd name="connsiteX1" fmla="*/ 207513 w 286094"/>
                    <a:gd name="connsiteY1" fmla="*/ 371 h 119434"/>
                    <a:gd name="connsiteX2" fmla="*/ 286094 w 286094"/>
                    <a:gd name="connsiteY2" fmla="*/ 119434 h 119434"/>
                    <a:gd name="connsiteX0" fmla="*/ 0 w 283645"/>
                    <a:gd name="connsiteY0" fmla="*/ 88 h 119063"/>
                    <a:gd name="connsiteX1" fmla="*/ 205064 w 283645"/>
                    <a:gd name="connsiteY1" fmla="*/ 0 h 119063"/>
                    <a:gd name="connsiteX2" fmla="*/ 283645 w 283645"/>
                    <a:gd name="connsiteY2" fmla="*/ 119063 h 119063"/>
                  </a:gdLst>
                  <a:ahLst/>
                  <a:cxnLst>
                    <a:cxn ang="0">
                      <a:pos x="connsiteX0" y="connsiteY0"/>
                    </a:cxn>
                    <a:cxn ang="0">
                      <a:pos x="connsiteX1" y="connsiteY1"/>
                    </a:cxn>
                    <a:cxn ang="0">
                      <a:pos x="connsiteX2" y="connsiteY2"/>
                    </a:cxn>
                  </a:cxnLst>
                  <a:rect l="l" t="t" r="r" b="b"/>
                  <a:pathLst>
                    <a:path w="283645" h="119063">
                      <a:moveTo>
                        <a:pt x="0" y="88"/>
                      </a:moveTo>
                      <a:lnTo>
                        <a:pt x="205064" y="0"/>
                      </a:lnTo>
                      <a:lnTo>
                        <a:pt x="283645" y="119063"/>
                      </a:lnTo>
                    </a:path>
                  </a:pathLst>
                </a:custGeom>
                <a:noFill/>
                <a:ln w="9525">
                  <a:solidFill>
                    <a:srgbClr val="0000CC"/>
                  </a:solidFill>
                  <a:prstDash val="soli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8" name="グループ化 517"/>
              <p:cNvGrpSpPr/>
              <p:nvPr/>
            </p:nvGrpSpPr>
            <p:grpSpPr>
              <a:xfrm>
                <a:off x="10327943" y="3417883"/>
                <a:ext cx="492443" cy="231586"/>
                <a:chOff x="522749" y="3815999"/>
                <a:chExt cx="492443" cy="231586"/>
              </a:xfrm>
            </p:grpSpPr>
            <p:sp>
              <p:nvSpPr>
                <p:cNvPr id="519" name="円/楕円 208"/>
                <p:cNvSpPr/>
                <p:nvPr/>
              </p:nvSpPr>
              <p:spPr>
                <a:xfrm>
                  <a:off x="936000" y="3834000"/>
                  <a:ext cx="72000" cy="72000"/>
                </a:xfrm>
                <a:prstGeom prst="ellipse">
                  <a:avLst/>
                </a:prstGeom>
                <a:solidFill>
                  <a:srgbClr val="0000CC"/>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0" name="テキスト ボックス 519"/>
                <p:cNvSpPr txBox="1"/>
                <p:nvPr/>
              </p:nvSpPr>
              <p:spPr>
                <a:xfrm>
                  <a:off x="522749" y="3832141"/>
                  <a:ext cx="492443" cy="215444"/>
                </a:xfrm>
                <a:prstGeom prst="rect">
                  <a:avLst/>
                </a:prstGeom>
                <a:noFill/>
              </p:spPr>
              <p:txBody>
                <a:bodyPr wrap="none" rtlCol="0">
                  <a:spAutoFit/>
                </a:bodyPr>
                <a:lstStyle/>
                <a:p>
                  <a:r>
                    <a:rPr lang="ja-JP" altLang="en-US" sz="800" b="1" dirty="0">
                      <a:solidFill>
                        <a:srgbClr val="0000CC"/>
                      </a:solidFill>
                    </a:rPr>
                    <a:t>④住道</a:t>
                  </a:r>
                  <a:endParaRPr kumimoji="1" lang="ja-JP" altLang="en-US" sz="800" b="1" dirty="0">
                    <a:solidFill>
                      <a:srgbClr val="0000CC"/>
                    </a:solidFill>
                  </a:endParaRPr>
                </a:p>
              </p:txBody>
            </p:sp>
            <p:sp>
              <p:nvSpPr>
                <p:cNvPr id="521" name="フリーフォーム 520"/>
                <p:cNvSpPr/>
                <p:nvPr/>
              </p:nvSpPr>
              <p:spPr>
                <a:xfrm flipV="1">
                  <a:off x="552514" y="3815999"/>
                  <a:ext cx="371059" cy="134858"/>
                </a:xfrm>
                <a:custGeom>
                  <a:avLst/>
                  <a:gdLst>
                    <a:gd name="connsiteX0" fmla="*/ 0 w 359569"/>
                    <a:gd name="connsiteY0" fmla="*/ 2382 h 119063"/>
                    <a:gd name="connsiteX1" fmla="*/ 280988 w 359569"/>
                    <a:gd name="connsiteY1" fmla="*/ 0 h 119063"/>
                    <a:gd name="connsiteX2" fmla="*/ 359569 w 359569"/>
                    <a:gd name="connsiteY2" fmla="*/ 119063 h 119063"/>
                  </a:gdLst>
                  <a:ahLst/>
                  <a:cxnLst>
                    <a:cxn ang="0">
                      <a:pos x="connsiteX0" y="connsiteY0"/>
                    </a:cxn>
                    <a:cxn ang="0">
                      <a:pos x="connsiteX1" y="connsiteY1"/>
                    </a:cxn>
                    <a:cxn ang="0">
                      <a:pos x="connsiteX2" y="connsiteY2"/>
                    </a:cxn>
                  </a:cxnLst>
                  <a:rect l="l" t="t" r="r" b="b"/>
                  <a:pathLst>
                    <a:path w="359569" h="119063">
                      <a:moveTo>
                        <a:pt x="0" y="2382"/>
                      </a:moveTo>
                      <a:lnTo>
                        <a:pt x="280988" y="0"/>
                      </a:lnTo>
                      <a:lnTo>
                        <a:pt x="359569" y="119063"/>
                      </a:lnTo>
                    </a:path>
                  </a:pathLst>
                </a:custGeom>
                <a:noFill/>
                <a:ln w="9525">
                  <a:solidFill>
                    <a:srgbClr val="0000CC"/>
                  </a:solidFill>
                  <a:prstDash val="soli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2" name="グループ化 521"/>
              <p:cNvGrpSpPr/>
              <p:nvPr/>
            </p:nvGrpSpPr>
            <p:grpSpPr>
              <a:xfrm>
                <a:off x="10286214" y="2644436"/>
                <a:ext cx="1005403" cy="368360"/>
                <a:chOff x="401828" y="3537640"/>
                <a:chExt cx="1005403" cy="368360"/>
              </a:xfrm>
            </p:grpSpPr>
            <p:sp>
              <p:nvSpPr>
                <p:cNvPr id="523" name="円/楕円 212"/>
                <p:cNvSpPr/>
                <p:nvPr/>
              </p:nvSpPr>
              <p:spPr>
                <a:xfrm>
                  <a:off x="936000" y="3834000"/>
                  <a:ext cx="72000" cy="72000"/>
                </a:xfrm>
                <a:prstGeom prst="ellipse">
                  <a:avLst/>
                </a:prstGeom>
                <a:solidFill>
                  <a:srgbClr val="0000CC"/>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4" name="テキスト ボックス 523"/>
                <p:cNvSpPr txBox="1"/>
                <p:nvPr/>
              </p:nvSpPr>
              <p:spPr>
                <a:xfrm>
                  <a:off x="401828" y="3537640"/>
                  <a:ext cx="1005403" cy="215444"/>
                </a:xfrm>
                <a:prstGeom prst="rect">
                  <a:avLst/>
                </a:prstGeom>
                <a:noFill/>
              </p:spPr>
              <p:txBody>
                <a:bodyPr wrap="none" rtlCol="0">
                  <a:spAutoFit/>
                </a:bodyPr>
                <a:lstStyle/>
                <a:p>
                  <a:r>
                    <a:rPr lang="ja-JP" altLang="en-US" sz="800" b="1" dirty="0">
                      <a:solidFill>
                        <a:srgbClr val="0000CC"/>
                      </a:solidFill>
                    </a:rPr>
                    <a:t>②寝屋川治水緑地</a:t>
                  </a:r>
                  <a:endParaRPr kumimoji="1" lang="ja-JP" altLang="en-US" sz="800" b="1" dirty="0">
                    <a:solidFill>
                      <a:srgbClr val="0000CC"/>
                    </a:solidFill>
                  </a:endParaRPr>
                </a:p>
              </p:txBody>
            </p:sp>
            <p:sp>
              <p:nvSpPr>
                <p:cNvPr id="525" name="フリーフォーム 524"/>
                <p:cNvSpPr/>
                <p:nvPr/>
              </p:nvSpPr>
              <p:spPr>
                <a:xfrm>
                  <a:off x="450313" y="3645604"/>
                  <a:ext cx="466076" cy="198000"/>
                </a:xfrm>
                <a:custGeom>
                  <a:avLst/>
                  <a:gdLst>
                    <a:gd name="connsiteX0" fmla="*/ 0 w 359569"/>
                    <a:gd name="connsiteY0" fmla="*/ 2382 h 119063"/>
                    <a:gd name="connsiteX1" fmla="*/ 280988 w 359569"/>
                    <a:gd name="connsiteY1" fmla="*/ 0 h 119063"/>
                    <a:gd name="connsiteX2" fmla="*/ 359569 w 359569"/>
                    <a:gd name="connsiteY2" fmla="*/ 119063 h 119063"/>
                  </a:gdLst>
                  <a:ahLst/>
                  <a:cxnLst>
                    <a:cxn ang="0">
                      <a:pos x="connsiteX0" y="connsiteY0"/>
                    </a:cxn>
                    <a:cxn ang="0">
                      <a:pos x="connsiteX1" y="connsiteY1"/>
                    </a:cxn>
                    <a:cxn ang="0">
                      <a:pos x="connsiteX2" y="connsiteY2"/>
                    </a:cxn>
                  </a:cxnLst>
                  <a:rect l="l" t="t" r="r" b="b"/>
                  <a:pathLst>
                    <a:path w="359569" h="119063">
                      <a:moveTo>
                        <a:pt x="0" y="2382"/>
                      </a:moveTo>
                      <a:lnTo>
                        <a:pt x="280988" y="0"/>
                      </a:lnTo>
                      <a:lnTo>
                        <a:pt x="359569" y="119063"/>
                      </a:lnTo>
                    </a:path>
                  </a:pathLst>
                </a:custGeom>
                <a:noFill/>
                <a:ln w="9525">
                  <a:solidFill>
                    <a:srgbClr val="0000CC"/>
                  </a:solidFill>
                  <a:prstDash val="soli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6" name="グループ化 525"/>
              <p:cNvGrpSpPr/>
              <p:nvPr/>
            </p:nvGrpSpPr>
            <p:grpSpPr>
              <a:xfrm>
                <a:off x="10820386" y="4840640"/>
                <a:ext cx="1179616" cy="346776"/>
                <a:chOff x="936000" y="3834000"/>
                <a:chExt cx="1179616" cy="346776"/>
              </a:xfrm>
            </p:grpSpPr>
            <p:sp>
              <p:nvSpPr>
                <p:cNvPr id="527" name="円/楕円 216"/>
                <p:cNvSpPr/>
                <p:nvPr/>
              </p:nvSpPr>
              <p:spPr>
                <a:xfrm>
                  <a:off x="936000" y="3834000"/>
                  <a:ext cx="72000" cy="72000"/>
                </a:xfrm>
                <a:prstGeom prst="ellipse">
                  <a:avLst/>
                </a:prstGeom>
                <a:solidFill>
                  <a:srgbClr val="0000CC"/>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8" name="テキスト ボックス 527"/>
                <p:cNvSpPr txBox="1"/>
                <p:nvPr/>
              </p:nvSpPr>
              <p:spPr>
                <a:xfrm>
                  <a:off x="1110213" y="3965332"/>
                  <a:ext cx="1005403" cy="215444"/>
                </a:xfrm>
                <a:prstGeom prst="rect">
                  <a:avLst/>
                </a:prstGeom>
                <a:noFill/>
              </p:spPr>
              <p:txBody>
                <a:bodyPr wrap="none" rtlCol="0">
                  <a:spAutoFit/>
                </a:bodyPr>
                <a:lstStyle/>
                <a:p>
                  <a:r>
                    <a:rPr lang="ja-JP" altLang="en-US" sz="800" b="1" dirty="0">
                      <a:solidFill>
                        <a:srgbClr val="0000CC"/>
                      </a:solidFill>
                    </a:rPr>
                    <a:t>⑤恩智川治水緑地</a:t>
                  </a:r>
                  <a:endParaRPr kumimoji="1" lang="ja-JP" altLang="en-US" sz="800" b="1" dirty="0">
                    <a:solidFill>
                      <a:srgbClr val="0000CC"/>
                    </a:solidFill>
                  </a:endParaRPr>
                </a:p>
              </p:txBody>
            </p:sp>
            <p:sp>
              <p:nvSpPr>
                <p:cNvPr id="529" name="フリーフォーム 528"/>
                <p:cNvSpPr/>
                <p:nvPr/>
              </p:nvSpPr>
              <p:spPr>
                <a:xfrm flipH="1" flipV="1">
                  <a:off x="1002307" y="3910476"/>
                  <a:ext cx="700885" cy="178429"/>
                </a:xfrm>
                <a:custGeom>
                  <a:avLst/>
                  <a:gdLst>
                    <a:gd name="connsiteX0" fmla="*/ 0 w 359569"/>
                    <a:gd name="connsiteY0" fmla="*/ 2382 h 119063"/>
                    <a:gd name="connsiteX1" fmla="*/ 280988 w 359569"/>
                    <a:gd name="connsiteY1" fmla="*/ 0 h 119063"/>
                    <a:gd name="connsiteX2" fmla="*/ 359569 w 359569"/>
                    <a:gd name="connsiteY2" fmla="*/ 119063 h 119063"/>
                  </a:gdLst>
                  <a:ahLst/>
                  <a:cxnLst>
                    <a:cxn ang="0">
                      <a:pos x="connsiteX0" y="connsiteY0"/>
                    </a:cxn>
                    <a:cxn ang="0">
                      <a:pos x="connsiteX1" y="connsiteY1"/>
                    </a:cxn>
                    <a:cxn ang="0">
                      <a:pos x="connsiteX2" y="connsiteY2"/>
                    </a:cxn>
                  </a:cxnLst>
                  <a:rect l="l" t="t" r="r" b="b"/>
                  <a:pathLst>
                    <a:path w="359569" h="119063">
                      <a:moveTo>
                        <a:pt x="0" y="2382"/>
                      </a:moveTo>
                      <a:lnTo>
                        <a:pt x="280988" y="0"/>
                      </a:lnTo>
                      <a:lnTo>
                        <a:pt x="359569" y="119063"/>
                      </a:lnTo>
                    </a:path>
                  </a:pathLst>
                </a:custGeom>
                <a:noFill/>
                <a:ln w="9525">
                  <a:solidFill>
                    <a:srgbClr val="0000CC"/>
                  </a:solidFill>
                  <a:prstDash val="soli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0" name="グループ化 529"/>
              <p:cNvGrpSpPr/>
              <p:nvPr/>
            </p:nvGrpSpPr>
            <p:grpSpPr>
              <a:xfrm>
                <a:off x="9092386" y="4158673"/>
                <a:ext cx="619277" cy="249911"/>
                <a:chOff x="936000" y="3656089"/>
                <a:chExt cx="619277" cy="249911"/>
              </a:xfrm>
            </p:grpSpPr>
            <p:sp>
              <p:nvSpPr>
                <p:cNvPr id="531" name="円/楕円 220"/>
                <p:cNvSpPr/>
                <p:nvPr/>
              </p:nvSpPr>
              <p:spPr>
                <a:xfrm>
                  <a:off x="936000" y="3834000"/>
                  <a:ext cx="72000" cy="72000"/>
                </a:xfrm>
                <a:prstGeom prst="ellipse">
                  <a:avLst/>
                </a:prstGeom>
                <a:solidFill>
                  <a:srgbClr val="0000CC"/>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2" name="テキスト ボックス 531"/>
                <p:cNvSpPr txBox="1"/>
                <p:nvPr/>
              </p:nvSpPr>
              <p:spPr>
                <a:xfrm>
                  <a:off x="1062834" y="3656089"/>
                  <a:ext cx="492443" cy="215444"/>
                </a:xfrm>
                <a:prstGeom prst="rect">
                  <a:avLst/>
                </a:prstGeom>
                <a:noFill/>
              </p:spPr>
              <p:txBody>
                <a:bodyPr wrap="none" rtlCol="0">
                  <a:spAutoFit/>
                </a:bodyPr>
                <a:lstStyle/>
                <a:p>
                  <a:r>
                    <a:rPr lang="ja-JP" altLang="en-US" sz="800" b="1" dirty="0">
                      <a:solidFill>
                        <a:srgbClr val="0000CC"/>
                      </a:solidFill>
                    </a:rPr>
                    <a:t>⑥剣橋</a:t>
                  </a:r>
                  <a:endParaRPr kumimoji="1" lang="ja-JP" altLang="en-US" sz="800" b="1" dirty="0">
                    <a:solidFill>
                      <a:srgbClr val="0000CC"/>
                    </a:solidFill>
                  </a:endParaRPr>
                </a:p>
              </p:txBody>
            </p:sp>
            <p:sp>
              <p:nvSpPr>
                <p:cNvPr id="533" name="フリーフォーム 532"/>
                <p:cNvSpPr/>
                <p:nvPr/>
              </p:nvSpPr>
              <p:spPr>
                <a:xfrm flipH="1">
                  <a:off x="1009864" y="3775304"/>
                  <a:ext cx="394667" cy="47110"/>
                </a:xfrm>
                <a:custGeom>
                  <a:avLst/>
                  <a:gdLst>
                    <a:gd name="connsiteX0" fmla="*/ 0 w 359569"/>
                    <a:gd name="connsiteY0" fmla="*/ 2382 h 119063"/>
                    <a:gd name="connsiteX1" fmla="*/ 280988 w 359569"/>
                    <a:gd name="connsiteY1" fmla="*/ 0 h 119063"/>
                    <a:gd name="connsiteX2" fmla="*/ 359569 w 359569"/>
                    <a:gd name="connsiteY2" fmla="*/ 119063 h 119063"/>
                  </a:gdLst>
                  <a:ahLst/>
                  <a:cxnLst>
                    <a:cxn ang="0">
                      <a:pos x="connsiteX0" y="connsiteY0"/>
                    </a:cxn>
                    <a:cxn ang="0">
                      <a:pos x="connsiteX1" y="connsiteY1"/>
                    </a:cxn>
                    <a:cxn ang="0">
                      <a:pos x="connsiteX2" y="connsiteY2"/>
                    </a:cxn>
                  </a:cxnLst>
                  <a:rect l="l" t="t" r="r" b="b"/>
                  <a:pathLst>
                    <a:path w="359569" h="119063">
                      <a:moveTo>
                        <a:pt x="0" y="2382"/>
                      </a:moveTo>
                      <a:lnTo>
                        <a:pt x="280988" y="0"/>
                      </a:lnTo>
                      <a:lnTo>
                        <a:pt x="359569" y="119063"/>
                      </a:lnTo>
                    </a:path>
                  </a:pathLst>
                </a:custGeom>
                <a:noFill/>
                <a:ln w="9525">
                  <a:solidFill>
                    <a:srgbClr val="0000CC"/>
                  </a:solidFill>
                  <a:prstDash val="soli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4" name="グループ化 533"/>
              <p:cNvGrpSpPr/>
              <p:nvPr/>
            </p:nvGrpSpPr>
            <p:grpSpPr>
              <a:xfrm>
                <a:off x="9315896" y="5704736"/>
                <a:ext cx="703443" cy="287444"/>
                <a:chOff x="304557" y="3834000"/>
                <a:chExt cx="703443" cy="287444"/>
              </a:xfrm>
            </p:grpSpPr>
            <p:sp>
              <p:nvSpPr>
                <p:cNvPr id="535" name="円/楕円 224"/>
                <p:cNvSpPr/>
                <p:nvPr/>
              </p:nvSpPr>
              <p:spPr>
                <a:xfrm>
                  <a:off x="936000" y="3834000"/>
                  <a:ext cx="72000" cy="72000"/>
                </a:xfrm>
                <a:prstGeom prst="ellipse">
                  <a:avLst/>
                </a:prstGeom>
                <a:solidFill>
                  <a:srgbClr val="0000CC"/>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6" name="テキスト ボックス 535"/>
                <p:cNvSpPr txBox="1"/>
                <p:nvPr/>
              </p:nvSpPr>
              <p:spPr>
                <a:xfrm>
                  <a:off x="304557" y="3906000"/>
                  <a:ext cx="595035" cy="215444"/>
                </a:xfrm>
                <a:prstGeom prst="rect">
                  <a:avLst/>
                </a:prstGeom>
                <a:noFill/>
              </p:spPr>
              <p:txBody>
                <a:bodyPr wrap="none" rtlCol="0">
                  <a:spAutoFit/>
                </a:bodyPr>
                <a:lstStyle/>
                <a:p>
                  <a:r>
                    <a:rPr lang="ja-JP" altLang="en-US" sz="800" b="1" dirty="0">
                      <a:solidFill>
                        <a:srgbClr val="0000CC"/>
                      </a:solidFill>
                    </a:rPr>
                    <a:t>⑦太子橋</a:t>
                  </a:r>
                  <a:endParaRPr kumimoji="1" lang="ja-JP" altLang="en-US" sz="800" b="1" dirty="0">
                    <a:solidFill>
                      <a:srgbClr val="0000CC"/>
                    </a:solidFill>
                  </a:endParaRPr>
                </a:p>
              </p:txBody>
            </p:sp>
            <p:sp>
              <p:nvSpPr>
                <p:cNvPr id="537" name="フリーフォーム 536"/>
                <p:cNvSpPr/>
                <p:nvPr/>
              </p:nvSpPr>
              <p:spPr>
                <a:xfrm flipV="1">
                  <a:off x="395536" y="3906000"/>
                  <a:ext cx="558853" cy="170412"/>
                </a:xfrm>
                <a:custGeom>
                  <a:avLst/>
                  <a:gdLst>
                    <a:gd name="connsiteX0" fmla="*/ 0 w 359569"/>
                    <a:gd name="connsiteY0" fmla="*/ 2382 h 119063"/>
                    <a:gd name="connsiteX1" fmla="*/ 280988 w 359569"/>
                    <a:gd name="connsiteY1" fmla="*/ 0 h 119063"/>
                    <a:gd name="connsiteX2" fmla="*/ 359569 w 359569"/>
                    <a:gd name="connsiteY2" fmla="*/ 119063 h 119063"/>
                  </a:gdLst>
                  <a:ahLst/>
                  <a:cxnLst>
                    <a:cxn ang="0">
                      <a:pos x="connsiteX0" y="connsiteY0"/>
                    </a:cxn>
                    <a:cxn ang="0">
                      <a:pos x="connsiteX1" y="connsiteY1"/>
                    </a:cxn>
                    <a:cxn ang="0">
                      <a:pos x="connsiteX2" y="connsiteY2"/>
                    </a:cxn>
                  </a:cxnLst>
                  <a:rect l="l" t="t" r="r" b="b"/>
                  <a:pathLst>
                    <a:path w="359569" h="119063">
                      <a:moveTo>
                        <a:pt x="0" y="2382"/>
                      </a:moveTo>
                      <a:lnTo>
                        <a:pt x="280988" y="0"/>
                      </a:lnTo>
                      <a:lnTo>
                        <a:pt x="359569" y="119063"/>
                      </a:lnTo>
                    </a:path>
                  </a:pathLst>
                </a:custGeom>
                <a:noFill/>
                <a:ln w="9525">
                  <a:solidFill>
                    <a:srgbClr val="0000CC"/>
                  </a:solidFill>
                  <a:prstDash val="soli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8" name="グループ化 537"/>
              <p:cNvGrpSpPr/>
              <p:nvPr/>
            </p:nvGrpSpPr>
            <p:grpSpPr>
              <a:xfrm>
                <a:off x="9343922" y="4336584"/>
                <a:ext cx="825444" cy="224612"/>
                <a:chOff x="936000" y="3834000"/>
                <a:chExt cx="825444" cy="224612"/>
              </a:xfrm>
            </p:grpSpPr>
            <p:sp>
              <p:nvSpPr>
                <p:cNvPr id="539" name="円/楕円 228"/>
                <p:cNvSpPr/>
                <p:nvPr/>
              </p:nvSpPr>
              <p:spPr>
                <a:xfrm>
                  <a:off x="936000" y="3834000"/>
                  <a:ext cx="72000" cy="72000"/>
                </a:xfrm>
                <a:prstGeom prst="ellipse">
                  <a:avLst/>
                </a:prstGeom>
                <a:solidFill>
                  <a:srgbClr val="0000CC"/>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1" name="フリーフォーム 540"/>
                <p:cNvSpPr/>
                <p:nvPr/>
              </p:nvSpPr>
              <p:spPr>
                <a:xfrm flipH="1" flipV="1">
                  <a:off x="1008909" y="3878041"/>
                  <a:ext cx="502921" cy="83160"/>
                </a:xfrm>
                <a:custGeom>
                  <a:avLst/>
                  <a:gdLst>
                    <a:gd name="connsiteX0" fmla="*/ 0 w 359569"/>
                    <a:gd name="connsiteY0" fmla="*/ 2382 h 119063"/>
                    <a:gd name="connsiteX1" fmla="*/ 280988 w 359569"/>
                    <a:gd name="connsiteY1" fmla="*/ 0 h 119063"/>
                    <a:gd name="connsiteX2" fmla="*/ 359569 w 359569"/>
                    <a:gd name="connsiteY2" fmla="*/ 119063 h 119063"/>
                  </a:gdLst>
                  <a:ahLst/>
                  <a:cxnLst>
                    <a:cxn ang="0">
                      <a:pos x="connsiteX0" y="connsiteY0"/>
                    </a:cxn>
                    <a:cxn ang="0">
                      <a:pos x="connsiteX1" y="connsiteY1"/>
                    </a:cxn>
                    <a:cxn ang="0">
                      <a:pos x="connsiteX2" y="connsiteY2"/>
                    </a:cxn>
                  </a:cxnLst>
                  <a:rect l="l" t="t" r="r" b="b"/>
                  <a:pathLst>
                    <a:path w="359569" h="119063">
                      <a:moveTo>
                        <a:pt x="0" y="2382"/>
                      </a:moveTo>
                      <a:lnTo>
                        <a:pt x="280988" y="0"/>
                      </a:lnTo>
                      <a:lnTo>
                        <a:pt x="359569" y="119063"/>
                      </a:lnTo>
                    </a:path>
                  </a:pathLst>
                </a:custGeom>
                <a:noFill/>
                <a:ln w="9525">
                  <a:solidFill>
                    <a:srgbClr val="0000CC"/>
                  </a:solidFill>
                  <a:prstDash val="soli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0" name="テキスト ボックス 619"/>
                <p:cNvSpPr txBox="1"/>
                <p:nvPr/>
              </p:nvSpPr>
              <p:spPr>
                <a:xfrm>
                  <a:off x="1063817" y="3843168"/>
                  <a:ext cx="697627" cy="215444"/>
                </a:xfrm>
                <a:prstGeom prst="rect">
                  <a:avLst/>
                </a:prstGeom>
                <a:noFill/>
              </p:spPr>
              <p:txBody>
                <a:bodyPr wrap="none" rtlCol="0">
                  <a:spAutoFit/>
                </a:bodyPr>
                <a:lstStyle/>
                <a:p>
                  <a:r>
                    <a:rPr lang="ja-JP" altLang="en-US" sz="800" b="1" dirty="0">
                      <a:solidFill>
                        <a:srgbClr val="0000CC"/>
                      </a:solidFill>
                    </a:rPr>
                    <a:t>⑧今里大橋</a:t>
                  </a:r>
                  <a:endParaRPr kumimoji="1" lang="ja-JP" altLang="en-US" sz="800" b="1" dirty="0">
                    <a:solidFill>
                      <a:srgbClr val="0000CC"/>
                    </a:solidFill>
                  </a:endParaRPr>
                </a:p>
              </p:txBody>
            </p:sp>
          </p:grpSp>
          <p:grpSp>
            <p:nvGrpSpPr>
              <p:cNvPr id="542" name="グループ化 541"/>
              <p:cNvGrpSpPr/>
              <p:nvPr/>
            </p:nvGrpSpPr>
            <p:grpSpPr>
              <a:xfrm>
                <a:off x="9837919" y="2936390"/>
                <a:ext cx="492443" cy="258185"/>
                <a:chOff x="546459" y="3834000"/>
                <a:chExt cx="492443" cy="258185"/>
              </a:xfrm>
            </p:grpSpPr>
            <p:sp>
              <p:nvSpPr>
                <p:cNvPr id="543" name="円/楕円 232"/>
                <p:cNvSpPr/>
                <p:nvPr/>
              </p:nvSpPr>
              <p:spPr>
                <a:xfrm>
                  <a:off x="936000" y="3834000"/>
                  <a:ext cx="72000" cy="72000"/>
                </a:xfrm>
                <a:prstGeom prst="ellipse">
                  <a:avLst/>
                </a:prstGeom>
                <a:solidFill>
                  <a:srgbClr val="0000CC"/>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4" name="テキスト ボックス 543"/>
                <p:cNvSpPr txBox="1"/>
                <p:nvPr/>
              </p:nvSpPr>
              <p:spPr>
                <a:xfrm>
                  <a:off x="546459" y="3876741"/>
                  <a:ext cx="492443" cy="215444"/>
                </a:xfrm>
                <a:prstGeom prst="rect">
                  <a:avLst/>
                </a:prstGeom>
                <a:noFill/>
              </p:spPr>
              <p:txBody>
                <a:bodyPr wrap="none" rtlCol="0">
                  <a:spAutoFit/>
                </a:bodyPr>
                <a:lstStyle/>
                <a:p>
                  <a:r>
                    <a:rPr lang="ja-JP" altLang="en-US" sz="800" b="1" dirty="0">
                      <a:solidFill>
                        <a:srgbClr val="0000CC"/>
                      </a:solidFill>
                    </a:rPr>
                    <a:t>⑨桑才</a:t>
                  </a:r>
                  <a:endParaRPr kumimoji="1" lang="ja-JP" altLang="en-US" sz="800" b="1" dirty="0">
                    <a:solidFill>
                      <a:srgbClr val="0000CC"/>
                    </a:solidFill>
                  </a:endParaRPr>
                </a:p>
              </p:txBody>
            </p:sp>
            <p:sp>
              <p:nvSpPr>
                <p:cNvPr id="545" name="フリーフォーム 544"/>
                <p:cNvSpPr/>
                <p:nvPr/>
              </p:nvSpPr>
              <p:spPr>
                <a:xfrm flipV="1">
                  <a:off x="554307" y="3866140"/>
                  <a:ext cx="369266" cy="127932"/>
                </a:xfrm>
                <a:custGeom>
                  <a:avLst/>
                  <a:gdLst>
                    <a:gd name="connsiteX0" fmla="*/ 0 w 359569"/>
                    <a:gd name="connsiteY0" fmla="*/ 2382 h 119063"/>
                    <a:gd name="connsiteX1" fmla="*/ 280988 w 359569"/>
                    <a:gd name="connsiteY1" fmla="*/ 0 h 119063"/>
                    <a:gd name="connsiteX2" fmla="*/ 359569 w 359569"/>
                    <a:gd name="connsiteY2" fmla="*/ 119063 h 119063"/>
                  </a:gdLst>
                  <a:ahLst/>
                  <a:cxnLst>
                    <a:cxn ang="0">
                      <a:pos x="connsiteX0" y="connsiteY0"/>
                    </a:cxn>
                    <a:cxn ang="0">
                      <a:pos x="connsiteX1" y="connsiteY1"/>
                    </a:cxn>
                    <a:cxn ang="0">
                      <a:pos x="connsiteX2" y="connsiteY2"/>
                    </a:cxn>
                  </a:cxnLst>
                  <a:rect l="l" t="t" r="r" b="b"/>
                  <a:pathLst>
                    <a:path w="359569" h="119063">
                      <a:moveTo>
                        <a:pt x="0" y="2382"/>
                      </a:moveTo>
                      <a:lnTo>
                        <a:pt x="280988" y="0"/>
                      </a:lnTo>
                      <a:lnTo>
                        <a:pt x="359569" y="119063"/>
                      </a:lnTo>
                    </a:path>
                  </a:pathLst>
                </a:custGeom>
                <a:noFill/>
                <a:ln w="9525">
                  <a:solidFill>
                    <a:srgbClr val="0000CC"/>
                  </a:solidFill>
                  <a:prstDash val="soli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6" name="グループ化 545"/>
              <p:cNvGrpSpPr/>
              <p:nvPr/>
            </p:nvGrpSpPr>
            <p:grpSpPr>
              <a:xfrm>
                <a:off x="10451991" y="5201849"/>
                <a:ext cx="844183" cy="215444"/>
                <a:chOff x="936000" y="3829405"/>
                <a:chExt cx="844183" cy="215444"/>
              </a:xfrm>
            </p:grpSpPr>
            <p:sp>
              <p:nvSpPr>
                <p:cNvPr id="547" name="円/楕円 236"/>
                <p:cNvSpPr/>
                <p:nvPr/>
              </p:nvSpPr>
              <p:spPr>
                <a:xfrm>
                  <a:off x="936000" y="3834000"/>
                  <a:ext cx="72000" cy="72000"/>
                </a:xfrm>
                <a:prstGeom prst="ellipse">
                  <a:avLst/>
                </a:prstGeom>
                <a:solidFill>
                  <a:srgbClr val="0000CC"/>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8" name="テキスト ボックス 547"/>
                <p:cNvSpPr txBox="1"/>
                <p:nvPr/>
              </p:nvSpPr>
              <p:spPr>
                <a:xfrm>
                  <a:off x="1082556" y="3829405"/>
                  <a:ext cx="697627" cy="215444"/>
                </a:xfrm>
                <a:prstGeom prst="rect">
                  <a:avLst/>
                </a:prstGeom>
                <a:noFill/>
              </p:spPr>
              <p:txBody>
                <a:bodyPr wrap="none" rtlCol="0">
                  <a:spAutoFit/>
                </a:bodyPr>
                <a:lstStyle/>
                <a:p>
                  <a:r>
                    <a:rPr lang="ja-JP" altLang="en-US" sz="800" b="1" dirty="0">
                      <a:solidFill>
                        <a:srgbClr val="0000CC"/>
                      </a:solidFill>
                    </a:rPr>
                    <a:t>⑩萱振大橋</a:t>
                  </a:r>
                  <a:endParaRPr kumimoji="1" lang="ja-JP" altLang="en-US" sz="800" b="1" dirty="0">
                    <a:solidFill>
                      <a:srgbClr val="0000CC"/>
                    </a:solidFill>
                  </a:endParaRPr>
                </a:p>
              </p:txBody>
            </p:sp>
            <p:sp>
              <p:nvSpPr>
                <p:cNvPr id="549" name="フリーフォーム 548"/>
                <p:cNvSpPr/>
                <p:nvPr/>
              </p:nvSpPr>
              <p:spPr>
                <a:xfrm flipH="1" flipV="1">
                  <a:off x="1029874" y="3865549"/>
                  <a:ext cx="468096" cy="97699"/>
                </a:xfrm>
                <a:custGeom>
                  <a:avLst/>
                  <a:gdLst>
                    <a:gd name="connsiteX0" fmla="*/ 0 w 359569"/>
                    <a:gd name="connsiteY0" fmla="*/ 2382 h 119063"/>
                    <a:gd name="connsiteX1" fmla="*/ 280988 w 359569"/>
                    <a:gd name="connsiteY1" fmla="*/ 0 h 119063"/>
                    <a:gd name="connsiteX2" fmla="*/ 359569 w 359569"/>
                    <a:gd name="connsiteY2" fmla="*/ 119063 h 119063"/>
                  </a:gdLst>
                  <a:ahLst/>
                  <a:cxnLst>
                    <a:cxn ang="0">
                      <a:pos x="connsiteX0" y="connsiteY0"/>
                    </a:cxn>
                    <a:cxn ang="0">
                      <a:pos x="connsiteX1" y="connsiteY1"/>
                    </a:cxn>
                    <a:cxn ang="0">
                      <a:pos x="connsiteX2" y="connsiteY2"/>
                    </a:cxn>
                  </a:cxnLst>
                  <a:rect l="l" t="t" r="r" b="b"/>
                  <a:pathLst>
                    <a:path w="359569" h="119063">
                      <a:moveTo>
                        <a:pt x="0" y="2382"/>
                      </a:moveTo>
                      <a:lnTo>
                        <a:pt x="280988" y="0"/>
                      </a:lnTo>
                      <a:lnTo>
                        <a:pt x="359569" y="119063"/>
                      </a:lnTo>
                    </a:path>
                  </a:pathLst>
                </a:custGeom>
                <a:noFill/>
                <a:ln w="9525">
                  <a:solidFill>
                    <a:srgbClr val="0000CC"/>
                  </a:solidFill>
                  <a:prstDash val="soli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54" name="グループ化 553"/>
              <p:cNvGrpSpPr/>
              <p:nvPr/>
            </p:nvGrpSpPr>
            <p:grpSpPr>
              <a:xfrm>
                <a:off x="9704026" y="3697472"/>
                <a:ext cx="701960" cy="279064"/>
                <a:chOff x="1891075" y="3726000"/>
                <a:chExt cx="701960" cy="279064"/>
              </a:xfrm>
            </p:grpSpPr>
            <p:sp>
              <p:nvSpPr>
                <p:cNvPr id="555" name="円/楕円 244"/>
                <p:cNvSpPr/>
                <p:nvPr/>
              </p:nvSpPr>
              <p:spPr>
                <a:xfrm>
                  <a:off x="1891075" y="3933064"/>
                  <a:ext cx="72000" cy="72000"/>
                </a:xfrm>
                <a:prstGeom prst="ellipse">
                  <a:avLst/>
                </a:prstGeom>
                <a:solidFill>
                  <a:srgbClr val="0000CC"/>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6" name="テキスト ボックス 555"/>
                <p:cNvSpPr txBox="1"/>
                <p:nvPr/>
              </p:nvSpPr>
              <p:spPr>
                <a:xfrm>
                  <a:off x="1998000" y="3726000"/>
                  <a:ext cx="595035" cy="215444"/>
                </a:xfrm>
                <a:prstGeom prst="rect">
                  <a:avLst/>
                </a:prstGeom>
                <a:noFill/>
              </p:spPr>
              <p:txBody>
                <a:bodyPr wrap="none" rtlCol="0">
                  <a:spAutoFit/>
                </a:bodyPr>
                <a:lstStyle/>
                <a:p>
                  <a:r>
                    <a:rPr lang="ja-JP" altLang="en-US" sz="800" b="1" dirty="0">
                      <a:solidFill>
                        <a:srgbClr val="0000CC"/>
                      </a:solidFill>
                    </a:rPr>
                    <a:t>③照明橋</a:t>
                  </a:r>
                  <a:endParaRPr kumimoji="1" lang="ja-JP" altLang="en-US" sz="800" b="1" dirty="0">
                    <a:solidFill>
                      <a:srgbClr val="0000CC"/>
                    </a:solidFill>
                  </a:endParaRPr>
                </a:p>
              </p:txBody>
            </p:sp>
            <p:sp>
              <p:nvSpPr>
                <p:cNvPr id="557" name="フリーフォーム 556"/>
                <p:cNvSpPr/>
                <p:nvPr/>
              </p:nvSpPr>
              <p:spPr>
                <a:xfrm flipH="1">
                  <a:off x="1979711" y="3845911"/>
                  <a:ext cx="391208" cy="106840"/>
                </a:xfrm>
                <a:custGeom>
                  <a:avLst/>
                  <a:gdLst>
                    <a:gd name="connsiteX0" fmla="*/ 0 w 359569"/>
                    <a:gd name="connsiteY0" fmla="*/ 2382 h 119063"/>
                    <a:gd name="connsiteX1" fmla="*/ 280988 w 359569"/>
                    <a:gd name="connsiteY1" fmla="*/ 0 h 119063"/>
                    <a:gd name="connsiteX2" fmla="*/ 359569 w 359569"/>
                    <a:gd name="connsiteY2" fmla="*/ 119063 h 119063"/>
                  </a:gdLst>
                  <a:ahLst/>
                  <a:cxnLst>
                    <a:cxn ang="0">
                      <a:pos x="connsiteX0" y="connsiteY0"/>
                    </a:cxn>
                    <a:cxn ang="0">
                      <a:pos x="connsiteX1" y="connsiteY1"/>
                    </a:cxn>
                    <a:cxn ang="0">
                      <a:pos x="connsiteX2" y="connsiteY2"/>
                    </a:cxn>
                  </a:cxnLst>
                  <a:rect l="l" t="t" r="r" b="b"/>
                  <a:pathLst>
                    <a:path w="359569" h="119063">
                      <a:moveTo>
                        <a:pt x="0" y="2382"/>
                      </a:moveTo>
                      <a:lnTo>
                        <a:pt x="280988" y="0"/>
                      </a:lnTo>
                      <a:lnTo>
                        <a:pt x="359569" y="119063"/>
                      </a:lnTo>
                    </a:path>
                  </a:pathLst>
                </a:custGeom>
                <a:noFill/>
                <a:ln w="9525">
                  <a:solidFill>
                    <a:srgbClr val="0000CC"/>
                  </a:solidFill>
                  <a:prstDash val="soli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5" name="グループ化 24"/>
            <p:cNvGrpSpPr/>
            <p:nvPr/>
          </p:nvGrpSpPr>
          <p:grpSpPr>
            <a:xfrm>
              <a:off x="337268" y="1291094"/>
              <a:ext cx="7647956" cy="5474062"/>
              <a:chOff x="337268" y="1291094"/>
              <a:chExt cx="7647956" cy="5474062"/>
            </a:xfrm>
          </p:grpSpPr>
          <p:sp>
            <p:nvSpPr>
              <p:cNvPr id="24" name="正方形/長方形 23"/>
              <p:cNvSpPr/>
              <p:nvPr/>
            </p:nvSpPr>
            <p:spPr>
              <a:xfrm rot="5400000">
                <a:off x="7242901" y="5389677"/>
                <a:ext cx="1124606" cy="360040"/>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dirty="0">
                    <a:solidFill>
                      <a:srgbClr val="7030A0"/>
                    </a:solidFill>
                    <a:latin typeface="Meiryo UI" panose="020B0604030504040204" pitchFamily="50" charset="-128"/>
                    <a:ea typeface="Meiryo UI" panose="020B0604030504040204" pitchFamily="50" charset="-128"/>
                  </a:rPr>
                  <a:t>枚方市</a:t>
                </a:r>
              </a:p>
            </p:txBody>
          </p:sp>
          <p:sp>
            <p:nvSpPr>
              <p:cNvPr id="423" name="正方形/長方形 422"/>
              <p:cNvSpPr/>
              <p:nvPr/>
            </p:nvSpPr>
            <p:spPr>
              <a:xfrm rot="5400000">
                <a:off x="6194675" y="4185605"/>
                <a:ext cx="1124606" cy="360040"/>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dirty="0">
                    <a:solidFill>
                      <a:srgbClr val="7030A0"/>
                    </a:solidFill>
                    <a:latin typeface="Meiryo UI" panose="020B0604030504040204" pitchFamily="50" charset="-128"/>
                    <a:ea typeface="Meiryo UI" panose="020B0604030504040204" pitchFamily="50" charset="-128"/>
                  </a:rPr>
                  <a:t>寝屋川</a:t>
                </a:r>
                <a:r>
                  <a:rPr kumimoji="1" lang="ja-JP" altLang="en-US" sz="1400" b="1" dirty="0">
                    <a:solidFill>
                      <a:srgbClr val="7030A0"/>
                    </a:solidFill>
                    <a:latin typeface="Meiryo UI" panose="020B0604030504040204" pitchFamily="50" charset="-128"/>
                    <a:ea typeface="Meiryo UI" panose="020B0604030504040204" pitchFamily="50" charset="-128"/>
                  </a:rPr>
                  <a:t>市</a:t>
                </a:r>
              </a:p>
            </p:txBody>
          </p:sp>
          <p:sp>
            <p:nvSpPr>
              <p:cNvPr id="424" name="正方形/長方形 423"/>
              <p:cNvSpPr/>
              <p:nvPr/>
            </p:nvSpPr>
            <p:spPr>
              <a:xfrm rot="5400000">
                <a:off x="5783763" y="3587825"/>
                <a:ext cx="1124606" cy="360040"/>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dirty="0">
                    <a:solidFill>
                      <a:srgbClr val="7030A0"/>
                    </a:solidFill>
                    <a:latin typeface="Meiryo UI" panose="020B0604030504040204" pitchFamily="50" charset="-128"/>
                    <a:ea typeface="Meiryo UI" panose="020B0604030504040204" pitchFamily="50" charset="-128"/>
                  </a:rPr>
                  <a:t>守口</a:t>
                </a:r>
                <a:r>
                  <a:rPr kumimoji="1" lang="ja-JP" altLang="en-US" sz="1400" b="1" dirty="0">
                    <a:solidFill>
                      <a:srgbClr val="7030A0"/>
                    </a:solidFill>
                    <a:latin typeface="Meiryo UI" panose="020B0604030504040204" pitchFamily="50" charset="-128"/>
                    <a:ea typeface="Meiryo UI" panose="020B0604030504040204" pitchFamily="50" charset="-128"/>
                  </a:rPr>
                  <a:t>市</a:t>
                </a:r>
              </a:p>
            </p:txBody>
          </p:sp>
          <p:sp>
            <p:nvSpPr>
              <p:cNvPr id="425" name="正方形/長方形 424"/>
              <p:cNvSpPr/>
              <p:nvPr/>
            </p:nvSpPr>
            <p:spPr>
              <a:xfrm rot="5400000">
                <a:off x="5137196" y="5676859"/>
                <a:ext cx="1124606" cy="360040"/>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dirty="0">
                    <a:solidFill>
                      <a:srgbClr val="7030A0"/>
                    </a:solidFill>
                    <a:latin typeface="Meiryo UI" panose="020B0604030504040204" pitchFamily="50" charset="-128"/>
                    <a:ea typeface="Meiryo UI" panose="020B0604030504040204" pitchFamily="50" charset="-128"/>
                  </a:rPr>
                  <a:t>四條畷</a:t>
                </a:r>
                <a:r>
                  <a:rPr kumimoji="1" lang="ja-JP" altLang="en-US" sz="1400" b="1" dirty="0">
                    <a:solidFill>
                      <a:srgbClr val="7030A0"/>
                    </a:solidFill>
                    <a:latin typeface="Meiryo UI" panose="020B0604030504040204" pitchFamily="50" charset="-128"/>
                    <a:ea typeface="Meiryo UI" panose="020B0604030504040204" pitchFamily="50" charset="-128"/>
                  </a:rPr>
                  <a:t>市</a:t>
                </a:r>
              </a:p>
            </p:txBody>
          </p:sp>
          <p:sp>
            <p:nvSpPr>
              <p:cNvPr id="426" name="正方形/長方形 425"/>
              <p:cNvSpPr/>
              <p:nvPr/>
            </p:nvSpPr>
            <p:spPr>
              <a:xfrm rot="5400000">
                <a:off x="5860108" y="6022833"/>
                <a:ext cx="1124606" cy="360040"/>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dirty="0">
                    <a:solidFill>
                      <a:srgbClr val="7030A0"/>
                    </a:solidFill>
                    <a:latin typeface="Meiryo UI" panose="020B0604030504040204" pitchFamily="50" charset="-128"/>
                    <a:ea typeface="Meiryo UI" panose="020B0604030504040204" pitchFamily="50" charset="-128"/>
                  </a:rPr>
                  <a:t>交野</a:t>
                </a:r>
                <a:r>
                  <a:rPr kumimoji="1" lang="ja-JP" altLang="en-US" sz="1400" b="1" dirty="0">
                    <a:solidFill>
                      <a:srgbClr val="7030A0"/>
                    </a:solidFill>
                    <a:latin typeface="Meiryo UI" panose="020B0604030504040204" pitchFamily="50" charset="-128"/>
                    <a:ea typeface="Meiryo UI" panose="020B0604030504040204" pitchFamily="50" charset="-128"/>
                  </a:rPr>
                  <a:t>市</a:t>
                </a:r>
              </a:p>
            </p:txBody>
          </p:sp>
          <p:sp>
            <p:nvSpPr>
              <p:cNvPr id="427" name="正方形/長方形 426"/>
              <p:cNvSpPr/>
              <p:nvPr/>
            </p:nvSpPr>
            <p:spPr>
              <a:xfrm rot="5400000">
                <a:off x="4298916" y="4742252"/>
                <a:ext cx="1124606" cy="360040"/>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dirty="0">
                    <a:solidFill>
                      <a:srgbClr val="7030A0"/>
                    </a:solidFill>
                    <a:latin typeface="Meiryo UI" panose="020B0604030504040204" pitchFamily="50" charset="-128"/>
                    <a:ea typeface="Meiryo UI" panose="020B0604030504040204" pitchFamily="50" charset="-128"/>
                  </a:rPr>
                  <a:t>大東</a:t>
                </a:r>
                <a:r>
                  <a:rPr kumimoji="1" lang="ja-JP" altLang="en-US" sz="1400" b="1" dirty="0">
                    <a:solidFill>
                      <a:srgbClr val="7030A0"/>
                    </a:solidFill>
                    <a:latin typeface="Meiryo UI" panose="020B0604030504040204" pitchFamily="50" charset="-128"/>
                    <a:ea typeface="Meiryo UI" panose="020B0604030504040204" pitchFamily="50" charset="-128"/>
                  </a:rPr>
                  <a:t>市</a:t>
                </a:r>
              </a:p>
            </p:txBody>
          </p:sp>
          <p:sp>
            <p:nvSpPr>
              <p:cNvPr id="428" name="正方形/長方形 427"/>
              <p:cNvSpPr/>
              <p:nvPr/>
            </p:nvSpPr>
            <p:spPr>
              <a:xfrm rot="5400000">
                <a:off x="2690926" y="4086390"/>
                <a:ext cx="1124606" cy="360040"/>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dirty="0">
                    <a:solidFill>
                      <a:srgbClr val="7030A0"/>
                    </a:solidFill>
                    <a:latin typeface="Meiryo UI" panose="020B0604030504040204" pitchFamily="50" charset="-128"/>
                    <a:ea typeface="Meiryo UI" panose="020B0604030504040204" pitchFamily="50" charset="-128"/>
                  </a:rPr>
                  <a:t>東大阪</a:t>
                </a:r>
                <a:r>
                  <a:rPr kumimoji="1" lang="ja-JP" altLang="en-US" sz="1400" b="1" dirty="0">
                    <a:solidFill>
                      <a:srgbClr val="7030A0"/>
                    </a:solidFill>
                    <a:latin typeface="Meiryo UI" panose="020B0604030504040204" pitchFamily="50" charset="-128"/>
                    <a:ea typeface="Meiryo UI" panose="020B0604030504040204" pitchFamily="50" charset="-128"/>
                  </a:rPr>
                  <a:t>市</a:t>
                </a:r>
              </a:p>
            </p:txBody>
          </p:sp>
          <p:sp>
            <p:nvSpPr>
              <p:cNvPr id="429" name="正方形/長方形 428"/>
              <p:cNvSpPr/>
              <p:nvPr/>
            </p:nvSpPr>
            <p:spPr>
              <a:xfrm rot="5400000">
                <a:off x="1031149" y="4163755"/>
                <a:ext cx="1124606" cy="360040"/>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dirty="0">
                    <a:solidFill>
                      <a:srgbClr val="7030A0"/>
                    </a:solidFill>
                    <a:latin typeface="Meiryo UI" panose="020B0604030504040204" pitchFamily="50" charset="-128"/>
                    <a:ea typeface="Meiryo UI" panose="020B0604030504040204" pitchFamily="50" charset="-128"/>
                  </a:rPr>
                  <a:t>八尾</a:t>
                </a:r>
                <a:r>
                  <a:rPr kumimoji="1" lang="ja-JP" altLang="en-US" sz="1400" b="1" dirty="0">
                    <a:solidFill>
                      <a:srgbClr val="7030A0"/>
                    </a:solidFill>
                    <a:latin typeface="Meiryo UI" panose="020B0604030504040204" pitchFamily="50" charset="-128"/>
                    <a:ea typeface="Meiryo UI" panose="020B0604030504040204" pitchFamily="50" charset="-128"/>
                  </a:rPr>
                  <a:t>市</a:t>
                </a:r>
              </a:p>
            </p:txBody>
          </p:sp>
          <p:sp>
            <p:nvSpPr>
              <p:cNvPr id="430" name="正方形/長方形 429"/>
              <p:cNvSpPr/>
              <p:nvPr/>
            </p:nvSpPr>
            <p:spPr>
              <a:xfrm rot="5400000">
                <a:off x="4738832" y="4230826"/>
                <a:ext cx="1124606" cy="360040"/>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dirty="0">
                    <a:solidFill>
                      <a:srgbClr val="7030A0"/>
                    </a:solidFill>
                    <a:latin typeface="Meiryo UI" panose="020B0604030504040204" pitchFamily="50" charset="-128"/>
                    <a:ea typeface="Meiryo UI" panose="020B0604030504040204" pitchFamily="50" charset="-128"/>
                  </a:rPr>
                  <a:t>門真</a:t>
                </a:r>
                <a:r>
                  <a:rPr kumimoji="1" lang="ja-JP" altLang="en-US" sz="1400" b="1" dirty="0">
                    <a:solidFill>
                      <a:srgbClr val="7030A0"/>
                    </a:solidFill>
                    <a:latin typeface="Meiryo UI" panose="020B0604030504040204" pitchFamily="50" charset="-128"/>
                    <a:ea typeface="Meiryo UI" panose="020B0604030504040204" pitchFamily="50" charset="-128"/>
                  </a:rPr>
                  <a:t>市</a:t>
                </a:r>
              </a:p>
            </p:txBody>
          </p:sp>
          <p:sp>
            <p:nvSpPr>
              <p:cNvPr id="431" name="正方形/長方形 430"/>
              <p:cNvSpPr/>
              <p:nvPr/>
            </p:nvSpPr>
            <p:spPr>
              <a:xfrm rot="5400000">
                <a:off x="-45015" y="5154071"/>
                <a:ext cx="1124606" cy="360040"/>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dirty="0">
                    <a:solidFill>
                      <a:srgbClr val="7030A0"/>
                    </a:solidFill>
                    <a:latin typeface="Meiryo UI" panose="020B0604030504040204" pitchFamily="50" charset="-128"/>
                    <a:ea typeface="Meiryo UI" panose="020B0604030504040204" pitchFamily="50" charset="-128"/>
                  </a:rPr>
                  <a:t>柏原</a:t>
                </a:r>
                <a:r>
                  <a:rPr kumimoji="1" lang="ja-JP" altLang="en-US" sz="1400" b="1" dirty="0">
                    <a:solidFill>
                      <a:srgbClr val="7030A0"/>
                    </a:solidFill>
                    <a:latin typeface="Meiryo UI" panose="020B0604030504040204" pitchFamily="50" charset="-128"/>
                    <a:ea typeface="Meiryo UI" panose="020B0604030504040204" pitchFamily="50" charset="-128"/>
                  </a:rPr>
                  <a:t>市</a:t>
                </a:r>
              </a:p>
            </p:txBody>
          </p:sp>
          <p:sp>
            <p:nvSpPr>
              <p:cNvPr id="432" name="正方形/長方形 431"/>
              <p:cNvSpPr/>
              <p:nvPr/>
            </p:nvSpPr>
            <p:spPr>
              <a:xfrm rot="5400000">
                <a:off x="2754659" y="1673377"/>
                <a:ext cx="1124606" cy="360040"/>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dirty="0">
                    <a:solidFill>
                      <a:srgbClr val="7030A0"/>
                    </a:solidFill>
                    <a:latin typeface="Meiryo UI" panose="020B0604030504040204" pitchFamily="50" charset="-128"/>
                    <a:ea typeface="Meiryo UI" panose="020B0604030504040204" pitchFamily="50" charset="-128"/>
                  </a:rPr>
                  <a:t>大阪市</a:t>
                </a:r>
              </a:p>
            </p:txBody>
          </p:sp>
        </p:grpSp>
        <p:sp>
          <p:nvSpPr>
            <p:cNvPr id="5" name="フリーフォーム 4"/>
            <p:cNvSpPr/>
            <p:nvPr/>
          </p:nvSpPr>
          <p:spPr>
            <a:xfrm>
              <a:off x="4200428" y="1271690"/>
              <a:ext cx="2071688" cy="1362075"/>
            </a:xfrm>
            <a:custGeom>
              <a:avLst/>
              <a:gdLst>
                <a:gd name="connsiteX0" fmla="*/ 0 w 2843213"/>
                <a:gd name="connsiteY0" fmla="*/ 952500 h 952500"/>
                <a:gd name="connsiteX1" fmla="*/ 247650 w 2843213"/>
                <a:gd name="connsiteY1" fmla="*/ 823913 h 952500"/>
                <a:gd name="connsiteX2" fmla="*/ 419100 w 2843213"/>
                <a:gd name="connsiteY2" fmla="*/ 819150 h 952500"/>
                <a:gd name="connsiteX3" fmla="*/ 1323975 w 2843213"/>
                <a:gd name="connsiteY3" fmla="*/ 733425 h 952500"/>
                <a:gd name="connsiteX4" fmla="*/ 1852613 w 2843213"/>
                <a:gd name="connsiteY4" fmla="*/ 228600 h 952500"/>
                <a:gd name="connsiteX5" fmla="*/ 2357438 w 2843213"/>
                <a:gd name="connsiteY5" fmla="*/ 47625 h 952500"/>
                <a:gd name="connsiteX6" fmla="*/ 2843213 w 2843213"/>
                <a:gd name="connsiteY6" fmla="*/ 0 h 952500"/>
                <a:gd name="connsiteX7" fmla="*/ 2800350 w 2843213"/>
                <a:gd name="connsiteY7" fmla="*/ 290513 h 952500"/>
                <a:gd name="connsiteX0" fmla="*/ 0 w 2843213"/>
                <a:gd name="connsiteY0" fmla="*/ 952500 h 952500"/>
                <a:gd name="connsiteX1" fmla="*/ 247650 w 2843213"/>
                <a:gd name="connsiteY1" fmla="*/ 823913 h 952500"/>
                <a:gd name="connsiteX2" fmla="*/ 847725 w 2843213"/>
                <a:gd name="connsiteY2" fmla="*/ 785813 h 952500"/>
                <a:gd name="connsiteX3" fmla="*/ 1323975 w 2843213"/>
                <a:gd name="connsiteY3" fmla="*/ 733425 h 952500"/>
                <a:gd name="connsiteX4" fmla="*/ 1852613 w 2843213"/>
                <a:gd name="connsiteY4" fmla="*/ 228600 h 952500"/>
                <a:gd name="connsiteX5" fmla="*/ 2357438 w 2843213"/>
                <a:gd name="connsiteY5" fmla="*/ 47625 h 952500"/>
                <a:gd name="connsiteX6" fmla="*/ 2843213 w 2843213"/>
                <a:gd name="connsiteY6" fmla="*/ 0 h 952500"/>
                <a:gd name="connsiteX7" fmla="*/ 2800350 w 2843213"/>
                <a:gd name="connsiteY7" fmla="*/ 290513 h 952500"/>
                <a:gd name="connsiteX0" fmla="*/ 0 w 2843213"/>
                <a:gd name="connsiteY0" fmla="*/ 952500 h 952500"/>
                <a:gd name="connsiteX1" fmla="*/ 247650 w 2843213"/>
                <a:gd name="connsiteY1" fmla="*/ 823913 h 952500"/>
                <a:gd name="connsiteX2" fmla="*/ 447675 w 2843213"/>
                <a:gd name="connsiteY2" fmla="*/ 833438 h 952500"/>
                <a:gd name="connsiteX3" fmla="*/ 1323975 w 2843213"/>
                <a:gd name="connsiteY3" fmla="*/ 733425 h 952500"/>
                <a:gd name="connsiteX4" fmla="*/ 1852613 w 2843213"/>
                <a:gd name="connsiteY4" fmla="*/ 228600 h 952500"/>
                <a:gd name="connsiteX5" fmla="*/ 2357438 w 2843213"/>
                <a:gd name="connsiteY5" fmla="*/ 47625 h 952500"/>
                <a:gd name="connsiteX6" fmla="*/ 2843213 w 2843213"/>
                <a:gd name="connsiteY6" fmla="*/ 0 h 952500"/>
                <a:gd name="connsiteX7" fmla="*/ 2800350 w 2843213"/>
                <a:gd name="connsiteY7" fmla="*/ 290513 h 952500"/>
                <a:gd name="connsiteX0" fmla="*/ 0 w 2843213"/>
                <a:gd name="connsiteY0" fmla="*/ 952500 h 952500"/>
                <a:gd name="connsiteX1" fmla="*/ 247650 w 2843213"/>
                <a:gd name="connsiteY1" fmla="*/ 823913 h 952500"/>
                <a:gd name="connsiteX2" fmla="*/ 447675 w 2843213"/>
                <a:gd name="connsiteY2" fmla="*/ 833438 h 952500"/>
                <a:gd name="connsiteX3" fmla="*/ 909638 w 2843213"/>
                <a:gd name="connsiteY3" fmla="*/ 647700 h 952500"/>
                <a:gd name="connsiteX4" fmla="*/ 1852613 w 2843213"/>
                <a:gd name="connsiteY4" fmla="*/ 228600 h 952500"/>
                <a:gd name="connsiteX5" fmla="*/ 2357438 w 2843213"/>
                <a:gd name="connsiteY5" fmla="*/ 47625 h 952500"/>
                <a:gd name="connsiteX6" fmla="*/ 2843213 w 2843213"/>
                <a:gd name="connsiteY6" fmla="*/ 0 h 952500"/>
                <a:gd name="connsiteX7" fmla="*/ 2800350 w 2843213"/>
                <a:gd name="connsiteY7" fmla="*/ 290513 h 952500"/>
                <a:gd name="connsiteX0" fmla="*/ 0 w 2843213"/>
                <a:gd name="connsiteY0" fmla="*/ 952500 h 952500"/>
                <a:gd name="connsiteX1" fmla="*/ 247650 w 2843213"/>
                <a:gd name="connsiteY1" fmla="*/ 823913 h 952500"/>
                <a:gd name="connsiteX2" fmla="*/ 447675 w 2843213"/>
                <a:gd name="connsiteY2" fmla="*/ 833438 h 952500"/>
                <a:gd name="connsiteX3" fmla="*/ 876300 w 2843213"/>
                <a:gd name="connsiteY3" fmla="*/ 590550 h 952500"/>
                <a:gd name="connsiteX4" fmla="*/ 1852613 w 2843213"/>
                <a:gd name="connsiteY4" fmla="*/ 228600 h 952500"/>
                <a:gd name="connsiteX5" fmla="*/ 2357438 w 2843213"/>
                <a:gd name="connsiteY5" fmla="*/ 47625 h 952500"/>
                <a:gd name="connsiteX6" fmla="*/ 2843213 w 2843213"/>
                <a:gd name="connsiteY6" fmla="*/ 0 h 952500"/>
                <a:gd name="connsiteX7" fmla="*/ 2800350 w 2843213"/>
                <a:gd name="connsiteY7" fmla="*/ 290513 h 952500"/>
                <a:gd name="connsiteX0" fmla="*/ 0 w 2843213"/>
                <a:gd name="connsiteY0" fmla="*/ 952500 h 952500"/>
                <a:gd name="connsiteX1" fmla="*/ 247650 w 2843213"/>
                <a:gd name="connsiteY1" fmla="*/ 823913 h 952500"/>
                <a:gd name="connsiteX2" fmla="*/ 447675 w 2843213"/>
                <a:gd name="connsiteY2" fmla="*/ 833438 h 952500"/>
                <a:gd name="connsiteX3" fmla="*/ 876300 w 2843213"/>
                <a:gd name="connsiteY3" fmla="*/ 590550 h 952500"/>
                <a:gd name="connsiteX4" fmla="*/ 1666876 w 2843213"/>
                <a:gd name="connsiteY4" fmla="*/ 190500 h 952500"/>
                <a:gd name="connsiteX5" fmla="*/ 2357438 w 2843213"/>
                <a:gd name="connsiteY5" fmla="*/ 47625 h 952500"/>
                <a:gd name="connsiteX6" fmla="*/ 2843213 w 2843213"/>
                <a:gd name="connsiteY6" fmla="*/ 0 h 952500"/>
                <a:gd name="connsiteX7" fmla="*/ 2800350 w 2843213"/>
                <a:gd name="connsiteY7" fmla="*/ 290513 h 952500"/>
                <a:gd name="connsiteX0" fmla="*/ 0 w 2843213"/>
                <a:gd name="connsiteY0" fmla="*/ 971550 h 971550"/>
                <a:gd name="connsiteX1" fmla="*/ 247650 w 2843213"/>
                <a:gd name="connsiteY1" fmla="*/ 842963 h 971550"/>
                <a:gd name="connsiteX2" fmla="*/ 447675 w 2843213"/>
                <a:gd name="connsiteY2" fmla="*/ 852488 h 971550"/>
                <a:gd name="connsiteX3" fmla="*/ 876300 w 2843213"/>
                <a:gd name="connsiteY3" fmla="*/ 609600 h 971550"/>
                <a:gd name="connsiteX4" fmla="*/ 1666876 w 2843213"/>
                <a:gd name="connsiteY4" fmla="*/ 209550 h 971550"/>
                <a:gd name="connsiteX5" fmla="*/ 1947863 w 2843213"/>
                <a:gd name="connsiteY5" fmla="*/ 0 h 971550"/>
                <a:gd name="connsiteX6" fmla="*/ 2843213 w 2843213"/>
                <a:gd name="connsiteY6" fmla="*/ 19050 h 971550"/>
                <a:gd name="connsiteX7" fmla="*/ 2800350 w 2843213"/>
                <a:gd name="connsiteY7" fmla="*/ 309563 h 971550"/>
                <a:gd name="connsiteX0" fmla="*/ 0 w 2800350"/>
                <a:gd name="connsiteY0" fmla="*/ 1090613 h 1090613"/>
                <a:gd name="connsiteX1" fmla="*/ 247650 w 2800350"/>
                <a:gd name="connsiteY1" fmla="*/ 962026 h 1090613"/>
                <a:gd name="connsiteX2" fmla="*/ 447675 w 2800350"/>
                <a:gd name="connsiteY2" fmla="*/ 971551 h 1090613"/>
                <a:gd name="connsiteX3" fmla="*/ 876300 w 2800350"/>
                <a:gd name="connsiteY3" fmla="*/ 728663 h 1090613"/>
                <a:gd name="connsiteX4" fmla="*/ 1666876 w 2800350"/>
                <a:gd name="connsiteY4" fmla="*/ 328613 h 1090613"/>
                <a:gd name="connsiteX5" fmla="*/ 1947863 w 2800350"/>
                <a:gd name="connsiteY5" fmla="*/ 119063 h 1090613"/>
                <a:gd name="connsiteX6" fmla="*/ 2071688 w 2800350"/>
                <a:gd name="connsiteY6" fmla="*/ 0 h 1090613"/>
                <a:gd name="connsiteX7" fmla="*/ 2800350 w 2800350"/>
                <a:gd name="connsiteY7" fmla="*/ 428626 h 1090613"/>
                <a:gd name="connsiteX0" fmla="*/ 0 w 2071688"/>
                <a:gd name="connsiteY0" fmla="*/ 1362075 h 1362075"/>
                <a:gd name="connsiteX1" fmla="*/ 247650 w 2071688"/>
                <a:gd name="connsiteY1" fmla="*/ 1233488 h 1362075"/>
                <a:gd name="connsiteX2" fmla="*/ 447675 w 2071688"/>
                <a:gd name="connsiteY2" fmla="*/ 1243013 h 1362075"/>
                <a:gd name="connsiteX3" fmla="*/ 876300 w 2071688"/>
                <a:gd name="connsiteY3" fmla="*/ 1000125 h 1362075"/>
                <a:gd name="connsiteX4" fmla="*/ 1666876 w 2071688"/>
                <a:gd name="connsiteY4" fmla="*/ 600075 h 1362075"/>
                <a:gd name="connsiteX5" fmla="*/ 1947863 w 2071688"/>
                <a:gd name="connsiteY5" fmla="*/ 390525 h 1362075"/>
                <a:gd name="connsiteX6" fmla="*/ 2071688 w 2071688"/>
                <a:gd name="connsiteY6" fmla="*/ 271462 h 1362075"/>
                <a:gd name="connsiteX7" fmla="*/ 2052637 w 2071688"/>
                <a:gd name="connsiteY7" fmla="*/ 0 h 1362075"/>
                <a:gd name="connsiteX0" fmla="*/ 0 w 2071688"/>
                <a:gd name="connsiteY0" fmla="*/ 1362075 h 1362075"/>
                <a:gd name="connsiteX1" fmla="*/ 247650 w 2071688"/>
                <a:gd name="connsiteY1" fmla="*/ 1233488 h 1362075"/>
                <a:gd name="connsiteX2" fmla="*/ 447675 w 2071688"/>
                <a:gd name="connsiteY2" fmla="*/ 1243013 h 1362075"/>
                <a:gd name="connsiteX3" fmla="*/ 876300 w 2071688"/>
                <a:gd name="connsiteY3" fmla="*/ 1000125 h 1362075"/>
                <a:gd name="connsiteX4" fmla="*/ 1666876 w 2071688"/>
                <a:gd name="connsiteY4" fmla="*/ 600075 h 1362075"/>
                <a:gd name="connsiteX5" fmla="*/ 1938338 w 2071688"/>
                <a:gd name="connsiteY5" fmla="*/ 404812 h 1362075"/>
                <a:gd name="connsiteX6" fmla="*/ 2071688 w 2071688"/>
                <a:gd name="connsiteY6" fmla="*/ 271462 h 1362075"/>
                <a:gd name="connsiteX7" fmla="*/ 2052637 w 2071688"/>
                <a:gd name="connsiteY7" fmla="*/ 0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1688" h="1362075">
                  <a:moveTo>
                    <a:pt x="0" y="1362075"/>
                  </a:moveTo>
                  <a:lnTo>
                    <a:pt x="247650" y="1233488"/>
                  </a:lnTo>
                  <a:lnTo>
                    <a:pt x="447675" y="1243013"/>
                  </a:lnTo>
                  <a:lnTo>
                    <a:pt x="876300" y="1000125"/>
                  </a:lnTo>
                  <a:lnTo>
                    <a:pt x="1666876" y="600075"/>
                  </a:lnTo>
                  <a:lnTo>
                    <a:pt x="1938338" y="404812"/>
                  </a:lnTo>
                  <a:lnTo>
                    <a:pt x="2071688" y="271462"/>
                  </a:lnTo>
                  <a:lnTo>
                    <a:pt x="2052637" y="0"/>
                  </a:lnTo>
                </a:path>
              </a:pathLst>
            </a:custGeom>
            <a:noFill/>
            <a:ln w="127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5" name="角丸四角形 414"/>
            <p:cNvSpPr/>
            <p:nvPr/>
          </p:nvSpPr>
          <p:spPr>
            <a:xfrm rot="5400000">
              <a:off x="4613115" y="2474648"/>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16" name="角丸四角形 415"/>
            <p:cNvSpPr/>
            <p:nvPr/>
          </p:nvSpPr>
          <p:spPr>
            <a:xfrm rot="5400000">
              <a:off x="5212132" y="2145820"/>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33" name="角丸四角形 432"/>
            <p:cNvSpPr/>
            <p:nvPr/>
          </p:nvSpPr>
          <p:spPr>
            <a:xfrm rot="5400000">
              <a:off x="5813083" y="1846562"/>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34" name="テキスト ボックス 433"/>
            <p:cNvSpPr txBox="1"/>
            <p:nvPr/>
          </p:nvSpPr>
          <p:spPr>
            <a:xfrm rot="5400000">
              <a:off x="5777623" y="1954399"/>
              <a:ext cx="315206" cy="92333"/>
            </a:xfrm>
            <a:prstGeom prst="rect">
              <a:avLst/>
            </a:prstGeom>
            <a:noFill/>
          </p:spPr>
          <p:txBody>
            <a:bodyPr wrap="square" lIns="36000" tIns="0" rIns="36000" bIns="0" rtlCol="0">
              <a:spAutoFit/>
            </a:bodyPr>
            <a:lstStyle/>
            <a:p>
              <a:r>
                <a:rPr lang="en-US" altLang="ja-JP" sz="600" b="1" dirty="0">
                  <a:latin typeface="ＭＳ ゴシック" panose="020B0609070205080204" pitchFamily="49" charset="-128"/>
                  <a:ea typeface="ＭＳ ゴシック" panose="020B0609070205080204" pitchFamily="49" charset="-128"/>
                </a:rPr>
                <a:t>JR</a:t>
              </a:r>
              <a:r>
                <a:rPr lang="ja-JP" altLang="en-US" sz="600" b="1" dirty="0">
                  <a:latin typeface="ＭＳ ゴシック" panose="020B0609070205080204" pitchFamily="49" charset="-128"/>
                  <a:ea typeface="ＭＳ ゴシック" panose="020B0609070205080204" pitchFamily="49" charset="-128"/>
                </a:rPr>
                <a:t>淡路</a:t>
              </a:r>
              <a:endParaRPr kumimoji="1" lang="ja-JP" altLang="en-US" sz="600" b="1" dirty="0">
                <a:latin typeface="ＭＳ ゴシック" panose="020B0609070205080204" pitchFamily="49" charset="-128"/>
                <a:ea typeface="ＭＳ ゴシック" panose="020B0609070205080204" pitchFamily="49" charset="-128"/>
              </a:endParaRPr>
            </a:p>
          </p:txBody>
        </p:sp>
        <p:sp>
          <p:nvSpPr>
            <p:cNvPr id="435" name="角丸四角形 434"/>
            <p:cNvSpPr/>
            <p:nvPr/>
          </p:nvSpPr>
          <p:spPr>
            <a:xfrm rot="5400000">
              <a:off x="6220105" y="1406505"/>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フリーフォーム 5"/>
            <p:cNvSpPr/>
            <p:nvPr/>
          </p:nvSpPr>
          <p:spPr>
            <a:xfrm>
              <a:off x="4019551" y="1090613"/>
              <a:ext cx="130858" cy="671512"/>
            </a:xfrm>
            <a:custGeom>
              <a:avLst/>
              <a:gdLst>
                <a:gd name="connsiteX0" fmla="*/ 0 w 176213"/>
                <a:gd name="connsiteY0" fmla="*/ 671512 h 671512"/>
                <a:gd name="connsiteX1" fmla="*/ 57150 w 176213"/>
                <a:gd name="connsiteY1" fmla="*/ 452437 h 671512"/>
                <a:gd name="connsiteX2" fmla="*/ 176213 w 176213"/>
                <a:gd name="connsiteY2" fmla="*/ 190500 h 671512"/>
                <a:gd name="connsiteX3" fmla="*/ 176213 w 176213"/>
                <a:gd name="connsiteY3" fmla="*/ 0 h 671512"/>
              </a:gdLst>
              <a:ahLst/>
              <a:cxnLst>
                <a:cxn ang="0">
                  <a:pos x="connsiteX0" y="connsiteY0"/>
                </a:cxn>
                <a:cxn ang="0">
                  <a:pos x="connsiteX1" y="connsiteY1"/>
                </a:cxn>
                <a:cxn ang="0">
                  <a:pos x="connsiteX2" y="connsiteY2"/>
                </a:cxn>
                <a:cxn ang="0">
                  <a:pos x="connsiteX3" y="connsiteY3"/>
                </a:cxn>
              </a:cxnLst>
              <a:rect l="l" t="t" r="r" b="b"/>
              <a:pathLst>
                <a:path w="176213" h="671512">
                  <a:moveTo>
                    <a:pt x="0" y="671512"/>
                  </a:moveTo>
                  <a:lnTo>
                    <a:pt x="57150" y="452437"/>
                  </a:lnTo>
                  <a:lnTo>
                    <a:pt x="176213" y="190500"/>
                  </a:lnTo>
                  <a:lnTo>
                    <a:pt x="176213" y="0"/>
                  </a:lnTo>
                </a:path>
              </a:pathLst>
            </a:cu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角丸四角形 435"/>
            <p:cNvSpPr/>
            <p:nvPr/>
          </p:nvSpPr>
          <p:spPr>
            <a:xfrm rot="5400000">
              <a:off x="4056902" y="1420422"/>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37" name="角丸四角形 436"/>
            <p:cNvSpPr/>
            <p:nvPr/>
          </p:nvSpPr>
          <p:spPr>
            <a:xfrm rot="5400000">
              <a:off x="4109138" y="1219884"/>
              <a:ext cx="85014" cy="45719"/>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39" name="正方形/長方形 438"/>
            <p:cNvSpPr/>
            <p:nvPr/>
          </p:nvSpPr>
          <p:spPr>
            <a:xfrm rot="5400000">
              <a:off x="-309343" y="4100076"/>
              <a:ext cx="1124606" cy="360040"/>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dirty="0">
                  <a:solidFill>
                    <a:srgbClr val="7030A0"/>
                  </a:solidFill>
                  <a:latin typeface="Meiryo UI" panose="020B0604030504040204" pitchFamily="50" charset="-128"/>
                  <a:ea typeface="Meiryo UI" panose="020B0604030504040204" pitchFamily="50" charset="-128"/>
                </a:rPr>
                <a:t>藤井寺市</a:t>
              </a:r>
            </a:p>
          </p:txBody>
        </p:sp>
        <p:sp>
          <p:nvSpPr>
            <p:cNvPr id="8" name="フリーフォーム 7"/>
            <p:cNvSpPr/>
            <p:nvPr/>
          </p:nvSpPr>
          <p:spPr>
            <a:xfrm>
              <a:off x="166688" y="3595688"/>
              <a:ext cx="395287" cy="138112"/>
            </a:xfrm>
            <a:custGeom>
              <a:avLst/>
              <a:gdLst>
                <a:gd name="connsiteX0" fmla="*/ 395287 w 395287"/>
                <a:gd name="connsiteY0" fmla="*/ 128587 h 138112"/>
                <a:gd name="connsiteX1" fmla="*/ 357187 w 395287"/>
                <a:gd name="connsiteY1" fmla="*/ 66675 h 138112"/>
                <a:gd name="connsiteX2" fmla="*/ 333375 w 395287"/>
                <a:gd name="connsiteY2" fmla="*/ 38100 h 138112"/>
                <a:gd name="connsiteX3" fmla="*/ 271462 w 395287"/>
                <a:gd name="connsiteY3" fmla="*/ 38100 h 138112"/>
                <a:gd name="connsiteX4" fmla="*/ 233362 w 395287"/>
                <a:gd name="connsiteY4" fmla="*/ 71437 h 138112"/>
                <a:gd name="connsiteX5" fmla="*/ 214312 w 395287"/>
                <a:gd name="connsiteY5" fmla="*/ 71437 h 138112"/>
                <a:gd name="connsiteX6" fmla="*/ 180975 w 395287"/>
                <a:gd name="connsiteY6" fmla="*/ 33337 h 138112"/>
                <a:gd name="connsiteX7" fmla="*/ 157162 w 395287"/>
                <a:gd name="connsiteY7" fmla="*/ 0 h 138112"/>
                <a:gd name="connsiteX8" fmla="*/ 128587 w 395287"/>
                <a:gd name="connsiteY8" fmla="*/ 0 h 138112"/>
                <a:gd name="connsiteX9" fmla="*/ 95250 w 395287"/>
                <a:gd name="connsiteY9" fmla="*/ 14287 h 138112"/>
                <a:gd name="connsiteX10" fmla="*/ 138112 w 395287"/>
                <a:gd name="connsiteY10" fmla="*/ 95250 h 138112"/>
                <a:gd name="connsiteX11" fmla="*/ 100012 w 395287"/>
                <a:gd name="connsiteY11" fmla="*/ 119062 h 138112"/>
                <a:gd name="connsiteX12" fmla="*/ 19050 w 395287"/>
                <a:gd name="connsiteY12" fmla="*/ 138112 h 138112"/>
                <a:gd name="connsiteX13" fmla="*/ 0 w 395287"/>
                <a:gd name="connsiteY13" fmla="*/ 109537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287" h="138112">
                  <a:moveTo>
                    <a:pt x="395287" y="128587"/>
                  </a:moveTo>
                  <a:lnTo>
                    <a:pt x="357187" y="66675"/>
                  </a:lnTo>
                  <a:lnTo>
                    <a:pt x="333375" y="38100"/>
                  </a:lnTo>
                  <a:lnTo>
                    <a:pt x="271462" y="38100"/>
                  </a:lnTo>
                  <a:lnTo>
                    <a:pt x="233362" y="71437"/>
                  </a:lnTo>
                  <a:lnTo>
                    <a:pt x="214312" y="71437"/>
                  </a:lnTo>
                  <a:lnTo>
                    <a:pt x="180975" y="33337"/>
                  </a:lnTo>
                  <a:lnTo>
                    <a:pt x="157162" y="0"/>
                  </a:lnTo>
                  <a:lnTo>
                    <a:pt x="128587" y="0"/>
                  </a:lnTo>
                  <a:lnTo>
                    <a:pt x="95250" y="14287"/>
                  </a:lnTo>
                  <a:lnTo>
                    <a:pt x="138112" y="95250"/>
                  </a:lnTo>
                  <a:lnTo>
                    <a:pt x="100012" y="119062"/>
                  </a:lnTo>
                  <a:lnTo>
                    <a:pt x="19050" y="138112"/>
                  </a:lnTo>
                  <a:lnTo>
                    <a:pt x="0" y="109537"/>
                  </a:lnTo>
                </a:path>
              </a:pathLst>
            </a:custGeom>
            <a:noFill/>
            <a:ln w="2222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0" name="グループ化 9"/>
          <p:cNvGrpSpPr/>
          <p:nvPr/>
        </p:nvGrpSpPr>
        <p:grpSpPr>
          <a:xfrm rot="5400000">
            <a:off x="6493726" y="326546"/>
            <a:ext cx="1853045" cy="1594892"/>
            <a:chOff x="-2263066" y="3159267"/>
            <a:chExt cx="1853045" cy="1594892"/>
          </a:xfrm>
        </p:grpSpPr>
        <p:sp>
          <p:nvSpPr>
            <p:cNvPr id="3" name="正方形/長方形 2"/>
            <p:cNvSpPr/>
            <p:nvPr/>
          </p:nvSpPr>
          <p:spPr>
            <a:xfrm>
              <a:off x="-2263066" y="3159267"/>
              <a:ext cx="1814599" cy="159489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dirty="0">
                  <a:solidFill>
                    <a:schemeClr val="tx1"/>
                  </a:solidFill>
                  <a:latin typeface="Meiryo UI" panose="020B0604030504040204" pitchFamily="50" charset="-128"/>
                  <a:ea typeface="Meiryo UI" panose="020B0604030504040204" pitchFamily="50" charset="-128"/>
                </a:rPr>
                <a:t>凡例</a:t>
              </a:r>
            </a:p>
          </p:txBody>
        </p:sp>
        <p:cxnSp>
          <p:nvCxnSpPr>
            <p:cNvPr id="7" name="直線コネクタ 6"/>
            <p:cNvCxnSpPr/>
            <p:nvPr/>
          </p:nvCxnSpPr>
          <p:spPr>
            <a:xfrm>
              <a:off x="-2103536" y="3602793"/>
              <a:ext cx="648072" cy="0"/>
            </a:xfrm>
            <a:prstGeom prst="line">
              <a:avLst/>
            </a:prstGeom>
            <a:ln w="47625"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409" name="正方形/長方形 408"/>
            <p:cNvSpPr/>
            <p:nvPr/>
          </p:nvSpPr>
          <p:spPr>
            <a:xfrm>
              <a:off x="-1865003" y="3556516"/>
              <a:ext cx="171006" cy="74121"/>
            </a:xfrm>
            <a:prstGeom prst="rect">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p:txBody>
        </p:sp>
        <p:cxnSp>
          <p:nvCxnSpPr>
            <p:cNvPr id="410" name="直線コネクタ 409"/>
            <p:cNvCxnSpPr/>
            <p:nvPr/>
          </p:nvCxnSpPr>
          <p:spPr>
            <a:xfrm>
              <a:off x="-2103536" y="3794825"/>
              <a:ext cx="648072" cy="0"/>
            </a:xfrm>
            <a:prstGeom prst="line">
              <a:avLst/>
            </a:prstGeom>
            <a:ln w="190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411" name="正方形/長方形 410"/>
            <p:cNvSpPr/>
            <p:nvPr/>
          </p:nvSpPr>
          <p:spPr>
            <a:xfrm>
              <a:off x="-1865003" y="3757765"/>
              <a:ext cx="171006" cy="74121"/>
            </a:xfrm>
            <a:prstGeom prst="rect">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p:txBody>
        </p:sp>
        <p:cxnSp>
          <p:nvCxnSpPr>
            <p:cNvPr id="412" name="直線コネクタ 411"/>
            <p:cNvCxnSpPr/>
            <p:nvPr/>
          </p:nvCxnSpPr>
          <p:spPr>
            <a:xfrm>
              <a:off x="-2103536" y="3991201"/>
              <a:ext cx="648072" cy="0"/>
            </a:xfrm>
            <a:prstGeom prst="line">
              <a:avLst/>
            </a:prstGeom>
            <a:ln w="19050"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13" name="正方形/長方形 412"/>
            <p:cNvSpPr/>
            <p:nvPr/>
          </p:nvSpPr>
          <p:spPr>
            <a:xfrm>
              <a:off x="-1865003" y="3954141"/>
              <a:ext cx="171006" cy="74121"/>
            </a:xfrm>
            <a:prstGeom prst="rect">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14" name="正方形/長方形 413"/>
            <p:cNvSpPr/>
            <p:nvPr/>
          </p:nvSpPr>
          <p:spPr>
            <a:xfrm>
              <a:off x="-1411851" y="3491047"/>
              <a:ext cx="900292" cy="222307"/>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00" dirty="0">
                  <a:solidFill>
                    <a:schemeClr val="tx1"/>
                  </a:solidFill>
                  <a:latin typeface="Meiryo UI" panose="020B0604030504040204" pitchFamily="50" charset="-128"/>
                  <a:ea typeface="Meiryo UI" panose="020B0604030504040204" pitchFamily="50" charset="-128"/>
                </a:rPr>
                <a:t>鉄道（高架）</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417" name="正方形/長方形 416"/>
            <p:cNvSpPr/>
            <p:nvPr/>
          </p:nvSpPr>
          <p:spPr>
            <a:xfrm>
              <a:off x="-1411851" y="3681772"/>
              <a:ext cx="900292" cy="222307"/>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00" dirty="0">
                  <a:solidFill>
                    <a:schemeClr val="tx1"/>
                  </a:solidFill>
                  <a:latin typeface="Meiryo UI" panose="020B0604030504040204" pitchFamily="50" charset="-128"/>
                  <a:ea typeface="Meiryo UI" panose="020B0604030504040204" pitchFamily="50" charset="-128"/>
                </a:rPr>
                <a:t>鉄道（地上）</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418" name="正方形/長方形 417"/>
            <p:cNvSpPr/>
            <p:nvPr/>
          </p:nvSpPr>
          <p:spPr>
            <a:xfrm>
              <a:off x="-1411851" y="3889396"/>
              <a:ext cx="900292" cy="222307"/>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00" dirty="0">
                  <a:solidFill>
                    <a:schemeClr val="tx1"/>
                  </a:solidFill>
                  <a:latin typeface="Meiryo UI" panose="020B0604030504040204" pitchFamily="50" charset="-128"/>
                  <a:ea typeface="Meiryo UI" panose="020B0604030504040204" pitchFamily="50" charset="-128"/>
                </a:rPr>
                <a:t>鉄道（地下）</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2114127" y="4294580"/>
              <a:ext cx="761548" cy="284100"/>
              <a:chOff x="-1866527" y="2490246"/>
              <a:chExt cx="761548" cy="284100"/>
            </a:xfrm>
          </p:grpSpPr>
          <p:sp>
            <p:nvSpPr>
              <p:cNvPr id="419" name="円/楕円 224"/>
              <p:cNvSpPr/>
              <p:nvPr/>
            </p:nvSpPr>
            <p:spPr>
              <a:xfrm rot="5400000">
                <a:off x="-1866527" y="2490246"/>
                <a:ext cx="102855" cy="102855"/>
              </a:xfrm>
              <a:prstGeom prst="ellipse">
                <a:avLst/>
              </a:prstGeom>
              <a:solidFill>
                <a:srgbClr val="0000CC"/>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0" name="テキスト ボックス 419"/>
              <p:cNvSpPr txBox="1"/>
              <p:nvPr/>
            </p:nvSpPr>
            <p:spPr>
              <a:xfrm>
                <a:off x="-1700014" y="2558902"/>
                <a:ext cx="595035" cy="215444"/>
              </a:xfrm>
              <a:prstGeom prst="rect">
                <a:avLst/>
              </a:prstGeom>
              <a:noFill/>
            </p:spPr>
            <p:txBody>
              <a:bodyPr wrap="none" rtlCol="0">
                <a:spAutoFit/>
              </a:bodyPr>
              <a:lstStyle/>
              <a:p>
                <a:r>
                  <a:rPr lang="ja-JP" altLang="en-US" sz="800" b="1" dirty="0">
                    <a:solidFill>
                      <a:srgbClr val="0000CC"/>
                    </a:solidFill>
                  </a:rPr>
                  <a:t>①京橋口</a:t>
                </a:r>
                <a:endParaRPr kumimoji="1" lang="ja-JP" altLang="en-US" sz="800" b="1" dirty="0">
                  <a:solidFill>
                    <a:srgbClr val="0000CC"/>
                  </a:solidFill>
                </a:endParaRPr>
              </a:p>
            </p:txBody>
          </p:sp>
          <p:sp>
            <p:nvSpPr>
              <p:cNvPr id="421" name="フリーフォーム 420"/>
              <p:cNvSpPr/>
              <p:nvPr/>
            </p:nvSpPr>
            <p:spPr>
              <a:xfrm flipH="1" flipV="1">
                <a:off x="-1785772" y="2595580"/>
                <a:ext cx="589122" cy="150013"/>
              </a:xfrm>
              <a:custGeom>
                <a:avLst/>
                <a:gdLst>
                  <a:gd name="connsiteX0" fmla="*/ 0 w 359569"/>
                  <a:gd name="connsiteY0" fmla="*/ 2382 h 119063"/>
                  <a:gd name="connsiteX1" fmla="*/ 280988 w 359569"/>
                  <a:gd name="connsiteY1" fmla="*/ 0 h 119063"/>
                  <a:gd name="connsiteX2" fmla="*/ 359569 w 359569"/>
                  <a:gd name="connsiteY2" fmla="*/ 119063 h 119063"/>
                </a:gdLst>
                <a:ahLst/>
                <a:cxnLst>
                  <a:cxn ang="0">
                    <a:pos x="connsiteX0" y="connsiteY0"/>
                  </a:cxn>
                  <a:cxn ang="0">
                    <a:pos x="connsiteX1" y="connsiteY1"/>
                  </a:cxn>
                  <a:cxn ang="0">
                    <a:pos x="connsiteX2" y="connsiteY2"/>
                  </a:cxn>
                </a:cxnLst>
                <a:rect l="l" t="t" r="r" b="b"/>
                <a:pathLst>
                  <a:path w="359569" h="119063">
                    <a:moveTo>
                      <a:pt x="0" y="2382"/>
                    </a:moveTo>
                    <a:lnTo>
                      <a:pt x="280988" y="0"/>
                    </a:lnTo>
                    <a:lnTo>
                      <a:pt x="359569" y="119063"/>
                    </a:lnTo>
                  </a:path>
                </a:pathLst>
              </a:custGeom>
              <a:noFill/>
              <a:ln w="9525">
                <a:solidFill>
                  <a:srgbClr val="0000CC"/>
                </a:solidFill>
                <a:prstDash val="soli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2" name="正方形/長方形 421"/>
            <p:cNvSpPr/>
            <p:nvPr/>
          </p:nvSpPr>
          <p:spPr>
            <a:xfrm>
              <a:off x="-1411851" y="4259337"/>
              <a:ext cx="1001830" cy="34706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00" dirty="0">
                  <a:solidFill>
                    <a:schemeClr val="tx1"/>
                  </a:solidFill>
                  <a:latin typeface="Meiryo UI" panose="020B0604030504040204" pitchFamily="50" charset="-128"/>
                  <a:ea typeface="Meiryo UI" panose="020B0604030504040204" pitchFamily="50" charset="-128"/>
                </a:rPr>
                <a:t>水位計</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（水位計名称）</a:t>
              </a:r>
              <a:endParaRPr lang="en-US" altLang="ja-JP" sz="900"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795237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直線コネクタ 63"/>
          <p:cNvCxnSpPr/>
          <p:nvPr/>
        </p:nvCxnSpPr>
        <p:spPr>
          <a:xfrm>
            <a:off x="6083831" y="1422004"/>
            <a:ext cx="19442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0" y="0"/>
            <a:ext cx="9144000" cy="476672"/>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寝屋川流域大規模水害タイムライン</a:t>
            </a:r>
          </a:p>
        </p:txBody>
      </p:sp>
      <p:sp>
        <p:nvSpPr>
          <p:cNvPr id="13" name="正方形/長方形 12"/>
          <p:cNvSpPr/>
          <p:nvPr/>
        </p:nvSpPr>
        <p:spPr>
          <a:xfrm>
            <a:off x="107504" y="460431"/>
            <a:ext cx="417646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schemeClr val="tx1"/>
                </a:solidFill>
                <a:effectLst>
                  <a:outerShdw blurRad="38100" dist="38100" dir="2700000" algn="tl">
                    <a:srgbClr val="000000">
                      <a:alpha val="43137"/>
                    </a:srgbClr>
                  </a:outerShdw>
                </a:effectLst>
              </a:rPr>
              <a:t>６．運用時の情報提供等</a:t>
            </a:r>
            <a:endParaRPr kumimoji="1" lang="ja-JP" altLang="en-US" b="1" dirty="0">
              <a:solidFill>
                <a:schemeClr val="tx1"/>
              </a:solidFill>
              <a:effectLst>
                <a:outerShdw blurRad="38100" dist="38100" dir="2700000" algn="tl">
                  <a:srgbClr val="000000">
                    <a:alpha val="43137"/>
                  </a:srgbClr>
                </a:outerShdw>
              </a:effectLst>
            </a:endParaRPr>
          </a:p>
        </p:txBody>
      </p:sp>
      <p:sp>
        <p:nvSpPr>
          <p:cNvPr id="5" name="正方形/長方形 4"/>
          <p:cNvSpPr/>
          <p:nvPr/>
        </p:nvSpPr>
        <p:spPr>
          <a:xfrm>
            <a:off x="212479" y="820471"/>
            <a:ext cx="4176464" cy="304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effectLst>
                  <a:outerShdw blurRad="38100" dist="38100" dir="2700000" algn="tl">
                    <a:srgbClr val="000000">
                      <a:alpha val="43137"/>
                    </a:srgbClr>
                  </a:outerShdw>
                </a:effectLst>
              </a:rPr>
              <a:t>６－１</a:t>
            </a:r>
            <a:r>
              <a:rPr kumimoji="1" lang="en-US" altLang="ja-JP" sz="1400" dirty="0">
                <a:solidFill>
                  <a:schemeClr val="tx1"/>
                </a:solidFill>
                <a:effectLst>
                  <a:outerShdw blurRad="38100" dist="38100" dir="2700000" algn="tl">
                    <a:srgbClr val="000000">
                      <a:alpha val="43137"/>
                    </a:srgbClr>
                  </a:outerShdw>
                </a:effectLst>
              </a:rPr>
              <a:t>.</a:t>
            </a:r>
            <a:r>
              <a:rPr kumimoji="1" lang="ja-JP" altLang="en-US" sz="1400" dirty="0">
                <a:solidFill>
                  <a:schemeClr val="tx1"/>
                </a:solidFill>
                <a:effectLst>
                  <a:outerShdw blurRad="38100" dist="38100" dir="2700000" algn="tl">
                    <a:srgbClr val="000000">
                      <a:alpha val="43137"/>
                    </a:srgbClr>
                  </a:outerShdw>
                </a:effectLst>
              </a:rPr>
              <a:t>情報提供の手法とルール</a:t>
            </a:r>
          </a:p>
        </p:txBody>
      </p:sp>
      <p:sp>
        <p:nvSpPr>
          <p:cNvPr id="6" name="正方形/長方形 5"/>
          <p:cNvSpPr/>
          <p:nvPr/>
        </p:nvSpPr>
        <p:spPr>
          <a:xfrm>
            <a:off x="381000" y="1159303"/>
            <a:ext cx="4176058" cy="2028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l"/>
            </a:pPr>
            <a:r>
              <a:rPr lang="ja-JP" altLang="en-US" sz="1400" dirty="0">
                <a:solidFill>
                  <a:schemeClr val="tx1"/>
                </a:solidFill>
              </a:rPr>
              <a:t>タイムライン運用時の情報提供はメールにより実施します。</a:t>
            </a:r>
            <a:endParaRPr lang="en-US" altLang="ja-JP" sz="1400" dirty="0">
              <a:solidFill>
                <a:schemeClr val="tx1"/>
              </a:solidFill>
            </a:endParaRPr>
          </a:p>
          <a:p>
            <a:pPr marL="171450" indent="-171450">
              <a:buFont typeface="Wingdings" panose="05000000000000000000" pitchFamily="2" charset="2"/>
              <a:buChar char="l"/>
            </a:pPr>
            <a:r>
              <a:rPr lang="ja-JP" altLang="en-US" sz="1400" dirty="0">
                <a:solidFill>
                  <a:schemeClr val="tx1"/>
                </a:solidFill>
              </a:rPr>
              <a:t>送付先は、寝屋川流域協議会の大規模水害タイムライン部会で登録している、メールアドレスあてに送付します。</a:t>
            </a:r>
            <a:endParaRPr lang="en-US" altLang="ja-JP" sz="1400" dirty="0">
              <a:solidFill>
                <a:schemeClr val="tx1"/>
              </a:solidFill>
            </a:endParaRPr>
          </a:p>
          <a:p>
            <a:pPr marL="171450" indent="-171450">
              <a:buFont typeface="Wingdings" panose="05000000000000000000" pitchFamily="2" charset="2"/>
              <a:buChar char="l"/>
            </a:pPr>
            <a:r>
              <a:rPr lang="ja-JP" altLang="en-US" sz="1400" dirty="0">
                <a:solidFill>
                  <a:schemeClr val="tx1"/>
                </a:solidFill>
              </a:rPr>
              <a:t>情報は大阪府からの一方通行ではなく、参画している機関において、共有すべき情報があれば、随時情報発信してください。</a:t>
            </a:r>
            <a:endParaRPr lang="en-US" altLang="ja-JP" sz="1400" dirty="0">
              <a:solidFill>
                <a:schemeClr val="tx1"/>
              </a:solidFill>
            </a:endParaRPr>
          </a:p>
          <a:p>
            <a:pPr marL="171450" indent="-171450">
              <a:buFont typeface="Wingdings" panose="05000000000000000000" pitchFamily="2" charset="2"/>
              <a:buChar char="l"/>
            </a:pPr>
            <a:r>
              <a:rPr kumimoji="1" lang="ja-JP" altLang="en-US" sz="1400" dirty="0">
                <a:solidFill>
                  <a:schemeClr val="tx1"/>
                </a:solidFill>
              </a:rPr>
              <a:t>メール送付時のルール</a:t>
            </a:r>
          </a:p>
        </p:txBody>
      </p:sp>
      <p:grpSp>
        <p:nvGrpSpPr>
          <p:cNvPr id="12" name="グループ化 11"/>
          <p:cNvGrpSpPr/>
          <p:nvPr/>
        </p:nvGrpSpPr>
        <p:grpSpPr>
          <a:xfrm>
            <a:off x="644527" y="3347608"/>
            <a:ext cx="3553161" cy="2779644"/>
            <a:chOff x="682627" y="1916832"/>
            <a:chExt cx="3553161" cy="2779644"/>
          </a:xfrm>
        </p:grpSpPr>
        <p:pic>
          <p:nvPicPr>
            <p:cNvPr id="2" name="図 1"/>
            <p:cNvPicPr>
              <a:picLocks noChangeAspect="1"/>
            </p:cNvPicPr>
            <p:nvPr/>
          </p:nvPicPr>
          <p:blipFill rotWithShape="1">
            <a:blip r:embed="rId2"/>
            <a:srcRect r="36164" b="4720"/>
            <a:stretch/>
          </p:blipFill>
          <p:spPr>
            <a:xfrm>
              <a:off x="682627" y="1916832"/>
              <a:ext cx="3312368" cy="2779644"/>
            </a:xfrm>
            <a:prstGeom prst="rect">
              <a:avLst/>
            </a:prstGeom>
          </p:spPr>
        </p:pic>
        <p:sp>
          <p:nvSpPr>
            <p:cNvPr id="8" name="角丸四角形 7"/>
            <p:cNvSpPr/>
            <p:nvPr/>
          </p:nvSpPr>
          <p:spPr>
            <a:xfrm>
              <a:off x="1334815" y="2780929"/>
              <a:ext cx="1440160" cy="225548"/>
            </a:xfrm>
            <a:prstGeom prst="roundRect">
              <a:avLst>
                <a:gd name="adj" fmla="val 3247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794686" y="2203337"/>
              <a:ext cx="1441102" cy="57606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800" dirty="0">
                  <a:solidFill>
                    <a:schemeClr val="tx1"/>
                  </a:solidFill>
                  <a:latin typeface="Meiryo UI" panose="020B0604030504040204" pitchFamily="50" charset="-128"/>
                  <a:ea typeface="Meiryo UI" panose="020B0604030504040204" pitchFamily="50" charset="-128"/>
                </a:rPr>
                <a:t>件名</a:t>
              </a:r>
              <a:endParaRPr kumimoji="1" lang="en-US" altLang="ja-JP" sz="800" dirty="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　</a:t>
              </a:r>
              <a:r>
                <a:rPr lang="en-US" altLang="ja-JP" sz="800" dirty="0">
                  <a:solidFill>
                    <a:schemeClr val="tx1"/>
                  </a:solidFill>
                  <a:latin typeface="Meiryo UI" panose="020B0604030504040204" pitchFamily="50" charset="-128"/>
                  <a:ea typeface="Meiryo UI" panose="020B0604030504040204" pitchFamily="50" charset="-128"/>
                </a:rPr>
                <a:t>A</a:t>
              </a:r>
              <a:r>
                <a:rPr lang="ja-JP" altLang="en-US" sz="800" dirty="0">
                  <a:solidFill>
                    <a:schemeClr val="tx1"/>
                  </a:solidFill>
                  <a:latin typeface="Meiryo UI" panose="020B0604030504040204" pitchFamily="50" charset="-128"/>
                  <a:ea typeface="Meiryo UI" panose="020B0604030504040204" pitchFamily="50" charset="-128"/>
                </a:rPr>
                <a:t>：</a:t>
              </a:r>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大阪</a:t>
              </a:r>
              <a:r>
                <a:rPr lang="en-US" altLang="ja-JP" sz="800" dirty="0">
                  <a:solidFill>
                    <a:schemeClr val="tx1"/>
                  </a:solidFill>
                  <a:latin typeface="Meiryo UI" panose="020B0604030504040204" pitchFamily="50" charset="-128"/>
                  <a:ea typeface="Meiryo UI" panose="020B0604030504040204" pitchFamily="50" charset="-128"/>
                </a:rPr>
                <a:t>TL】</a:t>
              </a:r>
              <a:r>
                <a:rPr lang="ja-JP" altLang="en-US" sz="800" dirty="0">
                  <a:solidFill>
                    <a:schemeClr val="tx1"/>
                  </a:solidFill>
                  <a:latin typeface="Meiryo UI" panose="020B0604030504040204" pitchFamily="50" charset="-128"/>
                  <a:ea typeface="Meiryo UI" panose="020B0604030504040204" pitchFamily="50" charset="-128"/>
                </a:rPr>
                <a:t>➡を必ず記載</a:t>
              </a:r>
              <a:endParaRPr lang="en-US" altLang="ja-JP"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　</a:t>
              </a:r>
              <a:r>
                <a:rPr kumimoji="1" lang="en-US" altLang="ja-JP" sz="800" dirty="0">
                  <a:solidFill>
                    <a:schemeClr val="tx1"/>
                  </a:solidFill>
                  <a:latin typeface="Meiryo UI" panose="020B0604030504040204" pitchFamily="50" charset="-128"/>
                  <a:ea typeface="Meiryo UI" panose="020B0604030504040204" pitchFamily="50" charset="-128"/>
                </a:rPr>
                <a:t>B</a:t>
              </a:r>
              <a:r>
                <a:rPr kumimoji="1" lang="ja-JP" altLang="en-US" sz="800" dirty="0">
                  <a:solidFill>
                    <a:schemeClr val="tx1"/>
                  </a:solidFill>
                  <a:latin typeface="Meiryo UI" panose="020B0604030504040204" pitchFamily="50" charset="-128"/>
                  <a:ea typeface="Meiryo UI" panose="020B0604030504040204" pitchFamily="50" charset="-128"/>
                </a:rPr>
                <a:t>：①➡情報番号（連番）</a:t>
              </a:r>
              <a:endParaRPr kumimoji="1" lang="en-US" altLang="ja-JP" sz="800" dirty="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　</a:t>
              </a:r>
              <a:r>
                <a:rPr lang="en-US" altLang="ja-JP" sz="800" dirty="0">
                  <a:solidFill>
                    <a:schemeClr val="tx1"/>
                  </a:solidFill>
                  <a:latin typeface="Meiryo UI" panose="020B0604030504040204" pitchFamily="50" charset="-128"/>
                  <a:ea typeface="Meiryo UI" panose="020B0604030504040204" pitchFamily="50" charset="-128"/>
                </a:rPr>
                <a:t>C</a:t>
              </a:r>
              <a:r>
                <a:rPr lang="ja-JP" altLang="en-US" sz="800" dirty="0">
                  <a:solidFill>
                    <a:schemeClr val="tx1"/>
                  </a:solidFill>
                  <a:latin typeface="Meiryo UI" panose="020B0604030504040204" pitchFamily="50" charset="-128"/>
                  <a:ea typeface="Meiryo UI" panose="020B0604030504040204" pitchFamily="50" charset="-128"/>
                </a:rPr>
                <a:t>：大まかな情報の内容</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0" name="フリーフォーム 9"/>
            <p:cNvSpPr/>
            <p:nvPr/>
          </p:nvSpPr>
          <p:spPr>
            <a:xfrm>
              <a:off x="1382760" y="2883801"/>
              <a:ext cx="165050" cy="45719"/>
            </a:xfrm>
            <a:custGeom>
              <a:avLst/>
              <a:gdLst>
                <a:gd name="connsiteX0" fmla="*/ 0 w 220980"/>
                <a:gd name="connsiteY0" fmla="*/ 335280 h 342900"/>
                <a:gd name="connsiteX1" fmla="*/ 0 w 220980"/>
                <a:gd name="connsiteY1" fmla="*/ 0 h 342900"/>
                <a:gd name="connsiteX2" fmla="*/ 220980 w 220980"/>
                <a:gd name="connsiteY2" fmla="*/ 0 h 342900"/>
                <a:gd name="connsiteX3" fmla="*/ 220980 w 22098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220980" h="342900">
                  <a:moveTo>
                    <a:pt x="0" y="335280"/>
                  </a:moveTo>
                  <a:lnTo>
                    <a:pt x="0" y="0"/>
                  </a:lnTo>
                  <a:lnTo>
                    <a:pt x="220980" y="0"/>
                  </a:lnTo>
                  <a:lnTo>
                    <a:pt x="220980" y="342900"/>
                  </a:ln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357360" y="2763884"/>
              <a:ext cx="216024" cy="1440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800" dirty="0">
                  <a:solidFill>
                    <a:srgbClr val="FF0000"/>
                  </a:solidFill>
                </a:rPr>
                <a:t>A</a:t>
              </a:r>
              <a:endParaRPr kumimoji="1" lang="ja-JP" altLang="en-US" sz="800" dirty="0">
                <a:solidFill>
                  <a:srgbClr val="FF0000"/>
                </a:solidFill>
              </a:endParaRPr>
            </a:p>
          </p:txBody>
        </p:sp>
        <p:sp>
          <p:nvSpPr>
            <p:cNvPr id="14" name="フリーフォーム 13"/>
            <p:cNvSpPr/>
            <p:nvPr/>
          </p:nvSpPr>
          <p:spPr>
            <a:xfrm>
              <a:off x="1564331" y="2883801"/>
              <a:ext cx="45719" cy="45719"/>
            </a:xfrm>
            <a:custGeom>
              <a:avLst/>
              <a:gdLst>
                <a:gd name="connsiteX0" fmla="*/ 0 w 220980"/>
                <a:gd name="connsiteY0" fmla="*/ 335280 h 342900"/>
                <a:gd name="connsiteX1" fmla="*/ 0 w 220980"/>
                <a:gd name="connsiteY1" fmla="*/ 0 h 342900"/>
                <a:gd name="connsiteX2" fmla="*/ 220980 w 220980"/>
                <a:gd name="connsiteY2" fmla="*/ 0 h 342900"/>
                <a:gd name="connsiteX3" fmla="*/ 220980 w 22098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220980" h="342900">
                  <a:moveTo>
                    <a:pt x="0" y="335280"/>
                  </a:moveTo>
                  <a:lnTo>
                    <a:pt x="0" y="0"/>
                  </a:lnTo>
                  <a:lnTo>
                    <a:pt x="220980" y="0"/>
                  </a:lnTo>
                  <a:lnTo>
                    <a:pt x="220980" y="342900"/>
                  </a:ln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479178" y="2763884"/>
              <a:ext cx="216024" cy="1440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800" dirty="0">
                  <a:solidFill>
                    <a:srgbClr val="FF0000"/>
                  </a:solidFill>
                </a:rPr>
                <a:t>B</a:t>
              </a:r>
              <a:endParaRPr kumimoji="1" lang="ja-JP" altLang="en-US" sz="800" dirty="0">
                <a:solidFill>
                  <a:srgbClr val="FF0000"/>
                </a:solidFill>
              </a:endParaRPr>
            </a:p>
          </p:txBody>
        </p:sp>
        <p:sp>
          <p:nvSpPr>
            <p:cNvPr id="16" name="フリーフォーム 15"/>
            <p:cNvSpPr/>
            <p:nvPr/>
          </p:nvSpPr>
          <p:spPr>
            <a:xfrm>
              <a:off x="1921442" y="2883801"/>
              <a:ext cx="797946" cy="45719"/>
            </a:xfrm>
            <a:custGeom>
              <a:avLst/>
              <a:gdLst>
                <a:gd name="connsiteX0" fmla="*/ 0 w 220980"/>
                <a:gd name="connsiteY0" fmla="*/ 335280 h 342900"/>
                <a:gd name="connsiteX1" fmla="*/ 0 w 220980"/>
                <a:gd name="connsiteY1" fmla="*/ 0 h 342900"/>
                <a:gd name="connsiteX2" fmla="*/ 220980 w 220980"/>
                <a:gd name="connsiteY2" fmla="*/ 0 h 342900"/>
                <a:gd name="connsiteX3" fmla="*/ 220980 w 22098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220980" h="342900">
                  <a:moveTo>
                    <a:pt x="0" y="335280"/>
                  </a:moveTo>
                  <a:lnTo>
                    <a:pt x="0" y="0"/>
                  </a:lnTo>
                  <a:lnTo>
                    <a:pt x="220980" y="0"/>
                  </a:lnTo>
                  <a:lnTo>
                    <a:pt x="220980" y="342900"/>
                  </a:ln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225303" y="2763884"/>
              <a:ext cx="216024" cy="1440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800" dirty="0">
                  <a:solidFill>
                    <a:srgbClr val="FF0000"/>
                  </a:solidFill>
                </a:rPr>
                <a:t>C</a:t>
              </a:r>
              <a:endParaRPr kumimoji="1" lang="ja-JP" altLang="en-US" sz="800" dirty="0">
                <a:solidFill>
                  <a:srgbClr val="FF0000"/>
                </a:solidFill>
              </a:endParaRPr>
            </a:p>
          </p:txBody>
        </p:sp>
        <p:sp>
          <p:nvSpPr>
            <p:cNvPr id="18" name="角丸四角形 17"/>
            <p:cNvSpPr/>
            <p:nvPr/>
          </p:nvSpPr>
          <p:spPr>
            <a:xfrm>
              <a:off x="714282" y="3479250"/>
              <a:ext cx="2129525" cy="475529"/>
            </a:xfrm>
            <a:prstGeom prst="roundRect">
              <a:avLst>
                <a:gd name="adj" fmla="val 19653"/>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2794686" y="3225863"/>
              <a:ext cx="1441102" cy="4347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800" dirty="0">
                  <a:solidFill>
                    <a:schemeClr val="tx1"/>
                  </a:solidFill>
                  <a:latin typeface="Meiryo UI" panose="020B0604030504040204" pitchFamily="50" charset="-128"/>
                  <a:ea typeface="Meiryo UI" panose="020B0604030504040204" pitchFamily="50" charset="-128"/>
                </a:rPr>
                <a:t>メール本文の始めに</a:t>
              </a:r>
              <a:endParaRPr lang="en-US" altLang="ja-JP"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このメールで記載している情報</a:t>
              </a:r>
              <a:endParaRPr kumimoji="1" lang="en-US" altLang="ja-JP" sz="800" dirty="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の目次を記載する。</a:t>
              </a:r>
              <a:endParaRPr kumimoji="1" lang="en-US" altLang="ja-JP" sz="800" dirty="0">
                <a:solidFill>
                  <a:schemeClr val="tx1"/>
                </a:solidFill>
                <a:latin typeface="Meiryo UI" panose="020B0604030504040204" pitchFamily="50" charset="-128"/>
                <a:ea typeface="Meiryo UI" panose="020B0604030504040204" pitchFamily="50" charset="-128"/>
              </a:endParaRPr>
            </a:p>
          </p:txBody>
        </p:sp>
      </p:grpSp>
      <p:sp>
        <p:nvSpPr>
          <p:cNvPr id="20" name="正方形/長方形 19"/>
          <p:cNvSpPr/>
          <p:nvPr/>
        </p:nvSpPr>
        <p:spPr>
          <a:xfrm>
            <a:off x="4630752" y="820471"/>
            <a:ext cx="4513247" cy="304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effectLst>
                  <a:outerShdw blurRad="38100" dist="38100" dir="2700000" algn="tl">
                    <a:srgbClr val="000000">
                      <a:alpha val="43137"/>
                    </a:srgbClr>
                  </a:outerShdw>
                </a:effectLst>
              </a:rPr>
              <a:t>６－</a:t>
            </a:r>
            <a:r>
              <a:rPr lang="ja-JP" altLang="en-US" sz="1400" dirty="0">
                <a:solidFill>
                  <a:schemeClr val="tx1"/>
                </a:solidFill>
                <a:effectLst>
                  <a:outerShdw blurRad="38100" dist="38100" dir="2700000" algn="tl">
                    <a:srgbClr val="000000">
                      <a:alpha val="43137"/>
                    </a:srgbClr>
                  </a:outerShdw>
                </a:effectLst>
              </a:rPr>
              <a:t>２</a:t>
            </a:r>
            <a:r>
              <a:rPr kumimoji="1" lang="en-US" altLang="ja-JP" sz="1400" dirty="0">
                <a:solidFill>
                  <a:schemeClr val="tx1"/>
                </a:solidFill>
                <a:effectLst>
                  <a:outerShdw blurRad="38100" dist="38100" dir="2700000" algn="tl">
                    <a:srgbClr val="000000">
                      <a:alpha val="43137"/>
                    </a:srgbClr>
                  </a:outerShdw>
                </a:effectLst>
              </a:rPr>
              <a:t>.</a:t>
            </a:r>
            <a:r>
              <a:rPr lang="ja-JP" altLang="en-US" sz="1400" dirty="0">
                <a:solidFill>
                  <a:schemeClr val="tx1"/>
                </a:solidFill>
                <a:effectLst>
                  <a:outerShdw blurRad="38100" dist="38100" dir="2700000" algn="tl">
                    <a:srgbClr val="000000">
                      <a:alpha val="43137"/>
                    </a:srgbClr>
                  </a:outerShdw>
                </a:effectLst>
              </a:rPr>
              <a:t>大阪府から送付する主な情報提供とそのタイミング</a:t>
            </a:r>
            <a:endParaRPr kumimoji="1" lang="ja-JP" altLang="en-US" sz="1400" dirty="0">
              <a:solidFill>
                <a:schemeClr val="tx1"/>
              </a:solidFill>
              <a:effectLst>
                <a:outerShdw blurRad="38100" dist="38100" dir="2700000" algn="tl">
                  <a:srgbClr val="000000">
                    <a:alpha val="43137"/>
                  </a:srgbClr>
                </a:outerShdw>
              </a:effectLst>
            </a:endParaRPr>
          </a:p>
        </p:txBody>
      </p:sp>
      <p:sp>
        <p:nvSpPr>
          <p:cNvPr id="22" name="フリーフォーム 21"/>
          <p:cNvSpPr/>
          <p:nvPr/>
        </p:nvSpPr>
        <p:spPr>
          <a:xfrm flipH="1">
            <a:off x="5410709" y="1296608"/>
            <a:ext cx="690503" cy="5532569"/>
          </a:xfrm>
          <a:custGeom>
            <a:avLst/>
            <a:gdLst>
              <a:gd name="connsiteX0" fmla="*/ 0 w 789709"/>
              <a:gd name="connsiteY0" fmla="*/ 0 h 5029200"/>
              <a:gd name="connsiteX1" fmla="*/ 789709 w 789709"/>
              <a:gd name="connsiteY1" fmla="*/ 5029200 h 5029200"/>
            </a:gdLst>
            <a:ahLst/>
            <a:cxnLst>
              <a:cxn ang="0">
                <a:pos x="connsiteX0" y="connsiteY0"/>
              </a:cxn>
              <a:cxn ang="0">
                <a:pos x="connsiteX1" y="connsiteY1"/>
              </a:cxn>
            </a:cxnLst>
            <a:rect l="l" t="t" r="r" b="b"/>
            <a:pathLst>
              <a:path w="789709" h="5029200">
                <a:moveTo>
                  <a:pt x="0" y="0"/>
                </a:moveTo>
                <a:lnTo>
                  <a:pt x="789709" y="5029200"/>
                </a:lnTo>
              </a:path>
            </a:pathLst>
          </a:cu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65"/>
          <p:cNvSpPr>
            <a:spLocks noChangeAspect="1"/>
          </p:cNvSpPr>
          <p:nvPr/>
        </p:nvSpPr>
        <p:spPr>
          <a:xfrm>
            <a:off x="5424764" y="5498428"/>
            <a:ext cx="266328" cy="266328"/>
          </a:xfrm>
          <a:prstGeom prst="ellipse">
            <a:avLst/>
          </a:prstGeom>
          <a:gradFill>
            <a:gsLst>
              <a:gs pos="0">
                <a:srgbClr val="FF0000"/>
              </a:gs>
              <a:gs pos="37000">
                <a:srgbClr val="FF0000"/>
              </a:gs>
              <a:gs pos="90000">
                <a:schemeClr val="bg1"/>
              </a:gs>
            </a:gsLst>
            <a:lin ang="72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681540" y="5485939"/>
            <a:ext cx="1431342" cy="313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台風最接近</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楕円 159"/>
          <p:cNvSpPr>
            <a:spLocks noChangeAspect="1"/>
          </p:cNvSpPr>
          <p:nvPr/>
        </p:nvSpPr>
        <p:spPr>
          <a:xfrm>
            <a:off x="5998995" y="1336173"/>
            <a:ext cx="167386" cy="167386"/>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4825789" y="3718472"/>
            <a:ext cx="697010" cy="259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1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100" dirty="0" err="1">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ｈ</a:t>
            </a:r>
            <a:r>
              <a:rPr lang="ja-JP" altLang="en-US" sz="11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前</a:t>
            </a:r>
            <a:endParaRPr lang="en-US" altLang="ja-JP" sz="9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山形 57"/>
          <p:cNvSpPr/>
          <p:nvPr/>
        </p:nvSpPr>
        <p:spPr>
          <a:xfrm rot="16200000">
            <a:off x="5063960" y="2216258"/>
            <a:ext cx="246495" cy="121089"/>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山形 58"/>
          <p:cNvSpPr/>
          <p:nvPr/>
        </p:nvSpPr>
        <p:spPr>
          <a:xfrm rot="16200000">
            <a:off x="5063960" y="2434470"/>
            <a:ext cx="246495" cy="121089"/>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0" name="山形 59"/>
          <p:cNvSpPr/>
          <p:nvPr/>
        </p:nvSpPr>
        <p:spPr>
          <a:xfrm rot="16200000">
            <a:off x="5060459" y="2655053"/>
            <a:ext cx="246495" cy="121089"/>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ホームベース 60"/>
          <p:cNvSpPr/>
          <p:nvPr/>
        </p:nvSpPr>
        <p:spPr>
          <a:xfrm rot="16200000">
            <a:off x="4730575" y="3203353"/>
            <a:ext cx="906267" cy="121089"/>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4835201" y="1890886"/>
            <a:ext cx="697010" cy="259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1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48</a:t>
            </a:r>
            <a:r>
              <a:rPr lang="ja-JP" altLang="en-US" sz="1100" dirty="0" err="1">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ｈ</a:t>
            </a:r>
            <a:r>
              <a:rPr lang="ja-JP" altLang="en-US" sz="11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前</a:t>
            </a:r>
            <a:endParaRPr lang="en-US" altLang="ja-JP" sz="9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6189910" y="1189928"/>
            <a:ext cx="2323512" cy="432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500"/>
              </a:lnSpc>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報</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台風説明会資料送付</a:t>
            </a:r>
            <a:r>
              <a:rPr lang="en-US" altLang="ja-JP" sz="800"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500"/>
              </a:lnSpc>
            </a:pP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タイムライン発動</a:t>
            </a:r>
            <a:endParaRPr lang="en-US" altLang="ja-JP" sz="9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6" name="直線コネクタ 65"/>
          <p:cNvCxnSpPr/>
          <p:nvPr/>
        </p:nvCxnSpPr>
        <p:spPr>
          <a:xfrm>
            <a:off x="5995812" y="2096386"/>
            <a:ext cx="2676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円/楕円 159"/>
          <p:cNvSpPr>
            <a:spLocks noChangeAspect="1"/>
          </p:cNvSpPr>
          <p:nvPr/>
        </p:nvSpPr>
        <p:spPr>
          <a:xfrm>
            <a:off x="5910976" y="2010555"/>
            <a:ext cx="167386" cy="167386"/>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6101891" y="1864310"/>
            <a:ext cx="2801658" cy="432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500"/>
              </a:lnSpc>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報</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類似台風等の情報（大阪府データがあった場合）</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0" name="直線コネクタ 69"/>
          <p:cNvCxnSpPr/>
          <p:nvPr/>
        </p:nvCxnSpPr>
        <p:spPr>
          <a:xfrm>
            <a:off x="5704155" y="4473609"/>
            <a:ext cx="19999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円/楕円 159"/>
          <p:cNvSpPr>
            <a:spLocks noChangeAspect="1"/>
          </p:cNvSpPr>
          <p:nvPr/>
        </p:nvSpPr>
        <p:spPr>
          <a:xfrm>
            <a:off x="5619319" y="4387778"/>
            <a:ext cx="167386" cy="167386"/>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5810234" y="4241533"/>
            <a:ext cx="2801658" cy="432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500"/>
              </a:lnSpc>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第○報</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大水門の閉鎖に関する情報</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4" name="直線コネクタ 73"/>
          <p:cNvCxnSpPr/>
          <p:nvPr/>
        </p:nvCxnSpPr>
        <p:spPr>
          <a:xfrm>
            <a:off x="5664994" y="4817059"/>
            <a:ext cx="2759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円/楕円 159"/>
          <p:cNvSpPr>
            <a:spLocks noChangeAspect="1"/>
          </p:cNvSpPr>
          <p:nvPr/>
        </p:nvSpPr>
        <p:spPr>
          <a:xfrm>
            <a:off x="5580158" y="4731228"/>
            <a:ext cx="167386" cy="167386"/>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5771073" y="4584983"/>
            <a:ext cx="2801658" cy="432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500"/>
              </a:lnSpc>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第○報</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国道２号鉄扉閉鎖及び通行止めに関する情報</a:t>
            </a: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山形 77"/>
          <p:cNvSpPr/>
          <p:nvPr/>
        </p:nvSpPr>
        <p:spPr>
          <a:xfrm rot="16200000">
            <a:off x="5063960" y="4062133"/>
            <a:ext cx="246495" cy="121089"/>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9" name="山形 78"/>
          <p:cNvSpPr/>
          <p:nvPr/>
        </p:nvSpPr>
        <p:spPr>
          <a:xfrm rot="16200000">
            <a:off x="5063960" y="4280345"/>
            <a:ext cx="246495" cy="121089"/>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0" name="山形 79"/>
          <p:cNvSpPr/>
          <p:nvPr/>
        </p:nvSpPr>
        <p:spPr>
          <a:xfrm rot="16200000">
            <a:off x="5060459" y="4500928"/>
            <a:ext cx="246495" cy="121089"/>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1" name="ホームベース 80"/>
          <p:cNvSpPr/>
          <p:nvPr/>
        </p:nvSpPr>
        <p:spPr>
          <a:xfrm rot="16200000">
            <a:off x="4730575" y="5049228"/>
            <a:ext cx="906267" cy="121089"/>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2" name="直線コネクタ 81"/>
          <p:cNvCxnSpPr/>
          <p:nvPr/>
        </p:nvCxnSpPr>
        <p:spPr>
          <a:xfrm>
            <a:off x="5496894" y="6142963"/>
            <a:ext cx="26149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円/楕円 159"/>
          <p:cNvSpPr>
            <a:spLocks noChangeAspect="1"/>
          </p:cNvSpPr>
          <p:nvPr/>
        </p:nvSpPr>
        <p:spPr>
          <a:xfrm>
            <a:off x="5412058" y="6057132"/>
            <a:ext cx="167386" cy="167386"/>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5602973" y="5910887"/>
            <a:ext cx="2801658" cy="432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500"/>
              </a:lnSpc>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第○報</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大水門及び国道</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号鉄扉開放に関する情報</a:t>
            </a: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7" name="直線コネクタ 86"/>
          <p:cNvCxnSpPr/>
          <p:nvPr/>
        </p:nvCxnSpPr>
        <p:spPr>
          <a:xfrm>
            <a:off x="5462169" y="6467845"/>
            <a:ext cx="26149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円/楕円 159"/>
          <p:cNvSpPr>
            <a:spLocks noChangeAspect="1"/>
          </p:cNvSpPr>
          <p:nvPr/>
        </p:nvSpPr>
        <p:spPr>
          <a:xfrm>
            <a:off x="5377333" y="6382014"/>
            <a:ext cx="167386" cy="167386"/>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a:off x="5568248" y="6235769"/>
            <a:ext cx="2801658" cy="432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500"/>
              </a:lnSpc>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第○報</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警報等の解除に関する情報</a:t>
            </a:r>
            <a:endParaRPr lang="en-US" altLang="ja-JP" sz="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0" name="直線コネクタ 89"/>
          <p:cNvCxnSpPr/>
          <p:nvPr/>
        </p:nvCxnSpPr>
        <p:spPr>
          <a:xfrm>
            <a:off x="5866635" y="3226426"/>
            <a:ext cx="22452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円/楕円 159"/>
          <p:cNvSpPr>
            <a:spLocks noChangeAspect="1"/>
          </p:cNvSpPr>
          <p:nvPr/>
        </p:nvSpPr>
        <p:spPr>
          <a:xfrm>
            <a:off x="5781799" y="3140595"/>
            <a:ext cx="167386" cy="167386"/>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5972714" y="2994350"/>
            <a:ext cx="2801658" cy="432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500"/>
              </a:lnSpc>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第○報</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公共交通機関の運行に関する情報</a:t>
            </a: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4" name="直線コネクタ 93"/>
          <p:cNvCxnSpPr/>
          <p:nvPr/>
        </p:nvCxnSpPr>
        <p:spPr>
          <a:xfrm>
            <a:off x="5633194" y="5103429"/>
            <a:ext cx="2759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円/楕円 159"/>
          <p:cNvSpPr>
            <a:spLocks noChangeAspect="1"/>
          </p:cNvSpPr>
          <p:nvPr/>
        </p:nvSpPr>
        <p:spPr>
          <a:xfrm>
            <a:off x="5548358" y="5017598"/>
            <a:ext cx="167386" cy="167386"/>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5739272" y="4871353"/>
            <a:ext cx="3035099" cy="432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500"/>
              </a:lnSpc>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第○報</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氾濫注意水位突破情報</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今後の水位突破によるステージ移行の判断材料</a:t>
            </a:r>
            <a:endParaRPr lang="en-US" altLang="ja-JP" sz="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7259468" y="4870657"/>
            <a:ext cx="2042403" cy="432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5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（流域内基準点で初めて突破したときのみ）</a:t>
            </a:r>
            <a:endParaRPr lang="en-US" altLang="ja-JP" sz="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8" name="直線コネクタ 97"/>
          <p:cNvCxnSpPr/>
          <p:nvPr/>
        </p:nvCxnSpPr>
        <p:spPr>
          <a:xfrm>
            <a:off x="5832316" y="3556316"/>
            <a:ext cx="22452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円/楕円 159"/>
          <p:cNvSpPr>
            <a:spLocks noChangeAspect="1"/>
          </p:cNvSpPr>
          <p:nvPr/>
        </p:nvSpPr>
        <p:spPr>
          <a:xfrm>
            <a:off x="5747480" y="3470485"/>
            <a:ext cx="167386" cy="167386"/>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5938395" y="3324240"/>
            <a:ext cx="2801658" cy="432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500"/>
              </a:lnSpc>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第○報</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気象台からの情報（入手した場合）</a:t>
            </a: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ホームベース 100"/>
          <p:cNvSpPr/>
          <p:nvPr/>
        </p:nvSpPr>
        <p:spPr>
          <a:xfrm rot="16200000">
            <a:off x="5029271" y="1704131"/>
            <a:ext cx="308875" cy="121089"/>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山形 101"/>
          <p:cNvSpPr/>
          <p:nvPr/>
        </p:nvSpPr>
        <p:spPr>
          <a:xfrm rot="16200000">
            <a:off x="5109108" y="1502338"/>
            <a:ext cx="156200" cy="121089"/>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3" name="山形 102"/>
          <p:cNvSpPr/>
          <p:nvPr/>
        </p:nvSpPr>
        <p:spPr>
          <a:xfrm rot="16200000">
            <a:off x="5109109" y="1378364"/>
            <a:ext cx="156200" cy="121089"/>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 name="山形 103"/>
          <p:cNvSpPr/>
          <p:nvPr/>
        </p:nvSpPr>
        <p:spPr>
          <a:xfrm rot="16200000">
            <a:off x="5109110" y="1260369"/>
            <a:ext cx="156200" cy="121089"/>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09" name="グループ化 108"/>
          <p:cNvGrpSpPr/>
          <p:nvPr/>
        </p:nvGrpSpPr>
        <p:grpSpPr>
          <a:xfrm flipV="1">
            <a:off x="5126661" y="5733256"/>
            <a:ext cx="121091" cy="959972"/>
            <a:chOff x="5279063" y="1388437"/>
            <a:chExt cx="121091" cy="683075"/>
          </a:xfrm>
        </p:grpSpPr>
        <p:sp>
          <p:nvSpPr>
            <p:cNvPr id="105" name="ホームベース 104"/>
            <p:cNvSpPr/>
            <p:nvPr/>
          </p:nvSpPr>
          <p:spPr>
            <a:xfrm rot="16200000">
              <a:off x="5183505" y="1858365"/>
              <a:ext cx="308875" cy="11742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山形 105"/>
            <p:cNvSpPr/>
            <p:nvPr/>
          </p:nvSpPr>
          <p:spPr>
            <a:xfrm rot="16200000">
              <a:off x="5261508" y="1654738"/>
              <a:ext cx="156200" cy="121089"/>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7" name="山形 106"/>
            <p:cNvSpPr/>
            <p:nvPr/>
          </p:nvSpPr>
          <p:spPr>
            <a:xfrm rot="16200000">
              <a:off x="5261509" y="1530764"/>
              <a:ext cx="156200" cy="121089"/>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8" name="山形 107"/>
            <p:cNvSpPr/>
            <p:nvPr/>
          </p:nvSpPr>
          <p:spPr>
            <a:xfrm rot="16200000">
              <a:off x="5261510" y="1405992"/>
              <a:ext cx="156200" cy="121089"/>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69" name="正方形/長方形 68"/>
          <p:cNvSpPr/>
          <p:nvPr/>
        </p:nvSpPr>
        <p:spPr>
          <a:xfrm>
            <a:off x="8067047" y="1145976"/>
            <a:ext cx="1000763" cy="677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pPr>
            <a:r>
              <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台風説明会が休日に開催される場合、平日勤務時間内に第</a:t>
            </a:r>
            <a:r>
              <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報とタイムライン発動を連絡する。</a:t>
            </a:r>
            <a:endParaRPr lang="en-US" altLang="ja-JP" sz="600"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スライド番号プレースホルダー 1"/>
          <p:cNvSpPr>
            <a:spLocks noGrp="1"/>
          </p:cNvSpPr>
          <p:nvPr>
            <p:ph type="sldNum" sz="quarter" idx="12"/>
          </p:nvPr>
        </p:nvSpPr>
        <p:spPr>
          <a:xfrm>
            <a:off x="7020272" y="6533706"/>
            <a:ext cx="2133600" cy="365125"/>
          </a:xfrm>
        </p:spPr>
        <p:txBody>
          <a:bodyPr/>
          <a:lstStyle/>
          <a:p>
            <a:fld id="{AD622186-B3F3-40C0-805A-F4F20E92FB91}" type="slidenum">
              <a:rPr kumimoji="1" lang="ja-JP" altLang="en-US" smtClean="0"/>
              <a:t>8</a:t>
            </a:fld>
            <a:endParaRPr kumimoji="1" lang="ja-JP" altLang="en-US"/>
          </a:p>
        </p:txBody>
      </p:sp>
    </p:spTree>
    <p:extLst>
      <p:ext uri="{BB962C8B-B14F-4D97-AF65-F5344CB8AC3E}">
        <p14:creationId xmlns:p14="http://schemas.microsoft.com/office/powerpoint/2010/main" val="1370901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76672"/>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寝屋川流域大規模水害タイムライン</a:t>
            </a:r>
          </a:p>
        </p:txBody>
      </p:sp>
      <p:sp>
        <p:nvSpPr>
          <p:cNvPr id="13" name="正方形/長方形 12"/>
          <p:cNvSpPr/>
          <p:nvPr/>
        </p:nvSpPr>
        <p:spPr>
          <a:xfrm>
            <a:off x="107504" y="460431"/>
            <a:ext cx="680356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schemeClr val="tx1"/>
                </a:solidFill>
                <a:effectLst>
                  <a:outerShdw blurRad="38100" dist="38100" dir="2700000" algn="tl">
                    <a:srgbClr val="000000">
                      <a:alpha val="43137"/>
                    </a:srgbClr>
                  </a:outerShdw>
                </a:effectLst>
              </a:rPr>
              <a:t>７．寝屋川流域大規模水害タイムラインのＰＤＣＡサイクルについて</a:t>
            </a:r>
            <a:endParaRPr kumimoji="1" lang="ja-JP" altLang="en-US" b="1" dirty="0">
              <a:solidFill>
                <a:schemeClr val="tx1"/>
              </a:solidFill>
              <a:effectLst>
                <a:outerShdw blurRad="38100" dist="38100" dir="2700000" algn="tl">
                  <a:srgbClr val="000000">
                    <a:alpha val="43137"/>
                  </a:srgbClr>
                </a:outerShdw>
              </a:effectLst>
            </a:endParaRPr>
          </a:p>
        </p:txBody>
      </p:sp>
      <p:sp>
        <p:nvSpPr>
          <p:cNvPr id="195" name="正方形/長方形 194"/>
          <p:cNvSpPr/>
          <p:nvPr/>
        </p:nvSpPr>
        <p:spPr>
          <a:xfrm>
            <a:off x="421655" y="5924785"/>
            <a:ext cx="8722345" cy="868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l"/>
            </a:pPr>
            <a:r>
              <a:rPr kumimoji="1" lang="ja-JP" altLang="en-US" sz="1400" dirty="0">
                <a:solidFill>
                  <a:schemeClr val="tx1"/>
                </a:solidFill>
                <a:effectLst>
                  <a:outerShdw blurRad="38100" dist="38100" dir="2700000" algn="tl">
                    <a:srgbClr val="000000">
                      <a:alpha val="43137"/>
                    </a:srgbClr>
                  </a:outerShdw>
                </a:effectLst>
              </a:rPr>
              <a:t>ふりかえりワーキング</a:t>
            </a:r>
            <a:endParaRPr kumimoji="1" lang="en-US" altLang="ja-JP" sz="1400" dirty="0">
              <a:solidFill>
                <a:schemeClr val="tx1"/>
              </a:solidFill>
              <a:effectLst>
                <a:outerShdw blurRad="38100" dist="38100" dir="2700000" algn="tl">
                  <a:srgbClr val="000000">
                    <a:alpha val="43137"/>
                  </a:srgbClr>
                </a:outerShdw>
              </a:effectLst>
            </a:endParaRPr>
          </a:p>
          <a:p>
            <a:r>
              <a:rPr kumimoji="1" lang="ja-JP" altLang="en-US" sz="1400" dirty="0">
                <a:solidFill>
                  <a:schemeClr val="tx1"/>
                </a:solidFill>
                <a:effectLst>
                  <a:outerShdw blurRad="38100" dist="38100" dir="2700000" algn="tl">
                    <a:srgbClr val="000000">
                      <a:alpha val="43137"/>
                    </a:srgbClr>
                  </a:outerShdw>
                </a:effectLst>
              </a:rPr>
              <a:t>　　　毎年、タイムラインを運用していくなか</a:t>
            </a:r>
            <a:r>
              <a:rPr lang="ja-JP" altLang="en-US" sz="1400" dirty="0">
                <a:solidFill>
                  <a:schemeClr val="tx1"/>
                </a:solidFill>
                <a:effectLst>
                  <a:outerShdw blurRad="38100" dist="38100" dir="2700000" algn="tl">
                    <a:srgbClr val="000000">
                      <a:alpha val="43137"/>
                    </a:srgbClr>
                  </a:outerShdw>
                </a:effectLst>
              </a:rPr>
              <a:t>で、ＰＤＣＡサイクルによる継続的な運用と改善を目的として、</a:t>
            </a:r>
            <a:endParaRPr lang="en-US" altLang="ja-JP" sz="1400" dirty="0">
              <a:solidFill>
                <a:schemeClr val="tx1"/>
              </a:solidFill>
              <a:effectLst>
                <a:outerShdw blurRad="38100" dist="38100" dir="2700000" algn="tl">
                  <a:srgbClr val="000000">
                    <a:alpha val="43137"/>
                  </a:srgbClr>
                </a:outerShdw>
              </a:effectLst>
            </a:endParaRPr>
          </a:p>
          <a:p>
            <a:r>
              <a:rPr lang="ja-JP" altLang="en-US" sz="1400" dirty="0">
                <a:solidFill>
                  <a:schemeClr val="tx1"/>
                </a:solidFill>
                <a:effectLst>
                  <a:outerShdw blurRad="38100" dist="38100" dir="2700000" algn="tl">
                    <a:srgbClr val="000000">
                      <a:alpha val="43137"/>
                    </a:srgbClr>
                  </a:outerShdw>
                </a:effectLst>
              </a:rPr>
              <a:t>　　　台風期後の１月に</a:t>
            </a:r>
            <a:r>
              <a:rPr kumimoji="1" lang="ja-JP" altLang="en-US" sz="1400" dirty="0">
                <a:solidFill>
                  <a:schemeClr val="tx1"/>
                </a:solidFill>
                <a:effectLst>
                  <a:outerShdw blurRad="38100" dist="38100" dir="2700000" algn="tl">
                    <a:srgbClr val="000000">
                      <a:alpha val="43137"/>
                    </a:srgbClr>
                  </a:outerShdw>
                </a:effectLst>
              </a:rPr>
              <a:t>ワーキングを開催し、ふりかえりによる課題抽出と改善の</a:t>
            </a:r>
            <a:r>
              <a:rPr lang="ja-JP" altLang="en-US" sz="1400" dirty="0">
                <a:solidFill>
                  <a:schemeClr val="tx1"/>
                </a:solidFill>
                <a:effectLst>
                  <a:outerShdw blurRad="38100" dist="38100" dir="2700000" algn="tl">
                    <a:srgbClr val="000000">
                      <a:alpha val="43137"/>
                    </a:srgbClr>
                  </a:outerShdw>
                </a:effectLst>
              </a:rPr>
              <a:t>検討を行う。</a:t>
            </a:r>
            <a:endParaRPr kumimoji="1" lang="en-US" altLang="ja-JP" sz="1400" dirty="0">
              <a:solidFill>
                <a:schemeClr val="tx1"/>
              </a:solidFill>
              <a:effectLst>
                <a:outerShdw blurRad="38100" dist="38100" dir="2700000" algn="tl">
                  <a:srgbClr val="000000">
                    <a:alpha val="43137"/>
                  </a:srgbClr>
                </a:outerShdw>
              </a:effectLst>
            </a:endParaRPr>
          </a:p>
        </p:txBody>
      </p:sp>
      <p:sp>
        <p:nvSpPr>
          <p:cNvPr id="2" name="正方形/長方形 1"/>
          <p:cNvSpPr/>
          <p:nvPr/>
        </p:nvSpPr>
        <p:spPr>
          <a:xfrm>
            <a:off x="1996747" y="5507940"/>
            <a:ext cx="5841325" cy="369332"/>
          </a:xfrm>
          <a:prstGeom prst="rect">
            <a:avLst/>
          </a:prstGeom>
        </p:spPr>
        <p:txBody>
          <a:bodyPr wrap="square">
            <a:spAutoFit/>
          </a:bodyPr>
          <a:lstStyle/>
          <a:p>
            <a:r>
              <a:rPr lang="en-US" altLang="ja-JP" dirty="0"/>
              <a:t> </a:t>
            </a:r>
            <a:r>
              <a:rPr lang="en-US" altLang="ja-JP" sz="1400" dirty="0">
                <a:effectLst>
                  <a:outerShdw blurRad="38100" dist="38100" dir="2700000" algn="tl">
                    <a:srgbClr val="000000">
                      <a:alpha val="43137"/>
                    </a:srgbClr>
                  </a:outerShdw>
                </a:effectLst>
              </a:rPr>
              <a:t>Plan</a:t>
            </a:r>
            <a:r>
              <a:rPr lang="ja-JP" altLang="en-US" sz="1400" dirty="0">
                <a:effectLst>
                  <a:outerShdw blurRad="38100" dist="38100" dir="2700000" algn="tl">
                    <a:srgbClr val="000000">
                      <a:alpha val="43137"/>
                    </a:srgbClr>
                  </a:outerShdw>
                </a:effectLst>
              </a:rPr>
              <a:t>（計画）　→　　　</a:t>
            </a:r>
            <a:r>
              <a:rPr lang="en-US" altLang="ja-JP" sz="1400" dirty="0">
                <a:effectLst>
                  <a:outerShdw blurRad="38100" dist="38100" dir="2700000" algn="tl">
                    <a:srgbClr val="000000">
                      <a:alpha val="43137"/>
                    </a:srgbClr>
                  </a:outerShdw>
                </a:effectLst>
              </a:rPr>
              <a:t>Do</a:t>
            </a:r>
            <a:r>
              <a:rPr lang="ja-JP" altLang="en-US" sz="1400" dirty="0">
                <a:effectLst>
                  <a:outerShdw blurRad="38100" dist="38100" dir="2700000" algn="tl">
                    <a:srgbClr val="000000">
                      <a:alpha val="43137"/>
                    </a:srgbClr>
                  </a:outerShdw>
                </a:effectLst>
              </a:rPr>
              <a:t>（実行）　→　　</a:t>
            </a:r>
            <a:r>
              <a:rPr lang="en-US" altLang="ja-JP" sz="1400" dirty="0">
                <a:effectLst>
                  <a:outerShdw blurRad="38100" dist="38100" dir="2700000" algn="tl">
                    <a:srgbClr val="000000">
                      <a:alpha val="43137"/>
                    </a:srgbClr>
                  </a:outerShdw>
                </a:effectLst>
              </a:rPr>
              <a:t>Check</a:t>
            </a:r>
            <a:r>
              <a:rPr lang="ja-JP" altLang="en-US" sz="1400" dirty="0">
                <a:effectLst>
                  <a:outerShdw blurRad="38100" dist="38100" dir="2700000" algn="tl">
                    <a:srgbClr val="000000">
                      <a:alpha val="43137"/>
                    </a:srgbClr>
                  </a:outerShdw>
                </a:effectLst>
              </a:rPr>
              <a:t>（評価）　→　</a:t>
            </a:r>
            <a:r>
              <a:rPr lang="en-US" altLang="ja-JP" sz="1400" dirty="0">
                <a:effectLst>
                  <a:outerShdw blurRad="38100" dist="38100" dir="2700000" algn="tl">
                    <a:srgbClr val="000000">
                      <a:alpha val="43137"/>
                    </a:srgbClr>
                  </a:outerShdw>
                </a:effectLst>
              </a:rPr>
              <a:t>Action</a:t>
            </a:r>
            <a:r>
              <a:rPr lang="ja-JP" altLang="en-US" sz="1400" dirty="0">
                <a:effectLst>
                  <a:outerShdw blurRad="38100" dist="38100" dir="2700000" algn="tl">
                    <a:srgbClr val="000000">
                      <a:alpha val="43137"/>
                    </a:srgbClr>
                  </a:outerShdw>
                </a:effectLst>
              </a:rPr>
              <a:t>（改善）</a:t>
            </a:r>
          </a:p>
        </p:txBody>
      </p:sp>
      <p:sp>
        <p:nvSpPr>
          <p:cNvPr id="120" name="正方形/長方形 119"/>
          <p:cNvSpPr/>
          <p:nvPr/>
        </p:nvSpPr>
        <p:spPr>
          <a:xfrm>
            <a:off x="1079527" y="1171148"/>
            <a:ext cx="1484970" cy="351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令和</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kumimoji="1" lang="ja-JP" altLang="en-US" sz="14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p>
        </p:txBody>
      </p:sp>
      <p:cxnSp>
        <p:nvCxnSpPr>
          <p:cNvPr id="136" name="直線矢印コネクタ 135"/>
          <p:cNvCxnSpPr/>
          <p:nvPr/>
        </p:nvCxnSpPr>
        <p:spPr>
          <a:xfrm flipV="1">
            <a:off x="7534616" y="1799448"/>
            <a:ext cx="1383439" cy="333374"/>
          </a:xfrm>
          <a:prstGeom prst="straightConnector1">
            <a:avLst/>
          </a:prstGeom>
          <a:ln w="285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37" name="正方形/長方形 136"/>
          <p:cNvSpPr/>
          <p:nvPr/>
        </p:nvSpPr>
        <p:spPr>
          <a:xfrm>
            <a:off x="7636708" y="2825794"/>
            <a:ext cx="1416796" cy="1902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月初旬</a:t>
            </a:r>
            <a:endParaRPr kumimoji="1" lang="en-US" altLang="ja-JP" sz="8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協議会</a:t>
            </a:r>
            <a:r>
              <a:rPr kumimoji="1" lang="ja-JP" altLang="en-US" sz="8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（報告）</a:t>
            </a:r>
            <a:endParaRPr kumimoji="1" lang="en-US" altLang="ja-JP" sz="8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defRPr/>
            </a:pPr>
            <a:r>
              <a:rPr lang="ja-JP" altLang="en-US" sz="8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8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月中旬</a:t>
            </a:r>
            <a:endParaRPr lang="en-US" altLang="ja-JP" sz="8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情報伝達訓練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月初旬～</a:t>
            </a:r>
            <a:r>
              <a:rPr kumimoji="1" lang="en-US" altLang="ja-JP"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月下旬</a:t>
            </a:r>
            <a:endParaRPr kumimoji="1" lang="en-US" altLang="ja-JP"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運用・アンケート調査</a:t>
            </a:r>
            <a:endParaRPr kumimoji="1" lang="en-US" altLang="ja-JP" sz="1000" b="0" i="0" u="none" strike="noStrike" kern="1200" cap="none" spc="0" normalizeH="0" baseline="3000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月中旬</a:t>
            </a:r>
            <a:endParaRPr kumimoji="1" lang="en-US" altLang="ja-JP"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ふりかえりワーキング</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月上旬～</a:t>
            </a:r>
            <a:r>
              <a:rPr kumimoji="1" lang="en-US" altLang="ja-JP"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月上旬</a:t>
            </a:r>
            <a:endParaRPr kumimoji="1" lang="en-US" altLang="ja-JP"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意見照会⇒改定</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kern="1200" cap="none" spc="0" normalizeH="0" baseline="3000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0" name="正方形/長方形 159"/>
          <p:cNvSpPr/>
          <p:nvPr/>
        </p:nvSpPr>
        <p:spPr>
          <a:xfrm>
            <a:off x="6656532" y="1359230"/>
            <a:ext cx="878084" cy="459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確認作業</a:t>
            </a:r>
            <a:endParaRPr kumimoji="1" lang="en-US" altLang="ja-JP" sz="9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（意見照会）</a:t>
            </a:r>
            <a:endParaRPr kumimoji="1" lang="en-US" altLang="ja-JP" sz="9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9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⇒改定</a:t>
            </a:r>
            <a:endParaRPr kumimoji="1" lang="en-US" altLang="ja-JP" sz="9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1" name="正方形/長方形 160"/>
          <p:cNvSpPr/>
          <p:nvPr/>
        </p:nvSpPr>
        <p:spPr>
          <a:xfrm>
            <a:off x="6182987" y="2968364"/>
            <a:ext cx="1344761" cy="516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ts val="17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　</a:t>
            </a:r>
            <a:r>
              <a:rPr kumimoji="1" lang="ja-JP" altLang="en-US"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ふりかえり</a:t>
            </a:r>
            <a:r>
              <a:rPr kumimoji="1" lang="en-US" altLang="ja-JP"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WG</a:t>
            </a:r>
          </a:p>
          <a:p>
            <a:pPr marL="0" marR="0" lvl="0" indent="0" algn="ctr" defTabSz="914400" rtl="0" eaLnBrk="1" fontAlgn="base" latinLnBrk="0" hangingPunct="1">
              <a:lnSpc>
                <a:spcPts val="17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17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169" name="正方形/長方形 168"/>
          <p:cNvSpPr/>
          <p:nvPr/>
        </p:nvSpPr>
        <p:spPr>
          <a:xfrm>
            <a:off x="7474632" y="1170469"/>
            <a:ext cx="1669368" cy="351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12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a:t>
            </a:r>
            <a:endParaRPr kumimoji="1" lang="en-US" altLang="ja-JP" sz="12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（繰り返し）</a:t>
            </a:r>
          </a:p>
        </p:txBody>
      </p:sp>
      <p:sp>
        <p:nvSpPr>
          <p:cNvPr id="171" name="正方形/長方形 170"/>
          <p:cNvSpPr/>
          <p:nvPr/>
        </p:nvSpPr>
        <p:spPr>
          <a:xfrm>
            <a:off x="7241897" y="2217687"/>
            <a:ext cx="638295" cy="601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p>
        </p:txBody>
      </p:sp>
      <p:sp>
        <p:nvSpPr>
          <p:cNvPr id="181" name="正方形/長方形 180"/>
          <p:cNvSpPr/>
          <p:nvPr/>
        </p:nvSpPr>
        <p:spPr>
          <a:xfrm>
            <a:off x="7626772" y="2068258"/>
            <a:ext cx="638295" cy="601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p>
        </p:txBody>
      </p:sp>
      <p:sp>
        <p:nvSpPr>
          <p:cNvPr id="75" name="スライド番号プレースホルダー 1"/>
          <p:cNvSpPr>
            <a:spLocks noGrp="1"/>
          </p:cNvSpPr>
          <p:nvPr>
            <p:ph type="sldNum" sz="quarter" idx="12"/>
          </p:nvPr>
        </p:nvSpPr>
        <p:spPr>
          <a:xfrm>
            <a:off x="7020272" y="6533706"/>
            <a:ext cx="2133600" cy="365125"/>
          </a:xfrm>
        </p:spPr>
        <p:txBody>
          <a:bodyPr/>
          <a:lstStyle/>
          <a:p>
            <a:fld id="{AD622186-B3F3-40C0-805A-F4F20E92FB91}" type="slidenum">
              <a:rPr kumimoji="1" lang="ja-JP" altLang="en-US" smtClean="0"/>
              <a:t>9</a:t>
            </a:fld>
            <a:endParaRPr kumimoji="1" lang="ja-JP" altLang="en-US"/>
          </a:p>
        </p:txBody>
      </p:sp>
      <p:grpSp>
        <p:nvGrpSpPr>
          <p:cNvPr id="7" name="グループ化 6">
            <a:extLst>
              <a:ext uri="{FF2B5EF4-FFF2-40B4-BE49-F238E27FC236}">
                <a16:creationId xmlns:a16="http://schemas.microsoft.com/office/drawing/2014/main" id="{9E5C9CC0-9D97-86A1-6E56-187BD6175526}"/>
              </a:ext>
            </a:extLst>
          </p:cNvPr>
          <p:cNvGrpSpPr/>
          <p:nvPr/>
        </p:nvGrpSpPr>
        <p:grpSpPr>
          <a:xfrm>
            <a:off x="3770496" y="1073844"/>
            <a:ext cx="3726321" cy="3512924"/>
            <a:chOff x="3770496" y="1073844"/>
            <a:chExt cx="3726321" cy="3512924"/>
          </a:xfrm>
        </p:grpSpPr>
        <p:sp>
          <p:nvSpPr>
            <p:cNvPr id="121" name="正方形/長方形 120"/>
            <p:cNvSpPr/>
            <p:nvPr/>
          </p:nvSpPr>
          <p:spPr>
            <a:xfrm>
              <a:off x="4147202" y="1073844"/>
              <a:ext cx="1484970" cy="351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令和６年度</a:t>
              </a:r>
            </a:p>
          </p:txBody>
        </p:sp>
        <p:sp>
          <p:nvSpPr>
            <p:cNvPr id="141" name="正方形/長方形 140"/>
            <p:cNvSpPr/>
            <p:nvPr/>
          </p:nvSpPr>
          <p:spPr>
            <a:xfrm>
              <a:off x="3770496" y="2286613"/>
              <a:ext cx="372192" cy="601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p>
          </p:txBody>
        </p:sp>
        <p:sp>
          <p:nvSpPr>
            <p:cNvPr id="143" name="正方形/長方形 142"/>
            <p:cNvSpPr/>
            <p:nvPr/>
          </p:nvSpPr>
          <p:spPr>
            <a:xfrm>
              <a:off x="4024001" y="2238121"/>
              <a:ext cx="638295" cy="601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５</a:t>
              </a:r>
              <a:endParaRPr kumimoji="1" lang="en-US" altLang="ja-JP" sz="11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p>
          </p:txBody>
        </p:sp>
        <p:cxnSp>
          <p:nvCxnSpPr>
            <p:cNvPr id="146" name="直線矢印コネクタ 145"/>
            <p:cNvCxnSpPr/>
            <p:nvPr/>
          </p:nvCxnSpPr>
          <p:spPr>
            <a:xfrm flipV="1">
              <a:off x="3838231" y="2126332"/>
              <a:ext cx="3658586" cy="881623"/>
            </a:xfrm>
            <a:prstGeom prst="straightConnector1">
              <a:avLst/>
            </a:prstGeom>
            <a:ln w="85725">
              <a:solidFill>
                <a:schemeClr val="tx1"/>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4039765" y="2885307"/>
              <a:ext cx="2551989" cy="1664145"/>
              <a:chOff x="4286306" y="2816025"/>
              <a:chExt cx="2551989" cy="1451747"/>
            </a:xfrm>
          </p:grpSpPr>
          <p:sp>
            <p:nvSpPr>
              <p:cNvPr id="144" name="正方形/長方形 143"/>
              <p:cNvSpPr/>
              <p:nvPr/>
            </p:nvSpPr>
            <p:spPr>
              <a:xfrm>
                <a:off x="4286306" y="4030576"/>
                <a:ext cx="2551989" cy="223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fontAlgn="base">
                  <a:lnSpc>
                    <a:spcPts val="1700"/>
                  </a:lnSpc>
                  <a:spcBef>
                    <a:spcPct val="0"/>
                  </a:spcBef>
                  <a:spcAft>
                    <a:spcPct val="0"/>
                  </a:spcAft>
                  <a:defRPr/>
                </a:pPr>
                <a:r>
                  <a:rPr kumimoji="1" lang="en-US" altLang="ja-JP" sz="11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月末　</a:t>
                </a:r>
                <a:r>
                  <a:rPr kumimoji="1" lang="ja-JP" altLang="en-US" sz="10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タイムライン</a:t>
                </a:r>
                <a:r>
                  <a:rPr kumimoji="1" lang="ja-JP" altLang="en-US" sz="8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部会（</a:t>
                </a:r>
                <a:r>
                  <a:rPr kumimoji="1" lang="en-US" altLang="ja-JP" sz="8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部会合同会議</a:t>
                </a:r>
                <a:r>
                  <a:rPr lang="ja-JP" altLang="en-US" sz="8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・報告</a:t>
                </a:r>
                <a:r>
                  <a:rPr kumimoji="1" lang="ja-JP" altLang="en-US" sz="8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145" name="フリーフォーム 144"/>
              <p:cNvSpPr/>
              <p:nvPr/>
            </p:nvSpPr>
            <p:spPr>
              <a:xfrm flipH="1" flipV="1">
                <a:off x="4376489" y="2908896"/>
                <a:ext cx="2000243" cy="1358876"/>
              </a:xfrm>
              <a:custGeom>
                <a:avLst/>
                <a:gdLst>
                  <a:gd name="connsiteX0" fmla="*/ 990600 w 990600"/>
                  <a:gd name="connsiteY0" fmla="*/ 228600 h 228600"/>
                  <a:gd name="connsiteX1" fmla="*/ 990600 w 990600"/>
                  <a:gd name="connsiteY1" fmla="*/ 0 h 228600"/>
                  <a:gd name="connsiteX2" fmla="*/ 0 w 990600"/>
                  <a:gd name="connsiteY2" fmla="*/ 0 h 228600"/>
                </a:gdLst>
                <a:ahLst/>
                <a:cxnLst>
                  <a:cxn ang="0">
                    <a:pos x="connsiteX0" y="connsiteY0"/>
                  </a:cxn>
                  <a:cxn ang="0">
                    <a:pos x="connsiteX1" y="connsiteY1"/>
                  </a:cxn>
                  <a:cxn ang="0">
                    <a:pos x="connsiteX2" y="connsiteY2"/>
                  </a:cxn>
                </a:cxnLst>
                <a:rect l="l" t="t" r="r" b="b"/>
                <a:pathLst>
                  <a:path w="990600" h="228600">
                    <a:moveTo>
                      <a:pt x="990600" y="228600"/>
                    </a:moveTo>
                    <a:lnTo>
                      <a:pt x="990600" y="0"/>
                    </a:ln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147" name="円/楕円 3"/>
              <p:cNvSpPr>
                <a:spLocks noChangeAspect="1"/>
              </p:cNvSpPr>
              <p:nvPr/>
            </p:nvSpPr>
            <p:spPr>
              <a:xfrm>
                <a:off x="4314485" y="2816025"/>
                <a:ext cx="119713" cy="115529"/>
              </a:xfrm>
              <a:prstGeom prst="ellipse">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grpSp>
        <p:sp>
          <p:nvSpPr>
            <p:cNvPr id="154" name="正方形/長方形 153"/>
            <p:cNvSpPr/>
            <p:nvPr/>
          </p:nvSpPr>
          <p:spPr>
            <a:xfrm>
              <a:off x="5976071" y="1703478"/>
              <a:ext cx="638295" cy="601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p>
          </p:txBody>
        </p:sp>
        <p:sp>
          <p:nvSpPr>
            <p:cNvPr id="155" name="正方形/長方形 154"/>
            <p:cNvSpPr/>
            <p:nvPr/>
          </p:nvSpPr>
          <p:spPr>
            <a:xfrm>
              <a:off x="6362387" y="1630112"/>
              <a:ext cx="638295" cy="601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en-US" altLang="ja-JP" sz="11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p>
          </p:txBody>
        </p:sp>
        <p:cxnSp>
          <p:nvCxnSpPr>
            <p:cNvPr id="156" name="直線コネクタ 155"/>
            <p:cNvCxnSpPr/>
            <p:nvPr/>
          </p:nvCxnSpPr>
          <p:spPr>
            <a:xfrm>
              <a:off x="6801753" y="1726451"/>
              <a:ext cx="0" cy="509289"/>
            </a:xfrm>
            <a:prstGeom prst="line">
              <a:avLst/>
            </a:prstGeom>
            <a:ln w="19050"/>
          </p:spPr>
          <p:style>
            <a:lnRef idx="1">
              <a:schemeClr val="dk1"/>
            </a:lnRef>
            <a:fillRef idx="0">
              <a:schemeClr val="dk1"/>
            </a:fillRef>
            <a:effectRef idx="0">
              <a:schemeClr val="dk1"/>
            </a:effectRef>
            <a:fontRef idx="minor">
              <a:schemeClr val="tx1"/>
            </a:fontRef>
          </p:style>
        </p:cxnSp>
        <p:cxnSp>
          <p:nvCxnSpPr>
            <p:cNvPr id="157" name="直線コネクタ 156"/>
            <p:cNvCxnSpPr/>
            <p:nvPr/>
          </p:nvCxnSpPr>
          <p:spPr>
            <a:xfrm>
              <a:off x="7411167" y="1726100"/>
              <a:ext cx="0" cy="328425"/>
            </a:xfrm>
            <a:prstGeom prst="line">
              <a:avLst/>
            </a:prstGeom>
            <a:ln w="19050"/>
          </p:spPr>
          <p:style>
            <a:lnRef idx="1">
              <a:schemeClr val="dk1"/>
            </a:lnRef>
            <a:fillRef idx="0">
              <a:schemeClr val="dk1"/>
            </a:fillRef>
            <a:effectRef idx="0">
              <a:schemeClr val="dk1"/>
            </a:effectRef>
            <a:fontRef idx="minor">
              <a:schemeClr val="tx1"/>
            </a:fontRef>
          </p:style>
        </p:cxnSp>
        <p:cxnSp>
          <p:nvCxnSpPr>
            <p:cNvPr id="159" name="直線コネクタ 158"/>
            <p:cNvCxnSpPr/>
            <p:nvPr/>
          </p:nvCxnSpPr>
          <p:spPr>
            <a:xfrm flipH="1">
              <a:off x="6812630" y="1799565"/>
              <a:ext cx="598537" cy="0"/>
            </a:xfrm>
            <a:prstGeom prst="line">
              <a:avLst/>
            </a:prstGeom>
            <a:ln w="19050"/>
          </p:spPr>
          <p:style>
            <a:lnRef idx="1">
              <a:schemeClr val="dk1"/>
            </a:lnRef>
            <a:fillRef idx="0">
              <a:schemeClr val="dk1"/>
            </a:fillRef>
            <a:effectRef idx="0">
              <a:schemeClr val="dk1"/>
            </a:effectRef>
            <a:fontRef idx="minor">
              <a:schemeClr val="tx1"/>
            </a:fontRef>
          </p:style>
        </p:cxnSp>
        <p:sp>
          <p:nvSpPr>
            <p:cNvPr id="162" name="フリーフォーム 161"/>
            <p:cNvSpPr/>
            <p:nvPr/>
          </p:nvSpPr>
          <p:spPr>
            <a:xfrm flipH="1" flipV="1">
              <a:off x="6309058" y="2443232"/>
              <a:ext cx="1169434" cy="793049"/>
            </a:xfrm>
            <a:custGeom>
              <a:avLst/>
              <a:gdLst>
                <a:gd name="connsiteX0" fmla="*/ 990600 w 990600"/>
                <a:gd name="connsiteY0" fmla="*/ 228600 h 228600"/>
                <a:gd name="connsiteX1" fmla="*/ 990600 w 990600"/>
                <a:gd name="connsiteY1" fmla="*/ 0 h 228600"/>
                <a:gd name="connsiteX2" fmla="*/ 0 w 990600"/>
                <a:gd name="connsiteY2" fmla="*/ 0 h 228600"/>
              </a:gdLst>
              <a:ahLst/>
              <a:cxnLst>
                <a:cxn ang="0">
                  <a:pos x="connsiteX0" y="connsiteY0"/>
                </a:cxn>
                <a:cxn ang="0">
                  <a:pos x="connsiteX1" y="connsiteY1"/>
                </a:cxn>
                <a:cxn ang="0">
                  <a:pos x="connsiteX2" y="connsiteY2"/>
                </a:cxn>
              </a:cxnLst>
              <a:rect l="l" t="t" r="r" b="b"/>
              <a:pathLst>
                <a:path w="990600" h="228600">
                  <a:moveTo>
                    <a:pt x="990600" y="228600"/>
                  </a:moveTo>
                  <a:lnTo>
                    <a:pt x="990600" y="0"/>
                  </a:ln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163" name="円/楕円 3"/>
            <p:cNvSpPr>
              <a:spLocks noChangeAspect="1"/>
            </p:cNvSpPr>
            <p:nvPr/>
          </p:nvSpPr>
          <p:spPr>
            <a:xfrm>
              <a:off x="6262294" y="2350360"/>
              <a:ext cx="119713" cy="115529"/>
            </a:xfrm>
            <a:prstGeom prst="ellipse">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164" name="円/楕円 123"/>
            <p:cNvSpPr>
              <a:spLocks noChangeAspect="1"/>
            </p:cNvSpPr>
            <p:nvPr/>
          </p:nvSpPr>
          <p:spPr>
            <a:xfrm>
              <a:off x="5954199" y="2453327"/>
              <a:ext cx="64484" cy="6223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166" name="正方形/長方形 165"/>
            <p:cNvSpPr/>
            <p:nvPr/>
          </p:nvSpPr>
          <p:spPr>
            <a:xfrm>
              <a:off x="5005429" y="2659122"/>
              <a:ext cx="1161247" cy="459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9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アンケート調査</a:t>
              </a:r>
              <a:endParaRPr kumimoji="1" lang="en-US" altLang="ja-JP" sz="900" b="0" i="0" strike="noStrike" kern="1200" cap="none" spc="0" normalizeH="0" baseline="3000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9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（ふりかえり）</a:t>
              </a:r>
              <a:endParaRPr kumimoji="1" lang="en-US" altLang="ja-JP" sz="9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4" name="フリーフォーム 213"/>
            <p:cNvSpPr/>
            <p:nvPr/>
          </p:nvSpPr>
          <p:spPr>
            <a:xfrm>
              <a:off x="5078781" y="2533362"/>
              <a:ext cx="923925" cy="552450"/>
            </a:xfrm>
            <a:custGeom>
              <a:avLst/>
              <a:gdLst>
                <a:gd name="connsiteX0" fmla="*/ 914400 w 923925"/>
                <a:gd name="connsiteY0" fmla="*/ 0 h 552450"/>
                <a:gd name="connsiteX1" fmla="*/ 923925 w 923925"/>
                <a:gd name="connsiteY1" fmla="*/ 542925 h 552450"/>
                <a:gd name="connsiteX2" fmla="*/ 0 w 923925"/>
                <a:gd name="connsiteY2" fmla="*/ 552450 h 552450"/>
                <a:gd name="connsiteX3" fmla="*/ 0 w 923925"/>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923925" h="552450">
                  <a:moveTo>
                    <a:pt x="914400" y="0"/>
                  </a:moveTo>
                  <a:lnTo>
                    <a:pt x="923925" y="542925"/>
                  </a:lnTo>
                  <a:lnTo>
                    <a:pt x="0" y="552450"/>
                  </a:lnTo>
                  <a:lnTo>
                    <a:pt x="0" y="552450"/>
                  </a:ln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grpSp>
          <p:nvGrpSpPr>
            <p:cNvPr id="6" name="グループ化 5"/>
            <p:cNvGrpSpPr/>
            <p:nvPr/>
          </p:nvGrpSpPr>
          <p:grpSpPr>
            <a:xfrm>
              <a:off x="3961579" y="2753698"/>
              <a:ext cx="2378342" cy="1833070"/>
              <a:chOff x="4071842" y="2735410"/>
              <a:chExt cx="2378342" cy="1833070"/>
            </a:xfrm>
          </p:grpSpPr>
          <p:sp>
            <p:nvSpPr>
              <p:cNvPr id="148" name="正方形/長方形 147"/>
              <p:cNvSpPr/>
              <p:nvPr/>
            </p:nvSpPr>
            <p:spPr>
              <a:xfrm>
                <a:off x="4071842" y="4051800"/>
                <a:ext cx="2378342" cy="516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ts val="1000"/>
                  </a:lnSpc>
                  <a:spcBef>
                    <a:spcPct val="0"/>
                  </a:spcBef>
                  <a:spcAft>
                    <a:spcPct val="0"/>
                  </a:spcAft>
                  <a:buClrTx/>
                  <a:buSzTx/>
                  <a:buFontTx/>
                  <a:buNone/>
                  <a:tabLst/>
                  <a:defRPr/>
                </a:pPr>
                <a:r>
                  <a:rPr kumimoji="1" lang="en-US" altLang="ja-JP" sz="11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lang="ja-JP" altLang="en-US" sz="1100" noProof="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初</a:t>
                </a:r>
                <a:r>
                  <a:rPr kumimoji="1" lang="ja-JP" altLang="en-US" sz="11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旬　</a:t>
                </a:r>
                <a:r>
                  <a:rPr kumimoji="1" lang="ja-JP" altLang="en-US" sz="8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協議会（報告）</a:t>
                </a:r>
                <a:endParaRPr kumimoji="1" lang="en-US" altLang="ja-JP" sz="8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円/楕円 3"/>
              <p:cNvSpPr>
                <a:spLocks noChangeAspect="1"/>
              </p:cNvSpPr>
              <p:nvPr/>
            </p:nvSpPr>
            <p:spPr>
              <a:xfrm>
                <a:off x="4752812" y="2735410"/>
                <a:ext cx="119713" cy="115529"/>
              </a:xfrm>
              <a:prstGeom prst="ellipse">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79" name="フリーフォーム 78"/>
              <p:cNvSpPr/>
              <p:nvPr/>
            </p:nvSpPr>
            <p:spPr>
              <a:xfrm flipH="1" flipV="1">
                <a:off x="4807134" y="2837400"/>
                <a:ext cx="1321811" cy="1098211"/>
              </a:xfrm>
              <a:custGeom>
                <a:avLst/>
                <a:gdLst>
                  <a:gd name="connsiteX0" fmla="*/ 990600 w 990600"/>
                  <a:gd name="connsiteY0" fmla="*/ 228600 h 228600"/>
                  <a:gd name="connsiteX1" fmla="*/ 990600 w 990600"/>
                  <a:gd name="connsiteY1" fmla="*/ 0 h 228600"/>
                  <a:gd name="connsiteX2" fmla="*/ 0 w 990600"/>
                  <a:gd name="connsiteY2" fmla="*/ 0 h 228600"/>
                </a:gdLst>
                <a:ahLst/>
                <a:cxnLst>
                  <a:cxn ang="0">
                    <a:pos x="connsiteX0" y="connsiteY0"/>
                  </a:cxn>
                  <a:cxn ang="0">
                    <a:pos x="connsiteX1" y="connsiteY1"/>
                  </a:cxn>
                  <a:cxn ang="0">
                    <a:pos x="connsiteX2" y="connsiteY2"/>
                  </a:cxn>
                </a:cxnLst>
                <a:rect l="l" t="t" r="r" b="b"/>
                <a:pathLst>
                  <a:path w="990600" h="228600">
                    <a:moveTo>
                      <a:pt x="990600" y="228600"/>
                    </a:moveTo>
                    <a:lnTo>
                      <a:pt x="990600" y="0"/>
                    </a:ln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grpSp>
        <p:grpSp>
          <p:nvGrpSpPr>
            <p:cNvPr id="5" name="グループ化 4"/>
            <p:cNvGrpSpPr/>
            <p:nvPr/>
          </p:nvGrpSpPr>
          <p:grpSpPr>
            <a:xfrm>
              <a:off x="4362693" y="2812632"/>
              <a:ext cx="1788301" cy="1459457"/>
              <a:chOff x="4536429" y="2779184"/>
              <a:chExt cx="1788301" cy="1209599"/>
            </a:xfrm>
          </p:grpSpPr>
          <p:sp>
            <p:nvSpPr>
              <p:cNvPr id="149" name="フリーフォーム 148"/>
              <p:cNvSpPr/>
              <p:nvPr/>
            </p:nvSpPr>
            <p:spPr>
              <a:xfrm flipH="1" flipV="1">
                <a:off x="4592551" y="2915373"/>
                <a:ext cx="1421635" cy="1073410"/>
              </a:xfrm>
              <a:custGeom>
                <a:avLst/>
                <a:gdLst>
                  <a:gd name="connsiteX0" fmla="*/ 990600 w 990600"/>
                  <a:gd name="connsiteY0" fmla="*/ 228600 h 228600"/>
                  <a:gd name="connsiteX1" fmla="*/ 990600 w 990600"/>
                  <a:gd name="connsiteY1" fmla="*/ 0 h 228600"/>
                  <a:gd name="connsiteX2" fmla="*/ 0 w 990600"/>
                  <a:gd name="connsiteY2" fmla="*/ 0 h 228600"/>
                </a:gdLst>
                <a:ahLst/>
                <a:cxnLst>
                  <a:cxn ang="0">
                    <a:pos x="connsiteX0" y="connsiteY0"/>
                  </a:cxn>
                  <a:cxn ang="0">
                    <a:pos x="connsiteX1" y="connsiteY1"/>
                  </a:cxn>
                  <a:cxn ang="0">
                    <a:pos x="connsiteX2" y="connsiteY2"/>
                  </a:cxn>
                </a:cxnLst>
                <a:rect l="l" t="t" r="r" b="b"/>
                <a:pathLst>
                  <a:path w="990600" h="228600">
                    <a:moveTo>
                      <a:pt x="990600" y="228600"/>
                    </a:moveTo>
                    <a:lnTo>
                      <a:pt x="990600" y="0"/>
                    </a:ln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150" name="円/楕円 3"/>
              <p:cNvSpPr>
                <a:spLocks noChangeAspect="1"/>
              </p:cNvSpPr>
              <p:nvPr/>
            </p:nvSpPr>
            <p:spPr>
              <a:xfrm>
                <a:off x="4536429" y="2779184"/>
                <a:ext cx="119713" cy="115529"/>
              </a:xfrm>
              <a:prstGeom prst="ellipse">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80" name="正方形/長方形 79"/>
              <p:cNvSpPr/>
              <p:nvPr/>
            </p:nvSpPr>
            <p:spPr>
              <a:xfrm>
                <a:off x="4795335" y="3518314"/>
                <a:ext cx="1529395" cy="346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ts val="1700"/>
                  </a:lnSpc>
                  <a:spcBef>
                    <a:spcPct val="0"/>
                  </a:spcBef>
                  <a:spcAft>
                    <a:spcPct val="0"/>
                  </a:spcAft>
                  <a:buClrTx/>
                  <a:buSzTx/>
                  <a:buFontTx/>
                  <a:buNone/>
                  <a:tabLst/>
                  <a:defRPr/>
                </a:pPr>
                <a:r>
                  <a:rPr kumimoji="1" lang="en-US" altLang="ja-JP" sz="11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月中旬　</a:t>
                </a:r>
                <a:r>
                  <a:rPr kumimoji="1" lang="ja-JP" altLang="en-US" sz="8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情報伝達訓練</a:t>
                </a:r>
                <a:endParaRPr kumimoji="1" lang="ja-JP" altLang="en-US" sz="11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 name="グループ化 7">
            <a:extLst>
              <a:ext uri="{FF2B5EF4-FFF2-40B4-BE49-F238E27FC236}">
                <a16:creationId xmlns:a16="http://schemas.microsoft.com/office/drawing/2014/main" id="{BA0DB368-657D-E3E1-8222-B56024D385EB}"/>
              </a:ext>
            </a:extLst>
          </p:cNvPr>
          <p:cNvGrpSpPr/>
          <p:nvPr/>
        </p:nvGrpSpPr>
        <p:grpSpPr>
          <a:xfrm>
            <a:off x="-65437" y="2475113"/>
            <a:ext cx="3902889" cy="2949779"/>
            <a:chOff x="3593928" y="1599673"/>
            <a:chExt cx="3902889" cy="2949779"/>
          </a:xfrm>
        </p:grpSpPr>
        <p:sp>
          <p:nvSpPr>
            <p:cNvPr id="10" name="正方形/長方形 9">
              <a:extLst>
                <a:ext uri="{FF2B5EF4-FFF2-40B4-BE49-F238E27FC236}">
                  <a16:creationId xmlns:a16="http://schemas.microsoft.com/office/drawing/2014/main" id="{23B71E42-8B58-9D48-489A-2E6668A62386}"/>
                </a:ext>
              </a:extLst>
            </p:cNvPr>
            <p:cNvSpPr/>
            <p:nvPr/>
          </p:nvSpPr>
          <p:spPr>
            <a:xfrm>
              <a:off x="3593928" y="2301921"/>
              <a:ext cx="638295" cy="601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p>
          </p:txBody>
        </p:sp>
        <p:sp>
          <p:nvSpPr>
            <p:cNvPr id="11" name="正方形/長方形 10">
              <a:extLst>
                <a:ext uri="{FF2B5EF4-FFF2-40B4-BE49-F238E27FC236}">
                  <a16:creationId xmlns:a16="http://schemas.microsoft.com/office/drawing/2014/main" id="{A39332A9-DD7B-0E6D-70AA-1A7A2F604618}"/>
                </a:ext>
              </a:extLst>
            </p:cNvPr>
            <p:cNvSpPr/>
            <p:nvPr/>
          </p:nvSpPr>
          <p:spPr>
            <a:xfrm>
              <a:off x="4024001" y="2238121"/>
              <a:ext cx="638295" cy="601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p>
          </p:txBody>
        </p:sp>
        <p:cxnSp>
          <p:nvCxnSpPr>
            <p:cNvPr id="12" name="直線矢印コネクタ 11">
              <a:extLst>
                <a:ext uri="{FF2B5EF4-FFF2-40B4-BE49-F238E27FC236}">
                  <a16:creationId xmlns:a16="http://schemas.microsoft.com/office/drawing/2014/main" id="{6263B9FD-A996-CC10-F524-72DD4EA0F944}"/>
                </a:ext>
              </a:extLst>
            </p:cNvPr>
            <p:cNvCxnSpPr/>
            <p:nvPr/>
          </p:nvCxnSpPr>
          <p:spPr>
            <a:xfrm flipV="1">
              <a:off x="3838231" y="2126332"/>
              <a:ext cx="3658586" cy="881623"/>
            </a:xfrm>
            <a:prstGeom prst="straightConnector1">
              <a:avLst/>
            </a:prstGeom>
            <a:ln w="85725">
              <a:solidFill>
                <a:schemeClr val="tx1"/>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14" name="グループ化 13">
              <a:extLst>
                <a:ext uri="{FF2B5EF4-FFF2-40B4-BE49-F238E27FC236}">
                  <a16:creationId xmlns:a16="http://schemas.microsoft.com/office/drawing/2014/main" id="{56D269D2-7ACB-9A87-1169-F7A7D12E6226}"/>
                </a:ext>
              </a:extLst>
            </p:cNvPr>
            <p:cNvGrpSpPr/>
            <p:nvPr/>
          </p:nvGrpSpPr>
          <p:grpSpPr>
            <a:xfrm>
              <a:off x="4039766" y="2885307"/>
              <a:ext cx="2359277" cy="1664145"/>
              <a:chOff x="4286307" y="2816025"/>
              <a:chExt cx="2359277" cy="1451747"/>
            </a:xfrm>
          </p:grpSpPr>
          <p:sp>
            <p:nvSpPr>
              <p:cNvPr id="71" name="正方形/長方形 70">
                <a:extLst>
                  <a:ext uri="{FF2B5EF4-FFF2-40B4-BE49-F238E27FC236}">
                    <a16:creationId xmlns:a16="http://schemas.microsoft.com/office/drawing/2014/main" id="{CC73E015-A47B-FE48-E04A-D4FB0F8C8238}"/>
                  </a:ext>
                </a:extLst>
              </p:cNvPr>
              <p:cNvSpPr/>
              <p:nvPr/>
            </p:nvSpPr>
            <p:spPr>
              <a:xfrm>
                <a:off x="4286307" y="4030576"/>
                <a:ext cx="2359277" cy="223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fontAlgn="base">
                  <a:lnSpc>
                    <a:spcPts val="1700"/>
                  </a:lnSpc>
                  <a:spcBef>
                    <a:spcPct val="0"/>
                  </a:spcBef>
                  <a:spcAft>
                    <a:spcPct val="0"/>
                  </a:spcAf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4/25</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タイムライン</a:t>
                </a:r>
                <a:r>
                  <a:rPr kumimoji="1" lang="ja-JP" altLang="en-US"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部会（</a:t>
                </a:r>
                <a:r>
                  <a:rPr kumimoji="1" lang="en-US" altLang="ja-JP"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部会合同会議）</a:t>
                </a:r>
                <a:r>
                  <a:rPr kumimoji="1" lang="ja-JP" altLang="en-US" sz="11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76" name="フリーフォーム 144">
                <a:extLst>
                  <a:ext uri="{FF2B5EF4-FFF2-40B4-BE49-F238E27FC236}">
                    <a16:creationId xmlns:a16="http://schemas.microsoft.com/office/drawing/2014/main" id="{C3F34186-74A8-111A-582D-9FD0A903EEE4}"/>
                  </a:ext>
                </a:extLst>
              </p:cNvPr>
              <p:cNvSpPr/>
              <p:nvPr/>
            </p:nvSpPr>
            <p:spPr>
              <a:xfrm flipH="1" flipV="1">
                <a:off x="4376490" y="2908896"/>
                <a:ext cx="1790186" cy="1358876"/>
              </a:xfrm>
              <a:custGeom>
                <a:avLst/>
                <a:gdLst>
                  <a:gd name="connsiteX0" fmla="*/ 990600 w 990600"/>
                  <a:gd name="connsiteY0" fmla="*/ 228600 h 228600"/>
                  <a:gd name="connsiteX1" fmla="*/ 990600 w 990600"/>
                  <a:gd name="connsiteY1" fmla="*/ 0 h 228600"/>
                  <a:gd name="connsiteX2" fmla="*/ 0 w 990600"/>
                  <a:gd name="connsiteY2" fmla="*/ 0 h 228600"/>
                </a:gdLst>
                <a:ahLst/>
                <a:cxnLst>
                  <a:cxn ang="0">
                    <a:pos x="connsiteX0" y="connsiteY0"/>
                  </a:cxn>
                  <a:cxn ang="0">
                    <a:pos x="connsiteX1" y="connsiteY1"/>
                  </a:cxn>
                  <a:cxn ang="0">
                    <a:pos x="connsiteX2" y="connsiteY2"/>
                  </a:cxn>
                </a:cxnLst>
                <a:rect l="l" t="t" r="r" b="b"/>
                <a:pathLst>
                  <a:path w="990600" h="228600">
                    <a:moveTo>
                      <a:pt x="990600" y="228600"/>
                    </a:moveTo>
                    <a:lnTo>
                      <a:pt x="990600" y="0"/>
                    </a:ln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1" name="円/楕円 3">
                <a:extLst>
                  <a:ext uri="{FF2B5EF4-FFF2-40B4-BE49-F238E27FC236}">
                    <a16:creationId xmlns:a16="http://schemas.microsoft.com/office/drawing/2014/main" id="{668374EE-1775-6E35-B04C-DF37953FEA12}"/>
                  </a:ext>
                </a:extLst>
              </p:cNvPr>
              <p:cNvSpPr>
                <a:spLocks noChangeAspect="1"/>
              </p:cNvSpPr>
              <p:nvPr/>
            </p:nvSpPr>
            <p:spPr>
              <a:xfrm>
                <a:off x="4314485" y="2816025"/>
                <a:ext cx="119713" cy="115529"/>
              </a:xfrm>
              <a:prstGeom prst="ellipse">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5" name="左中かっこ 14">
              <a:extLst>
                <a:ext uri="{FF2B5EF4-FFF2-40B4-BE49-F238E27FC236}">
                  <a16:creationId xmlns:a16="http://schemas.microsoft.com/office/drawing/2014/main" id="{7E1E742C-CB72-3A6C-15F2-7013AEB4A19D}"/>
                </a:ext>
              </a:extLst>
            </p:cNvPr>
            <p:cNvSpPr/>
            <p:nvPr/>
          </p:nvSpPr>
          <p:spPr>
            <a:xfrm rot="4544803">
              <a:off x="5502414" y="1687711"/>
              <a:ext cx="256811" cy="1390679"/>
            </a:xfrm>
            <a:prstGeom prst="leftBrace">
              <a:avLst>
                <a:gd name="adj1" fmla="val 72143"/>
                <a:gd name="adj2" fmla="val 50000"/>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 name="正方形/長方形 16">
              <a:extLst>
                <a:ext uri="{FF2B5EF4-FFF2-40B4-BE49-F238E27FC236}">
                  <a16:creationId xmlns:a16="http://schemas.microsoft.com/office/drawing/2014/main" id="{2C679315-ADAC-33F3-9CD7-1F5032AF5928}"/>
                </a:ext>
              </a:extLst>
            </p:cNvPr>
            <p:cNvSpPr/>
            <p:nvPr/>
          </p:nvSpPr>
          <p:spPr>
            <a:xfrm>
              <a:off x="5976071" y="1703478"/>
              <a:ext cx="638295" cy="601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p>
          </p:txBody>
        </p:sp>
        <p:sp>
          <p:nvSpPr>
            <p:cNvPr id="18" name="正方形/長方形 17">
              <a:extLst>
                <a:ext uri="{FF2B5EF4-FFF2-40B4-BE49-F238E27FC236}">
                  <a16:creationId xmlns:a16="http://schemas.microsoft.com/office/drawing/2014/main" id="{7F029332-684F-3548-DE07-C8762A154E01}"/>
                </a:ext>
              </a:extLst>
            </p:cNvPr>
            <p:cNvSpPr/>
            <p:nvPr/>
          </p:nvSpPr>
          <p:spPr>
            <a:xfrm>
              <a:off x="6399044" y="1599673"/>
              <a:ext cx="638295" cy="601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p>
          </p:txBody>
        </p:sp>
        <p:cxnSp>
          <p:nvCxnSpPr>
            <p:cNvPr id="19" name="直線コネクタ 18">
              <a:extLst>
                <a:ext uri="{FF2B5EF4-FFF2-40B4-BE49-F238E27FC236}">
                  <a16:creationId xmlns:a16="http://schemas.microsoft.com/office/drawing/2014/main" id="{DFF932CE-739F-6416-FD59-F5AB56CC0D34}"/>
                </a:ext>
              </a:extLst>
            </p:cNvPr>
            <p:cNvCxnSpPr/>
            <p:nvPr/>
          </p:nvCxnSpPr>
          <p:spPr>
            <a:xfrm>
              <a:off x="6801753" y="1726451"/>
              <a:ext cx="0" cy="509289"/>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8CCF50E8-BF01-1D5C-4D48-E08F6C037CDA}"/>
                </a:ext>
              </a:extLst>
            </p:cNvPr>
            <p:cNvCxnSpPr/>
            <p:nvPr/>
          </p:nvCxnSpPr>
          <p:spPr>
            <a:xfrm>
              <a:off x="7411167" y="1726100"/>
              <a:ext cx="0" cy="328425"/>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09B9451B-BDED-2910-3F5C-CED517508F2A}"/>
                </a:ext>
              </a:extLst>
            </p:cNvPr>
            <p:cNvCxnSpPr/>
            <p:nvPr/>
          </p:nvCxnSpPr>
          <p:spPr>
            <a:xfrm flipH="1">
              <a:off x="6812630" y="1799565"/>
              <a:ext cx="598537" cy="0"/>
            </a:xfrm>
            <a:prstGeom prst="line">
              <a:avLst/>
            </a:prstGeom>
            <a:ln w="19050"/>
          </p:spPr>
          <p:style>
            <a:lnRef idx="1">
              <a:schemeClr val="dk1"/>
            </a:lnRef>
            <a:fillRef idx="0">
              <a:schemeClr val="dk1"/>
            </a:fillRef>
            <a:effectRef idx="0">
              <a:schemeClr val="dk1"/>
            </a:effectRef>
            <a:fontRef idx="minor">
              <a:schemeClr val="tx1"/>
            </a:fontRef>
          </p:style>
        </p:cxnSp>
        <p:sp>
          <p:nvSpPr>
            <p:cNvPr id="22" name="フリーフォーム 161">
              <a:extLst>
                <a:ext uri="{FF2B5EF4-FFF2-40B4-BE49-F238E27FC236}">
                  <a16:creationId xmlns:a16="http://schemas.microsoft.com/office/drawing/2014/main" id="{C52F6F3C-3B1A-99C4-4749-EE35291F2BBD}"/>
                </a:ext>
              </a:extLst>
            </p:cNvPr>
            <p:cNvSpPr/>
            <p:nvPr/>
          </p:nvSpPr>
          <p:spPr>
            <a:xfrm flipH="1" flipV="1">
              <a:off x="6704807" y="2321608"/>
              <a:ext cx="704495" cy="793049"/>
            </a:xfrm>
            <a:custGeom>
              <a:avLst/>
              <a:gdLst>
                <a:gd name="connsiteX0" fmla="*/ 990600 w 990600"/>
                <a:gd name="connsiteY0" fmla="*/ 228600 h 228600"/>
                <a:gd name="connsiteX1" fmla="*/ 990600 w 990600"/>
                <a:gd name="connsiteY1" fmla="*/ 0 h 228600"/>
                <a:gd name="connsiteX2" fmla="*/ 0 w 990600"/>
                <a:gd name="connsiteY2" fmla="*/ 0 h 228600"/>
              </a:gdLst>
              <a:ahLst/>
              <a:cxnLst>
                <a:cxn ang="0">
                  <a:pos x="connsiteX0" y="connsiteY0"/>
                </a:cxn>
                <a:cxn ang="0">
                  <a:pos x="connsiteX1" y="connsiteY1"/>
                </a:cxn>
                <a:cxn ang="0">
                  <a:pos x="connsiteX2" y="connsiteY2"/>
                </a:cxn>
              </a:cxnLst>
              <a:rect l="l" t="t" r="r" b="b"/>
              <a:pathLst>
                <a:path w="990600" h="228600">
                  <a:moveTo>
                    <a:pt x="990600" y="228600"/>
                  </a:moveTo>
                  <a:lnTo>
                    <a:pt x="990600" y="0"/>
                  </a:ln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円/楕円 3">
              <a:extLst>
                <a:ext uri="{FF2B5EF4-FFF2-40B4-BE49-F238E27FC236}">
                  <a16:creationId xmlns:a16="http://schemas.microsoft.com/office/drawing/2014/main" id="{B40121B6-EAD4-82F2-A553-328AFAA878D4}"/>
                </a:ext>
              </a:extLst>
            </p:cNvPr>
            <p:cNvSpPr>
              <a:spLocks noChangeAspect="1"/>
            </p:cNvSpPr>
            <p:nvPr/>
          </p:nvSpPr>
          <p:spPr>
            <a:xfrm>
              <a:off x="6647189" y="2265528"/>
              <a:ext cx="119713" cy="115529"/>
            </a:xfrm>
            <a:prstGeom prst="ellipse">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円/楕円 123">
              <a:extLst>
                <a:ext uri="{FF2B5EF4-FFF2-40B4-BE49-F238E27FC236}">
                  <a16:creationId xmlns:a16="http://schemas.microsoft.com/office/drawing/2014/main" id="{A070E33E-228C-AA21-9E9A-1E1212700BF0}"/>
                </a:ext>
              </a:extLst>
            </p:cNvPr>
            <p:cNvSpPr>
              <a:spLocks noChangeAspect="1"/>
            </p:cNvSpPr>
            <p:nvPr/>
          </p:nvSpPr>
          <p:spPr>
            <a:xfrm>
              <a:off x="6503173" y="2337536"/>
              <a:ext cx="64484" cy="6223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a:extLst>
                <a:ext uri="{FF2B5EF4-FFF2-40B4-BE49-F238E27FC236}">
                  <a16:creationId xmlns:a16="http://schemas.microsoft.com/office/drawing/2014/main" id="{3B793909-2995-4B4C-36BE-DF2284590C59}"/>
                </a:ext>
              </a:extLst>
            </p:cNvPr>
            <p:cNvSpPr/>
            <p:nvPr/>
          </p:nvSpPr>
          <p:spPr>
            <a:xfrm>
              <a:off x="5509545" y="2713257"/>
              <a:ext cx="1161247" cy="459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アンケート調査</a:t>
              </a:r>
              <a:endParaRPr kumimoji="1" lang="en-US" altLang="ja-JP" sz="900" b="0" i="0" u="none" strike="noStrike" kern="1200" cap="none" spc="0" normalizeH="0" baseline="3000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（ふりかえり）</a:t>
              </a:r>
              <a:endParaRPr kumimoji="1" lang="en-US" altLang="ja-JP" sz="9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フリーフォーム 213">
              <a:extLst>
                <a:ext uri="{FF2B5EF4-FFF2-40B4-BE49-F238E27FC236}">
                  <a16:creationId xmlns:a16="http://schemas.microsoft.com/office/drawing/2014/main" id="{B6E92851-2E32-0DE2-5040-BEE77BFFB5E8}"/>
                </a:ext>
              </a:extLst>
            </p:cNvPr>
            <p:cNvSpPr/>
            <p:nvPr/>
          </p:nvSpPr>
          <p:spPr>
            <a:xfrm>
              <a:off x="5621996" y="2405455"/>
              <a:ext cx="923925" cy="552450"/>
            </a:xfrm>
            <a:custGeom>
              <a:avLst/>
              <a:gdLst>
                <a:gd name="connsiteX0" fmla="*/ 914400 w 923925"/>
                <a:gd name="connsiteY0" fmla="*/ 0 h 552450"/>
                <a:gd name="connsiteX1" fmla="*/ 923925 w 923925"/>
                <a:gd name="connsiteY1" fmla="*/ 542925 h 552450"/>
                <a:gd name="connsiteX2" fmla="*/ 0 w 923925"/>
                <a:gd name="connsiteY2" fmla="*/ 552450 h 552450"/>
                <a:gd name="connsiteX3" fmla="*/ 0 w 923925"/>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923925" h="552450">
                  <a:moveTo>
                    <a:pt x="914400" y="0"/>
                  </a:moveTo>
                  <a:lnTo>
                    <a:pt x="923925" y="542925"/>
                  </a:lnTo>
                  <a:lnTo>
                    <a:pt x="0" y="552450"/>
                  </a:lnTo>
                  <a:lnTo>
                    <a:pt x="0" y="552450"/>
                  </a:ln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27" name="グループ化 26">
              <a:extLst>
                <a:ext uri="{FF2B5EF4-FFF2-40B4-BE49-F238E27FC236}">
                  <a16:creationId xmlns:a16="http://schemas.microsoft.com/office/drawing/2014/main" id="{851739A6-06A4-9270-A6CC-128F9A81DA84}"/>
                </a:ext>
              </a:extLst>
            </p:cNvPr>
            <p:cNvGrpSpPr/>
            <p:nvPr/>
          </p:nvGrpSpPr>
          <p:grpSpPr>
            <a:xfrm>
              <a:off x="4321000" y="2753698"/>
              <a:ext cx="1631161" cy="1484915"/>
              <a:chOff x="4431263" y="2735410"/>
              <a:chExt cx="1631161" cy="1484915"/>
            </a:xfrm>
          </p:grpSpPr>
          <p:sp>
            <p:nvSpPr>
              <p:cNvPr id="68" name="正方形/長方形 67">
                <a:extLst>
                  <a:ext uri="{FF2B5EF4-FFF2-40B4-BE49-F238E27FC236}">
                    <a16:creationId xmlns:a16="http://schemas.microsoft.com/office/drawing/2014/main" id="{A8575137-AED3-79F7-C393-509139EA1030}"/>
                  </a:ext>
                </a:extLst>
              </p:cNvPr>
              <p:cNvSpPr/>
              <p:nvPr/>
            </p:nvSpPr>
            <p:spPr>
              <a:xfrm>
                <a:off x="4431263" y="3915936"/>
                <a:ext cx="1613044" cy="304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ts val="1000"/>
                  </a:lnSpc>
                  <a:spcBef>
                    <a:spcPct val="0"/>
                  </a:spcBef>
                  <a:spcAft>
                    <a:spcPct val="0"/>
                  </a:spcAft>
                  <a:buClrTx/>
                  <a:buSzTx/>
                  <a:buFontTx/>
                  <a:buNone/>
                  <a:tabLst/>
                  <a:defRPr/>
                </a:pPr>
                <a:r>
                  <a:rPr lang="en-US" altLang="ja-JP" sz="110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5/18</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協議会</a:t>
                </a:r>
                <a:r>
                  <a:rPr kumimoji="1" lang="ja-JP" altLang="en-US" sz="8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（報告）</a:t>
                </a:r>
                <a:endParaRPr kumimoji="1" lang="en-US" altLang="ja-JP" sz="8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円/楕円 3">
                <a:extLst>
                  <a:ext uri="{FF2B5EF4-FFF2-40B4-BE49-F238E27FC236}">
                    <a16:creationId xmlns:a16="http://schemas.microsoft.com/office/drawing/2014/main" id="{422BCB05-06DF-122E-5CEE-E831AF9B6293}"/>
                  </a:ext>
                </a:extLst>
              </p:cNvPr>
              <p:cNvSpPr>
                <a:spLocks noChangeAspect="1"/>
              </p:cNvSpPr>
              <p:nvPr/>
            </p:nvSpPr>
            <p:spPr>
              <a:xfrm>
                <a:off x="4752812" y="2735410"/>
                <a:ext cx="119713" cy="115529"/>
              </a:xfrm>
              <a:prstGeom prst="ellipse">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0" name="フリーフォーム 78">
                <a:extLst>
                  <a:ext uri="{FF2B5EF4-FFF2-40B4-BE49-F238E27FC236}">
                    <a16:creationId xmlns:a16="http://schemas.microsoft.com/office/drawing/2014/main" id="{B077B61F-2C7E-50EA-AFF1-8CDE6CDB1A0E}"/>
                  </a:ext>
                </a:extLst>
              </p:cNvPr>
              <p:cNvSpPr/>
              <p:nvPr/>
            </p:nvSpPr>
            <p:spPr>
              <a:xfrm flipH="1" flipV="1">
                <a:off x="4807133" y="2857805"/>
                <a:ext cx="1255291" cy="962002"/>
              </a:xfrm>
              <a:custGeom>
                <a:avLst/>
                <a:gdLst>
                  <a:gd name="connsiteX0" fmla="*/ 990600 w 990600"/>
                  <a:gd name="connsiteY0" fmla="*/ 228600 h 228600"/>
                  <a:gd name="connsiteX1" fmla="*/ 990600 w 990600"/>
                  <a:gd name="connsiteY1" fmla="*/ 0 h 228600"/>
                  <a:gd name="connsiteX2" fmla="*/ 0 w 990600"/>
                  <a:gd name="connsiteY2" fmla="*/ 0 h 228600"/>
                </a:gdLst>
                <a:ahLst/>
                <a:cxnLst>
                  <a:cxn ang="0">
                    <a:pos x="connsiteX0" y="connsiteY0"/>
                  </a:cxn>
                  <a:cxn ang="0">
                    <a:pos x="connsiteX1" y="connsiteY1"/>
                  </a:cxn>
                  <a:cxn ang="0">
                    <a:pos x="connsiteX2" y="connsiteY2"/>
                  </a:cxn>
                </a:cxnLst>
                <a:rect l="l" t="t" r="r" b="b"/>
                <a:pathLst>
                  <a:path w="990600" h="228600">
                    <a:moveTo>
                      <a:pt x="990600" y="228600"/>
                    </a:moveTo>
                    <a:lnTo>
                      <a:pt x="990600" y="0"/>
                    </a:ln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28" name="グループ化 27">
              <a:extLst>
                <a:ext uri="{FF2B5EF4-FFF2-40B4-BE49-F238E27FC236}">
                  <a16:creationId xmlns:a16="http://schemas.microsoft.com/office/drawing/2014/main" id="{F626C1F2-ADF6-250A-459C-B17E13E1CFFA}"/>
                </a:ext>
              </a:extLst>
            </p:cNvPr>
            <p:cNvGrpSpPr/>
            <p:nvPr/>
          </p:nvGrpSpPr>
          <p:grpSpPr>
            <a:xfrm>
              <a:off x="4362693" y="2812631"/>
              <a:ext cx="1681670" cy="1324096"/>
              <a:chOff x="4536429" y="2779184"/>
              <a:chExt cx="1681670" cy="1097412"/>
            </a:xfrm>
          </p:grpSpPr>
          <p:sp>
            <p:nvSpPr>
              <p:cNvPr id="65" name="フリーフォーム 148">
                <a:extLst>
                  <a:ext uri="{FF2B5EF4-FFF2-40B4-BE49-F238E27FC236}">
                    <a16:creationId xmlns:a16="http://schemas.microsoft.com/office/drawing/2014/main" id="{5EB6D9ED-08CE-20FC-01B3-73B7674A1CDE}"/>
                  </a:ext>
                </a:extLst>
              </p:cNvPr>
              <p:cNvSpPr/>
              <p:nvPr/>
            </p:nvSpPr>
            <p:spPr>
              <a:xfrm flipH="1" flipV="1">
                <a:off x="4592551" y="2803186"/>
                <a:ext cx="1421635" cy="1073410"/>
              </a:xfrm>
              <a:custGeom>
                <a:avLst/>
                <a:gdLst>
                  <a:gd name="connsiteX0" fmla="*/ 990600 w 990600"/>
                  <a:gd name="connsiteY0" fmla="*/ 228600 h 228600"/>
                  <a:gd name="connsiteX1" fmla="*/ 990600 w 990600"/>
                  <a:gd name="connsiteY1" fmla="*/ 0 h 228600"/>
                  <a:gd name="connsiteX2" fmla="*/ 0 w 990600"/>
                  <a:gd name="connsiteY2" fmla="*/ 0 h 228600"/>
                </a:gdLst>
                <a:ahLst/>
                <a:cxnLst>
                  <a:cxn ang="0">
                    <a:pos x="connsiteX0" y="connsiteY0"/>
                  </a:cxn>
                  <a:cxn ang="0">
                    <a:pos x="connsiteX1" y="connsiteY1"/>
                  </a:cxn>
                  <a:cxn ang="0">
                    <a:pos x="connsiteX2" y="connsiteY2"/>
                  </a:cxn>
                </a:cxnLst>
                <a:rect l="l" t="t" r="r" b="b"/>
                <a:pathLst>
                  <a:path w="990600" h="228600">
                    <a:moveTo>
                      <a:pt x="990600" y="228600"/>
                    </a:moveTo>
                    <a:lnTo>
                      <a:pt x="990600" y="0"/>
                    </a:ln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6" name="円/楕円 3">
                <a:extLst>
                  <a:ext uri="{FF2B5EF4-FFF2-40B4-BE49-F238E27FC236}">
                    <a16:creationId xmlns:a16="http://schemas.microsoft.com/office/drawing/2014/main" id="{76C301AD-EDA7-F2B9-27F8-AE547C0573D6}"/>
                  </a:ext>
                </a:extLst>
              </p:cNvPr>
              <p:cNvSpPr>
                <a:spLocks noChangeAspect="1"/>
              </p:cNvSpPr>
              <p:nvPr/>
            </p:nvSpPr>
            <p:spPr>
              <a:xfrm>
                <a:off x="4536429" y="2779184"/>
                <a:ext cx="119713" cy="115529"/>
              </a:xfrm>
              <a:prstGeom prst="ellipse">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正方形/長方形 66">
                <a:extLst>
                  <a:ext uri="{FF2B5EF4-FFF2-40B4-BE49-F238E27FC236}">
                    <a16:creationId xmlns:a16="http://schemas.microsoft.com/office/drawing/2014/main" id="{F5EC6933-DDDE-D074-58DA-37EB983BAC56}"/>
                  </a:ext>
                </a:extLst>
              </p:cNvPr>
              <p:cNvSpPr/>
              <p:nvPr/>
            </p:nvSpPr>
            <p:spPr>
              <a:xfrm>
                <a:off x="4688704" y="3399990"/>
                <a:ext cx="1529395" cy="346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ts val="17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5/22  </a:t>
                </a:r>
                <a:r>
                  <a:rPr kumimoji="1" lang="ja-JP" altLang="en-US"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情報伝達訓練</a:t>
                </a:r>
                <a:endParaRPr kumimoji="1" lang="ja-JP" altLang="en-US" sz="11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86" name="正方形/長方形 85">
            <a:extLst>
              <a:ext uri="{FF2B5EF4-FFF2-40B4-BE49-F238E27FC236}">
                <a16:creationId xmlns:a16="http://schemas.microsoft.com/office/drawing/2014/main" id="{8034CA56-CBA6-0209-AE58-216CEA5D934B}"/>
              </a:ext>
            </a:extLst>
          </p:cNvPr>
          <p:cNvSpPr/>
          <p:nvPr/>
        </p:nvSpPr>
        <p:spPr>
          <a:xfrm>
            <a:off x="3015364" y="2250714"/>
            <a:ext cx="878084" cy="459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確認作業</a:t>
            </a:r>
            <a:endParaRPr kumimoji="1" lang="en-US" altLang="ja-JP" sz="9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（意見照会）</a:t>
            </a:r>
            <a:endParaRPr kumimoji="1" lang="en-US" altLang="ja-JP" sz="9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9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⇒改定</a:t>
            </a:r>
            <a:endParaRPr kumimoji="1" lang="en-US" altLang="ja-JP" sz="9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8" name="直線コネクタ 87">
            <a:extLst>
              <a:ext uri="{FF2B5EF4-FFF2-40B4-BE49-F238E27FC236}">
                <a16:creationId xmlns:a16="http://schemas.microsoft.com/office/drawing/2014/main" id="{A90861B6-74F2-62C0-ECB9-21FE2D0EFF57}"/>
              </a:ext>
            </a:extLst>
          </p:cNvPr>
          <p:cNvCxnSpPr/>
          <p:nvPr/>
        </p:nvCxnSpPr>
        <p:spPr>
          <a:xfrm>
            <a:off x="3819127" y="1073844"/>
            <a:ext cx="0" cy="44340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CE8DCAC2-3F8D-445F-99C5-6FC209D3EF1F}"/>
              </a:ext>
            </a:extLst>
          </p:cNvPr>
          <p:cNvCxnSpPr/>
          <p:nvPr/>
        </p:nvCxnSpPr>
        <p:spPr>
          <a:xfrm>
            <a:off x="7493732" y="1073844"/>
            <a:ext cx="0" cy="443409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0" name="矢印: 右 89">
            <a:extLst>
              <a:ext uri="{FF2B5EF4-FFF2-40B4-BE49-F238E27FC236}">
                <a16:creationId xmlns:a16="http://schemas.microsoft.com/office/drawing/2014/main" id="{0AFFA8EB-B98C-92CC-B8F6-DC2A9A05E7F3}"/>
              </a:ext>
            </a:extLst>
          </p:cNvPr>
          <p:cNvSpPr/>
          <p:nvPr/>
        </p:nvSpPr>
        <p:spPr>
          <a:xfrm>
            <a:off x="3841631" y="1941531"/>
            <a:ext cx="538728" cy="170995"/>
          </a:xfrm>
          <a:prstGeom prst="rightArrow">
            <a:avLst/>
          </a:prstGeom>
          <a:solidFill>
            <a:schemeClr val="tx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a:extLst>
              <a:ext uri="{FF2B5EF4-FFF2-40B4-BE49-F238E27FC236}">
                <a16:creationId xmlns:a16="http://schemas.microsoft.com/office/drawing/2014/main" id="{EA8860D2-31E5-5117-CEFA-EFB64EDCA1A9}"/>
              </a:ext>
            </a:extLst>
          </p:cNvPr>
          <p:cNvSpPr/>
          <p:nvPr/>
        </p:nvSpPr>
        <p:spPr>
          <a:xfrm>
            <a:off x="3762670" y="1520385"/>
            <a:ext cx="1948544" cy="545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base" latinLnBrk="0" hangingPunct="1">
              <a:lnSpc>
                <a:spcPts val="1300"/>
              </a:lnSpc>
              <a:spcBef>
                <a:spcPct val="0"/>
              </a:spcBef>
              <a:spcAft>
                <a:spcPct val="0"/>
              </a:spcAft>
              <a:buClrTx/>
              <a:buSzTx/>
              <a:buFontTx/>
              <a:buNone/>
              <a:tabLst/>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令和６年度版タイムライン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rtl="0" eaLnBrk="1" fontAlgn="base" latinLnBrk="0" hangingPunct="1">
              <a:lnSpc>
                <a:spcPts val="1300"/>
              </a:lnSpc>
              <a:spcBef>
                <a:spcPct val="0"/>
              </a:spcBef>
              <a:spcAft>
                <a:spcPct val="0"/>
              </a:spcAft>
              <a:buClrTx/>
              <a:buSzTx/>
              <a:buFontTx/>
              <a:buNone/>
              <a:tabLst/>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運用開始</a:t>
            </a:r>
            <a:endParaRPr kumimoji="1" lang="en-US" altLang="ja-JP"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a:extLst>
              <a:ext uri="{FF2B5EF4-FFF2-40B4-BE49-F238E27FC236}">
                <a16:creationId xmlns:a16="http://schemas.microsoft.com/office/drawing/2014/main" id="{CA0B31BA-291E-F7FC-DF4E-C22B6F5AFBED}"/>
              </a:ext>
            </a:extLst>
          </p:cNvPr>
          <p:cNvSpPr/>
          <p:nvPr/>
        </p:nvSpPr>
        <p:spPr>
          <a:xfrm>
            <a:off x="2843808" y="3729669"/>
            <a:ext cx="1344761" cy="516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ts val="1700"/>
              </a:lnSpc>
              <a:spcBef>
                <a:spcPct val="0"/>
              </a:spcBef>
              <a:spcAft>
                <a:spcPct val="0"/>
              </a:spcAft>
              <a:buClrTx/>
              <a:buSzTx/>
              <a:buFontTx/>
              <a:buNone/>
              <a:tabLst/>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ふりかえり</a:t>
            </a:r>
            <a:r>
              <a:rPr kumimoji="1" lang="en-US" altLang="ja-JP"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WG</a:t>
            </a:r>
          </a:p>
          <a:p>
            <a:pPr marL="0" marR="0" lvl="0" indent="0" algn="ctr" defTabSz="914400" rtl="0" eaLnBrk="1" fontAlgn="base" latinLnBrk="0" hangingPunct="1">
              <a:lnSpc>
                <a:spcPts val="17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17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82" name="吹き出し: 四角形 95">
            <a:extLst>
              <a:ext uri="{FF2B5EF4-FFF2-40B4-BE49-F238E27FC236}">
                <a16:creationId xmlns:a16="http://schemas.microsoft.com/office/drawing/2014/main" id="{25869FE5-8305-5DBF-3A8D-A5F30547EEF2}"/>
              </a:ext>
            </a:extLst>
          </p:cNvPr>
          <p:cNvSpPr/>
          <p:nvPr/>
        </p:nvSpPr>
        <p:spPr>
          <a:xfrm>
            <a:off x="480358" y="1969996"/>
            <a:ext cx="1989239" cy="1068369"/>
          </a:xfrm>
          <a:prstGeom prst="wedgeRectCallout">
            <a:avLst>
              <a:gd name="adj1" fmla="val 13342"/>
              <a:gd name="adj2" fmla="val 64181"/>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1700"/>
              </a:lnSpc>
              <a:spcBef>
                <a:spcPct val="0"/>
              </a:spcBef>
              <a:spcAft>
                <a:spcPct val="0"/>
              </a:spcAft>
            </a:pPr>
            <a:r>
              <a:rPr kumimoji="1" lang="ja-JP" altLang="en-US" sz="110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令和</a:t>
            </a:r>
            <a:r>
              <a:rPr lang="ja-JP" altLang="en-US" sz="1100" u="sng"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５</a:t>
            </a:r>
            <a:r>
              <a:rPr kumimoji="1" lang="ja-JP" altLang="en-US" sz="110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年度運用</a:t>
            </a:r>
            <a:endParaRPr kumimoji="1" lang="en-US" altLang="ja-JP" sz="110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700"/>
              </a:lnSpc>
              <a:spcBef>
                <a:spcPct val="0"/>
              </a:spcBef>
              <a:spcAft>
                <a:spcPct val="0"/>
              </a:spcAft>
            </a:pPr>
            <a:r>
              <a:rPr lang="ja-JP" altLang="en-US" sz="1100" dirty="0">
                <a:solidFill>
                  <a:prstClr val="black"/>
                </a:solidFill>
                <a:latin typeface="Meiryo UI" panose="020B0604030504040204" pitchFamily="50" charset="-128"/>
                <a:ea typeface="Meiryo UI" panose="020B0604030504040204" pitchFamily="50" charset="-128"/>
              </a:rPr>
              <a:t>① </a:t>
            </a:r>
            <a:r>
              <a:rPr lang="en-US" altLang="ja-JP" sz="1100" dirty="0">
                <a:solidFill>
                  <a:prstClr val="black"/>
                </a:solidFill>
                <a:latin typeface="Meiryo UI" panose="020B0604030504040204" pitchFamily="50" charset="-128"/>
                <a:ea typeface="Meiryo UI" panose="020B0604030504040204" pitchFamily="50" charset="-128"/>
              </a:rPr>
              <a:t>6/ 2-3</a:t>
            </a:r>
            <a:r>
              <a:rPr lang="ja-JP" altLang="en-US" sz="1100" dirty="0">
                <a:solidFill>
                  <a:prstClr val="black"/>
                </a:solidFill>
                <a:latin typeface="Meiryo UI" panose="020B0604030504040204" pitchFamily="50" charset="-128"/>
                <a:ea typeface="Meiryo UI" panose="020B0604030504040204" pitchFamily="50" charset="-128"/>
              </a:rPr>
              <a:t>　　大雨</a:t>
            </a:r>
            <a:endParaRPr lang="en-US" altLang="ja-JP" sz="1100" dirty="0">
              <a:solidFill>
                <a:prstClr val="black"/>
              </a:solidFill>
              <a:latin typeface="Meiryo UI" panose="020B0604030504040204" pitchFamily="50" charset="-128"/>
              <a:ea typeface="Meiryo UI" panose="020B0604030504040204" pitchFamily="50" charset="-128"/>
            </a:endParaRPr>
          </a:p>
          <a:p>
            <a:pPr fontAlgn="base">
              <a:lnSpc>
                <a:spcPts val="1700"/>
              </a:lnSpc>
              <a:spcBef>
                <a:spcPct val="0"/>
              </a:spcBef>
              <a:spcAft>
                <a:spcPct val="0"/>
              </a:spcAft>
            </a:pPr>
            <a:r>
              <a:rPr lang="ja-JP" altLang="en-US" sz="1100" dirty="0">
                <a:solidFill>
                  <a:prstClr val="black"/>
                </a:solidFill>
                <a:latin typeface="Meiryo UI" panose="020B0604030504040204" pitchFamily="50" charset="-128"/>
                <a:ea typeface="Meiryo UI" panose="020B0604030504040204" pitchFamily="50" charset="-128"/>
              </a:rPr>
              <a:t>② </a:t>
            </a:r>
            <a:r>
              <a:rPr lang="en-US" altLang="ja-JP" sz="1100" dirty="0">
                <a:solidFill>
                  <a:prstClr val="black"/>
                </a:solidFill>
                <a:latin typeface="Meiryo UI" panose="020B0604030504040204" pitchFamily="50" charset="-128"/>
                <a:ea typeface="Meiryo UI" panose="020B0604030504040204" pitchFamily="50" charset="-128"/>
              </a:rPr>
              <a:t>8/12-16</a:t>
            </a:r>
            <a:r>
              <a:rPr lang="ja-JP" altLang="en-US" sz="1100" dirty="0">
                <a:solidFill>
                  <a:prstClr val="black"/>
                </a:solidFill>
                <a:latin typeface="Meiryo UI" panose="020B0604030504040204" pitchFamily="50" charset="-128"/>
                <a:ea typeface="Meiryo UI" panose="020B0604030504040204" pitchFamily="50" charset="-128"/>
              </a:rPr>
              <a:t>　台風第</a:t>
            </a:r>
            <a:r>
              <a:rPr lang="en-US" altLang="ja-JP" sz="1100" dirty="0">
                <a:solidFill>
                  <a:prstClr val="black"/>
                </a:solidFill>
                <a:latin typeface="Meiryo UI" panose="020B0604030504040204" pitchFamily="50" charset="-128"/>
                <a:ea typeface="Meiryo UI" panose="020B0604030504040204" pitchFamily="50" charset="-128"/>
              </a:rPr>
              <a:t>7</a:t>
            </a:r>
            <a:r>
              <a:rPr lang="ja-JP" altLang="en-US" sz="1100" dirty="0">
                <a:solidFill>
                  <a:prstClr val="black"/>
                </a:solidFill>
                <a:latin typeface="Meiryo UI" panose="020B0604030504040204" pitchFamily="50" charset="-128"/>
                <a:ea typeface="Meiryo UI" panose="020B0604030504040204" pitchFamily="50" charset="-128"/>
              </a:rPr>
              <a:t>号</a:t>
            </a:r>
            <a:endParaRPr lang="en-US" altLang="ja-JP" sz="1100" dirty="0">
              <a:solidFill>
                <a:prstClr val="black"/>
              </a:solidFill>
              <a:latin typeface="Meiryo UI" panose="020B0604030504040204" pitchFamily="50" charset="-128"/>
              <a:ea typeface="Meiryo UI" panose="020B0604030504040204" pitchFamily="50" charset="-128"/>
            </a:endParaRPr>
          </a:p>
          <a:p>
            <a:pPr fontAlgn="base">
              <a:lnSpc>
                <a:spcPts val="1700"/>
              </a:lnSpc>
              <a:spcBef>
                <a:spcPct val="0"/>
              </a:spcBef>
              <a:spcAft>
                <a:spcPct val="0"/>
              </a:spcAft>
            </a:pPr>
            <a:r>
              <a:rPr lang="ja-JP" altLang="en-US" sz="1100" dirty="0">
                <a:solidFill>
                  <a:prstClr val="black"/>
                </a:solidFill>
                <a:latin typeface="Meiryo UI" panose="020B0604030504040204" pitchFamily="50" charset="-128"/>
                <a:ea typeface="Meiryo UI" panose="020B0604030504040204" pitchFamily="50" charset="-128"/>
              </a:rPr>
              <a:t>③ </a:t>
            </a:r>
            <a:r>
              <a:rPr lang="en-US" altLang="ja-JP" sz="1100" dirty="0">
                <a:solidFill>
                  <a:prstClr val="black"/>
                </a:solidFill>
                <a:latin typeface="Meiryo UI" panose="020B0604030504040204" pitchFamily="50" charset="-128"/>
                <a:ea typeface="Meiryo UI" panose="020B0604030504040204" pitchFamily="50" charset="-128"/>
              </a:rPr>
              <a:t>8/24</a:t>
            </a:r>
            <a:r>
              <a:rPr lang="ja-JP" altLang="en-US" sz="1100" dirty="0">
                <a:solidFill>
                  <a:prstClr val="black"/>
                </a:solidFill>
                <a:latin typeface="Meiryo UI" panose="020B0604030504040204" pitchFamily="50" charset="-128"/>
                <a:ea typeface="Meiryo UI" panose="020B0604030504040204" pitchFamily="50" charset="-128"/>
              </a:rPr>
              <a:t>　　　大雨　</a:t>
            </a:r>
          </a:p>
        </p:txBody>
      </p:sp>
      <p:sp>
        <p:nvSpPr>
          <p:cNvPr id="85" name="円/楕円 3">
            <a:extLst>
              <a:ext uri="{FF2B5EF4-FFF2-40B4-BE49-F238E27FC236}">
                <a16:creationId xmlns:a16="http://schemas.microsoft.com/office/drawing/2014/main" id="{C37D839B-83C0-4C6D-99A4-372569F4B9B4}"/>
              </a:ext>
            </a:extLst>
          </p:cNvPr>
          <p:cNvSpPr>
            <a:spLocks noChangeAspect="1"/>
          </p:cNvSpPr>
          <p:nvPr/>
        </p:nvSpPr>
        <p:spPr>
          <a:xfrm>
            <a:off x="3185437" y="3096350"/>
            <a:ext cx="119713" cy="115529"/>
          </a:xfrm>
          <a:prstGeom prst="ellipse">
            <a:avLst/>
          </a:prstGeom>
          <a:solidFill>
            <a:schemeClr val="bg1">
              <a:lumMod val="6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7" name="フリーフォーム 161">
            <a:extLst>
              <a:ext uri="{FF2B5EF4-FFF2-40B4-BE49-F238E27FC236}">
                <a16:creationId xmlns:a16="http://schemas.microsoft.com/office/drawing/2014/main" id="{DE6E64B0-0702-4230-892C-5ACAD806DE78}"/>
              </a:ext>
            </a:extLst>
          </p:cNvPr>
          <p:cNvSpPr/>
          <p:nvPr/>
        </p:nvSpPr>
        <p:spPr>
          <a:xfrm flipH="1" flipV="1">
            <a:off x="3244606" y="3205515"/>
            <a:ext cx="704495" cy="462607"/>
          </a:xfrm>
          <a:custGeom>
            <a:avLst/>
            <a:gdLst>
              <a:gd name="connsiteX0" fmla="*/ 990600 w 990600"/>
              <a:gd name="connsiteY0" fmla="*/ 228600 h 228600"/>
              <a:gd name="connsiteX1" fmla="*/ 990600 w 990600"/>
              <a:gd name="connsiteY1" fmla="*/ 0 h 228600"/>
              <a:gd name="connsiteX2" fmla="*/ 0 w 990600"/>
              <a:gd name="connsiteY2" fmla="*/ 0 h 228600"/>
            </a:gdLst>
            <a:ahLst/>
            <a:cxnLst>
              <a:cxn ang="0">
                <a:pos x="connsiteX0" y="connsiteY0"/>
              </a:cxn>
              <a:cxn ang="0">
                <a:pos x="connsiteX1" y="connsiteY1"/>
              </a:cxn>
              <a:cxn ang="0">
                <a:pos x="connsiteX2" y="connsiteY2"/>
              </a:cxn>
            </a:cxnLst>
            <a:rect l="l" t="t" r="r" b="b"/>
            <a:pathLst>
              <a:path w="990600" h="228600">
                <a:moveTo>
                  <a:pt x="990600" y="228600"/>
                </a:moveTo>
                <a:lnTo>
                  <a:pt x="990600" y="0"/>
                </a:ln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4" name="正方形/長方形 93">
            <a:extLst>
              <a:ext uri="{FF2B5EF4-FFF2-40B4-BE49-F238E27FC236}">
                <a16:creationId xmlns:a16="http://schemas.microsoft.com/office/drawing/2014/main" id="{9AA60747-FC13-4B7A-8514-8670D4252A47}"/>
              </a:ext>
            </a:extLst>
          </p:cNvPr>
          <p:cNvSpPr/>
          <p:nvPr/>
        </p:nvSpPr>
        <p:spPr>
          <a:xfrm>
            <a:off x="3179052" y="3305161"/>
            <a:ext cx="1344761" cy="516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base" latinLnBrk="0" hangingPunct="1">
              <a:lnSpc>
                <a:spcPts val="1200"/>
              </a:lnSpc>
              <a:spcBef>
                <a:spcPct val="0"/>
              </a:spcBef>
              <a:spcAft>
                <a:spcPct val="0"/>
              </a:spcAft>
              <a:buClrTx/>
              <a:buSzTx/>
              <a:buFontTx/>
              <a:buNone/>
              <a:tabLst/>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3/14</a:t>
            </a:r>
          </a:p>
          <a:p>
            <a:pPr marL="0" marR="0" lvl="0" indent="0" defTabSz="914400" rtl="0" eaLnBrk="1" fontAlgn="base" latinLnBrk="0" hangingPunct="1">
              <a:lnSpc>
                <a:spcPts val="12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タイムライン部会</a:t>
            </a:r>
            <a:endParaRPr kumimoji="1" lang="en-US" altLang="ja-JP"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rtl="0" eaLnBrk="1" fontAlgn="base" latinLnBrk="0" hangingPunct="1">
              <a:lnSpc>
                <a:spcPts val="12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rtl="0" eaLnBrk="1" fontAlgn="base" latinLnBrk="0" hangingPunct="1">
              <a:lnSpc>
                <a:spcPts val="12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34023268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2225">
          <a:solidFill>
            <a:srgbClr val="00FF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2338</TotalTime>
  <Words>3220</Words>
  <Application>Microsoft Office PowerPoint</Application>
  <PresentationFormat>画面に合わせる (4:3)</PresentationFormat>
  <Paragraphs>440</Paragraphs>
  <Slides>10</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10</vt:i4>
      </vt:variant>
    </vt:vector>
  </HeadingPairs>
  <TitlesOfParts>
    <vt:vector size="20" baseType="lpstr">
      <vt:lpstr>HG正楷書体-PRO</vt:lpstr>
      <vt:lpstr>Meiryo UI</vt:lpstr>
      <vt:lpstr>ＭＳ Ｐゴシック</vt:lpstr>
      <vt:lpstr>ＭＳ ゴシック</vt:lpstr>
      <vt:lpstr>メイリオ</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寝屋川流域協議会 大規模水害タイムライン</dc:title>
  <dc:creator>ShinozakiA</dc:creator>
  <cp:lastModifiedBy>木下　三加</cp:lastModifiedBy>
  <cp:revision>175</cp:revision>
  <cp:lastPrinted>2024-03-14T00:11:17Z</cp:lastPrinted>
  <dcterms:created xsi:type="dcterms:W3CDTF">2018-06-06T05:42:02Z</dcterms:created>
  <dcterms:modified xsi:type="dcterms:W3CDTF">2024-03-26T10:04:44Z</dcterms:modified>
</cp:coreProperties>
</file>