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5D1C-826F-4BC5-973E-784E4B5150B3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888E-D713-4EDF-80D6-7A1E032A5A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6431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5D1C-826F-4BC5-973E-784E4B5150B3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888E-D713-4EDF-80D6-7A1E032A5A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554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5D1C-826F-4BC5-973E-784E4B5150B3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888E-D713-4EDF-80D6-7A1E032A5A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0983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5D1C-826F-4BC5-973E-784E4B5150B3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888E-D713-4EDF-80D6-7A1E032A5A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130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5D1C-826F-4BC5-973E-784E4B5150B3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888E-D713-4EDF-80D6-7A1E032A5A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765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5D1C-826F-4BC5-973E-784E4B5150B3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888E-D713-4EDF-80D6-7A1E032A5A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8227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5D1C-826F-4BC5-973E-784E4B5150B3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888E-D713-4EDF-80D6-7A1E032A5A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4772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5D1C-826F-4BC5-973E-784E4B5150B3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888E-D713-4EDF-80D6-7A1E032A5A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3282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5D1C-826F-4BC5-973E-784E4B5150B3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888E-D713-4EDF-80D6-7A1E032A5A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4716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5D1C-826F-4BC5-973E-784E4B5150B3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888E-D713-4EDF-80D6-7A1E032A5A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9013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5D1C-826F-4BC5-973E-784E4B5150B3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888E-D713-4EDF-80D6-7A1E032A5A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418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95D1C-826F-4BC5-973E-784E4B5150B3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D888E-D713-4EDF-80D6-7A1E032A5A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8703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-49793"/>
            <a:ext cx="9144000" cy="77720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marL="268288" indent="-268288"/>
            <a:r>
              <a:rPr lang="ja-JP" altLang="en-US" sz="1600" b="1" dirty="0"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1600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    </a:t>
            </a:r>
            <a:r>
              <a:rPr lang="ja-JP" altLang="en-US" sz="2000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臨時休業等の措置を踏まえた令和３年度大阪府立知的</a:t>
            </a:r>
            <a:r>
              <a:rPr lang="ja-JP" altLang="en-US" sz="2000" b="1" dirty="0" err="1" smtClean="0">
                <a:ea typeface="メイリオ" panose="020B0604030504040204" pitchFamily="50" charset="-128"/>
                <a:cs typeface="Times New Roman" panose="02020603050405020304" pitchFamily="18" charset="0"/>
              </a:rPr>
              <a:t>障がい</a:t>
            </a:r>
            <a:endParaRPr lang="en-US" altLang="ja-JP" sz="2000" b="1" dirty="0" smtClean="0"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268288" indent="-268288"/>
            <a:r>
              <a:rPr lang="ja-JP" altLang="en-US" sz="2000" b="1" dirty="0"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2000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   高等支援学校職業学科（本校）</a:t>
            </a:r>
            <a:r>
              <a:rPr lang="ja-JP" altLang="en-US" sz="2000" b="1" smtClean="0">
                <a:ea typeface="メイリオ" panose="020B0604030504040204" pitchFamily="50" charset="-128"/>
                <a:cs typeface="Times New Roman" panose="02020603050405020304" pitchFamily="18" charset="0"/>
              </a:rPr>
              <a:t>入学者選抜に</a:t>
            </a:r>
            <a:r>
              <a:rPr lang="ja-JP" altLang="en-US" sz="2000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ついて</a:t>
            </a:r>
            <a:endParaRPr lang="ja-JP" altLang="en-US" sz="20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47352" y="1871577"/>
            <a:ext cx="2414790" cy="488201"/>
          </a:xfrm>
          <a:prstGeom prst="rect">
            <a:avLst/>
          </a:prstGeom>
          <a:noFill/>
        </p:spPr>
        <p:txBody>
          <a:bodyPr wrap="square" tIns="72000" rtlCol="0">
            <a:spAutoFit/>
          </a:bodyPr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変更なし　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41289" y="1461928"/>
            <a:ext cx="3947375" cy="565867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2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2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選抜</a:t>
            </a:r>
            <a:r>
              <a:rPr kumimoji="1" lang="ja-JP" altLang="en-US" sz="2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の種類や実施形態</a:t>
            </a:r>
            <a:r>
              <a:rPr kumimoji="1" lang="ja-JP" altLang="en-US" sz="2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等</a:t>
            </a:r>
            <a:r>
              <a:rPr kumimoji="1" lang="en-US" altLang="ja-JP" sz="2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22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60231" y="3048158"/>
            <a:ext cx="2595093" cy="488201"/>
          </a:xfrm>
          <a:prstGeom prst="rect">
            <a:avLst/>
          </a:prstGeom>
          <a:noFill/>
        </p:spPr>
        <p:txBody>
          <a:bodyPr wrap="square" tIns="72000" rtlCol="0">
            <a:spAutoFit/>
          </a:bodyPr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変更なし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354168" y="2626583"/>
            <a:ext cx="2054181" cy="565867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2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2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日程</a:t>
            </a:r>
            <a:r>
              <a:rPr kumimoji="1" lang="en-US" altLang="ja-JP" sz="2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22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08716" y="4346683"/>
            <a:ext cx="8194184" cy="1042199"/>
          </a:xfrm>
          <a:prstGeom prst="rect">
            <a:avLst/>
          </a:prstGeom>
          <a:noFill/>
        </p:spPr>
        <p:txBody>
          <a:bodyPr wrap="square" tIns="72000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支援学校中学部等（知的障がい）の学習内容の一部を出題から除外する。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今後の状況を踏まえ、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月末時点で、必要に応じて再度出題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内容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の見直し　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を行う。　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341290" y="3870569"/>
            <a:ext cx="3483736" cy="565867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2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2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適性</a:t>
            </a:r>
            <a:r>
              <a:rPr kumimoji="1" lang="ja-JP" altLang="en-US" sz="2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検査の出題内容</a:t>
            </a:r>
            <a:r>
              <a:rPr kumimoji="1" lang="en-US" altLang="ja-JP" sz="2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2200" dirty="0"/>
          </a:p>
        </p:txBody>
      </p:sp>
      <p:sp>
        <p:nvSpPr>
          <p:cNvPr id="11" name="角丸四角形 10"/>
          <p:cNvSpPr/>
          <p:nvPr/>
        </p:nvSpPr>
        <p:spPr>
          <a:xfrm>
            <a:off x="354168" y="902408"/>
            <a:ext cx="8519376" cy="5796432"/>
          </a:xfrm>
          <a:prstGeom prst="roundRect">
            <a:avLst>
              <a:gd name="adj" fmla="val 5428"/>
            </a:avLst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27" name="表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3967"/>
              </p:ext>
            </p:extLst>
          </p:nvPr>
        </p:nvGraphicFramePr>
        <p:xfrm>
          <a:off x="4378813" y="3123444"/>
          <a:ext cx="4237152" cy="74168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118576">
                  <a:extLst>
                    <a:ext uri="{9D8B030D-6E8A-4147-A177-3AD203B41FA5}">
                      <a16:colId xmlns:a16="http://schemas.microsoft.com/office/drawing/2014/main" val="4016092956"/>
                    </a:ext>
                  </a:extLst>
                </a:gridCol>
                <a:gridCol w="2118576">
                  <a:extLst>
                    <a:ext uri="{9D8B030D-6E8A-4147-A177-3AD203B41FA5}">
                      <a16:colId xmlns:a16="http://schemas.microsoft.com/office/drawing/2014/main" val="27351881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選抜名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実施日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1284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高等支援選抜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２月</a:t>
                      </a:r>
                      <a:r>
                        <a:rPr kumimoji="1" lang="en-US" altLang="ja-JP" sz="1600" dirty="0" smtClean="0"/>
                        <a:t>19</a:t>
                      </a:r>
                      <a:r>
                        <a:rPr kumimoji="1" lang="ja-JP" altLang="en-US" sz="1600" dirty="0" smtClean="0"/>
                        <a:t>日（金）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1258768"/>
                  </a:ext>
                </a:extLst>
              </a:tr>
            </a:tbl>
          </a:graphicData>
        </a:graphic>
      </p:graphicFrame>
      <p:sp>
        <p:nvSpPr>
          <p:cNvPr id="31" name="角丸四角形 30"/>
          <p:cNvSpPr/>
          <p:nvPr/>
        </p:nvSpPr>
        <p:spPr>
          <a:xfrm>
            <a:off x="4365936" y="1393324"/>
            <a:ext cx="4250030" cy="1604475"/>
          </a:xfrm>
          <a:prstGeom prst="roundRect">
            <a:avLst>
              <a:gd name="adj" fmla="val 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72000" rIns="72000" rtlCol="0" anchor="ctr"/>
          <a:lstStyle/>
          <a:p>
            <a:r>
              <a:rPr kumimoji="1" lang="ja-JP" altLang="en-US" sz="1400" dirty="0" smtClean="0"/>
              <a:t>・選抜の種類</a:t>
            </a:r>
            <a:endParaRPr kumimoji="1" lang="en-US" altLang="ja-JP" sz="1400" dirty="0" smtClean="0"/>
          </a:p>
          <a:p>
            <a:r>
              <a:rPr kumimoji="1" lang="ja-JP" altLang="en-US" sz="1400" dirty="0" smtClean="0"/>
              <a:t>　知的</a:t>
            </a:r>
            <a:r>
              <a:rPr kumimoji="1" lang="ja-JP" altLang="en-US" sz="1400" dirty="0" err="1" smtClean="0"/>
              <a:t>障がい</a:t>
            </a:r>
            <a:r>
              <a:rPr kumimoji="1" lang="ja-JP" altLang="en-US" sz="1400" dirty="0" smtClean="0"/>
              <a:t>高等支援学校職業学科（本校）選抜</a:t>
            </a:r>
            <a:endParaRPr kumimoji="1" lang="en-US" altLang="ja-JP" sz="1400" dirty="0" smtClean="0"/>
          </a:p>
          <a:p>
            <a:r>
              <a:rPr kumimoji="1" lang="ja-JP" altLang="en-US" sz="1400" dirty="0" smtClean="0"/>
              <a:t>・実施形態</a:t>
            </a:r>
            <a:endParaRPr kumimoji="1" lang="en-US" altLang="ja-JP" sz="1400" dirty="0" smtClean="0"/>
          </a:p>
          <a:p>
            <a:r>
              <a:rPr kumimoji="1" lang="ja-JP" altLang="en-US" sz="1400" dirty="0"/>
              <a:t>　</a:t>
            </a:r>
            <a:r>
              <a:rPr kumimoji="1" lang="ja-JP" altLang="en-US" sz="1400" dirty="0" smtClean="0"/>
              <a:t>調査書、推薦書、適性検査及び自己申告書に</a:t>
            </a:r>
            <a:endParaRPr kumimoji="1" lang="en-US" altLang="ja-JP" sz="1400" dirty="0" smtClean="0"/>
          </a:p>
          <a:p>
            <a:r>
              <a:rPr kumimoji="1" lang="ja-JP" altLang="en-US" sz="1400"/>
              <a:t>　</a:t>
            </a:r>
            <a:r>
              <a:rPr kumimoji="1" lang="ja-JP" altLang="en-US" sz="1400" smtClean="0"/>
              <a:t>基づく</a:t>
            </a:r>
            <a:r>
              <a:rPr kumimoji="1" lang="ja-JP" altLang="en-US" sz="1400" dirty="0" smtClean="0"/>
              <a:t>面接を資料とする</a:t>
            </a:r>
            <a:endParaRPr kumimoji="1" lang="en-US" altLang="ja-JP" sz="1400" dirty="0" smtClean="0"/>
          </a:p>
          <a:p>
            <a:r>
              <a:rPr kumimoji="1" lang="ja-JP" altLang="en-US" sz="1400" dirty="0"/>
              <a:t>　</a:t>
            </a:r>
            <a:r>
              <a:rPr kumimoji="1" lang="ja-JP" altLang="en-US" sz="1400" dirty="0" smtClean="0"/>
              <a:t>　　　　　　　　　　　　　　　　　　　　等</a:t>
            </a:r>
            <a:endParaRPr kumimoji="1" lang="ja-JP" altLang="en-US" sz="1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366714" y="51535"/>
            <a:ext cx="1700011" cy="2769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教育委員会会議資料</a:t>
            </a:r>
            <a:endParaRPr kumimoji="1" lang="ja-JP" altLang="en-US" sz="1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366713" y="332782"/>
            <a:ext cx="1700011" cy="2769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令和２年６月</a:t>
            </a:r>
            <a:r>
              <a:rPr kumimoji="1" lang="en-US" altLang="ja-JP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19</a:t>
            </a:r>
            <a:r>
              <a:rPr kumimoji="1"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kumimoji="1" lang="ja-JP" altLang="en-US" sz="1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大かっこ 13"/>
          <p:cNvSpPr/>
          <p:nvPr/>
        </p:nvSpPr>
        <p:spPr>
          <a:xfrm>
            <a:off x="630708" y="5488119"/>
            <a:ext cx="7943402" cy="715534"/>
          </a:xfrm>
          <a:prstGeom prst="bracketPair">
            <a:avLst/>
          </a:prstGeom>
          <a:noFill/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40911" y="5476494"/>
            <a:ext cx="8203843" cy="919089"/>
          </a:xfrm>
          <a:prstGeom prst="rect">
            <a:avLst/>
          </a:prstGeom>
          <a:noFill/>
        </p:spPr>
        <p:txBody>
          <a:bodyPr wrap="square" tIns="72000" rtlCol="0">
            <a:spAutoFit/>
          </a:bodyPr>
          <a:lstStyle/>
          <a:p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これまでの臨時休業期間が長期にわたったことから、授業時間数を補ったとしても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文部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科学省著作教科書（知的障がい者用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）に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おいて、最後に取り扱っている内容の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一部は定着が困難であると考えられるため。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109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2444</TotalTime>
  <Words>241</Words>
  <Application>Microsoft Office PowerPoint</Application>
  <PresentationFormat>画面に合わせる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メイリオ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　雅也</dc:creator>
  <cp:lastModifiedBy>森田　周作</cp:lastModifiedBy>
  <cp:revision>218</cp:revision>
  <cp:lastPrinted>2020-06-17T06:30:19Z</cp:lastPrinted>
  <dcterms:created xsi:type="dcterms:W3CDTF">2020-02-26T03:13:21Z</dcterms:created>
  <dcterms:modified xsi:type="dcterms:W3CDTF">2020-06-17T06:31:11Z</dcterms:modified>
</cp:coreProperties>
</file>