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43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5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98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30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5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22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77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28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71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01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41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70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9793"/>
            <a:ext cx="9144000" cy="7772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268288" indent="-268288"/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臨時休業等の措置を踏まえた令和３年度大阪府立中学校</a:t>
            </a:r>
            <a:endParaRPr lang="en-US" altLang="ja-JP" sz="20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268288" indent="-268288"/>
            <a:r>
              <a:rPr lang="ja-JP" altLang="en-US" sz="20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    入学者選抜について</a:t>
            </a:r>
            <a:endParaRPr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47351" y="1433691"/>
            <a:ext cx="5389809" cy="488201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変更なし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41289" y="1024042"/>
            <a:ext cx="5492840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r>
              <a:rPr kumimoji="1"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形態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230" y="3099674"/>
            <a:ext cx="8203843" cy="488201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変更なし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54168" y="2665220"/>
            <a:ext cx="4771623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日程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367047" y="4447248"/>
            <a:ext cx="4771623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適</a:t>
            </a:r>
            <a:r>
              <a:rPr kumimoji="1" lang="ja-JP" altLang="en-US" sz="2200">
                <a:latin typeface="メイリオ" panose="020B0604030504040204" pitchFamily="50" charset="-128"/>
                <a:ea typeface="メイリオ" panose="020B0604030504040204" pitchFamily="50" charset="-128"/>
              </a:rPr>
              <a:t>性</a:t>
            </a:r>
            <a:r>
              <a:rPr kumimoji="1" lang="ja-JP" altLang="en-US" sz="22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検査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の出題範囲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sp>
        <p:nvSpPr>
          <p:cNvPr id="11" name="角丸四角形 10"/>
          <p:cNvSpPr/>
          <p:nvPr/>
        </p:nvSpPr>
        <p:spPr>
          <a:xfrm>
            <a:off x="354168" y="902408"/>
            <a:ext cx="8506497" cy="5678696"/>
          </a:xfrm>
          <a:prstGeom prst="roundRect">
            <a:avLst>
              <a:gd name="adj" fmla="val 5428"/>
            </a:avLst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637297"/>
              </p:ext>
            </p:extLst>
          </p:nvPr>
        </p:nvGraphicFramePr>
        <p:xfrm>
          <a:off x="4456089" y="2891423"/>
          <a:ext cx="4064000" cy="7416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160929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35188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検査名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実施日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28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適性検査</a:t>
                      </a:r>
                      <a:r>
                        <a:rPr kumimoji="1" lang="ja-JP" altLang="en-US" sz="1600" dirty="0" smtClean="0"/>
                        <a:t>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１月</a:t>
                      </a:r>
                      <a:r>
                        <a:rPr kumimoji="1" lang="en-US" altLang="ja-JP" sz="1600" dirty="0" smtClean="0"/>
                        <a:t>23</a:t>
                      </a:r>
                      <a:r>
                        <a:rPr kumimoji="1" lang="ja-JP" altLang="en-US" sz="1600" dirty="0" smtClean="0"/>
                        <a:t>日（土）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258768"/>
                  </a:ext>
                </a:extLst>
              </a:tr>
            </a:tbl>
          </a:graphicData>
        </a:graphic>
      </p:graphicFrame>
      <p:sp>
        <p:nvSpPr>
          <p:cNvPr id="31" name="角丸四角形 30"/>
          <p:cNvSpPr/>
          <p:nvPr/>
        </p:nvSpPr>
        <p:spPr>
          <a:xfrm>
            <a:off x="4456089" y="1272321"/>
            <a:ext cx="4064000" cy="701479"/>
          </a:xfrm>
          <a:prstGeom prst="roundRect">
            <a:avLst>
              <a:gd name="adj" fmla="val 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r>
              <a:rPr kumimoji="1" lang="ja-JP" altLang="en-US" sz="1400" dirty="0" smtClean="0"/>
              <a:t>・実施形態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適性検査及び作文を実施する等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0384" y="4947050"/>
            <a:ext cx="7921222" cy="1319198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小学校６年生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の学習内容の２割程度を出題範囲から除外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する。今後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の状況を踏まえ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末時点で、必要に応じて再度出題範囲の見直しを行う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66714" y="51535"/>
            <a:ext cx="1700011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教育委員会会議資料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66713" y="332782"/>
            <a:ext cx="1700011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令和２年６月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09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1848</TotalTime>
  <Words>114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笠松　由紀</cp:lastModifiedBy>
  <cp:revision>171</cp:revision>
  <cp:lastPrinted>2020-06-15T01:49:08Z</cp:lastPrinted>
  <dcterms:created xsi:type="dcterms:W3CDTF">2020-02-26T03:13:21Z</dcterms:created>
  <dcterms:modified xsi:type="dcterms:W3CDTF">2020-06-17T06:15:43Z</dcterms:modified>
</cp:coreProperties>
</file>