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F36A-46A2-4C12-BE61-3B91CB83CBDB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E2F-57BC-41F5-8605-87DEB8D0D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291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F36A-46A2-4C12-BE61-3B91CB83CBDB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E2F-57BC-41F5-8605-87DEB8D0D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597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F36A-46A2-4C12-BE61-3B91CB83CBDB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E2F-57BC-41F5-8605-87DEB8D0D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13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F36A-46A2-4C12-BE61-3B91CB83CBDB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E2F-57BC-41F5-8605-87DEB8D0D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60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F36A-46A2-4C12-BE61-3B91CB83CBDB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E2F-57BC-41F5-8605-87DEB8D0D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104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F36A-46A2-4C12-BE61-3B91CB83CBDB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E2F-57BC-41F5-8605-87DEB8D0D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62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F36A-46A2-4C12-BE61-3B91CB83CBDB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E2F-57BC-41F5-8605-87DEB8D0D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9788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F36A-46A2-4C12-BE61-3B91CB83CBDB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E2F-57BC-41F5-8605-87DEB8D0D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00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F36A-46A2-4C12-BE61-3B91CB83CBDB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E2F-57BC-41F5-8605-87DEB8D0D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2237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F36A-46A2-4C12-BE61-3B91CB83CBDB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E2F-57BC-41F5-8605-87DEB8D0D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49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F36A-46A2-4C12-BE61-3B91CB83CBDB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E2F-57BC-41F5-8605-87DEB8D0D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150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DF36A-46A2-4C12-BE61-3B91CB83CBDB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D5E2F-57BC-41F5-8605-87DEB8D0D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98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643072"/>
              </p:ext>
            </p:extLst>
          </p:nvPr>
        </p:nvGraphicFramePr>
        <p:xfrm>
          <a:off x="233601" y="848456"/>
          <a:ext cx="11756630" cy="584855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037598">
                  <a:extLst>
                    <a:ext uri="{9D8B030D-6E8A-4147-A177-3AD203B41FA5}">
                      <a16:colId xmlns:a16="http://schemas.microsoft.com/office/drawing/2014/main" val="2165021985"/>
                    </a:ext>
                  </a:extLst>
                </a:gridCol>
                <a:gridCol w="10719032">
                  <a:extLst>
                    <a:ext uri="{9D8B030D-6E8A-4147-A177-3AD203B41FA5}">
                      <a16:colId xmlns:a16="http://schemas.microsoft.com/office/drawing/2014/main" val="4038462137"/>
                    </a:ext>
                  </a:extLst>
                </a:gridCol>
              </a:tblGrid>
              <a:tr h="4780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月日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　　　　　　　　　　　　　　　　　　通知内容等　</a:t>
                      </a:r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市町村、私学の休業措置は要請）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2478650"/>
                  </a:ext>
                </a:extLst>
              </a:tr>
              <a:tr h="648131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２／</a:t>
                      </a:r>
                      <a:r>
                        <a:rPr kumimoji="1" lang="en-US" altLang="ja-JP" dirty="0" smtClean="0"/>
                        <a:t>28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３月２日から４月始業日までを臨時休業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上記期間の授業又は行事等の教育活動等の禁止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8421085"/>
                  </a:ext>
                </a:extLst>
              </a:tr>
              <a:tr h="575391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３／</a:t>
                      </a:r>
                      <a:r>
                        <a:rPr kumimoji="1" lang="en-US" altLang="ja-JP" dirty="0" smtClean="0"/>
                        <a:t>16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３月</a:t>
                      </a:r>
                      <a:r>
                        <a:rPr kumimoji="1" lang="en-US" altLang="ja-JP" dirty="0" smtClean="0"/>
                        <a:t>16</a:t>
                      </a:r>
                      <a:r>
                        <a:rPr kumimoji="1" lang="ja-JP" altLang="en-US" dirty="0" smtClean="0"/>
                        <a:t>日から４月７日までの期間における教育活動等の禁止を緩和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9905678"/>
                  </a:ext>
                </a:extLst>
              </a:tr>
              <a:tr h="638999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３／</a:t>
                      </a:r>
                      <a:r>
                        <a:rPr kumimoji="1" lang="en-US" altLang="ja-JP" dirty="0" smtClean="0"/>
                        <a:t>23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春季休業期間中の教育活動等の禁止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府立学校の入学式は規模縮小の上、</a:t>
                      </a:r>
                      <a:r>
                        <a:rPr kumimoji="1" lang="en-US" altLang="ja-JP" dirty="0" smtClean="0"/>
                        <a:t>4</a:t>
                      </a:r>
                      <a:r>
                        <a:rPr kumimoji="1" lang="ja-JP" altLang="en-US" dirty="0" smtClean="0"/>
                        <a:t>月</a:t>
                      </a:r>
                      <a:r>
                        <a:rPr kumimoji="1" lang="en-US" altLang="ja-JP" dirty="0" smtClean="0"/>
                        <a:t>8</a:t>
                      </a:r>
                      <a:r>
                        <a:rPr kumimoji="1" lang="ja-JP" altLang="en-US" dirty="0" smtClean="0"/>
                        <a:t>日以降に実施する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3888397"/>
                  </a:ext>
                </a:extLst>
              </a:tr>
              <a:tr h="571006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４／３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臨時休業を延長（４月８日から５月６日まで。登校日の設定は可能）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41338339"/>
                  </a:ext>
                </a:extLst>
              </a:tr>
              <a:tr h="536765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４／７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登校日の設定を禁止。４月８日以降の府立学校の入学式を延期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4248709"/>
                  </a:ext>
                </a:extLst>
              </a:tr>
              <a:tr h="637647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４／</a:t>
                      </a:r>
                      <a:r>
                        <a:rPr kumimoji="1" lang="en-US" altLang="ja-JP" dirty="0" smtClean="0"/>
                        <a:t>20</a:t>
                      </a:r>
                      <a:r>
                        <a:rPr kumimoji="1" lang="ja-JP" altLang="en-US" dirty="0" smtClean="0"/>
                        <a:t>～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府内の幼稚園、小・中学校、高校、支援学校に通う児童生徒等に対して図書カードを配付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2315814"/>
                  </a:ext>
                </a:extLst>
              </a:tr>
              <a:tr h="567241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４／</a:t>
                      </a:r>
                      <a:r>
                        <a:rPr kumimoji="1" lang="en-US" altLang="ja-JP" dirty="0" smtClean="0"/>
                        <a:t>28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臨時休業を延長（５月７日から５月</a:t>
                      </a:r>
                      <a:r>
                        <a:rPr kumimoji="1" lang="en-US" altLang="ja-JP" dirty="0" smtClean="0"/>
                        <a:t>10</a:t>
                      </a:r>
                      <a:r>
                        <a:rPr kumimoji="1" lang="ja-JP" altLang="en-US" dirty="0" smtClean="0"/>
                        <a:t>日まで）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2229209"/>
                  </a:ext>
                </a:extLst>
              </a:tr>
              <a:tr h="513003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５／５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第</a:t>
                      </a:r>
                      <a:r>
                        <a:rPr kumimoji="1" lang="en-US" altLang="ja-JP" dirty="0" smtClean="0"/>
                        <a:t>15</a:t>
                      </a:r>
                      <a:r>
                        <a:rPr kumimoji="1" lang="ja-JP" altLang="en-US" dirty="0" smtClean="0"/>
                        <a:t>回大阪府新型コロナウイルス対策本部会議において、府立学校へのオンライン教育環境の整備を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要請（知事）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6005390"/>
                  </a:ext>
                </a:extLst>
              </a:tr>
              <a:tr h="551746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５／７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臨時休業を延長（５月</a:t>
                      </a:r>
                      <a:r>
                        <a:rPr kumimoji="1" lang="en-US" altLang="ja-JP" dirty="0" smtClean="0"/>
                        <a:t>11</a:t>
                      </a:r>
                      <a:r>
                        <a:rPr kumimoji="1" lang="ja-JP" altLang="en-US" dirty="0" smtClean="0"/>
                        <a:t>日から５月</a:t>
                      </a:r>
                      <a:r>
                        <a:rPr kumimoji="1" lang="en-US" altLang="ja-JP" dirty="0" smtClean="0"/>
                        <a:t>31</a:t>
                      </a:r>
                      <a:r>
                        <a:rPr kumimoji="1" lang="ja-JP" altLang="en-US" dirty="0" smtClean="0"/>
                        <a:t>日まで、登校日を週１～２回設定）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2671209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0" y="0"/>
            <a:ext cx="12192000" cy="719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新型コロナウイルス</a:t>
            </a:r>
            <a:r>
              <a:rPr lang="ja-JP" altLang="en-US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感染症に係るこれまでの対応について</a:t>
            </a:r>
            <a:endParaRPr lang="ja-JP" altLang="en-US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 rot="5400000">
            <a:off x="-228519" y="3634051"/>
            <a:ext cx="833957" cy="2617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２－２</a:t>
            </a:r>
            <a:endParaRPr kumimoji="1" lang="ja-JP" altLang="en-US" sz="13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88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230</Words>
  <Application>Microsoft Office PowerPoint</Application>
  <PresentationFormat>ワイド画面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明朝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山田　智一</dc:creator>
  <cp:lastModifiedBy>大阪府</cp:lastModifiedBy>
  <cp:revision>20</cp:revision>
  <cp:lastPrinted>2020-05-18T10:09:06Z</cp:lastPrinted>
  <dcterms:created xsi:type="dcterms:W3CDTF">2020-05-15T04:45:00Z</dcterms:created>
  <dcterms:modified xsi:type="dcterms:W3CDTF">2020-05-18T11:49:15Z</dcterms:modified>
</cp:coreProperties>
</file>