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1008062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4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49770"/>
            <a:ext cx="5829300" cy="350955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94662"/>
            <a:ext cx="5143500" cy="243381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3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68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36700"/>
            <a:ext cx="1478756" cy="8542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36700"/>
            <a:ext cx="4350544" cy="85428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8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8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513159"/>
            <a:ext cx="5915025" cy="419325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746088"/>
            <a:ext cx="5915025" cy="22051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5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83500"/>
            <a:ext cx="2914650" cy="63960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83500"/>
            <a:ext cx="2914650" cy="63960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83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6702"/>
            <a:ext cx="5915025" cy="194845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71154"/>
            <a:ext cx="2901255" cy="12110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82228"/>
            <a:ext cx="2901255" cy="54160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71154"/>
            <a:ext cx="2915543" cy="12110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82228"/>
            <a:ext cx="2915543" cy="54160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1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89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37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2042"/>
            <a:ext cx="2211884" cy="235214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51426"/>
            <a:ext cx="3471863" cy="716377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24188"/>
            <a:ext cx="2211884" cy="56026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02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2042"/>
            <a:ext cx="2211884" cy="235214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51426"/>
            <a:ext cx="3471863" cy="716377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24188"/>
            <a:ext cx="2211884" cy="56026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35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36702"/>
            <a:ext cx="5915025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83500"/>
            <a:ext cx="5915025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343248"/>
            <a:ext cx="154305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5508E-35AE-444B-850C-1F2A49C693E8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343248"/>
            <a:ext cx="231457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343248"/>
            <a:ext cx="154305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2C939-E09C-4B8F-B7A6-5D9D7E7634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75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580049"/>
              </p:ext>
            </p:extLst>
          </p:nvPr>
        </p:nvGraphicFramePr>
        <p:xfrm>
          <a:off x="380999" y="1145539"/>
          <a:ext cx="6193972" cy="632560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19176">
                  <a:extLst>
                    <a:ext uri="{9D8B030D-6E8A-4147-A177-3AD203B41FA5}">
                      <a16:colId xmlns:a16="http://schemas.microsoft.com/office/drawing/2014/main" val="268105870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24475735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950013422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609276894"/>
                    </a:ext>
                  </a:extLst>
                </a:gridCol>
                <a:gridCol w="459921">
                  <a:extLst>
                    <a:ext uri="{9D8B030D-6E8A-4147-A177-3AD203B41FA5}">
                      <a16:colId xmlns:a16="http://schemas.microsoft.com/office/drawing/2014/main" val="17760219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日時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体温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症状（発熱以外）</a:t>
                      </a:r>
                      <a:endParaRPr kumimoji="1" lang="en-US" altLang="ja-JP" dirty="0" smtClean="0"/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☑</a:t>
                      </a:r>
                      <a:endParaRPr kumimoji="1" lang="en-US" altLang="ja-JP" dirty="0" smtClean="0"/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527905"/>
                  </a:ext>
                </a:extLst>
              </a:tr>
              <a:tr h="30988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２３（月）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kumimoji="1" lang="ja-JP" altLang="en-US" sz="1050" dirty="0" smtClean="0"/>
                        <a:t>症状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ct val="90000"/>
                        </a:lnSpc>
                      </a:pPr>
                      <a:r>
                        <a:rPr kumimoji="1" lang="ja-JP" altLang="en-US" sz="1050" dirty="0" smtClean="0"/>
                        <a:t>なし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1100" dirty="0" smtClean="0"/>
                        <a:t>せき・のどの痛み・鼻水・鼻づまり・息苦しい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1100" dirty="0" smtClean="0"/>
                        <a:t>体がだるい・他（</a:t>
                      </a:r>
                      <a:r>
                        <a:rPr kumimoji="1" lang="ja-JP" altLang="en-US" sz="1100" baseline="0" dirty="0" smtClean="0"/>
                        <a:t>  </a:t>
                      </a:r>
                      <a:r>
                        <a:rPr kumimoji="1" lang="ja-JP" altLang="en-US" sz="1100" dirty="0" smtClean="0"/>
                        <a:t>　　　　　　　                      ）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36457743"/>
                  </a:ext>
                </a:extLst>
              </a:tr>
              <a:tr h="35980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２４（火）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症状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なし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1605077"/>
                  </a:ext>
                </a:extLst>
              </a:tr>
              <a:tr h="31369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２５（水）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症状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なし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3560097"/>
                  </a:ext>
                </a:extLst>
              </a:tr>
              <a:tr h="32512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２６（木）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41841861"/>
                  </a:ext>
                </a:extLst>
              </a:tr>
              <a:tr h="16510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２７（金）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1281491"/>
                  </a:ext>
                </a:extLst>
              </a:tr>
              <a:tr h="11938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２８（土）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62223259"/>
                  </a:ext>
                </a:extLst>
              </a:tr>
              <a:tr h="28321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２９（日）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217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３０（月）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223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３１（火）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70343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４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１（水）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90000"/>
                        </a:lnSpc>
                      </a:pP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66802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２（木）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39788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３（金）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266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４（土）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933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５（日）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73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６（月）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50947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４</a:t>
                      </a:r>
                      <a:r>
                        <a:rPr kumimoji="1" lang="en-US" altLang="ja-JP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７（火）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：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　  　．    　℃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症状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なし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せき・のどの痛み・鼻水・鼻づまり・息苦しい</a:t>
                      </a:r>
                      <a:endParaRPr kumimoji="1" lang="en-US" altLang="ja-JP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体がだるい・他（  　　　　　　　                      ）</a:t>
                      </a:r>
                      <a:endParaRPr kumimoji="1" lang="ja-JP" alt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R="0" marT="36000" marB="36000" anchor="b">
                    <a:lnL w="6350" cap="flat" cmpd="sng" algn="ctr">
                      <a:solidFill>
                        <a:schemeClr val="accent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0" marT="36000" marB="36000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8540013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1" y="666750"/>
            <a:ext cx="6192000" cy="46672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tIns="108000" bIns="0" anchor="t">
            <a:normAutofit/>
          </a:bodyPr>
          <a:lstStyle/>
          <a:p>
            <a:pPr algn="ctr"/>
            <a:r>
              <a:rPr kumimoji="1" lang="ja-JP" altLang="en-US" sz="2400" b="1" dirty="0" smtClean="0"/>
              <a:t>けんこうかんさつカード</a:t>
            </a:r>
            <a:endParaRPr kumimoji="1" lang="ja-JP" altLang="en-US" sz="2800" b="1" dirty="0"/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393700" y="7534275"/>
            <a:ext cx="6172201" cy="1971675"/>
          </a:xfrm>
          <a:prstGeom prst="snip2DiagRect">
            <a:avLst>
              <a:gd name="adj1" fmla="val 0"/>
              <a:gd name="adj2" fmla="val 10196"/>
            </a:avLst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36000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50" b="1" kern="100" dirty="0" smtClean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050" b="1" kern="100" dirty="0" smtClean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けんこうかんさつカードの使い方</a:t>
            </a:r>
            <a:r>
              <a:rPr lang="en-US" altLang="ja-JP" sz="1050" b="1" kern="100" dirty="0" smtClean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】</a:t>
            </a:r>
          </a:p>
          <a:p>
            <a:r>
              <a:rPr lang="ja-JP" altLang="en-US" sz="1050" b="1" kern="100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≪～例文～≫</a:t>
            </a:r>
            <a:endParaRPr lang="en-US" altLang="ja-JP" sz="1050" b="1" kern="100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361950" indent="-180975"/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</a:t>
            </a:r>
            <a:r>
              <a:rPr lang="en-US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カードは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、自分の健康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観察の結果を記録するカードです。</a:t>
            </a:r>
            <a:endParaRPr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361950" lvl="1" indent="-180975"/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学校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行事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や学校の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活動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に参加する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際には、登校前に自宅にて健康観察を実施してください。</a:t>
            </a:r>
            <a:endParaRPr lang="en-US" altLang="ja-JP" sz="105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361950" lvl="1" indent="-180975"/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行事や活動に参加する前に、担任や部活動顧問等に「けんこうかんさつカード」の内容を確認してもらい、チェックをもらってください。</a:t>
            </a:r>
            <a:endParaRPr lang="en-US" altLang="ja-JP" sz="105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361950" lvl="1" indent="-180975"/>
            <a:r>
              <a:rPr lang="en-US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登校しない日でも、毎日、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健康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観察を実施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してください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105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361950" indent="-361950"/>
            <a:r>
              <a:rPr lang="ja-JP" altLang="en-US" sz="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361950" indent="-361950"/>
            <a:r>
              <a:rPr lang="en-US" altLang="ja-JP" sz="1050" b="1" kern="100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050" b="1" kern="100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感染症対策について</a:t>
            </a:r>
            <a:r>
              <a:rPr lang="en-US" altLang="ja-JP" sz="1050" b="1" kern="100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marL="266700" indent="-266700">
              <a:tabLst>
                <a:tab pos="266700" algn="l"/>
              </a:tabLst>
            </a:pP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発熱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や風邪等の症状がみられる場合は、行事・活動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へ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参加せず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、自宅で休養してください。</a:t>
            </a:r>
            <a:endParaRPr lang="en-US" altLang="ja-JP" sz="105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266700" indent="-266700"/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咳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エチケットや手洗い等の感染症対策を実施してください。</a:t>
            </a:r>
            <a:endParaRPr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266700" indent="-266700"/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活動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の前後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、食事前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外出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時や帰宅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時など</a:t>
            </a:r>
            <a:r>
              <a:rPr lang="ja-JP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にこまめに石けん等で手を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洗</a:t>
            </a:r>
            <a:r>
              <a:rPr lang="ja-JP" altLang="en-US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いましょう</a:t>
            </a:r>
            <a:r>
              <a:rPr lang="ja-JP" altLang="ja-JP" sz="105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105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" name="テキスト ボックス 2"/>
          <p:cNvSpPr txBox="1"/>
          <p:nvPr/>
        </p:nvSpPr>
        <p:spPr>
          <a:xfrm>
            <a:off x="405994" y="180484"/>
            <a:ext cx="1899056" cy="1528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r>
              <a:rPr lang="ja-JP" altLang="en-US" sz="1200" b="1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参考資料</a:t>
            </a:r>
            <a:endParaRPr lang="ja-JP" sz="105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00325" y="323850"/>
            <a:ext cx="4083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u="sng" dirty="0" smtClean="0"/>
              <a:t>　　年　　組：名前　　　　　　　　　　</a:t>
            </a:r>
            <a:endParaRPr kumimoji="1" lang="ja-JP" altLang="en-US" sz="1600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5775" y="9598025"/>
            <a:ext cx="55867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100" b="1" kern="100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注：本資料の様式や記載内容</a:t>
            </a:r>
            <a:r>
              <a:rPr lang="ja-JP" altLang="en-US" sz="1100" b="1" kern="100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は、</a:t>
            </a:r>
            <a:r>
              <a:rPr lang="ja-JP" altLang="en-US" sz="1100" b="1" kern="100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参考例</a:t>
            </a:r>
            <a:r>
              <a:rPr lang="ja-JP" altLang="en-US" sz="1100" b="1" kern="100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です。必要に</a:t>
            </a:r>
            <a:r>
              <a:rPr lang="ja-JP" altLang="en-US" sz="1100" b="1" kern="100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応じて変更を</a:t>
            </a:r>
            <a:r>
              <a:rPr lang="ja-JP" altLang="en-US" sz="1100" b="1" kern="100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行って</a:t>
            </a:r>
            <a:r>
              <a:rPr lang="ja-JP" altLang="en-US" sz="1100" b="1" kern="100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ください。</a:t>
            </a:r>
            <a:endParaRPr lang="ja-JP" altLang="ja-JP" sz="1100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44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458</Words>
  <Application>Microsoft Office PowerPoint</Application>
  <PresentationFormat>ユーザー設定</PresentationFormat>
  <Paragraphs>131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UD デジタル 教科書体 NK-R</vt:lpstr>
      <vt:lpstr>UD デジタル 教科書体 NP-R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けんこうかんさつカード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大更　真須美</dc:creator>
  <cp:lastModifiedBy>大更　真須美</cp:lastModifiedBy>
  <cp:revision>82</cp:revision>
  <cp:lastPrinted>2020-03-16T01:57:49Z</cp:lastPrinted>
  <dcterms:created xsi:type="dcterms:W3CDTF">2020-02-20T14:12:43Z</dcterms:created>
  <dcterms:modified xsi:type="dcterms:W3CDTF">2020-03-16T10:28:24Z</dcterms:modified>
</cp:coreProperties>
</file>