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7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84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2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7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76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3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8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4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3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7EE3-CFC1-4494-8EFD-3CF1FEDF9B4A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3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/>
          <p:cNvSpPr txBox="1"/>
          <p:nvPr/>
        </p:nvSpPr>
        <p:spPr>
          <a:xfrm>
            <a:off x="369047" y="6673343"/>
            <a:ext cx="568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日常生活についてのおたずね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E83046D7-74AA-497D-A546-A5B2145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" y="189816"/>
            <a:ext cx="6523038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80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必要書類の確認リスト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（みずいろ）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602</a:t>
            </a:r>
            <a:endParaRPr lang="ja-JP" altLang="ja-JP" sz="180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D4AC1D3-6A4B-4C9D-8BCB-9776DAA8A791}"/>
              </a:ext>
            </a:extLst>
          </p:cNvPr>
          <p:cNvSpPr/>
          <p:nvPr/>
        </p:nvSpPr>
        <p:spPr>
          <a:xfrm>
            <a:off x="70711" y="1822254"/>
            <a:ext cx="6716582" cy="596945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EBB2FA-4288-4527-A9AB-B45AF82D09A6}"/>
              </a:ext>
            </a:extLst>
          </p:cNvPr>
          <p:cNvSpPr txBox="1"/>
          <p:nvPr/>
        </p:nvSpPr>
        <p:spPr>
          <a:xfrm>
            <a:off x="95898" y="806352"/>
            <a:ext cx="6721462" cy="933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・書類 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～８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を提出してください（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６・８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は該当する方のみ）。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 　  　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をマイナンバーで省略する方は、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別紙「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を必ずお読みください。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　　　　　　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サイズの用紙に行い、小さく切り取らずご提出ください。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87AC83C-B5D2-4199-929C-542074CE4F7A}"/>
              </a:ext>
            </a:extLst>
          </p:cNvPr>
          <p:cNvSpPr txBox="1"/>
          <p:nvPr/>
        </p:nvSpPr>
        <p:spPr>
          <a:xfrm>
            <a:off x="66810" y="5793665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Oval 8">
            <a:extLst>
              <a:ext uri="{FF2B5EF4-FFF2-40B4-BE49-F238E27FC236}">
                <a16:creationId xmlns:a16="http://schemas.microsoft.com/office/drawing/2014/main" id="{5C96BF91-B070-4E0A-9BB3-D2D2396D2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90" y="245837"/>
            <a:ext cx="825503" cy="28802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その２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EA1442-D6D6-4B20-815E-0DB2B4BD2810}"/>
              </a:ext>
            </a:extLst>
          </p:cNvPr>
          <p:cNvSpPr txBox="1"/>
          <p:nvPr/>
        </p:nvSpPr>
        <p:spPr>
          <a:xfrm>
            <a:off x="220351" y="7836309"/>
            <a:ext cx="65614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生活保護が廃止になった場合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保護廃止決定通知書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（廃止日が確認できる書類）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その他、市町村民税課税証明書類等が必要となります。廃止後に加入される医療保険によって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提出書類が異なりますので、事前に富田林保健所までお問い合わせください。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B417E23-AE3E-4DCB-A45C-D1E7C74BAE6D}"/>
              </a:ext>
            </a:extLst>
          </p:cNvPr>
          <p:cNvSpPr txBox="1"/>
          <p:nvPr/>
        </p:nvSpPr>
        <p:spPr>
          <a:xfrm>
            <a:off x="77472" y="1968529"/>
            <a:ext cx="6909213" cy="308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１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特定医療費（指定難病）支給認定申請書（更新用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・３枚綴り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900"/>
              </a:lnSpc>
              <a:buSzPts val="1200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２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臨床調査個人票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（指定医が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記載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した日から</a:t>
            </a:r>
            <a:r>
              <a:rPr lang="en-US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のもの）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900"/>
              </a:lnSpc>
              <a:buSzPts val="1200"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別紙Ⓑ「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臨床調査個人票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書（きいろ）」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にて、病院に作成を依頼してください。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1107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923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額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管理票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来所申請の場合は原本持参でも結構です。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「氏名記載の表紙」 と 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８月以降で記載のあるページ」 が必要です。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　４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生活保護受給証明書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に発行したもの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担当のケースワーカーに申し出てください。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DF4D80E-C0D6-43F1-A336-424372BBFB96}"/>
              </a:ext>
            </a:extLst>
          </p:cNvPr>
          <p:cNvSpPr/>
          <p:nvPr/>
        </p:nvSpPr>
        <p:spPr>
          <a:xfrm>
            <a:off x="2969540" y="3461234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A04447D-AB8B-4E4A-95E8-5BACA97F46D3}"/>
              </a:ext>
            </a:extLst>
          </p:cNvPr>
          <p:cNvSpPr/>
          <p:nvPr/>
        </p:nvSpPr>
        <p:spPr>
          <a:xfrm>
            <a:off x="5074452" y="4732885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B756D8D-4DF4-44A9-AB89-0727F303D48A}"/>
              </a:ext>
            </a:extLst>
          </p:cNvPr>
          <p:cNvSpPr txBox="1"/>
          <p:nvPr/>
        </p:nvSpPr>
        <p:spPr>
          <a:xfrm>
            <a:off x="634636" y="4677987"/>
            <a:ext cx="6716582" cy="128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世帯全員の住民票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（発行日から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のもの）</a:t>
            </a: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単身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世帯の方でも、必ず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「世帯全員」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という種類を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（個人番号の記載は不要）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で住民票上の住所が証明できる場合は、省略できます。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（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例：福祉事務所が生活保護受給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証明書に「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住民票上の住所と相違なし」と記載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している。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DC2E6F7-9596-4FD0-B02C-F5A9D0A8070A}"/>
              </a:ext>
            </a:extLst>
          </p:cNvPr>
          <p:cNvSpPr txBox="1"/>
          <p:nvPr/>
        </p:nvSpPr>
        <p:spPr>
          <a:xfrm>
            <a:off x="360317" y="5772813"/>
            <a:ext cx="4636490" cy="792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ts val="19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健康保険証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（医療保険に加入している方のみ）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9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必ず被保険者名が記載されているものをご提出ください。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「マイナ保険証」は、利用できません！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798242A-357F-4EB8-B388-184CF91E2573}"/>
              </a:ext>
            </a:extLst>
          </p:cNvPr>
          <p:cNvSpPr/>
          <p:nvPr/>
        </p:nvSpPr>
        <p:spPr>
          <a:xfrm>
            <a:off x="4784892" y="5840864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055A32B-08D7-4161-ABBC-6E2BB3F0CB28}"/>
              </a:ext>
            </a:extLst>
          </p:cNvPr>
          <p:cNvSpPr txBox="1"/>
          <p:nvPr/>
        </p:nvSpPr>
        <p:spPr>
          <a:xfrm>
            <a:off x="68063" y="6659930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Oval 8">
            <a:extLst>
              <a:ext uri="{FF2B5EF4-FFF2-40B4-BE49-F238E27FC236}">
                <a16:creationId xmlns:a16="http://schemas.microsoft.com/office/drawing/2014/main" id="{5F225EA4-9E6F-4F63-BD3A-2D8C7EB27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53" y="1160583"/>
            <a:ext cx="286653" cy="2718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sp>
        <p:nvSpPr>
          <p:cNvPr id="31" name="Oval 8">
            <a:extLst>
              <a:ext uri="{FF2B5EF4-FFF2-40B4-BE49-F238E27FC236}">
                <a16:creationId xmlns:a16="http://schemas.microsoft.com/office/drawing/2014/main" id="{0404F737-F671-44D8-B1A8-0AE39599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9" y="4711785"/>
            <a:ext cx="329411" cy="2859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AA11DB1-6F57-4D0F-81A2-3B0B39B849EC}"/>
              </a:ext>
            </a:extLst>
          </p:cNvPr>
          <p:cNvGrpSpPr/>
          <p:nvPr/>
        </p:nvGrpSpPr>
        <p:grpSpPr>
          <a:xfrm>
            <a:off x="65215" y="8825545"/>
            <a:ext cx="6716582" cy="957344"/>
            <a:chOff x="535178" y="6731638"/>
            <a:chExt cx="5827769" cy="20270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F26C133-2548-4CA5-B3D4-929BBA220E2C}"/>
                </a:ext>
              </a:extLst>
            </p:cNvPr>
            <p:cNvSpPr txBox="1"/>
            <p:nvPr/>
          </p:nvSpPr>
          <p:spPr>
            <a:xfrm>
              <a:off x="535178" y="6985535"/>
              <a:ext cx="5574595" cy="1423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更新申請に係る、よくある質問をホームページに掲載しております。</a:t>
              </a:r>
              <a:endParaRPr kumimoji="1"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9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富田林保健所のホームページ</a:t>
              </a:r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（事業一覧ページ⇒トピックス）からご覧ください。</a:t>
              </a:r>
              <a:endPara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30A205A-6A72-4055-ABDE-CCF9CE0B9200}"/>
                </a:ext>
              </a:extLst>
            </p:cNvPr>
            <p:cNvSpPr/>
            <p:nvPr/>
          </p:nvSpPr>
          <p:spPr>
            <a:xfrm>
              <a:off x="568434" y="6731638"/>
              <a:ext cx="5794513" cy="2027085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DE435D-34B0-419E-842B-374C1E009CF6}"/>
              </a:ext>
            </a:extLst>
          </p:cNvPr>
          <p:cNvSpPr/>
          <p:nvPr/>
        </p:nvSpPr>
        <p:spPr>
          <a:xfrm>
            <a:off x="330086" y="1480862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0CB82F4-D50B-443E-96DD-6A68E6786D97}"/>
              </a:ext>
            </a:extLst>
          </p:cNvPr>
          <p:cNvSpPr txBox="1"/>
          <p:nvPr/>
        </p:nvSpPr>
        <p:spPr>
          <a:xfrm>
            <a:off x="360317" y="7113021"/>
            <a:ext cx="633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課税証明書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（被用者保険（全国健康保険協会、共済組合、健康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保険組合など）に加入の方のみ）</a:t>
            </a:r>
            <a:endParaRPr lang="en-US" altLang="ja-JP" sz="1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38AA3B2-4387-497E-8AB2-E2A4B36C0764}"/>
              </a:ext>
            </a:extLst>
          </p:cNvPr>
          <p:cNvSpPr txBox="1"/>
          <p:nvPr/>
        </p:nvSpPr>
        <p:spPr>
          <a:xfrm>
            <a:off x="90040" y="7101870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9B8CEE8-0FB0-4FE8-98C1-BF4C7A77488E}"/>
              </a:ext>
            </a:extLst>
          </p:cNvPr>
          <p:cNvSpPr/>
          <p:nvPr/>
        </p:nvSpPr>
        <p:spPr>
          <a:xfrm>
            <a:off x="3637868" y="7475045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80FDE96-C5AD-4263-8A56-01EB324CC622}"/>
              </a:ext>
            </a:extLst>
          </p:cNvPr>
          <p:cNvSpPr txBox="1"/>
          <p:nvPr/>
        </p:nvSpPr>
        <p:spPr>
          <a:xfrm>
            <a:off x="74247" y="4674822"/>
            <a:ext cx="250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☐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008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496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2024-06-25T08:00:15Z</dcterms:created>
  <dcterms:modified xsi:type="dcterms:W3CDTF">2025-06-05T05:29:25Z</dcterms:modified>
</cp:coreProperties>
</file>