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8" r:id="rId2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7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84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02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7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51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76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53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8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45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83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7EE3-CFC1-4494-8EFD-3CF1FEDF9B4A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3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/>
          <p:cNvSpPr txBox="1"/>
          <p:nvPr/>
        </p:nvSpPr>
        <p:spPr>
          <a:xfrm>
            <a:off x="104916" y="7112866"/>
            <a:ext cx="568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療養生活についてのおたずね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E83046D7-74AA-497D-A546-A5B21455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" y="189816"/>
            <a:ext cx="6523038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80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必要書類の確認リスト（みずいろ）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602</a:t>
            </a:r>
            <a:endParaRPr lang="ja-JP" altLang="ja-JP" sz="180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D4AC1D3-6A4B-4C9D-8BCB-9776DAA8A791}"/>
              </a:ext>
            </a:extLst>
          </p:cNvPr>
          <p:cNvSpPr/>
          <p:nvPr/>
        </p:nvSpPr>
        <p:spPr>
          <a:xfrm>
            <a:off x="70711" y="1706463"/>
            <a:ext cx="6716582" cy="58828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EBB2FA-4288-4527-A9AB-B45AF82D09A6}"/>
              </a:ext>
            </a:extLst>
          </p:cNvPr>
          <p:cNvSpPr txBox="1"/>
          <p:nvPr/>
        </p:nvSpPr>
        <p:spPr>
          <a:xfrm>
            <a:off x="95898" y="653952"/>
            <a:ext cx="6721462" cy="933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・書類 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 ～７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はすべて提出してください。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 　  　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をマイナンバーで省略する方は、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別紙Ⓓ「</a:t>
            </a:r>
            <a:r>
              <a:rPr kumimoji="0" lang="ja-JP" altLang="ja-JP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</a:t>
            </a:r>
            <a:r>
              <a:rPr kumimoji="0" lang="ja-JP" altLang="en-US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を希望する</a:t>
            </a:r>
            <a:r>
              <a:rPr kumimoji="0" lang="ja-JP" altLang="ja-JP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</a:t>
            </a:r>
            <a:r>
              <a:rPr kumimoji="0" lang="ja-JP" altLang="en-US" sz="12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を必ずお読みください。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　　　　　　は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サイズの用紙に行い、小さく切り取らずご提出ください。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Oval 8">
            <a:extLst>
              <a:ext uri="{FF2B5EF4-FFF2-40B4-BE49-F238E27FC236}">
                <a16:creationId xmlns:a16="http://schemas.microsoft.com/office/drawing/2014/main" id="{5C96BF91-B070-4E0A-9BB3-D2D2396D2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1105" y="20447"/>
            <a:ext cx="584549" cy="5920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Ｃ</a:t>
            </a:r>
            <a:endParaRPr lang="en-US" altLang="ja-JP" sz="31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EA1442-D6D6-4B20-815E-0DB2B4BD2810}"/>
              </a:ext>
            </a:extLst>
          </p:cNvPr>
          <p:cNvSpPr txBox="1"/>
          <p:nvPr/>
        </p:nvSpPr>
        <p:spPr>
          <a:xfrm>
            <a:off x="66311" y="7895076"/>
            <a:ext cx="6972929" cy="59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生活保護が廃止になった場合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2100"/>
              </a:lnSpc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廃止後に加入される医療保険によって提出書類が異なります。事前に茨木保健所までお問い合わせください。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B417E23-AE3E-4DCB-A45C-D1E7C74BAE6D}"/>
              </a:ext>
            </a:extLst>
          </p:cNvPr>
          <p:cNvSpPr txBox="1"/>
          <p:nvPr/>
        </p:nvSpPr>
        <p:spPr>
          <a:xfrm>
            <a:off x="95898" y="1977655"/>
            <a:ext cx="6762102" cy="255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特定医療費（指定難病）支給認定申請書（更新用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・３枚綴り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２．臨床調査個人票（指定医が記入した日から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か月以内のもの）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別紙Ⓑ「臨床調査個人票　作成依頼書（きみどり）」にて、病院に作成を依頼してください。</a:t>
            </a:r>
          </a:p>
          <a:p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自己負担上限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額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管理票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 　「氏名記載の表紙」 と 「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８月以降で記載のあるページ」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107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107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1900"/>
              </a:lnSpc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生活保護受給証明書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（福祉事務所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か月以内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に発行したもの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生活保護が停止になった場合は、停止時期が記載された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「保護停止決定通知書」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が必要です。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DF4D80E-C0D6-43F1-A336-424372BBFB96}"/>
              </a:ext>
            </a:extLst>
          </p:cNvPr>
          <p:cNvSpPr/>
          <p:nvPr/>
        </p:nvSpPr>
        <p:spPr>
          <a:xfrm>
            <a:off x="2970098" y="3231143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1A04447D-AB8B-4E4A-95E8-5BACA97F46D3}"/>
              </a:ext>
            </a:extLst>
          </p:cNvPr>
          <p:cNvSpPr/>
          <p:nvPr/>
        </p:nvSpPr>
        <p:spPr>
          <a:xfrm>
            <a:off x="5041557" y="4807785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原本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B756D8D-4DF4-44A9-AB89-0727F303D48A}"/>
              </a:ext>
            </a:extLst>
          </p:cNvPr>
          <p:cNvSpPr txBox="1"/>
          <p:nvPr/>
        </p:nvSpPr>
        <p:spPr>
          <a:xfrm>
            <a:off x="100332" y="4773171"/>
            <a:ext cx="6716582" cy="1280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ts val="1900"/>
              </a:lnSpc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世帯全員の住民票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（発行日から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か月以内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のもの）</a:t>
            </a:r>
          </a:p>
          <a:p>
            <a:pPr>
              <a:lnSpc>
                <a:spcPts val="19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　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単身世帯の方でも、必ず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「世帯全員」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という種類を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取得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（個人番号の記載は不要）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　　 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で住民票上の住所が証明できる場合は、省略できます。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（ 例：「住民票上の住所と相違なし」と記載している 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DC2E6F7-9596-4FD0-B02C-F5A9D0A8070A}"/>
              </a:ext>
            </a:extLst>
          </p:cNvPr>
          <p:cNvSpPr txBox="1"/>
          <p:nvPr/>
        </p:nvSpPr>
        <p:spPr>
          <a:xfrm>
            <a:off x="83983" y="5986291"/>
            <a:ext cx="6750637" cy="1036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ts val="1900"/>
              </a:lnSpc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健康保険証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（医療保険に加入している方のみ）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900"/>
              </a:lnSpc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  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マイナ保険証での申請はできません。</a:t>
            </a:r>
            <a:endParaRPr lang="en-US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19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健康保険証、資格情報のお知らせ、資格確認書いずれかの　　　　　　　を提出してください。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必ず 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被保険者名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が記載されているものをご提出ください。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3798242A-357F-4EB8-B388-184CF91E2573}"/>
              </a:ext>
            </a:extLst>
          </p:cNvPr>
          <p:cNvSpPr/>
          <p:nvPr/>
        </p:nvSpPr>
        <p:spPr>
          <a:xfrm>
            <a:off x="4777272" y="6500192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30" name="Oval 8">
            <a:extLst>
              <a:ext uri="{FF2B5EF4-FFF2-40B4-BE49-F238E27FC236}">
                <a16:creationId xmlns:a16="http://schemas.microsoft.com/office/drawing/2014/main" id="{5F225EA4-9E6F-4F63-BD3A-2D8C7EB27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53" y="1008183"/>
            <a:ext cx="286653" cy="2718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</a:p>
        </p:txBody>
      </p:sp>
      <p:sp>
        <p:nvSpPr>
          <p:cNvPr id="31" name="Oval 8">
            <a:extLst>
              <a:ext uri="{FF2B5EF4-FFF2-40B4-BE49-F238E27FC236}">
                <a16:creationId xmlns:a16="http://schemas.microsoft.com/office/drawing/2014/main" id="{0404F737-F671-44D8-B1A8-0AE39599B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49" y="4790770"/>
            <a:ext cx="319251" cy="30077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8DE435D-34B0-419E-842B-374C1E009CF6}"/>
              </a:ext>
            </a:extLst>
          </p:cNvPr>
          <p:cNvSpPr/>
          <p:nvPr/>
        </p:nvSpPr>
        <p:spPr>
          <a:xfrm>
            <a:off x="330086" y="1328462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49980E3-7788-42FE-A10B-319EBE9B0DC8}"/>
              </a:ext>
            </a:extLst>
          </p:cNvPr>
          <p:cNvSpPr/>
          <p:nvPr/>
        </p:nvSpPr>
        <p:spPr>
          <a:xfrm>
            <a:off x="66311" y="7780020"/>
            <a:ext cx="6716582" cy="808446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DF73BA2-B817-41D8-9DE4-D28617C21B33}"/>
              </a:ext>
            </a:extLst>
          </p:cNvPr>
          <p:cNvSpPr txBox="1"/>
          <p:nvPr/>
        </p:nvSpPr>
        <p:spPr>
          <a:xfrm>
            <a:off x="202733" y="8802447"/>
            <a:ext cx="6836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ホームページにも手続きのご案内、申請書類等を掲載しております。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コードを読み取っていただき、併せてご覧ください。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D5D70CF-7129-4BD8-8163-E040CA2A0E8D}"/>
              </a:ext>
            </a:extLst>
          </p:cNvPr>
          <p:cNvSpPr txBox="1"/>
          <p:nvPr/>
        </p:nvSpPr>
        <p:spPr>
          <a:xfrm>
            <a:off x="4676421" y="9581821"/>
            <a:ext cx="2316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（茨木保健所ホームページ）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E6407707-09A1-4CD0-BD8C-7A83F6B7E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852" y="8609424"/>
            <a:ext cx="995572" cy="99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8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459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2024-06-25T08:00:15Z</dcterms:created>
  <dcterms:modified xsi:type="dcterms:W3CDTF">2025-05-21T08:27:10Z</dcterms:modified>
</cp:coreProperties>
</file>