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4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C360B-D033-4FAA-9485-D1DBC9F4EF38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B425F-DA54-4A5C-99CB-D2BF368F3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55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7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8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49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76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49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55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03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4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59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56460"/>
            <a:ext cx="6640102" cy="36004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道路事業実施の考え方</a:t>
            </a: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4538378" y="56460"/>
            <a:ext cx="2319622" cy="34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大阪府都市整備中期計画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R3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から抜粋</a:t>
            </a:r>
            <a:endParaRPr kumimoji="1" lang="ja-JP" altLang="ja-JP" sz="10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53336" y="9706109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資料</a:t>
            </a:r>
            <a:r>
              <a:rPr lang="en-US" altLang="ja-JP" sz="800" dirty="0"/>
              <a:t>2</a:t>
            </a:r>
            <a:endParaRPr kumimoji="1" lang="en-US" altLang="ja-JP" sz="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t="5156"/>
          <a:stretch/>
        </p:blipFill>
        <p:spPr>
          <a:xfrm>
            <a:off x="149966" y="776536"/>
            <a:ext cx="6552975" cy="397336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81" y="5037933"/>
            <a:ext cx="6530126" cy="42156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744" y="8625408"/>
            <a:ext cx="1080120" cy="23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36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26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created xsi:type="dcterms:W3CDTF">2024-06-09T22:55:23Z</dcterms:created>
  <dcterms:modified xsi:type="dcterms:W3CDTF">2024-06-09T23:04:39Z</dcterms:modified>
</cp:coreProperties>
</file>