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44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C360B-D033-4FAA-9485-D1DBC9F4EF38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B425F-DA54-4A5C-99CB-D2BF368F3B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55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75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98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49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76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49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4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6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55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038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45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16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AFED2-EFD8-4CCB-AE56-A994EC4CAE9F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0543D-89D6-420D-A7ED-3708EEE6CD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59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6632" y="56460"/>
            <a:ext cx="6640102" cy="360040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道路事業実施の考え方</a:t>
            </a:r>
          </a:p>
        </p:txBody>
      </p:sp>
      <p:sp>
        <p:nvSpPr>
          <p:cNvPr id="19" name="テキスト ボックス 2"/>
          <p:cNvSpPr txBox="1">
            <a:spLocks noChangeArrowheads="1"/>
          </p:cNvSpPr>
          <p:nvPr/>
        </p:nvSpPr>
        <p:spPr bwMode="auto">
          <a:xfrm>
            <a:off x="4538378" y="56460"/>
            <a:ext cx="2319622" cy="346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0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大阪府都市整備中期計画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R3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10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000" b="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から抜粋</a:t>
            </a:r>
            <a:endParaRPr kumimoji="1" lang="ja-JP" altLang="ja-JP" sz="1000" b="0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453336" y="9706109"/>
            <a:ext cx="4411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/>
              <a:t>資料</a:t>
            </a:r>
            <a:r>
              <a:rPr lang="en-US" altLang="ja-JP" sz="800" dirty="0"/>
              <a:t>2</a:t>
            </a:r>
            <a:endParaRPr kumimoji="1" lang="en-US" altLang="ja-JP" sz="8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t="5156"/>
          <a:stretch/>
        </p:blipFill>
        <p:spPr>
          <a:xfrm>
            <a:off x="149966" y="776536"/>
            <a:ext cx="6552975" cy="397336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81" y="5037933"/>
            <a:ext cx="6530126" cy="42156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4744" y="8625408"/>
            <a:ext cx="1080120" cy="23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636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26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</cp:revision>
  <dcterms:created xsi:type="dcterms:W3CDTF">2024-06-09T22:55:23Z</dcterms:created>
  <dcterms:modified xsi:type="dcterms:W3CDTF">2024-06-09T23:04:39Z</dcterms:modified>
</cp:coreProperties>
</file>