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8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5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7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46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5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1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73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11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20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EB1E-F43D-403A-9E6C-7B8185814390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0270-04E0-48CC-B52F-06E7880A24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6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gpos.task-asp.net/cu/270008/ea/residents/portal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A8712A-4D40-4A57-9864-67870120C9EE}"/>
              </a:ext>
            </a:extLst>
          </p:cNvPr>
          <p:cNvSpPr txBox="1"/>
          <p:nvPr/>
        </p:nvSpPr>
        <p:spPr>
          <a:xfrm>
            <a:off x="0" y="7495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①申請内容の取り下げ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253B1386-7A16-4B4F-897F-8C37FA52D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207" y="1598129"/>
            <a:ext cx="7772400" cy="1381240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大阪府行政オンラインシステム</a:t>
            </a:r>
            <a:br>
              <a:rPr kumimoji="1" lang="en-US" altLang="ja-JP" sz="4000" dirty="0"/>
            </a:br>
            <a:r>
              <a:rPr kumimoji="1" lang="ja-JP" altLang="en-US" sz="4000" dirty="0"/>
              <a:t>申請取下げまでの流れ</a:t>
            </a:r>
          </a:p>
        </p:txBody>
      </p:sp>
    </p:spTree>
    <p:extLst>
      <p:ext uri="{BB962C8B-B14F-4D97-AF65-F5344CB8AC3E}">
        <p14:creationId xmlns:p14="http://schemas.microsoft.com/office/powerpoint/2010/main" val="267230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3033D83-1383-4133-BA9D-0C2F4343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0" y="2120503"/>
            <a:ext cx="5480006" cy="30940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A8712A-4D40-4A57-9864-67870120C9EE}"/>
              </a:ext>
            </a:extLst>
          </p:cNvPr>
          <p:cNvSpPr txBox="1"/>
          <p:nvPr/>
        </p:nvSpPr>
        <p:spPr>
          <a:xfrm>
            <a:off x="0" y="7495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-</a:t>
            </a:r>
            <a:r>
              <a:rPr kumimoji="1" lang="ja-JP" altLang="en-US" dirty="0"/>
              <a:t>１マイページ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064679-9D38-4D1C-AA5F-0122B0DED1AD}"/>
              </a:ext>
            </a:extLst>
          </p:cNvPr>
          <p:cNvSpPr txBox="1"/>
          <p:nvPr/>
        </p:nvSpPr>
        <p:spPr>
          <a:xfrm>
            <a:off x="278395" y="643485"/>
            <a:ext cx="662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①大阪府行政オンラインシステムへアクセスしてください。</a:t>
            </a:r>
            <a:endParaRPr kumimoji="1" lang="en-US" altLang="ja-JP" sz="1600" dirty="0"/>
          </a:p>
          <a:p>
            <a:r>
              <a:rPr kumimoji="1" lang="ja-JP" altLang="en-US" sz="1600" dirty="0"/>
              <a:t>　　</a:t>
            </a:r>
            <a:r>
              <a:rPr kumimoji="1" lang="en-US" altLang="ja-JP" sz="1600" dirty="0"/>
              <a:t>https://lgpos.task-asp.net/cu/270008/ea/residents/portal/home</a:t>
            </a:r>
            <a:endParaRPr kumimoji="1" lang="ja-JP" altLang="en-US" sz="1600" dirty="0"/>
          </a:p>
        </p:txBody>
      </p:sp>
      <p:pic>
        <p:nvPicPr>
          <p:cNvPr id="15" name="図 14">
            <a:hlinkClick r:id="rId3"/>
            <a:extLst>
              <a:ext uri="{FF2B5EF4-FFF2-40B4-BE49-F238E27FC236}">
                <a16:creationId xmlns:a16="http://schemas.microsoft.com/office/drawing/2014/main" id="{41DABE99-EC77-46F0-970A-BA297BBF3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25" y="513171"/>
            <a:ext cx="968009" cy="968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1C604BD-5BC3-4F6C-9D1E-D2BC2E631C41}"/>
              </a:ext>
            </a:extLst>
          </p:cNvPr>
          <p:cNvSpPr/>
          <p:nvPr/>
        </p:nvSpPr>
        <p:spPr>
          <a:xfrm>
            <a:off x="4922659" y="2227862"/>
            <a:ext cx="488790" cy="1954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048838-F4CE-47F8-A7CC-DF3D3A129AAA}"/>
              </a:ext>
            </a:extLst>
          </p:cNvPr>
          <p:cNvSpPr txBox="1"/>
          <p:nvPr/>
        </p:nvSpPr>
        <p:spPr>
          <a:xfrm>
            <a:off x="5910425" y="2495612"/>
            <a:ext cx="266075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②</a:t>
            </a:r>
            <a:r>
              <a:rPr kumimoji="1" lang="en-US" altLang="ja-JP" sz="1600" dirty="0"/>
              <a:t>【</a:t>
            </a:r>
            <a:r>
              <a:rPr kumimoji="1" lang="ja-JP" altLang="en-US" sz="1600" dirty="0"/>
              <a:t>ご自身のお名前</a:t>
            </a:r>
            <a:r>
              <a:rPr kumimoji="1" lang="en-US" altLang="ja-JP" sz="1600" dirty="0"/>
              <a:t>】</a:t>
            </a:r>
            <a:r>
              <a:rPr kumimoji="1" lang="ja-JP" altLang="en-US" sz="1600" dirty="0"/>
              <a:t>を</a:t>
            </a:r>
            <a:endParaRPr kumimoji="1" lang="en-US" altLang="ja-JP" sz="1600" dirty="0"/>
          </a:p>
          <a:p>
            <a:r>
              <a:rPr kumimoji="1" lang="ja-JP" altLang="en-US" sz="1600" dirty="0"/>
              <a:t>　クリックしてください。</a:t>
            </a:r>
            <a:endParaRPr kumimoji="1" lang="en-US" altLang="ja-JP" sz="1600" dirty="0"/>
          </a:p>
          <a:p>
            <a:endParaRPr kumimoji="1" lang="en-US" altLang="ja-JP" sz="16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お名前が表示されていない場合</a:t>
            </a:r>
            <a:endParaRPr kumimoji="1" lang="en-US" altLang="ja-JP" sz="1200" dirty="0"/>
          </a:p>
          <a:p>
            <a:r>
              <a:rPr kumimoji="1" lang="ja-JP" altLang="en-US" sz="1200" dirty="0"/>
              <a:t>　　はログインを行ってください。</a:t>
            </a:r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他の方のお名前が表示されてい　　</a:t>
            </a:r>
            <a:endParaRPr kumimoji="1" lang="en-US" altLang="ja-JP" sz="1200" dirty="0"/>
          </a:p>
          <a:p>
            <a:r>
              <a:rPr kumimoji="1" lang="ja-JP" altLang="en-US" sz="1200" dirty="0"/>
              <a:t>　　る場合は、一度、ログアウトを　　</a:t>
            </a:r>
            <a:endParaRPr kumimoji="1" lang="en-US" altLang="ja-JP" sz="1200" dirty="0"/>
          </a:p>
          <a:p>
            <a:r>
              <a:rPr kumimoji="1" lang="ja-JP" altLang="en-US" sz="1200" dirty="0"/>
              <a:t>　　行ってから、再度、ログインを</a:t>
            </a:r>
            <a:endParaRPr kumimoji="1" lang="en-US" altLang="ja-JP" sz="1200" dirty="0"/>
          </a:p>
          <a:p>
            <a:r>
              <a:rPr kumimoji="1" lang="ja-JP" altLang="en-US" sz="1200" dirty="0"/>
              <a:t>　　行ってください。</a:t>
            </a:r>
            <a:endParaRPr kumimoji="1" lang="ja-JP" altLang="en-US" sz="1400" dirty="0"/>
          </a:p>
        </p:txBody>
      </p:sp>
      <p:sp>
        <p:nvSpPr>
          <p:cNvPr id="19" name="矢印: 左 18">
            <a:extLst>
              <a:ext uri="{FF2B5EF4-FFF2-40B4-BE49-F238E27FC236}">
                <a16:creationId xmlns:a16="http://schemas.microsoft.com/office/drawing/2014/main" id="{54079083-88A3-44F5-B1E3-6773DB2F58DF}"/>
              </a:ext>
            </a:extLst>
          </p:cNvPr>
          <p:cNvSpPr/>
          <p:nvPr/>
        </p:nvSpPr>
        <p:spPr>
          <a:xfrm rot="1696942">
            <a:off x="5496055" y="2409419"/>
            <a:ext cx="397240" cy="17238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39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3F9BEB36-97B3-4130-99E7-06A18AD0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535" y="3346175"/>
            <a:ext cx="4790217" cy="32502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B566138-97F9-4621-953E-A20457207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48" y="464542"/>
            <a:ext cx="3705699" cy="35678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A8712A-4D40-4A57-9864-67870120C9EE}"/>
              </a:ext>
            </a:extLst>
          </p:cNvPr>
          <p:cNvSpPr txBox="1"/>
          <p:nvPr/>
        </p:nvSpPr>
        <p:spPr>
          <a:xfrm>
            <a:off x="0" y="7495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-</a:t>
            </a:r>
            <a:r>
              <a:rPr kumimoji="1" lang="ja-JP" altLang="en-US" dirty="0"/>
              <a:t>２マイページ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1C604BD-5BC3-4F6C-9D1E-D2BC2E631C41}"/>
              </a:ext>
            </a:extLst>
          </p:cNvPr>
          <p:cNvSpPr/>
          <p:nvPr/>
        </p:nvSpPr>
        <p:spPr>
          <a:xfrm>
            <a:off x="5718747" y="3829987"/>
            <a:ext cx="2795665" cy="524656"/>
          </a:xfrm>
          <a:prstGeom prst="roundRect">
            <a:avLst>
              <a:gd name="adj" fmla="val 464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CCE1A1-CC94-4605-9D50-AF50F582F7B3}"/>
              </a:ext>
            </a:extLst>
          </p:cNvPr>
          <p:cNvSpPr txBox="1"/>
          <p:nvPr/>
        </p:nvSpPr>
        <p:spPr>
          <a:xfrm>
            <a:off x="2684732" y="1184720"/>
            <a:ext cx="252381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③</a:t>
            </a:r>
            <a:r>
              <a:rPr kumimoji="1" lang="en-US" altLang="ja-JP" sz="1600" dirty="0"/>
              <a:t>【</a:t>
            </a:r>
            <a:r>
              <a:rPr kumimoji="1" lang="ja-JP" altLang="en-US" sz="1600" dirty="0"/>
              <a:t>申請履歴・検索</a:t>
            </a:r>
            <a:r>
              <a:rPr kumimoji="1" lang="en-US" altLang="ja-JP" sz="1600" dirty="0"/>
              <a:t>】</a:t>
            </a:r>
            <a:r>
              <a:rPr kumimoji="1" lang="ja-JP" altLang="en-US" sz="1600" dirty="0"/>
              <a:t>を</a:t>
            </a:r>
            <a:endParaRPr kumimoji="1" lang="en-US" altLang="ja-JP" sz="1600" dirty="0"/>
          </a:p>
          <a:p>
            <a:r>
              <a:rPr kumimoji="1" lang="ja-JP" altLang="en-US" sz="1600" dirty="0"/>
              <a:t>　クリックしてください。</a:t>
            </a:r>
            <a:endParaRPr kumimoji="1" lang="en-US" altLang="ja-JP" sz="1600" dirty="0"/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3A53BFB8-3958-4A70-A296-4B54FEDFFDA9}"/>
              </a:ext>
            </a:extLst>
          </p:cNvPr>
          <p:cNvSpPr/>
          <p:nvPr/>
        </p:nvSpPr>
        <p:spPr>
          <a:xfrm rot="18683056">
            <a:off x="1760791" y="1858924"/>
            <a:ext cx="1026406" cy="19047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id="{71AAAC13-AF5A-4020-978B-871B87D83C57}"/>
              </a:ext>
            </a:extLst>
          </p:cNvPr>
          <p:cNvSpPr/>
          <p:nvPr/>
        </p:nvSpPr>
        <p:spPr>
          <a:xfrm rot="14203044">
            <a:off x="7388104" y="3253462"/>
            <a:ext cx="1026406" cy="19047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BC6DE9-E451-469B-A151-3B81EE4EA1A8}"/>
              </a:ext>
            </a:extLst>
          </p:cNvPr>
          <p:cNvSpPr txBox="1"/>
          <p:nvPr/>
        </p:nvSpPr>
        <p:spPr>
          <a:xfrm>
            <a:off x="5122843" y="2212785"/>
            <a:ext cx="358048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④</a:t>
            </a:r>
            <a:r>
              <a:rPr kumimoji="1" lang="en-US" altLang="ja-JP" sz="1600" dirty="0"/>
              <a:t>【</a:t>
            </a:r>
            <a:r>
              <a:rPr kumimoji="1" lang="ja-JP" altLang="en-US" sz="1600" dirty="0"/>
              <a:t>大阪府公立高校進学フェア</a:t>
            </a:r>
            <a:endParaRPr kumimoji="1" lang="en-US" altLang="ja-JP" sz="1600" dirty="0"/>
          </a:p>
          <a:p>
            <a:r>
              <a:rPr kumimoji="1" lang="ja-JP" altLang="en-US" sz="1600" dirty="0"/>
              <a:t>　　</a:t>
            </a:r>
            <a:r>
              <a:rPr kumimoji="1" lang="en-US" altLang="ja-JP" sz="1600" dirty="0"/>
              <a:t>2025</a:t>
            </a:r>
            <a:r>
              <a:rPr kumimoji="1" lang="ja-JP" altLang="en-US" sz="1600" dirty="0"/>
              <a:t>　来場希望者事前受付</a:t>
            </a:r>
            <a:r>
              <a:rPr kumimoji="1" lang="en-US" altLang="ja-JP" sz="1600" dirty="0"/>
              <a:t>】</a:t>
            </a:r>
          </a:p>
          <a:p>
            <a:r>
              <a:rPr kumimoji="1" lang="ja-JP" altLang="en-US" sz="1600" dirty="0"/>
              <a:t>　をクリックしてください。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99182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7010413-3349-46F7-99A7-A448154C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99" y="777239"/>
            <a:ext cx="2849001" cy="5693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A8712A-4D40-4A57-9864-67870120C9EE}"/>
              </a:ext>
            </a:extLst>
          </p:cNvPr>
          <p:cNvSpPr txBox="1"/>
          <p:nvPr/>
        </p:nvSpPr>
        <p:spPr>
          <a:xfrm>
            <a:off x="0" y="7495"/>
            <a:ext cx="9144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②申請の取り下げ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1C604BD-5BC3-4F6C-9D1E-D2BC2E631C41}"/>
              </a:ext>
            </a:extLst>
          </p:cNvPr>
          <p:cNvSpPr/>
          <p:nvPr/>
        </p:nvSpPr>
        <p:spPr>
          <a:xfrm>
            <a:off x="1131757" y="6018551"/>
            <a:ext cx="1326629" cy="249588"/>
          </a:xfrm>
          <a:prstGeom prst="roundRect">
            <a:avLst>
              <a:gd name="adj" fmla="val 464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CCE1A1-CC94-4605-9D50-AF50F582F7B3}"/>
              </a:ext>
            </a:extLst>
          </p:cNvPr>
          <p:cNvSpPr txBox="1"/>
          <p:nvPr/>
        </p:nvSpPr>
        <p:spPr>
          <a:xfrm>
            <a:off x="1223210" y="1076548"/>
            <a:ext cx="25238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⑤画面をスクロールする</a:t>
            </a:r>
            <a:r>
              <a:rPr kumimoji="1" lang="ja-JP" altLang="en-US" sz="1200" dirty="0"/>
              <a:t>　</a:t>
            </a:r>
            <a:endParaRPr kumimoji="1" lang="ja-JP" altLang="en-US" sz="1400" dirty="0"/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3A53BFB8-3958-4A70-A296-4B54FEDFFDA9}"/>
              </a:ext>
            </a:extLst>
          </p:cNvPr>
          <p:cNvSpPr/>
          <p:nvPr/>
        </p:nvSpPr>
        <p:spPr>
          <a:xfrm rot="18683056">
            <a:off x="1890605" y="5475300"/>
            <a:ext cx="1026406" cy="19047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C88F31-FE62-411B-B0BE-CC959BA5B887}"/>
              </a:ext>
            </a:extLst>
          </p:cNvPr>
          <p:cNvSpPr txBox="1"/>
          <p:nvPr/>
        </p:nvSpPr>
        <p:spPr>
          <a:xfrm>
            <a:off x="1223210" y="4457436"/>
            <a:ext cx="290606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⑥</a:t>
            </a:r>
            <a:r>
              <a:rPr kumimoji="1" lang="en-US" altLang="ja-JP" sz="1600" dirty="0"/>
              <a:t>【</a:t>
            </a:r>
            <a:r>
              <a:rPr kumimoji="1" lang="ja-JP" altLang="en-US" sz="1600" dirty="0"/>
              <a:t>この申請を取下げる</a:t>
            </a:r>
            <a:r>
              <a:rPr kumimoji="1" lang="en-US" altLang="ja-JP" sz="1600" dirty="0"/>
              <a:t>】</a:t>
            </a:r>
            <a:r>
              <a:rPr kumimoji="1" lang="ja-JP" altLang="en-US" sz="1600" dirty="0"/>
              <a:t>を</a:t>
            </a:r>
            <a:endParaRPr kumimoji="1" lang="en-US" altLang="ja-JP" sz="1600" dirty="0"/>
          </a:p>
          <a:p>
            <a:r>
              <a:rPr kumimoji="1" lang="ja-JP" altLang="en-US" sz="1600" dirty="0"/>
              <a:t>　クリックしてください。</a:t>
            </a:r>
            <a:endParaRPr kumimoji="1" lang="ja-JP" altLang="en-US" sz="1400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1ED35DA-B588-4763-90FB-6A846DC7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60" y="1380467"/>
            <a:ext cx="2466975" cy="923925"/>
          </a:xfrm>
          <a:prstGeom prst="rect">
            <a:avLst/>
          </a:prstGeom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EB37A30-ABF7-470A-BC94-F21429AAA53C}"/>
              </a:ext>
            </a:extLst>
          </p:cNvPr>
          <p:cNvSpPr/>
          <p:nvPr/>
        </p:nvSpPr>
        <p:spPr>
          <a:xfrm>
            <a:off x="6970425" y="1956216"/>
            <a:ext cx="442211" cy="249588"/>
          </a:xfrm>
          <a:prstGeom prst="roundRect">
            <a:avLst>
              <a:gd name="adj" fmla="val 464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E47AA3CF-78A0-49BC-8435-79AF74811484}"/>
              </a:ext>
            </a:extLst>
          </p:cNvPr>
          <p:cNvSpPr/>
          <p:nvPr/>
        </p:nvSpPr>
        <p:spPr>
          <a:xfrm rot="8346079">
            <a:off x="6542751" y="2174199"/>
            <a:ext cx="559814" cy="14910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A6776A-A3B8-417F-A3DF-320B9F4E9864}"/>
              </a:ext>
            </a:extLst>
          </p:cNvPr>
          <p:cNvSpPr txBox="1"/>
          <p:nvPr/>
        </p:nvSpPr>
        <p:spPr>
          <a:xfrm>
            <a:off x="6056698" y="2453378"/>
            <a:ext cx="21953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⑦</a:t>
            </a:r>
            <a:r>
              <a:rPr kumimoji="1" lang="en-US" altLang="ja-JP" sz="1600" dirty="0"/>
              <a:t>【OK】</a:t>
            </a:r>
            <a:r>
              <a:rPr kumimoji="1" lang="ja-JP" altLang="en-US" sz="1600" dirty="0"/>
              <a:t>をクリック</a:t>
            </a:r>
            <a:endParaRPr kumimoji="1" lang="en-US" altLang="ja-JP" sz="1600" dirty="0"/>
          </a:p>
          <a:p>
            <a:r>
              <a:rPr kumimoji="1" lang="ja-JP" altLang="en-US" sz="1600" dirty="0"/>
              <a:t>　してください。</a:t>
            </a:r>
            <a:endParaRPr kumimoji="1" lang="ja-JP" altLang="en-US" sz="14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A6AEAA5-C68A-497E-8FA7-2F49AF3CE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419" y="3488122"/>
            <a:ext cx="4459529" cy="1938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917FD6-D586-4DD6-9E4F-E9257DF5504D}"/>
              </a:ext>
            </a:extLst>
          </p:cNvPr>
          <p:cNvSpPr txBox="1"/>
          <p:nvPr/>
        </p:nvSpPr>
        <p:spPr>
          <a:xfrm>
            <a:off x="5097328" y="4955659"/>
            <a:ext cx="358707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⑧上記画面が表示されれば、申請の</a:t>
            </a:r>
            <a:endParaRPr kumimoji="1" lang="en-US" altLang="ja-JP" sz="1600" dirty="0"/>
          </a:p>
          <a:p>
            <a:r>
              <a:rPr kumimoji="1" lang="ja-JP" altLang="en-US" sz="1600"/>
              <a:t>　取り下げ</a:t>
            </a:r>
            <a:r>
              <a:rPr kumimoji="1" lang="ja-JP" altLang="en-US" sz="1600" dirty="0"/>
              <a:t>が完了です。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3892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196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</vt:lpstr>
      <vt:lpstr>大阪府行政オンラインシステム 申請取下げまでの流れ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大阪府行政オンラインシステム 利用者登録までの流れ</dc:title>
  <dc:creator>志村　和俊</dc:creator>
  <cp:lastModifiedBy>志村　和俊</cp:lastModifiedBy>
  <cp:revision>22</cp:revision>
  <dcterms:created xsi:type="dcterms:W3CDTF">2024-05-24T13:59:33Z</dcterms:created>
  <dcterms:modified xsi:type="dcterms:W3CDTF">2024-07-01T10:12:20Z</dcterms:modified>
</cp:coreProperties>
</file>