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5"/>
  </p:sldMasterIdLst>
  <p:notesMasterIdLst>
    <p:notesMasterId r:id="rId7"/>
  </p:notesMasterIdLst>
  <p:sldIdLst>
    <p:sldId id="862" r:id="rId6"/>
  </p:sldIdLst>
  <p:sldSz cx="9144000" cy="6858000" type="screen4x3"/>
  <p:notesSz cx="6646863" cy="97774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1F6A5587-3F7E-47E9-BF0D-AE764385B059}">
          <p14:sldIdLst>
            <p14:sldId id="862"/>
          </p14:sldIdLst>
        </p14:section>
        <p14:section name="参考資料" id="{8EA8CF26-9FE7-4335-8885-0B37E7ECB90D}">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4C7C54-E220-0995-5CA9-6820B4BBCDE0}" name="NK" initials="NK" userId="NK" providerId="None"/>
  <p188:author id="{48166966-0DEB-37B0-2CA2-604DD5C0AFED}" name="Yumi Sakata(坂田由美）" initials="NK" userId="Yumi Sakata(坂田由美）" providerId="None"/>
  <p188:author id="{B4BE93BE-6889-3CCB-A4EF-85D78D5C8325}" name="Rika Bannai(坂内　理佳)" initials="RB" userId="S::b0054@n-koei.co.jp::d1542e84-94a8-4c68-b33e-7cb5db16decd" providerId="AD"/>
  <p188:author id="{801DE7C3-4AC7-D243-CC65-851154BA7DC9}" name="Misaki Kira(吉良　美咲)" initials="MK" userId="S::a8109@n-koei.co.jp::6c03237f-84d9-4ec8-87b1-1a2bbe98347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川崎　智也" initials="川崎　智也" lastIdx="32" clrIdx="0">
    <p:extLst>
      <p:ext uri="{19B8F6BF-5375-455C-9EA6-DF929625EA0E}">
        <p15:presenceInfo xmlns:p15="http://schemas.microsoft.com/office/powerpoint/2012/main" userId="S::KawasakiTo@lan.pref.osaka.jp::ac20898f-31f7-43dc-a338-5a251daa840d" providerId="AD"/>
      </p:ext>
    </p:extLst>
  </p:cmAuthor>
  <p:cmAuthor id="2" name="Misaki Kira(吉良　美咲)" initials="美吉" lastIdx="11" clrIdx="1">
    <p:extLst>
      <p:ext uri="{19B8F6BF-5375-455C-9EA6-DF929625EA0E}">
        <p15:presenceInfo xmlns:p15="http://schemas.microsoft.com/office/powerpoint/2012/main" userId="S::a8109@n-koei.co.jp::6c03237f-84d9-4ec8-87b1-1a2bbe98347a" providerId="AD"/>
      </p:ext>
    </p:extLst>
  </p:cmAuthor>
  <p:cmAuthor id="3" name="Akari Suzuki(鈴木　彩莉)" initials="彩鈴" lastIdx="10" clrIdx="2">
    <p:extLst>
      <p:ext uri="{19B8F6BF-5375-455C-9EA6-DF929625EA0E}">
        <p15:presenceInfo xmlns:p15="http://schemas.microsoft.com/office/powerpoint/2012/main" userId="S::a8882@n-koei.co.jp::93a08ebf-c7a1-4401-bd86-7755db2e36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0EE"/>
    <a:srgbClr val="4F81BD"/>
    <a:srgbClr val="6F86D9"/>
    <a:srgbClr val="0000FF"/>
    <a:srgbClr val="CCFF66"/>
    <a:srgbClr val="0C3CB4"/>
    <a:srgbClr val="CCFFFF"/>
    <a:srgbClr val="CCECFF"/>
    <a:srgbClr val="A09E44"/>
    <a:srgbClr val="2F50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6242" autoAdjust="0"/>
  </p:normalViewPr>
  <p:slideViewPr>
    <p:cSldViewPr snapToGrid="0">
      <p:cViewPr>
        <p:scale>
          <a:sx n="200" d="100"/>
          <a:sy n="200" d="100"/>
        </p:scale>
        <p:origin x="-4248"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4DE4DCB-8404-F07D-CBEE-98C969467104}"/>
              </a:ext>
            </a:extLst>
          </p:cNvPr>
          <p:cNvSpPr>
            <a:spLocks noGrp="1"/>
          </p:cNvSpPr>
          <p:nvPr>
            <p:ph type="hdr" sz="quarter"/>
          </p:nvPr>
        </p:nvSpPr>
        <p:spPr>
          <a:xfrm>
            <a:off x="3" y="0"/>
            <a:ext cx="2880100" cy="488793"/>
          </a:xfrm>
          <a:prstGeom prst="rect">
            <a:avLst/>
          </a:prstGeom>
        </p:spPr>
        <p:txBody>
          <a:bodyPr vert="horz" lIns="89660" tIns="44830" rIns="89660" bIns="4483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EDA6A10C-F1BC-0222-EB9B-CCAEB51B5937}"/>
              </a:ext>
            </a:extLst>
          </p:cNvPr>
          <p:cNvSpPr>
            <a:spLocks noGrp="1"/>
          </p:cNvSpPr>
          <p:nvPr>
            <p:ph type="dt" idx="1"/>
          </p:nvPr>
        </p:nvSpPr>
        <p:spPr>
          <a:xfrm>
            <a:off x="3765216" y="0"/>
            <a:ext cx="2880100" cy="488793"/>
          </a:xfrm>
          <a:prstGeom prst="rect">
            <a:avLst/>
          </a:prstGeom>
        </p:spPr>
        <p:txBody>
          <a:bodyPr vert="horz" lIns="89660" tIns="44830" rIns="89660" bIns="44830" rtlCol="0"/>
          <a:lstStyle>
            <a:lvl1pPr algn="r" eaLnBrk="1" fontAlgn="auto" hangingPunct="1">
              <a:spcBef>
                <a:spcPts val="0"/>
              </a:spcBef>
              <a:spcAft>
                <a:spcPts val="0"/>
              </a:spcAft>
              <a:defRPr sz="1200">
                <a:latin typeface="+mn-lt"/>
                <a:ea typeface="+mn-ea"/>
              </a:defRPr>
            </a:lvl1pPr>
          </a:lstStyle>
          <a:p>
            <a:pPr>
              <a:defRPr/>
            </a:pPr>
            <a:fld id="{B83C3124-5547-4232-8843-7ED10DAEBC8D}" type="datetimeFigureOut">
              <a:rPr lang="ja-JP" altLang="en-US"/>
              <a:pPr>
                <a:defRPr/>
              </a:pPr>
              <a:t>2024/11/11</a:t>
            </a:fld>
            <a:endParaRPr lang="ja-JP" altLang="en-US"/>
          </a:p>
        </p:txBody>
      </p:sp>
      <p:sp>
        <p:nvSpPr>
          <p:cNvPr id="4" name="スライド イメージ プレースホルダー 3">
            <a:extLst>
              <a:ext uri="{FF2B5EF4-FFF2-40B4-BE49-F238E27FC236}">
                <a16:creationId xmlns:a16="http://schemas.microsoft.com/office/drawing/2014/main" id="{858476AE-B3FF-9A2A-2A08-286AA9068F01}"/>
              </a:ext>
            </a:extLst>
          </p:cNvPr>
          <p:cNvSpPr>
            <a:spLocks noGrp="1" noRot="1" noChangeAspect="1"/>
          </p:cNvSpPr>
          <p:nvPr>
            <p:ph type="sldImg" idx="2"/>
          </p:nvPr>
        </p:nvSpPr>
        <p:spPr>
          <a:xfrm>
            <a:off x="881063" y="733425"/>
            <a:ext cx="4884737" cy="3663950"/>
          </a:xfrm>
          <a:prstGeom prst="rect">
            <a:avLst/>
          </a:prstGeom>
          <a:noFill/>
          <a:ln w="12700">
            <a:solidFill>
              <a:prstClr val="black"/>
            </a:solidFill>
          </a:ln>
        </p:spPr>
        <p:txBody>
          <a:bodyPr vert="horz" lIns="89660" tIns="44830" rIns="89660" bIns="4483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6E8F4F2B-1B0C-4975-7FEA-DC127DF49225}"/>
              </a:ext>
            </a:extLst>
          </p:cNvPr>
          <p:cNvSpPr>
            <a:spLocks noGrp="1"/>
          </p:cNvSpPr>
          <p:nvPr>
            <p:ph type="body" sz="quarter" idx="3"/>
          </p:nvPr>
        </p:nvSpPr>
        <p:spPr>
          <a:xfrm>
            <a:off x="664999" y="4644314"/>
            <a:ext cx="5316869" cy="4399132"/>
          </a:xfrm>
          <a:prstGeom prst="rect">
            <a:avLst/>
          </a:prstGeom>
        </p:spPr>
        <p:txBody>
          <a:bodyPr vert="horz" lIns="89660" tIns="44830" rIns="89660" bIns="4483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5933F950-4AC7-8CBF-A2B9-19559A243E77}"/>
              </a:ext>
            </a:extLst>
          </p:cNvPr>
          <p:cNvSpPr>
            <a:spLocks noGrp="1"/>
          </p:cNvSpPr>
          <p:nvPr>
            <p:ph type="ftr" sz="quarter" idx="4"/>
          </p:nvPr>
        </p:nvSpPr>
        <p:spPr>
          <a:xfrm>
            <a:off x="3" y="9287060"/>
            <a:ext cx="2880100" cy="488792"/>
          </a:xfrm>
          <a:prstGeom prst="rect">
            <a:avLst/>
          </a:prstGeom>
        </p:spPr>
        <p:txBody>
          <a:bodyPr vert="horz" lIns="89660" tIns="44830" rIns="89660" bIns="4483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8F7E41A2-CF1A-2138-BE55-4418322BECE7}"/>
              </a:ext>
            </a:extLst>
          </p:cNvPr>
          <p:cNvSpPr>
            <a:spLocks noGrp="1"/>
          </p:cNvSpPr>
          <p:nvPr>
            <p:ph type="sldNum" sz="quarter" idx="5"/>
          </p:nvPr>
        </p:nvSpPr>
        <p:spPr>
          <a:xfrm>
            <a:off x="3765216" y="9287060"/>
            <a:ext cx="2880100" cy="488792"/>
          </a:xfrm>
          <a:prstGeom prst="rect">
            <a:avLst/>
          </a:prstGeom>
        </p:spPr>
        <p:txBody>
          <a:bodyPr vert="horz" wrap="square" lIns="89660" tIns="44830" rIns="89660" bIns="44830" numCol="1" anchor="b" anchorCtr="0" compatLnSpc="1">
            <a:prstTxWarp prst="textNoShape">
              <a:avLst/>
            </a:prstTxWarp>
          </a:bodyPr>
          <a:lstStyle>
            <a:lvl1pPr algn="r" eaLnBrk="1" hangingPunct="1">
              <a:defRPr sz="1200"/>
            </a:lvl1pPr>
          </a:lstStyle>
          <a:p>
            <a:pPr>
              <a:defRPr/>
            </a:pPr>
            <a:fld id="{A2F291AB-A61E-4810-9005-833F7017211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035670FA-D282-9AAA-57F0-7D7FCA9063CC}"/>
              </a:ext>
            </a:extLst>
          </p:cNvPr>
          <p:cNvSpPr>
            <a:spLocks noGrp="1"/>
          </p:cNvSpPr>
          <p:nvPr>
            <p:ph type="dt" sz="half" idx="10"/>
          </p:nvPr>
        </p:nvSpPr>
        <p:spPr/>
        <p:txBody>
          <a:bodyPr/>
          <a:lstStyle>
            <a:lvl1pPr>
              <a:defRPr/>
            </a:lvl1pPr>
          </a:lstStyle>
          <a:p>
            <a:pPr>
              <a:defRPr/>
            </a:pPr>
            <a:fld id="{45BCDDE2-B97F-49B3-8071-976E36A226E7}" type="datetime1">
              <a:rPr lang="ja-JP" altLang="en-US" smtClean="0"/>
              <a:t>2024/11/11</a:t>
            </a:fld>
            <a:endParaRPr lang="ja-JP" altLang="en-US"/>
          </a:p>
        </p:txBody>
      </p:sp>
      <p:sp>
        <p:nvSpPr>
          <p:cNvPr id="5" name="フッター プレースホルダー 4">
            <a:extLst>
              <a:ext uri="{FF2B5EF4-FFF2-40B4-BE49-F238E27FC236}">
                <a16:creationId xmlns:a16="http://schemas.microsoft.com/office/drawing/2014/main" id="{32962049-CF00-A780-7746-89CAA7E848F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9EA2FAF5-EA77-1F01-EBBF-650CACBE37AC}"/>
              </a:ext>
            </a:extLst>
          </p:cNvPr>
          <p:cNvSpPr>
            <a:spLocks noGrp="1"/>
          </p:cNvSpPr>
          <p:nvPr>
            <p:ph type="sldNum" sz="quarter" idx="12"/>
          </p:nvPr>
        </p:nvSpPr>
        <p:spPr/>
        <p:txBody>
          <a:bodyPr/>
          <a:lstStyle>
            <a:lvl1pPr>
              <a:defRPr/>
            </a:lvl1pPr>
          </a:lstStyle>
          <a:p>
            <a:pPr>
              <a:defRPr/>
            </a:pPr>
            <a:fld id="{6A0BA487-71F3-4D0D-B4CF-FC113D8A2DC6}" type="slidenum">
              <a:rPr lang="ja-JP" altLang="en-US"/>
              <a:pPr>
                <a:defRPr/>
              </a:pPr>
              <a:t>‹#›</a:t>
            </a:fld>
            <a:endParaRPr lang="ja-JP" altLang="en-US"/>
          </a:p>
        </p:txBody>
      </p:sp>
    </p:spTree>
    <p:extLst>
      <p:ext uri="{BB962C8B-B14F-4D97-AF65-F5344CB8AC3E}">
        <p14:creationId xmlns:p14="http://schemas.microsoft.com/office/powerpoint/2010/main" val="4117767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901509E0-2724-EC2E-A416-60F89F0174CA}"/>
              </a:ext>
            </a:extLst>
          </p:cNvPr>
          <p:cNvSpPr>
            <a:spLocks noGrp="1"/>
          </p:cNvSpPr>
          <p:nvPr>
            <p:ph type="dt" sz="half" idx="10"/>
          </p:nvPr>
        </p:nvSpPr>
        <p:spPr/>
        <p:txBody>
          <a:bodyPr/>
          <a:lstStyle>
            <a:lvl1pPr>
              <a:defRPr/>
            </a:lvl1pPr>
          </a:lstStyle>
          <a:p>
            <a:pPr>
              <a:defRPr/>
            </a:pPr>
            <a:fld id="{B61E5948-47E5-4CA3-A95F-41D1BDC0885E}" type="datetime1">
              <a:rPr lang="ja-JP" altLang="en-US" smtClean="0"/>
              <a:t>2024/11/11</a:t>
            </a:fld>
            <a:endParaRPr lang="ja-JP" altLang="en-US"/>
          </a:p>
        </p:txBody>
      </p:sp>
      <p:sp>
        <p:nvSpPr>
          <p:cNvPr id="5" name="フッター プレースホルダー 4">
            <a:extLst>
              <a:ext uri="{FF2B5EF4-FFF2-40B4-BE49-F238E27FC236}">
                <a16:creationId xmlns:a16="http://schemas.microsoft.com/office/drawing/2014/main" id="{41FEE748-14C4-47C9-1725-01490E1E2F0D}"/>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5F064BC4-C5A9-8777-051F-96CAA03B4658}"/>
              </a:ext>
            </a:extLst>
          </p:cNvPr>
          <p:cNvSpPr>
            <a:spLocks noGrp="1"/>
          </p:cNvSpPr>
          <p:nvPr>
            <p:ph type="sldNum" sz="quarter" idx="12"/>
          </p:nvPr>
        </p:nvSpPr>
        <p:spPr/>
        <p:txBody>
          <a:bodyPr/>
          <a:lstStyle>
            <a:lvl1pPr>
              <a:defRPr/>
            </a:lvl1pPr>
          </a:lstStyle>
          <a:p>
            <a:pPr>
              <a:defRPr/>
            </a:pPr>
            <a:fld id="{A8EB3A81-B687-4193-9AF0-07B65A01A014}" type="slidenum">
              <a:rPr lang="ja-JP" altLang="en-US"/>
              <a:pPr>
                <a:defRPr/>
              </a:pPr>
              <a:t>‹#›</a:t>
            </a:fld>
            <a:endParaRPr lang="ja-JP" altLang="en-US"/>
          </a:p>
        </p:txBody>
      </p:sp>
    </p:spTree>
    <p:extLst>
      <p:ext uri="{BB962C8B-B14F-4D97-AF65-F5344CB8AC3E}">
        <p14:creationId xmlns:p14="http://schemas.microsoft.com/office/powerpoint/2010/main" val="1983800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874141EF-1F0B-30DD-C31F-C8EDBCE696DD}"/>
              </a:ext>
            </a:extLst>
          </p:cNvPr>
          <p:cNvSpPr>
            <a:spLocks noGrp="1"/>
          </p:cNvSpPr>
          <p:nvPr>
            <p:ph type="dt" sz="half" idx="10"/>
          </p:nvPr>
        </p:nvSpPr>
        <p:spPr/>
        <p:txBody>
          <a:bodyPr/>
          <a:lstStyle>
            <a:lvl1pPr>
              <a:defRPr/>
            </a:lvl1pPr>
          </a:lstStyle>
          <a:p>
            <a:pPr>
              <a:defRPr/>
            </a:pPr>
            <a:fld id="{E89C8862-3BCB-42C9-BD95-C7B7B8C32D0A}" type="datetime1">
              <a:rPr lang="ja-JP" altLang="en-US" smtClean="0"/>
              <a:t>2024/11/11</a:t>
            </a:fld>
            <a:endParaRPr lang="ja-JP" altLang="en-US"/>
          </a:p>
        </p:txBody>
      </p:sp>
      <p:sp>
        <p:nvSpPr>
          <p:cNvPr id="5" name="フッター プレースホルダー 4">
            <a:extLst>
              <a:ext uri="{FF2B5EF4-FFF2-40B4-BE49-F238E27FC236}">
                <a16:creationId xmlns:a16="http://schemas.microsoft.com/office/drawing/2014/main" id="{40F72300-E7E4-4670-32F0-6392E6DE526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F8BA28F8-576E-EDEA-2379-D17EEA2BCD9A}"/>
              </a:ext>
            </a:extLst>
          </p:cNvPr>
          <p:cNvSpPr>
            <a:spLocks noGrp="1"/>
          </p:cNvSpPr>
          <p:nvPr>
            <p:ph type="sldNum" sz="quarter" idx="12"/>
          </p:nvPr>
        </p:nvSpPr>
        <p:spPr/>
        <p:txBody>
          <a:bodyPr/>
          <a:lstStyle>
            <a:lvl1pPr>
              <a:defRPr/>
            </a:lvl1pPr>
          </a:lstStyle>
          <a:p>
            <a:pPr>
              <a:defRPr/>
            </a:pPr>
            <a:fld id="{AF314E8B-4D29-4894-80E8-9CC0AAFD7BE7}" type="slidenum">
              <a:rPr lang="ja-JP" altLang="en-US"/>
              <a:pPr>
                <a:defRPr/>
              </a:pPr>
              <a:t>‹#›</a:t>
            </a:fld>
            <a:endParaRPr lang="ja-JP" altLang="en-US"/>
          </a:p>
        </p:txBody>
      </p:sp>
    </p:spTree>
    <p:extLst>
      <p:ext uri="{BB962C8B-B14F-4D97-AF65-F5344CB8AC3E}">
        <p14:creationId xmlns:p14="http://schemas.microsoft.com/office/powerpoint/2010/main" val="378416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13D54E69-E3AE-5EDB-5B39-FC2E6C31127A}"/>
              </a:ext>
            </a:extLst>
          </p:cNvPr>
          <p:cNvSpPr>
            <a:spLocks noGrp="1"/>
          </p:cNvSpPr>
          <p:nvPr>
            <p:ph type="dt" sz="half" idx="10"/>
          </p:nvPr>
        </p:nvSpPr>
        <p:spPr/>
        <p:txBody>
          <a:bodyPr/>
          <a:lstStyle>
            <a:lvl1pPr>
              <a:defRPr/>
            </a:lvl1pPr>
          </a:lstStyle>
          <a:p>
            <a:pPr>
              <a:defRPr/>
            </a:pPr>
            <a:fld id="{FC74B54E-1B47-4F9C-A813-64B56D950BF0}" type="datetime1">
              <a:rPr lang="ja-JP" altLang="en-US" smtClean="0"/>
              <a:t>2024/11/11</a:t>
            </a:fld>
            <a:endParaRPr lang="ja-JP" altLang="en-US"/>
          </a:p>
        </p:txBody>
      </p:sp>
      <p:sp>
        <p:nvSpPr>
          <p:cNvPr id="5" name="フッター プレースホルダー 4">
            <a:extLst>
              <a:ext uri="{FF2B5EF4-FFF2-40B4-BE49-F238E27FC236}">
                <a16:creationId xmlns:a16="http://schemas.microsoft.com/office/drawing/2014/main" id="{DDC42A12-2877-494B-37EA-7ECA17E5BC5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B53007A-E8A2-31B2-9C02-1D73AF05678C}"/>
              </a:ext>
            </a:extLst>
          </p:cNvPr>
          <p:cNvSpPr>
            <a:spLocks noGrp="1"/>
          </p:cNvSpPr>
          <p:nvPr>
            <p:ph type="sldNum" sz="quarter" idx="12"/>
          </p:nvPr>
        </p:nvSpPr>
        <p:spPr/>
        <p:txBody>
          <a:bodyPr/>
          <a:lstStyle>
            <a:lvl1pPr>
              <a:defRPr/>
            </a:lvl1pPr>
          </a:lstStyle>
          <a:p>
            <a:pPr>
              <a:defRPr/>
            </a:pPr>
            <a:fld id="{A6163430-3252-479E-A236-4BFB50326DC9}" type="slidenum">
              <a:rPr lang="ja-JP" altLang="en-US"/>
              <a:pPr>
                <a:defRPr/>
              </a:pPr>
              <a:t>‹#›</a:t>
            </a:fld>
            <a:endParaRPr lang="ja-JP" altLang="en-US"/>
          </a:p>
        </p:txBody>
      </p:sp>
    </p:spTree>
    <p:extLst>
      <p:ext uri="{BB962C8B-B14F-4D97-AF65-F5344CB8AC3E}">
        <p14:creationId xmlns:p14="http://schemas.microsoft.com/office/powerpoint/2010/main" val="35593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2B5D6B43-0348-8AFD-C3C6-0139D4D7164F}"/>
              </a:ext>
            </a:extLst>
          </p:cNvPr>
          <p:cNvSpPr>
            <a:spLocks noGrp="1"/>
          </p:cNvSpPr>
          <p:nvPr>
            <p:ph type="dt" sz="half" idx="10"/>
          </p:nvPr>
        </p:nvSpPr>
        <p:spPr/>
        <p:txBody>
          <a:bodyPr/>
          <a:lstStyle>
            <a:lvl1pPr>
              <a:defRPr/>
            </a:lvl1pPr>
          </a:lstStyle>
          <a:p>
            <a:pPr>
              <a:defRPr/>
            </a:pPr>
            <a:fld id="{9571E221-AD69-4DB7-B63F-3B08F6E47E12}" type="datetime1">
              <a:rPr lang="ja-JP" altLang="en-US" smtClean="0"/>
              <a:t>2024/11/11</a:t>
            </a:fld>
            <a:endParaRPr lang="ja-JP" altLang="en-US"/>
          </a:p>
        </p:txBody>
      </p:sp>
      <p:sp>
        <p:nvSpPr>
          <p:cNvPr id="5" name="フッター プレースホルダー 4">
            <a:extLst>
              <a:ext uri="{FF2B5EF4-FFF2-40B4-BE49-F238E27FC236}">
                <a16:creationId xmlns:a16="http://schemas.microsoft.com/office/drawing/2014/main" id="{8F182F04-5E9C-86D6-9981-442180766FDA}"/>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87B2A11-F02B-B690-9608-4F26DE694BEC}"/>
              </a:ext>
            </a:extLst>
          </p:cNvPr>
          <p:cNvSpPr>
            <a:spLocks noGrp="1"/>
          </p:cNvSpPr>
          <p:nvPr>
            <p:ph type="sldNum" sz="quarter" idx="12"/>
          </p:nvPr>
        </p:nvSpPr>
        <p:spPr/>
        <p:txBody>
          <a:bodyPr/>
          <a:lstStyle>
            <a:lvl1pPr>
              <a:defRPr/>
            </a:lvl1pPr>
          </a:lstStyle>
          <a:p>
            <a:pPr>
              <a:defRPr/>
            </a:pPr>
            <a:fld id="{DF0A3F35-4CB7-4667-918C-E2A7EE04C9E1}" type="slidenum">
              <a:rPr lang="ja-JP" altLang="en-US"/>
              <a:pPr>
                <a:defRPr/>
              </a:pPr>
              <a:t>‹#›</a:t>
            </a:fld>
            <a:endParaRPr lang="ja-JP" altLang="en-US"/>
          </a:p>
        </p:txBody>
      </p:sp>
    </p:spTree>
    <p:extLst>
      <p:ext uri="{BB962C8B-B14F-4D97-AF65-F5344CB8AC3E}">
        <p14:creationId xmlns:p14="http://schemas.microsoft.com/office/powerpoint/2010/main" val="335497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ED8663C8-15B6-94BA-F15C-F5B12D234707}"/>
              </a:ext>
            </a:extLst>
          </p:cNvPr>
          <p:cNvSpPr>
            <a:spLocks noGrp="1"/>
          </p:cNvSpPr>
          <p:nvPr>
            <p:ph type="dt" sz="half" idx="10"/>
          </p:nvPr>
        </p:nvSpPr>
        <p:spPr/>
        <p:txBody>
          <a:bodyPr/>
          <a:lstStyle>
            <a:lvl1pPr>
              <a:defRPr/>
            </a:lvl1pPr>
          </a:lstStyle>
          <a:p>
            <a:pPr>
              <a:defRPr/>
            </a:pPr>
            <a:fld id="{EE9B003F-7852-4025-9AD8-74481DA669F6}" type="datetime1">
              <a:rPr lang="ja-JP" altLang="en-US" smtClean="0"/>
              <a:t>2024/11/11</a:t>
            </a:fld>
            <a:endParaRPr lang="ja-JP" altLang="en-US"/>
          </a:p>
        </p:txBody>
      </p:sp>
      <p:sp>
        <p:nvSpPr>
          <p:cNvPr id="6" name="フッター プレースホルダー 4">
            <a:extLst>
              <a:ext uri="{FF2B5EF4-FFF2-40B4-BE49-F238E27FC236}">
                <a16:creationId xmlns:a16="http://schemas.microsoft.com/office/drawing/2014/main" id="{3E8191D0-2930-171B-AC87-E53A7D41C207}"/>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EE559E5D-077E-D750-572B-CFCE33B4A42D}"/>
              </a:ext>
            </a:extLst>
          </p:cNvPr>
          <p:cNvSpPr>
            <a:spLocks noGrp="1"/>
          </p:cNvSpPr>
          <p:nvPr>
            <p:ph type="sldNum" sz="quarter" idx="12"/>
          </p:nvPr>
        </p:nvSpPr>
        <p:spPr/>
        <p:txBody>
          <a:bodyPr/>
          <a:lstStyle>
            <a:lvl1pPr>
              <a:defRPr/>
            </a:lvl1pPr>
          </a:lstStyle>
          <a:p>
            <a:pPr>
              <a:defRPr/>
            </a:pPr>
            <a:fld id="{B0F8F548-887D-4A01-A8CD-54ED8D58FA92}" type="slidenum">
              <a:rPr lang="ja-JP" altLang="en-US"/>
              <a:pPr>
                <a:defRPr/>
              </a:pPr>
              <a:t>‹#›</a:t>
            </a:fld>
            <a:endParaRPr lang="ja-JP" altLang="en-US"/>
          </a:p>
        </p:txBody>
      </p:sp>
    </p:spTree>
    <p:extLst>
      <p:ext uri="{BB962C8B-B14F-4D97-AF65-F5344CB8AC3E}">
        <p14:creationId xmlns:p14="http://schemas.microsoft.com/office/powerpoint/2010/main" val="3881999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5D585C62-34A4-9942-EEC5-883EAAB5226C}"/>
              </a:ext>
            </a:extLst>
          </p:cNvPr>
          <p:cNvSpPr>
            <a:spLocks noGrp="1"/>
          </p:cNvSpPr>
          <p:nvPr>
            <p:ph type="dt" sz="half" idx="10"/>
          </p:nvPr>
        </p:nvSpPr>
        <p:spPr/>
        <p:txBody>
          <a:bodyPr/>
          <a:lstStyle>
            <a:lvl1pPr>
              <a:defRPr/>
            </a:lvl1pPr>
          </a:lstStyle>
          <a:p>
            <a:pPr>
              <a:defRPr/>
            </a:pPr>
            <a:fld id="{607D0088-98F5-4F5D-9E66-23CCBEDA8007}" type="datetime1">
              <a:rPr lang="ja-JP" altLang="en-US" smtClean="0"/>
              <a:t>2024/11/11</a:t>
            </a:fld>
            <a:endParaRPr lang="ja-JP" altLang="en-US"/>
          </a:p>
        </p:txBody>
      </p:sp>
      <p:sp>
        <p:nvSpPr>
          <p:cNvPr id="8" name="フッター プレースホルダー 4">
            <a:extLst>
              <a:ext uri="{FF2B5EF4-FFF2-40B4-BE49-F238E27FC236}">
                <a16:creationId xmlns:a16="http://schemas.microsoft.com/office/drawing/2014/main" id="{CEA22F04-2F38-A5D7-3E0D-722FEF5F2492}"/>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89663619-0A66-E7FF-C0F5-CB3B7C9B2EF7}"/>
              </a:ext>
            </a:extLst>
          </p:cNvPr>
          <p:cNvSpPr>
            <a:spLocks noGrp="1"/>
          </p:cNvSpPr>
          <p:nvPr>
            <p:ph type="sldNum" sz="quarter" idx="12"/>
          </p:nvPr>
        </p:nvSpPr>
        <p:spPr/>
        <p:txBody>
          <a:bodyPr/>
          <a:lstStyle>
            <a:lvl1pPr>
              <a:defRPr/>
            </a:lvl1pPr>
          </a:lstStyle>
          <a:p>
            <a:pPr>
              <a:defRPr/>
            </a:pPr>
            <a:fld id="{B588F459-450F-4125-A52C-4DBF783E63F3}" type="slidenum">
              <a:rPr lang="ja-JP" altLang="en-US"/>
              <a:pPr>
                <a:defRPr/>
              </a:pPr>
              <a:t>‹#›</a:t>
            </a:fld>
            <a:endParaRPr lang="ja-JP" altLang="en-US"/>
          </a:p>
        </p:txBody>
      </p:sp>
    </p:spTree>
    <p:extLst>
      <p:ext uri="{BB962C8B-B14F-4D97-AF65-F5344CB8AC3E}">
        <p14:creationId xmlns:p14="http://schemas.microsoft.com/office/powerpoint/2010/main" val="1371399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7E25270E-2FC4-35C1-A243-1D059AF0C170}"/>
              </a:ext>
            </a:extLst>
          </p:cNvPr>
          <p:cNvSpPr>
            <a:spLocks noGrp="1"/>
          </p:cNvSpPr>
          <p:nvPr>
            <p:ph type="dt" sz="half" idx="10"/>
          </p:nvPr>
        </p:nvSpPr>
        <p:spPr/>
        <p:txBody>
          <a:bodyPr/>
          <a:lstStyle>
            <a:lvl1pPr>
              <a:defRPr/>
            </a:lvl1pPr>
          </a:lstStyle>
          <a:p>
            <a:pPr>
              <a:defRPr/>
            </a:pPr>
            <a:fld id="{C30B5A42-091C-42ED-9855-1C091119B9ED}" type="datetime1">
              <a:rPr lang="ja-JP" altLang="en-US" smtClean="0"/>
              <a:t>2024/11/11</a:t>
            </a:fld>
            <a:endParaRPr lang="ja-JP" altLang="en-US"/>
          </a:p>
        </p:txBody>
      </p:sp>
      <p:sp>
        <p:nvSpPr>
          <p:cNvPr id="4" name="フッター プレースホルダー 4">
            <a:extLst>
              <a:ext uri="{FF2B5EF4-FFF2-40B4-BE49-F238E27FC236}">
                <a16:creationId xmlns:a16="http://schemas.microsoft.com/office/drawing/2014/main" id="{51A74775-4C58-2FE5-D89F-D261E79DEAEB}"/>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C0865F17-5CA8-DDB3-1A86-8577AB095149}"/>
              </a:ext>
            </a:extLst>
          </p:cNvPr>
          <p:cNvSpPr>
            <a:spLocks noGrp="1"/>
          </p:cNvSpPr>
          <p:nvPr>
            <p:ph type="sldNum" sz="quarter" idx="12"/>
          </p:nvPr>
        </p:nvSpPr>
        <p:spPr>
          <a:xfrm>
            <a:off x="6974904" y="6520259"/>
            <a:ext cx="2133600" cy="365125"/>
          </a:xfrm>
        </p:spPr>
        <p:txBody>
          <a:bodyPr/>
          <a:lstStyle>
            <a:lvl1pPr>
              <a:defRPr>
                <a:latin typeface="BIZ UDゴシック" panose="020B0400000000000000" pitchFamily="49" charset="-128"/>
                <a:ea typeface="BIZ UDゴシック" panose="020B0400000000000000" pitchFamily="49" charset="-128"/>
              </a:defRPr>
            </a:lvl1pPr>
          </a:lstStyle>
          <a:p>
            <a:pPr>
              <a:defRPr/>
            </a:pPr>
            <a:fld id="{B1242370-49B6-497A-A9CB-F1C57C2E283E}" type="slidenum">
              <a:rPr lang="ja-JP" altLang="en-US" smtClean="0"/>
              <a:pPr>
                <a:defRPr/>
              </a:pPr>
              <a:t>‹#›</a:t>
            </a:fld>
            <a:endParaRPr lang="ja-JP" altLang="en-US"/>
          </a:p>
        </p:txBody>
      </p:sp>
    </p:spTree>
    <p:extLst>
      <p:ext uri="{BB962C8B-B14F-4D97-AF65-F5344CB8AC3E}">
        <p14:creationId xmlns:p14="http://schemas.microsoft.com/office/powerpoint/2010/main" val="3170692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3CC80A71-F3E8-016F-AD51-520D13D57555}"/>
              </a:ext>
            </a:extLst>
          </p:cNvPr>
          <p:cNvSpPr>
            <a:spLocks noGrp="1"/>
          </p:cNvSpPr>
          <p:nvPr>
            <p:ph type="dt" sz="half" idx="10"/>
          </p:nvPr>
        </p:nvSpPr>
        <p:spPr/>
        <p:txBody>
          <a:bodyPr/>
          <a:lstStyle>
            <a:lvl1pPr>
              <a:defRPr/>
            </a:lvl1pPr>
          </a:lstStyle>
          <a:p>
            <a:pPr>
              <a:defRPr/>
            </a:pPr>
            <a:fld id="{4A56DBA3-DF40-496B-A02A-D346508E4C01}" type="datetime1">
              <a:rPr lang="ja-JP" altLang="en-US" smtClean="0"/>
              <a:t>2024/11/11</a:t>
            </a:fld>
            <a:endParaRPr lang="ja-JP" altLang="en-US"/>
          </a:p>
        </p:txBody>
      </p:sp>
      <p:sp>
        <p:nvSpPr>
          <p:cNvPr id="3" name="フッター プレースホルダー 4">
            <a:extLst>
              <a:ext uri="{FF2B5EF4-FFF2-40B4-BE49-F238E27FC236}">
                <a16:creationId xmlns:a16="http://schemas.microsoft.com/office/drawing/2014/main" id="{CA35F404-8A72-C872-7E19-474220D3DFA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F7E634F6-CFEC-2CC5-EDDF-464F0829F9AC}"/>
              </a:ext>
            </a:extLst>
          </p:cNvPr>
          <p:cNvSpPr>
            <a:spLocks noGrp="1"/>
          </p:cNvSpPr>
          <p:nvPr>
            <p:ph type="sldNum" sz="quarter" idx="12"/>
          </p:nvPr>
        </p:nvSpPr>
        <p:spPr>
          <a:xfrm>
            <a:off x="6974904" y="6520259"/>
            <a:ext cx="2133600" cy="365125"/>
          </a:xfrm>
        </p:spPr>
        <p:txBody>
          <a:bodyPr/>
          <a:lstStyle>
            <a:lvl1pPr>
              <a:defRPr>
                <a:latin typeface="Meiryo UI" panose="020B0604030504040204" pitchFamily="50" charset="-128"/>
                <a:ea typeface="Meiryo UI" panose="020B0604030504040204" pitchFamily="50" charset="-128"/>
              </a:defRPr>
            </a:lvl1pPr>
          </a:lstStyle>
          <a:p>
            <a:pPr>
              <a:defRPr/>
            </a:pPr>
            <a:fld id="{ACFF681C-E49F-4E85-8694-E4DDC777B265}" type="slidenum">
              <a:rPr lang="ja-JP" altLang="en-US" smtClean="0"/>
              <a:pPr>
                <a:defRPr/>
              </a:pPr>
              <a:t>‹#›</a:t>
            </a:fld>
            <a:endParaRPr lang="ja-JP" altLang="en-US"/>
          </a:p>
        </p:txBody>
      </p:sp>
    </p:spTree>
    <p:extLst>
      <p:ext uri="{BB962C8B-B14F-4D97-AF65-F5344CB8AC3E}">
        <p14:creationId xmlns:p14="http://schemas.microsoft.com/office/powerpoint/2010/main" val="1665027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4CEA096E-DDA2-9AB7-135F-1A2BBEDF40E3}"/>
              </a:ext>
            </a:extLst>
          </p:cNvPr>
          <p:cNvSpPr>
            <a:spLocks noGrp="1"/>
          </p:cNvSpPr>
          <p:nvPr>
            <p:ph type="dt" sz="half" idx="10"/>
          </p:nvPr>
        </p:nvSpPr>
        <p:spPr/>
        <p:txBody>
          <a:bodyPr/>
          <a:lstStyle>
            <a:lvl1pPr>
              <a:defRPr/>
            </a:lvl1pPr>
          </a:lstStyle>
          <a:p>
            <a:pPr>
              <a:defRPr/>
            </a:pPr>
            <a:fld id="{92767D65-D30C-4FF6-A0B7-C7F6A2EBB43A}" type="datetime1">
              <a:rPr lang="ja-JP" altLang="en-US" smtClean="0"/>
              <a:t>2024/11/11</a:t>
            </a:fld>
            <a:endParaRPr lang="ja-JP" altLang="en-US"/>
          </a:p>
        </p:txBody>
      </p:sp>
      <p:sp>
        <p:nvSpPr>
          <p:cNvPr id="6" name="フッター プレースホルダー 4">
            <a:extLst>
              <a:ext uri="{FF2B5EF4-FFF2-40B4-BE49-F238E27FC236}">
                <a16:creationId xmlns:a16="http://schemas.microsoft.com/office/drawing/2014/main" id="{32FD0281-9651-2D8E-0150-10F7580DAA24}"/>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35C14C71-9EBD-EFB1-96DD-1CD9A59FF498}"/>
              </a:ext>
            </a:extLst>
          </p:cNvPr>
          <p:cNvSpPr>
            <a:spLocks noGrp="1"/>
          </p:cNvSpPr>
          <p:nvPr>
            <p:ph type="sldNum" sz="quarter" idx="12"/>
          </p:nvPr>
        </p:nvSpPr>
        <p:spPr/>
        <p:txBody>
          <a:bodyPr/>
          <a:lstStyle>
            <a:lvl1pPr>
              <a:defRPr/>
            </a:lvl1pPr>
          </a:lstStyle>
          <a:p>
            <a:pPr>
              <a:defRPr/>
            </a:pPr>
            <a:fld id="{A4A0D9F0-731D-47B3-8076-DD3BDD81910E}" type="slidenum">
              <a:rPr lang="ja-JP" altLang="en-US"/>
              <a:pPr>
                <a:defRPr/>
              </a:pPr>
              <a:t>‹#›</a:t>
            </a:fld>
            <a:endParaRPr lang="ja-JP" altLang="en-US"/>
          </a:p>
        </p:txBody>
      </p:sp>
    </p:spTree>
    <p:extLst>
      <p:ext uri="{BB962C8B-B14F-4D97-AF65-F5344CB8AC3E}">
        <p14:creationId xmlns:p14="http://schemas.microsoft.com/office/powerpoint/2010/main" val="1943772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CAA15732-57D6-F5CC-70A6-834228B44919}"/>
              </a:ext>
            </a:extLst>
          </p:cNvPr>
          <p:cNvSpPr>
            <a:spLocks noGrp="1"/>
          </p:cNvSpPr>
          <p:nvPr>
            <p:ph type="dt" sz="half" idx="10"/>
          </p:nvPr>
        </p:nvSpPr>
        <p:spPr/>
        <p:txBody>
          <a:bodyPr/>
          <a:lstStyle>
            <a:lvl1pPr>
              <a:defRPr/>
            </a:lvl1pPr>
          </a:lstStyle>
          <a:p>
            <a:pPr>
              <a:defRPr/>
            </a:pPr>
            <a:fld id="{4E5A0C36-4B54-4173-9892-A22029E0D56C}" type="datetime1">
              <a:rPr lang="ja-JP" altLang="en-US" smtClean="0"/>
              <a:t>2024/11/11</a:t>
            </a:fld>
            <a:endParaRPr lang="ja-JP" altLang="en-US"/>
          </a:p>
        </p:txBody>
      </p:sp>
      <p:sp>
        <p:nvSpPr>
          <p:cNvPr id="6" name="フッター プレースホルダー 4">
            <a:extLst>
              <a:ext uri="{FF2B5EF4-FFF2-40B4-BE49-F238E27FC236}">
                <a16:creationId xmlns:a16="http://schemas.microsoft.com/office/drawing/2014/main" id="{043BCDD4-F913-2B53-04AA-F5DDC01B6F2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D3749C99-281F-79E4-06AC-5AED96CC1531}"/>
              </a:ext>
            </a:extLst>
          </p:cNvPr>
          <p:cNvSpPr>
            <a:spLocks noGrp="1"/>
          </p:cNvSpPr>
          <p:nvPr>
            <p:ph type="sldNum" sz="quarter" idx="12"/>
          </p:nvPr>
        </p:nvSpPr>
        <p:spPr/>
        <p:txBody>
          <a:bodyPr/>
          <a:lstStyle>
            <a:lvl1pPr>
              <a:defRPr/>
            </a:lvl1pPr>
          </a:lstStyle>
          <a:p>
            <a:pPr>
              <a:defRPr/>
            </a:pPr>
            <a:fld id="{1674B3DF-4ED8-4BE4-A895-64D166A3C6C1}" type="slidenum">
              <a:rPr lang="ja-JP" altLang="en-US"/>
              <a:pPr>
                <a:defRPr/>
              </a:pPr>
              <a:t>‹#›</a:t>
            </a:fld>
            <a:endParaRPr lang="ja-JP" altLang="en-US"/>
          </a:p>
        </p:txBody>
      </p:sp>
    </p:spTree>
    <p:extLst>
      <p:ext uri="{BB962C8B-B14F-4D97-AF65-F5344CB8AC3E}">
        <p14:creationId xmlns:p14="http://schemas.microsoft.com/office/powerpoint/2010/main" val="1307925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a16="http://schemas.microsoft.com/office/drawing/2014/main" id="{117CF7A8-F57F-0DF0-4ECB-0973A1A36A3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a16="http://schemas.microsoft.com/office/drawing/2014/main" id="{2F267F18-809B-B9E5-E9DE-A5E963C4668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BB18025-9E5D-0B6F-107E-11030668ACD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21945E8D-46AC-47D5-BCA6-5F56CF7A12B5}" type="datetime1">
              <a:rPr lang="ja-JP" altLang="en-US" smtClean="0"/>
              <a:t>2024/11/11</a:t>
            </a:fld>
            <a:endParaRPr lang="ja-JP" altLang="en-US"/>
          </a:p>
        </p:txBody>
      </p:sp>
      <p:sp>
        <p:nvSpPr>
          <p:cNvPr id="5" name="フッター プレースホルダー 4">
            <a:extLst>
              <a:ext uri="{FF2B5EF4-FFF2-40B4-BE49-F238E27FC236}">
                <a16:creationId xmlns:a16="http://schemas.microsoft.com/office/drawing/2014/main" id="{CBD744BC-CB31-1877-BFEA-C22A5FE1979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852F5D7-87CD-4988-AB1A-77EFB8E285C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415B2F6-E8BA-49C2-A468-9CBE428CAC0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189"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377"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566"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754"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1313" indent="-341313"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442CE127-3DA1-4B60-8D0B-3336883E8EBE}"/>
              </a:ext>
            </a:extLst>
          </p:cNvPr>
          <p:cNvSpPr>
            <a:spLocks noChangeArrowheads="1"/>
          </p:cNvSpPr>
          <p:nvPr/>
        </p:nvSpPr>
        <p:spPr bwMode="auto">
          <a:xfrm>
            <a:off x="4763" y="-19050"/>
            <a:ext cx="9144000" cy="636588"/>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91350" tIns="45674" rIns="91350" bIns="45674" anchor="ctr"/>
          <a:lstStyle/>
          <a:p>
            <a:pPr>
              <a:defRPr/>
            </a:pPr>
            <a:endParaRPr lang="en-US" altLang="zh-TW" sz="2800" b="1">
              <a:solidFill>
                <a:schemeClr val="bg1"/>
              </a:solidFill>
              <a:latin typeface="Meiryo UI" pitchFamily="50" charset="-128"/>
              <a:ea typeface="Meiryo UI" pitchFamily="50" charset="-128"/>
              <a:cs typeface="Meiryo UI" pitchFamily="50" charset="-128"/>
            </a:endParaRPr>
          </a:p>
        </p:txBody>
      </p:sp>
      <p:sp>
        <p:nvSpPr>
          <p:cNvPr id="10" name="正方形/長方形 9">
            <a:extLst>
              <a:ext uri="{FF2B5EF4-FFF2-40B4-BE49-F238E27FC236}">
                <a16:creationId xmlns:a16="http://schemas.microsoft.com/office/drawing/2014/main" id="{79AA0BD8-9358-49FF-86A5-327FD062769E}"/>
              </a:ext>
            </a:extLst>
          </p:cNvPr>
          <p:cNvSpPr/>
          <p:nvPr/>
        </p:nvSpPr>
        <p:spPr>
          <a:xfrm>
            <a:off x="105931" y="61913"/>
            <a:ext cx="7381875" cy="461665"/>
          </a:xfrm>
          <a:prstGeom prst="rect">
            <a:avLst/>
          </a:prstGeom>
        </p:spPr>
        <p:txBody>
          <a:bodyPr>
            <a:spAutoFit/>
          </a:bodyPr>
          <a:lstStyle/>
          <a:p>
            <a:pPr>
              <a:defRPr/>
            </a:pPr>
            <a:r>
              <a:rPr lang="ja-JP" altLang="en-US" sz="2400" b="1">
                <a:solidFill>
                  <a:schemeClr val="bg1"/>
                </a:solidFill>
                <a:latin typeface="Meiryo UI" pitchFamily="50" charset="-128"/>
                <a:ea typeface="Meiryo UI" pitchFamily="50" charset="-128"/>
                <a:cs typeface="Meiryo UI" pitchFamily="50" charset="-128"/>
              </a:rPr>
              <a:t>　全体スケジュール</a:t>
            </a:r>
            <a:endParaRPr lang="zh-TW" altLang="en-US" sz="2400" b="1">
              <a:solidFill>
                <a:schemeClr val="bg1"/>
              </a:solidFill>
              <a:latin typeface="Meiryo UI" pitchFamily="50" charset="-128"/>
              <a:ea typeface="Meiryo UI" pitchFamily="50" charset="-128"/>
              <a:cs typeface="Meiryo UI" pitchFamily="50" charset="-128"/>
            </a:endParaRPr>
          </a:p>
        </p:txBody>
      </p:sp>
      <p:sp>
        <p:nvSpPr>
          <p:cNvPr id="44" name="山形 24">
            <a:extLst>
              <a:ext uri="{FF2B5EF4-FFF2-40B4-BE49-F238E27FC236}">
                <a16:creationId xmlns:a16="http://schemas.microsoft.com/office/drawing/2014/main" id="{ACCCC2E0-A8B4-AAA8-BF47-3A2208972536}"/>
              </a:ext>
            </a:extLst>
          </p:cNvPr>
          <p:cNvSpPr/>
          <p:nvPr/>
        </p:nvSpPr>
        <p:spPr bwMode="auto">
          <a:xfrm rot="5400000">
            <a:off x="-190501" y="1279527"/>
            <a:ext cx="1535115"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45" name="山形 4">
            <a:extLst>
              <a:ext uri="{FF2B5EF4-FFF2-40B4-BE49-F238E27FC236}">
                <a16:creationId xmlns:a16="http://schemas.microsoft.com/office/drawing/2014/main" id="{EAF0187D-03B3-05D2-A5B3-0BE3CA09869B}"/>
              </a:ext>
            </a:extLst>
          </p:cNvPr>
          <p:cNvSpPr/>
          <p:nvPr/>
        </p:nvSpPr>
        <p:spPr bwMode="auto">
          <a:xfrm>
            <a:off x="127000" y="1482725"/>
            <a:ext cx="936625" cy="623888"/>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R6</a:t>
            </a:r>
          </a:p>
          <a:p>
            <a:pPr algn="ctr" defTabSz="977876" eaLnBrk="1" fontAlgn="auto" hangingPunct="1">
              <a:lnSpc>
                <a:spcPct val="90000"/>
              </a:lnSpc>
              <a:spcAft>
                <a:spcPct val="35000"/>
              </a:spcAft>
              <a:defRPr/>
            </a:pPr>
            <a:r>
              <a:rPr lang="en-US" altLang="ja-JP"/>
              <a:t>1</a:t>
            </a:r>
            <a:r>
              <a:rPr lang="ja-JP" altLang="en-US"/>
              <a:t>月</a:t>
            </a:r>
          </a:p>
        </p:txBody>
      </p:sp>
      <p:sp>
        <p:nvSpPr>
          <p:cNvPr id="46" name="片側の 2 つの角を丸めた四角形 22">
            <a:extLst>
              <a:ext uri="{FF2B5EF4-FFF2-40B4-BE49-F238E27FC236}">
                <a16:creationId xmlns:a16="http://schemas.microsoft.com/office/drawing/2014/main" id="{684FB40B-834C-2FA0-68F5-BA4279AC1C69}"/>
              </a:ext>
            </a:extLst>
          </p:cNvPr>
          <p:cNvSpPr/>
          <p:nvPr/>
        </p:nvSpPr>
        <p:spPr bwMode="auto">
          <a:xfrm rot="5400000">
            <a:off x="2961481" y="-865979"/>
            <a:ext cx="1057276" cy="4751388"/>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a:p>
        </p:txBody>
      </p:sp>
      <p:sp>
        <p:nvSpPr>
          <p:cNvPr id="47" name="山形 20">
            <a:extLst>
              <a:ext uri="{FF2B5EF4-FFF2-40B4-BE49-F238E27FC236}">
                <a16:creationId xmlns:a16="http://schemas.microsoft.com/office/drawing/2014/main" id="{33DC9F57-A4B3-75F4-87E2-0CB112049628}"/>
              </a:ext>
            </a:extLst>
          </p:cNvPr>
          <p:cNvSpPr/>
          <p:nvPr/>
        </p:nvSpPr>
        <p:spPr bwMode="auto">
          <a:xfrm rot="5400000">
            <a:off x="30162" y="2185988"/>
            <a:ext cx="1093787"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48" name="山形 8">
            <a:extLst>
              <a:ext uri="{FF2B5EF4-FFF2-40B4-BE49-F238E27FC236}">
                <a16:creationId xmlns:a16="http://schemas.microsoft.com/office/drawing/2014/main" id="{05798627-C5C7-1D2B-6429-88972257A4FA}"/>
              </a:ext>
            </a:extLst>
          </p:cNvPr>
          <p:cNvSpPr/>
          <p:nvPr/>
        </p:nvSpPr>
        <p:spPr bwMode="auto">
          <a:xfrm>
            <a:off x="127000" y="2552703"/>
            <a:ext cx="936625" cy="512763"/>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3</a:t>
            </a:r>
            <a:r>
              <a:rPr lang="ja-JP" altLang="en-US"/>
              <a:t>月</a:t>
            </a:r>
          </a:p>
        </p:txBody>
      </p:sp>
      <p:sp>
        <p:nvSpPr>
          <p:cNvPr id="49" name="片側の 2 つの角を丸めた四角形 18">
            <a:extLst>
              <a:ext uri="{FF2B5EF4-FFF2-40B4-BE49-F238E27FC236}">
                <a16:creationId xmlns:a16="http://schemas.microsoft.com/office/drawing/2014/main" id="{958D588A-3FF6-87F0-71AE-935C1336A423}"/>
              </a:ext>
            </a:extLst>
          </p:cNvPr>
          <p:cNvSpPr/>
          <p:nvPr/>
        </p:nvSpPr>
        <p:spPr bwMode="auto">
          <a:xfrm rot="5400000">
            <a:off x="3197163" y="17205"/>
            <a:ext cx="585912" cy="4751388"/>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a:p>
        </p:txBody>
      </p:sp>
      <p:sp>
        <p:nvSpPr>
          <p:cNvPr id="50" name="山形 16">
            <a:extLst>
              <a:ext uri="{FF2B5EF4-FFF2-40B4-BE49-F238E27FC236}">
                <a16:creationId xmlns:a16="http://schemas.microsoft.com/office/drawing/2014/main" id="{CE3CDCCC-3B9A-0269-FD35-FEEFF58A4AB0}"/>
              </a:ext>
            </a:extLst>
          </p:cNvPr>
          <p:cNvSpPr/>
          <p:nvPr/>
        </p:nvSpPr>
        <p:spPr bwMode="auto">
          <a:xfrm rot="5400000">
            <a:off x="-146845" y="3952083"/>
            <a:ext cx="1447803"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51" name="山形 12">
            <a:extLst>
              <a:ext uri="{FF2B5EF4-FFF2-40B4-BE49-F238E27FC236}">
                <a16:creationId xmlns:a16="http://schemas.microsoft.com/office/drawing/2014/main" id="{A2D6CE50-A148-D0E5-CD99-E6993000F2AE}"/>
              </a:ext>
            </a:extLst>
          </p:cNvPr>
          <p:cNvSpPr/>
          <p:nvPr/>
        </p:nvSpPr>
        <p:spPr bwMode="auto">
          <a:xfrm>
            <a:off x="127000" y="4057650"/>
            <a:ext cx="936625" cy="960438"/>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6</a:t>
            </a:r>
            <a:r>
              <a:rPr lang="ja-JP" altLang="en-US"/>
              <a:t>月</a:t>
            </a:r>
          </a:p>
        </p:txBody>
      </p:sp>
      <p:sp>
        <p:nvSpPr>
          <p:cNvPr id="52" name="片側の 2 つの角を丸めた四角形 14">
            <a:extLst>
              <a:ext uri="{FF2B5EF4-FFF2-40B4-BE49-F238E27FC236}">
                <a16:creationId xmlns:a16="http://schemas.microsoft.com/office/drawing/2014/main" id="{CFA7A008-76D6-35DD-0A63-4673E3648F52}"/>
              </a:ext>
            </a:extLst>
          </p:cNvPr>
          <p:cNvSpPr/>
          <p:nvPr/>
        </p:nvSpPr>
        <p:spPr bwMode="auto">
          <a:xfrm rot="5400000">
            <a:off x="2994155" y="1815972"/>
            <a:ext cx="991928" cy="4751388"/>
          </a:xfrm>
          <a:prstGeom prst="round2SameRect">
            <a:avLst>
              <a:gd name="adj1" fmla="val 10347"/>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53" name="山形 16">
            <a:extLst>
              <a:ext uri="{FF2B5EF4-FFF2-40B4-BE49-F238E27FC236}">
                <a16:creationId xmlns:a16="http://schemas.microsoft.com/office/drawing/2014/main" id="{06ACB49E-8E16-38C8-99FC-C4732267E6A0}"/>
              </a:ext>
            </a:extLst>
          </p:cNvPr>
          <p:cNvSpPr/>
          <p:nvPr/>
        </p:nvSpPr>
        <p:spPr bwMode="auto">
          <a:xfrm rot="5400000">
            <a:off x="-133489" y="5033826"/>
            <a:ext cx="1421091"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54" name="山形 12">
            <a:extLst>
              <a:ext uri="{FF2B5EF4-FFF2-40B4-BE49-F238E27FC236}">
                <a16:creationId xmlns:a16="http://schemas.microsoft.com/office/drawing/2014/main" id="{FDCFFA3A-A113-163E-1F0F-C5DEB9767156}"/>
              </a:ext>
            </a:extLst>
          </p:cNvPr>
          <p:cNvSpPr/>
          <p:nvPr/>
        </p:nvSpPr>
        <p:spPr bwMode="auto">
          <a:xfrm>
            <a:off x="127000" y="5272088"/>
            <a:ext cx="936625" cy="754062"/>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7</a:t>
            </a:r>
            <a:r>
              <a:rPr lang="ja-JP" altLang="en-US"/>
              <a:t>月</a:t>
            </a:r>
          </a:p>
        </p:txBody>
      </p:sp>
      <p:sp>
        <p:nvSpPr>
          <p:cNvPr id="55" name="片側の 2 つの角を丸めた四角形 14">
            <a:extLst>
              <a:ext uri="{FF2B5EF4-FFF2-40B4-BE49-F238E27FC236}">
                <a16:creationId xmlns:a16="http://schemas.microsoft.com/office/drawing/2014/main" id="{2E59EF1E-4824-AA2F-9039-E423B1FC7DC5}"/>
              </a:ext>
            </a:extLst>
          </p:cNvPr>
          <p:cNvSpPr/>
          <p:nvPr/>
        </p:nvSpPr>
        <p:spPr bwMode="auto">
          <a:xfrm rot="5400000">
            <a:off x="3009901" y="2898162"/>
            <a:ext cx="960436" cy="4751388"/>
          </a:xfrm>
          <a:prstGeom prst="round2SameRect">
            <a:avLst>
              <a:gd name="adj1" fmla="val 10347"/>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56" name="山形 16">
            <a:extLst>
              <a:ext uri="{FF2B5EF4-FFF2-40B4-BE49-F238E27FC236}">
                <a16:creationId xmlns:a16="http://schemas.microsoft.com/office/drawing/2014/main" id="{058AE10D-65F8-ADFA-14E6-7F76F7DF08D5}"/>
              </a:ext>
            </a:extLst>
          </p:cNvPr>
          <p:cNvSpPr/>
          <p:nvPr/>
        </p:nvSpPr>
        <p:spPr bwMode="auto">
          <a:xfrm rot="5400000">
            <a:off x="56357" y="5887244"/>
            <a:ext cx="1041400"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57" name="山形 12">
            <a:extLst>
              <a:ext uri="{FF2B5EF4-FFF2-40B4-BE49-F238E27FC236}">
                <a16:creationId xmlns:a16="http://schemas.microsoft.com/office/drawing/2014/main" id="{34909382-6ACE-FC8A-4DA8-FB6C3CB7F641}"/>
              </a:ext>
            </a:extLst>
          </p:cNvPr>
          <p:cNvSpPr/>
          <p:nvPr/>
        </p:nvSpPr>
        <p:spPr bwMode="auto">
          <a:xfrm>
            <a:off x="161925" y="6232526"/>
            <a:ext cx="901700" cy="403225"/>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10</a:t>
            </a:r>
            <a:r>
              <a:rPr lang="ja-JP" altLang="en-US"/>
              <a:t>月～</a:t>
            </a:r>
          </a:p>
        </p:txBody>
      </p:sp>
      <p:sp>
        <p:nvSpPr>
          <p:cNvPr id="58" name="片側の 2 つの角を丸めた四角形 18">
            <a:extLst>
              <a:ext uri="{FF2B5EF4-FFF2-40B4-BE49-F238E27FC236}">
                <a16:creationId xmlns:a16="http://schemas.microsoft.com/office/drawing/2014/main" id="{E7468A19-F1DF-5A27-C149-B81B18DACB5D}"/>
              </a:ext>
            </a:extLst>
          </p:cNvPr>
          <p:cNvSpPr/>
          <p:nvPr/>
        </p:nvSpPr>
        <p:spPr bwMode="auto">
          <a:xfrm rot="5400000">
            <a:off x="3090905" y="3864019"/>
            <a:ext cx="798427" cy="4751388"/>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59" name="片側の 2 つの角を丸めた四角形 22">
            <a:extLst>
              <a:ext uri="{FF2B5EF4-FFF2-40B4-BE49-F238E27FC236}">
                <a16:creationId xmlns:a16="http://schemas.microsoft.com/office/drawing/2014/main" id="{D22B52FF-7D82-DAF9-C25F-40D2209DEE57}"/>
              </a:ext>
            </a:extLst>
          </p:cNvPr>
          <p:cNvSpPr/>
          <p:nvPr/>
        </p:nvSpPr>
        <p:spPr bwMode="auto">
          <a:xfrm rot="5400000">
            <a:off x="6967535" y="-92074"/>
            <a:ext cx="1057277"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60" name="片側の 2 つの角を丸めた四角形 22">
            <a:extLst>
              <a:ext uri="{FF2B5EF4-FFF2-40B4-BE49-F238E27FC236}">
                <a16:creationId xmlns:a16="http://schemas.microsoft.com/office/drawing/2014/main" id="{5D69D002-7487-9F86-728C-6E3196EEEB35}"/>
              </a:ext>
            </a:extLst>
          </p:cNvPr>
          <p:cNvSpPr/>
          <p:nvPr/>
        </p:nvSpPr>
        <p:spPr bwMode="auto">
          <a:xfrm rot="5400000">
            <a:off x="7203217" y="791108"/>
            <a:ext cx="585913"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61" name="テキスト ボックス 3">
            <a:extLst>
              <a:ext uri="{FF2B5EF4-FFF2-40B4-BE49-F238E27FC236}">
                <a16:creationId xmlns:a16="http://schemas.microsoft.com/office/drawing/2014/main" id="{163EC91C-1C46-CF86-E9F1-72546CE0FEC3}"/>
              </a:ext>
            </a:extLst>
          </p:cNvPr>
          <p:cNvSpPr txBox="1">
            <a:spLocks noChangeArrowheads="1"/>
          </p:cNvSpPr>
          <p:nvPr/>
        </p:nvSpPr>
        <p:spPr bwMode="auto">
          <a:xfrm>
            <a:off x="80963" y="660400"/>
            <a:ext cx="5784850" cy="280988"/>
          </a:xfrm>
          <a:prstGeom prst="rect">
            <a:avLst/>
          </a:prstGeom>
          <a:solidFill>
            <a:schemeClr val="bg1">
              <a:lumMod val="85000"/>
            </a:schemeClr>
          </a:solidFill>
          <a:ln w="12700">
            <a:solidFill>
              <a:srgbClr val="000000"/>
            </a:solidFill>
            <a:miter lim="800000"/>
            <a:headEnd/>
            <a:tailEnd/>
          </a:ln>
        </p:spPr>
        <p:txBody>
          <a:bodyPr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1400">
                <a:solidFill>
                  <a:srgbClr val="000000"/>
                </a:solidFill>
                <a:latin typeface="Meiryo UI" panose="020B0604030504040204" pitchFamily="50" charset="-128"/>
                <a:ea typeface="Meiryo UI" panose="020B0604030504040204" pitchFamily="50" charset="-128"/>
              </a:rPr>
              <a:t>審議会・部会のスケジュール</a:t>
            </a:r>
            <a:endParaRPr lang="en-US" altLang="ja-JP" sz="1400">
              <a:solidFill>
                <a:srgbClr val="000000"/>
              </a:solidFill>
              <a:latin typeface="Meiryo UI" panose="020B0604030504040204" pitchFamily="50" charset="-128"/>
              <a:ea typeface="Meiryo UI" panose="020B0604030504040204" pitchFamily="50" charset="-128"/>
            </a:endParaRPr>
          </a:p>
        </p:txBody>
      </p:sp>
      <p:sp>
        <p:nvSpPr>
          <p:cNvPr id="62" name="テキスト ボックス 3">
            <a:extLst>
              <a:ext uri="{FF2B5EF4-FFF2-40B4-BE49-F238E27FC236}">
                <a16:creationId xmlns:a16="http://schemas.microsoft.com/office/drawing/2014/main" id="{0792A6E1-7472-39DD-00B0-032389613D06}"/>
              </a:ext>
            </a:extLst>
          </p:cNvPr>
          <p:cNvSpPr txBox="1">
            <a:spLocks noChangeArrowheads="1"/>
          </p:cNvSpPr>
          <p:nvPr/>
        </p:nvSpPr>
        <p:spPr bwMode="auto">
          <a:xfrm>
            <a:off x="5894388" y="660400"/>
            <a:ext cx="3203575" cy="280988"/>
          </a:xfrm>
          <a:prstGeom prst="rect">
            <a:avLst/>
          </a:prstGeom>
          <a:solidFill>
            <a:schemeClr val="bg1">
              <a:lumMod val="85000"/>
            </a:schemeClr>
          </a:solidFill>
          <a:ln w="12700">
            <a:solidFill>
              <a:srgbClr val="000000"/>
            </a:solidFill>
            <a:miter lim="800000"/>
            <a:headEnd/>
            <a:tailEnd/>
          </a:ln>
        </p:spPr>
        <p:txBody>
          <a:bodyPr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1400">
                <a:solidFill>
                  <a:srgbClr val="000000"/>
                </a:solidFill>
                <a:latin typeface="Meiryo UI" panose="020B0604030504040204" pitchFamily="50" charset="-128"/>
                <a:ea typeface="Meiryo UI" panose="020B0604030504040204" pitchFamily="50" charset="-128"/>
              </a:rPr>
              <a:t>議論の視点</a:t>
            </a:r>
            <a:endParaRPr lang="en-US" altLang="ja-JP" sz="1400">
              <a:solidFill>
                <a:srgbClr val="000000"/>
              </a:solidFill>
              <a:latin typeface="Meiryo UI" panose="020B0604030504040204" pitchFamily="50" charset="-128"/>
              <a:ea typeface="Meiryo UI" panose="020B0604030504040204" pitchFamily="50" charset="-128"/>
            </a:endParaRPr>
          </a:p>
        </p:txBody>
      </p:sp>
      <p:sp>
        <p:nvSpPr>
          <p:cNvPr id="63" name="片側の 2 つの角を丸めた四角形 22">
            <a:extLst>
              <a:ext uri="{FF2B5EF4-FFF2-40B4-BE49-F238E27FC236}">
                <a16:creationId xmlns:a16="http://schemas.microsoft.com/office/drawing/2014/main" id="{384B162C-DBFF-CD7D-3D8C-0DB40FC69047}"/>
              </a:ext>
            </a:extLst>
          </p:cNvPr>
          <p:cNvSpPr/>
          <p:nvPr/>
        </p:nvSpPr>
        <p:spPr bwMode="auto">
          <a:xfrm rot="5400000">
            <a:off x="7015956" y="3669230"/>
            <a:ext cx="960437"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5120" name="片側の 2 つの角を丸めた四角形 22">
            <a:extLst>
              <a:ext uri="{FF2B5EF4-FFF2-40B4-BE49-F238E27FC236}">
                <a16:creationId xmlns:a16="http://schemas.microsoft.com/office/drawing/2014/main" id="{66D65538-6DAD-7F13-D823-D964555295C2}"/>
              </a:ext>
            </a:extLst>
          </p:cNvPr>
          <p:cNvSpPr/>
          <p:nvPr/>
        </p:nvSpPr>
        <p:spPr bwMode="auto">
          <a:xfrm rot="5400000">
            <a:off x="7098549" y="4636337"/>
            <a:ext cx="795252"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5121" name="山形 20">
            <a:extLst>
              <a:ext uri="{FF2B5EF4-FFF2-40B4-BE49-F238E27FC236}">
                <a16:creationId xmlns:a16="http://schemas.microsoft.com/office/drawing/2014/main" id="{C6C23F6B-08AF-AED0-B6BB-05A7EE17FACE}"/>
              </a:ext>
            </a:extLst>
          </p:cNvPr>
          <p:cNvSpPr/>
          <p:nvPr/>
        </p:nvSpPr>
        <p:spPr bwMode="auto">
          <a:xfrm rot="5400000">
            <a:off x="-26987" y="2974975"/>
            <a:ext cx="1208088"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5122" name="山形 8">
            <a:extLst>
              <a:ext uri="{FF2B5EF4-FFF2-40B4-BE49-F238E27FC236}">
                <a16:creationId xmlns:a16="http://schemas.microsoft.com/office/drawing/2014/main" id="{D5E0EDF9-EF65-59AE-BDCA-B2A0D26F787C}"/>
              </a:ext>
            </a:extLst>
          </p:cNvPr>
          <p:cNvSpPr/>
          <p:nvPr/>
        </p:nvSpPr>
        <p:spPr bwMode="auto">
          <a:xfrm>
            <a:off x="127000" y="3357563"/>
            <a:ext cx="936625" cy="450850"/>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5</a:t>
            </a:r>
            <a:r>
              <a:rPr lang="ja-JP" altLang="en-US"/>
              <a:t>月</a:t>
            </a:r>
          </a:p>
        </p:txBody>
      </p:sp>
      <p:sp>
        <p:nvSpPr>
          <p:cNvPr id="5123" name="片側の 2 つの角を丸めた四角形 18">
            <a:extLst>
              <a:ext uri="{FF2B5EF4-FFF2-40B4-BE49-F238E27FC236}">
                <a16:creationId xmlns:a16="http://schemas.microsoft.com/office/drawing/2014/main" id="{015EE07D-C332-516D-F242-2BCE50FB6FDE}"/>
              </a:ext>
            </a:extLst>
          </p:cNvPr>
          <p:cNvSpPr/>
          <p:nvPr/>
        </p:nvSpPr>
        <p:spPr bwMode="auto">
          <a:xfrm rot="5400000">
            <a:off x="3066256" y="800895"/>
            <a:ext cx="847726" cy="4751388"/>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sz="1600"/>
          </a:p>
        </p:txBody>
      </p:sp>
      <p:sp>
        <p:nvSpPr>
          <p:cNvPr id="5124" name="片側の 2 つの角を丸めた四角形 22">
            <a:extLst>
              <a:ext uri="{FF2B5EF4-FFF2-40B4-BE49-F238E27FC236}">
                <a16:creationId xmlns:a16="http://schemas.microsoft.com/office/drawing/2014/main" id="{16478939-B2DD-8B14-CD88-617046A4A1E5}"/>
              </a:ext>
            </a:extLst>
          </p:cNvPr>
          <p:cNvSpPr/>
          <p:nvPr/>
        </p:nvSpPr>
        <p:spPr bwMode="auto">
          <a:xfrm rot="5400000">
            <a:off x="7072311" y="1574801"/>
            <a:ext cx="847727"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5125" name="片側の 2 つの角を丸めた四角形 22">
            <a:extLst>
              <a:ext uri="{FF2B5EF4-FFF2-40B4-BE49-F238E27FC236}">
                <a16:creationId xmlns:a16="http://schemas.microsoft.com/office/drawing/2014/main" id="{02CD5E00-DE72-D26F-3BA2-4695BDBB9203}"/>
              </a:ext>
            </a:extLst>
          </p:cNvPr>
          <p:cNvSpPr/>
          <p:nvPr/>
        </p:nvSpPr>
        <p:spPr bwMode="auto">
          <a:xfrm rot="5400000">
            <a:off x="7000836" y="2590840"/>
            <a:ext cx="990678"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5127" name="片側の 2 つの角を丸めた四角形 6">
            <a:extLst>
              <a:ext uri="{FF2B5EF4-FFF2-40B4-BE49-F238E27FC236}">
                <a16:creationId xmlns:a16="http://schemas.microsoft.com/office/drawing/2014/main" id="{075894E3-C04A-7E4B-0761-4F41804E824F}"/>
              </a:ext>
            </a:extLst>
          </p:cNvPr>
          <p:cNvSpPr/>
          <p:nvPr/>
        </p:nvSpPr>
        <p:spPr bwMode="auto">
          <a:xfrm>
            <a:off x="1111250" y="1017503"/>
            <a:ext cx="4686300" cy="96194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400" b="1">
                <a:solidFill>
                  <a:srgbClr val="558ED5"/>
                </a:solidFill>
                <a:latin typeface="Meiryo UI" panose="020B0604030504040204" pitchFamily="50" charset="-128"/>
                <a:ea typeface="Meiryo UI" panose="020B0604030504040204" pitchFamily="50" charset="-128"/>
              </a:rPr>
              <a:t>◆</a:t>
            </a:r>
            <a:r>
              <a:rPr lang="en-US" altLang="ja-JP" sz="1400" b="1">
                <a:solidFill>
                  <a:srgbClr val="558ED5"/>
                </a:solidFill>
                <a:latin typeface="Meiryo UI" panose="020B0604030504040204" pitchFamily="50" charset="-128"/>
                <a:ea typeface="Meiryo UI" panose="020B0604030504040204" pitchFamily="50" charset="-128"/>
              </a:rPr>
              <a:t>1/17</a:t>
            </a:r>
            <a:r>
              <a:rPr lang="ja-JP" altLang="en-US" sz="1400" b="1">
                <a:solidFill>
                  <a:srgbClr val="558ED5"/>
                </a:solidFill>
                <a:latin typeface="Meiryo UI" panose="020B0604030504040204" pitchFamily="50" charset="-128"/>
                <a:ea typeface="Meiryo UI" panose="020B0604030504040204" pitchFamily="50" charset="-128"/>
              </a:rPr>
              <a:t>　　第</a:t>
            </a:r>
            <a:r>
              <a:rPr lang="en-US" altLang="ja-JP" sz="1400" b="1">
                <a:solidFill>
                  <a:srgbClr val="558ED5"/>
                </a:solidFill>
                <a:latin typeface="Meiryo UI" panose="020B0604030504040204" pitchFamily="50" charset="-128"/>
                <a:ea typeface="Meiryo UI" panose="020B0604030504040204" pitchFamily="50" charset="-128"/>
              </a:rPr>
              <a:t>1</a:t>
            </a:r>
            <a:r>
              <a:rPr lang="ja-JP" altLang="en-US" sz="1400" b="1">
                <a:solidFill>
                  <a:srgbClr val="558ED5"/>
                </a:solidFill>
                <a:latin typeface="Meiryo UI" panose="020B0604030504040204" pitchFamily="50" charset="-128"/>
                <a:ea typeface="Meiryo UI" panose="020B0604030504040204" pitchFamily="50" charset="-128"/>
              </a:rPr>
              <a:t>回審議会：諮問</a:t>
            </a:r>
            <a:r>
              <a:rPr lang="ja-JP" altLang="en-US" sz="1400">
                <a:solidFill>
                  <a:srgbClr val="558ED5"/>
                </a:solidFill>
                <a:latin typeface="Meiryo UI" panose="020B0604030504040204" pitchFamily="50" charset="-128"/>
                <a:ea typeface="Meiryo UI" panose="020B0604030504040204" pitchFamily="50" charset="-128"/>
              </a:rPr>
              <a:t> </a:t>
            </a:r>
            <a:endParaRPr lang="en-US" altLang="ja-JP" sz="1400">
              <a:solidFill>
                <a:srgbClr val="558ED5"/>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Char char="p"/>
              <a:defRPr/>
            </a:pPr>
            <a:r>
              <a:rPr lang="ja-JP" altLang="en-US" sz="1200">
                <a:solidFill>
                  <a:srgbClr val="000000"/>
                </a:solidFill>
                <a:latin typeface="Meiryo UI" panose="020B0604030504040204" pitchFamily="50" charset="-128"/>
                <a:ea typeface="Meiryo UI" panose="020B0604030504040204" pitchFamily="50" charset="-128"/>
              </a:rPr>
              <a:t>　長寿命化計画の見直しについて</a:t>
            </a: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a:solidFill>
                  <a:srgbClr val="000000"/>
                </a:solidFill>
                <a:latin typeface="Meiryo UI" panose="020B0604030504040204" pitchFamily="50" charset="-128"/>
                <a:ea typeface="Meiryo UI" panose="020B0604030504040204" pitchFamily="50" charset="-128"/>
              </a:rPr>
              <a:t>　・　現計画の検証</a:t>
            </a: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a:solidFill>
                  <a:srgbClr val="000000"/>
                </a:solidFill>
                <a:latin typeface="Meiryo UI" panose="020B0604030504040204" pitchFamily="50" charset="-128"/>
                <a:ea typeface="Meiryo UI" panose="020B0604030504040204" pitchFamily="50" charset="-128"/>
              </a:rPr>
              <a:t>　・　社会情勢をの変化を踏まえた課題整理</a:t>
            </a: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a:solidFill>
                  <a:srgbClr val="000000"/>
                </a:solidFill>
                <a:latin typeface="Meiryo UI" panose="020B0604030504040204" pitchFamily="50" charset="-128"/>
                <a:ea typeface="Meiryo UI" panose="020B0604030504040204" pitchFamily="50" charset="-128"/>
              </a:rPr>
              <a:t>　・　今後の取組の方向性</a:t>
            </a: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5128" name="片側の 2 つの角を丸めた四角形 10">
            <a:extLst>
              <a:ext uri="{FF2B5EF4-FFF2-40B4-BE49-F238E27FC236}">
                <a16:creationId xmlns:a16="http://schemas.microsoft.com/office/drawing/2014/main" id="{5D6DD985-4712-4B81-4A65-29A296C887C4}"/>
              </a:ext>
            </a:extLst>
          </p:cNvPr>
          <p:cNvSpPr/>
          <p:nvPr/>
        </p:nvSpPr>
        <p:spPr bwMode="auto">
          <a:xfrm>
            <a:off x="1111250" y="2114469"/>
            <a:ext cx="4643438" cy="56927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eaLnBrk="1" hangingPunct="1">
              <a:lnSpc>
                <a:spcPct val="90000"/>
              </a:lnSpc>
              <a:spcAft>
                <a:spcPct val="15000"/>
              </a:spcAft>
              <a:defRPr/>
            </a:pPr>
            <a:r>
              <a:rPr lang="ja-JP" altLang="en-US" sz="1400" b="1" dirty="0">
                <a:solidFill>
                  <a:schemeClr val="accent3"/>
                </a:solidFill>
                <a:latin typeface="Meiryo UI" panose="020B0604030504040204" pitchFamily="50" charset="-128"/>
                <a:ea typeface="Meiryo UI" panose="020B0604030504040204" pitchFamily="50" charset="-128"/>
              </a:rPr>
              <a:t>◆</a:t>
            </a:r>
            <a:r>
              <a:rPr lang="en-US" altLang="ja-JP" sz="1400" b="1" dirty="0">
                <a:solidFill>
                  <a:schemeClr val="accent3"/>
                </a:solidFill>
                <a:latin typeface="Meiryo UI" panose="020B0604030504040204" pitchFamily="50" charset="-128"/>
                <a:ea typeface="Meiryo UI" panose="020B0604030504040204" pitchFamily="50" charset="-128"/>
              </a:rPr>
              <a:t>3/11,15,26</a:t>
            </a:r>
            <a:r>
              <a:rPr lang="ja-JP" altLang="en-US" sz="1400" b="1" dirty="0">
                <a:solidFill>
                  <a:schemeClr val="accent3"/>
                </a:solidFill>
                <a:latin typeface="Meiryo UI" panose="020B0604030504040204" pitchFamily="50" charset="-128"/>
                <a:ea typeface="Meiryo UI" panose="020B0604030504040204" pitchFamily="50" charset="-128"/>
              </a:rPr>
              <a:t>　第</a:t>
            </a:r>
            <a:r>
              <a:rPr lang="en-US" altLang="ja-JP" sz="1400" b="1" dirty="0">
                <a:solidFill>
                  <a:schemeClr val="accent3"/>
                </a:solidFill>
                <a:latin typeface="Meiryo UI" panose="020B0604030504040204" pitchFamily="50" charset="-128"/>
                <a:ea typeface="Meiryo UI" panose="020B0604030504040204" pitchFamily="50" charset="-128"/>
              </a:rPr>
              <a:t>1</a:t>
            </a:r>
            <a:r>
              <a:rPr lang="ja-JP" altLang="en-US" sz="1400" b="1" dirty="0">
                <a:solidFill>
                  <a:schemeClr val="accent3"/>
                </a:solidFill>
                <a:latin typeface="Meiryo UI" panose="020B0604030504040204" pitchFamily="50" charset="-128"/>
                <a:ea typeface="Meiryo UI" panose="020B0604030504040204" pitchFamily="50" charset="-128"/>
              </a:rPr>
              <a:t>回各部会</a:t>
            </a:r>
            <a:endParaRPr lang="en-US" altLang="ja-JP" sz="1400" dirty="0">
              <a:solidFill>
                <a:schemeClr val="accent3"/>
              </a:solidFill>
              <a:latin typeface="Meiryo UI" panose="020B0604030504040204" pitchFamily="50" charset="-128"/>
              <a:ea typeface="Meiryo UI" panose="020B0604030504040204" pitchFamily="50" charset="-128"/>
            </a:endParaRPr>
          </a:p>
          <a:p>
            <a:pPr marL="285744" lvl="1" indent="-285744" eaLnBrk="1" hangingPunct="1">
              <a:lnSpc>
                <a:spcPct val="90000"/>
              </a:lnSpc>
              <a:spcAft>
                <a:spcPct val="15000"/>
              </a:spcAft>
              <a:buFont typeface="Wingdings" panose="05000000000000000000" pitchFamily="2" charset="2"/>
              <a:buChar char="p"/>
              <a:defRPr/>
            </a:pPr>
            <a:r>
              <a:rPr lang="ja-JP" altLang="en-US" sz="1200" dirty="0">
                <a:solidFill>
                  <a:srgbClr val="000000"/>
                </a:solidFill>
                <a:latin typeface="Meiryo UI" panose="020B0604030504040204" pitchFamily="50" charset="-128"/>
                <a:ea typeface="Meiryo UI" panose="020B0604030504040204" pitchFamily="50" charset="-128"/>
              </a:rPr>
              <a:t>各分野の取組方針（たたき台）作成</a:t>
            </a:r>
          </a:p>
        </p:txBody>
      </p:sp>
      <p:sp>
        <p:nvSpPr>
          <p:cNvPr id="5129" name="片側の 2 つの角を丸めた四角形 14">
            <a:extLst>
              <a:ext uri="{FF2B5EF4-FFF2-40B4-BE49-F238E27FC236}">
                <a16:creationId xmlns:a16="http://schemas.microsoft.com/office/drawing/2014/main" id="{44B9E518-7CB0-5BBF-089F-C0388778FC80}"/>
              </a:ext>
            </a:extLst>
          </p:cNvPr>
          <p:cNvSpPr/>
          <p:nvPr/>
        </p:nvSpPr>
        <p:spPr bwMode="auto">
          <a:xfrm>
            <a:off x="1111250" y="3961082"/>
            <a:ext cx="4765675" cy="4409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63576" tIns="14605" rIns="14605" bIns="14605" spcCol="1270" anchor="ctr"/>
          <a:lstStyle/>
          <a:p>
            <a:pPr marL="0" lvl="1" defTabSz="1022325" eaLnBrk="1" fontAlgn="auto" hangingPunct="1">
              <a:lnSpc>
                <a:spcPct val="90000"/>
              </a:lnSpc>
              <a:spcAft>
                <a:spcPct val="15000"/>
              </a:spcAft>
              <a:defRPr/>
            </a:pPr>
            <a:r>
              <a:rPr lang="ja-JP" altLang="en-US" sz="1400" dirty="0">
                <a:solidFill>
                  <a:schemeClr val="accent3"/>
                </a:solidFill>
                <a:latin typeface="Meiryo UI" pitchFamily="50" charset="-128"/>
                <a:ea typeface="Meiryo UI" pitchFamily="50" charset="-128"/>
                <a:cs typeface="Meiryo UI" pitchFamily="50" charset="-128"/>
              </a:rPr>
              <a:t>◆</a:t>
            </a:r>
            <a:r>
              <a:rPr lang="en-US" altLang="ja-JP" sz="1400" b="1" dirty="0">
                <a:solidFill>
                  <a:schemeClr val="accent3"/>
                </a:solidFill>
                <a:latin typeface="Meiryo UI" pitchFamily="50" charset="-128"/>
                <a:ea typeface="Meiryo UI" pitchFamily="50" charset="-128"/>
                <a:cs typeface="Meiryo UI" pitchFamily="50" charset="-128"/>
              </a:rPr>
              <a:t>6/25,27,7/2</a:t>
            </a:r>
            <a:r>
              <a:rPr lang="ja-JP" altLang="en-US" sz="1400" b="1" dirty="0">
                <a:solidFill>
                  <a:schemeClr val="accent3"/>
                </a:solidFill>
                <a:latin typeface="Meiryo UI" pitchFamily="50" charset="-128"/>
                <a:ea typeface="Meiryo UI" pitchFamily="50" charset="-128"/>
                <a:cs typeface="Meiryo UI" pitchFamily="50" charset="-128"/>
              </a:rPr>
              <a:t>　第</a:t>
            </a:r>
            <a:r>
              <a:rPr lang="en-US" altLang="ja-JP" sz="1400" b="1" dirty="0">
                <a:solidFill>
                  <a:schemeClr val="accent3"/>
                </a:solidFill>
                <a:latin typeface="Meiryo UI" pitchFamily="50" charset="-128"/>
                <a:ea typeface="Meiryo UI" pitchFamily="50" charset="-128"/>
                <a:cs typeface="Meiryo UI" pitchFamily="50" charset="-128"/>
              </a:rPr>
              <a:t>2</a:t>
            </a:r>
            <a:r>
              <a:rPr lang="ja-JP" altLang="en-US" sz="1400" b="1" dirty="0">
                <a:solidFill>
                  <a:schemeClr val="accent3"/>
                </a:solidFill>
                <a:latin typeface="Meiryo UI" pitchFamily="50" charset="-128"/>
                <a:ea typeface="Meiryo UI" pitchFamily="50" charset="-128"/>
                <a:cs typeface="Meiryo UI" pitchFamily="50" charset="-128"/>
              </a:rPr>
              <a:t>回各部会</a:t>
            </a:r>
            <a:r>
              <a:rPr lang="ja-JP" altLang="en-US" sz="1400" dirty="0">
                <a:solidFill>
                  <a:schemeClr val="accent3"/>
                </a:solidFill>
                <a:latin typeface="Meiryo UI" pitchFamily="50" charset="-128"/>
                <a:ea typeface="Meiryo UI" pitchFamily="50" charset="-128"/>
                <a:cs typeface="Meiryo UI" pitchFamily="50" charset="-128"/>
              </a:rPr>
              <a:t>　</a:t>
            </a:r>
            <a:endParaRPr lang="en-US" altLang="ja-JP" sz="1400" dirty="0">
              <a:solidFill>
                <a:schemeClr val="accent3"/>
              </a:solidFill>
              <a:latin typeface="Meiryo UI" pitchFamily="50" charset="-128"/>
              <a:ea typeface="Meiryo UI" pitchFamily="50" charset="-128"/>
              <a:cs typeface="Meiryo UI" pitchFamily="50" charset="-128"/>
            </a:endParaRPr>
          </a:p>
          <a:p>
            <a:pPr marL="285744" lvl="1" indent="-285744" defTabSz="1022325" eaLnBrk="1" fontAlgn="auto" hangingPunct="1">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endParaRPr lang="en-US" altLang="ja-JP" sz="1200" dirty="0">
              <a:latin typeface="Meiryo UI" pitchFamily="50" charset="-128"/>
              <a:ea typeface="Meiryo UI" pitchFamily="50" charset="-128"/>
              <a:cs typeface="Meiryo UI" pitchFamily="50" charset="-128"/>
            </a:endParaRPr>
          </a:p>
        </p:txBody>
      </p:sp>
      <p:sp>
        <p:nvSpPr>
          <p:cNvPr id="5130" name="片側の 2 つの角を丸めた四角形 14">
            <a:extLst>
              <a:ext uri="{FF2B5EF4-FFF2-40B4-BE49-F238E27FC236}">
                <a16:creationId xmlns:a16="http://schemas.microsoft.com/office/drawing/2014/main" id="{D216085A-2D17-1C17-EEF5-30E2B79128E3}"/>
              </a:ext>
            </a:extLst>
          </p:cNvPr>
          <p:cNvSpPr/>
          <p:nvPr/>
        </p:nvSpPr>
        <p:spPr bwMode="auto">
          <a:xfrm>
            <a:off x="1111250" y="4835196"/>
            <a:ext cx="4648200" cy="91648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63576" tIns="14605" rIns="14605" bIns="14605" spcCol="1270" anchor="ctr"/>
          <a:lstStyle/>
          <a:p>
            <a:pPr marL="0" lvl="1" defTabSz="1022325" eaLnBrk="1" fontAlgn="auto" hangingPunct="1">
              <a:lnSpc>
                <a:spcPct val="90000"/>
              </a:lnSpc>
              <a:spcAft>
                <a:spcPct val="15000"/>
              </a:spcAft>
              <a:defRPr/>
            </a:pPr>
            <a:r>
              <a:rPr lang="ja-JP" altLang="en-US" sz="1400" dirty="0">
                <a:solidFill>
                  <a:schemeClr val="accent3"/>
                </a:solidFill>
                <a:latin typeface="Meiryo UI"/>
                <a:ea typeface="Meiryo UI"/>
                <a:cs typeface="Meiryo UI" pitchFamily="50" charset="-128"/>
              </a:rPr>
              <a:t>◆</a:t>
            </a:r>
            <a:r>
              <a:rPr lang="en-US" altLang="ja-JP" sz="1400" b="1" dirty="0">
                <a:solidFill>
                  <a:schemeClr val="accent3"/>
                </a:solidFill>
                <a:latin typeface="Meiryo UI"/>
                <a:ea typeface="Meiryo UI"/>
                <a:cs typeface="Meiryo UI" pitchFamily="50" charset="-128"/>
              </a:rPr>
              <a:t>7/22~31</a:t>
            </a:r>
            <a:r>
              <a:rPr lang="ja-JP" altLang="en-US" sz="1400" b="1" dirty="0">
                <a:solidFill>
                  <a:schemeClr val="accent3"/>
                </a:solidFill>
                <a:latin typeface="Meiryo UI"/>
                <a:ea typeface="Meiryo UI"/>
                <a:cs typeface="Meiryo UI" pitchFamily="50" charset="-128"/>
              </a:rPr>
              <a:t>　第</a:t>
            </a:r>
            <a:r>
              <a:rPr lang="en-US" altLang="ja-JP" sz="1400" b="1" dirty="0">
                <a:solidFill>
                  <a:schemeClr val="accent3"/>
                </a:solidFill>
                <a:latin typeface="Meiryo UI"/>
                <a:ea typeface="Meiryo UI"/>
                <a:cs typeface="Meiryo UI" pitchFamily="50" charset="-128"/>
              </a:rPr>
              <a:t>2</a:t>
            </a:r>
            <a:r>
              <a:rPr lang="ja-JP" altLang="en-US" sz="1400" b="1" dirty="0">
                <a:solidFill>
                  <a:schemeClr val="accent3"/>
                </a:solidFill>
                <a:latin typeface="Meiryo UI"/>
                <a:ea typeface="Meiryo UI"/>
                <a:cs typeface="Meiryo UI" pitchFamily="50" charset="-128"/>
              </a:rPr>
              <a:t>回全体検討部会（書面）</a:t>
            </a:r>
            <a:r>
              <a:rPr lang="ja-JP" altLang="en-US" sz="1400" dirty="0">
                <a:solidFill>
                  <a:schemeClr val="accent3"/>
                </a:solidFill>
                <a:latin typeface="Meiryo UI"/>
                <a:ea typeface="Meiryo UI"/>
                <a:cs typeface="Meiryo UI" pitchFamily="50" charset="-128"/>
              </a:rPr>
              <a:t>　</a:t>
            </a:r>
            <a:endParaRPr lang="en-US" altLang="ja-JP" sz="1400" dirty="0">
              <a:solidFill>
                <a:schemeClr val="accent3"/>
              </a:solidFill>
              <a:latin typeface="Meiryo UI"/>
              <a:ea typeface="Meiryo UI"/>
              <a:cs typeface="Meiryo UI" pitchFamily="50" charset="-128"/>
            </a:endParaRPr>
          </a:p>
          <a:p>
            <a:pPr marL="285115" lvl="1" indent="-285115" defTabSz="1022325" eaLnBrk="1" fontAlgn="auto" hangingPunct="1">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p>
          <a:p>
            <a:pPr marL="0" lvl="1" defTabSz="1022325" eaLnBrk="1" fontAlgn="auto" hangingPunct="1">
              <a:lnSpc>
                <a:spcPct val="90000"/>
              </a:lnSpc>
              <a:spcAft>
                <a:spcPct val="15000"/>
              </a:spcAft>
              <a:defRPr/>
            </a:pPr>
            <a:r>
              <a:rPr lang="ja-JP" altLang="en-US" sz="1400" dirty="0">
                <a:solidFill>
                  <a:schemeClr val="accent1"/>
                </a:solidFill>
                <a:latin typeface="Meiryo UI"/>
                <a:ea typeface="Meiryo UI"/>
                <a:cs typeface="Meiryo UI" pitchFamily="50" charset="-128"/>
              </a:rPr>
              <a:t>◆</a:t>
            </a:r>
            <a:r>
              <a:rPr lang="en-US" altLang="ja-JP" sz="1400" b="1" dirty="0">
                <a:solidFill>
                  <a:schemeClr val="accent1"/>
                </a:solidFill>
                <a:latin typeface="Meiryo UI"/>
                <a:ea typeface="Meiryo UI"/>
                <a:cs typeface="Meiryo UI" pitchFamily="50" charset="-128"/>
              </a:rPr>
              <a:t>8/9</a:t>
            </a:r>
            <a:r>
              <a:rPr lang="ja-JP" altLang="en-US" sz="1400" b="1" dirty="0">
                <a:solidFill>
                  <a:schemeClr val="accent1"/>
                </a:solidFill>
                <a:latin typeface="Meiryo UI"/>
                <a:ea typeface="Meiryo UI"/>
                <a:cs typeface="Meiryo UI" pitchFamily="50" charset="-128"/>
              </a:rPr>
              <a:t>　第</a:t>
            </a:r>
            <a:r>
              <a:rPr lang="en-US" altLang="ja-JP" sz="1400" b="1" dirty="0">
                <a:solidFill>
                  <a:schemeClr val="accent1"/>
                </a:solidFill>
                <a:latin typeface="Meiryo UI"/>
                <a:ea typeface="Meiryo UI"/>
                <a:cs typeface="Meiryo UI" pitchFamily="50" charset="-128"/>
              </a:rPr>
              <a:t>2</a:t>
            </a:r>
            <a:r>
              <a:rPr lang="ja-JP" altLang="en-US" sz="1400" b="1" dirty="0">
                <a:solidFill>
                  <a:schemeClr val="accent1"/>
                </a:solidFill>
                <a:latin typeface="Meiryo UI"/>
                <a:ea typeface="Meiryo UI"/>
                <a:cs typeface="Meiryo UI" pitchFamily="50" charset="-128"/>
              </a:rPr>
              <a:t>回審議会</a:t>
            </a:r>
            <a:r>
              <a:rPr lang="en-US" altLang="ja-JP" sz="1400" b="1" dirty="0">
                <a:solidFill>
                  <a:schemeClr val="accent1"/>
                </a:solidFill>
                <a:latin typeface="Meiryo UI"/>
                <a:ea typeface="Meiryo UI"/>
                <a:cs typeface="Meiryo UI" pitchFamily="50" charset="-128"/>
              </a:rPr>
              <a:t>:</a:t>
            </a:r>
            <a:r>
              <a:rPr lang="ja-JP" altLang="en-US" sz="1400" b="1" dirty="0">
                <a:solidFill>
                  <a:schemeClr val="accent1"/>
                </a:solidFill>
                <a:latin typeface="Meiryo UI"/>
                <a:ea typeface="Meiryo UI"/>
                <a:cs typeface="Meiryo UI" pitchFamily="50" charset="-128"/>
              </a:rPr>
              <a:t>中間とりまとめ</a:t>
            </a:r>
            <a:endParaRPr lang="en-US" altLang="ja-JP" sz="1400" dirty="0">
              <a:solidFill>
                <a:schemeClr val="accent1"/>
              </a:solidFill>
              <a:latin typeface="Meiryo UI"/>
              <a:ea typeface="Meiryo UI"/>
              <a:cs typeface="Meiryo UI" pitchFamily="50" charset="-128"/>
            </a:endParaRPr>
          </a:p>
          <a:p>
            <a:pPr marL="285115" lvl="1" indent="-285115" defTabSz="1022325" eaLnBrk="1" fontAlgn="auto" hangingPunct="1">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p>
        </p:txBody>
      </p:sp>
      <p:sp>
        <p:nvSpPr>
          <p:cNvPr id="5131" name="片側の 2 つの角を丸めた四角形 10">
            <a:extLst>
              <a:ext uri="{FF2B5EF4-FFF2-40B4-BE49-F238E27FC236}">
                <a16:creationId xmlns:a16="http://schemas.microsoft.com/office/drawing/2014/main" id="{5CFAA3ED-4825-B52B-28CE-A1969BF8FCB7}"/>
              </a:ext>
            </a:extLst>
          </p:cNvPr>
          <p:cNvSpPr/>
          <p:nvPr/>
        </p:nvSpPr>
        <p:spPr bwMode="auto">
          <a:xfrm>
            <a:off x="1111250" y="5859408"/>
            <a:ext cx="4643438" cy="7776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eaLnBrk="1" hangingPunct="1">
              <a:lnSpc>
                <a:spcPct val="90000"/>
              </a:lnSpc>
              <a:spcAft>
                <a:spcPct val="15000"/>
              </a:spcAft>
              <a:defRPr/>
            </a:pPr>
            <a:r>
              <a:rPr lang="ja-JP" altLang="en-US" sz="1400" b="1" dirty="0">
                <a:solidFill>
                  <a:schemeClr val="accent3"/>
                </a:solidFill>
                <a:latin typeface="Meiryo UI" panose="020B0604030504040204" pitchFamily="50" charset="-128"/>
                <a:ea typeface="Meiryo UI" panose="020B0604030504040204" pitchFamily="50" charset="-128"/>
              </a:rPr>
              <a:t>◆</a:t>
            </a:r>
            <a:r>
              <a:rPr lang="en-US" altLang="ja-JP" sz="1400" b="1">
                <a:solidFill>
                  <a:schemeClr val="accent3"/>
                </a:solidFill>
                <a:latin typeface="Meiryo UI" panose="020B0604030504040204" pitchFamily="50" charset="-128"/>
                <a:ea typeface="Meiryo UI" panose="020B0604030504040204" pitchFamily="50" charset="-128"/>
              </a:rPr>
              <a:t>10/28,11/1</a:t>
            </a:r>
            <a:r>
              <a:rPr lang="ja-JP" altLang="en-US" sz="1400" b="1" dirty="0">
                <a:solidFill>
                  <a:schemeClr val="accent3"/>
                </a:solidFill>
                <a:latin typeface="Meiryo UI" panose="020B0604030504040204" pitchFamily="50" charset="-128"/>
                <a:ea typeface="Meiryo UI" panose="020B0604030504040204" pitchFamily="50" charset="-128"/>
              </a:rPr>
              <a:t>　第</a:t>
            </a:r>
            <a:r>
              <a:rPr lang="en-US" altLang="ja-JP" sz="1400" b="1" dirty="0">
                <a:solidFill>
                  <a:schemeClr val="accent3"/>
                </a:solidFill>
                <a:latin typeface="Meiryo UI" panose="020B0604030504040204" pitchFamily="50" charset="-128"/>
                <a:ea typeface="Meiryo UI" panose="020B0604030504040204" pitchFamily="50" charset="-128"/>
              </a:rPr>
              <a:t>3</a:t>
            </a:r>
            <a:r>
              <a:rPr lang="ja-JP" altLang="en-US" sz="1400" b="1" dirty="0">
                <a:solidFill>
                  <a:schemeClr val="accent3"/>
                </a:solidFill>
                <a:latin typeface="Meiryo UI" panose="020B0604030504040204" pitchFamily="50" charset="-128"/>
                <a:ea typeface="Meiryo UI" panose="020B0604030504040204" pitchFamily="50" charset="-128"/>
              </a:rPr>
              <a:t>回部会</a:t>
            </a:r>
            <a:r>
              <a:rPr lang="ja-JP" altLang="en-US" sz="1400" dirty="0">
                <a:solidFill>
                  <a:schemeClr val="dk1">
                    <a:hueOff val="0"/>
                    <a:satOff val="0"/>
                    <a:lumOff val="0"/>
                    <a:alphaOff val="0"/>
                  </a:schemeClr>
                </a:solidFill>
                <a:latin typeface="Meiryo UI" pitchFamily="50" charset="-128"/>
                <a:ea typeface="Meiryo UI" pitchFamily="50" charset="-128"/>
              </a:rPr>
              <a:t>：各分野の最終とりまとめ</a:t>
            </a:r>
            <a:endParaRPr lang="en-US" altLang="ja-JP" sz="1400" dirty="0">
              <a:solidFill>
                <a:schemeClr val="dk1">
                  <a:hueOff val="0"/>
                  <a:satOff val="0"/>
                  <a:lumOff val="0"/>
                  <a:alphaOff val="0"/>
                </a:schemeClr>
              </a:solidFill>
              <a:latin typeface="Meiryo UI" pitchFamily="50" charset="-128"/>
              <a:ea typeface="Meiryo UI" pitchFamily="50" charset="-128"/>
            </a:endParaRPr>
          </a:p>
          <a:p>
            <a:pPr marL="0" lvl="1" eaLnBrk="1" hangingPunct="1">
              <a:lnSpc>
                <a:spcPct val="90000"/>
              </a:lnSpc>
              <a:spcAft>
                <a:spcPct val="15000"/>
              </a:spcAft>
              <a:defRPr/>
            </a:pPr>
            <a:r>
              <a:rPr lang="ja-JP" altLang="en-US" sz="1400" b="1" dirty="0">
                <a:solidFill>
                  <a:schemeClr val="accent3"/>
                </a:solidFill>
                <a:latin typeface="Meiryo UI" panose="020B0604030504040204" pitchFamily="50" charset="-128"/>
                <a:ea typeface="Meiryo UI" panose="020B0604030504040204" pitchFamily="50" charset="-128"/>
              </a:rPr>
              <a:t>◆</a:t>
            </a:r>
            <a:r>
              <a:rPr lang="en-US" altLang="ja-JP" sz="1400" b="1" dirty="0">
                <a:solidFill>
                  <a:schemeClr val="accent3"/>
                </a:solidFill>
                <a:latin typeface="Meiryo UI" panose="020B0604030504040204" pitchFamily="50" charset="-128"/>
                <a:ea typeface="Meiryo UI" panose="020B0604030504040204" pitchFamily="50" charset="-128"/>
              </a:rPr>
              <a:t>11/27</a:t>
            </a:r>
            <a:r>
              <a:rPr lang="ja-JP" altLang="en-US" sz="1400" b="1" dirty="0">
                <a:solidFill>
                  <a:schemeClr val="accent3"/>
                </a:solidFill>
                <a:latin typeface="Meiryo UI" panose="020B0604030504040204" pitchFamily="50" charset="-128"/>
                <a:ea typeface="Meiryo UI" panose="020B0604030504040204" pitchFamily="50" charset="-128"/>
              </a:rPr>
              <a:t>　第</a:t>
            </a:r>
            <a:r>
              <a:rPr lang="en-US" altLang="ja-JP" sz="1400" b="1" dirty="0">
                <a:solidFill>
                  <a:schemeClr val="accent3"/>
                </a:solidFill>
                <a:latin typeface="Meiryo UI" panose="020B0604030504040204" pitchFamily="50" charset="-128"/>
                <a:ea typeface="Meiryo UI" panose="020B0604030504040204" pitchFamily="50" charset="-128"/>
              </a:rPr>
              <a:t>3</a:t>
            </a:r>
            <a:r>
              <a:rPr lang="ja-JP" altLang="en-US" sz="1400" b="1" dirty="0">
                <a:solidFill>
                  <a:schemeClr val="accent3"/>
                </a:solidFill>
                <a:latin typeface="Meiryo UI" panose="020B0604030504040204" pitchFamily="50" charset="-128"/>
                <a:ea typeface="Meiryo UI" panose="020B0604030504040204" pitchFamily="50" charset="-128"/>
              </a:rPr>
              <a:t>回全体検討部会</a:t>
            </a:r>
            <a:r>
              <a:rPr lang="ja-JP" altLang="en-US" sz="1400" dirty="0">
                <a:solidFill>
                  <a:schemeClr val="dk1">
                    <a:hueOff val="0"/>
                    <a:satOff val="0"/>
                    <a:lumOff val="0"/>
                    <a:alphaOff val="0"/>
                  </a:schemeClr>
                </a:solidFill>
                <a:latin typeface="Meiryo UI" pitchFamily="50" charset="-128"/>
                <a:ea typeface="Meiryo UI" pitchFamily="50" charset="-128"/>
              </a:rPr>
              <a:t>：最終とりまとめ</a:t>
            </a:r>
            <a:endParaRPr lang="en-US" altLang="ja-JP" sz="1400" b="1" dirty="0">
              <a:solidFill>
                <a:srgbClr val="000000"/>
              </a:solidFill>
              <a:latin typeface="Meiryo UI" panose="020B0604030504040204" pitchFamily="50" charset="-128"/>
              <a:ea typeface="Meiryo UI" panose="020B0604030504040204" pitchFamily="50" charset="-128"/>
            </a:endParaRPr>
          </a:p>
          <a:p>
            <a:pPr marL="0" lvl="1" eaLnBrk="1" hangingPunct="1">
              <a:lnSpc>
                <a:spcPct val="90000"/>
              </a:lnSpc>
              <a:spcAft>
                <a:spcPct val="15000"/>
              </a:spcAft>
              <a:defRPr/>
            </a:pPr>
            <a:r>
              <a:rPr lang="ja-JP" altLang="en-US" sz="1400" b="1" dirty="0">
                <a:solidFill>
                  <a:schemeClr val="accent1"/>
                </a:solidFill>
                <a:latin typeface="Meiryo UI" panose="020B0604030504040204" pitchFamily="50" charset="-128"/>
                <a:ea typeface="Meiryo UI" panose="020B0604030504040204" pitchFamily="50" charset="-128"/>
              </a:rPr>
              <a:t>◆</a:t>
            </a:r>
            <a:r>
              <a:rPr lang="en-US" altLang="ja-JP" sz="1400" b="1" dirty="0">
                <a:solidFill>
                  <a:schemeClr val="accent1"/>
                </a:solidFill>
                <a:latin typeface="Meiryo UI" panose="020B0604030504040204" pitchFamily="50" charset="-128"/>
                <a:ea typeface="Meiryo UI" panose="020B0604030504040204" pitchFamily="50" charset="-128"/>
              </a:rPr>
              <a:t>R7/1/31</a:t>
            </a:r>
            <a:r>
              <a:rPr lang="ja-JP" altLang="en-US" sz="1400" b="1" dirty="0">
                <a:solidFill>
                  <a:schemeClr val="accent1"/>
                </a:solidFill>
                <a:latin typeface="Meiryo UI" panose="020B0604030504040204" pitchFamily="50" charset="-128"/>
                <a:ea typeface="Meiryo UI" panose="020B0604030504040204" pitchFamily="50" charset="-128"/>
              </a:rPr>
              <a:t>　第</a:t>
            </a:r>
            <a:r>
              <a:rPr lang="en-US" altLang="ja-JP" sz="1400" b="1" dirty="0">
                <a:solidFill>
                  <a:schemeClr val="accent1"/>
                </a:solidFill>
                <a:latin typeface="Meiryo UI" panose="020B0604030504040204" pitchFamily="50" charset="-128"/>
                <a:ea typeface="Meiryo UI" panose="020B0604030504040204" pitchFamily="50" charset="-128"/>
              </a:rPr>
              <a:t>3</a:t>
            </a:r>
            <a:r>
              <a:rPr lang="ja-JP" altLang="en-US" sz="1400" b="1" dirty="0">
                <a:solidFill>
                  <a:schemeClr val="accent1"/>
                </a:solidFill>
                <a:latin typeface="Meiryo UI" panose="020B0604030504040204" pitchFamily="50" charset="-128"/>
                <a:ea typeface="Meiryo UI" panose="020B0604030504040204" pitchFamily="50" charset="-128"/>
              </a:rPr>
              <a:t>回審議会：答申</a:t>
            </a:r>
            <a:endParaRPr lang="en-US" altLang="ja-JP" sz="1400" b="1" dirty="0">
              <a:solidFill>
                <a:srgbClr val="000000"/>
              </a:solidFill>
              <a:latin typeface="Meiryo UI" panose="020B0604030504040204" pitchFamily="50" charset="-128"/>
              <a:ea typeface="Meiryo UI" panose="020B0604030504040204" pitchFamily="50" charset="-128"/>
            </a:endParaRPr>
          </a:p>
        </p:txBody>
      </p:sp>
      <p:sp>
        <p:nvSpPr>
          <p:cNvPr id="5132" name="片側の 2 つの角を丸めた四角形 10">
            <a:extLst>
              <a:ext uri="{FF2B5EF4-FFF2-40B4-BE49-F238E27FC236}">
                <a16:creationId xmlns:a16="http://schemas.microsoft.com/office/drawing/2014/main" id="{023081E3-E979-4966-0C40-3500237935D0}"/>
              </a:ext>
            </a:extLst>
          </p:cNvPr>
          <p:cNvSpPr/>
          <p:nvPr/>
        </p:nvSpPr>
        <p:spPr bwMode="auto">
          <a:xfrm>
            <a:off x="1111250" y="2890839"/>
            <a:ext cx="4651375" cy="58591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eaLnBrk="1" hangingPunct="1">
              <a:lnSpc>
                <a:spcPct val="90000"/>
              </a:lnSpc>
              <a:spcAft>
                <a:spcPct val="15000"/>
              </a:spcAft>
              <a:defRPr/>
            </a:pPr>
            <a:r>
              <a:rPr lang="ja-JP" altLang="en-US" sz="1400" b="1">
                <a:solidFill>
                  <a:schemeClr val="accent3"/>
                </a:solidFill>
                <a:latin typeface="Meiryo UI" panose="020B0604030504040204" pitchFamily="50" charset="-128"/>
                <a:ea typeface="Meiryo UI" panose="020B0604030504040204" pitchFamily="50" charset="-128"/>
              </a:rPr>
              <a:t>◆</a:t>
            </a:r>
            <a:r>
              <a:rPr lang="en-US" altLang="ja-JP" sz="1400" b="1">
                <a:solidFill>
                  <a:schemeClr val="accent3"/>
                </a:solidFill>
                <a:latin typeface="Meiryo UI" panose="020B0604030504040204" pitchFamily="50" charset="-128"/>
                <a:ea typeface="Meiryo UI" panose="020B0604030504040204" pitchFamily="50" charset="-128"/>
              </a:rPr>
              <a:t>5/14</a:t>
            </a:r>
            <a:r>
              <a:rPr lang="ja-JP" altLang="en-US" sz="1400" b="1">
                <a:solidFill>
                  <a:schemeClr val="accent3"/>
                </a:solidFill>
                <a:latin typeface="Meiryo UI" panose="020B0604030504040204" pitchFamily="50" charset="-128"/>
                <a:ea typeface="Meiryo UI" panose="020B0604030504040204" pitchFamily="50" charset="-128"/>
              </a:rPr>
              <a:t>　第</a:t>
            </a:r>
            <a:r>
              <a:rPr lang="en-US" altLang="ja-JP" sz="1400" b="1">
                <a:solidFill>
                  <a:schemeClr val="accent3"/>
                </a:solidFill>
                <a:latin typeface="Meiryo UI" panose="020B0604030504040204" pitchFamily="50" charset="-128"/>
                <a:ea typeface="Meiryo UI" panose="020B0604030504040204" pitchFamily="50" charset="-128"/>
              </a:rPr>
              <a:t>1</a:t>
            </a:r>
            <a:r>
              <a:rPr lang="ja-JP" altLang="en-US" sz="1400" b="1">
                <a:solidFill>
                  <a:schemeClr val="accent3"/>
                </a:solidFill>
                <a:latin typeface="Meiryo UI" panose="020B0604030504040204" pitchFamily="50" charset="-128"/>
                <a:ea typeface="Meiryo UI" panose="020B0604030504040204" pitchFamily="50" charset="-128"/>
              </a:rPr>
              <a:t>回全体検討部会</a:t>
            </a:r>
            <a:endParaRPr lang="en-US" altLang="ja-JP" sz="1400">
              <a:solidFill>
                <a:schemeClr val="accent3"/>
              </a:solidFill>
              <a:latin typeface="Meiryo UI" panose="020B0604030504040204" pitchFamily="50" charset="-128"/>
              <a:ea typeface="Meiryo UI" panose="020B0604030504040204" pitchFamily="50" charset="-128"/>
            </a:endParaRPr>
          </a:p>
          <a:p>
            <a:pPr marL="285744" lvl="1" indent="-285744" eaLnBrk="1" hangingPunct="1">
              <a:lnSpc>
                <a:spcPct val="90000"/>
              </a:lnSpc>
              <a:spcAft>
                <a:spcPct val="15000"/>
              </a:spcAft>
              <a:buFont typeface="Wingdings" panose="05000000000000000000" pitchFamily="2" charset="2"/>
              <a:buChar char="p"/>
              <a:defRPr/>
            </a:pPr>
            <a:r>
              <a:rPr lang="ja-JP" altLang="en-US" sz="1200">
                <a:solidFill>
                  <a:srgbClr val="000000"/>
                </a:solidFill>
                <a:latin typeface="Meiryo UI" panose="020B0604030504040204" pitchFamily="50" charset="-128"/>
                <a:ea typeface="Meiryo UI" panose="020B0604030504040204" pitchFamily="50" charset="-128"/>
              </a:rPr>
              <a:t>全体の取組方針のとりまとめ・策定</a:t>
            </a:r>
          </a:p>
        </p:txBody>
      </p:sp>
      <p:sp>
        <p:nvSpPr>
          <p:cNvPr id="5133" name="片側の 2 つの角を丸めた四角形 6">
            <a:extLst>
              <a:ext uri="{FF2B5EF4-FFF2-40B4-BE49-F238E27FC236}">
                <a16:creationId xmlns:a16="http://schemas.microsoft.com/office/drawing/2014/main" id="{62CB3EF0-56A5-6CA1-76A7-CC65AA153795}"/>
              </a:ext>
            </a:extLst>
          </p:cNvPr>
          <p:cNvSpPr/>
          <p:nvPr/>
        </p:nvSpPr>
        <p:spPr bwMode="auto">
          <a:xfrm>
            <a:off x="5816455" y="1074738"/>
            <a:ext cx="3240000" cy="83451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府のこれまでの取組に対して検証すべき事項や課題と捉えられる事項</a:t>
            </a:r>
          </a:p>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社会情勢の変化を踏まえて考慮すべき事項</a:t>
            </a:r>
          </a:p>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今後の取組の方向性に必要な視点、検討事項</a:t>
            </a:r>
          </a:p>
        </p:txBody>
      </p:sp>
      <p:sp>
        <p:nvSpPr>
          <p:cNvPr id="5134" name="片側の 2 つの角を丸めた四角形 6">
            <a:extLst>
              <a:ext uri="{FF2B5EF4-FFF2-40B4-BE49-F238E27FC236}">
                <a16:creationId xmlns:a16="http://schemas.microsoft.com/office/drawing/2014/main" id="{EC2FAD81-2219-77AE-FE8D-AF676E3EE727}"/>
              </a:ext>
            </a:extLst>
          </p:cNvPr>
          <p:cNvSpPr/>
          <p:nvPr/>
        </p:nvSpPr>
        <p:spPr bwMode="auto">
          <a:xfrm>
            <a:off x="5816456" y="2133551"/>
            <a:ext cx="3122612" cy="45348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行動計画の取組結果の検証と課題整理</a:t>
            </a:r>
            <a:endParaRPr lang="en-US" altLang="ja-JP" sz="120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課題を踏まえた取組方針（たたき台）</a:t>
            </a:r>
          </a:p>
        </p:txBody>
      </p:sp>
      <p:sp>
        <p:nvSpPr>
          <p:cNvPr id="5135" name="片側の 2 つの角を丸めた四角形 6">
            <a:extLst>
              <a:ext uri="{FF2B5EF4-FFF2-40B4-BE49-F238E27FC236}">
                <a16:creationId xmlns:a16="http://schemas.microsoft.com/office/drawing/2014/main" id="{5CC03ED9-EC4A-B7F3-5E9C-7D960DEEAF30}"/>
              </a:ext>
            </a:extLst>
          </p:cNvPr>
          <p:cNvSpPr/>
          <p:nvPr/>
        </p:nvSpPr>
        <p:spPr bwMode="auto">
          <a:xfrm>
            <a:off x="5816456" y="5101254"/>
            <a:ext cx="3122612" cy="34105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400">
                <a:solidFill>
                  <a:srgbClr val="000000"/>
                </a:solidFill>
                <a:latin typeface="Meiryo UI" panose="020B0604030504040204" pitchFamily="50" charset="-128"/>
                <a:ea typeface="Meiryo UI" panose="020B0604030504040204" pitchFamily="50" charset="-128"/>
              </a:rPr>
              <a:t>中間とりまとめ内容の精査</a:t>
            </a:r>
            <a:endParaRPr lang="en-US" altLang="ja-JP" sz="1400">
              <a:solidFill>
                <a:srgbClr val="000000"/>
              </a:solidFill>
              <a:latin typeface="Meiryo UI" panose="020B0604030504040204" pitchFamily="50" charset="-128"/>
              <a:ea typeface="Meiryo UI" panose="020B0604030504040204" pitchFamily="50" charset="-128"/>
            </a:endParaRPr>
          </a:p>
        </p:txBody>
      </p:sp>
      <p:sp>
        <p:nvSpPr>
          <p:cNvPr id="5136" name="片側の 2 つの角を丸めた四角形 6">
            <a:extLst>
              <a:ext uri="{FF2B5EF4-FFF2-40B4-BE49-F238E27FC236}">
                <a16:creationId xmlns:a16="http://schemas.microsoft.com/office/drawing/2014/main" id="{1B785530-4F15-2D04-55AA-C764630AE697}"/>
              </a:ext>
            </a:extLst>
          </p:cNvPr>
          <p:cNvSpPr/>
          <p:nvPr/>
        </p:nvSpPr>
        <p:spPr bwMode="auto">
          <a:xfrm>
            <a:off x="5816456" y="6068561"/>
            <a:ext cx="3122612" cy="3423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400">
                <a:solidFill>
                  <a:srgbClr val="000000"/>
                </a:solidFill>
                <a:latin typeface="Meiryo UI" panose="020B0604030504040204" pitchFamily="50" charset="-128"/>
                <a:ea typeface="Meiryo UI" panose="020B0604030504040204" pitchFamily="50" charset="-128"/>
              </a:rPr>
              <a:t>最終とりまとめ内容の精査</a:t>
            </a:r>
            <a:endParaRPr lang="en-US" altLang="ja-JP" sz="1400">
              <a:solidFill>
                <a:srgbClr val="000000"/>
              </a:solidFill>
              <a:latin typeface="Meiryo UI" panose="020B0604030504040204" pitchFamily="50" charset="-128"/>
              <a:ea typeface="Meiryo UI" panose="020B0604030504040204" pitchFamily="50" charset="-128"/>
            </a:endParaRPr>
          </a:p>
        </p:txBody>
      </p:sp>
      <p:sp>
        <p:nvSpPr>
          <p:cNvPr id="5137" name="片側の 2 つの角を丸めた四角形 6">
            <a:extLst>
              <a:ext uri="{FF2B5EF4-FFF2-40B4-BE49-F238E27FC236}">
                <a16:creationId xmlns:a16="http://schemas.microsoft.com/office/drawing/2014/main" id="{2D342B87-E697-CF4A-F3C3-EBE62E254517}"/>
              </a:ext>
            </a:extLst>
          </p:cNvPr>
          <p:cNvSpPr/>
          <p:nvPr/>
        </p:nvSpPr>
        <p:spPr bwMode="auto">
          <a:xfrm>
            <a:off x="5816456" y="2819975"/>
            <a:ext cx="3218006" cy="7448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dirty="0">
                <a:latin typeface="Meiryo UI" panose="020B0604030504040204" pitchFamily="50" charset="-128"/>
                <a:ea typeface="Meiryo UI" panose="020B0604030504040204" pitchFamily="50" charset="-128"/>
              </a:rPr>
              <a:t>各部会での検証結果、課題等を踏まえた全体の取組方針の策定</a:t>
            </a:r>
            <a:endParaRPr lang="en-US" altLang="ja-JP" sz="1200" dirty="0">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dirty="0">
                <a:latin typeface="Meiryo UI" panose="020B0604030504040204" pitchFamily="50" charset="-128"/>
                <a:ea typeface="Meiryo UI" panose="020B0604030504040204" pitchFamily="50" charset="-128"/>
              </a:rPr>
              <a:t>持続可能な維持管理の仕組みづくりの取組方針の検討</a:t>
            </a:r>
          </a:p>
        </p:txBody>
      </p:sp>
      <p:sp>
        <p:nvSpPr>
          <p:cNvPr id="5139" name="片側の 2 つの角を丸めた四角形 6">
            <a:extLst>
              <a:ext uri="{FF2B5EF4-FFF2-40B4-BE49-F238E27FC236}">
                <a16:creationId xmlns:a16="http://schemas.microsoft.com/office/drawing/2014/main" id="{7C038338-E459-1029-7CC5-7D93836323DF}"/>
              </a:ext>
            </a:extLst>
          </p:cNvPr>
          <p:cNvSpPr/>
          <p:nvPr/>
        </p:nvSpPr>
        <p:spPr bwMode="auto">
          <a:xfrm>
            <a:off x="5816456" y="3698875"/>
            <a:ext cx="3122612" cy="98942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適切な維持管理手法（予防保全、事後保全）の検討</a:t>
            </a:r>
            <a:endParaRPr lang="en-US" altLang="ja-JP" sz="1200" dirty="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目標管理水準及び最適な補修時期の検討</a:t>
            </a:r>
            <a:endParaRPr lang="en-US" altLang="ja-JP" sz="1200" dirty="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更新の考え方、更新フローの妥当性</a:t>
            </a:r>
            <a:endParaRPr lang="en-US" altLang="ja-JP" sz="1200" dirty="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個々の施設の課題に応じた取組の妥当性</a:t>
            </a:r>
          </a:p>
        </p:txBody>
      </p:sp>
      <p:sp>
        <p:nvSpPr>
          <p:cNvPr id="5140" name="正方形/長方形 5139">
            <a:extLst>
              <a:ext uri="{FF2B5EF4-FFF2-40B4-BE49-F238E27FC236}">
                <a16:creationId xmlns:a16="http://schemas.microsoft.com/office/drawing/2014/main" id="{DD193FB5-2117-72ED-22DF-F37C51913E54}"/>
              </a:ext>
            </a:extLst>
          </p:cNvPr>
          <p:cNvSpPr/>
          <p:nvPr/>
        </p:nvSpPr>
        <p:spPr>
          <a:xfrm>
            <a:off x="1111249" y="5838103"/>
            <a:ext cx="7986712" cy="800445"/>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6CB74B7E-82D8-C945-E8F8-A185D3FA7688}"/>
              </a:ext>
            </a:extLst>
          </p:cNvPr>
          <p:cNvSpPr>
            <a:spLocks noGrp="1"/>
          </p:cNvSpPr>
          <p:nvPr>
            <p:ph type="sldNum" sz="quarter" idx="12"/>
          </p:nvPr>
        </p:nvSpPr>
        <p:spPr/>
        <p:txBody>
          <a:bodyPr/>
          <a:lstStyle/>
          <a:p>
            <a:pPr>
              <a:defRPr/>
            </a:pPr>
            <a:fld id="{B1242370-49B6-497A-A9CB-F1C57C2E283E}" type="slidenum">
              <a:rPr lang="ja-JP" altLang="en-US" smtClean="0"/>
              <a:pPr>
                <a:defRPr/>
              </a:pPr>
              <a:t>1</a:t>
            </a:fld>
            <a:endParaRPr lang="ja-JP" altLang="en-US"/>
          </a:p>
        </p:txBody>
      </p:sp>
      <p:sp>
        <p:nvSpPr>
          <p:cNvPr id="64" name="テキスト ボックス 39">
            <a:extLst>
              <a:ext uri="{FF2B5EF4-FFF2-40B4-BE49-F238E27FC236}">
                <a16:creationId xmlns:a16="http://schemas.microsoft.com/office/drawing/2014/main" id="{A46E61A6-0291-48A0-8AC6-A56F058CD047}"/>
              </a:ext>
            </a:extLst>
          </p:cNvPr>
          <p:cNvSpPr txBox="1"/>
          <p:nvPr/>
        </p:nvSpPr>
        <p:spPr>
          <a:xfrm>
            <a:off x="8257469" y="155406"/>
            <a:ext cx="884135" cy="21990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06" algn="just"/>
            <a:r>
              <a:rPr lang="en-US" altLang="ja-JP" sz="1200" b="1" kern="100" dirty="0">
                <a:solidFill>
                  <a:schemeClr val="bg1"/>
                </a:solidFill>
                <a:latin typeface="Meiryo UI" pitchFamily="50" charset="-128"/>
                <a:ea typeface="Meiryo UI" pitchFamily="50" charset="-128"/>
                <a:cs typeface="Meiryo UI" pitchFamily="50" charset="-128"/>
              </a:rPr>
              <a:t>【</a:t>
            </a:r>
            <a:r>
              <a:rPr lang="ja-JP" altLang="en-US" sz="1200" b="1" kern="100" dirty="0">
                <a:solidFill>
                  <a:schemeClr val="bg1"/>
                </a:solidFill>
                <a:latin typeface="Meiryo UI" pitchFamily="50" charset="-128"/>
                <a:ea typeface="Meiryo UI" pitchFamily="50" charset="-128"/>
                <a:cs typeface="Meiryo UI" pitchFamily="50" charset="-128"/>
              </a:rPr>
              <a:t>資料２</a:t>
            </a:r>
            <a:r>
              <a:rPr lang="en-US" altLang="ja-JP" sz="1200" b="1" kern="100" dirty="0">
                <a:solidFill>
                  <a:schemeClr val="bg1"/>
                </a:solidFill>
                <a:latin typeface="Meiryo UI" pitchFamily="50" charset="-128"/>
                <a:ea typeface="Meiryo UI" pitchFamily="50" charset="-128"/>
                <a:cs typeface="Meiryo UI" pitchFamily="50" charset="-128"/>
              </a:rPr>
              <a:t>】</a:t>
            </a:r>
            <a:endParaRPr lang="ja-JP" altLang="en-US" sz="1050" b="1" kern="100"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575774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09DC493E7A0354192BA03A679D7A3A3" ma:contentTypeVersion="4" ma:contentTypeDescription="新しいドキュメントを作成します。" ma:contentTypeScope="" ma:versionID="bb8e72d45d61db3eb235e33935008c70">
  <xsd:schema xmlns:xsd="http://www.w3.org/2001/XMLSchema" xmlns:xs="http://www.w3.org/2001/XMLSchema" xmlns:p="http://schemas.microsoft.com/office/2006/metadata/properties" xmlns:ns2="5ba57a12-00bc-44f0-abf1-8cdfaf41194d" targetNamespace="http://schemas.microsoft.com/office/2006/metadata/properties" ma:root="true" ma:fieldsID="4226bab8874c708b186fe587084fb672" ns2:_="">
    <xsd:import namespace="5ba57a12-00bc-44f0-abf1-8cdfaf41194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a57a12-00bc-44f0-abf1-8cdfaf4119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LongProperties xmlns="http://schemas.microsoft.com/office/2006/metadata/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AB5008-9740-4F41-A682-3123C13B9B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a57a12-00bc-44f0-abf1-8cdfaf4119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564772-198C-448D-B79C-930487DC95E1}">
  <ds:schemaRefs>
    <ds:schemaRef ds:uri="http://schemas.microsoft.com/office/infopath/2007/PartnerControls"/>
    <ds:schemaRef ds:uri="http://purl.org/dc/elements/1.1/"/>
    <ds:schemaRef ds:uri="4e21aece-359b-4e6f-8f54-c70e1e237c6a"/>
    <ds:schemaRef ds:uri="http://purl.org/dc/dcmitype/"/>
    <ds:schemaRef ds:uri="http://www.w3.org/XML/1998/namespace"/>
    <ds:schemaRef ds:uri="http://purl.org/dc/terms/"/>
    <ds:schemaRef ds:uri="http://schemas.microsoft.com/office/2006/documentManagement/types"/>
    <ds:schemaRef ds:uri="http://schemas.microsoft.com/office/2006/metadata/propertie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AC2DA2BF-3B00-442D-B8D0-84DBBDC91CB4}">
  <ds:schemaRefs>
    <ds:schemaRef ds:uri="http://schemas.microsoft.com/office/2006/metadata/longProperties"/>
  </ds:schemaRefs>
</ds:datastoreItem>
</file>

<file path=customXml/itemProps4.xml><?xml version="1.0" encoding="utf-8"?>
<ds:datastoreItem xmlns:ds="http://schemas.openxmlformats.org/officeDocument/2006/customXml" ds:itemID="{7E7C276D-B674-4795-9DA6-4B02EC6E91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8824</TotalTime>
  <Words>314</Words>
  <Application>Microsoft Office PowerPoint</Application>
  <PresentationFormat>画面に合わせる (4:3)</PresentationFormat>
  <Paragraphs>43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UDゴシック</vt:lpstr>
      <vt:lpstr>Meiryo UI</vt:lpstr>
      <vt:lpstr>Arial</vt:lpstr>
      <vt:lpstr>Calibri</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妻井　繁信</cp:lastModifiedBy>
  <cp:revision>436</cp:revision>
  <cp:lastPrinted>2024-10-29T13:29:04Z</cp:lastPrinted>
  <dcterms:created xsi:type="dcterms:W3CDTF">2013-03-26T10:27:51Z</dcterms:created>
  <dcterms:modified xsi:type="dcterms:W3CDTF">2024-11-11T02:04:20Z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0x010100209DC493E7A0354192BA03A679D7A3A3</vt:lpwstr>
  </property>
  <property fmtid="{D5CDD505-2E9C-101B-9397-08002B2CF9AE}" pid="3" name="display_urn:schemas-microsoft-com:office:office#SharedWithUsers">
    <vt:lpwstr>石井　良典;丸橋　尚司;中井　和弘;妻井　繁信</vt:lpwstr>
  </property>
  <property fmtid="{D5CDD505-2E9C-101B-9397-08002B2CF9AE}" pid="4" name="SharedWithUsers">
    <vt:lpwstr>8;#石井　良典;#11;#丸橋　尚司;#12;#中井　和弘;#13;#妻井　繁信</vt:lpwstr>
  </property>
  <property fmtid="{D5CDD505-2E9C-101B-9397-08002B2CF9AE}" pid="5" name="MediaServiceImageTags">
    <vt:lpwstr/>
  </property>
</Properties>
</file>