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8"/>
  </p:notesMasterIdLst>
  <p:sldIdLst>
    <p:sldId id="450" r:id="rId6"/>
    <p:sldId id="261" r:id="rId7"/>
  </p:sldIdLst>
  <p:sldSz cx="9144000" cy="6858000" type="screen4x3"/>
  <p:notesSz cx="6646863" cy="97774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川崎　智也" initials="川崎　智也" lastIdx="32" clrIdx="0">
    <p:extLst>
      <p:ext uri="{19B8F6BF-5375-455C-9EA6-DF929625EA0E}">
        <p15:presenceInfo xmlns:p15="http://schemas.microsoft.com/office/powerpoint/2012/main" userId="S::KawasakiTo@lan.pref.osaka.jp::ac20898f-31f7-43dc-a338-5a251daa840d" providerId="AD"/>
      </p:ext>
    </p:extLst>
  </p:cmAuthor>
  <p:cmAuthor id="2" name="Misaki Kira(吉良　美咲)" initials="美吉" lastIdx="11" clrIdx="1">
    <p:extLst>
      <p:ext uri="{19B8F6BF-5375-455C-9EA6-DF929625EA0E}">
        <p15:presenceInfo xmlns:p15="http://schemas.microsoft.com/office/powerpoint/2012/main" userId="S::a8109@n-koei.co.jp::6c03237f-84d9-4ec8-87b1-1a2bbe98347a" providerId="AD"/>
      </p:ext>
    </p:extLst>
  </p:cmAuthor>
  <p:cmAuthor id="3" name="Akari Suzuki(鈴木　彩莉)" initials="彩鈴" lastIdx="10" clrIdx="2">
    <p:extLst>
      <p:ext uri="{19B8F6BF-5375-455C-9EA6-DF929625EA0E}">
        <p15:presenceInfo xmlns:p15="http://schemas.microsoft.com/office/powerpoint/2012/main" userId="S::a8882@n-koei.co.jp::93a08ebf-c7a1-4401-bd86-7755db2e36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CCFF"/>
    <a:srgbClr val="E2EFDA"/>
    <a:srgbClr val="FFFF99"/>
    <a:srgbClr val="FFFFCC"/>
    <a:srgbClr val="FFCC66"/>
    <a:srgbClr val="4F81BD"/>
    <a:srgbClr val="CCFFFF"/>
    <a:srgbClr val="D0D8E8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514" autoAdjust="0"/>
    <p:restoredTop sz="93135" autoAdjust="0"/>
  </p:normalViewPr>
  <p:slideViewPr>
    <p:cSldViewPr snapToGrid="0">
      <p:cViewPr>
        <p:scale>
          <a:sx n="125" d="100"/>
          <a:sy n="125" d="100"/>
        </p:scale>
        <p:origin x="1560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64DE4DCB-8404-F07D-CBEE-98C9694671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0101" cy="488793"/>
          </a:xfrm>
          <a:prstGeom prst="rect">
            <a:avLst/>
          </a:prstGeom>
        </p:spPr>
        <p:txBody>
          <a:bodyPr vert="horz" lIns="89667" tIns="44834" rIns="89667" bIns="4483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DA6A10C-F1BC-0222-EB9B-CCAEB51B593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765214" y="0"/>
            <a:ext cx="2880101" cy="488793"/>
          </a:xfrm>
          <a:prstGeom prst="rect">
            <a:avLst/>
          </a:prstGeom>
        </p:spPr>
        <p:txBody>
          <a:bodyPr vert="horz" lIns="89667" tIns="44834" rIns="89667" bIns="4483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83C3124-5547-4232-8843-7ED10DAEBC8D}" type="datetimeFigureOut">
              <a:rPr lang="ja-JP" altLang="en-US"/>
              <a:pPr>
                <a:defRPr/>
              </a:pPr>
              <a:t>2024/11/21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858476AE-B3FF-9A2A-2A08-286AA9068F0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3425"/>
            <a:ext cx="4884737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67" tIns="44834" rIns="89667" bIns="44834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6E8F4F2B-1B0C-4975-7FEA-DC127DF492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4997" y="4644311"/>
            <a:ext cx="5316870" cy="4399133"/>
          </a:xfrm>
          <a:prstGeom prst="rect">
            <a:avLst/>
          </a:prstGeom>
        </p:spPr>
        <p:txBody>
          <a:bodyPr vert="horz" lIns="89667" tIns="44834" rIns="89667" bIns="44834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933F950-4AC7-8CBF-A2B9-19559A243E7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287059"/>
            <a:ext cx="2880101" cy="488792"/>
          </a:xfrm>
          <a:prstGeom prst="rect">
            <a:avLst/>
          </a:prstGeom>
        </p:spPr>
        <p:txBody>
          <a:bodyPr vert="horz" lIns="89667" tIns="44834" rIns="89667" bIns="4483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7E41A2-CF1A-2138-BE55-4418322BEC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65214" y="9287059"/>
            <a:ext cx="2880101" cy="488792"/>
          </a:xfrm>
          <a:prstGeom prst="rect">
            <a:avLst/>
          </a:prstGeom>
        </p:spPr>
        <p:txBody>
          <a:bodyPr vert="horz" wrap="square" lIns="89667" tIns="44834" rIns="89667" bIns="4483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2F291AB-A61E-4810-9005-833F7017211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2E4369-2249-4278-B1DF-5F9B4EA07B7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207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32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5670FA-D282-9AAA-57F0-7D7FCA906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AB433-0850-4C30-86C9-92F1B9847C76}" type="datetime1">
              <a:rPr lang="ja-JP" altLang="en-US"/>
              <a:pPr>
                <a:defRPr/>
              </a:pPr>
              <a:t>2024/11/21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962049-CF00-A780-7746-89CAA7E84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A2FAF5-EA77-1F01-EBBF-650CACBE3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BA487-71F3-4D0D-B4CF-FC113D8A2D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7767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1509E0-2724-EC2E-A416-60F89F017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3CDC1-B5EF-44C3-BD21-7D59F2F99E81}" type="datetime1">
              <a:rPr lang="ja-JP" altLang="en-US"/>
              <a:pPr>
                <a:defRPr/>
              </a:pPr>
              <a:t>2024/11/21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FEE748-14C4-47C9-1725-01490E1E2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064BC4-C5A9-8777-051F-96CAA03B4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B3A81-B687-4193-9AF0-07B65A01A0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8380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5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5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4141EF-1F0B-30DD-C31F-C8EDBCE69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E3E5E-7F34-48CC-9CB7-169B4B68838F}" type="datetime1">
              <a:rPr lang="ja-JP" altLang="en-US"/>
              <a:pPr>
                <a:defRPr/>
              </a:pPr>
              <a:t>2024/11/21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F72300-E7E4-4670-32F0-6392E6DE5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BA28F8-576E-EDEA-2379-D17EEA2BC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14E8B-4D29-4894-80E8-9CC0AAFD7B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4163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D54E69-E3AE-5EDB-5B39-FC2E6C311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52A6F-1A01-4FD2-9FDE-5A34BF108C3E}" type="datetime1">
              <a:rPr lang="ja-JP" altLang="en-US"/>
              <a:pPr>
                <a:defRPr/>
              </a:pPr>
              <a:t>2024/11/21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C42A12-2877-494B-37EA-7ECA17E5B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53007A-E8A2-31B2-9C02-1D73AF056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63430-3252-479E-A236-4BFB50326DC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5933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5D6B43-0348-8AFD-C3C6-0139D4D71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8628B-1958-4C8E-A4FD-E5FD73B9A5E1}" type="datetime1">
              <a:rPr lang="ja-JP" altLang="en-US"/>
              <a:pPr>
                <a:defRPr/>
              </a:pPr>
              <a:t>2024/11/21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182F04-5E9C-86D6-9981-442180766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7B2A11-F02B-B690-9608-4F26DE694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A3F35-4CB7-4667-918C-E2A7EE04C9E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4978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D8663C8-15B6-94BA-F15C-F5B12D234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68BF6-DDDD-46FB-A836-AFEB357049C0}" type="datetime1">
              <a:rPr lang="ja-JP" altLang="en-US"/>
              <a:pPr>
                <a:defRPr/>
              </a:pPr>
              <a:t>2024/11/21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E8191D0-2930-171B-AC87-E53A7D41C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EE559E5D-077E-D750-572B-CFCE33B4A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8F548-887D-4A01-A8CD-54ED8D58FA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81999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2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1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2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1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5D585C62-34A4-9942-EEC5-883EAAB52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EB61A-10A5-406E-BAAB-1CB7BF484101}" type="datetime1">
              <a:rPr lang="ja-JP" altLang="en-US"/>
              <a:pPr>
                <a:defRPr/>
              </a:pPr>
              <a:t>2024/11/21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CEA22F04-2F38-A5D7-3E0D-722FEF5F2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89663619-0A66-E7FF-C0F5-CB3B7C9B2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8F459-450F-4125-A52C-4DBF783E63F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139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7E25270E-2FC4-35C1-A243-1D059AF0C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20D9B-2DFB-453B-9E66-71EA59E71A0E}" type="datetime1">
              <a:rPr lang="ja-JP" altLang="en-US"/>
              <a:pPr>
                <a:defRPr/>
              </a:pPr>
              <a:t>2024/11/21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51A74775-4C58-2FE5-D89F-D261E79DE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C0865F17-5CA8-DDB3-1A86-8577AB095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4904" y="6520262"/>
            <a:ext cx="2133600" cy="365125"/>
          </a:xfrm>
        </p:spPr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B1242370-49B6-497A-A9CB-F1C57C2E283E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70692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3CC80A71-F3E8-016F-AD51-520D13D57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A3A5E-8BA7-4B95-A0FB-D075B7A3CDB3}" type="datetime1">
              <a:rPr lang="ja-JP" altLang="en-US"/>
              <a:pPr>
                <a:defRPr/>
              </a:pPr>
              <a:t>2024/11/21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CA35F404-8A72-C872-7E19-474220D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F7E634F6-CFEC-2CC5-EDDF-464F0829F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4904" y="6520262"/>
            <a:ext cx="2133600" cy="365125"/>
          </a:xfrm>
        </p:spPr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ACFF681C-E49F-4E85-8694-E4DDC777B26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65027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3" y="273057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6" y="143510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09" indent="0">
              <a:buNone/>
              <a:defRPr sz="1000"/>
            </a:lvl3pPr>
            <a:lvl4pPr marL="1371464" indent="0">
              <a:buNone/>
              <a:defRPr sz="900"/>
            </a:lvl4pPr>
            <a:lvl5pPr marL="1828617" indent="0">
              <a:buNone/>
              <a:defRPr sz="900"/>
            </a:lvl5pPr>
            <a:lvl6pPr marL="2285772" indent="0">
              <a:buNone/>
              <a:defRPr sz="900"/>
            </a:lvl6pPr>
            <a:lvl7pPr marL="2742926" indent="0">
              <a:buNone/>
              <a:defRPr sz="900"/>
            </a:lvl7pPr>
            <a:lvl8pPr marL="3200081" indent="0">
              <a:buNone/>
              <a:defRPr sz="900"/>
            </a:lvl8pPr>
            <a:lvl9pPr marL="3657235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4CEA096E-DDA2-9AB7-135F-1A2BBEDF4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53715-721F-4983-8706-A9184CDC5344}" type="datetime1">
              <a:rPr lang="ja-JP" altLang="en-US"/>
              <a:pPr>
                <a:defRPr/>
              </a:pPr>
              <a:t>2024/11/21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2FD0281-9651-2D8E-0150-10F7580DA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5C14C71-9EBD-EFB1-96DD-1CD9A59FF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0D9F0-731D-47B3-8076-DD3BDD8191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3772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7" indent="0">
              <a:buNone/>
              <a:defRPr sz="2000"/>
            </a:lvl5pPr>
            <a:lvl6pPr marL="2285772" indent="0">
              <a:buNone/>
              <a:defRPr sz="2000"/>
            </a:lvl6pPr>
            <a:lvl7pPr marL="2742926" indent="0">
              <a:buNone/>
              <a:defRPr sz="2000"/>
            </a:lvl7pPr>
            <a:lvl8pPr marL="3200081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09" indent="0">
              <a:buNone/>
              <a:defRPr sz="1000"/>
            </a:lvl3pPr>
            <a:lvl4pPr marL="1371464" indent="0">
              <a:buNone/>
              <a:defRPr sz="900"/>
            </a:lvl4pPr>
            <a:lvl5pPr marL="1828617" indent="0">
              <a:buNone/>
              <a:defRPr sz="900"/>
            </a:lvl5pPr>
            <a:lvl6pPr marL="2285772" indent="0">
              <a:buNone/>
              <a:defRPr sz="900"/>
            </a:lvl6pPr>
            <a:lvl7pPr marL="2742926" indent="0">
              <a:buNone/>
              <a:defRPr sz="900"/>
            </a:lvl7pPr>
            <a:lvl8pPr marL="3200081" indent="0">
              <a:buNone/>
              <a:defRPr sz="900"/>
            </a:lvl8pPr>
            <a:lvl9pPr marL="3657235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AA15732-57D6-F5CC-70A6-834228B44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E19C1-7403-4048-B29C-1C5E4EA4A3F9}" type="datetime1">
              <a:rPr lang="ja-JP" altLang="en-US"/>
              <a:pPr>
                <a:defRPr/>
              </a:pPr>
              <a:t>2024/11/21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43BCDD4-F913-2B53-04AA-F5DDC01B6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3749C99-281F-79E4-06AC-5AED96CC1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4B3DF-4ED8-4BE4-A895-64D166A3C6C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0792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117CF7A8-F57F-0DF0-4ECB-0973A1A36A3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2F267F18-809B-B9E5-E9DE-A5E963C4668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3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B18025-9E5D-0B6F-107E-11030668AC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115126C-C6B6-44CB-BD7E-AD1E11C93313}" type="datetime1">
              <a:rPr lang="ja-JP" altLang="en-US"/>
              <a:pPr>
                <a:defRPr/>
              </a:pPr>
              <a:t>2024/11/21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D744BC-CB31-1877-BFEA-C22A5FE19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52F5D7-87CD-4988-AB1A-77EFB8E285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415B2F6-E8BA-49C2-A468-9CBE428CAC0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154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309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464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61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1288" indent="-3412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08" indent="-28414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328" indent="-22699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494" indent="-22699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659" indent="-22699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8" indent="-228578" algn="l" defTabSz="91430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3" indent="-228578" algn="l" defTabSz="91430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7" indent="-228578" algn="l" defTabSz="91430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2" indent="-228578" algn="l" defTabSz="91430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defTabSz="9143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2" algn="l" defTabSz="9143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1" algn="l" defTabSz="9143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18" Type="http://schemas.openxmlformats.org/officeDocument/2006/relationships/image" Target="../media/image13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1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6" Type="http://schemas.microsoft.com/office/2007/relationships/hdphoto" Target="../media/hdphoto3.wdp"/><Relationship Id="rId20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microsoft.com/office/2007/relationships/hdphoto" Target="../media/hdphoto1.wdp"/><Relationship Id="rId15" Type="http://schemas.openxmlformats.org/officeDocument/2006/relationships/image" Target="../media/image11.png"/><Relationship Id="rId10" Type="http://schemas.openxmlformats.org/officeDocument/2006/relationships/image" Target="../media/image7.png"/><Relationship Id="rId19" Type="http://schemas.openxmlformats.org/officeDocument/2006/relationships/image" Target="../media/image14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F923268B-ACA6-493F-925F-98131D56240C}"/>
              </a:ext>
            </a:extLst>
          </p:cNvPr>
          <p:cNvGrpSpPr/>
          <p:nvPr/>
        </p:nvGrpSpPr>
        <p:grpSpPr>
          <a:xfrm>
            <a:off x="106680" y="670562"/>
            <a:ext cx="9262078" cy="5959725"/>
            <a:chOff x="1619534" y="645517"/>
            <a:chExt cx="9327140" cy="5735812"/>
          </a:xfrm>
          <a:noFill/>
        </p:grpSpPr>
        <p:sp>
          <p:nvSpPr>
            <p:cNvPr id="23" name="正方形/長方形 22"/>
            <p:cNvSpPr/>
            <p:nvPr/>
          </p:nvSpPr>
          <p:spPr>
            <a:xfrm>
              <a:off x="1619534" y="645517"/>
              <a:ext cx="8953754" cy="573581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018FBEC2-8F43-405C-BD1F-4D66AFF06CD3}"/>
                </a:ext>
              </a:extLst>
            </p:cNvPr>
            <p:cNvGrpSpPr/>
            <p:nvPr/>
          </p:nvGrpSpPr>
          <p:grpSpPr>
            <a:xfrm>
              <a:off x="1888807" y="801569"/>
              <a:ext cx="9057867" cy="5424666"/>
              <a:chOff x="138568" y="1059036"/>
              <a:chExt cx="9441905" cy="5274350"/>
            </a:xfrm>
            <a:grpFill/>
          </p:grpSpPr>
          <p:sp>
            <p:nvSpPr>
              <p:cNvPr id="7" name="テキスト ボックス 9"/>
              <p:cNvSpPr txBox="1"/>
              <p:nvPr/>
            </p:nvSpPr>
            <p:spPr>
              <a:xfrm>
                <a:off x="4824522" y="1788932"/>
                <a:ext cx="2952000" cy="432000"/>
              </a:xfrm>
              <a:prstGeom prst="rect">
                <a:avLst/>
              </a:prstGeom>
              <a:no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indent="99893" algn="just"/>
                <a:r>
                  <a:rPr lang="ja-JP" altLang="en-US" sz="11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山口隆司委員（大阪公立大学教授）</a:t>
                </a:r>
                <a:endParaRPr lang="en-US" altLang="ja-JP" sz="1100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8" name="テキスト ボックス 15"/>
              <p:cNvSpPr txBox="1"/>
              <p:nvPr/>
            </p:nvSpPr>
            <p:spPr>
              <a:xfrm>
                <a:off x="4853769" y="4593708"/>
                <a:ext cx="2952000" cy="432000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indent="100006" algn="just"/>
                <a:r>
                  <a:rPr lang="ja-JP" altLang="en-US" sz="11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前川晃委員</a:t>
                </a:r>
                <a:r>
                  <a:rPr lang="zh-TW" altLang="en-US" sz="11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（</a:t>
                </a:r>
                <a:r>
                  <a:rPr lang="ja-JP" altLang="en-US" sz="11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大阪産業大学教授</a:t>
                </a:r>
                <a:r>
                  <a:rPr lang="zh-TW" altLang="en-US" sz="11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）</a:t>
                </a:r>
                <a:endParaRPr lang="en-US" altLang="zh-TW" sz="1100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12" name="左中かっこ 11"/>
              <p:cNvSpPr/>
              <p:nvPr/>
            </p:nvSpPr>
            <p:spPr>
              <a:xfrm>
                <a:off x="4558908" y="1753926"/>
                <a:ext cx="360000" cy="972000"/>
              </a:xfrm>
              <a:prstGeom prst="leftBrac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3" name="左中かっこ 12"/>
              <p:cNvSpPr/>
              <p:nvPr/>
            </p:nvSpPr>
            <p:spPr>
              <a:xfrm>
                <a:off x="4581511" y="4554091"/>
                <a:ext cx="360000" cy="972000"/>
              </a:xfrm>
              <a:prstGeom prst="leftBrac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4" name="左中かっこ 13"/>
              <p:cNvSpPr/>
              <p:nvPr/>
            </p:nvSpPr>
            <p:spPr>
              <a:xfrm>
                <a:off x="1770261" y="1878420"/>
                <a:ext cx="425475" cy="4413954"/>
              </a:xfrm>
              <a:prstGeom prst="leftBrac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5" name="左中かっこ 14"/>
              <p:cNvSpPr/>
              <p:nvPr/>
            </p:nvSpPr>
            <p:spPr>
              <a:xfrm>
                <a:off x="4572003" y="3133073"/>
                <a:ext cx="360000" cy="972000"/>
              </a:xfrm>
              <a:prstGeom prst="leftBrac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165864" y="1435255"/>
                <a:ext cx="4262120" cy="4898131"/>
              </a:xfrm>
              <a:prstGeom prst="rect">
                <a:avLst/>
              </a:prstGeom>
              <a:grpFill/>
              <a:ln w="50800">
                <a:solidFill>
                  <a:srgbClr val="FF000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7" name="テキスト ボックス 39"/>
              <p:cNvSpPr txBox="1"/>
              <p:nvPr/>
            </p:nvSpPr>
            <p:spPr>
              <a:xfrm>
                <a:off x="220456" y="1483197"/>
                <a:ext cx="3703472" cy="323215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indent="100006" algn="just"/>
                <a:r>
                  <a:rPr lang="ja-JP" altLang="en-US" sz="120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≪全体検討部会≫</a:t>
                </a:r>
                <a:r>
                  <a:rPr lang="ja-JP" altLang="en-US" sz="90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事務局：事業調整室</a:t>
                </a:r>
              </a:p>
            </p:txBody>
          </p:sp>
          <p:sp>
            <p:nvSpPr>
              <p:cNvPr id="18" name="角丸四角形 17"/>
              <p:cNvSpPr/>
              <p:nvPr/>
            </p:nvSpPr>
            <p:spPr>
              <a:xfrm>
                <a:off x="4211960" y="1646651"/>
                <a:ext cx="3816423" cy="1150345"/>
              </a:xfrm>
              <a:prstGeom prst="roundRect">
                <a:avLst>
                  <a:gd name="adj" fmla="val 4246"/>
                </a:avLst>
              </a:prstGeom>
              <a:grpFill/>
              <a:ln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9" name="テキスト ボックス 39"/>
              <p:cNvSpPr txBox="1"/>
              <p:nvPr/>
            </p:nvSpPr>
            <p:spPr>
              <a:xfrm>
                <a:off x="4498314" y="1460020"/>
                <a:ext cx="3511019" cy="254994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ja-JP" sz="90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≪道路・</a:t>
                </a:r>
                <a:r>
                  <a:rPr lang="ja-JP" altLang="en-US" sz="90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橋梁等部会</a:t>
                </a:r>
                <a:r>
                  <a:rPr lang="ja-JP" altLang="ja-JP" sz="90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≫</a:t>
                </a:r>
                <a:r>
                  <a:rPr lang="ja-JP" altLang="en-US" sz="788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事務局：道路室・交戦室・公園課</a:t>
                </a:r>
                <a:endParaRPr lang="ja-JP" altLang="ja-JP" sz="788" b="1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20" name="角丸四角形 19"/>
              <p:cNvSpPr/>
              <p:nvPr/>
            </p:nvSpPr>
            <p:spPr>
              <a:xfrm>
                <a:off x="4211960" y="3024084"/>
                <a:ext cx="3816424" cy="1146602"/>
              </a:xfrm>
              <a:prstGeom prst="roundRect">
                <a:avLst>
                  <a:gd name="adj" fmla="val 4246"/>
                </a:avLst>
              </a:prstGeom>
              <a:grpFill/>
              <a:ln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21" name="角丸四角形 20"/>
              <p:cNvSpPr/>
              <p:nvPr/>
            </p:nvSpPr>
            <p:spPr>
              <a:xfrm>
                <a:off x="4211959" y="4446646"/>
                <a:ext cx="3816425" cy="1117830"/>
              </a:xfrm>
              <a:prstGeom prst="roundRect">
                <a:avLst>
                  <a:gd name="adj" fmla="val 4246"/>
                </a:avLst>
              </a:prstGeom>
              <a:grpFill/>
              <a:ln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22" name="テキスト ボックス 39"/>
              <p:cNvSpPr txBox="1"/>
              <p:nvPr/>
            </p:nvSpPr>
            <p:spPr>
              <a:xfrm>
                <a:off x="4498314" y="4258806"/>
                <a:ext cx="3511019" cy="264039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en-US" sz="90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≪設備部会≫</a:t>
                </a:r>
                <a:r>
                  <a:rPr lang="ja-JP" altLang="en-US" sz="788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事務局：事業調整室</a:t>
                </a:r>
              </a:p>
            </p:txBody>
          </p:sp>
          <p:sp>
            <p:nvSpPr>
              <p:cNvPr id="24" name="テキスト ボックス 39"/>
              <p:cNvSpPr txBox="1"/>
              <p:nvPr/>
            </p:nvSpPr>
            <p:spPr>
              <a:xfrm>
                <a:off x="138568" y="1059036"/>
                <a:ext cx="6384974" cy="323215"/>
              </a:xfrm>
              <a:prstGeom prst="rect">
                <a:avLst/>
              </a:prstGeom>
              <a:grp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indent="100006" algn="just"/>
                <a:r>
                  <a:rPr lang="ja-JP" altLang="en-US" sz="1400" b="1" kern="100"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Meiryo UI" pitchFamily="50" charset="-128"/>
                  </a:rPr>
                  <a:t>大阪府都市基盤施設維持管理技術審議会　事務局：事業調整室</a:t>
                </a:r>
              </a:p>
            </p:txBody>
          </p:sp>
          <p:sp>
            <p:nvSpPr>
              <p:cNvPr id="28" name="テキスト ボックス 39"/>
              <p:cNvSpPr txBox="1"/>
              <p:nvPr/>
            </p:nvSpPr>
            <p:spPr>
              <a:xfrm>
                <a:off x="4498314" y="2875809"/>
                <a:ext cx="3511019" cy="233840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en-US" sz="90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≪河川等部会≫</a:t>
                </a:r>
                <a:r>
                  <a:rPr lang="ja-JP" altLang="en-US" sz="788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事務局：河川室・下水道室・大阪港湾局</a:t>
                </a:r>
              </a:p>
            </p:txBody>
          </p:sp>
          <p:sp>
            <p:nvSpPr>
              <p:cNvPr id="30" name="テキスト ボックス 11"/>
              <p:cNvSpPr txBox="1"/>
              <p:nvPr/>
            </p:nvSpPr>
            <p:spPr>
              <a:xfrm>
                <a:off x="2040931" y="3296364"/>
                <a:ext cx="2304000" cy="576000"/>
              </a:xfrm>
              <a:prstGeom prst="rect">
                <a:avLst/>
              </a:prstGeom>
              <a:no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en-US" sz="11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河川等部会長</a:t>
                </a:r>
                <a:endParaRPr lang="en-US" altLang="ja-JP" sz="1100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just"/>
                <a:r>
                  <a:rPr lang="ja-JP" altLang="en-US" sz="11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杉浦邦征委員（京都大学教授）</a:t>
                </a:r>
                <a:endParaRPr lang="en-US" altLang="ja-JP" sz="1100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31" name="テキスト ボックス 13"/>
              <p:cNvSpPr txBox="1"/>
              <p:nvPr/>
            </p:nvSpPr>
            <p:spPr>
              <a:xfrm>
                <a:off x="2040931" y="4745029"/>
                <a:ext cx="2304000" cy="576000"/>
              </a:xfrm>
              <a:prstGeom prst="rect">
                <a:avLst/>
              </a:prstGeom>
              <a:no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4050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en-US" sz="11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設備部会長</a:t>
                </a:r>
                <a:endParaRPr lang="en-US" altLang="ja-JP" sz="1100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just"/>
                <a:r>
                  <a:rPr lang="ja-JP" altLang="en-US" sz="11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川合忠雄委員</a:t>
                </a:r>
                <a:r>
                  <a:rPr lang="en-US" altLang="ja-JP" sz="11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(</a:t>
                </a:r>
                <a:r>
                  <a:rPr lang="ja-JP" altLang="en-US" sz="11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大阪公立大学教授</a:t>
                </a:r>
                <a:r>
                  <a:rPr lang="en-US" altLang="ja-JP" sz="11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)</a:t>
                </a:r>
                <a:endParaRPr lang="en-US" altLang="zh-TW" sz="1100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just"/>
                <a:endParaRPr lang="en-US" altLang="ja-JP" sz="788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35" name="テキスト ボックス 1"/>
              <p:cNvSpPr txBox="1"/>
              <p:nvPr/>
            </p:nvSpPr>
            <p:spPr>
              <a:xfrm>
                <a:off x="8101250" y="1388012"/>
                <a:ext cx="849590" cy="1440921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en-US" sz="75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担任事務</a:t>
                </a:r>
                <a:r>
                  <a:rPr lang="ja-JP" altLang="en-US" sz="750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　　　　道路・モノレール・公園施設の土木施設（港湾・公園の橋梁・舗装含む）</a:t>
                </a:r>
                <a:endParaRPr lang="en-US" altLang="ja-JP" sz="750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just"/>
                <a:r>
                  <a:rPr lang="ja-JP" altLang="en-US" sz="750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の長寿命化</a:t>
                </a:r>
              </a:p>
              <a:p>
                <a:pPr algn="just"/>
                <a:endParaRPr lang="ja-JP" altLang="en-US" sz="750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36" name="テキスト ボックス 1"/>
              <p:cNvSpPr txBox="1"/>
              <p:nvPr/>
            </p:nvSpPr>
            <p:spPr>
              <a:xfrm>
                <a:off x="8109887" y="2900181"/>
                <a:ext cx="845076" cy="1270506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en-US" sz="75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担任事務　</a:t>
                </a:r>
                <a:r>
                  <a:rPr lang="ja-JP" altLang="en-US" sz="750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　　　　　　　　河川・下水道・港湾・海岸等の土木施設の長寿命化</a:t>
                </a:r>
              </a:p>
            </p:txBody>
          </p:sp>
          <p:sp>
            <p:nvSpPr>
              <p:cNvPr id="37" name="テキスト ボックス 1"/>
              <p:cNvSpPr txBox="1"/>
              <p:nvPr/>
            </p:nvSpPr>
            <p:spPr>
              <a:xfrm>
                <a:off x="8101250" y="4268332"/>
                <a:ext cx="849590" cy="1292257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en-US" sz="75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担任事務　</a:t>
                </a:r>
                <a:r>
                  <a:rPr lang="ja-JP" altLang="en-US" sz="750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　　　　　　　　電気・機械設備の長寿命化</a:t>
                </a:r>
              </a:p>
            </p:txBody>
          </p:sp>
          <p:sp>
            <p:nvSpPr>
              <p:cNvPr id="40" name="テキスト ボックス 1"/>
              <p:cNvSpPr txBox="1"/>
              <p:nvPr/>
            </p:nvSpPr>
            <p:spPr>
              <a:xfrm>
                <a:off x="301305" y="2180099"/>
                <a:ext cx="1512000" cy="648833"/>
              </a:xfrm>
              <a:prstGeom prst="rect">
                <a:avLst/>
              </a:prstGeom>
              <a:no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ja-JP" altLang="en-US" sz="12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会長</a:t>
                </a:r>
                <a:endParaRPr lang="en-US" altLang="ja-JP" sz="1200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just"/>
                <a:r>
                  <a:rPr lang="ja-JP" altLang="ja-JP" sz="12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井上晋</a:t>
                </a:r>
                <a:r>
                  <a:rPr lang="ja-JP" altLang="en-US" sz="12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会長</a:t>
                </a:r>
              </a:p>
              <a:p>
                <a:pPr algn="just"/>
                <a:r>
                  <a:rPr lang="ja-JP" altLang="en-US" sz="12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大阪工業大学教授</a:t>
                </a:r>
                <a:endParaRPr lang="en-US" altLang="ja-JP" sz="1200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just"/>
                <a:endParaRPr lang="en-US" altLang="ja-JP" sz="900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41" name="テキスト ボックス 1"/>
              <p:cNvSpPr txBox="1"/>
              <p:nvPr/>
            </p:nvSpPr>
            <p:spPr>
              <a:xfrm>
                <a:off x="302102" y="3001472"/>
                <a:ext cx="1512000" cy="648832"/>
              </a:xfrm>
              <a:prstGeom prst="rect">
                <a:avLst/>
              </a:prstGeom>
              <a:no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ja-JP" altLang="en-US" sz="12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会長代理</a:t>
                </a:r>
                <a:endParaRPr lang="en-US" altLang="ja-JP" sz="1200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just"/>
                <a:r>
                  <a:rPr lang="ja-JP" altLang="en-US" sz="12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川合忠雄会長代理</a:t>
                </a:r>
              </a:p>
              <a:p>
                <a:pPr algn="just"/>
                <a:r>
                  <a:rPr lang="ja-JP" altLang="en-US" sz="12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大阪公立大学教授</a:t>
                </a:r>
                <a:endParaRPr lang="en-US" altLang="ja-JP" sz="1200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42" name="テキスト ボックス 20"/>
              <p:cNvSpPr txBox="1"/>
              <p:nvPr/>
            </p:nvSpPr>
            <p:spPr>
              <a:xfrm>
                <a:off x="256291" y="4054301"/>
                <a:ext cx="1408093" cy="1582183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indent="100006" algn="just"/>
                <a:r>
                  <a:rPr lang="ja-JP" altLang="en-US" sz="788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担任事務</a:t>
                </a:r>
                <a:endParaRPr lang="en-US" altLang="ja-JP" sz="788" b="1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indent="100006" algn="just"/>
                <a:r>
                  <a:rPr lang="ja-JP" altLang="en-US" sz="788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（全体検討部会）</a:t>
                </a:r>
                <a:endParaRPr lang="en-US" altLang="ja-JP" sz="788" b="1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indent="100006" algn="just"/>
                <a:r>
                  <a:rPr lang="ja-JP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全体の策定方針の調整・検討・とりまとめ・決定（各分野横断的な策定方針（総論））</a:t>
                </a:r>
                <a:endParaRPr lang="en-US" altLang="ja-JP" sz="788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indent="100006" algn="just"/>
                <a:r>
                  <a:rPr lang="ja-JP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持続可能な維持管理システム検討など</a:t>
                </a:r>
                <a:endParaRPr lang="en-US" altLang="ja-JP" sz="788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indent="100006" algn="just"/>
                <a:endParaRPr lang="en-US" altLang="ja-JP" sz="1050" b="1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indent="100006" algn="just"/>
                <a:endParaRPr lang="ja-JP" altLang="en-US" sz="1050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38" name="テキスト ボックス 13"/>
              <p:cNvSpPr txBox="1"/>
              <p:nvPr/>
            </p:nvSpPr>
            <p:spPr>
              <a:xfrm>
                <a:off x="2062590" y="1933823"/>
                <a:ext cx="2304000" cy="576000"/>
              </a:xfrm>
              <a:prstGeom prst="rect">
                <a:avLst/>
              </a:prstGeom>
              <a:no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4050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en-US" sz="11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道路・橋梁等部会長</a:t>
                </a:r>
                <a:endParaRPr lang="en-US" altLang="ja-JP" sz="1100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just"/>
                <a:r>
                  <a:rPr lang="zh-TW" altLang="en-US" sz="11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鎌田敏郎</a:t>
                </a:r>
                <a:r>
                  <a:rPr lang="ja-JP" altLang="en-US" sz="11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委員</a:t>
                </a:r>
                <a:r>
                  <a:rPr lang="zh-TW" altLang="en-US" sz="11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（</a:t>
                </a:r>
                <a:r>
                  <a:rPr lang="ja-JP" altLang="en-US" sz="11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大阪大学教授</a:t>
                </a:r>
                <a:r>
                  <a:rPr lang="zh-TW" altLang="en-US" sz="11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）</a:t>
                </a:r>
                <a:endParaRPr lang="en-US" altLang="zh-TW" sz="1100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just"/>
                <a:endParaRPr lang="en-US" altLang="ja-JP" sz="788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39" name="テキスト ボックス 9"/>
              <p:cNvSpPr txBox="1"/>
              <p:nvPr/>
            </p:nvSpPr>
            <p:spPr>
              <a:xfrm>
                <a:off x="4824522" y="2249429"/>
                <a:ext cx="2952000" cy="432000"/>
              </a:xfrm>
              <a:prstGeom prst="rect">
                <a:avLst/>
              </a:prstGeom>
              <a:no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indent="100006"/>
                <a:r>
                  <a:rPr lang="zh-TW" altLang="en-US" sz="11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貝戸清之委員（大阪大学教授） </a:t>
                </a:r>
                <a:endParaRPr lang="en-US" altLang="zh-TW" sz="1100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43" name="テキスト ボックス 17"/>
              <p:cNvSpPr txBox="1"/>
              <p:nvPr/>
            </p:nvSpPr>
            <p:spPr>
              <a:xfrm>
                <a:off x="4853769" y="3163841"/>
                <a:ext cx="2952000" cy="432000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indent="100006" algn="just"/>
                <a:r>
                  <a:rPr lang="ja-JP" altLang="en-US" sz="11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山本貴士委員（京都大学教授）</a:t>
                </a:r>
                <a:endParaRPr lang="en-US" altLang="ja-JP" sz="1100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44" name="テキスト ボックス 15"/>
              <p:cNvSpPr txBox="1"/>
              <p:nvPr/>
            </p:nvSpPr>
            <p:spPr>
              <a:xfrm>
                <a:off x="4860032" y="5068711"/>
                <a:ext cx="2952000" cy="432000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indent="100006" algn="just"/>
                <a:r>
                  <a:rPr lang="ja-JP" altLang="en-US" sz="11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坂口智也委員</a:t>
                </a:r>
                <a:r>
                  <a:rPr lang="zh-TW" altLang="en-US" sz="11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（</a:t>
                </a:r>
                <a:r>
                  <a:rPr lang="ja-JP" altLang="en-US" sz="11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大阪大学特任准教授</a:t>
                </a:r>
                <a:r>
                  <a:rPr lang="zh-TW" altLang="en-US" sz="11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）</a:t>
                </a:r>
                <a:endParaRPr lang="en-US" altLang="zh-TW" sz="1100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34" name="テキスト ボックス 39"/>
              <p:cNvSpPr txBox="1"/>
              <p:nvPr/>
            </p:nvSpPr>
            <p:spPr>
              <a:xfrm>
                <a:off x="7484377" y="1062998"/>
                <a:ext cx="2096096" cy="323215"/>
              </a:xfrm>
              <a:prstGeom prst="rect">
                <a:avLst/>
              </a:prstGeom>
              <a:grp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indent="100006" algn="just"/>
                <a:r>
                  <a:rPr lang="ja-JP" altLang="en-US" sz="900" b="1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（委員数：</a:t>
                </a:r>
                <a:r>
                  <a:rPr lang="en-US" altLang="ja-JP" sz="900" b="1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11</a:t>
                </a:r>
                <a:r>
                  <a:rPr lang="ja-JP" altLang="en-US" sz="900" b="1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名）</a:t>
                </a:r>
                <a:endParaRPr lang="ja-JP" altLang="en-US" sz="788" b="1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45" name="テキスト ボックス 15">
                <a:extLst>
                  <a:ext uri="{FF2B5EF4-FFF2-40B4-BE49-F238E27FC236}">
                    <a16:creationId xmlns:a16="http://schemas.microsoft.com/office/drawing/2014/main" id="{91B7C5A3-26DC-4DE5-8DF5-29F68F9EA125}"/>
                  </a:ext>
                </a:extLst>
              </p:cNvPr>
              <p:cNvSpPr txBox="1"/>
              <p:nvPr/>
            </p:nvSpPr>
            <p:spPr>
              <a:xfrm>
                <a:off x="4853769" y="3634836"/>
                <a:ext cx="2952000" cy="432000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indent="100006" algn="just"/>
                <a:r>
                  <a:rPr lang="ja-JP" altLang="en-US" sz="11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橋本雅和委員（関西大学准教授）</a:t>
                </a:r>
                <a:endParaRPr lang="en-US" altLang="ja-JP" sz="1100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just"/>
                <a:endParaRPr lang="ja-JP" altLang="en-US" sz="788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46" name="テキスト ボックス 13">
                <a:extLst>
                  <a:ext uri="{FF2B5EF4-FFF2-40B4-BE49-F238E27FC236}">
                    <a16:creationId xmlns:a16="http://schemas.microsoft.com/office/drawing/2014/main" id="{6C015C19-5CFA-4496-BE0D-D3E866D2A849}"/>
                  </a:ext>
                </a:extLst>
              </p:cNvPr>
              <p:cNvSpPr txBox="1"/>
              <p:nvPr/>
            </p:nvSpPr>
            <p:spPr>
              <a:xfrm>
                <a:off x="2037666" y="5636484"/>
                <a:ext cx="2304000" cy="576000"/>
              </a:xfrm>
              <a:prstGeom prst="rect">
                <a:avLst/>
              </a:prstGeom>
              <a:no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4050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en-US" sz="1100" kern="100" dirty="0">
                    <a:latin typeface="Meiryo UI"/>
                    <a:ea typeface="Meiryo UI"/>
                    <a:cs typeface="Meiryo UI" pitchFamily="50" charset="-128"/>
                  </a:rPr>
                  <a:t>赤津加奈美委員（弁護士）</a:t>
                </a:r>
              </a:p>
            </p:txBody>
          </p:sp>
        </p:grpSp>
      </p:grpSp>
      <p:sp>
        <p:nvSpPr>
          <p:cNvPr id="47" name="Rectangle 2">
            <a:extLst>
              <a:ext uri="{FF2B5EF4-FFF2-40B4-BE49-F238E27FC236}">
                <a16:creationId xmlns:a16="http://schemas.microsoft.com/office/drawing/2014/main" id="{A9CE8947-6E15-4BF1-9C96-42614D082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0" y="-11822"/>
            <a:ext cx="9142430" cy="60229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68513" tIns="34256" rIns="68513" bIns="34256" anchor="ctr"/>
          <a:lstStyle/>
          <a:p>
            <a:pPr>
              <a:defRPr/>
            </a:pPr>
            <a:r>
              <a:rPr lang="ja-JP" altLang="en-US" sz="2100" b="1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000" b="1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itchFamily="50" charset="-128"/>
              </a:rPr>
              <a:t>大阪府都市基盤施設維持管理技術審議会部会構成　</a:t>
            </a:r>
            <a:r>
              <a:rPr lang="ja-JP" altLang="en-US" sz="2000" b="1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zh-TW" sz="2000" b="1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818C2EA2-03FD-AD2E-B2FE-F90C0CD5EA20}"/>
              </a:ext>
            </a:extLst>
          </p:cNvPr>
          <p:cNvSpPr txBox="1">
            <a:spLocks/>
          </p:cNvSpPr>
          <p:nvPr/>
        </p:nvSpPr>
        <p:spPr>
          <a:xfrm>
            <a:off x="8477248" y="6533102"/>
            <a:ext cx="660400" cy="4269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6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2EF9F9-C4E8-46B2-BBF1-33E3162B856A}" type="slidenum">
              <a:rPr lang="ja-JP" altLang="en-US"/>
              <a:pPr/>
              <a:t>1</a:t>
            </a:fld>
            <a:endParaRPr lang="ja-JP" altLang="en-US"/>
          </a:p>
        </p:txBody>
      </p:sp>
      <p:sp>
        <p:nvSpPr>
          <p:cNvPr id="48" name="テキスト ボックス 39">
            <a:extLst>
              <a:ext uri="{FF2B5EF4-FFF2-40B4-BE49-F238E27FC236}">
                <a16:creationId xmlns:a16="http://schemas.microsoft.com/office/drawing/2014/main" id="{CB73463B-47C4-46A4-8D02-ED17468FC145}"/>
              </a:ext>
            </a:extLst>
          </p:cNvPr>
          <p:cNvSpPr txBox="1"/>
          <p:nvPr/>
        </p:nvSpPr>
        <p:spPr>
          <a:xfrm>
            <a:off x="8263833" y="155406"/>
            <a:ext cx="884135" cy="21990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100006" algn="just"/>
            <a:r>
              <a:rPr lang="en-US" altLang="ja-JP" sz="1200" b="1" kern="100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1200" b="1" kern="100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資料１</a:t>
            </a:r>
            <a:r>
              <a:rPr lang="en-US" altLang="ja-JP" sz="1200" b="1" kern="100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  <a:endParaRPr lang="ja-JP" altLang="en-US" sz="1050" b="1" kern="100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736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15E3EC03-FFF2-4696-B08F-95544B56BC13}"/>
              </a:ext>
            </a:extLst>
          </p:cNvPr>
          <p:cNvGrpSpPr/>
          <p:nvPr/>
        </p:nvGrpSpPr>
        <p:grpSpPr>
          <a:xfrm>
            <a:off x="-1737936" y="1278810"/>
            <a:ext cx="1417848" cy="406031"/>
            <a:chOff x="-3971186" y="2976853"/>
            <a:chExt cx="1964967" cy="562711"/>
          </a:xfrm>
        </p:grpSpPr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B8D85451-25E7-42E1-8FD5-946CAA8905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3971186" y="2976853"/>
              <a:ext cx="334800" cy="334800"/>
            </a:xfrm>
            <a:prstGeom prst="rect">
              <a:avLst/>
            </a:prstGeom>
          </p:spPr>
        </p:pic>
        <p:sp>
          <p:nvSpPr>
            <p:cNvPr id="343" name="テキスト ボックス 342">
              <a:extLst>
                <a:ext uri="{FF2B5EF4-FFF2-40B4-BE49-F238E27FC236}">
                  <a16:creationId xmlns:a16="http://schemas.microsoft.com/office/drawing/2014/main" id="{976E6E73-D97E-4929-821B-0A95E78C244B}"/>
                </a:ext>
              </a:extLst>
            </p:cNvPr>
            <p:cNvSpPr txBox="1"/>
            <p:nvPr/>
          </p:nvSpPr>
          <p:spPr>
            <a:xfrm>
              <a:off x="-3264339" y="2980794"/>
              <a:ext cx="1258120" cy="5587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1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内線（</a:t>
              </a:r>
              <a:r>
                <a:rPr lang="en-US" altLang="ja-JP" sz="101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4042</a:t>
              </a:r>
              <a:r>
                <a:rPr lang="ja-JP" altLang="en-US" sz="101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）</a:t>
              </a:r>
            </a:p>
          </p:txBody>
        </p:sp>
      </p:grp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9FFC96A0-34BE-461C-9B29-23F41E89FAD3}"/>
              </a:ext>
            </a:extLst>
          </p:cNvPr>
          <p:cNvGrpSpPr/>
          <p:nvPr/>
        </p:nvGrpSpPr>
        <p:grpSpPr>
          <a:xfrm>
            <a:off x="-1757515" y="4321466"/>
            <a:ext cx="1566757" cy="403187"/>
            <a:chOff x="-3554269" y="5720775"/>
            <a:chExt cx="2171337" cy="558767"/>
          </a:xfrm>
        </p:grpSpPr>
        <p:sp>
          <p:nvSpPr>
            <p:cNvPr id="145" name="テキスト ボックス 144">
              <a:extLst>
                <a:ext uri="{FF2B5EF4-FFF2-40B4-BE49-F238E27FC236}">
                  <a16:creationId xmlns:a16="http://schemas.microsoft.com/office/drawing/2014/main" id="{2FCBC781-FA46-49D1-A545-62428B90D254}"/>
                </a:ext>
              </a:extLst>
            </p:cNvPr>
            <p:cNvSpPr txBox="1"/>
            <p:nvPr/>
          </p:nvSpPr>
          <p:spPr>
            <a:xfrm>
              <a:off x="-2822932" y="5720775"/>
              <a:ext cx="1440000" cy="558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1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大型スクリーン</a:t>
              </a:r>
            </a:p>
          </p:txBody>
        </p:sp>
        <p:pic>
          <p:nvPicPr>
            <p:cNvPr id="193" name="図 192">
              <a:extLst>
                <a:ext uri="{FF2B5EF4-FFF2-40B4-BE49-F238E27FC236}">
                  <a16:creationId xmlns:a16="http://schemas.microsoft.com/office/drawing/2014/main" id="{2630DAFF-F64C-4619-BB84-4D795912360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-3554269" y="5835036"/>
              <a:ext cx="438950" cy="79255"/>
            </a:xfrm>
            <a:prstGeom prst="rect">
              <a:avLst/>
            </a:prstGeom>
          </p:spPr>
        </p:pic>
      </p:grpSp>
      <p:grpSp>
        <p:nvGrpSpPr>
          <p:cNvPr id="83" name="グループ化 82">
            <a:extLst>
              <a:ext uri="{FF2B5EF4-FFF2-40B4-BE49-F238E27FC236}">
                <a16:creationId xmlns:a16="http://schemas.microsoft.com/office/drawing/2014/main" id="{21D8FE6A-3444-4C04-9858-1C4435459E8C}"/>
              </a:ext>
            </a:extLst>
          </p:cNvPr>
          <p:cNvGrpSpPr/>
          <p:nvPr/>
        </p:nvGrpSpPr>
        <p:grpSpPr>
          <a:xfrm>
            <a:off x="-1737719" y="1690343"/>
            <a:ext cx="897554" cy="441714"/>
            <a:chOff x="-3526834" y="2210666"/>
            <a:chExt cx="1243902" cy="612163"/>
          </a:xfrm>
        </p:grpSpPr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D69D45E0-22BF-48AE-B52E-0974C2745BF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-3526834" y="2210666"/>
              <a:ext cx="384081" cy="414564"/>
            </a:xfrm>
            <a:prstGeom prst="rect">
              <a:avLst/>
            </a:prstGeom>
          </p:spPr>
        </p:pic>
        <p:sp>
          <p:nvSpPr>
            <p:cNvPr id="196" name="テキスト ボックス 195">
              <a:extLst>
                <a:ext uri="{FF2B5EF4-FFF2-40B4-BE49-F238E27FC236}">
                  <a16:creationId xmlns:a16="http://schemas.microsoft.com/office/drawing/2014/main" id="{F1692AAF-E731-4CF9-A5FD-1CCE8973DCBB}"/>
                </a:ext>
              </a:extLst>
            </p:cNvPr>
            <p:cNvSpPr txBox="1"/>
            <p:nvPr/>
          </p:nvSpPr>
          <p:spPr>
            <a:xfrm>
              <a:off x="-2822932" y="2264060"/>
              <a:ext cx="540000" cy="558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1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電源</a:t>
              </a:r>
            </a:p>
          </p:txBody>
        </p:sp>
      </p:grpSp>
      <p:grpSp>
        <p:nvGrpSpPr>
          <p:cNvPr id="81" name="グループ化 80">
            <a:extLst>
              <a:ext uri="{FF2B5EF4-FFF2-40B4-BE49-F238E27FC236}">
                <a16:creationId xmlns:a16="http://schemas.microsoft.com/office/drawing/2014/main" id="{F9BC06EE-8C7A-4AEA-A026-1AD97B3701BF}"/>
              </a:ext>
            </a:extLst>
          </p:cNvPr>
          <p:cNvGrpSpPr/>
          <p:nvPr/>
        </p:nvGrpSpPr>
        <p:grpSpPr>
          <a:xfrm>
            <a:off x="-1867491" y="415417"/>
            <a:ext cx="1027326" cy="424118"/>
            <a:chOff x="-3706682" y="951597"/>
            <a:chExt cx="1423750" cy="587777"/>
          </a:xfrm>
        </p:grpSpPr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799E750C-2A84-4ED7-B671-7A47BD9DF59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-3706682" y="951597"/>
              <a:ext cx="743776" cy="365792"/>
            </a:xfrm>
            <a:prstGeom prst="rect">
              <a:avLst/>
            </a:prstGeom>
          </p:spPr>
        </p:pic>
        <p:sp>
          <p:nvSpPr>
            <p:cNvPr id="197" name="テキスト ボックス 196">
              <a:extLst>
                <a:ext uri="{FF2B5EF4-FFF2-40B4-BE49-F238E27FC236}">
                  <a16:creationId xmlns:a16="http://schemas.microsoft.com/office/drawing/2014/main" id="{43DFE005-45EC-4F28-BAD9-8C5608CBEAC6}"/>
                </a:ext>
              </a:extLst>
            </p:cNvPr>
            <p:cNvSpPr txBox="1"/>
            <p:nvPr/>
          </p:nvSpPr>
          <p:spPr>
            <a:xfrm>
              <a:off x="-2822932" y="980605"/>
              <a:ext cx="540000" cy="558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1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座席</a:t>
              </a:r>
            </a:p>
          </p:txBody>
        </p:sp>
      </p:grp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04714CB2-018C-4699-AD3C-E9D946E1738C}"/>
              </a:ext>
            </a:extLst>
          </p:cNvPr>
          <p:cNvGrpSpPr/>
          <p:nvPr/>
        </p:nvGrpSpPr>
        <p:grpSpPr>
          <a:xfrm>
            <a:off x="-1867492" y="849313"/>
            <a:ext cx="1546852" cy="421918"/>
            <a:chOff x="-3706682" y="1583812"/>
            <a:chExt cx="2143750" cy="584727"/>
          </a:xfrm>
        </p:grpSpPr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DD812329-F595-4327-92EE-1754082E434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-3706682" y="1583812"/>
              <a:ext cx="743776" cy="359695"/>
            </a:xfrm>
            <a:prstGeom prst="rect">
              <a:avLst/>
            </a:prstGeom>
          </p:spPr>
        </p:pic>
        <p:sp>
          <p:nvSpPr>
            <p:cNvPr id="198" name="テキスト ボックス 197">
              <a:extLst>
                <a:ext uri="{FF2B5EF4-FFF2-40B4-BE49-F238E27FC236}">
                  <a16:creationId xmlns:a16="http://schemas.microsoft.com/office/drawing/2014/main" id="{2C685562-CBF3-49AB-8F57-5DE754CD25AC}"/>
                </a:ext>
              </a:extLst>
            </p:cNvPr>
            <p:cNvSpPr txBox="1"/>
            <p:nvPr/>
          </p:nvSpPr>
          <p:spPr>
            <a:xfrm>
              <a:off x="-2822932" y="1609771"/>
              <a:ext cx="1260000" cy="5587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1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座席（附室）</a:t>
              </a:r>
            </a:p>
          </p:txBody>
        </p:sp>
      </p:grpSp>
      <p:sp>
        <p:nvSpPr>
          <p:cNvPr id="183" name="テキスト ボックス 182">
            <a:extLst>
              <a:ext uri="{FF2B5EF4-FFF2-40B4-BE49-F238E27FC236}">
                <a16:creationId xmlns:a16="http://schemas.microsoft.com/office/drawing/2014/main" id="{03862432-2572-496F-813C-A46D410B568A}"/>
              </a:ext>
            </a:extLst>
          </p:cNvPr>
          <p:cNvSpPr txBox="1"/>
          <p:nvPr/>
        </p:nvSpPr>
        <p:spPr>
          <a:xfrm>
            <a:off x="9394359" y="519333"/>
            <a:ext cx="3647152" cy="75713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備え付け</a:t>
            </a:r>
            <a:endParaRPr kumimoji="1"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テーブル　　　　　　　　</a:t>
            </a:r>
            <a:r>
              <a:rPr lang="en-US" altLang="ja-JP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24</a:t>
            </a:r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卓</a:t>
            </a:r>
            <a:endParaRPr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テーブル（附室）　　　　６卓</a:t>
            </a:r>
            <a:endParaRPr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イス　　　　　　　　　　</a:t>
            </a:r>
            <a:r>
              <a:rPr kumimoji="1" lang="en-US" altLang="ja-JP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48</a:t>
            </a:r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脚</a:t>
            </a:r>
            <a:endParaRPr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イス（</a:t>
            </a:r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附室）　　　　　　</a:t>
            </a:r>
            <a:r>
              <a:rPr lang="en-US" altLang="ja-JP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17</a:t>
            </a:r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脚</a:t>
            </a:r>
            <a:endParaRPr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無線マイク　　　　　　　３本</a:t>
            </a:r>
            <a:endParaRPr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有線マイク　　　　　　　２本</a:t>
            </a:r>
            <a:endParaRPr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スピーカー　　　　　　　２台</a:t>
            </a:r>
            <a:endParaRPr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ホワイトボード（附室）　１台</a:t>
            </a:r>
            <a:endParaRPr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案内板　　　　　　　　　１台</a:t>
            </a:r>
            <a:endParaRPr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持参</a:t>
            </a:r>
            <a:endParaRPr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kumimoji="1" lang="en-US" altLang="ja-JP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PC</a:t>
            </a:r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端末　　　　　　　　　２台</a:t>
            </a:r>
            <a:endParaRPr kumimoji="1"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タブレット端末（スマシ）５台</a:t>
            </a:r>
            <a:endParaRPr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スピーカー　　　　　　　１台</a:t>
            </a:r>
            <a:endParaRPr kumimoji="1"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ウェブカメラ　　　　　　２台</a:t>
            </a:r>
            <a:endParaRPr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プロジェクタ　　　　　　２台</a:t>
            </a:r>
            <a:endParaRPr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大型スクリーン　　　　　１台</a:t>
            </a:r>
            <a:endParaRPr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延長コード　　　　　　　２本</a:t>
            </a:r>
            <a:endParaRPr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lang="en-US" altLang="ja-JP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HDMI</a:t>
            </a:r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ケーブル　　　　　　２本</a:t>
            </a:r>
            <a:endParaRPr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案内用紙　　　　　　　　１枚</a:t>
            </a:r>
            <a:endParaRPr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うちパシコン持参</a:t>
            </a:r>
            <a:endParaRPr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ウェブカメラ　　　　　　１台</a:t>
            </a:r>
            <a:endParaRPr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プロジェクタ　　　　　　１台</a:t>
            </a:r>
            <a:endParaRPr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lang="en-US" altLang="ja-JP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HDMI</a:t>
            </a:r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ケーブル　　　　　　１本</a:t>
            </a:r>
            <a:endParaRPr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lang="en-US" altLang="ja-JP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IC</a:t>
            </a:r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レコーダー　　　　２～３台</a:t>
            </a:r>
            <a:endParaRPr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grpSp>
        <p:nvGrpSpPr>
          <p:cNvPr id="92" name="グループ化 91">
            <a:extLst>
              <a:ext uri="{FF2B5EF4-FFF2-40B4-BE49-F238E27FC236}">
                <a16:creationId xmlns:a16="http://schemas.microsoft.com/office/drawing/2014/main" id="{DC4BBAF5-8764-4564-A23A-B9C4D05DF651}"/>
              </a:ext>
            </a:extLst>
          </p:cNvPr>
          <p:cNvGrpSpPr/>
          <p:nvPr/>
        </p:nvGrpSpPr>
        <p:grpSpPr>
          <a:xfrm>
            <a:off x="-1755008" y="4713501"/>
            <a:ext cx="1564250" cy="403187"/>
            <a:chOff x="-3550794" y="6193062"/>
            <a:chExt cx="2167862" cy="558767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52E6B6A1-68F3-4467-AA5E-7C8EB4F5C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-3550794" y="6309081"/>
              <a:ext cx="432000" cy="75738"/>
            </a:xfrm>
            <a:prstGeom prst="rect">
              <a:avLst/>
            </a:prstGeom>
          </p:spPr>
        </p:pic>
        <p:sp>
          <p:nvSpPr>
            <p:cNvPr id="188" name="テキスト ボックス 187">
              <a:extLst>
                <a:ext uri="{FF2B5EF4-FFF2-40B4-BE49-F238E27FC236}">
                  <a16:creationId xmlns:a16="http://schemas.microsoft.com/office/drawing/2014/main" id="{CED729FC-0437-418A-AC5A-55A4D6848EF3}"/>
                </a:ext>
              </a:extLst>
            </p:cNvPr>
            <p:cNvSpPr txBox="1"/>
            <p:nvPr/>
          </p:nvSpPr>
          <p:spPr>
            <a:xfrm>
              <a:off x="-2822931" y="6193062"/>
              <a:ext cx="1439999" cy="558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1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ホワイトボード</a:t>
              </a:r>
            </a:p>
          </p:txBody>
        </p:sp>
      </p:grpSp>
      <p:grpSp>
        <p:nvGrpSpPr>
          <p:cNvPr id="89" name="グループ化 88">
            <a:extLst>
              <a:ext uri="{FF2B5EF4-FFF2-40B4-BE49-F238E27FC236}">
                <a16:creationId xmlns:a16="http://schemas.microsoft.com/office/drawing/2014/main" id="{7F950423-81E2-4B15-B448-8B49FDD4BBE8}"/>
              </a:ext>
            </a:extLst>
          </p:cNvPr>
          <p:cNvGrpSpPr/>
          <p:nvPr/>
        </p:nvGrpSpPr>
        <p:grpSpPr>
          <a:xfrm>
            <a:off x="-1750917" y="3521928"/>
            <a:ext cx="1430277" cy="403187"/>
            <a:chOff x="-3545124" y="4697944"/>
            <a:chExt cx="1982192" cy="558769"/>
          </a:xfrm>
        </p:grpSpPr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B061E67B-AD0E-42F1-B2BE-6E1483AF8C8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duotone>
                <a:prstClr val="black"/>
                <a:schemeClr val="accent5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-3545124" y="4739046"/>
              <a:ext cx="420660" cy="225572"/>
            </a:xfrm>
            <a:prstGeom prst="rect">
              <a:avLst/>
            </a:prstGeom>
          </p:spPr>
        </p:pic>
        <p:sp>
          <p:nvSpPr>
            <p:cNvPr id="199" name="テキスト ボックス 198">
              <a:extLst>
                <a:ext uri="{FF2B5EF4-FFF2-40B4-BE49-F238E27FC236}">
                  <a16:creationId xmlns:a16="http://schemas.microsoft.com/office/drawing/2014/main" id="{321DDD74-A4B7-4015-9D6A-522D8024835A}"/>
                </a:ext>
              </a:extLst>
            </p:cNvPr>
            <p:cNvSpPr txBox="1"/>
            <p:nvPr/>
          </p:nvSpPr>
          <p:spPr>
            <a:xfrm>
              <a:off x="-2822932" y="4697944"/>
              <a:ext cx="1260000" cy="558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1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ウェブカメラ</a:t>
              </a:r>
            </a:p>
          </p:txBody>
        </p:sp>
      </p:grpSp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93EEA136-FE0A-4EBC-A413-DB4529004904}"/>
              </a:ext>
            </a:extLst>
          </p:cNvPr>
          <p:cNvGrpSpPr/>
          <p:nvPr/>
        </p:nvGrpSpPr>
        <p:grpSpPr>
          <a:xfrm>
            <a:off x="-1762660" y="2551467"/>
            <a:ext cx="1052376" cy="455657"/>
            <a:chOff x="-3561399" y="3413017"/>
            <a:chExt cx="1458467" cy="631485"/>
          </a:xfrm>
        </p:grpSpPr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98180585-0E0C-48F2-A1E3-90A8D7D06C65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-3561399" y="3413017"/>
              <a:ext cx="453210" cy="453210"/>
            </a:xfrm>
            <a:prstGeom prst="rect">
              <a:avLst/>
            </a:prstGeom>
          </p:spPr>
        </p:pic>
        <p:sp>
          <p:nvSpPr>
            <p:cNvPr id="202" name="テキスト ボックス 201">
              <a:extLst>
                <a:ext uri="{FF2B5EF4-FFF2-40B4-BE49-F238E27FC236}">
                  <a16:creationId xmlns:a16="http://schemas.microsoft.com/office/drawing/2014/main" id="{7ECC3AA8-465D-4C2C-8231-B6E6BDA308BA}"/>
                </a:ext>
              </a:extLst>
            </p:cNvPr>
            <p:cNvSpPr txBox="1"/>
            <p:nvPr/>
          </p:nvSpPr>
          <p:spPr>
            <a:xfrm>
              <a:off x="-2822931" y="3485734"/>
              <a:ext cx="719999" cy="5587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1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PC</a:t>
              </a:r>
              <a:r>
                <a:rPr lang="ja-JP" altLang="en-US" sz="101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端末</a:t>
              </a:r>
            </a:p>
          </p:txBody>
        </p:sp>
      </p:grpSp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0C0D038F-E59F-4E6A-9176-721CA8C7A710}"/>
              </a:ext>
            </a:extLst>
          </p:cNvPr>
          <p:cNvGrpSpPr/>
          <p:nvPr/>
        </p:nvGrpSpPr>
        <p:grpSpPr>
          <a:xfrm>
            <a:off x="-1750917" y="3048440"/>
            <a:ext cx="1560159" cy="443914"/>
            <a:chOff x="-3545124" y="4113327"/>
            <a:chExt cx="2162192" cy="615211"/>
          </a:xfrm>
        </p:grpSpPr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CCD520BB-B485-46BC-8443-ED3903358C3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-3545124" y="4113327"/>
              <a:ext cx="420660" cy="420660"/>
            </a:xfrm>
            <a:prstGeom prst="rect">
              <a:avLst/>
            </a:prstGeom>
          </p:spPr>
        </p:pic>
        <p:sp>
          <p:nvSpPr>
            <p:cNvPr id="212" name="テキスト ボックス 211">
              <a:extLst>
                <a:ext uri="{FF2B5EF4-FFF2-40B4-BE49-F238E27FC236}">
                  <a16:creationId xmlns:a16="http://schemas.microsoft.com/office/drawing/2014/main" id="{70465E03-5394-46DE-B1B5-E88D0A2FBF3D}"/>
                </a:ext>
              </a:extLst>
            </p:cNvPr>
            <p:cNvSpPr txBox="1"/>
            <p:nvPr/>
          </p:nvSpPr>
          <p:spPr>
            <a:xfrm>
              <a:off x="-2822933" y="4169770"/>
              <a:ext cx="1440001" cy="5587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1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タブレット端末</a:t>
              </a:r>
            </a:p>
          </p:txBody>
        </p:sp>
      </p:grpSp>
      <p:grpSp>
        <p:nvGrpSpPr>
          <p:cNvPr id="90" name="グループ化 89">
            <a:extLst>
              <a:ext uri="{FF2B5EF4-FFF2-40B4-BE49-F238E27FC236}">
                <a16:creationId xmlns:a16="http://schemas.microsoft.com/office/drawing/2014/main" id="{764065F8-64BF-472B-90CE-5A0927EC23E5}"/>
              </a:ext>
            </a:extLst>
          </p:cNvPr>
          <p:cNvGrpSpPr/>
          <p:nvPr/>
        </p:nvGrpSpPr>
        <p:grpSpPr>
          <a:xfrm>
            <a:off x="-1777311" y="3913963"/>
            <a:ext cx="1456671" cy="410921"/>
            <a:chOff x="-3581703" y="5264623"/>
            <a:chExt cx="2018771" cy="569487"/>
          </a:xfrm>
        </p:grpSpPr>
        <p:sp>
          <p:nvSpPr>
            <p:cNvPr id="195" name="テキスト ボックス 194">
              <a:extLst>
                <a:ext uri="{FF2B5EF4-FFF2-40B4-BE49-F238E27FC236}">
                  <a16:creationId xmlns:a16="http://schemas.microsoft.com/office/drawing/2014/main" id="{DD029E42-26D3-47F2-A8FA-50258A94B5E2}"/>
                </a:ext>
              </a:extLst>
            </p:cNvPr>
            <p:cNvSpPr txBox="1"/>
            <p:nvPr/>
          </p:nvSpPr>
          <p:spPr>
            <a:xfrm>
              <a:off x="-2822932" y="5275341"/>
              <a:ext cx="1260000" cy="558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1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プロジェクタ</a:t>
              </a:r>
            </a:p>
          </p:txBody>
        </p:sp>
        <p:pic>
          <p:nvPicPr>
            <p:cNvPr id="65" name="図 64">
              <a:extLst>
                <a:ext uri="{FF2B5EF4-FFF2-40B4-BE49-F238E27FC236}">
                  <a16:creationId xmlns:a16="http://schemas.microsoft.com/office/drawing/2014/main" id="{BEFE988C-A6DA-43B7-85DB-F243E5FF69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sharpenSoften amount="50000"/>
                      </a14:imgEffect>
                      <a14:imgEffect>
                        <a14:colorTemperature colorTemp="11200"/>
                      </a14:imgEffect>
                      <a14:imgEffect>
                        <a14:saturation sat="400000"/>
                      </a14:imgEffect>
                      <a14:imgEffect>
                        <a14:brightnessContrast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-3581703" y="5264623"/>
              <a:ext cx="493819" cy="329213"/>
            </a:xfrm>
            <a:prstGeom prst="rect">
              <a:avLst/>
            </a:prstGeom>
          </p:spPr>
        </p:pic>
      </p:grpSp>
      <p:grpSp>
        <p:nvGrpSpPr>
          <p:cNvPr id="84" name="グループ化 83">
            <a:extLst>
              <a:ext uri="{FF2B5EF4-FFF2-40B4-BE49-F238E27FC236}">
                <a16:creationId xmlns:a16="http://schemas.microsoft.com/office/drawing/2014/main" id="{25A2DA3F-1143-4613-904F-D70CD7147FC9}"/>
              </a:ext>
            </a:extLst>
          </p:cNvPr>
          <p:cNvGrpSpPr/>
          <p:nvPr/>
        </p:nvGrpSpPr>
        <p:grpSpPr>
          <a:xfrm>
            <a:off x="-1702527" y="2159434"/>
            <a:ext cx="1252006" cy="403187"/>
            <a:chOff x="-3478062" y="2842880"/>
            <a:chExt cx="1735130" cy="558768"/>
          </a:xfrm>
        </p:grpSpPr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E0EC5FFA-5FF4-4D92-B80B-A0821DC617EB}"/>
                </a:ext>
              </a:extLst>
            </p:cNvPr>
            <p:cNvSpPr txBox="1"/>
            <p:nvPr/>
          </p:nvSpPr>
          <p:spPr>
            <a:xfrm>
              <a:off x="-2822932" y="2842880"/>
              <a:ext cx="1080000" cy="5587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1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スピーカー</a:t>
              </a:r>
            </a:p>
          </p:txBody>
        </p:sp>
        <p:pic>
          <p:nvPicPr>
            <p:cNvPr id="66" name="図 65">
              <a:extLst>
                <a:ext uri="{FF2B5EF4-FFF2-40B4-BE49-F238E27FC236}">
                  <a16:creationId xmlns:a16="http://schemas.microsoft.com/office/drawing/2014/main" id="{3EAB380B-B3C6-424A-99FD-FC20E9F1E9FB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colorTemperature colorTemp="11200"/>
                      </a14:imgEffect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-3478062" y="2850452"/>
              <a:ext cx="286537" cy="292633"/>
            </a:xfrm>
            <a:prstGeom prst="rect">
              <a:avLst/>
            </a:prstGeom>
          </p:spPr>
        </p:pic>
      </p:grpSp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C6D82E46-B0ED-4971-872D-111C2FF7F3EC}"/>
              </a:ext>
            </a:extLst>
          </p:cNvPr>
          <p:cNvGrpSpPr/>
          <p:nvPr/>
        </p:nvGrpSpPr>
        <p:grpSpPr>
          <a:xfrm>
            <a:off x="-1737719" y="5105536"/>
            <a:ext cx="1287198" cy="403187"/>
            <a:chOff x="-3526834" y="6671421"/>
            <a:chExt cx="1783902" cy="558767"/>
          </a:xfrm>
        </p:grpSpPr>
        <p:cxnSp>
          <p:nvCxnSpPr>
            <p:cNvPr id="78" name="コネクタ: カギ線 77">
              <a:extLst>
                <a:ext uri="{FF2B5EF4-FFF2-40B4-BE49-F238E27FC236}">
                  <a16:creationId xmlns:a16="http://schemas.microsoft.com/office/drawing/2014/main" id="{AE9BAC3D-DDC0-4FED-A079-C4AFDD5647B6}"/>
                </a:ext>
              </a:extLst>
            </p:cNvPr>
            <p:cNvCxnSpPr>
              <a:cxnSpLocks/>
            </p:cNvCxnSpPr>
            <p:nvPr/>
          </p:nvCxnSpPr>
          <p:spPr>
            <a:xfrm>
              <a:off x="-3526834" y="6736404"/>
              <a:ext cx="384081" cy="177811"/>
            </a:xfrm>
            <a:prstGeom prst="bent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9" name="テキスト ボックス 288">
              <a:extLst>
                <a:ext uri="{FF2B5EF4-FFF2-40B4-BE49-F238E27FC236}">
                  <a16:creationId xmlns:a16="http://schemas.microsoft.com/office/drawing/2014/main" id="{ACF6C95A-8057-4577-A006-109DA9E3BE3D}"/>
                </a:ext>
              </a:extLst>
            </p:cNvPr>
            <p:cNvSpPr txBox="1"/>
            <p:nvPr/>
          </p:nvSpPr>
          <p:spPr>
            <a:xfrm>
              <a:off x="-2822932" y="6671421"/>
              <a:ext cx="1080000" cy="558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1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延長コード</a:t>
              </a:r>
            </a:p>
          </p:txBody>
        </p:sp>
      </p:grp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0F46C6DD-4086-4A2C-8275-DD8E3DAEC3BF}"/>
              </a:ext>
            </a:extLst>
          </p:cNvPr>
          <p:cNvGrpSpPr/>
          <p:nvPr/>
        </p:nvGrpSpPr>
        <p:grpSpPr>
          <a:xfrm>
            <a:off x="-1777311" y="5497563"/>
            <a:ext cx="1326790" cy="435017"/>
            <a:chOff x="-2962253" y="8052300"/>
            <a:chExt cx="1838771" cy="602882"/>
          </a:xfrm>
        </p:grpSpPr>
        <p:pic>
          <p:nvPicPr>
            <p:cNvPr id="105" name="図 104">
              <a:extLst>
                <a:ext uri="{FF2B5EF4-FFF2-40B4-BE49-F238E27FC236}">
                  <a16:creationId xmlns:a16="http://schemas.microsoft.com/office/drawing/2014/main" id="{CCED2628-93E8-4021-80A1-1049AFA128A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-2962253" y="8052300"/>
              <a:ext cx="421713" cy="396000"/>
            </a:xfrm>
            <a:prstGeom prst="rect">
              <a:avLst/>
            </a:prstGeom>
          </p:spPr>
        </p:pic>
        <p:sp>
          <p:nvSpPr>
            <p:cNvPr id="317" name="テキスト ボックス 316">
              <a:extLst>
                <a:ext uri="{FF2B5EF4-FFF2-40B4-BE49-F238E27FC236}">
                  <a16:creationId xmlns:a16="http://schemas.microsoft.com/office/drawing/2014/main" id="{7D71995E-635C-41B3-B664-EE9E9D3FDD9B}"/>
                </a:ext>
              </a:extLst>
            </p:cNvPr>
            <p:cNvSpPr txBox="1"/>
            <p:nvPr/>
          </p:nvSpPr>
          <p:spPr>
            <a:xfrm>
              <a:off x="-2203483" y="8096413"/>
              <a:ext cx="1080001" cy="558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1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無線マイク</a:t>
              </a:r>
            </a:p>
          </p:txBody>
        </p:sp>
      </p:grp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D3B3FB7D-D2E8-483B-A3E7-2E4EFF3CF176}"/>
              </a:ext>
            </a:extLst>
          </p:cNvPr>
          <p:cNvGrpSpPr/>
          <p:nvPr/>
        </p:nvGrpSpPr>
        <p:grpSpPr>
          <a:xfrm>
            <a:off x="-1777311" y="5953256"/>
            <a:ext cx="1326790" cy="435017"/>
            <a:chOff x="-2962253" y="8676455"/>
            <a:chExt cx="1838771" cy="602882"/>
          </a:xfrm>
        </p:grpSpPr>
        <p:pic>
          <p:nvPicPr>
            <p:cNvPr id="106" name="図 105">
              <a:extLst>
                <a:ext uri="{FF2B5EF4-FFF2-40B4-BE49-F238E27FC236}">
                  <a16:creationId xmlns:a16="http://schemas.microsoft.com/office/drawing/2014/main" id="{54EB8164-8490-4427-BD64-4BB0D9BD2A6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-2962253" y="8676455"/>
              <a:ext cx="421713" cy="396000"/>
            </a:xfrm>
            <a:prstGeom prst="rect">
              <a:avLst/>
            </a:prstGeom>
          </p:spPr>
        </p:pic>
        <p:sp>
          <p:nvSpPr>
            <p:cNvPr id="318" name="テキスト ボックス 317">
              <a:extLst>
                <a:ext uri="{FF2B5EF4-FFF2-40B4-BE49-F238E27FC236}">
                  <a16:creationId xmlns:a16="http://schemas.microsoft.com/office/drawing/2014/main" id="{B2B8841B-B0A1-46B9-A51E-47C8974CDBE9}"/>
                </a:ext>
              </a:extLst>
            </p:cNvPr>
            <p:cNvSpPr txBox="1"/>
            <p:nvPr/>
          </p:nvSpPr>
          <p:spPr>
            <a:xfrm>
              <a:off x="-2203483" y="8720568"/>
              <a:ext cx="1080001" cy="558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1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有線マイク</a:t>
              </a: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8DC1C00A-CA37-498C-AB17-8E3EE871684A}"/>
              </a:ext>
            </a:extLst>
          </p:cNvPr>
          <p:cNvGrpSpPr/>
          <p:nvPr/>
        </p:nvGrpSpPr>
        <p:grpSpPr>
          <a:xfrm>
            <a:off x="-1738914" y="6408961"/>
            <a:ext cx="1028630" cy="412876"/>
            <a:chOff x="-2409925" y="9244204"/>
            <a:chExt cx="1425557" cy="572196"/>
          </a:xfrm>
        </p:grpSpPr>
        <p:pic>
          <p:nvPicPr>
            <p:cNvPr id="276" name="図 275">
              <a:extLst>
                <a:ext uri="{FF2B5EF4-FFF2-40B4-BE49-F238E27FC236}">
                  <a16:creationId xmlns:a16="http://schemas.microsoft.com/office/drawing/2014/main" id="{84ED9BD0-E15A-4480-8738-8C56724448E4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409925" y="9244204"/>
              <a:ext cx="334633" cy="334633"/>
            </a:xfrm>
            <a:prstGeom prst="rect">
              <a:avLst/>
            </a:prstGeom>
          </p:spPr>
        </p:pic>
        <p:sp>
          <p:nvSpPr>
            <p:cNvPr id="314" name="テキスト ボックス 313">
              <a:extLst>
                <a:ext uri="{FF2B5EF4-FFF2-40B4-BE49-F238E27FC236}">
                  <a16:creationId xmlns:a16="http://schemas.microsoft.com/office/drawing/2014/main" id="{A9B08E1F-CD94-4AF5-A473-BDC90E8E3D65}"/>
                </a:ext>
              </a:extLst>
            </p:cNvPr>
            <p:cNvSpPr txBox="1"/>
            <p:nvPr/>
          </p:nvSpPr>
          <p:spPr>
            <a:xfrm>
              <a:off x="-1704368" y="9257632"/>
              <a:ext cx="720000" cy="5587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1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案内板</a:t>
              </a: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5327A3C8-B990-4621-B059-AC0AF70163F5}"/>
              </a:ext>
            </a:extLst>
          </p:cNvPr>
          <p:cNvGrpSpPr>
            <a:grpSpLocks noChangeAspect="1"/>
          </p:cNvGrpSpPr>
          <p:nvPr/>
        </p:nvGrpSpPr>
        <p:grpSpPr>
          <a:xfrm rot="16200000">
            <a:off x="1736386" y="-684025"/>
            <a:ext cx="5793910" cy="8633986"/>
            <a:chOff x="2358461" y="387508"/>
            <a:chExt cx="4291785" cy="6395545"/>
          </a:xfrm>
        </p:grpSpPr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3795786C-2DF0-4CFC-B1CC-21E05577F1E9}"/>
                </a:ext>
              </a:extLst>
            </p:cNvPr>
            <p:cNvGrpSpPr/>
            <p:nvPr/>
          </p:nvGrpSpPr>
          <p:grpSpPr>
            <a:xfrm>
              <a:off x="3542185" y="4200411"/>
              <a:ext cx="2074969" cy="260335"/>
              <a:chOff x="1620800" y="5821263"/>
              <a:chExt cx="2875657" cy="360793"/>
            </a:xfrm>
          </p:grpSpPr>
          <p:grpSp>
            <p:nvGrpSpPr>
              <p:cNvPr id="421" name="グループ化 420">
                <a:extLst>
                  <a:ext uri="{FF2B5EF4-FFF2-40B4-BE49-F238E27FC236}">
                    <a16:creationId xmlns:a16="http://schemas.microsoft.com/office/drawing/2014/main" id="{A14CF9FB-BAA0-44F3-A592-272C5331903E}"/>
                  </a:ext>
                </a:extLst>
              </p:cNvPr>
              <p:cNvGrpSpPr/>
              <p:nvPr/>
            </p:nvGrpSpPr>
            <p:grpSpPr>
              <a:xfrm>
                <a:off x="1620800" y="5821263"/>
                <a:ext cx="2875657" cy="354225"/>
                <a:chOff x="1967837" y="3605868"/>
                <a:chExt cx="2875657" cy="354225"/>
              </a:xfrm>
            </p:grpSpPr>
            <p:grpSp>
              <p:nvGrpSpPr>
                <p:cNvPr id="422" name="グループ化 421">
                  <a:extLst>
                    <a:ext uri="{FF2B5EF4-FFF2-40B4-BE49-F238E27FC236}">
                      <a16:creationId xmlns:a16="http://schemas.microsoft.com/office/drawing/2014/main" id="{D9EB2972-AC44-4712-BF56-C9B55A8EB51C}"/>
                    </a:ext>
                  </a:extLst>
                </p:cNvPr>
                <p:cNvGrpSpPr/>
                <p:nvPr/>
              </p:nvGrpSpPr>
              <p:grpSpPr>
                <a:xfrm>
                  <a:off x="4123494" y="3605868"/>
                  <a:ext cx="720000" cy="354020"/>
                  <a:chOff x="1961747" y="5373947"/>
                  <a:chExt cx="720000" cy="354020"/>
                </a:xfrm>
              </p:grpSpPr>
              <p:sp>
                <p:nvSpPr>
                  <p:cNvPr id="434" name="正方形/長方形 433">
                    <a:extLst>
                      <a:ext uri="{FF2B5EF4-FFF2-40B4-BE49-F238E27FC236}">
                        <a16:creationId xmlns:a16="http://schemas.microsoft.com/office/drawing/2014/main" id="{59EF4725-DF20-4D41-B9CA-889493CB2711}"/>
                      </a:ext>
                    </a:extLst>
                  </p:cNvPr>
                  <p:cNvSpPr/>
                  <p:nvPr/>
                </p:nvSpPr>
                <p:spPr>
                  <a:xfrm>
                    <a:off x="1961747" y="5373947"/>
                    <a:ext cx="720000" cy="180000"/>
                  </a:xfrm>
                  <a:prstGeom prst="rect">
                    <a:avLst/>
                  </a:prstGeom>
                  <a:noFill/>
                  <a:ln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>
                      <a:solidFill>
                        <a:schemeClr val="tx1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Meiryo UI" panose="020B0604030504040204" pitchFamily="50" charset="-128"/>
                    </a:endParaRPr>
                  </a:p>
                </p:txBody>
              </p:sp>
              <p:sp>
                <p:nvSpPr>
                  <p:cNvPr id="435" name="四角形: 角を丸くする 434">
                    <a:extLst>
                      <a:ext uri="{FF2B5EF4-FFF2-40B4-BE49-F238E27FC236}">
                        <a16:creationId xmlns:a16="http://schemas.microsoft.com/office/drawing/2014/main" id="{F26F0A5A-715E-4459-B894-0D559D7BA8FA}"/>
                      </a:ext>
                    </a:extLst>
                  </p:cNvPr>
                  <p:cNvSpPr/>
                  <p:nvPr/>
                </p:nvSpPr>
                <p:spPr>
                  <a:xfrm>
                    <a:off x="2053422" y="5547967"/>
                    <a:ext cx="180000" cy="180000"/>
                  </a:xfrm>
                  <a:prstGeom prst="roundRect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</p:txBody>
              </p:sp>
              <p:sp>
                <p:nvSpPr>
                  <p:cNvPr id="436" name="四角形: 角を丸くする 435">
                    <a:extLst>
                      <a:ext uri="{FF2B5EF4-FFF2-40B4-BE49-F238E27FC236}">
                        <a16:creationId xmlns:a16="http://schemas.microsoft.com/office/drawing/2014/main" id="{DEFFBD2B-612F-46CB-943D-460AB4A4310A}"/>
                      </a:ext>
                    </a:extLst>
                  </p:cNvPr>
                  <p:cNvSpPr/>
                  <p:nvPr/>
                </p:nvSpPr>
                <p:spPr>
                  <a:xfrm>
                    <a:off x="2412468" y="5547967"/>
                    <a:ext cx="180000" cy="180000"/>
                  </a:xfrm>
                  <a:prstGeom prst="roundRect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</p:txBody>
              </p:sp>
            </p:grpSp>
            <p:grpSp>
              <p:nvGrpSpPr>
                <p:cNvPr id="423" name="グループ化 422">
                  <a:extLst>
                    <a:ext uri="{FF2B5EF4-FFF2-40B4-BE49-F238E27FC236}">
                      <a16:creationId xmlns:a16="http://schemas.microsoft.com/office/drawing/2014/main" id="{4F052EC5-7407-4E3A-A243-A27F68F577AF}"/>
                    </a:ext>
                  </a:extLst>
                </p:cNvPr>
                <p:cNvGrpSpPr/>
                <p:nvPr/>
              </p:nvGrpSpPr>
              <p:grpSpPr>
                <a:xfrm>
                  <a:off x="1967837" y="3606073"/>
                  <a:ext cx="720000" cy="354020"/>
                  <a:chOff x="1967837" y="3063914"/>
                  <a:chExt cx="720000" cy="354020"/>
                </a:xfrm>
              </p:grpSpPr>
              <p:sp>
                <p:nvSpPr>
                  <p:cNvPr id="432" name="正方形/長方形 431">
                    <a:extLst>
                      <a:ext uri="{FF2B5EF4-FFF2-40B4-BE49-F238E27FC236}">
                        <a16:creationId xmlns:a16="http://schemas.microsoft.com/office/drawing/2014/main" id="{6B51E3BA-5B05-4E00-A169-E7678CECC2F5}"/>
                      </a:ext>
                    </a:extLst>
                  </p:cNvPr>
                  <p:cNvSpPr/>
                  <p:nvPr/>
                </p:nvSpPr>
                <p:spPr>
                  <a:xfrm>
                    <a:off x="1967837" y="3063914"/>
                    <a:ext cx="720000" cy="180000"/>
                  </a:xfrm>
                  <a:prstGeom prst="rect">
                    <a:avLst/>
                  </a:prstGeom>
                  <a:noFill/>
                  <a:ln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>
                      <a:solidFill>
                        <a:schemeClr val="tx1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Meiryo UI" panose="020B0604030504040204" pitchFamily="50" charset="-128"/>
                    </a:endParaRPr>
                  </a:p>
                </p:txBody>
              </p:sp>
              <p:sp>
                <p:nvSpPr>
                  <p:cNvPr id="433" name="四角形: 角を丸くする 432">
                    <a:extLst>
                      <a:ext uri="{FF2B5EF4-FFF2-40B4-BE49-F238E27FC236}">
                        <a16:creationId xmlns:a16="http://schemas.microsoft.com/office/drawing/2014/main" id="{0D17C06D-A025-44CC-B28A-0F964CDB5CFF}"/>
                      </a:ext>
                    </a:extLst>
                  </p:cNvPr>
                  <p:cNvSpPr/>
                  <p:nvPr/>
                </p:nvSpPr>
                <p:spPr>
                  <a:xfrm>
                    <a:off x="2418558" y="3237934"/>
                    <a:ext cx="180000" cy="180000"/>
                  </a:xfrm>
                  <a:prstGeom prst="roundRect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</p:txBody>
              </p:sp>
            </p:grpSp>
            <p:grpSp>
              <p:nvGrpSpPr>
                <p:cNvPr id="424" name="グループ化 423">
                  <a:extLst>
                    <a:ext uri="{FF2B5EF4-FFF2-40B4-BE49-F238E27FC236}">
                      <a16:creationId xmlns:a16="http://schemas.microsoft.com/office/drawing/2014/main" id="{AE2A32FD-5558-4E40-A80F-D69A873379CD}"/>
                    </a:ext>
                  </a:extLst>
                </p:cNvPr>
                <p:cNvGrpSpPr/>
                <p:nvPr/>
              </p:nvGrpSpPr>
              <p:grpSpPr>
                <a:xfrm>
                  <a:off x="2684647" y="3606073"/>
                  <a:ext cx="720000" cy="354020"/>
                  <a:chOff x="2684647" y="3063914"/>
                  <a:chExt cx="720000" cy="354020"/>
                </a:xfrm>
              </p:grpSpPr>
              <p:sp>
                <p:nvSpPr>
                  <p:cNvPr id="429" name="正方形/長方形 428">
                    <a:extLst>
                      <a:ext uri="{FF2B5EF4-FFF2-40B4-BE49-F238E27FC236}">
                        <a16:creationId xmlns:a16="http://schemas.microsoft.com/office/drawing/2014/main" id="{AE88FC53-D97A-495B-A565-93717E1D2AE3}"/>
                      </a:ext>
                    </a:extLst>
                  </p:cNvPr>
                  <p:cNvSpPr/>
                  <p:nvPr/>
                </p:nvSpPr>
                <p:spPr>
                  <a:xfrm>
                    <a:off x="2684647" y="3063914"/>
                    <a:ext cx="720000" cy="180000"/>
                  </a:xfrm>
                  <a:prstGeom prst="rect">
                    <a:avLst/>
                  </a:prstGeom>
                  <a:noFill/>
                  <a:ln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>
                      <a:solidFill>
                        <a:schemeClr val="tx1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Meiryo UI" panose="020B0604030504040204" pitchFamily="50" charset="-128"/>
                    </a:endParaRPr>
                  </a:p>
                </p:txBody>
              </p:sp>
              <p:sp>
                <p:nvSpPr>
                  <p:cNvPr id="430" name="四角形: 角を丸くする 429">
                    <a:extLst>
                      <a:ext uri="{FF2B5EF4-FFF2-40B4-BE49-F238E27FC236}">
                        <a16:creationId xmlns:a16="http://schemas.microsoft.com/office/drawing/2014/main" id="{9E25478D-7836-4CE3-83E3-A4F8AA93A029}"/>
                      </a:ext>
                    </a:extLst>
                  </p:cNvPr>
                  <p:cNvSpPr/>
                  <p:nvPr/>
                </p:nvSpPr>
                <p:spPr>
                  <a:xfrm>
                    <a:off x="2777604" y="3237934"/>
                    <a:ext cx="180000" cy="180000"/>
                  </a:xfrm>
                  <a:prstGeom prst="roundRect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</p:txBody>
              </p:sp>
              <p:sp>
                <p:nvSpPr>
                  <p:cNvPr id="431" name="四角形: 角を丸くする 430">
                    <a:extLst>
                      <a:ext uri="{FF2B5EF4-FFF2-40B4-BE49-F238E27FC236}">
                        <a16:creationId xmlns:a16="http://schemas.microsoft.com/office/drawing/2014/main" id="{F3415F11-3658-462A-A4EA-A817B4F6DCFA}"/>
                      </a:ext>
                    </a:extLst>
                  </p:cNvPr>
                  <p:cNvSpPr/>
                  <p:nvPr/>
                </p:nvSpPr>
                <p:spPr>
                  <a:xfrm>
                    <a:off x="3136650" y="3237934"/>
                    <a:ext cx="180000" cy="180000"/>
                  </a:xfrm>
                  <a:prstGeom prst="roundRect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</p:txBody>
              </p:sp>
            </p:grpSp>
            <p:grpSp>
              <p:nvGrpSpPr>
                <p:cNvPr id="425" name="グループ化 424">
                  <a:extLst>
                    <a:ext uri="{FF2B5EF4-FFF2-40B4-BE49-F238E27FC236}">
                      <a16:creationId xmlns:a16="http://schemas.microsoft.com/office/drawing/2014/main" id="{11680FD9-B846-4FDC-94A3-8694AA22C923}"/>
                    </a:ext>
                  </a:extLst>
                </p:cNvPr>
                <p:cNvGrpSpPr/>
                <p:nvPr/>
              </p:nvGrpSpPr>
              <p:grpSpPr>
                <a:xfrm>
                  <a:off x="3404727" y="3606073"/>
                  <a:ext cx="720000" cy="354020"/>
                  <a:chOff x="3404727" y="3063914"/>
                  <a:chExt cx="720000" cy="354020"/>
                </a:xfrm>
              </p:grpSpPr>
              <p:sp>
                <p:nvSpPr>
                  <p:cNvPr id="426" name="正方形/長方形 425">
                    <a:extLst>
                      <a:ext uri="{FF2B5EF4-FFF2-40B4-BE49-F238E27FC236}">
                        <a16:creationId xmlns:a16="http://schemas.microsoft.com/office/drawing/2014/main" id="{DA9806BB-D018-416A-AFE5-C6159AA846CA}"/>
                      </a:ext>
                    </a:extLst>
                  </p:cNvPr>
                  <p:cNvSpPr/>
                  <p:nvPr/>
                </p:nvSpPr>
                <p:spPr>
                  <a:xfrm>
                    <a:off x="3404727" y="3063914"/>
                    <a:ext cx="720000" cy="180000"/>
                  </a:xfrm>
                  <a:prstGeom prst="rect">
                    <a:avLst/>
                  </a:prstGeom>
                  <a:noFill/>
                  <a:ln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>
                      <a:solidFill>
                        <a:schemeClr val="tx1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Meiryo UI" panose="020B0604030504040204" pitchFamily="50" charset="-128"/>
                    </a:endParaRPr>
                  </a:p>
                </p:txBody>
              </p:sp>
              <p:sp>
                <p:nvSpPr>
                  <p:cNvPr id="427" name="四角形: 角を丸くする 426">
                    <a:extLst>
                      <a:ext uri="{FF2B5EF4-FFF2-40B4-BE49-F238E27FC236}">
                        <a16:creationId xmlns:a16="http://schemas.microsoft.com/office/drawing/2014/main" id="{6D770686-69DE-4299-BBE2-1EB1B9CAA39B}"/>
                      </a:ext>
                    </a:extLst>
                  </p:cNvPr>
                  <p:cNvSpPr/>
                  <p:nvPr/>
                </p:nvSpPr>
                <p:spPr>
                  <a:xfrm>
                    <a:off x="3495696" y="3237934"/>
                    <a:ext cx="180000" cy="180000"/>
                  </a:xfrm>
                  <a:prstGeom prst="roundRect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</p:txBody>
              </p:sp>
              <p:sp>
                <p:nvSpPr>
                  <p:cNvPr id="428" name="四角形: 角を丸くする 427">
                    <a:extLst>
                      <a:ext uri="{FF2B5EF4-FFF2-40B4-BE49-F238E27FC236}">
                        <a16:creationId xmlns:a16="http://schemas.microsoft.com/office/drawing/2014/main" id="{A6561D60-7E9A-4081-9F08-39396D9BACD4}"/>
                      </a:ext>
                    </a:extLst>
                  </p:cNvPr>
                  <p:cNvSpPr/>
                  <p:nvPr/>
                </p:nvSpPr>
                <p:spPr>
                  <a:xfrm>
                    <a:off x="3854743" y="3237934"/>
                    <a:ext cx="180000" cy="180000"/>
                  </a:xfrm>
                  <a:prstGeom prst="roundRect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</p:txBody>
              </p:sp>
            </p:grpSp>
          </p:grpSp>
          <p:sp>
            <p:nvSpPr>
              <p:cNvPr id="437" name="四角形: 角を丸くする 436">
                <a:extLst>
                  <a:ext uri="{FF2B5EF4-FFF2-40B4-BE49-F238E27FC236}">
                    <a16:creationId xmlns:a16="http://schemas.microsoft.com/office/drawing/2014/main" id="{D8E7710C-5BAD-44AE-BF36-B2860C286B2A}"/>
                  </a:ext>
                </a:extLst>
              </p:cNvPr>
              <p:cNvSpPr/>
              <p:nvPr/>
            </p:nvSpPr>
            <p:spPr>
              <a:xfrm>
                <a:off x="1716746" y="6002056"/>
                <a:ext cx="180000" cy="180000"/>
              </a:xfrm>
              <a:prstGeom prst="round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</p:grpSp>
        <p:grpSp>
          <p:nvGrpSpPr>
            <p:cNvPr id="438" name="グループ化 437">
              <a:extLst>
                <a:ext uri="{FF2B5EF4-FFF2-40B4-BE49-F238E27FC236}">
                  <a16:creationId xmlns:a16="http://schemas.microsoft.com/office/drawing/2014/main" id="{07A9BFD5-82E7-4DE1-BE2E-81C4653C0A4E}"/>
                </a:ext>
              </a:extLst>
            </p:cNvPr>
            <p:cNvGrpSpPr/>
            <p:nvPr/>
          </p:nvGrpSpPr>
          <p:grpSpPr>
            <a:xfrm>
              <a:off x="3545996" y="4595736"/>
              <a:ext cx="2074969" cy="260335"/>
              <a:chOff x="1620800" y="5821263"/>
              <a:chExt cx="2875657" cy="360793"/>
            </a:xfrm>
          </p:grpSpPr>
          <p:grpSp>
            <p:nvGrpSpPr>
              <p:cNvPr id="439" name="グループ化 438">
                <a:extLst>
                  <a:ext uri="{FF2B5EF4-FFF2-40B4-BE49-F238E27FC236}">
                    <a16:creationId xmlns:a16="http://schemas.microsoft.com/office/drawing/2014/main" id="{21DB5A38-59EA-4046-8E26-D2F083C22D24}"/>
                  </a:ext>
                </a:extLst>
              </p:cNvPr>
              <p:cNvGrpSpPr/>
              <p:nvPr/>
            </p:nvGrpSpPr>
            <p:grpSpPr>
              <a:xfrm>
                <a:off x="1620800" y="5821263"/>
                <a:ext cx="2875657" cy="354225"/>
                <a:chOff x="1967837" y="3605868"/>
                <a:chExt cx="2875657" cy="354225"/>
              </a:xfrm>
            </p:grpSpPr>
            <p:grpSp>
              <p:nvGrpSpPr>
                <p:cNvPr id="441" name="グループ化 440">
                  <a:extLst>
                    <a:ext uri="{FF2B5EF4-FFF2-40B4-BE49-F238E27FC236}">
                      <a16:creationId xmlns:a16="http://schemas.microsoft.com/office/drawing/2014/main" id="{AA37D3FA-AE63-4EBF-B4ED-5B3568026FD0}"/>
                    </a:ext>
                  </a:extLst>
                </p:cNvPr>
                <p:cNvGrpSpPr/>
                <p:nvPr/>
              </p:nvGrpSpPr>
              <p:grpSpPr>
                <a:xfrm>
                  <a:off x="4123494" y="3605868"/>
                  <a:ext cx="720000" cy="354020"/>
                  <a:chOff x="1961747" y="5373947"/>
                  <a:chExt cx="720000" cy="354020"/>
                </a:xfrm>
              </p:grpSpPr>
              <p:sp>
                <p:nvSpPr>
                  <p:cNvPr id="453" name="正方形/長方形 452">
                    <a:extLst>
                      <a:ext uri="{FF2B5EF4-FFF2-40B4-BE49-F238E27FC236}">
                        <a16:creationId xmlns:a16="http://schemas.microsoft.com/office/drawing/2014/main" id="{4EF01D0C-2B8D-4B67-8E5F-DC996106B8F7}"/>
                      </a:ext>
                    </a:extLst>
                  </p:cNvPr>
                  <p:cNvSpPr/>
                  <p:nvPr/>
                </p:nvSpPr>
                <p:spPr>
                  <a:xfrm>
                    <a:off x="1961747" y="5373947"/>
                    <a:ext cx="720000" cy="180000"/>
                  </a:xfrm>
                  <a:prstGeom prst="rect">
                    <a:avLst/>
                  </a:prstGeom>
                  <a:noFill/>
                  <a:ln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>
                      <a:solidFill>
                        <a:schemeClr val="tx1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Meiryo UI" panose="020B0604030504040204" pitchFamily="50" charset="-128"/>
                    </a:endParaRPr>
                  </a:p>
                </p:txBody>
              </p:sp>
              <p:sp>
                <p:nvSpPr>
                  <p:cNvPr id="454" name="四角形: 角を丸くする 453">
                    <a:extLst>
                      <a:ext uri="{FF2B5EF4-FFF2-40B4-BE49-F238E27FC236}">
                        <a16:creationId xmlns:a16="http://schemas.microsoft.com/office/drawing/2014/main" id="{6F83E891-F084-45E4-AE98-D7B61C1C91D3}"/>
                      </a:ext>
                    </a:extLst>
                  </p:cNvPr>
                  <p:cNvSpPr/>
                  <p:nvPr/>
                </p:nvSpPr>
                <p:spPr>
                  <a:xfrm>
                    <a:off x="2053422" y="5547967"/>
                    <a:ext cx="180000" cy="180000"/>
                  </a:xfrm>
                  <a:prstGeom prst="roundRect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</p:txBody>
              </p:sp>
              <p:sp>
                <p:nvSpPr>
                  <p:cNvPr id="455" name="四角形: 角を丸くする 454">
                    <a:extLst>
                      <a:ext uri="{FF2B5EF4-FFF2-40B4-BE49-F238E27FC236}">
                        <a16:creationId xmlns:a16="http://schemas.microsoft.com/office/drawing/2014/main" id="{615E7126-1B1A-42F6-9FF1-39DD18A539A4}"/>
                      </a:ext>
                    </a:extLst>
                  </p:cNvPr>
                  <p:cNvSpPr/>
                  <p:nvPr/>
                </p:nvSpPr>
                <p:spPr>
                  <a:xfrm>
                    <a:off x="2412468" y="5547967"/>
                    <a:ext cx="180000" cy="180000"/>
                  </a:xfrm>
                  <a:prstGeom prst="roundRect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</p:txBody>
              </p:sp>
            </p:grpSp>
            <p:grpSp>
              <p:nvGrpSpPr>
                <p:cNvPr id="442" name="グループ化 441">
                  <a:extLst>
                    <a:ext uri="{FF2B5EF4-FFF2-40B4-BE49-F238E27FC236}">
                      <a16:creationId xmlns:a16="http://schemas.microsoft.com/office/drawing/2014/main" id="{6D61756F-1786-4831-9783-2F9424165E45}"/>
                    </a:ext>
                  </a:extLst>
                </p:cNvPr>
                <p:cNvGrpSpPr/>
                <p:nvPr/>
              </p:nvGrpSpPr>
              <p:grpSpPr>
                <a:xfrm>
                  <a:off x="1967837" y="3606073"/>
                  <a:ext cx="720000" cy="354020"/>
                  <a:chOff x="1967837" y="3063914"/>
                  <a:chExt cx="720000" cy="354020"/>
                </a:xfrm>
              </p:grpSpPr>
              <p:sp>
                <p:nvSpPr>
                  <p:cNvPr id="451" name="正方形/長方形 450">
                    <a:extLst>
                      <a:ext uri="{FF2B5EF4-FFF2-40B4-BE49-F238E27FC236}">
                        <a16:creationId xmlns:a16="http://schemas.microsoft.com/office/drawing/2014/main" id="{CB5B29B0-7A52-4A66-A48C-77B8E49E9382}"/>
                      </a:ext>
                    </a:extLst>
                  </p:cNvPr>
                  <p:cNvSpPr/>
                  <p:nvPr/>
                </p:nvSpPr>
                <p:spPr>
                  <a:xfrm>
                    <a:off x="1967837" y="3063914"/>
                    <a:ext cx="720000" cy="180000"/>
                  </a:xfrm>
                  <a:prstGeom prst="rect">
                    <a:avLst/>
                  </a:prstGeom>
                  <a:noFill/>
                  <a:ln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>
                      <a:solidFill>
                        <a:schemeClr val="tx1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Meiryo UI" panose="020B0604030504040204" pitchFamily="50" charset="-128"/>
                    </a:endParaRPr>
                  </a:p>
                </p:txBody>
              </p:sp>
              <p:sp>
                <p:nvSpPr>
                  <p:cNvPr id="452" name="四角形: 角を丸くする 451">
                    <a:extLst>
                      <a:ext uri="{FF2B5EF4-FFF2-40B4-BE49-F238E27FC236}">
                        <a16:creationId xmlns:a16="http://schemas.microsoft.com/office/drawing/2014/main" id="{34464FAE-F828-4FE9-B1EE-781BEBB28176}"/>
                      </a:ext>
                    </a:extLst>
                  </p:cNvPr>
                  <p:cNvSpPr/>
                  <p:nvPr/>
                </p:nvSpPr>
                <p:spPr>
                  <a:xfrm>
                    <a:off x="2418558" y="3237934"/>
                    <a:ext cx="180000" cy="180000"/>
                  </a:xfrm>
                  <a:prstGeom prst="roundRect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</p:txBody>
              </p:sp>
            </p:grpSp>
            <p:grpSp>
              <p:nvGrpSpPr>
                <p:cNvPr id="443" name="グループ化 442">
                  <a:extLst>
                    <a:ext uri="{FF2B5EF4-FFF2-40B4-BE49-F238E27FC236}">
                      <a16:creationId xmlns:a16="http://schemas.microsoft.com/office/drawing/2014/main" id="{A4D58F2A-D61C-465B-8E5C-FC56F9151E2B}"/>
                    </a:ext>
                  </a:extLst>
                </p:cNvPr>
                <p:cNvGrpSpPr/>
                <p:nvPr/>
              </p:nvGrpSpPr>
              <p:grpSpPr>
                <a:xfrm>
                  <a:off x="2684647" y="3606073"/>
                  <a:ext cx="720000" cy="354020"/>
                  <a:chOff x="2684647" y="3063914"/>
                  <a:chExt cx="720000" cy="354020"/>
                </a:xfrm>
              </p:grpSpPr>
              <p:sp>
                <p:nvSpPr>
                  <p:cNvPr id="448" name="正方形/長方形 447">
                    <a:extLst>
                      <a:ext uri="{FF2B5EF4-FFF2-40B4-BE49-F238E27FC236}">
                        <a16:creationId xmlns:a16="http://schemas.microsoft.com/office/drawing/2014/main" id="{7E399B6A-A41E-492F-B080-33CD243E32CD}"/>
                      </a:ext>
                    </a:extLst>
                  </p:cNvPr>
                  <p:cNvSpPr/>
                  <p:nvPr/>
                </p:nvSpPr>
                <p:spPr>
                  <a:xfrm>
                    <a:off x="2684647" y="3063914"/>
                    <a:ext cx="720000" cy="180000"/>
                  </a:xfrm>
                  <a:prstGeom prst="rect">
                    <a:avLst/>
                  </a:prstGeom>
                  <a:noFill/>
                  <a:ln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>
                      <a:solidFill>
                        <a:schemeClr val="tx1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Meiryo UI" panose="020B0604030504040204" pitchFamily="50" charset="-128"/>
                    </a:endParaRPr>
                  </a:p>
                </p:txBody>
              </p:sp>
              <p:sp>
                <p:nvSpPr>
                  <p:cNvPr id="449" name="四角形: 角を丸くする 448">
                    <a:extLst>
                      <a:ext uri="{FF2B5EF4-FFF2-40B4-BE49-F238E27FC236}">
                        <a16:creationId xmlns:a16="http://schemas.microsoft.com/office/drawing/2014/main" id="{1C191420-87C4-4F0A-AB67-E0EC2F02BAB2}"/>
                      </a:ext>
                    </a:extLst>
                  </p:cNvPr>
                  <p:cNvSpPr/>
                  <p:nvPr/>
                </p:nvSpPr>
                <p:spPr>
                  <a:xfrm>
                    <a:off x="2777604" y="3237934"/>
                    <a:ext cx="180000" cy="180000"/>
                  </a:xfrm>
                  <a:prstGeom prst="roundRect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</p:txBody>
              </p:sp>
              <p:sp>
                <p:nvSpPr>
                  <p:cNvPr id="450" name="四角形: 角を丸くする 449">
                    <a:extLst>
                      <a:ext uri="{FF2B5EF4-FFF2-40B4-BE49-F238E27FC236}">
                        <a16:creationId xmlns:a16="http://schemas.microsoft.com/office/drawing/2014/main" id="{710A933E-45BF-4E19-81A1-CD1798D26BDC}"/>
                      </a:ext>
                    </a:extLst>
                  </p:cNvPr>
                  <p:cNvSpPr/>
                  <p:nvPr/>
                </p:nvSpPr>
                <p:spPr>
                  <a:xfrm>
                    <a:off x="3136650" y="3237934"/>
                    <a:ext cx="180000" cy="180000"/>
                  </a:xfrm>
                  <a:prstGeom prst="roundRect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</p:txBody>
              </p:sp>
            </p:grpSp>
            <p:grpSp>
              <p:nvGrpSpPr>
                <p:cNvPr id="444" name="グループ化 443">
                  <a:extLst>
                    <a:ext uri="{FF2B5EF4-FFF2-40B4-BE49-F238E27FC236}">
                      <a16:creationId xmlns:a16="http://schemas.microsoft.com/office/drawing/2014/main" id="{1360CBD7-E1E0-4D0F-8E71-F79DBFC72B4D}"/>
                    </a:ext>
                  </a:extLst>
                </p:cNvPr>
                <p:cNvGrpSpPr/>
                <p:nvPr/>
              </p:nvGrpSpPr>
              <p:grpSpPr>
                <a:xfrm>
                  <a:off x="3404727" y="3606073"/>
                  <a:ext cx="720000" cy="354020"/>
                  <a:chOff x="3404727" y="3063914"/>
                  <a:chExt cx="720000" cy="354020"/>
                </a:xfrm>
              </p:grpSpPr>
              <p:sp>
                <p:nvSpPr>
                  <p:cNvPr id="445" name="正方形/長方形 444">
                    <a:extLst>
                      <a:ext uri="{FF2B5EF4-FFF2-40B4-BE49-F238E27FC236}">
                        <a16:creationId xmlns:a16="http://schemas.microsoft.com/office/drawing/2014/main" id="{2FE2910E-E911-40AD-9008-870E56EDAC73}"/>
                      </a:ext>
                    </a:extLst>
                  </p:cNvPr>
                  <p:cNvSpPr/>
                  <p:nvPr/>
                </p:nvSpPr>
                <p:spPr>
                  <a:xfrm>
                    <a:off x="3404727" y="3063914"/>
                    <a:ext cx="720000" cy="180000"/>
                  </a:xfrm>
                  <a:prstGeom prst="rect">
                    <a:avLst/>
                  </a:prstGeom>
                  <a:noFill/>
                  <a:ln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>
                      <a:solidFill>
                        <a:schemeClr val="tx1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Meiryo UI" panose="020B0604030504040204" pitchFamily="50" charset="-128"/>
                    </a:endParaRPr>
                  </a:p>
                </p:txBody>
              </p:sp>
              <p:sp>
                <p:nvSpPr>
                  <p:cNvPr id="446" name="四角形: 角を丸くする 445">
                    <a:extLst>
                      <a:ext uri="{FF2B5EF4-FFF2-40B4-BE49-F238E27FC236}">
                        <a16:creationId xmlns:a16="http://schemas.microsoft.com/office/drawing/2014/main" id="{2E457D02-2115-43EB-9913-98EB58D7B71A}"/>
                      </a:ext>
                    </a:extLst>
                  </p:cNvPr>
                  <p:cNvSpPr/>
                  <p:nvPr/>
                </p:nvSpPr>
                <p:spPr>
                  <a:xfrm>
                    <a:off x="3495696" y="3237934"/>
                    <a:ext cx="180000" cy="180000"/>
                  </a:xfrm>
                  <a:prstGeom prst="roundRect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</p:txBody>
              </p:sp>
              <p:sp>
                <p:nvSpPr>
                  <p:cNvPr id="447" name="四角形: 角を丸くする 446">
                    <a:extLst>
                      <a:ext uri="{FF2B5EF4-FFF2-40B4-BE49-F238E27FC236}">
                        <a16:creationId xmlns:a16="http://schemas.microsoft.com/office/drawing/2014/main" id="{D7E8ADBB-2FEB-4536-8ED2-9B730F831144}"/>
                      </a:ext>
                    </a:extLst>
                  </p:cNvPr>
                  <p:cNvSpPr/>
                  <p:nvPr/>
                </p:nvSpPr>
                <p:spPr>
                  <a:xfrm>
                    <a:off x="3854743" y="3237934"/>
                    <a:ext cx="180000" cy="180000"/>
                  </a:xfrm>
                  <a:prstGeom prst="roundRect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</p:txBody>
              </p:sp>
            </p:grpSp>
          </p:grpSp>
          <p:sp>
            <p:nvSpPr>
              <p:cNvPr id="440" name="四角形: 角を丸くする 439">
                <a:extLst>
                  <a:ext uri="{FF2B5EF4-FFF2-40B4-BE49-F238E27FC236}">
                    <a16:creationId xmlns:a16="http://schemas.microsoft.com/office/drawing/2014/main" id="{DED06178-3A4F-45A6-8E2C-4ADD3615B63C}"/>
                  </a:ext>
                </a:extLst>
              </p:cNvPr>
              <p:cNvSpPr/>
              <p:nvPr/>
            </p:nvSpPr>
            <p:spPr>
              <a:xfrm>
                <a:off x="1716746" y="6002056"/>
                <a:ext cx="180000" cy="180000"/>
              </a:xfrm>
              <a:prstGeom prst="round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</p:grpSp>
        <p:grpSp>
          <p:nvGrpSpPr>
            <p:cNvPr id="457" name="グループ化 456">
              <a:extLst>
                <a:ext uri="{FF2B5EF4-FFF2-40B4-BE49-F238E27FC236}">
                  <a16:creationId xmlns:a16="http://schemas.microsoft.com/office/drawing/2014/main" id="{DA6E08CE-39A5-42E7-A184-7CAEEED51BAC}"/>
                </a:ext>
              </a:extLst>
            </p:cNvPr>
            <p:cNvGrpSpPr/>
            <p:nvPr/>
          </p:nvGrpSpPr>
          <p:grpSpPr>
            <a:xfrm>
              <a:off x="4065861" y="4983851"/>
              <a:ext cx="1039109" cy="255448"/>
              <a:chOff x="2684647" y="3606073"/>
              <a:chExt cx="1440080" cy="354020"/>
            </a:xfrm>
          </p:grpSpPr>
          <p:grpSp>
            <p:nvGrpSpPr>
              <p:cNvPr id="461" name="グループ化 460">
                <a:extLst>
                  <a:ext uri="{FF2B5EF4-FFF2-40B4-BE49-F238E27FC236}">
                    <a16:creationId xmlns:a16="http://schemas.microsoft.com/office/drawing/2014/main" id="{6D2C0FF7-FAAB-4A97-8BD3-3869F6A251BD}"/>
                  </a:ext>
                </a:extLst>
              </p:cNvPr>
              <p:cNvGrpSpPr/>
              <p:nvPr/>
            </p:nvGrpSpPr>
            <p:grpSpPr>
              <a:xfrm>
                <a:off x="2684647" y="3606073"/>
                <a:ext cx="720000" cy="354020"/>
                <a:chOff x="2684647" y="3063914"/>
                <a:chExt cx="720000" cy="354020"/>
              </a:xfrm>
            </p:grpSpPr>
            <p:sp>
              <p:nvSpPr>
                <p:cNvPr id="466" name="正方形/長方形 465">
                  <a:extLst>
                    <a:ext uri="{FF2B5EF4-FFF2-40B4-BE49-F238E27FC236}">
                      <a16:creationId xmlns:a16="http://schemas.microsoft.com/office/drawing/2014/main" id="{9D9D0F5B-EFE5-4AAF-88F5-569A20DAB77F}"/>
                    </a:ext>
                  </a:extLst>
                </p:cNvPr>
                <p:cNvSpPr/>
                <p:nvPr/>
              </p:nvSpPr>
              <p:spPr>
                <a:xfrm>
                  <a:off x="2684647" y="3063914"/>
                  <a:ext cx="720000" cy="180000"/>
                </a:xfrm>
                <a:prstGeom prst="rect">
                  <a:avLst/>
                </a:prstGeom>
                <a:noFill/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>
                    <a:solidFill>
                      <a:schemeClr val="tx1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467" name="四角形: 角を丸くする 466">
                  <a:extLst>
                    <a:ext uri="{FF2B5EF4-FFF2-40B4-BE49-F238E27FC236}">
                      <a16:creationId xmlns:a16="http://schemas.microsoft.com/office/drawing/2014/main" id="{CE395280-D523-4600-966C-B21D64D146DF}"/>
                    </a:ext>
                  </a:extLst>
                </p:cNvPr>
                <p:cNvSpPr/>
                <p:nvPr/>
              </p:nvSpPr>
              <p:spPr>
                <a:xfrm>
                  <a:off x="2777604" y="3237934"/>
                  <a:ext cx="180000" cy="180000"/>
                </a:xfrm>
                <a:prstGeom prst="round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endParaRPr>
                </a:p>
              </p:txBody>
            </p:sp>
            <p:sp>
              <p:nvSpPr>
                <p:cNvPr id="468" name="四角形: 角を丸くする 467">
                  <a:extLst>
                    <a:ext uri="{FF2B5EF4-FFF2-40B4-BE49-F238E27FC236}">
                      <a16:creationId xmlns:a16="http://schemas.microsoft.com/office/drawing/2014/main" id="{A2FDACBB-3DE9-48ED-96EA-EBCCF8C9D2DB}"/>
                    </a:ext>
                  </a:extLst>
                </p:cNvPr>
                <p:cNvSpPr/>
                <p:nvPr/>
              </p:nvSpPr>
              <p:spPr>
                <a:xfrm>
                  <a:off x="3136650" y="3237934"/>
                  <a:ext cx="180000" cy="180000"/>
                </a:xfrm>
                <a:prstGeom prst="round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endParaRPr>
                </a:p>
              </p:txBody>
            </p:sp>
          </p:grpSp>
          <p:grpSp>
            <p:nvGrpSpPr>
              <p:cNvPr id="462" name="グループ化 461">
                <a:extLst>
                  <a:ext uri="{FF2B5EF4-FFF2-40B4-BE49-F238E27FC236}">
                    <a16:creationId xmlns:a16="http://schemas.microsoft.com/office/drawing/2014/main" id="{FA4D86CB-3640-427E-B54C-68886A1843DD}"/>
                  </a:ext>
                </a:extLst>
              </p:cNvPr>
              <p:cNvGrpSpPr/>
              <p:nvPr/>
            </p:nvGrpSpPr>
            <p:grpSpPr>
              <a:xfrm>
                <a:off x="3404727" y="3606073"/>
                <a:ext cx="720000" cy="354020"/>
                <a:chOff x="3404727" y="3063914"/>
                <a:chExt cx="720000" cy="354020"/>
              </a:xfrm>
            </p:grpSpPr>
            <p:sp>
              <p:nvSpPr>
                <p:cNvPr id="463" name="正方形/長方形 462">
                  <a:extLst>
                    <a:ext uri="{FF2B5EF4-FFF2-40B4-BE49-F238E27FC236}">
                      <a16:creationId xmlns:a16="http://schemas.microsoft.com/office/drawing/2014/main" id="{8DE9FE6A-A2B4-4CA2-B9DB-AD8E4A7309F7}"/>
                    </a:ext>
                  </a:extLst>
                </p:cNvPr>
                <p:cNvSpPr/>
                <p:nvPr/>
              </p:nvSpPr>
              <p:spPr>
                <a:xfrm>
                  <a:off x="3404727" y="3063914"/>
                  <a:ext cx="720000" cy="180000"/>
                </a:xfrm>
                <a:prstGeom prst="rect">
                  <a:avLst/>
                </a:prstGeom>
                <a:noFill/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>
                    <a:solidFill>
                      <a:schemeClr val="tx1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464" name="四角形: 角を丸くする 463">
                  <a:extLst>
                    <a:ext uri="{FF2B5EF4-FFF2-40B4-BE49-F238E27FC236}">
                      <a16:creationId xmlns:a16="http://schemas.microsoft.com/office/drawing/2014/main" id="{B6D68DC9-36B9-46FD-ADAF-1B8F3EE49FA1}"/>
                    </a:ext>
                  </a:extLst>
                </p:cNvPr>
                <p:cNvSpPr/>
                <p:nvPr/>
              </p:nvSpPr>
              <p:spPr>
                <a:xfrm>
                  <a:off x="3495696" y="3237934"/>
                  <a:ext cx="180000" cy="180000"/>
                </a:xfrm>
                <a:prstGeom prst="round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endParaRPr>
                </a:p>
              </p:txBody>
            </p:sp>
            <p:sp>
              <p:nvSpPr>
                <p:cNvPr id="465" name="四角形: 角を丸くする 464">
                  <a:extLst>
                    <a:ext uri="{FF2B5EF4-FFF2-40B4-BE49-F238E27FC236}">
                      <a16:creationId xmlns:a16="http://schemas.microsoft.com/office/drawing/2014/main" id="{D0F8D0D9-1077-4817-88A5-323D6BA03002}"/>
                    </a:ext>
                  </a:extLst>
                </p:cNvPr>
                <p:cNvSpPr/>
                <p:nvPr/>
              </p:nvSpPr>
              <p:spPr>
                <a:xfrm>
                  <a:off x="3854743" y="3237934"/>
                  <a:ext cx="180000" cy="180000"/>
                </a:xfrm>
                <a:prstGeom prst="round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endParaRPr>
                </a:p>
              </p:txBody>
            </p:sp>
          </p:grpSp>
        </p:grpSp>
        <p:sp>
          <p:nvSpPr>
            <p:cNvPr id="75" name="フリーフォーム: 図形 74">
              <a:extLst>
                <a:ext uri="{FF2B5EF4-FFF2-40B4-BE49-F238E27FC236}">
                  <a16:creationId xmlns:a16="http://schemas.microsoft.com/office/drawing/2014/main" id="{B7A1391F-3906-4A68-8B8B-56D607528A06}"/>
                </a:ext>
              </a:extLst>
            </p:cNvPr>
            <p:cNvSpPr/>
            <p:nvPr/>
          </p:nvSpPr>
          <p:spPr>
            <a:xfrm>
              <a:off x="5836612" y="2268970"/>
              <a:ext cx="564493" cy="227264"/>
            </a:xfrm>
            <a:custGeom>
              <a:avLst/>
              <a:gdLst>
                <a:gd name="connsiteX0" fmla="*/ 0 w 782320"/>
                <a:gd name="connsiteY0" fmla="*/ 294640 h 294640"/>
                <a:gd name="connsiteX1" fmla="*/ 0 w 782320"/>
                <a:gd name="connsiteY1" fmla="*/ 0 h 294640"/>
                <a:gd name="connsiteX2" fmla="*/ 782320 w 782320"/>
                <a:gd name="connsiteY2" fmla="*/ 0 h 294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82320" h="294640">
                  <a:moveTo>
                    <a:pt x="0" y="294640"/>
                  </a:moveTo>
                  <a:lnTo>
                    <a:pt x="0" y="0"/>
                  </a:lnTo>
                  <a:lnTo>
                    <a:pt x="782320" y="0"/>
                  </a:lnTo>
                </a:path>
              </a:pathLst>
            </a:cu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32" name="図 231">
              <a:extLst>
                <a:ext uri="{FF2B5EF4-FFF2-40B4-BE49-F238E27FC236}">
                  <a16:creationId xmlns:a16="http://schemas.microsoft.com/office/drawing/2014/main" id="{1EB21B17-6BBF-4CA9-8D74-B3BA73B81130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colorTemperature colorTemp="11200"/>
                      </a14:imgEffect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2707153" y="5035934"/>
              <a:ext cx="285739" cy="291818"/>
            </a:xfrm>
            <a:prstGeom prst="rect">
              <a:avLst/>
            </a:prstGeom>
          </p:spPr>
        </p:pic>
        <p:pic>
          <p:nvPicPr>
            <p:cNvPr id="231" name="図 230">
              <a:extLst>
                <a:ext uri="{FF2B5EF4-FFF2-40B4-BE49-F238E27FC236}">
                  <a16:creationId xmlns:a16="http://schemas.microsoft.com/office/drawing/2014/main" id="{12F926E2-D280-40A9-AA15-A174302FB71E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colorTemperature colorTemp="11200"/>
                      </a14:imgEffect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2707682" y="2084800"/>
              <a:ext cx="285739" cy="291818"/>
            </a:xfrm>
            <a:prstGeom prst="rect">
              <a:avLst/>
            </a:prstGeom>
          </p:spPr>
        </p:pic>
        <p:grpSp>
          <p:nvGrpSpPr>
            <p:cNvPr id="208" name="グループ化 207">
              <a:extLst>
                <a:ext uri="{FF2B5EF4-FFF2-40B4-BE49-F238E27FC236}">
                  <a16:creationId xmlns:a16="http://schemas.microsoft.com/office/drawing/2014/main" id="{A3CB68E9-7CD9-45A3-B0EC-D2812DDF4641}"/>
                </a:ext>
              </a:extLst>
            </p:cNvPr>
            <p:cNvGrpSpPr/>
            <p:nvPr/>
          </p:nvGrpSpPr>
          <p:grpSpPr>
            <a:xfrm>
              <a:off x="2622036" y="546109"/>
              <a:ext cx="3899929" cy="6064077"/>
              <a:chOff x="544448" y="600159"/>
              <a:chExt cx="5404832" cy="8404081"/>
            </a:xfrm>
          </p:grpSpPr>
          <p:sp>
            <p:nvSpPr>
              <p:cNvPr id="209" name="正方形/長方形 208">
                <a:extLst>
                  <a:ext uri="{FF2B5EF4-FFF2-40B4-BE49-F238E27FC236}">
                    <a16:creationId xmlns:a16="http://schemas.microsoft.com/office/drawing/2014/main" id="{21BBB27E-6BD7-4B88-9A86-EC374DFC688F}"/>
                  </a:ext>
                </a:extLst>
              </p:cNvPr>
              <p:cNvSpPr/>
              <p:nvPr/>
            </p:nvSpPr>
            <p:spPr>
              <a:xfrm rot="16200000">
                <a:off x="-948220" y="2106741"/>
                <a:ext cx="8404081" cy="5390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  <p:pic>
            <p:nvPicPr>
              <p:cNvPr id="210" name="図 209">
                <a:extLst>
                  <a:ext uri="{FF2B5EF4-FFF2-40B4-BE49-F238E27FC236}">
                    <a16:creationId xmlns:a16="http://schemas.microsoft.com/office/drawing/2014/main" id="{599093D1-E459-4AB0-8D08-FA4CDC7832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544448" y="899592"/>
                <a:ext cx="415673" cy="847972"/>
              </a:xfrm>
              <a:prstGeom prst="rect">
                <a:avLst/>
              </a:prstGeom>
            </p:spPr>
          </p:pic>
          <p:pic>
            <p:nvPicPr>
              <p:cNvPr id="211" name="図 210">
                <a:extLst>
                  <a:ext uri="{FF2B5EF4-FFF2-40B4-BE49-F238E27FC236}">
                    <a16:creationId xmlns:a16="http://schemas.microsoft.com/office/drawing/2014/main" id="{70303C90-7864-4A38-BA6A-420C2C2886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552785" y="7904977"/>
                <a:ext cx="415673" cy="847972"/>
              </a:xfrm>
              <a:prstGeom prst="rect">
                <a:avLst/>
              </a:prstGeom>
            </p:spPr>
          </p:pic>
        </p:grp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53359CF7-A2E2-4FD5-84A8-3019F365F369}"/>
                </a:ext>
              </a:extLst>
            </p:cNvPr>
            <p:cNvGrpSpPr/>
            <p:nvPr/>
          </p:nvGrpSpPr>
          <p:grpSpPr>
            <a:xfrm rot="-1200000">
              <a:off x="4007853" y="1483058"/>
              <a:ext cx="519526" cy="250414"/>
              <a:chOff x="1971107" y="1992772"/>
              <a:chExt cx="720000" cy="347043"/>
            </a:xfrm>
          </p:grpSpPr>
          <p:sp>
            <p:nvSpPr>
              <p:cNvPr id="215" name="正方形/長方形 214">
                <a:extLst>
                  <a:ext uri="{FF2B5EF4-FFF2-40B4-BE49-F238E27FC236}">
                    <a16:creationId xmlns:a16="http://schemas.microsoft.com/office/drawing/2014/main" id="{CFDB3FC2-80A0-4D29-B210-42A187C410C1}"/>
                  </a:ext>
                </a:extLst>
              </p:cNvPr>
              <p:cNvSpPr/>
              <p:nvPr/>
            </p:nvSpPr>
            <p:spPr>
              <a:xfrm>
                <a:off x="1971107" y="2159815"/>
                <a:ext cx="720000" cy="180000"/>
              </a:xfrm>
              <a:prstGeom prst="rect">
                <a:avLst/>
              </a:prstGeom>
              <a:no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solidFill>
                    <a:schemeClr val="tx1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4" name="四角形: 角を丸くする 3">
                <a:extLst>
                  <a:ext uri="{FF2B5EF4-FFF2-40B4-BE49-F238E27FC236}">
                    <a16:creationId xmlns:a16="http://schemas.microsoft.com/office/drawing/2014/main" id="{7AFBBF81-D2A3-4CA7-A661-868FAF75BC10}"/>
                  </a:ext>
                </a:extLst>
              </p:cNvPr>
              <p:cNvSpPr/>
              <p:nvPr/>
            </p:nvSpPr>
            <p:spPr>
              <a:xfrm>
                <a:off x="2215312" y="1992772"/>
                <a:ext cx="180000" cy="180000"/>
              </a:xfrm>
              <a:prstGeom prst="round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</p:grpSp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633738A5-63A4-4E0E-A9C6-419819743183}"/>
                </a:ext>
              </a:extLst>
            </p:cNvPr>
            <p:cNvGrpSpPr/>
            <p:nvPr/>
          </p:nvGrpSpPr>
          <p:grpSpPr>
            <a:xfrm rot="1200000">
              <a:off x="4601017" y="1473465"/>
              <a:ext cx="519526" cy="261289"/>
              <a:chOff x="3407997" y="1977700"/>
              <a:chExt cx="720000" cy="362115"/>
            </a:xfrm>
          </p:grpSpPr>
          <p:sp>
            <p:nvSpPr>
              <p:cNvPr id="217" name="正方形/長方形 216">
                <a:extLst>
                  <a:ext uri="{FF2B5EF4-FFF2-40B4-BE49-F238E27FC236}">
                    <a16:creationId xmlns:a16="http://schemas.microsoft.com/office/drawing/2014/main" id="{58C2E3D6-F52B-4CD5-9DE7-2247CA71AAF0}"/>
                  </a:ext>
                </a:extLst>
              </p:cNvPr>
              <p:cNvSpPr/>
              <p:nvPr/>
            </p:nvSpPr>
            <p:spPr>
              <a:xfrm>
                <a:off x="3407997" y="2159815"/>
                <a:ext cx="720000" cy="180000"/>
              </a:xfrm>
              <a:prstGeom prst="rect">
                <a:avLst/>
              </a:prstGeom>
              <a:no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solidFill>
                    <a:schemeClr val="tx1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47" name="四角形: 角を丸くする 46">
                <a:extLst>
                  <a:ext uri="{FF2B5EF4-FFF2-40B4-BE49-F238E27FC236}">
                    <a16:creationId xmlns:a16="http://schemas.microsoft.com/office/drawing/2014/main" id="{99E8F2C4-4027-4C50-A8C1-84DE9CDBCA5E}"/>
                  </a:ext>
                </a:extLst>
              </p:cNvPr>
              <p:cNvSpPr/>
              <p:nvPr/>
            </p:nvSpPr>
            <p:spPr>
              <a:xfrm>
                <a:off x="3708682" y="1977700"/>
                <a:ext cx="180000" cy="180000"/>
              </a:xfrm>
              <a:prstGeom prst="round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</p:grp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D2DC651B-94FA-46F0-8914-108DBA700FA4}"/>
                </a:ext>
              </a:extLst>
            </p:cNvPr>
            <p:cNvGrpSpPr/>
            <p:nvPr/>
          </p:nvGrpSpPr>
          <p:grpSpPr>
            <a:xfrm rot="-3000000">
              <a:off x="5202791" y="1633487"/>
              <a:ext cx="262508" cy="519526"/>
              <a:chOff x="3948164" y="2344952"/>
              <a:chExt cx="363804" cy="720000"/>
            </a:xfrm>
          </p:grpSpPr>
          <p:sp>
            <p:nvSpPr>
              <p:cNvPr id="214" name="正方形/長方形 213">
                <a:extLst>
                  <a:ext uri="{FF2B5EF4-FFF2-40B4-BE49-F238E27FC236}">
                    <a16:creationId xmlns:a16="http://schemas.microsoft.com/office/drawing/2014/main" id="{0A3986DE-E4BD-4164-8B04-1C37FCF74D73}"/>
                  </a:ext>
                </a:extLst>
              </p:cNvPr>
              <p:cNvSpPr/>
              <p:nvPr/>
            </p:nvSpPr>
            <p:spPr>
              <a:xfrm rot="5400000">
                <a:off x="3678164" y="2614952"/>
                <a:ext cx="720000" cy="180000"/>
              </a:xfrm>
              <a:prstGeom prst="rect">
                <a:avLst/>
              </a:prstGeom>
              <a:no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solidFill>
                    <a:schemeClr val="tx1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49" name="四角形: 角を丸くする 48">
                <a:extLst>
                  <a:ext uri="{FF2B5EF4-FFF2-40B4-BE49-F238E27FC236}">
                    <a16:creationId xmlns:a16="http://schemas.microsoft.com/office/drawing/2014/main" id="{714C6589-7EF5-4A6C-9E76-CCB3F1D6DF5F}"/>
                  </a:ext>
                </a:extLst>
              </p:cNvPr>
              <p:cNvSpPr/>
              <p:nvPr/>
            </p:nvSpPr>
            <p:spPr>
              <a:xfrm>
                <a:off x="4131968" y="2615547"/>
                <a:ext cx="180000" cy="180000"/>
              </a:xfrm>
              <a:prstGeom prst="round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</p:grpSp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E49FB056-D704-4C7C-8559-C92B140B5293}"/>
                </a:ext>
              </a:extLst>
            </p:cNvPr>
            <p:cNvGrpSpPr/>
            <p:nvPr/>
          </p:nvGrpSpPr>
          <p:grpSpPr>
            <a:xfrm rot="3000000">
              <a:off x="3646142" y="1636971"/>
              <a:ext cx="253410" cy="519526"/>
              <a:chOff x="1798345" y="2341745"/>
              <a:chExt cx="351196" cy="720000"/>
            </a:xfrm>
          </p:grpSpPr>
          <p:sp>
            <p:nvSpPr>
              <p:cNvPr id="213" name="正方形/長方形 212">
                <a:extLst>
                  <a:ext uri="{FF2B5EF4-FFF2-40B4-BE49-F238E27FC236}">
                    <a16:creationId xmlns:a16="http://schemas.microsoft.com/office/drawing/2014/main" id="{C862F908-8BA5-4101-A4FF-12E25C97A14C}"/>
                  </a:ext>
                </a:extLst>
              </p:cNvPr>
              <p:cNvSpPr/>
              <p:nvPr/>
            </p:nvSpPr>
            <p:spPr>
              <a:xfrm rot="5400000">
                <a:off x="1699541" y="2611745"/>
                <a:ext cx="720000" cy="180000"/>
              </a:xfrm>
              <a:prstGeom prst="rect">
                <a:avLst/>
              </a:prstGeom>
              <a:no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solidFill>
                    <a:schemeClr val="tx1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63" name="四角形: 角を丸くする 62">
                <a:extLst>
                  <a:ext uri="{FF2B5EF4-FFF2-40B4-BE49-F238E27FC236}">
                    <a16:creationId xmlns:a16="http://schemas.microsoft.com/office/drawing/2014/main" id="{39F94948-1603-4F71-9AD5-3046E96E87BD}"/>
                  </a:ext>
                </a:extLst>
              </p:cNvPr>
              <p:cNvSpPr/>
              <p:nvPr/>
            </p:nvSpPr>
            <p:spPr>
              <a:xfrm>
                <a:off x="1798345" y="2630357"/>
                <a:ext cx="180000" cy="180000"/>
              </a:xfrm>
              <a:prstGeom prst="round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</p:grpSp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1869539D-A9E1-4373-A32D-59988BBCDEC2}"/>
                </a:ext>
              </a:extLst>
            </p:cNvPr>
            <p:cNvGrpSpPr/>
            <p:nvPr/>
          </p:nvGrpSpPr>
          <p:grpSpPr>
            <a:xfrm>
              <a:off x="3534516" y="3089587"/>
              <a:ext cx="2074969" cy="255596"/>
              <a:chOff x="1967837" y="3605868"/>
              <a:chExt cx="2875657" cy="354225"/>
            </a:xfrm>
          </p:grpSpPr>
          <p:grpSp>
            <p:nvGrpSpPr>
              <p:cNvPr id="17" name="グループ化 16">
                <a:extLst>
                  <a:ext uri="{FF2B5EF4-FFF2-40B4-BE49-F238E27FC236}">
                    <a16:creationId xmlns:a16="http://schemas.microsoft.com/office/drawing/2014/main" id="{9F274F72-93C1-4526-BC77-085BB6A54301}"/>
                  </a:ext>
                </a:extLst>
              </p:cNvPr>
              <p:cNvGrpSpPr/>
              <p:nvPr/>
            </p:nvGrpSpPr>
            <p:grpSpPr>
              <a:xfrm>
                <a:off x="4123494" y="3605868"/>
                <a:ext cx="720000" cy="354020"/>
                <a:chOff x="1961747" y="5373947"/>
                <a:chExt cx="720000" cy="354020"/>
              </a:xfrm>
            </p:grpSpPr>
            <p:sp>
              <p:nvSpPr>
                <p:cNvPr id="97" name="正方形/長方形 96">
                  <a:extLst>
                    <a:ext uri="{FF2B5EF4-FFF2-40B4-BE49-F238E27FC236}">
                      <a16:creationId xmlns:a16="http://schemas.microsoft.com/office/drawing/2014/main" id="{2BC18A8A-5933-4441-9B83-09F8A05519EB}"/>
                    </a:ext>
                  </a:extLst>
                </p:cNvPr>
                <p:cNvSpPr/>
                <p:nvPr/>
              </p:nvSpPr>
              <p:spPr>
                <a:xfrm>
                  <a:off x="1961747" y="5373947"/>
                  <a:ext cx="720000" cy="180000"/>
                </a:xfrm>
                <a:prstGeom prst="rect">
                  <a:avLst/>
                </a:prstGeom>
                <a:noFill/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>
                    <a:solidFill>
                      <a:schemeClr val="tx1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86" name="四角形: 角を丸くする 85">
                  <a:extLst>
                    <a:ext uri="{FF2B5EF4-FFF2-40B4-BE49-F238E27FC236}">
                      <a16:creationId xmlns:a16="http://schemas.microsoft.com/office/drawing/2014/main" id="{502C59EF-5132-4A1D-97C3-054792A3EAC2}"/>
                    </a:ext>
                  </a:extLst>
                </p:cNvPr>
                <p:cNvSpPr/>
                <p:nvPr/>
              </p:nvSpPr>
              <p:spPr>
                <a:xfrm>
                  <a:off x="2053422" y="5547967"/>
                  <a:ext cx="180000" cy="180000"/>
                </a:xfrm>
                <a:prstGeom prst="round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endParaRPr>
                </a:p>
              </p:txBody>
            </p:sp>
            <p:sp>
              <p:nvSpPr>
                <p:cNvPr id="87" name="四角形: 角を丸くする 86">
                  <a:extLst>
                    <a:ext uri="{FF2B5EF4-FFF2-40B4-BE49-F238E27FC236}">
                      <a16:creationId xmlns:a16="http://schemas.microsoft.com/office/drawing/2014/main" id="{CDA89110-9536-48F0-AE73-1BAB86C1CC0D}"/>
                    </a:ext>
                  </a:extLst>
                </p:cNvPr>
                <p:cNvSpPr/>
                <p:nvPr/>
              </p:nvSpPr>
              <p:spPr>
                <a:xfrm>
                  <a:off x="2412468" y="5547967"/>
                  <a:ext cx="180000" cy="180000"/>
                </a:xfrm>
                <a:prstGeom prst="round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endParaRPr>
                </a:p>
              </p:txBody>
            </p:sp>
          </p:grpSp>
          <p:grpSp>
            <p:nvGrpSpPr>
              <p:cNvPr id="9" name="グループ化 8">
                <a:extLst>
                  <a:ext uri="{FF2B5EF4-FFF2-40B4-BE49-F238E27FC236}">
                    <a16:creationId xmlns:a16="http://schemas.microsoft.com/office/drawing/2014/main" id="{03384AC3-E7B2-4A9A-A7DF-AAF3F70E874D}"/>
                  </a:ext>
                </a:extLst>
              </p:cNvPr>
              <p:cNvGrpSpPr/>
              <p:nvPr/>
            </p:nvGrpSpPr>
            <p:grpSpPr>
              <a:xfrm>
                <a:off x="1967837" y="3606073"/>
                <a:ext cx="720000" cy="354020"/>
                <a:chOff x="1967837" y="3063914"/>
                <a:chExt cx="720000" cy="354020"/>
              </a:xfrm>
            </p:grpSpPr>
            <p:sp>
              <p:nvSpPr>
                <p:cNvPr id="218" name="正方形/長方形 217">
                  <a:extLst>
                    <a:ext uri="{FF2B5EF4-FFF2-40B4-BE49-F238E27FC236}">
                      <a16:creationId xmlns:a16="http://schemas.microsoft.com/office/drawing/2014/main" id="{202284CD-2AC2-4345-B694-C28989E5F14B}"/>
                    </a:ext>
                  </a:extLst>
                </p:cNvPr>
                <p:cNvSpPr/>
                <p:nvPr/>
              </p:nvSpPr>
              <p:spPr>
                <a:xfrm>
                  <a:off x="1967837" y="3063914"/>
                  <a:ext cx="720000" cy="180000"/>
                </a:xfrm>
                <a:prstGeom prst="rect">
                  <a:avLst/>
                </a:prstGeom>
                <a:noFill/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>
                    <a:solidFill>
                      <a:schemeClr val="tx1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68" name="四角形: 角を丸くする 67">
                  <a:extLst>
                    <a:ext uri="{FF2B5EF4-FFF2-40B4-BE49-F238E27FC236}">
                      <a16:creationId xmlns:a16="http://schemas.microsoft.com/office/drawing/2014/main" id="{C1ECE377-B26C-4013-9018-9FFC9DE109EE}"/>
                    </a:ext>
                  </a:extLst>
                </p:cNvPr>
                <p:cNvSpPr/>
                <p:nvPr/>
              </p:nvSpPr>
              <p:spPr>
                <a:xfrm>
                  <a:off x="2418558" y="3237934"/>
                  <a:ext cx="180000" cy="180000"/>
                </a:xfrm>
                <a:prstGeom prst="round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endParaRPr>
                </a:p>
              </p:txBody>
            </p:sp>
          </p:grpSp>
          <p:grpSp>
            <p:nvGrpSpPr>
              <p:cNvPr id="10" name="グループ化 9">
                <a:extLst>
                  <a:ext uri="{FF2B5EF4-FFF2-40B4-BE49-F238E27FC236}">
                    <a16:creationId xmlns:a16="http://schemas.microsoft.com/office/drawing/2014/main" id="{67FF420C-18D3-41B3-A681-DCB50FA590CE}"/>
                  </a:ext>
                </a:extLst>
              </p:cNvPr>
              <p:cNvGrpSpPr/>
              <p:nvPr/>
            </p:nvGrpSpPr>
            <p:grpSpPr>
              <a:xfrm>
                <a:off x="2684647" y="3606073"/>
                <a:ext cx="720000" cy="354020"/>
                <a:chOff x="2684647" y="3063914"/>
                <a:chExt cx="720000" cy="354020"/>
              </a:xfrm>
            </p:grpSpPr>
            <p:sp>
              <p:nvSpPr>
                <p:cNvPr id="219" name="正方形/長方形 218">
                  <a:extLst>
                    <a:ext uri="{FF2B5EF4-FFF2-40B4-BE49-F238E27FC236}">
                      <a16:creationId xmlns:a16="http://schemas.microsoft.com/office/drawing/2014/main" id="{A27E7DAD-6DD2-4544-87DE-53565251730B}"/>
                    </a:ext>
                  </a:extLst>
                </p:cNvPr>
                <p:cNvSpPr/>
                <p:nvPr/>
              </p:nvSpPr>
              <p:spPr>
                <a:xfrm>
                  <a:off x="2684647" y="3063914"/>
                  <a:ext cx="720000" cy="180000"/>
                </a:xfrm>
                <a:prstGeom prst="rect">
                  <a:avLst/>
                </a:prstGeom>
                <a:noFill/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>
                    <a:solidFill>
                      <a:schemeClr val="tx1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69" name="四角形: 角を丸くする 68">
                  <a:extLst>
                    <a:ext uri="{FF2B5EF4-FFF2-40B4-BE49-F238E27FC236}">
                      <a16:creationId xmlns:a16="http://schemas.microsoft.com/office/drawing/2014/main" id="{FAF12B7D-F6AD-4A0B-81A6-BB6C889BB42E}"/>
                    </a:ext>
                  </a:extLst>
                </p:cNvPr>
                <p:cNvSpPr/>
                <p:nvPr/>
              </p:nvSpPr>
              <p:spPr>
                <a:xfrm>
                  <a:off x="2777604" y="3237934"/>
                  <a:ext cx="180000" cy="180000"/>
                </a:xfrm>
                <a:prstGeom prst="round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endParaRPr>
                </a:p>
              </p:txBody>
            </p:sp>
            <p:sp>
              <p:nvSpPr>
                <p:cNvPr id="70" name="四角形: 角を丸くする 69">
                  <a:extLst>
                    <a:ext uri="{FF2B5EF4-FFF2-40B4-BE49-F238E27FC236}">
                      <a16:creationId xmlns:a16="http://schemas.microsoft.com/office/drawing/2014/main" id="{E93EBBF9-87D0-41AF-A292-D064E8BA39F8}"/>
                    </a:ext>
                  </a:extLst>
                </p:cNvPr>
                <p:cNvSpPr/>
                <p:nvPr/>
              </p:nvSpPr>
              <p:spPr>
                <a:xfrm>
                  <a:off x="3136650" y="3237934"/>
                  <a:ext cx="180000" cy="180000"/>
                </a:xfrm>
                <a:prstGeom prst="round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endParaRPr>
                </a:p>
              </p:txBody>
            </p:sp>
          </p:grpSp>
          <p:grpSp>
            <p:nvGrpSpPr>
              <p:cNvPr id="11" name="グループ化 10">
                <a:extLst>
                  <a:ext uri="{FF2B5EF4-FFF2-40B4-BE49-F238E27FC236}">
                    <a16:creationId xmlns:a16="http://schemas.microsoft.com/office/drawing/2014/main" id="{13A38B7E-10AD-4AAB-AA31-FF47073BFC39}"/>
                  </a:ext>
                </a:extLst>
              </p:cNvPr>
              <p:cNvGrpSpPr/>
              <p:nvPr/>
            </p:nvGrpSpPr>
            <p:grpSpPr>
              <a:xfrm>
                <a:off x="3404727" y="3606073"/>
                <a:ext cx="720000" cy="354020"/>
                <a:chOff x="3404727" y="3063914"/>
                <a:chExt cx="720000" cy="354020"/>
              </a:xfrm>
            </p:grpSpPr>
            <p:sp>
              <p:nvSpPr>
                <p:cNvPr id="220" name="正方形/長方形 219">
                  <a:extLst>
                    <a:ext uri="{FF2B5EF4-FFF2-40B4-BE49-F238E27FC236}">
                      <a16:creationId xmlns:a16="http://schemas.microsoft.com/office/drawing/2014/main" id="{82F53F18-4F88-4C25-BE92-44A1694CE3A8}"/>
                    </a:ext>
                  </a:extLst>
                </p:cNvPr>
                <p:cNvSpPr/>
                <p:nvPr/>
              </p:nvSpPr>
              <p:spPr>
                <a:xfrm>
                  <a:off x="3404727" y="3063914"/>
                  <a:ext cx="720000" cy="180000"/>
                </a:xfrm>
                <a:prstGeom prst="rect">
                  <a:avLst/>
                </a:prstGeom>
                <a:noFill/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>
                    <a:solidFill>
                      <a:schemeClr val="tx1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71" name="四角形: 角を丸くする 70">
                  <a:extLst>
                    <a:ext uri="{FF2B5EF4-FFF2-40B4-BE49-F238E27FC236}">
                      <a16:creationId xmlns:a16="http://schemas.microsoft.com/office/drawing/2014/main" id="{09C296FF-E7AA-4DDB-ACA4-43A68EA65146}"/>
                    </a:ext>
                  </a:extLst>
                </p:cNvPr>
                <p:cNvSpPr/>
                <p:nvPr/>
              </p:nvSpPr>
              <p:spPr>
                <a:xfrm>
                  <a:off x="3495696" y="3237934"/>
                  <a:ext cx="180000" cy="180000"/>
                </a:xfrm>
                <a:prstGeom prst="round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endParaRPr>
                </a:p>
              </p:txBody>
            </p:sp>
            <p:sp>
              <p:nvSpPr>
                <p:cNvPr id="72" name="四角形: 角を丸くする 71">
                  <a:extLst>
                    <a:ext uri="{FF2B5EF4-FFF2-40B4-BE49-F238E27FC236}">
                      <a16:creationId xmlns:a16="http://schemas.microsoft.com/office/drawing/2014/main" id="{5F58E7A4-FBAF-4871-B0C1-DF7D80B2AB40}"/>
                    </a:ext>
                  </a:extLst>
                </p:cNvPr>
                <p:cNvSpPr/>
                <p:nvPr/>
              </p:nvSpPr>
              <p:spPr>
                <a:xfrm>
                  <a:off x="3854743" y="3237934"/>
                  <a:ext cx="180000" cy="180000"/>
                </a:xfrm>
                <a:prstGeom prst="round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endParaRPr>
                </a:p>
              </p:txBody>
            </p:sp>
          </p:grpSp>
        </p:grpSp>
        <p:sp>
          <p:nvSpPr>
            <p:cNvPr id="130" name="楕円 129">
              <a:extLst>
                <a:ext uri="{FF2B5EF4-FFF2-40B4-BE49-F238E27FC236}">
                  <a16:creationId xmlns:a16="http://schemas.microsoft.com/office/drawing/2014/main" id="{8792F828-3B38-45D9-953B-27739AAE29A1}"/>
                </a:ext>
              </a:extLst>
            </p:cNvPr>
            <p:cNvSpPr/>
            <p:nvPr/>
          </p:nvSpPr>
          <p:spPr>
            <a:xfrm>
              <a:off x="6390483" y="2102185"/>
              <a:ext cx="259763" cy="317201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AutoFit/>
            </a:bodyPr>
            <a:lstStyle/>
            <a:p>
              <a:pPr algn="ctr"/>
              <a:r>
                <a:rPr lang="ja-JP" altLang="en-US" sz="866" dirty="0">
                  <a:solidFill>
                    <a:schemeClr val="tx1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電</a:t>
              </a:r>
            </a:p>
          </p:txBody>
        </p:sp>
        <p:sp>
          <p:nvSpPr>
            <p:cNvPr id="131" name="楕円 130">
              <a:extLst>
                <a:ext uri="{FF2B5EF4-FFF2-40B4-BE49-F238E27FC236}">
                  <a16:creationId xmlns:a16="http://schemas.microsoft.com/office/drawing/2014/main" id="{BD8AB4BF-3393-4889-B1C7-321DE0E293DA}"/>
                </a:ext>
              </a:extLst>
            </p:cNvPr>
            <p:cNvSpPr/>
            <p:nvPr/>
          </p:nvSpPr>
          <p:spPr>
            <a:xfrm>
              <a:off x="6390483" y="4803156"/>
              <a:ext cx="259763" cy="317201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AutoFit/>
            </a:bodyPr>
            <a:lstStyle/>
            <a:p>
              <a:pPr algn="ctr"/>
              <a:r>
                <a:rPr lang="ja-JP" altLang="en-US" sz="866" dirty="0">
                  <a:solidFill>
                    <a:schemeClr val="tx1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電</a:t>
              </a:r>
            </a:p>
          </p:txBody>
        </p:sp>
        <p:sp>
          <p:nvSpPr>
            <p:cNvPr id="133" name="楕円 132">
              <a:extLst>
                <a:ext uri="{FF2B5EF4-FFF2-40B4-BE49-F238E27FC236}">
                  <a16:creationId xmlns:a16="http://schemas.microsoft.com/office/drawing/2014/main" id="{DEA6EC1A-3263-4089-8A00-13D0C87F7F34}"/>
                </a:ext>
              </a:extLst>
            </p:cNvPr>
            <p:cNvSpPr/>
            <p:nvPr/>
          </p:nvSpPr>
          <p:spPr>
            <a:xfrm>
              <a:off x="3248335" y="6465852"/>
              <a:ext cx="259763" cy="317201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AutoFit/>
            </a:bodyPr>
            <a:lstStyle/>
            <a:p>
              <a:pPr algn="ctr"/>
              <a:r>
                <a:rPr lang="ja-JP" altLang="en-US" sz="866" dirty="0">
                  <a:solidFill>
                    <a:schemeClr val="tx1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電</a:t>
              </a:r>
            </a:p>
          </p:txBody>
        </p:sp>
        <p:sp>
          <p:nvSpPr>
            <p:cNvPr id="134" name="楕円 133">
              <a:extLst>
                <a:ext uri="{FF2B5EF4-FFF2-40B4-BE49-F238E27FC236}">
                  <a16:creationId xmlns:a16="http://schemas.microsoft.com/office/drawing/2014/main" id="{B273516C-4C77-457F-BF68-AB8DE18B439A}"/>
                </a:ext>
              </a:extLst>
            </p:cNvPr>
            <p:cNvSpPr/>
            <p:nvPr/>
          </p:nvSpPr>
          <p:spPr>
            <a:xfrm>
              <a:off x="3248335" y="387508"/>
              <a:ext cx="259763" cy="317201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AutoFit/>
            </a:bodyPr>
            <a:lstStyle/>
            <a:p>
              <a:pPr algn="ctr"/>
              <a:r>
                <a:rPr lang="ja-JP" altLang="en-US" sz="866" dirty="0">
                  <a:solidFill>
                    <a:schemeClr val="tx1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電</a:t>
              </a:r>
            </a:p>
          </p:txBody>
        </p:sp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F94BF7F8-B890-4EFB-930B-0C81D9C5C86D}"/>
                </a:ext>
              </a:extLst>
            </p:cNvPr>
            <p:cNvGrpSpPr/>
            <p:nvPr/>
          </p:nvGrpSpPr>
          <p:grpSpPr>
            <a:xfrm>
              <a:off x="3513719" y="6235267"/>
              <a:ext cx="2116562" cy="129881"/>
              <a:chOff x="1554860" y="8131249"/>
              <a:chExt cx="2933300" cy="180000"/>
            </a:xfrm>
            <a:pattFill prst="pct10">
              <a:fgClr>
                <a:schemeClr val="tx1">
                  <a:lumMod val="65000"/>
                  <a:lumOff val="35000"/>
                </a:schemeClr>
              </a:fgClr>
              <a:bgClr>
                <a:schemeClr val="bg1">
                  <a:lumMod val="95000"/>
                </a:schemeClr>
              </a:bgClr>
            </a:pattFill>
          </p:grpSpPr>
          <p:sp>
            <p:nvSpPr>
              <p:cNvPr id="344" name="四角形: 角を丸くする 343">
                <a:extLst>
                  <a:ext uri="{FF2B5EF4-FFF2-40B4-BE49-F238E27FC236}">
                    <a16:creationId xmlns:a16="http://schemas.microsoft.com/office/drawing/2014/main" id="{FA9F274A-DAD6-4114-BD81-D0A8DBC3F251}"/>
                  </a:ext>
                </a:extLst>
              </p:cNvPr>
              <p:cNvSpPr/>
              <p:nvPr/>
            </p:nvSpPr>
            <p:spPr>
              <a:xfrm>
                <a:off x="3390392" y="8131249"/>
                <a:ext cx="180000" cy="180000"/>
              </a:xfrm>
              <a:prstGeom prst="roundRect">
                <a:avLst/>
              </a:prstGeom>
              <a:grpFill/>
              <a:ln w="31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  <p:sp>
            <p:nvSpPr>
              <p:cNvPr id="345" name="四角形: 角を丸くする 344">
                <a:extLst>
                  <a:ext uri="{FF2B5EF4-FFF2-40B4-BE49-F238E27FC236}">
                    <a16:creationId xmlns:a16="http://schemas.microsoft.com/office/drawing/2014/main" id="{4E4CB399-D8A9-42EC-B7C5-704D5ED2E929}"/>
                  </a:ext>
                </a:extLst>
              </p:cNvPr>
              <p:cNvSpPr/>
              <p:nvPr/>
            </p:nvSpPr>
            <p:spPr>
              <a:xfrm>
                <a:off x="3696314" y="8131249"/>
                <a:ext cx="180000" cy="180000"/>
              </a:xfrm>
              <a:prstGeom prst="roundRect">
                <a:avLst/>
              </a:prstGeom>
              <a:grpFill/>
              <a:ln w="31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  <p:sp>
            <p:nvSpPr>
              <p:cNvPr id="341" name="四角形: 角を丸くする 340">
                <a:extLst>
                  <a:ext uri="{FF2B5EF4-FFF2-40B4-BE49-F238E27FC236}">
                    <a16:creationId xmlns:a16="http://schemas.microsoft.com/office/drawing/2014/main" id="{497D9615-70BD-4D81-8E1A-A3D04DE6D188}"/>
                  </a:ext>
                </a:extLst>
              </p:cNvPr>
              <p:cNvSpPr/>
              <p:nvPr/>
            </p:nvSpPr>
            <p:spPr>
              <a:xfrm>
                <a:off x="1554860" y="8131249"/>
                <a:ext cx="180000" cy="180000"/>
              </a:xfrm>
              <a:prstGeom prst="roundRect">
                <a:avLst/>
              </a:prstGeom>
              <a:grpFill/>
              <a:ln w="31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  <p:sp>
            <p:nvSpPr>
              <p:cNvPr id="342" name="四角形: 角を丸くする 341">
                <a:extLst>
                  <a:ext uri="{FF2B5EF4-FFF2-40B4-BE49-F238E27FC236}">
                    <a16:creationId xmlns:a16="http://schemas.microsoft.com/office/drawing/2014/main" id="{26772BC9-0744-412C-A67F-36F4EB5A25FB}"/>
                  </a:ext>
                </a:extLst>
              </p:cNvPr>
              <p:cNvSpPr/>
              <p:nvPr/>
            </p:nvSpPr>
            <p:spPr>
              <a:xfrm>
                <a:off x="1860782" y="8131249"/>
                <a:ext cx="180000" cy="180000"/>
              </a:xfrm>
              <a:prstGeom prst="roundRect">
                <a:avLst/>
              </a:prstGeom>
              <a:grpFill/>
              <a:ln w="31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  <p:sp>
            <p:nvSpPr>
              <p:cNvPr id="338" name="四角形: 角を丸くする 337">
                <a:extLst>
                  <a:ext uri="{FF2B5EF4-FFF2-40B4-BE49-F238E27FC236}">
                    <a16:creationId xmlns:a16="http://schemas.microsoft.com/office/drawing/2014/main" id="{C65D4C8E-613D-441E-A368-9292EC27EFE7}"/>
                  </a:ext>
                </a:extLst>
              </p:cNvPr>
              <p:cNvSpPr/>
              <p:nvPr/>
            </p:nvSpPr>
            <p:spPr>
              <a:xfrm>
                <a:off x="2166704" y="8131249"/>
                <a:ext cx="180000" cy="180000"/>
              </a:xfrm>
              <a:prstGeom prst="roundRect">
                <a:avLst/>
              </a:prstGeom>
              <a:grpFill/>
              <a:ln w="31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  <p:sp>
            <p:nvSpPr>
              <p:cNvPr id="339" name="四角形: 角を丸くする 338">
                <a:extLst>
                  <a:ext uri="{FF2B5EF4-FFF2-40B4-BE49-F238E27FC236}">
                    <a16:creationId xmlns:a16="http://schemas.microsoft.com/office/drawing/2014/main" id="{9696AE31-846E-4A59-88F9-5DEB65C68970}"/>
                  </a:ext>
                </a:extLst>
              </p:cNvPr>
              <p:cNvSpPr/>
              <p:nvPr/>
            </p:nvSpPr>
            <p:spPr>
              <a:xfrm>
                <a:off x="2472626" y="8131249"/>
                <a:ext cx="180000" cy="180000"/>
              </a:xfrm>
              <a:prstGeom prst="roundRect">
                <a:avLst/>
              </a:prstGeom>
              <a:grpFill/>
              <a:ln w="31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  <p:sp>
            <p:nvSpPr>
              <p:cNvPr id="335" name="四角形: 角を丸くする 334">
                <a:extLst>
                  <a:ext uri="{FF2B5EF4-FFF2-40B4-BE49-F238E27FC236}">
                    <a16:creationId xmlns:a16="http://schemas.microsoft.com/office/drawing/2014/main" id="{6C0E5748-DC1E-480A-A447-5AFD1EC83B27}"/>
                  </a:ext>
                </a:extLst>
              </p:cNvPr>
              <p:cNvSpPr/>
              <p:nvPr/>
            </p:nvSpPr>
            <p:spPr>
              <a:xfrm>
                <a:off x="2778548" y="8131249"/>
                <a:ext cx="180000" cy="180000"/>
              </a:xfrm>
              <a:prstGeom prst="roundRect">
                <a:avLst/>
              </a:prstGeom>
              <a:grpFill/>
              <a:ln w="31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  <p:sp>
            <p:nvSpPr>
              <p:cNvPr id="336" name="四角形: 角を丸くする 335">
                <a:extLst>
                  <a:ext uri="{FF2B5EF4-FFF2-40B4-BE49-F238E27FC236}">
                    <a16:creationId xmlns:a16="http://schemas.microsoft.com/office/drawing/2014/main" id="{986590A6-489E-4864-9707-8508E9818684}"/>
                  </a:ext>
                </a:extLst>
              </p:cNvPr>
              <p:cNvSpPr/>
              <p:nvPr/>
            </p:nvSpPr>
            <p:spPr>
              <a:xfrm>
                <a:off x="3084470" y="8131249"/>
                <a:ext cx="180000" cy="180000"/>
              </a:xfrm>
              <a:prstGeom prst="roundRect">
                <a:avLst/>
              </a:prstGeom>
              <a:grpFill/>
              <a:ln w="31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  <p:sp>
            <p:nvSpPr>
              <p:cNvPr id="348" name="四角形: 角を丸くする 347">
                <a:extLst>
                  <a:ext uri="{FF2B5EF4-FFF2-40B4-BE49-F238E27FC236}">
                    <a16:creationId xmlns:a16="http://schemas.microsoft.com/office/drawing/2014/main" id="{0C39B428-0CA7-4FFD-A459-8E71FA441E2D}"/>
                  </a:ext>
                </a:extLst>
              </p:cNvPr>
              <p:cNvSpPr/>
              <p:nvPr/>
            </p:nvSpPr>
            <p:spPr>
              <a:xfrm>
                <a:off x="4002236" y="8131249"/>
                <a:ext cx="180000" cy="180000"/>
              </a:xfrm>
              <a:prstGeom prst="roundRect">
                <a:avLst/>
              </a:prstGeom>
              <a:grpFill/>
              <a:ln w="31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  <p:sp>
            <p:nvSpPr>
              <p:cNvPr id="349" name="四角形: 角を丸くする 348">
                <a:extLst>
                  <a:ext uri="{FF2B5EF4-FFF2-40B4-BE49-F238E27FC236}">
                    <a16:creationId xmlns:a16="http://schemas.microsoft.com/office/drawing/2014/main" id="{79A80412-5803-40C5-9809-7A1BC2EE1C69}"/>
                  </a:ext>
                </a:extLst>
              </p:cNvPr>
              <p:cNvSpPr/>
              <p:nvPr/>
            </p:nvSpPr>
            <p:spPr>
              <a:xfrm>
                <a:off x="4308160" y="8131249"/>
                <a:ext cx="180000" cy="180000"/>
              </a:xfrm>
              <a:prstGeom prst="roundRect">
                <a:avLst/>
              </a:prstGeom>
              <a:grpFill/>
              <a:ln w="31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</p:grpSp>
        <p:sp>
          <p:nvSpPr>
            <p:cNvPr id="174" name="テキスト ボックス 173">
              <a:extLst>
                <a:ext uri="{FF2B5EF4-FFF2-40B4-BE49-F238E27FC236}">
                  <a16:creationId xmlns:a16="http://schemas.microsoft.com/office/drawing/2014/main" id="{CF7EBCBF-951F-40C5-9132-0CCA74133F84}"/>
                </a:ext>
              </a:extLst>
            </p:cNvPr>
            <p:cNvSpPr txBox="1"/>
            <p:nvPr/>
          </p:nvSpPr>
          <p:spPr>
            <a:xfrm>
              <a:off x="4320310" y="6368836"/>
              <a:ext cx="556563" cy="203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722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傍聴者席</a:t>
              </a:r>
            </a:p>
          </p:txBody>
        </p:sp>
        <p:sp>
          <p:nvSpPr>
            <p:cNvPr id="148" name="正方形/長方形 147">
              <a:extLst>
                <a:ext uri="{FF2B5EF4-FFF2-40B4-BE49-F238E27FC236}">
                  <a16:creationId xmlns:a16="http://schemas.microsoft.com/office/drawing/2014/main" id="{27AA4039-1A34-4937-BBB1-83D1A6EBC35D}"/>
                </a:ext>
              </a:extLst>
            </p:cNvPr>
            <p:cNvSpPr/>
            <p:nvPr/>
          </p:nvSpPr>
          <p:spPr>
            <a:xfrm rot="1800000">
              <a:off x="5509638" y="6035646"/>
              <a:ext cx="519526" cy="129881"/>
            </a:xfrm>
            <a:prstGeom prst="rect">
              <a:avLst/>
            </a:prstGeom>
            <a:pattFill prst="pct10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>
                  <a:lumMod val="75000"/>
                  <a:lumOff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34FBD7B9-2517-4482-BE3F-9565023DBD8C}"/>
                </a:ext>
              </a:extLst>
            </p:cNvPr>
            <p:cNvGrpSpPr/>
            <p:nvPr/>
          </p:nvGrpSpPr>
          <p:grpSpPr>
            <a:xfrm>
              <a:off x="5768021" y="2493750"/>
              <a:ext cx="284777" cy="519526"/>
              <a:chOff x="4705541" y="3456037"/>
              <a:chExt cx="394667" cy="720000"/>
            </a:xfrm>
          </p:grpSpPr>
          <p:sp>
            <p:nvSpPr>
              <p:cNvPr id="221" name="四角形: 角を丸くする 220">
                <a:extLst>
                  <a:ext uri="{FF2B5EF4-FFF2-40B4-BE49-F238E27FC236}">
                    <a16:creationId xmlns:a16="http://schemas.microsoft.com/office/drawing/2014/main" id="{FD84132C-7D9B-419F-AD7F-CCFCA68C861A}"/>
                  </a:ext>
                </a:extLst>
              </p:cNvPr>
              <p:cNvSpPr/>
              <p:nvPr/>
            </p:nvSpPr>
            <p:spPr>
              <a:xfrm>
                <a:off x="4920208" y="3852101"/>
                <a:ext cx="180000" cy="180000"/>
              </a:xfrm>
              <a:prstGeom prst="round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  <p:sp>
            <p:nvSpPr>
              <p:cNvPr id="225" name="正方形/長方形 224">
                <a:extLst>
                  <a:ext uri="{FF2B5EF4-FFF2-40B4-BE49-F238E27FC236}">
                    <a16:creationId xmlns:a16="http://schemas.microsoft.com/office/drawing/2014/main" id="{55271FEA-CA8D-464E-ACF0-1B54AFDC3960}"/>
                  </a:ext>
                </a:extLst>
              </p:cNvPr>
              <p:cNvSpPr/>
              <p:nvPr/>
            </p:nvSpPr>
            <p:spPr>
              <a:xfrm rot="16200000">
                <a:off x="4435541" y="3726037"/>
                <a:ext cx="720000" cy="180000"/>
              </a:xfrm>
              <a:prstGeom prst="rect">
                <a:avLst/>
              </a:prstGeom>
              <a:pattFill prst="pct10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solidFill>
                    <a:schemeClr val="tx1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Meiryo UI" panose="020B0604030504040204" pitchFamily="50" charset="-128"/>
                </a:endParaRPr>
              </a:p>
            </p:txBody>
          </p:sp>
        </p:grpSp>
        <p:pic>
          <p:nvPicPr>
            <p:cNvPr id="187" name="図 186">
              <a:extLst>
                <a:ext uri="{FF2B5EF4-FFF2-40B4-BE49-F238E27FC236}">
                  <a16:creationId xmlns:a16="http://schemas.microsoft.com/office/drawing/2014/main" id="{C97860C7-C6A8-49D6-B9E2-EB001B90496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 rot="1800000">
              <a:off x="5664392" y="5794326"/>
              <a:ext cx="311715" cy="54650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</p:spPr>
        </p:pic>
        <p:sp>
          <p:nvSpPr>
            <p:cNvPr id="223" name="正方形/長方形 222">
              <a:extLst>
                <a:ext uri="{FF2B5EF4-FFF2-40B4-BE49-F238E27FC236}">
                  <a16:creationId xmlns:a16="http://schemas.microsoft.com/office/drawing/2014/main" id="{A1FCE730-30B7-42B5-BD16-8D90F91F84D1}"/>
                </a:ext>
              </a:extLst>
            </p:cNvPr>
            <p:cNvSpPr/>
            <p:nvPr/>
          </p:nvSpPr>
          <p:spPr>
            <a:xfrm>
              <a:off x="4833996" y="2698567"/>
              <a:ext cx="519526" cy="129881"/>
            </a:xfrm>
            <a:prstGeom prst="rect">
              <a:avLst/>
            </a:prstGeom>
            <a:pattFill prst="pct10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Meiryo UI" panose="020B0604030504040204" pitchFamily="50" charset="-128"/>
              </a:endParaRPr>
            </a:p>
          </p:txBody>
        </p:sp>
        <p:pic>
          <p:nvPicPr>
            <p:cNvPr id="233" name="図 232">
              <a:extLst>
                <a:ext uri="{FF2B5EF4-FFF2-40B4-BE49-F238E27FC236}">
                  <a16:creationId xmlns:a16="http://schemas.microsoft.com/office/drawing/2014/main" id="{08D49697-6395-433D-B79E-817B2FFAA2C9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colorTemperature colorTemp="11200"/>
                      </a14:imgEffect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950889" y="2617599"/>
              <a:ext cx="285739" cy="291818"/>
            </a:xfrm>
            <a:prstGeom prst="rect">
              <a:avLst/>
            </a:prstGeom>
          </p:spPr>
        </p:pic>
        <p:pic>
          <p:nvPicPr>
            <p:cNvPr id="234" name="図 233">
              <a:extLst>
                <a:ext uri="{FF2B5EF4-FFF2-40B4-BE49-F238E27FC236}">
                  <a16:creationId xmlns:a16="http://schemas.microsoft.com/office/drawing/2014/main" id="{152DE389-A025-4F15-B2C9-AAC3ED0515B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6433036">
              <a:off x="5915892" y="2564242"/>
              <a:ext cx="316730" cy="57188"/>
            </a:xfrm>
            <a:prstGeom prst="rect">
              <a:avLst/>
            </a:prstGeom>
          </p:spPr>
        </p:pic>
        <p:pic>
          <p:nvPicPr>
            <p:cNvPr id="235" name="図 234">
              <a:extLst>
                <a:ext uri="{FF2B5EF4-FFF2-40B4-BE49-F238E27FC236}">
                  <a16:creationId xmlns:a16="http://schemas.microsoft.com/office/drawing/2014/main" id="{C5EDB555-14F2-4AA6-B3A1-049191F5617D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sharpenSoften amount="50000"/>
                      </a14:imgEffect>
                      <a14:imgEffect>
                        <a14:colorTemperature colorTemp="11200"/>
                      </a14:imgEffect>
                      <a14:imgEffect>
                        <a14:saturation sat="400000"/>
                      </a14:imgEffect>
                      <a14:imgEffect>
                        <a14:brightnessContrast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1265953">
              <a:off x="5739479" y="2434555"/>
              <a:ext cx="259763" cy="173175"/>
            </a:xfrm>
            <a:prstGeom prst="rect">
              <a:avLst/>
            </a:prstGeom>
          </p:spPr>
        </p:pic>
        <p:pic>
          <p:nvPicPr>
            <p:cNvPr id="236" name="図 235">
              <a:extLst>
                <a:ext uri="{FF2B5EF4-FFF2-40B4-BE49-F238E27FC236}">
                  <a16:creationId xmlns:a16="http://schemas.microsoft.com/office/drawing/2014/main" id="{F949A197-3269-4DEF-A414-CDFFF43A3815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5711189" y="2649625"/>
              <a:ext cx="259763" cy="259763"/>
            </a:xfrm>
            <a:prstGeom prst="rect">
              <a:avLst/>
            </a:prstGeom>
          </p:spPr>
        </p:pic>
        <p:pic>
          <p:nvPicPr>
            <p:cNvPr id="238" name="図 237">
              <a:extLst>
                <a:ext uri="{FF2B5EF4-FFF2-40B4-BE49-F238E27FC236}">
                  <a16:creationId xmlns:a16="http://schemas.microsoft.com/office/drawing/2014/main" id="{221CB83F-6755-466E-9A6F-6A3073BCCC5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duotone>
                <a:prstClr val="black"/>
                <a:schemeClr val="accent5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 rot="15415925">
              <a:off x="5189142" y="2579800"/>
              <a:ext cx="259763" cy="139294"/>
            </a:xfrm>
            <a:prstGeom prst="rect">
              <a:avLst/>
            </a:prstGeom>
          </p:spPr>
        </p:pic>
        <p:pic>
          <p:nvPicPr>
            <p:cNvPr id="239" name="図 238">
              <a:extLst>
                <a:ext uri="{FF2B5EF4-FFF2-40B4-BE49-F238E27FC236}">
                  <a16:creationId xmlns:a16="http://schemas.microsoft.com/office/drawing/2014/main" id="{843156A8-9B36-4283-9847-306849382D6E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sharpenSoften amount="50000"/>
                      </a14:imgEffect>
                      <a14:imgEffect>
                        <a14:colorTemperature colorTemp="11200"/>
                      </a14:imgEffect>
                      <a14:imgEffect>
                        <a14:saturation sat="400000"/>
                      </a14:imgEffect>
                      <a14:imgEffect>
                        <a14:brightnessContrast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18038112">
              <a:off x="5576275" y="5920597"/>
              <a:ext cx="259763" cy="173175"/>
            </a:xfrm>
            <a:prstGeom prst="rect">
              <a:avLst/>
            </a:prstGeom>
          </p:spPr>
        </p:pic>
        <p:pic>
          <p:nvPicPr>
            <p:cNvPr id="240" name="図 239">
              <a:extLst>
                <a:ext uri="{FF2B5EF4-FFF2-40B4-BE49-F238E27FC236}">
                  <a16:creationId xmlns:a16="http://schemas.microsoft.com/office/drawing/2014/main" id="{1FD2FEF5-67A0-41D9-958B-9DB0C5D2AE9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5759835" y="6019459"/>
              <a:ext cx="259763" cy="259763"/>
            </a:xfrm>
            <a:prstGeom prst="rect">
              <a:avLst/>
            </a:prstGeom>
          </p:spPr>
        </p:pic>
        <p:sp>
          <p:nvSpPr>
            <p:cNvPr id="76" name="フリーフォーム: 図形 75">
              <a:extLst>
                <a:ext uri="{FF2B5EF4-FFF2-40B4-BE49-F238E27FC236}">
                  <a16:creationId xmlns:a16="http://schemas.microsoft.com/office/drawing/2014/main" id="{824C2639-C130-481C-B672-D964C30B44C7}"/>
                </a:ext>
              </a:extLst>
            </p:cNvPr>
            <p:cNvSpPr/>
            <p:nvPr/>
          </p:nvSpPr>
          <p:spPr>
            <a:xfrm>
              <a:off x="5876933" y="4966809"/>
              <a:ext cx="520507" cy="1266548"/>
            </a:xfrm>
            <a:custGeom>
              <a:avLst/>
              <a:gdLst>
                <a:gd name="connsiteX0" fmla="*/ 0 w 721360"/>
                <a:gd name="connsiteY0" fmla="*/ 1468120 h 1468120"/>
                <a:gd name="connsiteX1" fmla="*/ 431800 w 721360"/>
                <a:gd name="connsiteY1" fmla="*/ 1468120 h 1468120"/>
                <a:gd name="connsiteX2" fmla="*/ 431800 w 721360"/>
                <a:gd name="connsiteY2" fmla="*/ 0 h 1468120"/>
                <a:gd name="connsiteX3" fmla="*/ 721360 w 721360"/>
                <a:gd name="connsiteY3" fmla="*/ 0 h 1468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360" h="1468120">
                  <a:moveTo>
                    <a:pt x="0" y="1468120"/>
                  </a:moveTo>
                  <a:lnTo>
                    <a:pt x="431800" y="1468120"/>
                  </a:lnTo>
                  <a:lnTo>
                    <a:pt x="431800" y="0"/>
                  </a:lnTo>
                  <a:lnTo>
                    <a:pt x="721360" y="0"/>
                  </a:lnTo>
                </a:path>
              </a:pathLst>
            </a:cu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09" name="図 308">
              <a:extLst>
                <a:ext uri="{FF2B5EF4-FFF2-40B4-BE49-F238E27FC236}">
                  <a16:creationId xmlns:a16="http://schemas.microsoft.com/office/drawing/2014/main" id="{7D080F94-0772-4440-BC6A-C47E93F4D6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196243" y="1538036"/>
              <a:ext cx="259763" cy="259763"/>
            </a:xfrm>
            <a:prstGeom prst="rect">
              <a:avLst/>
            </a:prstGeom>
          </p:spPr>
        </p:pic>
        <p:pic>
          <p:nvPicPr>
            <p:cNvPr id="310" name="図 309">
              <a:extLst>
                <a:ext uri="{FF2B5EF4-FFF2-40B4-BE49-F238E27FC236}">
                  <a16:creationId xmlns:a16="http://schemas.microsoft.com/office/drawing/2014/main" id="{C55904DB-4075-4DCB-9658-BA42E381915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700313" y="1506248"/>
              <a:ext cx="259763" cy="259763"/>
            </a:xfrm>
            <a:prstGeom prst="rect">
              <a:avLst/>
            </a:prstGeom>
          </p:spPr>
        </p:pic>
        <p:pic>
          <p:nvPicPr>
            <p:cNvPr id="312" name="図 311">
              <a:extLst>
                <a:ext uri="{FF2B5EF4-FFF2-40B4-BE49-F238E27FC236}">
                  <a16:creationId xmlns:a16="http://schemas.microsoft.com/office/drawing/2014/main" id="{DC2423FA-8A9A-468C-9945-14CF6C062DA6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5093071" y="1751903"/>
              <a:ext cx="259763" cy="259763"/>
            </a:xfrm>
            <a:prstGeom prst="rect">
              <a:avLst/>
            </a:prstGeom>
          </p:spPr>
        </p:pic>
        <p:pic>
          <p:nvPicPr>
            <p:cNvPr id="313" name="図 312">
              <a:extLst>
                <a:ext uri="{FF2B5EF4-FFF2-40B4-BE49-F238E27FC236}">
                  <a16:creationId xmlns:a16="http://schemas.microsoft.com/office/drawing/2014/main" id="{04A5FCAE-0C4E-401A-8269-6E9411784891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3780112" y="1736487"/>
              <a:ext cx="259763" cy="259763"/>
            </a:xfrm>
            <a:prstGeom prst="rect">
              <a:avLst/>
            </a:prstGeom>
          </p:spPr>
        </p:pic>
        <p:pic>
          <p:nvPicPr>
            <p:cNvPr id="319" name="図 318">
              <a:extLst>
                <a:ext uri="{FF2B5EF4-FFF2-40B4-BE49-F238E27FC236}">
                  <a16:creationId xmlns:a16="http://schemas.microsoft.com/office/drawing/2014/main" id="{74B860DE-51FA-4D40-A5DC-C488261E24CF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5021424" y="2901926"/>
              <a:ext cx="304293" cy="285739"/>
            </a:xfrm>
            <a:prstGeom prst="rect">
              <a:avLst/>
            </a:prstGeom>
          </p:spPr>
        </p:pic>
        <p:pic>
          <p:nvPicPr>
            <p:cNvPr id="320" name="図 319">
              <a:extLst>
                <a:ext uri="{FF2B5EF4-FFF2-40B4-BE49-F238E27FC236}">
                  <a16:creationId xmlns:a16="http://schemas.microsoft.com/office/drawing/2014/main" id="{20336A05-B270-4DC7-BEF4-576FDC5C31C7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3657403" y="3941444"/>
              <a:ext cx="304293" cy="285739"/>
            </a:xfrm>
            <a:prstGeom prst="rect">
              <a:avLst/>
            </a:prstGeom>
          </p:spPr>
        </p:pic>
        <p:pic>
          <p:nvPicPr>
            <p:cNvPr id="321" name="図 320">
              <a:extLst>
                <a:ext uri="{FF2B5EF4-FFF2-40B4-BE49-F238E27FC236}">
                  <a16:creationId xmlns:a16="http://schemas.microsoft.com/office/drawing/2014/main" id="{8CBCCCEE-E634-4B3C-AD77-8011A0C7F26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4026726" y="2905377"/>
              <a:ext cx="304293" cy="285739"/>
            </a:xfrm>
            <a:prstGeom prst="rect">
              <a:avLst/>
            </a:prstGeom>
          </p:spPr>
        </p:pic>
        <p:pic>
          <p:nvPicPr>
            <p:cNvPr id="322" name="図 321">
              <a:extLst>
                <a:ext uri="{FF2B5EF4-FFF2-40B4-BE49-F238E27FC236}">
                  <a16:creationId xmlns:a16="http://schemas.microsoft.com/office/drawing/2014/main" id="{57567ECA-6ABD-429C-B22D-86C1604E580A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4622978" y="1836979"/>
              <a:ext cx="304293" cy="272527"/>
            </a:xfrm>
            <a:prstGeom prst="rect">
              <a:avLst/>
            </a:prstGeom>
          </p:spPr>
        </p:pic>
        <p:pic>
          <p:nvPicPr>
            <p:cNvPr id="323" name="図 322">
              <a:extLst>
                <a:ext uri="{FF2B5EF4-FFF2-40B4-BE49-F238E27FC236}">
                  <a16:creationId xmlns:a16="http://schemas.microsoft.com/office/drawing/2014/main" id="{80E7F7A1-0619-4FFD-98B6-5D78415F209F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4880445" y="1998364"/>
              <a:ext cx="304293" cy="285739"/>
            </a:xfrm>
            <a:prstGeom prst="rect">
              <a:avLst/>
            </a:prstGeom>
          </p:spPr>
        </p:pic>
        <p:sp>
          <p:nvSpPr>
            <p:cNvPr id="228" name="正方形/長方形 227">
              <a:extLst>
                <a:ext uri="{FF2B5EF4-FFF2-40B4-BE49-F238E27FC236}">
                  <a16:creationId xmlns:a16="http://schemas.microsoft.com/office/drawing/2014/main" id="{7AFB4470-AE8A-4500-B7BB-8C6881552E6C}"/>
                </a:ext>
              </a:extLst>
            </p:cNvPr>
            <p:cNvSpPr/>
            <p:nvPr/>
          </p:nvSpPr>
          <p:spPr>
            <a:xfrm>
              <a:off x="5918198" y="622554"/>
              <a:ext cx="519526" cy="129881"/>
            </a:xfrm>
            <a:prstGeom prst="rect">
              <a:avLst/>
            </a:prstGeom>
            <a:pattFill prst="pct10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Meiryo UI" panose="020B0604030504040204" pitchFamily="50" charset="-128"/>
              </a:endParaRPr>
            </a:p>
          </p:txBody>
        </p:sp>
        <p:sp>
          <p:nvSpPr>
            <p:cNvPr id="230" name="テキスト ボックス 229">
              <a:extLst>
                <a:ext uri="{FF2B5EF4-FFF2-40B4-BE49-F238E27FC236}">
                  <a16:creationId xmlns:a16="http://schemas.microsoft.com/office/drawing/2014/main" id="{8FEA05EA-7745-4423-AA7D-780DB2E5EA13}"/>
                </a:ext>
              </a:extLst>
            </p:cNvPr>
            <p:cNvSpPr txBox="1"/>
            <p:nvPr/>
          </p:nvSpPr>
          <p:spPr>
            <a:xfrm>
              <a:off x="5676952" y="766291"/>
              <a:ext cx="835485" cy="203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722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委員荷物置き場</a:t>
              </a:r>
            </a:p>
          </p:txBody>
        </p:sp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2AC83CF0-C93E-498E-82E4-8CD6FCC30BE0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50226" y="5737383"/>
              <a:ext cx="241459" cy="241459"/>
            </a:xfrm>
            <a:prstGeom prst="rect">
              <a:avLst/>
            </a:prstGeom>
          </p:spPr>
        </p:pic>
        <p:sp>
          <p:nvSpPr>
            <p:cNvPr id="315" name="正方形/長方形 314">
              <a:extLst>
                <a:ext uri="{FF2B5EF4-FFF2-40B4-BE49-F238E27FC236}">
                  <a16:creationId xmlns:a16="http://schemas.microsoft.com/office/drawing/2014/main" id="{6B0B4704-647D-4673-822A-BA0811937FDE}"/>
                </a:ext>
              </a:extLst>
            </p:cNvPr>
            <p:cNvSpPr/>
            <p:nvPr/>
          </p:nvSpPr>
          <p:spPr>
            <a:xfrm>
              <a:off x="2766210" y="6289036"/>
              <a:ext cx="519526" cy="129881"/>
            </a:xfrm>
            <a:prstGeom prst="rect">
              <a:avLst/>
            </a:prstGeom>
            <a:pattFill prst="pct10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Meiryo UI" panose="020B0604030504040204" pitchFamily="50" charset="-128"/>
              </a:endParaRPr>
            </a:p>
          </p:txBody>
        </p:sp>
        <p:sp>
          <p:nvSpPr>
            <p:cNvPr id="316" name="テキスト ボックス 315">
              <a:extLst>
                <a:ext uri="{FF2B5EF4-FFF2-40B4-BE49-F238E27FC236}">
                  <a16:creationId xmlns:a16="http://schemas.microsoft.com/office/drawing/2014/main" id="{3D16AB73-328C-4BE2-8942-39A6F3ECB408}"/>
                </a:ext>
              </a:extLst>
            </p:cNvPr>
            <p:cNvSpPr txBox="1"/>
            <p:nvPr/>
          </p:nvSpPr>
          <p:spPr>
            <a:xfrm>
              <a:off x="2866816" y="6091849"/>
              <a:ext cx="370614" cy="203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722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受付</a:t>
              </a:r>
            </a:p>
          </p:txBody>
        </p:sp>
        <p:sp>
          <p:nvSpPr>
            <p:cNvPr id="324" name="テキスト ボックス 323">
              <a:extLst>
                <a:ext uri="{FF2B5EF4-FFF2-40B4-BE49-F238E27FC236}">
                  <a16:creationId xmlns:a16="http://schemas.microsoft.com/office/drawing/2014/main" id="{DC5D0827-53F6-4E71-B62E-5F18040ABC7C}"/>
                </a:ext>
              </a:extLst>
            </p:cNvPr>
            <p:cNvSpPr txBox="1"/>
            <p:nvPr/>
          </p:nvSpPr>
          <p:spPr>
            <a:xfrm>
              <a:off x="2358461" y="805816"/>
              <a:ext cx="317908" cy="52835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ja-JP" altLang="en-US" sz="866" b="1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閉め切り</a:t>
              </a:r>
              <a:endParaRPr lang="en-US" altLang="ja-JP" sz="866" b="1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pic>
          <p:nvPicPr>
            <p:cNvPr id="346" name="図 345">
              <a:extLst>
                <a:ext uri="{FF2B5EF4-FFF2-40B4-BE49-F238E27FC236}">
                  <a16:creationId xmlns:a16="http://schemas.microsoft.com/office/drawing/2014/main" id="{0E436FFC-9DED-440F-A1CF-3394639C223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76369" y="580846"/>
              <a:ext cx="241579" cy="241579"/>
            </a:xfrm>
            <a:prstGeom prst="rect">
              <a:avLst/>
            </a:prstGeom>
          </p:spPr>
        </p:pic>
        <p:sp>
          <p:nvSpPr>
            <p:cNvPr id="290" name="テキスト ボックス 289">
              <a:extLst>
                <a:ext uri="{FF2B5EF4-FFF2-40B4-BE49-F238E27FC236}">
                  <a16:creationId xmlns:a16="http://schemas.microsoft.com/office/drawing/2014/main" id="{7FBD59F8-B2C7-417B-9C0E-CE0547176FC4}"/>
                </a:ext>
              </a:extLst>
            </p:cNvPr>
            <p:cNvSpPr txBox="1"/>
            <p:nvPr/>
          </p:nvSpPr>
          <p:spPr>
            <a:xfrm>
              <a:off x="3940504" y="980664"/>
              <a:ext cx="390107" cy="534762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ja-JP" altLang="en-US" sz="577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大阪工業大学</a:t>
              </a:r>
              <a:endParaRPr lang="en-US" altLang="ja-JP" sz="577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  <a:p>
              <a:r>
                <a:rPr lang="ja-JP" altLang="en-US" sz="758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井上 晋</a:t>
              </a:r>
              <a:endParaRPr lang="en-US" altLang="ja-JP" sz="758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350" name="テキスト ボックス 349">
              <a:extLst>
                <a:ext uri="{FF2B5EF4-FFF2-40B4-BE49-F238E27FC236}">
                  <a16:creationId xmlns:a16="http://schemas.microsoft.com/office/drawing/2014/main" id="{6E8574C0-7DDF-4A9F-A957-B78C8C5DBA53}"/>
                </a:ext>
              </a:extLst>
            </p:cNvPr>
            <p:cNvSpPr txBox="1"/>
            <p:nvPr/>
          </p:nvSpPr>
          <p:spPr>
            <a:xfrm>
              <a:off x="3377482" y="1187282"/>
              <a:ext cx="390107" cy="62933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ja-JP" altLang="en-US" sz="577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赤津法律事務所</a:t>
              </a:r>
              <a:endParaRPr lang="en-US" altLang="ja-JP" sz="577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  <a:p>
              <a:r>
                <a:rPr lang="ja-JP" altLang="en-US" sz="758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赤津 加奈美</a:t>
              </a:r>
              <a:endParaRPr lang="en-US" altLang="ja-JP" sz="758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353" name="テキスト ボックス 352">
              <a:extLst>
                <a:ext uri="{FF2B5EF4-FFF2-40B4-BE49-F238E27FC236}">
                  <a16:creationId xmlns:a16="http://schemas.microsoft.com/office/drawing/2014/main" id="{79B5814A-8493-4CA4-943F-FC3ECCD7CD75}"/>
                </a:ext>
              </a:extLst>
            </p:cNvPr>
            <p:cNvSpPr txBox="1"/>
            <p:nvPr/>
          </p:nvSpPr>
          <p:spPr>
            <a:xfrm>
              <a:off x="4845201" y="1069114"/>
              <a:ext cx="288968" cy="43055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ja-JP" altLang="en-US" sz="577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京都大学</a:t>
              </a:r>
              <a:endParaRPr lang="en-US" altLang="ja-JP" sz="577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  <a:p>
              <a:r>
                <a:rPr lang="ja-JP" altLang="en-US" sz="758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杉浦　邦征</a:t>
              </a:r>
            </a:p>
          </p:txBody>
        </p:sp>
        <p:sp>
          <p:nvSpPr>
            <p:cNvPr id="354" name="テキスト ボックス 353">
              <a:extLst>
                <a:ext uri="{FF2B5EF4-FFF2-40B4-BE49-F238E27FC236}">
                  <a16:creationId xmlns:a16="http://schemas.microsoft.com/office/drawing/2014/main" id="{F0BC9380-8F7E-493B-AEBD-375C8C975922}"/>
                </a:ext>
              </a:extLst>
            </p:cNvPr>
            <p:cNvSpPr txBox="1"/>
            <p:nvPr/>
          </p:nvSpPr>
          <p:spPr>
            <a:xfrm>
              <a:off x="5341141" y="1290302"/>
              <a:ext cx="390107" cy="58124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ja-JP" altLang="en-US" sz="577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大阪大学院</a:t>
              </a:r>
              <a:endParaRPr lang="en-US" altLang="ja-JP" sz="577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  <a:p>
              <a:r>
                <a:rPr lang="ja-JP" altLang="en-US" sz="758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鎌田　敏郎</a:t>
              </a:r>
              <a:endParaRPr lang="en-US" altLang="ja-JP" sz="101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357" name="正方形/長方形 356">
              <a:extLst>
                <a:ext uri="{FF2B5EF4-FFF2-40B4-BE49-F238E27FC236}">
                  <a16:creationId xmlns:a16="http://schemas.microsoft.com/office/drawing/2014/main" id="{C22DD358-E374-401A-A5F6-91C816A718E9}"/>
                </a:ext>
              </a:extLst>
            </p:cNvPr>
            <p:cNvSpPr/>
            <p:nvPr/>
          </p:nvSpPr>
          <p:spPr>
            <a:xfrm>
              <a:off x="5120467" y="4567143"/>
              <a:ext cx="509815" cy="317668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866" dirty="0">
                  <a:solidFill>
                    <a:schemeClr val="bg1"/>
                  </a:solidFill>
                  <a:effectLst>
                    <a:glow rad="63500">
                      <a:schemeClr val="tx1"/>
                    </a:glow>
                  </a:effectLst>
                </a:rPr>
                <a:t>河川室</a:t>
              </a:r>
            </a:p>
          </p:txBody>
        </p:sp>
        <p:sp>
          <p:nvSpPr>
            <p:cNvPr id="360" name="正方形/長方形 359">
              <a:extLst>
                <a:ext uri="{FF2B5EF4-FFF2-40B4-BE49-F238E27FC236}">
                  <a16:creationId xmlns:a16="http://schemas.microsoft.com/office/drawing/2014/main" id="{41B55801-D776-412C-BA9B-D5F6B12BC032}"/>
                </a:ext>
              </a:extLst>
            </p:cNvPr>
            <p:cNvSpPr/>
            <p:nvPr/>
          </p:nvSpPr>
          <p:spPr>
            <a:xfrm>
              <a:off x="3548637" y="4569075"/>
              <a:ext cx="283546" cy="311715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866" dirty="0">
                <a:solidFill>
                  <a:schemeClr val="bg1"/>
                </a:solidFill>
                <a:effectLst>
                  <a:glow rad="63500">
                    <a:schemeClr val="tx1"/>
                  </a:glow>
                </a:effectLst>
              </a:endParaRPr>
            </a:p>
          </p:txBody>
        </p:sp>
        <p:sp>
          <p:nvSpPr>
            <p:cNvPr id="325" name="正方形/長方形 324">
              <a:extLst>
                <a:ext uri="{FF2B5EF4-FFF2-40B4-BE49-F238E27FC236}">
                  <a16:creationId xmlns:a16="http://schemas.microsoft.com/office/drawing/2014/main" id="{4F1C9DE7-E056-4579-9600-24342D9F6B33}"/>
                </a:ext>
              </a:extLst>
            </p:cNvPr>
            <p:cNvSpPr/>
            <p:nvPr/>
          </p:nvSpPr>
          <p:spPr>
            <a:xfrm>
              <a:off x="5115204" y="4166407"/>
              <a:ext cx="529389" cy="311715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866" dirty="0">
                  <a:solidFill>
                    <a:schemeClr val="bg1"/>
                  </a:solidFill>
                  <a:effectLst>
                    <a:glow rad="63500">
                      <a:schemeClr val="tx1"/>
                    </a:glow>
                  </a:effectLst>
                </a:rPr>
                <a:t>道路室</a:t>
              </a:r>
            </a:p>
          </p:txBody>
        </p:sp>
        <p:sp>
          <p:nvSpPr>
            <p:cNvPr id="333" name="正方形/長方形 332">
              <a:extLst>
                <a:ext uri="{FF2B5EF4-FFF2-40B4-BE49-F238E27FC236}">
                  <a16:creationId xmlns:a16="http://schemas.microsoft.com/office/drawing/2014/main" id="{F73087B5-A552-4251-9A75-3DBA1F68AA49}"/>
                </a:ext>
              </a:extLst>
            </p:cNvPr>
            <p:cNvSpPr/>
            <p:nvPr/>
          </p:nvSpPr>
          <p:spPr>
            <a:xfrm>
              <a:off x="4576778" y="4165607"/>
              <a:ext cx="533940" cy="311715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866" dirty="0">
                  <a:solidFill>
                    <a:schemeClr val="bg1"/>
                  </a:solidFill>
                  <a:effectLst>
                    <a:glow rad="63500">
                      <a:schemeClr val="tx1"/>
                    </a:glow>
                  </a:effectLst>
                </a:rPr>
                <a:t>交通戦略室</a:t>
              </a:r>
            </a:p>
          </p:txBody>
        </p:sp>
        <p:sp>
          <p:nvSpPr>
            <p:cNvPr id="337" name="正方形/長方形 336">
              <a:extLst>
                <a:ext uri="{FF2B5EF4-FFF2-40B4-BE49-F238E27FC236}">
                  <a16:creationId xmlns:a16="http://schemas.microsoft.com/office/drawing/2014/main" id="{12D6F2A4-740A-4338-A29E-40CACE340680}"/>
                </a:ext>
              </a:extLst>
            </p:cNvPr>
            <p:cNvSpPr/>
            <p:nvPr/>
          </p:nvSpPr>
          <p:spPr>
            <a:xfrm>
              <a:off x="4051740" y="4161361"/>
              <a:ext cx="522689" cy="311715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866" dirty="0">
                  <a:solidFill>
                    <a:schemeClr val="bg1"/>
                  </a:solidFill>
                  <a:effectLst>
                    <a:glow rad="63500">
                      <a:schemeClr val="tx1"/>
                    </a:glow>
                  </a:effectLst>
                </a:rPr>
                <a:t>公園課</a:t>
              </a:r>
            </a:p>
          </p:txBody>
        </p:sp>
        <p:sp>
          <p:nvSpPr>
            <p:cNvPr id="340" name="正方形/長方形 339">
              <a:extLst>
                <a:ext uri="{FF2B5EF4-FFF2-40B4-BE49-F238E27FC236}">
                  <a16:creationId xmlns:a16="http://schemas.microsoft.com/office/drawing/2014/main" id="{C101F99D-3C65-4CE7-8A42-7CA54E247E97}"/>
                </a:ext>
              </a:extLst>
            </p:cNvPr>
            <p:cNvSpPr/>
            <p:nvPr/>
          </p:nvSpPr>
          <p:spPr>
            <a:xfrm>
              <a:off x="3529985" y="4159398"/>
              <a:ext cx="526778" cy="311715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866">
                  <a:solidFill>
                    <a:schemeClr val="bg1"/>
                  </a:solidFill>
                  <a:effectLst>
                    <a:glow rad="63500">
                      <a:schemeClr val="tx1"/>
                    </a:glow>
                  </a:effectLst>
                </a:rPr>
                <a:t>技術管理課</a:t>
              </a:r>
              <a:endParaRPr lang="ja-JP" altLang="en-US" sz="866" dirty="0">
                <a:solidFill>
                  <a:schemeClr val="bg1"/>
                </a:solidFill>
                <a:effectLst>
                  <a:glow rad="63500">
                    <a:schemeClr val="tx1"/>
                  </a:glow>
                </a:effectLst>
              </a:endParaRPr>
            </a:p>
          </p:txBody>
        </p:sp>
        <p:sp>
          <p:nvSpPr>
            <p:cNvPr id="384" name="正方形/長方形 383">
              <a:extLst>
                <a:ext uri="{FF2B5EF4-FFF2-40B4-BE49-F238E27FC236}">
                  <a16:creationId xmlns:a16="http://schemas.microsoft.com/office/drawing/2014/main" id="{FC9848B5-33FA-45C8-A299-427180514762}"/>
                </a:ext>
              </a:extLst>
            </p:cNvPr>
            <p:cNvSpPr/>
            <p:nvPr/>
          </p:nvSpPr>
          <p:spPr>
            <a:xfrm>
              <a:off x="4586769" y="4563123"/>
              <a:ext cx="524594" cy="317668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866" dirty="0">
                  <a:solidFill>
                    <a:schemeClr val="bg1"/>
                  </a:solidFill>
                  <a:effectLst>
                    <a:glow rad="63500">
                      <a:schemeClr val="tx1"/>
                    </a:glow>
                  </a:effectLst>
                </a:rPr>
                <a:t>下水道室</a:t>
              </a:r>
            </a:p>
          </p:txBody>
        </p:sp>
        <p:sp>
          <p:nvSpPr>
            <p:cNvPr id="385" name="正方形/長方形 384">
              <a:extLst>
                <a:ext uri="{FF2B5EF4-FFF2-40B4-BE49-F238E27FC236}">
                  <a16:creationId xmlns:a16="http://schemas.microsoft.com/office/drawing/2014/main" id="{71F58221-16BC-43F5-BACE-AE4399501825}"/>
                </a:ext>
              </a:extLst>
            </p:cNvPr>
            <p:cNvSpPr/>
            <p:nvPr/>
          </p:nvSpPr>
          <p:spPr>
            <a:xfrm>
              <a:off x="3822603" y="4561911"/>
              <a:ext cx="753972" cy="317668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866" dirty="0">
                  <a:solidFill>
                    <a:schemeClr val="bg1"/>
                  </a:solidFill>
                  <a:effectLst>
                    <a:glow rad="63500">
                      <a:schemeClr val="tx1"/>
                    </a:glow>
                  </a:effectLst>
                </a:rPr>
                <a:t>大阪港湾局</a:t>
              </a:r>
            </a:p>
          </p:txBody>
        </p:sp>
        <p:sp>
          <p:nvSpPr>
            <p:cNvPr id="359" name="正方形/長方形 358">
              <a:extLst>
                <a:ext uri="{FF2B5EF4-FFF2-40B4-BE49-F238E27FC236}">
                  <a16:creationId xmlns:a16="http://schemas.microsoft.com/office/drawing/2014/main" id="{0FB91C10-A0F0-40B7-AD72-66E2D8E26C59}"/>
                </a:ext>
              </a:extLst>
            </p:cNvPr>
            <p:cNvSpPr/>
            <p:nvPr/>
          </p:nvSpPr>
          <p:spPr>
            <a:xfrm>
              <a:off x="4032247" y="4935580"/>
              <a:ext cx="553161" cy="311715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866" dirty="0">
                  <a:solidFill>
                    <a:schemeClr val="bg1"/>
                  </a:solidFill>
                  <a:effectLst>
                    <a:glow rad="63500">
                      <a:schemeClr val="tx1"/>
                    </a:glow>
                  </a:effectLst>
                </a:rPr>
                <a:t>堺市</a:t>
              </a:r>
            </a:p>
          </p:txBody>
        </p:sp>
        <p:sp>
          <p:nvSpPr>
            <p:cNvPr id="412" name="正方形/長方形 411">
              <a:extLst>
                <a:ext uri="{FF2B5EF4-FFF2-40B4-BE49-F238E27FC236}">
                  <a16:creationId xmlns:a16="http://schemas.microsoft.com/office/drawing/2014/main" id="{C686DE29-FBF6-42BF-823C-6FB68F975C1C}"/>
                </a:ext>
              </a:extLst>
            </p:cNvPr>
            <p:cNvSpPr/>
            <p:nvPr/>
          </p:nvSpPr>
          <p:spPr>
            <a:xfrm>
              <a:off x="4588348" y="4936407"/>
              <a:ext cx="259763" cy="311715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866" dirty="0">
                  <a:solidFill>
                    <a:schemeClr val="bg1"/>
                  </a:solidFill>
                  <a:effectLst>
                    <a:glow rad="63500">
                      <a:schemeClr val="tx1"/>
                    </a:glow>
                  </a:effectLst>
                </a:rPr>
                <a:t>大阪市</a:t>
              </a:r>
            </a:p>
          </p:txBody>
        </p:sp>
        <p:sp>
          <p:nvSpPr>
            <p:cNvPr id="413" name="正方形/長方形 412">
              <a:extLst>
                <a:ext uri="{FF2B5EF4-FFF2-40B4-BE49-F238E27FC236}">
                  <a16:creationId xmlns:a16="http://schemas.microsoft.com/office/drawing/2014/main" id="{82EA6635-9F0B-44DD-85E9-EC75B908B1B2}"/>
                </a:ext>
              </a:extLst>
            </p:cNvPr>
            <p:cNvSpPr/>
            <p:nvPr/>
          </p:nvSpPr>
          <p:spPr>
            <a:xfrm>
              <a:off x="4861133" y="4942318"/>
              <a:ext cx="494830" cy="311715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866" dirty="0">
                  <a:solidFill>
                    <a:schemeClr val="bg1"/>
                  </a:solidFill>
                  <a:effectLst>
                    <a:glow rad="63500">
                      <a:schemeClr val="tx1"/>
                    </a:glow>
                  </a:effectLst>
                </a:rPr>
                <a:t>国土交通省</a:t>
              </a:r>
            </a:p>
          </p:txBody>
        </p:sp>
        <p:sp>
          <p:nvSpPr>
            <p:cNvPr id="414" name="四角形: 角を丸くする 413">
              <a:extLst>
                <a:ext uri="{FF2B5EF4-FFF2-40B4-BE49-F238E27FC236}">
                  <a16:creationId xmlns:a16="http://schemas.microsoft.com/office/drawing/2014/main" id="{8A307900-0F37-4855-9CA5-FA85335AB9F7}"/>
                </a:ext>
              </a:extLst>
            </p:cNvPr>
            <p:cNvSpPr/>
            <p:nvPr/>
          </p:nvSpPr>
          <p:spPr>
            <a:xfrm>
              <a:off x="4841379" y="5740596"/>
              <a:ext cx="129881" cy="129881"/>
            </a:xfrm>
            <a:prstGeom prst="roundRect">
              <a:avLst/>
            </a:prstGeom>
            <a:pattFill prst="pct10">
              <a:fgClr>
                <a:schemeClr val="tx1">
                  <a:lumMod val="65000"/>
                  <a:lumOff val="35000"/>
                </a:schemeClr>
              </a:fgClr>
              <a:bgClr>
                <a:schemeClr val="bg1">
                  <a:lumMod val="95000"/>
                </a:schemeClr>
              </a:bgClr>
            </a:patt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15" name="四角形: 角を丸くする 414">
              <a:extLst>
                <a:ext uri="{FF2B5EF4-FFF2-40B4-BE49-F238E27FC236}">
                  <a16:creationId xmlns:a16="http://schemas.microsoft.com/office/drawing/2014/main" id="{274196A1-0955-48D4-84B2-57884C81B03B}"/>
                </a:ext>
              </a:extLst>
            </p:cNvPr>
            <p:cNvSpPr/>
            <p:nvPr/>
          </p:nvSpPr>
          <p:spPr>
            <a:xfrm>
              <a:off x="4179153" y="5740596"/>
              <a:ext cx="129881" cy="129881"/>
            </a:xfrm>
            <a:prstGeom prst="roundRect">
              <a:avLst/>
            </a:prstGeom>
            <a:pattFill prst="pct10">
              <a:fgClr>
                <a:schemeClr val="tx1">
                  <a:lumMod val="65000"/>
                  <a:lumOff val="35000"/>
                </a:schemeClr>
              </a:fgClr>
              <a:bgClr>
                <a:schemeClr val="bg1">
                  <a:lumMod val="95000"/>
                </a:schemeClr>
              </a:bgClr>
            </a:patt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16" name="四角形: 角を丸くする 415">
              <a:extLst>
                <a:ext uri="{FF2B5EF4-FFF2-40B4-BE49-F238E27FC236}">
                  <a16:creationId xmlns:a16="http://schemas.microsoft.com/office/drawing/2014/main" id="{D7E44E51-A0F1-4B8B-9C6B-A473DA5827D3}"/>
                </a:ext>
              </a:extLst>
            </p:cNvPr>
            <p:cNvSpPr/>
            <p:nvPr/>
          </p:nvSpPr>
          <p:spPr>
            <a:xfrm>
              <a:off x="4399895" y="5740596"/>
              <a:ext cx="129881" cy="129881"/>
            </a:xfrm>
            <a:prstGeom prst="roundRect">
              <a:avLst/>
            </a:prstGeom>
            <a:pattFill prst="pct10">
              <a:fgClr>
                <a:schemeClr val="tx1">
                  <a:lumMod val="65000"/>
                  <a:lumOff val="35000"/>
                </a:schemeClr>
              </a:fgClr>
              <a:bgClr>
                <a:schemeClr val="bg1">
                  <a:lumMod val="95000"/>
                </a:schemeClr>
              </a:bgClr>
            </a:patt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17" name="四角形: 角を丸くする 416">
              <a:extLst>
                <a:ext uri="{FF2B5EF4-FFF2-40B4-BE49-F238E27FC236}">
                  <a16:creationId xmlns:a16="http://schemas.microsoft.com/office/drawing/2014/main" id="{2B1E2A8D-2C54-4181-A4A5-AC3F7DD6750F}"/>
                </a:ext>
              </a:extLst>
            </p:cNvPr>
            <p:cNvSpPr/>
            <p:nvPr/>
          </p:nvSpPr>
          <p:spPr>
            <a:xfrm>
              <a:off x="4620637" y="5740596"/>
              <a:ext cx="129881" cy="129881"/>
            </a:xfrm>
            <a:prstGeom prst="roundRect">
              <a:avLst/>
            </a:prstGeom>
            <a:pattFill prst="pct10">
              <a:fgClr>
                <a:schemeClr val="tx1">
                  <a:lumMod val="65000"/>
                  <a:lumOff val="35000"/>
                </a:schemeClr>
              </a:fgClr>
              <a:bgClr>
                <a:schemeClr val="bg1">
                  <a:lumMod val="95000"/>
                </a:schemeClr>
              </a:bgClr>
            </a:patt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18" name="テキスト ボックス 417">
              <a:extLst>
                <a:ext uri="{FF2B5EF4-FFF2-40B4-BE49-F238E27FC236}">
                  <a16:creationId xmlns:a16="http://schemas.microsoft.com/office/drawing/2014/main" id="{10079965-0DEA-4FE4-AE36-D1F681AF3E65}"/>
                </a:ext>
              </a:extLst>
            </p:cNvPr>
            <p:cNvSpPr txBox="1"/>
            <p:nvPr/>
          </p:nvSpPr>
          <p:spPr>
            <a:xfrm>
              <a:off x="4237918" y="5900621"/>
              <a:ext cx="742511" cy="203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722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報道関係者席</a:t>
              </a:r>
            </a:p>
          </p:txBody>
        </p:sp>
        <p:pic>
          <p:nvPicPr>
            <p:cNvPr id="419" name="図 418">
              <a:extLst>
                <a:ext uri="{FF2B5EF4-FFF2-40B4-BE49-F238E27FC236}">
                  <a16:creationId xmlns:a16="http://schemas.microsoft.com/office/drawing/2014/main" id="{4EF8276E-F1CC-4173-AC6E-3B21AAF06CD7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4241368" y="1811912"/>
              <a:ext cx="304293" cy="285739"/>
            </a:xfrm>
            <a:prstGeom prst="rect">
              <a:avLst/>
            </a:prstGeom>
          </p:spPr>
        </p:pic>
        <p:pic>
          <p:nvPicPr>
            <p:cNvPr id="420" name="図 419">
              <a:extLst>
                <a:ext uri="{FF2B5EF4-FFF2-40B4-BE49-F238E27FC236}">
                  <a16:creationId xmlns:a16="http://schemas.microsoft.com/office/drawing/2014/main" id="{543129DF-A57B-47A6-AB07-4C9E7A03DEAE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3792637" y="1949543"/>
              <a:ext cx="304293" cy="285739"/>
            </a:xfrm>
            <a:prstGeom prst="rect">
              <a:avLst/>
            </a:prstGeom>
          </p:spPr>
        </p:pic>
        <p:sp>
          <p:nvSpPr>
            <p:cNvPr id="474" name="四角形: 角を丸くする 473">
              <a:extLst>
                <a:ext uri="{FF2B5EF4-FFF2-40B4-BE49-F238E27FC236}">
                  <a16:creationId xmlns:a16="http://schemas.microsoft.com/office/drawing/2014/main" id="{18FC3973-6C78-4EED-BC9A-4987E883861D}"/>
                </a:ext>
              </a:extLst>
            </p:cNvPr>
            <p:cNvSpPr/>
            <p:nvPr/>
          </p:nvSpPr>
          <p:spPr>
            <a:xfrm>
              <a:off x="6115707" y="4119333"/>
              <a:ext cx="129881" cy="129881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75" name="四角形: 角を丸くする 474">
              <a:extLst>
                <a:ext uri="{FF2B5EF4-FFF2-40B4-BE49-F238E27FC236}">
                  <a16:creationId xmlns:a16="http://schemas.microsoft.com/office/drawing/2014/main" id="{9DFE7DD7-5330-48AB-B483-55157A4E979C}"/>
                </a:ext>
              </a:extLst>
            </p:cNvPr>
            <p:cNvSpPr/>
            <p:nvPr/>
          </p:nvSpPr>
          <p:spPr>
            <a:xfrm>
              <a:off x="6115707" y="4311607"/>
              <a:ext cx="129881" cy="129881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76" name="四角形: 角を丸くする 475">
              <a:extLst>
                <a:ext uri="{FF2B5EF4-FFF2-40B4-BE49-F238E27FC236}">
                  <a16:creationId xmlns:a16="http://schemas.microsoft.com/office/drawing/2014/main" id="{4218BB37-52F9-40B3-8C3F-504BDFD18ED6}"/>
                </a:ext>
              </a:extLst>
            </p:cNvPr>
            <p:cNvSpPr/>
            <p:nvPr/>
          </p:nvSpPr>
          <p:spPr>
            <a:xfrm>
              <a:off x="6115707" y="4498494"/>
              <a:ext cx="129881" cy="129881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77" name="四角形: 角を丸くする 476">
              <a:extLst>
                <a:ext uri="{FF2B5EF4-FFF2-40B4-BE49-F238E27FC236}">
                  <a16:creationId xmlns:a16="http://schemas.microsoft.com/office/drawing/2014/main" id="{31F6E295-A8E3-4B54-A849-BDDBC414F448}"/>
                </a:ext>
              </a:extLst>
            </p:cNvPr>
            <p:cNvSpPr/>
            <p:nvPr/>
          </p:nvSpPr>
          <p:spPr>
            <a:xfrm>
              <a:off x="6118585" y="4701994"/>
              <a:ext cx="129881" cy="129881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78" name="四角形: 角を丸くする 477">
              <a:extLst>
                <a:ext uri="{FF2B5EF4-FFF2-40B4-BE49-F238E27FC236}">
                  <a16:creationId xmlns:a16="http://schemas.microsoft.com/office/drawing/2014/main" id="{AE97053D-FB55-4E1B-BCCF-6843630235AF}"/>
                </a:ext>
              </a:extLst>
            </p:cNvPr>
            <p:cNvSpPr/>
            <p:nvPr/>
          </p:nvSpPr>
          <p:spPr>
            <a:xfrm>
              <a:off x="3002103" y="4124025"/>
              <a:ext cx="129881" cy="129881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79" name="四角形: 角を丸くする 478">
              <a:extLst>
                <a:ext uri="{FF2B5EF4-FFF2-40B4-BE49-F238E27FC236}">
                  <a16:creationId xmlns:a16="http://schemas.microsoft.com/office/drawing/2014/main" id="{F7D86B3F-682F-4848-A097-A24307B15120}"/>
                </a:ext>
              </a:extLst>
            </p:cNvPr>
            <p:cNvSpPr/>
            <p:nvPr/>
          </p:nvSpPr>
          <p:spPr>
            <a:xfrm>
              <a:off x="3002103" y="4316299"/>
              <a:ext cx="129881" cy="129881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80" name="四角形: 角を丸くする 479">
              <a:extLst>
                <a:ext uri="{FF2B5EF4-FFF2-40B4-BE49-F238E27FC236}">
                  <a16:creationId xmlns:a16="http://schemas.microsoft.com/office/drawing/2014/main" id="{B649FC2B-D148-461D-95F6-558B3E45621B}"/>
                </a:ext>
              </a:extLst>
            </p:cNvPr>
            <p:cNvSpPr/>
            <p:nvPr/>
          </p:nvSpPr>
          <p:spPr>
            <a:xfrm>
              <a:off x="3002103" y="4503186"/>
              <a:ext cx="129881" cy="129881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226" name="四角形: 角を丸くする 225">
              <a:extLst>
                <a:ext uri="{FF2B5EF4-FFF2-40B4-BE49-F238E27FC236}">
                  <a16:creationId xmlns:a16="http://schemas.microsoft.com/office/drawing/2014/main" id="{49221F01-8D7C-489E-9D86-ABEA8175B9C5}"/>
                </a:ext>
              </a:extLst>
            </p:cNvPr>
            <p:cNvSpPr/>
            <p:nvPr/>
          </p:nvSpPr>
          <p:spPr>
            <a:xfrm>
              <a:off x="3002103" y="4690072"/>
              <a:ext cx="129881" cy="129881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229" name="四角形: 角を丸くする 228">
              <a:extLst>
                <a:ext uri="{FF2B5EF4-FFF2-40B4-BE49-F238E27FC236}">
                  <a16:creationId xmlns:a16="http://schemas.microsoft.com/office/drawing/2014/main" id="{14FFAD5C-5AFA-4356-BDD5-20AA4EE17C92}"/>
                </a:ext>
              </a:extLst>
            </p:cNvPr>
            <p:cNvSpPr/>
            <p:nvPr/>
          </p:nvSpPr>
          <p:spPr>
            <a:xfrm>
              <a:off x="5817924" y="6300861"/>
              <a:ext cx="129881" cy="129881"/>
            </a:xfrm>
            <a:prstGeom prst="roundRect">
              <a:avLst/>
            </a:prstGeom>
            <a:pattFill prst="pct10">
              <a:fgClr>
                <a:schemeClr val="tx1">
                  <a:lumMod val="65000"/>
                  <a:lumOff val="35000"/>
                </a:schemeClr>
              </a:fgClr>
              <a:bgClr>
                <a:schemeClr val="bg1">
                  <a:lumMod val="95000"/>
                </a:schemeClr>
              </a:bgClr>
            </a:patt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237" name="正方形/長方形 236">
              <a:extLst>
                <a:ext uri="{FF2B5EF4-FFF2-40B4-BE49-F238E27FC236}">
                  <a16:creationId xmlns:a16="http://schemas.microsoft.com/office/drawing/2014/main" id="{D2B539DC-04EE-4D04-9300-E6803F24BF9D}"/>
                </a:ext>
              </a:extLst>
            </p:cNvPr>
            <p:cNvSpPr/>
            <p:nvPr/>
          </p:nvSpPr>
          <p:spPr>
            <a:xfrm>
              <a:off x="3720664" y="3124638"/>
              <a:ext cx="1872428" cy="486512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866" dirty="0">
                  <a:solidFill>
                    <a:schemeClr val="bg1"/>
                  </a:solidFill>
                  <a:effectLst>
                    <a:glow rad="63500">
                      <a:schemeClr val="tx1"/>
                    </a:glow>
                  </a:effectLst>
                </a:rPr>
                <a:t>事務局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9574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70d2816-acf1-4867-9480-e239a5331c18">
      <UserInfo>
        <DisplayName>石井　良典</DisplayName>
        <AccountId>8</AccountId>
        <AccountType/>
      </UserInfo>
      <UserInfo>
        <DisplayName>丸橋　尚司</DisplayName>
        <AccountId>11</AccountId>
        <AccountType/>
      </UserInfo>
      <UserInfo>
        <DisplayName>中井　和弘</DisplayName>
        <AccountId>12</AccountId>
        <AccountType/>
      </UserInfo>
      <UserInfo>
        <DisplayName>妻井　繁信</DisplayName>
        <AccountId>13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A392AD875449443AAA7829C2473F989" ma:contentTypeVersion="6" ma:contentTypeDescription="新しいドキュメントを作成します。" ma:contentTypeScope="" ma:versionID="910b726549f5ea5c5b0da533c2bfbdae">
  <xsd:schema xmlns:xsd="http://www.w3.org/2001/XMLSchema" xmlns:xs="http://www.w3.org/2001/XMLSchema" xmlns:p="http://schemas.microsoft.com/office/2006/metadata/properties" xmlns:ns2="60b12527-e226-4614-b792-74ec134ea487" xmlns:ns3="070d2816-acf1-4867-9480-e239a5331c18" targetNamespace="http://schemas.microsoft.com/office/2006/metadata/properties" ma:root="true" ma:fieldsID="bb2c7f2645d668397f7db443c4d8a8c5" ns2:_="" ns3:_="">
    <xsd:import namespace="60b12527-e226-4614-b792-74ec134ea487"/>
    <xsd:import namespace="070d2816-acf1-4867-9480-e239a5331c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12527-e226-4614-b792-74ec134ea4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0d2816-acf1-4867-9480-e239a5331c1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77564772-198C-448D-B79C-930487DC95E1}">
  <ds:schemaRefs>
    <ds:schemaRef ds:uri="http://schemas.openxmlformats.org/package/2006/metadata/core-properties"/>
    <ds:schemaRef ds:uri="070d2816-acf1-4867-9480-e239a5331c18"/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purl.org/dc/dcmitype/"/>
    <ds:schemaRef ds:uri="http://schemas.microsoft.com/office/2006/metadata/properties"/>
    <ds:schemaRef ds:uri="http://schemas.microsoft.com/office/infopath/2007/PartnerControls"/>
    <ds:schemaRef ds:uri="60b12527-e226-4614-b792-74ec134ea487"/>
  </ds:schemaRefs>
</ds:datastoreItem>
</file>

<file path=customXml/itemProps2.xml><?xml version="1.0" encoding="utf-8"?>
<ds:datastoreItem xmlns:ds="http://schemas.openxmlformats.org/officeDocument/2006/customXml" ds:itemID="{63242CCD-E8DE-4BAB-9E5F-750DD6693D74}">
  <ds:schemaRefs>
    <ds:schemaRef ds:uri="070d2816-acf1-4867-9480-e239a5331c18"/>
    <ds:schemaRef ds:uri="60b12527-e226-4614-b792-74ec134ea48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E7C276D-B674-4795-9DA6-4B02EC6E9145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AC2DA2BF-3B00-442D-B8D0-84DBBDC91CB4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2263</TotalTime>
  <Words>448</Words>
  <Application>Microsoft Office PowerPoint</Application>
  <PresentationFormat>画面に合わせる (4:3)</PresentationFormat>
  <Paragraphs>107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BIZ UDゴシック</vt:lpstr>
      <vt:lpstr>Meiryo UI</vt:lpstr>
      <vt:lpstr>UD デジタル 教科書体 N-R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入谷　真弘</cp:lastModifiedBy>
  <cp:revision>261</cp:revision>
  <cp:lastPrinted>2024-05-14T01:48:26Z</cp:lastPrinted>
  <dcterms:created xsi:type="dcterms:W3CDTF">2013-03-26T10:27:51Z</dcterms:created>
  <dcterms:modified xsi:type="dcterms:W3CDTF">2024-11-21T00:08:12Z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0x0101004A392AD875449443AAA7829C2473F989</vt:lpwstr>
  </property>
  <property fmtid="{D5CDD505-2E9C-101B-9397-08002B2CF9AE}" pid="3" name="display_urn:schemas-microsoft-com:office:office#SharedWithUsers">
    <vt:lpwstr>石井　良典;丸橋　尚司;中井　和弘;妻井　繁信</vt:lpwstr>
  </property>
  <property fmtid="{D5CDD505-2E9C-101B-9397-08002B2CF9AE}" pid="4" name="SharedWithUsers">
    <vt:lpwstr>8;#石井　良典;#11;#丸橋　尚司;#12;#中井　和弘;#13;#妻井　繁信</vt:lpwstr>
  </property>
  <property fmtid="{D5CDD505-2E9C-101B-9397-08002B2CF9AE}" pid="5" name="MediaServiceImageTags">
    <vt:lpwstr/>
  </property>
</Properties>
</file>