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"/>
  </p:notesMasterIdLst>
  <p:sldIdLst>
    <p:sldId id="264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7468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6" autoAdjust="0"/>
    <p:restoredTop sz="91382" autoAdjust="0"/>
  </p:normalViewPr>
  <p:slideViewPr>
    <p:cSldViewPr>
      <p:cViewPr varScale="1">
        <p:scale>
          <a:sx n="64" d="100"/>
          <a:sy n="64" d="100"/>
        </p:scale>
        <p:origin x="1776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2" y="90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5" Type="http://schemas.microsoft.com/office/2016/11/relationships/changesInfo" Target="changesInfos/changesInfo1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村田 積美" userId="5eb86899465d0253" providerId="LiveId" clId="{2B48B02C-DBF2-4826-82F5-5A42D96DA9EE}"/>
    <pc:docChg chg="undo custSel modSld">
      <pc:chgData name="村田 積美" userId="5eb86899465d0253" providerId="LiveId" clId="{2B48B02C-DBF2-4826-82F5-5A42D96DA9EE}" dt="2023-04-06T17:53:42.167" v="1438"/>
      <pc:docMkLst>
        <pc:docMk/>
      </pc:docMkLst>
      <pc:sldChg chg="addSp delSp modSp mod">
        <pc:chgData name="村田 積美" userId="5eb86899465d0253" providerId="LiveId" clId="{2B48B02C-DBF2-4826-82F5-5A42D96DA9EE}" dt="2023-04-06T17:25:41.193" v="808" actId="1076"/>
        <pc:sldMkLst>
          <pc:docMk/>
          <pc:sldMk cId="2113510577" sldId="256"/>
        </pc:sldMkLst>
        <pc:spChg chg="mod">
          <ac:chgData name="村田 積美" userId="5eb86899465d0253" providerId="LiveId" clId="{2B48B02C-DBF2-4826-82F5-5A42D96DA9EE}" dt="2023-04-06T17:03:40.548" v="481" actId="1076"/>
          <ac:spMkLst>
            <pc:docMk/>
            <pc:sldMk cId="2113510577" sldId="256"/>
            <ac:spMk id="2" creationId="{00000000-0000-0000-0000-000000000000}"/>
          </ac:spMkLst>
        </pc:spChg>
        <pc:spChg chg="add del mod">
          <ac:chgData name="村田 積美" userId="5eb86899465d0253" providerId="LiveId" clId="{2B48B02C-DBF2-4826-82F5-5A42D96DA9EE}" dt="2023-04-06T17:06:04.384" v="485" actId="478"/>
          <ac:spMkLst>
            <pc:docMk/>
            <pc:sldMk cId="2113510577" sldId="256"/>
            <ac:spMk id="3" creationId="{510FB7AE-0475-B990-D814-B498F501E5B4}"/>
          </ac:spMkLst>
        </pc:spChg>
        <pc:spChg chg="add mod">
          <ac:chgData name="村田 積美" userId="5eb86899465d0253" providerId="LiveId" clId="{2B48B02C-DBF2-4826-82F5-5A42D96DA9EE}" dt="2023-04-06T17:07:27.936" v="503" actId="554"/>
          <ac:spMkLst>
            <pc:docMk/>
            <pc:sldMk cId="2113510577" sldId="256"/>
            <ac:spMk id="4" creationId="{FAA12447-F8ED-9474-9BA7-ED14C8104A11}"/>
          </ac:spMkLst>
        </pc:spChg>
        <pc:spChg chg="add mod">
          <ac:chgData name="村田 積美" userId="5eb86899465d0253" providerId="LiveId" clId="{2B48B02C-DBF2-4826-82F5-5A42D96DA9EE}" dt="2023-04-06T17:07:52.536" v="507" actId="113"/>
          <ac:spMkLst>
            <pc:docMk/>
            <pc:sldMk cId="2113510577" sldId="256"/>
            <ac:spMk id="5" creationId="{4B8FBF22-6884-DA5F-3145-1DCB3EB18A3F}"/>
          </ac:spMkLst>
        </pc:spChg>
        <pc:spChg chg="add mod">
          <ac:chgData name="村田 積美" userId="5eb86899465d0253" providerId="LiveId" clId="{2B48B02C-DBF2-4826-82F5-5A42D96DA9EE}" dt="2023-04-06T17:10:32.460" v="548" actId="1076"/>
          <ac:spMkLst>
            <pc:docMk/>
            <pc:sldMk cId="2113510577" sldId="256"/>
            <ac:spMk id="6" creationId="{E8AB1E5D-D967-5F3E-4D85-BE965DDD1B68}"/>
          </ac:spMkLst>
        </pc:spChg>
        <pc:spChg chg="mod">
          <ac:chgData name="村田 積美" userId="5eb86899465d0253" providerId="LiveId" clId="{2B48B02C-DBF2-4826-82F5-5A42D96DA9EE}" dt="2023-04-06T17:07:27.936" v="503" actId="554"/>
          <ac:spMkLst>
            <pc:docMk/>
            <pc:sldMk cId="2113510577" sldId="256"/>
            <ac:spMk id="10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6:40:49.925" v="119" actId="1076"/>
          <ac:spMkLst>
            <pc:docMk/>
            <pc:sldMk cId="2113510577" sldId="256"/>
            <ac:spMk id="11" creationId="{00000000-0000-0000-0000-000000000000}"/>
          </ac:spMkLst>
        </pc:spChg>
        <pc:spChg chg="del mod topLvl">
          <ac:chgData name="村田 積美" userId="5eb86899465d0253" providerId="LiveId" clId="{2B48B02C-DBF2-4826-82F5-5A42D96DA9EE}" dt="2023-04-06T17:00:42.795" v="457" actId="478"/>
          <ac:spMkLst>
            <pc:docMk/>
            <pc:sldMk cId="2113510577" sldId="256"/>
            <ac:spMk id="13" creationId="{00000000-0000-0000-0000-000000000000}"/>
          </ac:spMkLst>
        </pc:spChg>
        <pc:spChg chg="mod topLvl">
          <ac:chgData name="村田 積美" userId="5eb86899465d0253" providerId="LiveId" clId="{2B48B02C-DBF2-4826-82F5-5A42D96DA9EE}" dt="2023-04-06T17:03:25.759" v="479" actId="1076"/>
          <ac:spMkLst>
            <pc:docMk/>
            <pc:sldMk cId="2113510577" sldId="256"/>
            <ac:spMk id="14" creationId="{00000000-0000-0000-0000-000000000000}"/>
          </ac:spMkLst>
        </pc:spChg>
        <pc:spChg chg="mod topLvl">
          <ac:chgData name="村田 積美" userId="5eb86899465d0253" providerId="LiveId" clId="{2B48B02C-DBF2-4826-82F5-5A42D96DA9EE}" dt="2023-04-06T17:03:30.731" v="480" actId="1076"/>
          <ac:spMkLst>
            <pc:docMk/>
            <pc:sldMk cId="2113510577" sldId="256"/>
            <ac:spMk id="15" creationId="{00000000-0000-0000-0000-000000000000}"/>
          </ac:spMkLst>
        </pc:spChg>
        <pc:spChg chg="add mod">
          <ac:chgData name="村田 積美" userId="5eb86899465d0253" providerId="LiveId" clId="{2B48B02C-DBF2-4826-82F5-5A42D96DA9EE}" dt="2023-04-06T17:10:15.636" v="545" actId="1076"/>
          <ac:spMkLst>
            <pc:docMk/>
            <pc:sldMk cId="2113510577" sldId="256"/>
            <ac:spMk id="16" creationId="{2E70E009-1A8D-2784-12C5-1D0799BD72D1}"/>
          </ac:spMkLst>
        </pc:spChg>
        <pc:spChg chg="mod">
          <ac:chgData name="村田 積美" userId="5eb86899465d0253" providerId="LiveId" clId="{2B48B02C-DBF2-4826-82F5-5A42D96DA9EE}" dt="2023-04-06T17:17:23.284" v="689" actId="14100"/>
          <ac:spMkLst>
            <pc:docMk/>
            <pc:sldMk cId="2113510577" sldId="256"/>
            <ac:spMk id="22" creationId="{00000000-0000-0000-0000-000000000000}"/>
          </ac:spMkLst>
        </pc:spChg>
        <pc:spChg chg="del">
          <ac:chgData name="村田 積美" userId="5eb86899465d0253" providerId="LiveId" clId="{2B48B02C-DBF2-4826-82F5-5A42D96DA9EE}" dt="2023-04-06T16:44:24.220" v="170" actId="478"/>
          <ac:spMkLst>
            <pc:docMk/>
            <pc:sldMk cId="2113510577" sldId="256"/>
            <ac:spMk id="23" creationId="{00000000-0000-0000-0000-000000000000}"/>
          </ac:spMkLst>
        </pc:spChg>
        <pc:spChg chg="del mod">
          <ac:chgData name="村田 積美" userId="5eb86899465d0253" providerId="LiveId" clId="{2B48B02C-DBF2-4826-82F5-5A42D96DA9EE}" dt="2023-04-06T16:38:05.109" v="36" actId="478"/>
          <ac:spMkLst>
            <pc:docMk/>
            <pc:sldMk cId="2113510577" sldId="256"/>
            <ac:spMk id="25" creationId="{00000000-0000-0000-0000-000000000000}"/>
          </ac:spMkLst>
        </pc:spChg>
        <pc:spChg chg="add mod">
          <ac:chgData name="村田 積美" userId="5eb86899465d0253" providerId="LiveId" clId="{2B48B02C-DBF2-4826-82F5-5A42D96DA9EE}" dt="2023-04-06T17:16:53.942" v="686" actId="115"/>
          <ac:spMkLst>
            <pc:docMk/>
            <pc:sldMk cId="2113510577" sldId="256"/>
            <ac:spMk id="28" creationId="{2D932980-CAB7-9A14-66AC-06400E94C6B2}"/>
          </ac:spMkLst>
        </pc:spChg>
        <pc:spChg chg="add mod">
          <ac:chgData name="村田 積美" userId="5eb86899465d0253" providerId="LiveId" clId="{2B48B02C-DBF2-4826-82F5-5A42D96DA9EE}" dt="2023-04-06T17:18:46.575" v="694" actId="14100"/>
          <ac:spMkLst>
            <pc:docMk/>
            <pc:sldMk cId="2113510577" sldId="256"/>
            <ac:spMk id="29" creationId="{FE2300E7-5066-E0E3-36BC-DBF37CB74202}"/>
          </ac:spMkLst>
        </pc:spChg>
        <pc:spChg chg="add mod">
          <ac:chgData name="村田 積美" userId="5eb86899465d0253" providerId="LiveId" clId="{2B48B02C-DBF2-4826-82F5-5A42D96DA9EE}" dt="2023-04-06T17:19:21.586" v="704" actId="6549"/>
          <ac:spMkLst>
            <pc:docMk/>
            <pc:sldMk cId="2113510577" sldId="256"/>
            <ac:spMk id="30" creationId="{F4A68CC1-D5D1-5E49-D7DA-5A40E0252FAA}"/>
          </ac:spMkLst>
        </pc:spChg>
        <pc:spChg chg="add mod">
          <ac:chgData name="村田 積美" userId="5eb86899465d0253" providerId="LiveId" clId="{2B48B02C-DBF2-4826-82F5-5A42D96DA9EE}" dt="2023-04-06T17:20:43.249" v="720" actId="1076"/>
          <ac:spMkLst>
            <pc:docMk/>
            <pc:sldMk cId="2113510577" sldId="256"/>
            <ac:spMk id="31" creationId="{337C8C8F-8F59-1859-1359-FDFE6DC00D0A}"/>
          </ac:spMkLst>
        </pc:spChg>
        <pc:spChg chg="add mod">
          <ac:chgData name="村田 積美" userId="5eb86899465d0253" providerId="LiveId" clId="{2B48B02C-DBF2-4826-82F5-5A42D96DA9EE}" dt="2023-04-06T17:24:27.461" v="770" actId="20577"/>
          <ac:spMkLst>
            <pc:docMk/>
            <pc:sldMk cId="2113510577" sldId="256"/>
            <ac:spMk id="32" creationId="{30143EAB-A19B-000A-86EB-D1CE55D7A56D}"/>
          </ac:spMkLst>
        </pc:spChg>
        <pc:spChg chg="add mod">
          <ac:chgData name="村田 積美" userId="5eb86899465d0253" providerId="LiveId" clId="{2B48B02C-DBF2-4826-82F5-5A42D96DA9EE}" dt="2023-04-06T17:25:41.193" v="808" actId="1076"/>
          <ac:spMkLst>
            <pc:docMk/>
            <pc:sldMk cId="2113510577" sldId="256"/>
            <ac:spMk id="33" creationId="{21D3B34D-E104-3390-837A-DC02D1348B17}"/>
          </ac:spMkLst>
        </pc:spChg>
        <pc:grpChg chg="del mod">
          <ac:chgData name="村田 積美" userId="5eb86899465d0253" providerId="LiveId" clId="{2B48B02C-DBF2-4826-82F5-5A42D96DA9EE}" dt="2023-04-06T17:00:37.514" v="455" actId="165"/>
          <ac:grpSpMkLst>
            <pc:docMk/>
            <pc:sldMk cId="2113510577" sldId="256"/>
            <ac:grpSpMk id="12" creationId="{00000000-0000-0000-0000-000000000000}"/>
          </ac:grpSpMkLst>
        </pc:grpChg>
        <pc:grpChg chg="add mod">
          <ac:chgData name="村田 積美" userId="5eb86899465d0253" providerId="LiveId" clId="{2B48B02C-DBF2-4826-82F5-5A42D96DA9EE}" dt="2023-04-06T17:16:24.814" v="685" actId="1035"/>
          <ac:grpSpMkLst>
            <pc:docMk/>
            <pc:sldMk cId="2113510577" sldId="256"/>
            <ac:grpSpMk id="27" creationId="{B74E17D1-0059-814C-F4C4-A01A8D4DD544}"/>
          </ac:grpSpMkLst>
        </pc:grpChg>
        <pc:graphicFrameChg chg="add mod modGraphic">
          <ac:chgData name="村田 積美" userId="5eb86899465d0253" providerId="LiveId" clId="{2B48B02C-DBF2-4826-82F5-5A42D96DA9EE}" dt="2023-04-06T17:10:22.234" v="546" actId="1076"/>
          <ac:graphicFrameMkLst>
            <pc:docMk/>
            <pc:sldMk cId="2113510577" sldId="256"/>
            <ac:graphicFrameMk id="7" creationId="{ADCDF935-CB65-B571-F5E9-798DD001F17E}"/>
          </ac:graphicFrameMkLst>
        </pc:graphicFrameChg>
        <pc:graphicFrameChg chg="add mod modGraphic">
          <ac:chgData name="村田 積美" userId="5eb86899465d0253" providerId="LiveId" clId="{2B48B02C-DBF2-4826-82F5-5A42D96DA9EE}" dt="2023-04-06T17:10:35.519" v="549" actId="1076"/>
          <ac:graphicFrameMkLst>
            <pc:docMk/>
            <pc:sldMk cId="2113510577" sldId="256"/>
            <ac:graphicFrameMk id="8" creationId="{63AEA5AD-4C94-B923-1029-141070C010B0}"/>
          </ac:graphicFrameMkLst>
        </pc:graphicFrameChg>
        <pc:graphicFrameChg chg="mod modGraphic">
          <ac:chgData name="村田 積美" userId="5eb86899465d0253" providerId="LiveId" clId="{2B48B02C-DBF2-4826-82F5-5A42D96DA9EE}" dt="2023-04-06T17:16:24.814" v="685" actId="1035"/>
          <ac:graphicFrameMkLst>
            <pc:docMk/>
            <pc:sldMk cId="2113510577" sldId="256"/>
            <ac:graphicFrameMk id="24" creationId="{00000000-0000-0000-0000-000000000000}"/>
          </ac:graphicFrameMkLst>
        </pc:graphicFrameChg>
        <pc:cxnChg chg="add del mod">
          <ac:chgData name="村田 積美" userId="5eb86899465d0253" providerId="LiveId" clId="{2B48B02C-DBF2-4826-82F5-5A42D96DA9EE}" dt="2023-04-06T17:12:59.777" v="561" actId="478"/>
          <ac:cxnSpMkLst>
            <pc:docMk/>
            <pc:sldMk cId="2113510577" sldId="256"/>
            <ac:cxnSpMk id="18" creationId="{C235C98D-AF5D-D876-AA05-F7CE2F130748}"/>
          </ac:cxnSpMkLst>
        </pc:cxnChg>
        <pc:cxnChg chg="add mod">
          <ac:chgData name="村田 積美" userId="5eb86899465d0253" providerId="LiveId" clId="{2B48B02C-DBF2-4826-82F5-5A42D96DA9EE}" dt="2023-04-06T17:14:04.111" v="569" actId="692"/>
          <ac:cxnSpMkLst>
            <pc:docMk/>
            <pc:sldMk cId="2113510577" sldId="256"/>
            <ac:cxnSpMk id="20" creationId="{8E82FD23-0F83-3870-5749-C676A76E5608}"/>
          </ac:cxnSpMkLst>
        </pc:cxnChg>
        <pc:cxnChg chg="add mod">
          <ac:chgData name="村田 積美" userId="5eb86899465d0253" providerId="LiveId" clId="{2B48B02C-DBF2-4826-82F5-5A42D96DA9EE}" dt="2023-04-06T17:13:53.242" v="568" actId="164"/>
          <ac:cxnSpMkLst>
            <pc:docMk/>
            <pc:sldMk cId="2113510577" sldId="256"/>
            <ac:cxnSpMk id="26" creationId="{EDC1C399-3104-5EA6-AD81-C7458D200919}"/>
          </ac:cxnSpMkLst>
        </pc:cxnChg>
      </pc:sldChg>
      <pc:sldChg chg="addSp delSp modSp mod">
        <pc:chgData name="村田 積美" userId="5eb86899465d0253" providerId="LiveId" clId="{2B48B02C-DBF2-4826-82F5-5A42D96DA9EE}" dt="2023-04-06T17:53:42.167" v="1438"/>
        <pc:sldMkLst>
          <pc:docMk/>
          <pc:sldMk cId="3197053084" sldId="259"/>
        </pc:sldMkLst>
        <pc:spChg chg="del mod">
          <ac:chgData name="村田 積美" userId="5eb86899465d0253" providerId="LiveId" clId="{2B48B02C-DBF2-4826-82F5-5A42D96DA9EE}" dt="2023-04-06T17:37:43.230" v="1113" actId="478"/>
          <ac:spMkLst>
            <pc:docMk/>
            <pc:sldMk cId="3197053084" sldId="259"/>
            <ac:spMk id="9" creationId="{6AB8C5F2-3BD5-A520-9453-BBF955193FD2}"/>
          </ac:spMkLst>
        </pc:spChg>
        <pc:spChg chg="add del mod">
          <ac:chgData name="村田 積美" userId="5eb86899465d0253" providerId="LiveId" clId="{2B48B02C-DBF2-4826-82F5-5A42D96DA9EE}" dt="2023-04-06T17:27:44.837" v="810" actId="478"/>
          <ac:spMkLst>
            <pc:docMk/>
            <pc:sldMk cId="3197053084" sldId="259"/>
            <ac:spMk id="25" creationId="{54DA19FB-85A9-589F-E8FB-3E2096166920}"/>
          </ac:spMkLst>
        </pc:spChg>
        <pc:spChg chg="mod">
          <ac:chgData name="村田 積美" userId="5eb86899465d0253" providerId="LiveId" clId="{2B48B02C-DBF2-4826-82F5-5A42D96DA9EE}" dt="2023-04-06T17:33:34.954" v="982" actId="164"/>
          <ac:spMkLst>
            <pc:docMk/>
            <pc:sldMk cId="3197053084" sldId="259"/>
            <ac:spMk id="27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33:34.954" v="982" actId="164"/>
          <ac:spMkLst>
            <pc:docMk/>
            <pc:sldMk cId="3197053084" sldId="259"/>
            <ac:spMk id="28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33:34.954" v="982" actId="164"/>
          <ac:spMkLst>
            <pc:docMk/>
            <pc:sldMk cId="3197053084" sldId="259"/>
            <ac:spMk id="29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34:36.133" v="1032" actId="1036"/>
          <ac:spMkLst>
            <pc:docMk/>
            <pc:sldMk cId="3197053084" sldId="259"/>
            <ac:spMk id="30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33:34.954" v="982" actId="164"/>
          <ac:spMkLst>
            <pc:docMk/>
            <pc:sldMk cId="3197053084" sldId="259"/>
            <ac:spMk id="31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34:20.479" v="1006" actId="1035"/>
          <ac:spMkLst>
            <pc:docMk/>
            <pc:sldMk cId="3197053084" sldId="259"/>
            <ac:spMk id="32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33:34.954" v="982" actId="164"/>
          <ac:spMkLst>
            <pc:docMk/>
            <pc:sldMk cId="3197053084" sldId="259"/>
            <ac:spMk id="33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33:34.954" v="982" actId="164"/>
          <ac:spMkLst>
            <pc:docMk/>
            <pc:sldMk cId="3197053084" sldId="259"/>
            <ac:spMk id="34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33:34.954" v="982" actId="164"/>
          <ac:spMkLst>
            <pc:docMk/>
            <pc:sldMk cId="3197053084" sldId="259"/>
            <ac:spMk id="35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33:34.954" v="982" actId="164"/>
          <ac:spMkLst>
            <pc:docMk/>
            <pc:sldMk cId="3197053084" sldId="259"/>
            <ac:spMk id="36" creationId="{00000000-0000-0000-0000-000000000000}"/>
          </ac:spMkLst>
        </pc:spChg>
        <pc:spChg chg="add mod">
          <ac:chgData name="村田 積美" userId="5eb86899465d0253" providerId="LiveId" clId="{2B48B02C-DBF2-4826-82F5-5A42D96DA9EE}" dt="2023-04-06T17:36:56.582" v="1080"/>
          <ac:spMkLst>
            <pc:docMk/>
            <pc:sldMk cId="3197053084" sldId="259"/>
            <ac:spMk id="37" creationId="{E6A73C8F-2D1F-D296-2323-CBD2B8CCD814}"/>
          </ac:spMkLst>
        </pc:spChg>
        <pc:spChg chg="add mod">
          <ac:chgData name="村田 積美" userId="5eb86899465d0253" providerId="LiveId" clId="{2B48B02C-DBF2-4826-82F5-5A42D96DA9EE}" dt="2023-04-06T17:37:39.853" v="1112" actId="20577"/>
          <ac:spMkLst>
            <pc:docMk/>
            <pc:sldMk cId="3197053084" sldId="259"/>
            <ac:spMk id="38" creationId="{64E31243-C9ED-7420-130C-ACB5BE3B2799}"/>
          </ac:spMkLst>
        </pc:spChg>
        <pc:spChg chg="add mod">
          <ac:chgData name="村田 積美" userId="5eb86899465d0253" providerId="LiveId" clId="{2B48B02C-DBF2-4826-82F5-5A42D96DA9EE}" dt="2023-04-06T17:52:42.019" v="1427" actId="20577"/>
          <ac:spMkLst>
            <pc:docMk/>
            <pc:sldMk cId="3197053084" sldId="259"/>
            <ac:spMk id="39" creationId="{E4FAFCA9-374D-9DEE-397B-66991C3C7531}"/>
          </ac:spMkLst>
        </pc:spChg>
        <pc:grpChg chg="mod">
          <ac:chgData name="村田 積美" userId="5eb86899465d0253" providerId="LiveId" clId="{2B48B02C-DBF2-4826-82F5-5A42D96DA9EE}" dt="2023-04-06T17:33:07.203" v="978" actId="1036"/>
          <ac:grpSpMkLst>
            <pc:docMk/>
            <pc:sldMk cId="3197053084" sldId="259"/>
            <ac:grpSpMk id="18" creationId="{B857570F-3C2C-6D61-775E-9801D21E8EDB}"/>
          </ac:grpSpMkLst>
        </pc:grpChg>
        <pc:grpChg chg="add mod">
          <ac:chgData name="村田 積美" userId="5eb86899465d0253" providerId="LiveId" clId="{2B48B02C-DBF2-4826-82F5-5A42D96DA9EE}" dt="2023-04-06T17:35:33.751" v="1053" actId="1036"/>
          <ac:grpSpMkLst>
            <pc:docMk/>
            <pc:sldMk cId="3197053084" sldId="259"/>
            <ac:grpSpMk id="26" creationId="{F2833774-26AB-484C-C704-BB84E383E168}"/>
          </ac:grpSpMkLst>
        </pc:grpChg>
        <pc:graphicFrameChg chg="mod modGraphic">
          <ac:chgData name="村田 積美" userId="5eb86899465d0253" providerId="LiveId" clId="{2B48B02C-DBF2-4826-82F5-5A42D96DA9EE}" dt="2023-04-06T17:39:57.388" v="1124" actId="207"/>
          <ac:graphicFrameMkLst>
            <pc:docMk/>
            <pc:sldMk cId="3197053084" sldId="259"/>
            <ac:graphicFrameMk id="4" creationId="{204D2716-7DFE-D044-1AB3-F342CE1364D9}"/>
          </ac:graphicFrameMkLst>
        </pc:graphicFrameChg>
        <pc:graphicFrameChg chg="mod modGraphic">
          <ac:chgData name="村田 積美" userId="5eb86899465d0253" providerId="LiveId" clId="{2B48B02C-DBF2-4826-82F5-5A42D96DA9EE}" dt="2023-04-06T17:40:07.642" v="1128" actId="207"/>
          <ac:graphicFrameMkLst>
            <pc:docMk/>
            <pc:sldMk cId="3197053084" sldId="259"/>
            <ac:graphicFrameMk id="5" creationId="{D83C5169-52C3-4652-EB23-25FBFBB1CB1D}"/>
          </ac:graphicFrameMkLst>
        </pc:graphicFrameChg>
        <pc:graphicFrameChg chg="mod modGraphic">
          <ac:chgData name="村田 積美" userId="5eb86899465d0253" providerId="LiveId" clId="{2B48B02C-DBF2-4826-82F5-5A42D96DA9EE}" dt="2023-04-06T17:53:42.167" v="1438"/>
          <ac:graphicFrameMkLst>
            <pc:docMk/>
            <pc:sldMk cId="3197053084" sldId="259"/>
            <ac:graphicFrameMk id="6" creationId="{EE74C04C-524B-A3E1-DABB-A43BB7AB17CA}"/>
          </ac:graphicFrameMkLst>
        </pc:graphicFrameChg>
        <pc:graphicFrameChg chg="mod modGraphic">
          <ac:chgData name="村田 積美" userId="5eb86899465d0253" providerId="LiveId" clId="{2B48B02C-DBF2-4826-82F5-5A42D96DA9EE}" dt="2023-04-06T17:53:13.416" v="1430"/>
          <ac:graphicFrameMkLst>
            <pc:docMk/>
            <pc:sldMk cId="3197053084" sldId="259"/>
            <ac:graphicFrameMk id="7" creationId="{87F2C298-93FA-ACEC-5CCD-6A077BBE6402}"/>
          </ac:graphicFrameMkLst>
        </pc:graphicFrameChg>
        <pc:graphicFrameChg chg="mod modGraphic">
          <ac:chgData name="村田 積美" userId="5eb86899465d0253" providerId="LiveId" clId="{2B48B02C-DBF2-4826-82F5-5A42D96DA9EE}" dt="2023-04-06T17:40:02.398" v="1126" actId="207"/>
          <ac:graphicFrameMkLst>
            <pc:docMk/>
            <pc:sldMk cId="3197053084" sldId="259"/>
            <ac:graphicFrameMk id="8" creationId="{EE970EE8-C96D-040D-B530-63B69A1CD12F}"/>
          </ac:graphicFrameMkLst>
        </pc:graphicFrameChg>
        <pc:picChg chg="mod">
          <ac:chgData name="村田 積美" userId="5eb86899465d0253" providerId="LiveId" clId="{2B48B02C-DBF2-4826-82F5-5A42D96DA9EE}" dt="2023-04-06T17:33:34.954" v="982" actId="164"/>
          <ac:picMkLst>
            <pc:docMk/>
            <pc:sldMk cId="3197053084" sldId="259"/>
            <ac:picMk id="12" creationId="{8829AF74-8E7F-5587-5762-0CDE62CD9AF5}"/>
          </ac:picMkLst>
        </pc:picChg>
      </pc:sldChg>
      <pc:sldChg chg="addSp delSp modSp mod">
        <pc:chgData name="村田 積美" userId="5eb86899465d0253" providerId="LiveId" clId="{2B48B02C-DBF2-4826-82F5-5A42D96DA9EE}" dt="2023-04-06T17:50:45.560" v="1349" actId="1038"/>
        <pc:sldMkLst>
          <pc:docMk/>
          <pc:sldMk cId="1682772181" sldId="260"/>
        </pc:sldMkLst>
        <pc:spChg chg="add mod">
          <ac:chgData name="村田 積美" userId="5eb86899465d0253" providerId="LiveId" clId="{2B48B02C-DBF2-4826-82F5-5A42D96DA9EE}" dt="2023-04-06T17:41:50.786" v="1135"/>
          <ac:spMkLst>
            <pc:docMk/>
            <pc:sldMk cId="1682772181" sldId="260"/>
            <ac:spMk id="2" creationId="{6F1EB384-6BE2-44AC-BCE2-2E0F3EB3B607}"/>
          </ac:spMkLst>
        </pc:spChg>
        <pc:spChg chg="add mod">
          <ac:chgData name="村田 積美" userId="5eb86899465d0253" providerId="LiveId" clId="{2B48B02C-DBF2-4826-82F5-5A42D96DA9EE}" dt="2023-04-06T17:46:08.177" v="1225" actId="20577"/>
          <ac:spMkLst>
            <pc:docMk/>
            <pc:sldMk cId="1682772181" sldId="260"/>
            <ac:spMk id="3" creationId="{42A1D356-FC5E-E370-4876-B543BC9DFB30}"/>
          </ac:spMkLst>
        </pc:spChg>
        <pc:spChg chg="add mod">
          <ac:chgData name="村田 積美" userId="5eb86899465d0253" providerId="LiveId" clId="{2B48B02C-DBF2-4826-82F5-5A42D96DA9EE}" dt="2023-04-06T17:50:45.560" v="1349" actId="1038"/>
          <ac:spMkLst>
            <pc:docMk/>
            <pc:sldMk cId="1682772181" sldId="260"/>
            <ac:spMk id="5" creationId="{902CCAAE-21F7-EFDF-C2A6-A3BFCF3C45A9}"/>
          </ac:spMkLst>
        </pc:spChg>
        <pc:spChg chg="del">
          <ac:chgData name="村田 積美" userId="5eb86899465d0253" providerId="LiveId" clId="{2B48B02C-DBF2-4826-82F5-5A42D96DA9EE}" dt="2023-04-06T17:41:28.100" v="1132" actId="478"/>
          <ac:spMkLst>
            <pc:docMk/>
            <pc:sldMk cId="1682772181" sldId="260"/>
            <ac:spMk id="12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49:04.896" v="1303" actId="1076"/>
          <ac:spMkLst>
            <pc:docMk/>
            <pc:sldMk cId="1682772181" sldId="260"/>
            <ac:spMk id="13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48:57.458" v="1301" actId="164"/>
          <ac:spMkLst>
            <pc:docMk/>
            <pc:sldMk cId="1682772181" sldId="260"/>
            <ac:spMk id="14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44:37.294" v="1181" actId="404"/>
          <ac:spMkLst>
            <pc:docMk/>
            <pc:sldMk cId="1682772181" sldId="260"/>
            <ac:spMk id="15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44:55.258" v="1187" actId="404"/>
          <ac:spMkLst>
            <pc:docMk/>
            <pc:sldMk cId="1682772181" sldId="260"/>
            <ac:spMk id="16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44:48.141" v="1185" actId="404"/>
          <ac:spMkLst>
            <pc:docMk/>
            <pc:sldMk cId="1682772181" sldId="260"/>
            <ac:spMk id="17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44:44.579" v="1183" actId="404"/>
          <ac:spMkLst>
            <pc:docMk/>
            <pc:sldMk cId="1682772181" sldId="260"/>
            <ac:spMk id="18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44:30.621" v="1179" actId="404"/>
          <ac:spMkLst>
            <pc:docMk/>
            <pc:sldMk cId="1682772181" sldId="260"/>
            <ac:spMk id="19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44:58.932" v="1189" actId="404"/>
          <ac:spMkLst>
            <pc:docMk/>
            <pc:sldMk cId="1682772181" sldId="260"/>
            <ac:spMk id="22" creationId="{00000000-0000-0000-0000-000000000000}"/>
          </ac:spMkLst>
        </pc:spChg>
        <pc:spChg chg="mod">
          <ac:chgData name="村田 積美" userId="5eb86899465d0253" providerId="LiveId" clId="{2B48B02C-DBF2-4826-82F5-5A42D96DA9EE}" dt="2023-04-06T17:48:57.458" v="1301" actId="164"/>
          <ac:spMkLst>
            <pc:docMk/>
            <pc:sldMk cId="1682772181" sldId="260"/>
            <ac:spMk id="36" creationId="{00000000-0000-0000-0000-000000000000}"/>
          </ac:spMkLst>
        </pc:spChg>
        <pc:grpChg chg="add mod">
          <ac:chgData name="村田 積美" userId="5eb86899465d0253" providerId="LiveId" clId="{2B48B02C-DBF2-4826-82F5-5A42D96DA9EE}" dt="2023-04-06T17:49:01.864" v="1302" actId="1076"/>
          <ac:grpSpMkLst>
            <pc:docMk/>
            <pc:sldMk cId="1682772181" sldId="260"/>
            <ac:grpSpMk id="4" creationId="{0F61DE33-548B-EB5E-101E-112672A86A12}"/>
          </ac:grpSpMkLst>
        </pc:grpChg>
        <pc:grpChg chg="mod">
          <ac:chgData name="村田 積美" userId="5eb86899465d0253" providerId="LiveId" clId="{2B48B02C-DBF2-4826-82F5-5A42D96DA9EE}" dt="2023-04-06T17:48:57.458" v="1301" actId="164"/>
          <ac:grpSpMkLst>
            <pc:docMk/>
            <pc:sldMk cId="1682772181" sldId="260"/>
            <ac:grpSpMk id="29" creationId="{00000000-0000-0000-0000-000000000000}"/>
          </ac:grpSpMkLst>
        </pc:grpChg>
        <pc:graphicFrameChg chg="mod modGraphic">
          <ac:chgData name="村田 積美" userId="5eb86899465d0253" providerId="LiveId" clId="{2B48B02C-DBF2-4826-82F5-5A42D96DA9EE}" dt="2023-04-06T17:49:47.688" v="1304" actId="20577"/>
          <ac:graphicFrameMkLst>
            <pc:docMk/>
            <pc:sldMk cId="1682772181" sldId="260"/>
            <ac:graphicFrameMk id="21" creationId="{00000000-0000-0000-0000-000000000000}"/>
          </ac:graphicFrameMkLst>
        </pc:graphicFrameChg>
        <pc:cxnChg chg="mod">
          <ac:chgData name="村田 積美" userId="5eb86899465d0253" providerId="LiveId" clId="{2B48B02C-DBF2-4826-82F5-5A42D96DA9EE}" dt="2023-04-06T17:48:57.458" v="1301" actId="164"/>
          <ac:cxnSpMkLst>
            <pc:docMk/>
            <pc:sldMk cId="1682772181" sldId="260"/>
            <ac:cxnSpMk id="33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A4A16-F057-4644-BFE1-73C6117363B4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2EB86-6E9B-4942-95DD-591ADC74A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71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EE6A-65EB-45CB-BB43-52CA28DD5D68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338-E37B-4C9B-A5D6-AC29CED15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68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EE6A-65EB-45CB-BB43-52CA28DD5D68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338-E37B-4C9B-A5D6-AC29CED15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69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EE6A-65EB-45CB-BB43-52CA28DD5D68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338-E37B-4C9B-A5D6-AC29CED15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80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EE6A-65EB-45CB-BB43-52CA28DD5D68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338-E37B-4C9B-A5D6-AC29CED15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02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EE6A-65EB-45CB-BB43-52CA28DD5D68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338-E37B-4C9B-A5D6-AC29CED15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11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EE6A-65EB-45CB-BB43-52CA28DD5D68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338-E37B-4C9B-A5D6-AC29CED15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52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EE6A-65EB-45CB-BB43-52CA28DD5D68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338-E37B-4C9B-A5D6-AC29CED15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292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EE6A-65EB-45CB-BB43-52CA28DD5D68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338-E37B-4C9B-A5D6-AC29CED15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51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EE6A-65EB-45CB-BB43-52CA28DD5D68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338-E37B-4C9B-A5D6-AC29CED15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5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EE6A-65EB-45CB-BB43-52CA28DD5D68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338-E37B-4C9B-A5D6-AC29CED15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11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EE6A-65EB-45CB-BB43-52CA28DD5D68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78338-E37B-4C9B-A5D6-AC29CED15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86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4EE6A-65EB-45CB-BB43-52CA28DD5D68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78338-E37B-4C9B-A5D6-AC29CED152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09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906000" cy="43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回食育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推進全国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大会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とやま　概要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   　　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93929" y="553627"/>
            <a:ext cx="926553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18852" y="801088"/>
            <a:ext cx="3261921" cy="1631216"/>
          </a:xfrm>
          <a:prstGeom prst="rect">
            <a:avLst/>
          </a:prstGeom>
          <a:ln w="3175">
            <a:noFill/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 程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（土）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（日）</a:t>
            </a: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会 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場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富山産業展示館（テクノホール）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主 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催　</a:t>
            </a:r>
            <a:r>
              <a:rPr lang="zh-TW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農林水産省</a:t>
            </a:r>
            <a:r>
              <a:rPr lang="ja-JP" altLang="en-US" sz="9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富山県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 第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回食育推進全国大会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富山県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実行委員会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テーマ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食で心も体も幸せに　とやまから広げるウェルビー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イング　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～未来へとつなげよう幸せの基盤～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内 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容  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展示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飲食・販売ブース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 トークショー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セミナー、ワークショップ、農林水産業体験、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 式典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、農水省関係セミナー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来場者数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23,300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日目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8,800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　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日目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14,500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人）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2A1D356-FC5E-E370-4876-B543BC9DFB30}"/>
              </a:ext>
            </a:extLst>
          </p:cNvPr>
          <p:cNvSpPr/>
          <p:nvPr/>
        </p:nvSpPr>
        <p:spPr>
          <a:xfrm>
            <a:off x="3317575" y="557326"/>
            <a:ext cx="1620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開会式・食育活動表彰</a:t>
            </a:r>
            <a:endParaRPr kumimoji="1" lang="ja-JP" altLang="en-US" sz="9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テキスト ボックス 1"/>
          <p:cNvSpPr txBox="1"/>
          <p:nvPr/>
        </p:nvSpPr>
        <p:spPr>
          <a:xfrm>
            <a:off x="8585033" y="107118"/>
            <a:ext cx="1196975" cy="544195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 smtClean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参考</a:t>
            </a:r>
            <a:r>
              <a:rPr lang="ja-JP" sz="1100" kern="100" dirty="0" smtClean="0"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資料</a:t>
            </a:r>
            <a:r>
              <a:rPr lang="en-US" altLang="ja-JP" sz="1100" kern="100" dirty="0" smtClean="0"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2A1D356-FC5E-E370-4876-B543BC9DFB30}"/>
              </a:ext>
            </a:extLst>
          </p:cNvPr>
          <p:cNvSpPr/>
          <p:nvPr/>
        </p:nvSpPr>
        <p:spPr>
          <a:xfrm>
            <a:off x="61561" y="2607027"/>
            <a:ext cx="1116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クッキングステージ</a:t>
            </a:r>
            <a:endParaRPr kumimoji="1" lang="ja-JP" altLang="en-US" sz="9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2A1D356-FC5E-E370-4876-B543BC9DFB30}"/>
              </a:ext>
            </a:extLst>
          </p:cNvPr>
          <p:cNvSpPr/>
          <p:nvPr/>
        </p:nvSpPr>
        <p:spPr>
          <a:xfrm>
            <a:off x="7658480" y="598339"/>
            <a:ext cx="864000" cy="20229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トーク</a:t>
            </a:r>
            <a:r>
              <a: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ショ</a:t>
            </a:r>
            <a:r>
              <a:rPr kumimoji="1" lang="ja-JP" altLang="en-US" sz="9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endParaRPr kumimoji="1" lang="ja-JP" altLang="en-US" sz="9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2A1D356-FC5E-E370-4876-B543BC9DFB30}"/>
              </a:ext>
            </a:extLst>
          </p:cNvPr>
          <p:cNvSpPr/>
          <p:nvPr/>
        </p:nvSpPr>
        <p:spPr>
          <a:xfrm>
            <a:off x="2274935" y="2656036"/>
            <a:ext cx="926553" cy="20229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ワークショップ</a:t>
            </a:r>
            <a:endParaRPr kumimoji="1" lang="ja-JP" altLang="en-US" sz="9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2A1D356-FC5E-E370-4876-B543BC9DFB30}"/>
              </a:ext>
            </a:extLst>
          </p:cNvPr>
          <p:cNvSpPr/>
          <p:nvPr/>
        </p:nvSpPr>
        <p:spPr>
          <a:xfrm>
            <a:off x="36274" y="4652623"/>
            <a:ext cx="926553" cy="20229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展示ブース</a:t>
            </a:r>
            <a:endParaRPr kumimoji="1" lang="ja-JP" altLang="en-US" sz="9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2A1D356-FC5E-E370-4876-B543BC9DFB30}"/>
              </a:ext>
            </a:extLst>
          </p:cNvPr>
          <p:cNvSpPr/>
          <p:nvPr/>
        </p:nvSpPr>
        <p:spPr>
          <a:xfrm>
            <a:off x="6563642" y="2644401"/>
            <a:ext cx="1196553" cy="20229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キッチンカー</a:t>
            </a:r>
            <a:endParaRPr kumimoji="1" lang="ja-JP" altLang="en-US" sz="9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2A1D356-FC5E-E370-4876-B543BC9DFB30}"/>
              </a:ext>
            </a:extLst>
          </p:cNvPr>
          <p:cNvSpPr/>
          <p:nvPr/>
        </p:nvSpPr>
        <p:spPr>
          <a:xfrm>
            <a:off x="4378565" y="2656037"/>
            <a:ext cx="1008000" cy="20229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農林水産業体験</a:t>
            </a:r>
            <a:endParaRPr kumimoji="1" lang="ja-JP" altLang="en-US" sz="9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42A1D356-FC5E-E370-4876-B543BC9DFB30}"/>
              </a:ext>
            </a:extLst>
          </p:cNvPr>
          <p:cNvSpPr/>
          <p:nvPr/>
        </p:nvSpPr>
        <p:spPr>
          <a:xfrm>
            <a:off x="6443428" y="4659476"/>
            <a:ext cx="1008000" cy="20229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引継式</a:t>
            </a:r>
            <a:endParaRPr kumimoji="1" lang="ja-JP" altLang="en-US" sz="9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75" y="877007"/>
            <a:ext cx="2124000" cy="1416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98" y="897193"/>
            <a:ext cx="2124000" cy="1416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" y="2885924"/>
            <a:ext cx="2124000" cy="1416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80" y="878304"/>
            <a:ext cx="2124000" cy="1416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75" y="2909761"/>
            <a:ext cx="2124000" cy="1416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5"/>
          <a:stretch/>
        </p:blipFill>
        <p:spPr>
          <a:xfrm>
            <a:off x="36274" y="4867371"/>
            <a:ext cx="1975519" cy="14718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24" y="2899163"/>
            <a:ext cx="2124000" cy="1416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2" b="-1"/>
          <a:stretch/>
        </p:blipFill>
        <p:spPr>
          <a:xfrm rot="5400000">
            <a:off x="8521905" y="5011807"/>
            <a:ext cx="1440000" cy="123984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10"/>
          <a:stretch/>
        </p:blipFill>
        <p:spPr>
          <a:xfrm>
            <a:off x="6550047" y="2709000"/>
            <a:ext cx="1941175" cy="1637040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2A1D356-FC5E-E370-4876-B543BC9DFB30}"/>
              </a:ext>
            </a:extLst>
          </p:cNvPr>
          <p:cNvSpPr/>
          <p:nvPr/>
        </p:nvSpPr>
        <p:spPr>
          <a:xfrm>
            <a:off x="4257601" y="4662768"/>
            <a:ext cx="1116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会場全体</a:t>
            </a:r>
            <a:endParaRPr kumimoji="1" lang="ja-JP" altLang="en-US" sz="9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65" y="4935731"/>
            <a:ext cx="2124000" cy="1416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23" y="4935731"/>
            <a:ext cx="2124000" cy="14160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95"/>
          <a:stretch/>
        </p:blipFill>
        <p:spPr>
          <a:xfrm>
            <a:off x="8527503" y="2686833"/>
            <a:ext cx="1334326" cy="16560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07" y="4920448"/>
            <a:ext cx="2124000" cy="14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</Words>
  <Application>Microsoft Office PowerPoint</Application>
  <PresentationFormat>A4 210 x 297 mm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Meiryo UI</vt:lpstr>
      <vt:lpstr>ＭＳ 明朝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2023-07-14T07:49:57Z</dcterms:created>
  <dcterms:modified xsi:type="dcterms:W3CDTF">2023-07-14T07:50:21Z</dcterms:modified>
</cp:coreProperties>
</file>