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4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6" autoAdjust="0"/>
    <p:restoredTop sz="91382" autoAdjust="0"/>
  </p:normalViewPr>
  <p:slideViewPr>
    <p:cSldViewPr>
      <p:cViewPr varScale="1">
        <p:scale>
          <a:sx n="64" d="100"/>
          <a:sy n="64" d="100"/>
        </p:scale>
        <p:origin x="1776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5" Type="http://schemas.microsoft.com/office/2016/11/relationships/changesInfo" Target="changesInfos/changesInfo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村田 積美" userId="5eb86899465d0253" providerId="LiveId" clId="{2B48B02C-DBF2-4826-82F5-5A42D96DA9EE}"/>
    <pc:docChg chg="undo custSel modSld">
      <pc:chgData name="村田 積美" userId="5eb86899465d0253" providerId="LiveId" clId="{2B48B02C-DBF2-4826-82F5-5A42D96DA9EE}" dt="2023-04-06T17:53:42.167" v="1438"/>
      <pc:docMkLst>
        <pc:docMk/>
      </pc:docMkLst>
      <pc:sldChg chg="addSp delSp modSp mod">
        <pc:chgData name="村田 積美" userId="5eb86899465d0253" providerId="LiveId" clId="{2B48B02C-DBF2-4826-82F5-5A42D96DA9EE}" dt="2023-04-06T17:25:41.193" v="808" actId="1076"/>
        <pc:sldMkLst>
          <pc:docMk/>
          <pc:sldMk cId="2113510577" sldId="256"/>
        </pc:sldMkLst>
        <pc:spChg chg="mod">
          <ac:chgData name="村田 積美" userId="5eb86899465d0253" providerId="LiveId" clId="{2B48B02C-DBF2-4826-82F5-5A42D96DA9EE}" dt="2023-04-06T17:03:40.548" v="481" actId="1076"/>
          <ac:spMkLst>
            <pc:docMk/>
            <pc:sldMk cId="2113510577" sldId="256"/>
            <ac:spMk id="2" creationId="{00000000-0000-0000-0000-000000000000}"/>
          </ac:spMkLst>
        </pc:spChg>
        <pc:spChg chg="add del mod">
          <ac:chgData name="村田 積美" userId="5eb86899465d0253" providerId="LiveId" clId="{2B48B02C-DBF2-4826-82F5-5A42D96DA9EE}" dt="2023-04-06T17:06:04.384" v="485" actId="478"/>
          <ac:spMkLst>
            <pc:docMk/>
            <pc:sldMk cId="2113510577" sldId="256"/>
            <ac:spMk id="3" creationId="{510FB7AE-0475-B990-D814-B498F501E5B4}"/>
          </ac:spMkLst>
        </pc:spChg>
        <pc:spChg chg="add mod">
          <ac:chgData name="村田 積美" userId="5eb86899465d0253" providerId="LiveId" clId="{2B48B02C-DBF2-4826-82F5-5A42D96DA9EE}" dt="2023-04-06T17:07:27.936" v="503" actId="554"/>
          <ac:spMkLst>
            <pc:docMk/>
            <pc:sldMk cId="2113510577" sldId="256"/>
            <ac:spMk id="4" creationId="{FAA12447-F8ED-9474-9BA7-ED14C8104A11}"/>
          </ac:spMkLst>
        </pc:spChg>
        <pc:spChg chg="add mod">
          <ac:chgData name="村田 積美" userId="5eb86899465d0253" providerId="LiveId" clId="{2B48B02C-DBF2-4826-82F5-5A42D96DA9EE}" dt="2023-04-06T17:07:52.536" v="507" actId="113"/>
          <ac:spMkLst>
            <pc:docMk/>
            <pc:sldMk cId="2113510577" sldId="256"/>
            <ac:spMk id="5" creationId="{4B8FBF22-6884-DA5F-3145-1DCB3EB18A3F}"/>
          </ac:spMkLst>
        </pc:spChg>
        <pc:spChg chg="add mod">
          <ac:chgData name="村田 積美" userId="5eb86899465d0253" providerId="LiveId" clId="{2B48B02C-DBF2-4826-82F5-5A42D96DA9EE}" dt="2023-04-06T17:10:32.460" v="548" actId="1076"/>
          <ac:spMkLst>
            <pc:docMk/>
            <pc:sldMk cId="2113510577" sldId="256"/>
            <ac:spMk id="6" creationId="{E8AB1E5D-D967-5F3E-4D85-BE965DDD1B68}"/>
          </ac:spMkLst>
        </pc:spChg>
        <pc:spChg chg="mod">
          <ac:chgData name="村田 積美" userId="5eb86899465d0253" providerId="LiveId" clId="{2B48B02C-DBF2-4826-82F5-5A42D96DA9EE}" dt="2023-04-06T17:07:27.936" v="503" actId="554"/>
          <ac:spMkLst>
            <pc:docMk/>
            <pc:sldMk cId="2113510577" sldId="256"/>
            <ac:spMk id="10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6:40:49.925" v="119" actId="1076"/>
          <ac:spMkLst>
            <pc:docMk/>
            <pc:sldMk cId="2113510577" sldId="256"/>
            <ac:spMk id="11" creationId="{00000000-0000-0000-0000-000000000000}"/>
          </ac:spMkLst>
        </pc:spChg>
        <pc:spChg chg="del mod topLvl">
          <ac:chgData name="村田 積美" userId="5eb86899465d0253" providerId="LiveId" clId="{2B48B02C-DBF2-4826-82F5-5A42D96DA9EE}" dt="2023-04-06T17:00:42.795" v="457" actId="478"/>
          <ac:spMkLst>
            <pc:docMk/>
            <pc:sldMk cId="2113510577" sldId="256"/>
            <ac:spMk id="13" creationId="{00000000-0000-0000-0000-000000000000}"/>
          </ac:spMkLst>
        </pc:spChg>
        <pc:spChg chg="mod topLvl">
          <ac:chgData name="村田 積美" userId="5eb86899465d0253" providerId="LiveId" clId="{2B48B02C-DBF2-4826-82F5-5A42D96DA9EE}" dt="2023-04-06T17:03:25.759" v="479" actId="1076"/>
          <ac:spMkLst>
            <pc:docMk/>
            <pc:sldMk cId="2113510577" sldId="256"/>
            <ac:spMk id="14" creationId="{00000000-0000-0000-0000-000000000000}"/>
          </ac:spMkLst>
        </pc:spChg>
        <pc:spChg chg="mod topLvl">
          <ac:chgData name="村田 積美" userId="5eb86899465d0253" providerId="LiveId" clId="{2B48B02C-DBF2-4826-82F5-5A42D96DA9EE}" dt="2023-04-06T17:03:30.731" v="480" actId="1076"/>
          <ac:spMkLst>
            <pc:docMk/>
            <pc:sldMk cId="2113510577" sldId="256"/>
            <ac:spMk id="15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10:15.636" v="545" actId="1076"/>
          <ac:spMkLst>
            <pc:docMk/>
            <pc:sldMk cId="2113510577" sldId="256"/>
            <ac:spMk id="16" creationId="{2E70E009-1A8D-2784-12C5-1D0799BD72D1}"/>
          </ac:spMkLst>
        </pc:spChg>
        <pc:spChg chg="mod">
          <ac:chgData name="村田 積美" userId="5eb86899465d0253" providerId="LiveId" clId="{2B48B02C-DBF2-4826-82F5-5A42D96DA9EE}" dt="2023-04-06T17:17:23.284" v="689" actId="14100"/>
          <ac:spMkLst>
            <pc:docMk/>
            <pc:sldMk cId="2113510577" sldId="256"/>
            <ac:spMk id="22" creationId="{00000000-0000-0000-0000-000000000000}"/>
          </ac:spMkLst>
        </pc:spChg>
        <pc:spChg chg="del">
          <ac:chgData name="村田 積美" userId="5eb86899465d0253" providerId="LiveId" clId="{2B48B02C-DBF2-4826-82F5-5A42D96DA9EE}" dt="2023-04-06T16:44:24.220" v="170" actId="478"/>
          <ac:spMkLst>
            <pc:docMk/>
            <pc:sldMk cId="2113510577" sldId="256"/>
            <ac:spMk id="23" creationId="{00000000-0000-0000-0000-000000000000}"/>
          </ac:spMkLst>
        </pc:spChg>
        <pc:spChg chg="del mod">
          <ac:chgData name="村田 積美" userId="5eb86899465d0253" providerId="LiveId" clId="{2B48B02C-DBF2-4826-82F5-5A42D96DA9EE}" dt="2023-04-06T16:38:05.109" v="36" actId="478"/>
          <ac:spMkLst>
            <pc:docMk/>
            <pc:sldMk cId="2113510577" sldId="256"/>
            <ac:spMk id="25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16:53.942" v="686" actId="115"/>
          <ac:spMkLst>
            <pc:docMk/>
            <pc:sldMk cId="2113510577" sldId="256"/>
            <ac:spMk id="28" creationId="{2D932980-CAB7-9A14-66AC-06400E94C6B2}"/>
          </ac:spMkLst>
        </pc:spChg>
        <pc:spChg chg="add mod">
          <ac:chgData name="村田 積美" userId="5eb86899465d0253" providerId="LiveId" clId="{2B48B02C-DBF2-4826-82F5-5A42D96DA9EE}" dt="2023-04-06T17:18:46.575" v="694" actId="14100"/>
          <ac:spMkLst>
            <pc:docMk/>
            <pc:sldMk cId="2113510577" sldId="256"/>
            <ac:spMk id="29" creationId="{FE2300E7-5066-E0E3-36BC-DBF37CB74202}"/>
          </ac:spMkLst>
        </pc:spChg>
        <pc:spChg chg="add mod">
          <ac:chgData name="村田 積美" userId="5eb86899465d0253" providerId="LiveId" clId="{2B48B02C-DBF2-4826-82F5-5A42D96DA9EE}" dt="2023-04-06T17:19:21.586" v="704" actId="6549"/>
          <ac:spMkLst>
            <pc:docMk/>
            <pc:sldMk cId="2113510577" sldId="256"/>
            <ac:spMk id="30" creationId="{F4A68CC1-D5D1-5E49-D7DA-5A40E0252FAA}"/>
          </ac:spMkLst>
        </pc:spChg>
        <pc:spChg chg="add mod">
          <ac:chgData name="村田 積美" userId="5eb86899465d0253" providerId="LiveId" clId="{2B48B02C-DBF2-4826-82F5-5A42D96DA9EE}" dt="2023-04-06T17:20:43.249" v="720" actId="1076"/>
          <ac:spMkLst>
            <pc:docMk/>
            <pc:sldMk cId="2113510577" sldId="256"/>
            <ac:spMk id="31" creationId="{337C8C8F-8F59-1859-1359-FDFE6DC00D0A}"/>
          </ac:spMkLst>
        </pc:spChg>
        <pc:spChg chg="add mod">
          <ac:chgData name="村田 積美" userId="5eb86899465d0253" providerId="LiveId" clId="{2B48B02C-DBF2-4826-82F5-5A42D96DA9EE}" dt="2023-04-06T17:24:27.461" v="770" actId="20577"/>
          <ac:spMkLst>
            <pc:docMk/>
            <pc:sldMk cId="2113510577" sldId="256"/>
            <ac:spMk id="32" creationId="{30143EAB-A19B-000A-86EB-D1CE55D7A56D}"/>
          </ac:spMkLst>
        </pc:spChg>
        <pc:spChg chg="add mod">
          <ac:chgData name="村田 積美" userId="5eb86899465d0253" providerId="LiveId" clId="{2B48B02C-DBF2-4826-82F5-5A42D96DA9EE}" dt="2023-04-06T17:25:41.193" v="808" actId="1076"/>
          <ac:spMkLst>
            <pc:docMk/>
            <pc:sldMk cId="2113510577" sldId="256"/>
            <ac:spMk id="33" creationId="{21D3B34D-E104-3390-837A-DC02D1348B17}"/>
          </ac:spMkLst>
        </pc:spChg>
        <pc:grpChg chg="del mod">
          <ac:chgData name="村田 積美" userId="5eb86899465d0253" providerId="LiveId" clId="{2B48B02C-DBF2-4826-82F5-5A42D96DA9EE}" dt="2023-04-06T17:00:37.514" v="455" actId="165"/>
          <ac:grpSpMkLst>
            <pc:docMk/>
            <pc:sldMk cId="2113510577" sldId="256"/>
            <ac:grpSpMk id="12" creationId="{00000000-0000-0000-0000-000000000000}"/>
          </ac:grpSpMkLst>
        </pc:grpChg>
        <pc:grpChg chg="add mod">
          <ac:chgData name="村田 積美" userId="5eb86899465d0253" providerId="LiveId" clId="{2B48B02C-DBF2-4826-82F5-5A42D96DA9EE}" dt="2023-04-06T17:16:24.814" v="685" actId="1035"/>
          <ac:grpSpMkLst>
            <pc:docMk/>
            <pc:sldMk cId="2113510577" sldId="256"/>
            <ac:grpSpMk id="27" creationId="{B74E17D1-0059-814C-F4C4-A01A8D4DD544}"/>
          </ac:grpSpMkLst>
        </pc:grpChg>
        <pc:graphicFrameChg chg="add mod modGraphic">
          <ac:chgData name="村田 積美" userId="5eb86899465d0253" providerId="LiveId" clId="{2B48B02C-DBF2-4826-82F5-5A42D96DA9EE}" dt="2023-04-06T17:10:22.234" v="546" actId="1076"/>
          <ac:graphicFrameMkLst>
            <pc:docMk/>
            <pc:sldMk cId="2113510577" sldId="256"/>
            <ac:graphicFrameMk id="7" creationId="{ADCDF935-CB65-B571-F5E9-798DD001F17E}"/>
          </ac:graphicFrameMkLst>
        </pc:graphicFrameChg>
        <pc:graphicFrameChg chg="add mod modGraphic">
          <ac:chgData name="村田 積美" userId="5eb86899465d0253" providerId="LiveId" clId="{2B48B02C-DBF2-4826-82F5-5A42D96DA9EE}" dt="2023-04-06T17:10:35.519" v="549" actId="1076"/>
          <ac:graphicFrameMkLst>
            <pc:docMk/>
            <pc:sldMk cId="2113510577" sldId="256"/>
            <ac:graphicFrameMk id="8" creationId="{63AEA5AD-4C94-B923-1029-141070C010B0}"/>
          </ac:graphicFrameMkLst>
        </pc:graphicFrameChg>
        <pc:graphicFrameChg chg="mod modGraphic">
          <ac:chgData name="村田 積美" userId="5eb86899465d0253" providerId="LiveId" clId="{2B48B02C-DBF2-4826-82F5-5A42D96DA9EE}" dt="2023-04-06T17:16:24.814" v="685" actId="1035"/>
          <ac:graphicFrameMkLst>
            <pc:docMk/>
            <pc:sldMk cId="2113510577" sldId="256"/>
            <ac:graphicFrameMk id="24" creationId="{00000000-0000-0000-0000-000000000000}"/>
          </ac:graphicFrameMkLst>
        </pc:graphicFrameChg>
        <pc:cxnChg chg="add del mod">
          <ac:chgData name="村田 積美" userId="5eb86899465d0253" providerId="LiveId" clId="{2B48B02C-DBF2-4826-82F5-5A42D96DA9EE}" dt="2023-04-06T17:12:59.777" v="561" actId="478"/>
          <ac:cxnSpMkLst>
            <pc:docMk/>
            <pc:sldMk cId="2113510577" sldId="256"/>
            <ac:cxnSpMk id="18" creationId="{C235C98D-AF5D-D876-AA05-F7CE2F130748}"/>
          </ac:cxnSpMkLst>
        </pc:cxnChg>
        <pc:cxnChg chg="add mod">
          <ac:chgData name="村田 積美" userId="5eb86899465d0253" providerId="LiveId" clId="{2B48B02C-DBF2-4826-82F5-5A42D96DA9EE}" dt="2023-04-06T17:14:04.111" v="569" actId="692"/>
          <ac:cxnSpMkLst>
            <pc:docMk/>
            <pc:sldMk cId="2113510577" sldId="256"/>
            <ac:cxnSpMk id="20" creationId="{8E82FD23-0F83-3870-5749-C676A76E5608}"/>
          </ac:cxnSpMkLst>
        </pc:cxnChg>
        <pc:cxnChg chg="add mod">
          <ac:chgData name="村田 積美" userId="5eb86899465d0253" providerId="LiveId" clId="{2B48B02C-DBF2-4826-82F5-5A42D96DA9EE}" dt="2023-04-06T17:13:53.242" v="568" actId="164"/>
          <ac:cxnSpMkLst>
            <pc:docMk/>
            <pc:sldMk cId="2113510577" sldId="256"/>
            <ac:cxnSpMk id="26" creationId="{EDC1C399-3104-5EA6-AD81-C7458D200919}"/>
          </ac:cxnSpMkLst>
        </pc:cxnChg>
      </pc:sldChg>
      <pc:sldChg chg="addSp delSp modSp mod">
        <pc:chgData name="村田 積美" userId="5eb86899465d0253" providerId="LiveId" clId="{2B48B02C-DBF2-4826-82F5-5A42D96DA9EE}" dt="2023-04-06T17:53:42.167" v="1438"/>
        <pc:sldMkLst>
          <pc:docMk/>
          <pc:sldMk cId="3197053084" sldId="259"/>
        </pc:sldMkLst>
        <pc:spChg chg="del mod">
          <ac:chgData name="村田 積美" userId="5eb86899465d0253" providerId="LiveId" clId="{2B48B02C-DBF2-4826-82F5-5A42D96DA9EE}" dt="2023-04-06T17:37:43.230" v="1113" actId="478"/>
          <ac:spMkLst>
            <pc:docMk/>
            <pc:sldMk cId="3197053084" sldId="259"/>
            <ac:spMk id="9" creationId="{6AB8C5F2-3BD5-A520-9453-BBF955193FD2}"/>
          </ac:spMkLst>
        </pc:spChg>
        <pc:spChg chg="add del mod">
          <ac:chgData name="村田 積美" userId="5eb86899465d0253" providerId="LiveId" clId="{2B48B02C-DBF2-4826-82F5-5A42D96DA9EE}" dt="2023-04-06T17:27:44.837" v="810" actId="478"/>
          <ac:spMkLst>
            <pc:docMk/>
            <pc:sldMk cId="3197053084" sldId="259"/>
            <ac:spMk id="25" creationId="{54DA19FB-85A9-589F-E8FB-3E209616692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7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8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9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4:36.133" v="1032" actId="1036"/>
          <ac:spMkLst>
            <pc:docMk/>
            <pc:sldMk cId="3197053084" sldId="259"/>
            <ac:spMk id="30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1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4:20.479" v="1006" actId="1035"/>
          <ac:spMkLst>
            <pc:docMk/>
            <pc:sldMk cId="3197053084" sldId="259"/>
            <ac:spMk id="3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3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4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5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6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36:56.582" v="1080"/>
          <ac:spMkLst>
            <pc:docMk/>
            <pc:sldMk cId="3197053084" sldId="259"/>
            <ac:spMk id="37" creationId="{E6A73C8F-2D1F-D296-2323-CBD2B8CCD814}"/>
          </ac:spMkLst>
        </pc:spChg>
        <pc:spChg chg="add mod">
          <ac:chgData name="村田 積美" userId="5eb86899465d0253" providerId="LiveId" clId="{2B48B02C-DBF2-4826-82F5-5A42D96DA9EE}" dt="2023-04-06T17:37:39.853" v="1112" actId="20577"/>
          <ac:spMkLst>
            <pc:docMk/>
            <pc:sldMk cId="3197053084" sldId="259"/>
            <ac:spMk id="38" creationId="{64E31243-C9ED-7420-130C-ACB5BE3B2799}"/>
          </ac:spMkLst>
        </pc:spChg>
        <pc:spChg chg="add mod">
          <ac:chgData name="村田 積美" userId="5eb86899465d0253" providerId="LiveId" clId="{2B48B02C-DBF2-4826-82F5-5A42D96DA9EE}" dt="2023-04-06T17:52:42.019" v="1427" actId="20577"/>
          <ac:spMkLst>
            <pc:docMk/>
            <pc:sldMk cId="3197053084" sldId="259"/>
            <ac:spMk id="39" creationId="{E4FAFCA9-374D-9DEE-397B-66991C3C7531}"/>
          </ac:spMkLst>
        </pc:spChg>
        <pc:grpChg chg="mod">
          <ac:chgData name="村田 積美" userId="5eb86899465d0253" providerId="LiveId" clId="{2B48B02C-DBF2-4826-82F5-5A42D96DA9EE}" dt="2023-04-06T17:33:07.203" v="978" actId="1036"/>
          <ac:grpSpMkLst>
            <pc:docMk/>
            <pc:sldMk cId="3197053084" sldId="259"/>
            <ac:grpSpMk id="18" creationId="{B857570F-3C2C-6D61-775E-9801D21E8EDB}"/>
          </ac:grpSpMkLst>
        </pc:grpChg>
        <pc:grpChg chg="add mod">
          <ac:chgData name="村田 積美" userId="5eb86899465d0253" providerId="LiveId" clId="{2B48B02C-DBF2-4826-82F5-5A42D96DA9EE}" dt="2023-04-06T17:35:33.751" v="1053" actId="1036"/>
          <ac:grpSpMkLst>
            <pc:docMk/>
            <pc:sldMk cId="3197053084" sldId="259"/>
            <ac:grpSpMk id="26" creationId="{F2833774-26AB-484C-C704-BB84E383E168}"/>
          </ac:grpSpMkLst>
        </pc:grpChg>
        <pc:graphicFrameChg chg="mod modGraphic">
          <ac:chgData name="村田 積美" userId="5eb86899465d0253" providerId="LiveId" clId="{2B48B02C-DBF2-4826-82F5-5A42D96DA9EE}" dt="2023-04-06T17:39:57.388" v="1124" actId="207"/>
          <ac:graphicFrameMkLst>
            <pc:docMk/>
            <pc:sldMk cId="3197053084" sldId="259"/>
            <ac:graphicFrameMk id="4" creationId="{204D2716-7DFE-D044-1AB3-F342CE1364D9}"/>
          </ac:graphicFrameMkLst>
        </pc:graphicFrameChg>
        <pc:graphicFrameChg chg="mod modGraphic">
          <ac:chgData name="村田 積美" userId="5eb86899465d0253" providerId="LiveId" clId="{2B48B02C-DBF2-4826-82F5-5A42D96DA9EE}" dt="2023-04-06T17:40:07.642" v="1128" actId="207"/>
          <ac:graphicFrameMkLst>
            <pc:docMk/>
            <pc:sldMk cId="3197053084" sldId="259"/>
            <ac:graphicFrameMk id="5" creationId="{D83C5169-52C3-4652-EB23-25FBFBB1CB1D}"/>
          </ac:graphicFrameMkLst>
        </pc:graphicFrameChg>
        <pc:graphicFrameChg chg="mod modGraphic">
          <ac:chgData name="村田 積美" userId="5eb86899465d0253" providerId="LiveId" clId="{2B48B02C-DBF2-4826-82F5-5A42D96DA9EE}" dt="2023-04-06T17:53:42.167" v="1438"/>
          <ac:graphicFrameMkLst>
            <pc:docMk/>
            <pc:sldMk cId="3197053084" sldId="259"/>
            <ac:graphicFrameMk id="6" creationId="{EE74C04C-524B-A3E1-DABB-A43BB7AB17CA}"/>
          </ac:graphicFrameMkLst>
        </pc:graphicFrameChg>
        <pc:graphicFrameChg chg="mod modGraphic">
          <ac:chgData name="村田 積美" userId="5eb86899465d0253" providerId="LiveId" clId="{2B48B02C-DBF2-4826-82F5-5A42D96DA9EE}" dt="2023-04-06T17:53:13.416" v="1430"/>
          <ac:graphicFrameMkLst>
            <pc:docMk/>
            <pc:sldMk cId="3197053084" sldId="259"/>
            <ac:graphicFrameMk id="7" creationId="{87F2C298-93FA-ACEC-5CCD-6A077BBE6402}"/>
          </ac:graphicFrameMkLst>
        </pc:graphicFrameChg>
        <pc:graphicFrameChg chg="mod modGraphic">
          <ac:chgData name="村田 積美" userId="5eb86899465d0253" providerId="LiveId" clId="{2B48B02C-DBF2-4826-82F5-5A42D96DA9EE}" dt="2023-04-06T17:40:02.398" v="1126" actId="207"/>
          <ac:graphicFrameMkLst>
            <pc:docMk/>
            <pc:sldMk cId="3197053084" sldId="259"/>
            <ac:graphicFrameMk id="8" creationId="{EE970EE8-C96D-040D-B530-63B69A1CD12F}"/>
          </ac:graphicFrameMkLst>
        </pc:graphicFrameChg>
        <pc:picChg chg="mod">
          <ac:chgData name="村田 積美" userId="5eb86899465d0253" providerId="LiveId" clId="{2B48B02C-DBF2-4826-82F5-5A42D96DA9EE}" dt="2023-04-06T17:33:34.954" v="982" actId="164"/>
          <ac:picMkLst>
            <pc:docMk/>
            <pc:sldMk cId="3197053084" sldId="259"/>
            <ac:picMk id="12" creationId="{8829AF74-8E7F-5587-5762-0CDE62CD9AF5}"/>
          </ac:picMkLst>
        </pc:picChg>
      </pc:sldChg>
      <pc:sldChg chg="addSp delSp modSp mod">
        <pc:chgData name="村田 積美" userId="5eb86899465d0253" providerId="LiveId" clId="{2B48B02C-DBF2-4826-82F5-5A42D96DA9EE}" dt="2023-04-06T17:50:45.560" v="1349" actId="1038"/>
        <pc:sldMkLst>
          <pc:docMk/>
          <pc:sldMk cId="1682772181" sldId="260"/>
        </pc:sldMkLst>
        <pc:spChg chg="add mod">
          <ac:chgData name="村田 積美" userId="5eb86899465d0253" providerId="LiveId" clId="{2B48B02C-DBF2-4826-82F5-5A42D96DA9EE}" dt="2023-04-06T17:41:50.786" v="1135"/>
          <ac:spMkLst>
            <pc:docMk/>
            <pc:sldMk cId="1682772181" sldId="260"/>
            <ac:spMk id="2" creationId="{6F1EB384-6BE2-44AC-BCE2-2E0F3EB3B607}"/>
          </ac:spMkLst>
        </pc:spChg>
        <pc:spChg chg="add mod">
          <ac:chgData name="村田 積美" userId="5eb86899465d0253" providerId="LiveId" clId="{2B48B02C-DBF2-4826-82F5-5A42D96DA9EE}" dt="2023-04-06T17:46:08.177" v="1225" actId="20577"/>
          <ac:spMkLst>
            <pc:docMk/>
            <pc:sldMk cId="1682772181" sldId="260"/>
            <ac:spMk id="3" creationId="{42A1D356-FC5E-E370-4876-B543BC9DFB30}"/>
          </ac:spMkLst>
        </pc:spChg>
        <pc:spChg chg="add mod">
          <ac:chgData name="村田 積美" userId="5eb86899465d0253" providerId="LiveId" clId="{2B48B02C-DBF2-4826-82F5-5A42D96DA9EE}" dt="2023-04-06T17:50:45.560" v="1349" actId="1038"/>
          <ac:spMkLst>
            <pc:docMk/>
            <pc:sldMk cId="1682772181" sldId="260"/>
            <ac:spMk id="5" creationId="{902CCAAE-21F7-EFDF-C2A6-A3BFCF3C45A9}"/>
          </ac:spMkLst>
        </pc:spChg>
        <pc:spChg chg="del">
          <ac:chgData name="村田 積美" userId="5eb86899465d0253" providerId="LiveId" clId="{2B48B02C-DBF2-4826-82F5-5A42D96DA9EE}" dt="2023-04-06T17:41:28.100" v="1132" actId="478"/>
          <ac:spMkLst>
            <pc:docMk/>
            <pc:sldMk cId="1682772181" sldId="260"/>
            <ac:spMk id="1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9:04.896" v="1303" actId="1076"/>
          <ac:spMkLst>
            <pc:docMk/>
            <pc:sldMk cId="1682772181" sldId="260"/>
            <ac:spMk id="13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8:57.458" v="1301" actId="164"/>
          <ac:spMkLst>
            <pc:docMk/>
            <pc:sldMk cId="1682772181" sldId="260"/>
            <ac:spMk id="14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37.294" v="1181" actId="404"/>
          <ac:spMkLst>
            <pc:docMk/>
            <pc:sldMk cId="1682772181" sldId="260"/>
            <ac:spMk id="15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55.258" v="1187" actId="404"/>
          <ac:spMkLst>
            <pc:docMk/>
            <pc:sldMk cId="1682772181" sldId="260"/>
            <ac:spMk id="16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48.141" v="1185" actId="404"/>
          <ac:spMkLst>
            <pc:docMk/>
            <pc:sldMk cId="1682772181" sldId="260"/>
            <ac:spMk id="17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44.579" v="1183" actId="404"/>
          <ac:spMkLst>
            <pc:docMk/>
            <pc:sldMk cId="1682772181" sldId="260"/>
            <ac:spMk id="18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30.621" v="1179" actId="404"/>
          <ac:spMkLst>
            <pc:docMk/>
            <pc:sldMk cId="1682772181" sldId="260"/>
            <ac:spMk id="19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58.932" v="1189" actId="404"/>
          <ac:spMkLst>
            <pc:docMk/>
            <pc:sldMk cId="1682772181" sldId="260"/>
            <ac:spMk id="2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8:57.458" v="1301" actId="164"/>
          <ac:spMkLst>
            <pc:docMk/>
            <pc:sldMk cId="1682772181" sldId="260"/>
            <ac:spMk id="36" creationId="{00000000-0000-0000-0000-000000000000}"/>
          </ac:spMkLst>
        </pc:spChg>
        <pc:grpChg chg="add mod">
          <ac:chgData name="村田 積美" userId="5eb86899465d0253" providerId="LiveId" clId="{2B48B02C-DBF2-4826-82F5-5A42D96DA9EE}" dt="2023-04-06T17:49:01.864" v="1302" actId="1076"/>
          <ac:grpSpMkLst>
            <pc:docMk/>
            <pc:sldMk cId="1682772181" sldId="260"/>
            <ac:grpSpMk id="4" creationId="{0F61DE33-548B-EB5E-101E-112672A86A12}"/>
          </ac:grpSpMkLst>
        </pc:grpChg>
        <pc:grpChg chg="mod">
          <ac:chgData name="村田 積美" userId="5eb86899465d0253" providerId="LiveId" clId="{2B48B02C-DBF2-4826-82F5-5A42D96DA9EE}" dt="2023-04-06T17:48:57.458" v="1301" actId="164"/>
          <ac:grpSpMkLst>
            <pc:docMk/>
            <pc:sldMk cId="1682772181" sldId="260"/>
            <ac:grpSpMk id="29" creationId="{00000000-0000-0000-0000-000000000000}"/>
          </ac:grpSpMkLst>
        </pc:grpChg>
        <pc:graphicFrameChg chg="mod modGraphic">
          <ac:chgData name="村田 積美" userId="5eb86899465d0253" providerId="LiveId" clId="{2B48B02C-DBF2-4826-82F5-5A42D96DA9EE}" dt="2023-04-06T17:49:47.688" v="1304" actId="20577"/>
          <ac:graphicFrameMkLst>
            <pc:docMk/>
            <pc:sldMk cId="1682772181" sldId="260"/>
            <ac:graphicFrameMk id="21" creationId="{00000000-0000-0000-0000-000000000000}"/>
          </ac:graphicFrameMkLst>
        </pc:graphicFrameChg>
        <pc:cxnChg chg="mod">
          <ac:chgData name="村田 積美" userId="5eb86899465d0253" providerId="LiveId" clId="{2B48B02C-DBF2-4826-82F5-5A42D96DA9EE}" dt="2023-04-06T17:48:57.458" v="1301" actId="164"/>
          <ac:cxnSpMkLst>
            <pc:docMk/>
            <pc:sldMk cId="1682772181" sldId="260"/>
            <ac:cxnSpMk id="3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A4A16-F057-4644-BFE1-73C6117363B4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2EB86-6E9B-4942-95DD-591ADC74A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71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2EB86-6E9B-4942-95DD-591ADC74A82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48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68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9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80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02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1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52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29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51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5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11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86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4EE6A-65EB-45CB-BB43-52CA28DD5D68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09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ワクワク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with 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大会　事業者選定結果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概要版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 　　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2A1D356-FC5E-E370-4876-B543BC9DFB30}"/>
              </a:ext>
            </a:extLst>
          </p:cNvPr>
          <p:cNvSpPr/>
          <p:nvPr/>
        </p:nvSpPr>
        <p:spPr>
          <a:xfrm>
            <a:off x="153404" y="519453"/>
            <a:ext cx="1130859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選定結果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2A1D356-FC5E-E370-4876-B543BC9DFB30}"/>
              </a:ext>
            </a:extLst>
          </p:cNvPr>
          <p:cNvSpPr/>
          <p:nvPr/>
        </p:nvSpPr>
        <p:spPr>
          <a:xfrm>
            <a:off x="4255133" y="493542"/>
            <a:ext cx="1130859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主な提案内容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3403" y="745043"/>
            <a:ext cx="47992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１ 最優秀提案事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阪急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阪神マーケティングソリューションズ株式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（提案価格：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64,674,137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 選定結果の概要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（１）応募事業者　全４者（受付順）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株式会社博報堂プロダクツ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阪急阪神マーケティングソリューションズ株式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TSP</a:t>
            </a:r>
            <a:r>
              <a:rPr kumimoji="1" lang="ja-JP" altLang="en-US" sz="1000" smtClean="0">
                <a:latin typeface="Meiryo UI" panose="020B0604030504040204" pitchFamily="50" charset="-128"/>
                <a:ea typeface="Meiryo UI" panose="020B0604030504040204" pitchFamily="50" charset="-128"/>
              </a:rPr>
              <a:t>太陽株式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回食育推進全国大会を成功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させる共同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企業体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（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株式会社電通西日本、株式会社電通ライブ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、株式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会社毎日放送）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（２）提案事業者の評価点（得点順）      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42A1D356-FC5E-E370-4876-B543BC9DFB30}"/>
              </a:ext>
            </a:extLst>
          </p:cNvPr>
          <p:cNvSpPr/>
          <p:nvPr/>
        </p:nvSpPr>
        <p:spPr>
          <a:xfrm>
            <a:off x="153403" y="4580927"/>
            <a:ext cx="1243326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今後のスケジュール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451210"/>
              </p:ext>
            </p:extLst>
          </p:nvPr>
        </p:nvGraphicFramePr>
        <p:xfrm>
          <a:off x="4469000" y="781640"/>
          <a:ext cx="5164000" cy="428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120">
                  <a:extLst>
                    <a:ext uri="{9D8B030D-6E8A-4147-A177-3AD203B41FA5}">
                      <a16:colId xmlns:a16="http://schemas.microsoft.com/office/drawing/2014/main" val="1686446624"/>
                    </a:ext>
                  </a:extLst>
                </a:gridCol>
                <a:gridCol w="3866880">
                  <a:extLst>
                    <a:ext uri="{9D8B030D-6E8A-4147-A177-3AD203B41FA5}">
                      <a16:colId xmlns:a16="http://schemas.microsoft.com/office/drawing/2014/main" val="157969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4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ステージコンテンツ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・著名人によるトークショー</a:t>
                      </a:r>
                      <a:endParaRPr kumimoji="1"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・専門家による健康セミナー</a:t>
                      </a:r>
                      <a:endParaRPr kumimoji="1"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・フードロストークショー・取組み紹介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・大阪のだし文化セミナー</a:t>
                      </a:r>
                      <a:endParaRPr kumimoji="1"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・シェフの料理セミナー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・お魚ワークショップ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44416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・野菜収穫体験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・近大マグロのイケス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VR</a:t>
                      </a: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見学ツアー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・大阪産（もん）スイーツ、豚</a:t>
                      </a:r>
                      <a:r>
                        <a:rPr kumimoji="1" lang="ja-JP" altLang="en-US" sz="1000" b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まん</a:t>
                      </a: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手づくり体験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・食育クイズラリー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・大阪グルメの実演販売</a:t>
                      </a:r>
                      <a:endParaRPr kumimoji="1"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・阪急百貨店スイーツ移動販売車　等</a:t>
                      </a:r>
                      <a:endParaRPr kumimoji="1" lang="en-US" altLang="ja-JP" sz="10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2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事前募集コンテスト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・万博弁当アイデアコンテスト（メインステージで表彰式を実施）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91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万博関連コンテンツ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・万博テーマソング「この地球を」のダンスショー（ミャクミャク）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3D</a:t>
                      </a: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プリンター技術の紹介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9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広報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・阪急・阪神百貨店広告　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(SNS</a:t>
                      </a: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や店内サイネージ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・阪急オアシス、イズミヤ店内告知　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店舗以上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・阪神・南海・メトロ中吊り・南海バスポスター広告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広告（ファミリー向けおでかけ情報サイト）　等</a:t>
                      </a:r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73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プレイベント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・ミャクミャクのグリーティング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・スポーツ選手によるトークショー</a:t>
                      </a:r>
                    </a:p>
                    <a:p>
                      <a:r>
                        <a:rPr kumimoji="1" lang="ja-JP" altLang="en-US" sz="10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・健康測定大会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49267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49750"/>
              </p:ext>
            </p:extLst>
          </p:nvPr>
        </p:nvGraphicFramePr>
        <p:xfrm>
          <a:off x="775066" y="2847514"/>
          <a:ext cx="1639928" cy="1560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348387889"/>
                    </a:ext>
                  </a:extLst>
                </a:gridCol>
                <a:gridCol w="1171928">
                  <a:extLst>
                    <a:ext uri="{9D8B030D-6E8A-4147-A177-3AD203B41FA5}">
                      <a16:colId xmlns:a16="http://schemas.microsoft.com/office/drawing/2014/main" val="3388467488"/>
                    </a:ext>
                  </a:extLst>
                </a:gridCol>
              </a:tblGrid>
              <a:tr h="291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総合評価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点満点）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19121"/>
                  </a:ext>
                </a:extLst>
              </a:tr>
              <a:tr h="291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80.7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680940"/>
                  </a:ext>
                </a:extLst>
              </a:tr>
              <a:tr h="291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80.0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411539"/>
                  </a:ext>
                </a:extLst>
              </a:tr>
              <a:tr h="291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77.3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885216"/>
                  </a:ext>
                </a:extLst>
              </a:tr>
              <a:tr h="291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66.0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361084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991558"/>
              </p:ext>
            </p:extLst>
          </p:nvPr>
        </p:nvGraphicFramePr>
        <p:xfrm>
          <a:off x="761624" y="4889174"/>
          <a:ext cx="3528000" cy="167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3476984502"/>
                    </a:ext>
                  </a:extLst>
                </a:gridCol>
                <a:gridCol w="3024000">
                  <a:extLst>
                    <a:ext uri="{9D8B030D-6E8A-4147-A177-3AD203B41FA5}">
                      <a16:colId xmlns:a16="http://schemas.microsoft.com/office/drawing/2014/main" val="8195128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日程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608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8/23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回実行委員会（書面表決）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558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8/31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実行委員会各委員へ書面表決の結果報告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800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応募事業者への結果通知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報道提供（選定結果、第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回実行委員会実施報告）</a:t>
                      </a:r>
                    </a:p>
                    <a:p>
                      <a:pPr algn="l"/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契約手続き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635120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1941604" y="1057280"/>
            <a:ext cx="24711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委託上限額　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64,676,000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12713" y="5072896"/>
            <a:ext cx="54932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具体的な内容は、委託契約締結後に、事業者と調整の上、実行委員会事務局及び企画委員会に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おいて検討いたします。第３回実行委員会にて、ご報告いたします。</a:t>
            </a:r>
          </a:p>
        </p:txBody>
      </p:sp>
      <p:pic>
        <p:nvPicPr>
          <p:cNvPr id="11" name="図 10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396" y="5275240"/>
            <a:ext cx="1620000" cy="1146460"/>
          </a:xfrm>
          <a:prstGeom prst="rect">
            <a:avLst/>
          </a:prstGeom>
        </p:spPr>
      </p:pic>
      <p:pic>
        <p:nvPicPr>
          <p:cNvPr id="14" name="図 13" descr="画面の領域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485" y="5315047"/>
            <a:ext cx="936000" cy="1066846"/>
          </a:xfrm>
          <a:prstGeom prst="rect">
            <a:avLst/>
          </a:prstGeom>
        </p:spPr>
      </p:pic>
      <p:pic>
        <p:nvPicPr>
          <p:cNvPr id="15" name="図 14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032" y="5273159"/>
            <a:ext cx="1908000" cy="1150622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5229250" y="5140276"/>
            <a:ext cx="13974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阪急百貨店スイーツ移動販売車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11385" y="5140277"/>
            <a:ext cx="10317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ミャクミャク　ダンスショー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087419" y="5149783"/>
            <a:ext cx="75443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電車内の広告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51435" y="62111"/>
            <a:ext cx="102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取扱注意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5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454</Words>
  <Application>Microsoft Office PowerPoint</Application>
  <PresentationFormat>A4 210 x 297 mm</PresentationFormat>
  <Paragraphs>85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2023-08-23T04:07:20Z</dcterms:created>
  <dcterms:modified xsi:type="dcterms:W3CDTF">2023-08-30T08:13:11Z</dcterms:modified>
</cp:coreProperties>
</file>