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47" r:id="rId4"/>
    <p:sldMasterId id="2147484556" r:id="rId5"/>
    <p:sldMasterId id="2147484564" r:id="rId6"/>
    <p:sldMasterId id="2147484576" r:id="rId7"/>
    <p:sldMasterId id="2147484588" r:id="rId8"/>
    <p:sldMasterId id="2147484600" r:id="rId9"/>
  </p:sldMasterIdLst>
  <p:notesMasterIdLst>
    <p:notesMasterId r:id="rId18"/>
  </p:notesMasterIdLst>
  <p:sldIdLst>
    <p:sldId id="301" r:id="rId10"/>
    <p:sldId id="303" r:id="rId11"/>
    <p:sldId id="256" r:id="rId12"/>
    <p:sldId id="305" r:id="rId13"/>
    <p:sldId id="304" r:id="rId14"/>
    <p:sldId id="292" r:id="rId15"/>
    <p:sldId id="257" r:id="rId16"/>
    <p:sldId id="294" r:id="rId17"/>
  </p:sldIdLst>
  <p:sldSz cx="10691813" cy="7559675"/>
  <p:notesSz cx="6807200" cy="9939338"/>
  <p:defaultTextStyle>
    <a:defPPr>
      <a:defRPr lang="ja-JP"/>
    </a:defPPr>
    <a:lvl1pPr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96888" indent="-39688"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95363" indent="-80963"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492250" indent="-120650"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990725" indent="-161925" algn="l" defTabSz="496888"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402"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33B"/>
    <a:srgbClr val="FF9900"/>
    <a:srgbClr val="ED7D31"/>
    <a:srgbClr val="002060"/>
    <a:srgbClr val="133176"/>
    <a:srgbClr val="024FA1"/>
    <a:srgbClr val="4BB5C5"/>
    <a:srgbClr val="CDECF1"/>
    <a:srgbClr val="C2DCE6"/>
    <a:srgbClr val="C5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97" autoAdjust="0"/>
    <p:restoredTop sz="73650" autoAdjust="0"/>
  </p:normalViewPr>
  <p:slideViewPr>
    <p:cSldViewPr snapToGrid="0" snapToObjects="1">
      <p:cViewPr varScale="1">
        <p:scale>
          <a:sx n="88" d="100"/>
          <a:sy n="88" d="100"/>
        </p:scale>
        <p:origin x="456" y="67"/>
      </p:cViewPr>
      <p:guideLst>
        <p:guide orient="horz" pos="240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0"/>
            <a:ext cx="2949575" cy="496888"/>
          </a:xfrm>
          <a:prstGeom prst="rect">
            <a:avLst/>
          </a:prstGeom>
        </p:spPr>
        <p:txBody>
          <a:bodyPr vert="horz" lIns="91424" tIns="45713" rIns="91424" bIns="45713" rtlCol="0"/>
          <a:lstStyle>
            <a:lvl1pPr algn="l" defTabSz="497672" eaLnBrk="1" hangingPunct="1">
              <a:defRPr sz="1200">
                <a:latin typeface="Arial" charset="0"/>
                <a:ea typeface="ＭＳ Ｐゴシック" charset="-128"/>
                <a:cs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56040" y="0"/>
            <a:ext cx="2949575" cy="496888"/>
          </a:xfrm>
          <a:prstGeom prst="rect">
            <a:avLst/>
          </a:prstGeom>
        </p:spPr>
        <p:txBody>
          <a:bodyPr vert="horz" wrap="square" lIns="91424" tIns="45713" rIns="91424" bIns="45713" numCol="1" anchor="t" anchorCtr="0" compatLnSpc="1">
            <a:prstTxWarp prst="textNoShape">
              <a:avLst/>
            </a:prstTxWarp>
          </a:bodyPr>
          <a:lstStyle>
            <a:lvl1pPr algn="r" eaLnBrk="1" hangingPunct="1">
              <a:defRPr sz="1200"/>
            </a:lvl1pPr>
          </a:lstStyle>
          <a:p>
            <a:pPr>
              <a:defRPr/>
            </a:pPr>
            <a:fld id="{113372DC-E503-4CD8-A6A5-43976026B4DE}" type="datetime1">
              <a:rPr lang="ja-JP" altLang="en-US"/>
              <a:pPr>
                <a:defRPr/>
              </a:pPr>
              <a:t>2024/3/20</a:t>
            </a:fld>
            <a:endParaRPr lang="ja-JP" altLang="en-US"/>
          </a:p>
        </p:txBody>
      </p:sp>
      <p:sp>
        <p:nvSpPr>
          <p:cNvPr id="4" name="スライド イメージ プレースホルダ 3"/>
          <p:cNvSpPr>
            <a:spLocks noGrp="1" noRot="1" noChangeAspect="1"/>
          </p:cNvSpPr>
          <p:nvPr>
            <p:ph type="sldImg" idx="2"/>
          </p:nvPr>
        </p:nvSpPr>
        <p:spPr>
          <a:xfrm>
            <a:off x="768350" y="746125"/>
            <a:ext cx="5270500" cy="3725863"/>
          </a:xfrm>
          <a:prstGeom prst="rect">
            <a:avLst/>
          </a:prstGeom>
          <a:noFill/>
          <a:ln w="12700">
            <a:solidFill>
              <a:prstClr val="black"/>
            </a:solidFill>
          </a:ln>
        </p:spPr>
        <p:txBody>
          <a:bodyPr vert="horz" lIns="91424" tIns="45713" rIns="91424" bIns="45713" rtlCol="0" anchor="ctr"/>
          <a:lstStyle/>
          <a:p>
            <a:pPr lvl="0"/>
            <a:endParaRPr lang="ja-JP" altLang="en-US" noProof="0"/>
          </a:p>
        </p:txBody>
      </p:sp>
      <p:sp>
        <p:nvSpPr>
          <p:cNvPr id="5" name="ノート プレースホルダ 4"/>
          <p:cNvSpPr>
            <a:spLocks noGrp="1"/>
          </p:cNvSpPr>
          <p:nvPr>
            <p:ph type="body" sz="quarter" idx="3"/>
          </p:nvPr>
        </p:nvSpPr>
        <p:spPr>
          <a:xfrm>
            <a:off x="681038" y="4721226"/>
            <a:ext cx="5445125" cy="4471988"/>
          </a:xfrm>
          <a:prstGeom prst="rect">
            <a:avLst/>
          </a:prstGeom>
        </p:spPr>
        <p:txBody>
          <a:bodyPr vert="horz" wrap="square" lIns="91424" tIns="45713" rIns="91424" bIns="45713"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9440863"/>
            <a:ext cx="2949575" cy="496887"/>
          </a:xfrm>
          <a:prstGeom prst="rect">
            <a:avLst/>
          </a:prstGeom>
        </p:spPr>
        <p:txBody>
          <a:bodyPr vert="horz" lIns="91424" tIns="45713" rIns="91424" bIns="45713" rtlCol="0" anchor="b"/>
          <a:lstStyle>
            <a:lvl1pPr algn="l" defTabSz="497672" eaLnBrk="1" hangingPunct="1">
              <a:defRPr sz="1200">
                <a:latin typeface="Arial" charset="0"/>
                <a:ea typeface="ＭＳ Ｐゴシック" charset="-128"/>
                <a:cs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6040" y="9440863"/>
            <a:ext cx="2949575" cy="496887"/>
          </a:xfrm>
          <a:prstGeom prst="rect">
            <a:avLst/>
          </a:prstGeom>
        </p:spPr>
        <p:txBody>
          <a:bodyPr vert="horz" wrap="square" lIns="91424" tIns="45713" rIns="91424" bIns="45713" numCol="1" anchor="b" anchorCtr="0" compatLnSpc="1">
            <a:prstTxWarp prst="textNoShape">
              <a:avLst/>
            </a:prstTxWarp>
          </a:bodyPr>
          <a:lstStyle>
            <a:lvl1pPr algn="r" eaLnBrk="1" hangingPunct="1">
              <a:defRPr sz="1200"/>
            </a:lvl1pPr>
          </a:lstStyle>
          <a:p>
            <a:pPr>
              <a:defRPr/>
            </a:pPr>
            <a:fld id="{22E8A1E1-39FB-44CF-9D7C-A4D12445AC2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defTabSz="496888" rtl="0" eaLnBrk="0" fontAlgn="base" hangingPunct="0">
      <a:spcBef>
        <a:spcPct val="30000"/>
      </a:spcBef>
      <a:spcAft>
        <a:spcPct val="0"/>
      </a:spcAft>
      <a:defRPr kumimoji="1" sz="1300" kern="1200">
        <a:solidFill>
          <a:schemeClr val="tx1"/>
        </a:solidFill>
        <a:latin typeface="+mn-lt"/>
        <a:ea typeface="+mn-ea"/>
        <a:cs typeface="ＭＳ Ｐゴシック" charset="-128"/>
      </a:defRPr>
    </a:lvl1pPr>
    <a:lvl2pPr marL="496888" algn="l" defTabSz="496888" rtl="0" eaLnBrk="0" fontAlgn="base" hangingPunct="0">
      <a:spcBef>
        <a:spcPct val="30000"/>
      </a:spcBef>
      <a:spcAft>
        <a:spcPct val="0"/>
      </a:spcAft>
      <a:defRPr kumimoji="1" sz="1300" kern="1200">
        <a:solidFill>
          <a:schemeClr val="tx1"/>
        </a:solidFill>
        <a:latin typeface="+mn-lt"/>
        <a:ea typeface="+mn-ea"/>
        <a:cs typeface="+mn-cs"/>
      </a:defRPr>
    </a:lvl2pPr>
    <a:lvl3pPr marL="995363" algn="l" defTabSz="496888" rtl="0" eaLnBrk="0" fontAlgn="base" hangingPunct="0">
      <a:spcBef>
        <a:spcPct val="30000"/>
      </a:spcBef>
      <a:spcAft>
        <a:spcPct val="0"/>
      </a:spcAft>
      <a:defRPr kumimoji="1" sz="1300" kern="1200">
        <a:solidFill>
          <a:schemeClr val="tx1"/>
        </a:solidFill>
        <a:latin typeface="+mn-lt"/>
        <a:ea typeface="+mn-ea"/>
        <a:cs typeface="+mn-cs"/>
      </a:defRPr>
    </a:lvl3pPr>
    <a:lvl4pPr marL="1492250" algn="l" defTabSz="496888" rtl="0" eaLnBrk="0" fontAlgn="base" hangingPunct="0">
      <a:spcBef>
        <a:spcPct val="30000"/>
      </a:spcBef>
      <a:spcAft>
        <a:spcPct val="0"/>
      </a:spcAft>
      <a:defRPr kumimoji="1" sz="1300" kern="1200">
        <a:solidFill>
          <a:schemeClr val="tx1"/>
        </a:solidFill>
        <a:latin typeface="+mn-lt"/>
        <a:ea typeface="+mn-ea"/>
        <a:cs typeface="+mn-cs"/>
      </a:defRPr>
    </a:lvl4pPr>
    <a:lvl5pPr marL="1990725" algn="l" defTabSz="496888" rtl="0" eaLnBrk="0" fontAlgn="base" hangingPunct="0">
      <a:spcBef>
        <a:spcPct val="30000"/>
      </a:spcBef>
      <a:spcAft>
        <a:spcPct val="0"/>
      </a:spcAft>
      <a:defRPr kumimoji="1" sz="1300" kern="1200">
        <a:solidFill>
          <a:schemeClr val="tx1"/>
        </a:solidFill>
        <a:latin typeface="+mn-lt"/>
        <a:ea typeface="+mn-ea"/>
        <a:cs typeface="+mn-cs"/>
      </a:defRPr>
    </a:lvl5pPr>
    <a:lvl6pPr marL="2488768" algn="l" defTabSz="497754" rtl="0" eaLnBrk="1" latinLnBrk="0" hangingPunct="1">
      <a:defRPr kumimoji="1" sz="1300" kern="1200">
        <a:solidFill>
          <a:schemeClr val="tx1"/>
        </a:solidFill>
        <a:latin typeface="+mn-lt"/>
        <a:ea typeface="+mn-ea"/>
        <a:cs typeface="+mn-cs"/>
      </a:defRPr>
    </a:lvl6pPr>
    <a:lvl7pPr marL="2986522" algn="l" defTabSz="497754" rtl="0" eaLnBrk="1" latinLnBrk="0" hangingPunct="1">
      <a:defRPr kumimoji="1" sz="1300" kern="1200">
        <a:solidFill>
          <a:schemeClr val="tx1"/>
        </a:solidFill>
        <a:latin typeface="+mn-lt"/>
        <a:ea typeface="+mn-ea"/>
        <a:cs typeface="+mn-cs"/>
      </a:defRPr>
    </a:lvl7pPr>
    <a:lvl8pPr marL="3484275" algn="l" defTabSz="497754" rtl="0" eaLnBrk="1" latinLnBrk="0" hangingPunct="1">
      <a:defRPr kumimoji="1" sz="1300" kern="1200">
        <a:solidFill>
          <a:schemeClr val="tx1"/>
        </a:solidFill>
        <a:latin typeface="+mn-lt"/>
        <a:ea typeface="+mn-ea"/>
        <a:cs typeface="+mn-cs"/>
      </a:defRPr>
    </a:lvl8pPr>
    <a:lvl9pPr marL="3982029" algn="l" defTabSz="497754"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lang="ja-JP" altLang="en-US" sz="1200" dirty="0">
                <a:latin typeface="Meiryo UI" panose="020B0604030504040204" pitchFamily="50" charset="-128"/>
                <a:ea typeface="Meiryo UI" panose="020B0604030504040204" pitchFamily="50" charset="-128"/>
                <a:cs typeface="+mn-cs"/>
              </a:rPr>
              <a:t>「学校部活動と地域クラブ活動における取組み」について説明。</a:t>
            </a:r>
            <a:endParaRPr lang="en-US" altLang="ja-JP" sz="1200" dirty="0">
              <a:latin typeface="Meiryo UI" panose="020B0604030504040204" pitchFamily="50" charset="-128"/>
              <a:ea typeface="Meiryo UI" panose="020B0604030504040204" pitchFamily="50" charset="-128"/>
              <a:cs typeface="+mn-cs"/>
            </a:endParaRPr>
          </a:p>
          <a:p>
            <a:r>
              <a:rPr lang="ja-JP" altLang="en-US" sz="1200" dirty="0">
                <a:latin typeface="Meiryo UI" panose="020B0604030504040204" pitchFamily="50" charset="-128"/>
                <a:ea typeface="Meiryo UI" panose="020B0604030504040204" pitchFamily="50" charset="-128"/>
                <a:cs typeface="+mn-cs"/>
              </a:rPr>
              <a:t>昨今、少子化が進む中、今までのように学校単位での部活動の実施運営が難しくなっており、学校や地域によっては、学校における部活動の存続が厳しい状況にあり、また、学校の働き方改革が進む中、教員が部活動顧問を務めるこれまでの指導体制を継続することは、一層厳しくなっている状況。</a:t>
            </a:r>
          </a:p>
          <a:p>
            <a:r>
              <a:rPr lang="ja-JP" altLang="en-US" sz="1200" dirty="0">
                <a:latin typeface="Meiryo UI" panose="020B0604030504040204" pitchFamily="50" charset="-128"/>
                <a:ea typeface="Meiryo UI" panose="020B0604030504040204" pitchFamily="50" charset="-128"/>
                <a:cs typeface="+mn-cs"/>
              </a:rPr>
              <a:t>部活動の意義を継承させ、少子化が進む中でも、子どもたちが将来にわたり、スポーツ・文化芸術活動に継続して親しむ機会を確保することが、喫緊の課題。</a:t>
            </a:r>
          </a:p>
          <a:p>
            <a:r>
              <a:rPr lang="ja-JP" altLang="en-US" sz="1200" dirty="0">
                <a:latin typeface="Meiryo UI" panose="020B0604030504040204" pitchFamily="50" charset="-128"/>
                <a:ea typeface="Meiryo UI" panose="020B0604030504040204" pitchFamily="50" charset="-128"/>
                <a:cs typeface="+mn-cs"/>
              </a:rPr>
              <a:t>そのような中、国において、令和</a:t>
            </a:r>
            <a:r>
              <a:rPr lang="en-US" altLang="ja-JP" sz="1200" dirty="0">
                <a:latin typeface="Meiryo UI" panose="020B0604030504040204" pitchFamily="50" charset="-128"/>
                <a:ea typeface="Meiryo UI" panose="020B0604030504040204" pitchFamily="50" charset="-128"/>
                <a:cs typeface="+mn-cs"/>
              </a:rPr>
              <a:t>4</a:t>
            </a:r>
            <a:r>
              <a:rPr lang="ja-JP" altLang="en-US" sz="1200" dirty="0">
                <a:latin typeface="Meiryo UI" panose="020B0604030504040204" pitchFamily="50" charset="-128"/>
                <a:ea typeface="Meiryo UI" panose="020B0604030504040204" pitchFamily="50" charset="-128"/>
                <a:cs typeface="+mn-cs"/>
              </a:rPr>
              <a:t>年度には部活動の地域連携や地域スポーツ・文化芸術活動移行にむけた環境の一体的な整備に係る取組みが行われ、令和４年</a:t>
            </a:r>
            <a:r>
              <a:rPr lang="en-US" altLang="ja-JP" sz="1200" dirty="0">
                <a:latin typeface="Meiryo UI" panose="020B0604030504040204" pitchFamily="50" charset="-128"/>
                <a:ea typeface="Meiryo UI" panose="020B0604030504040204" pitchFamily="50" charset="-128"/>
                <a:cs typeface="+mn-cs"/>
              </a:rPr>
              <a:t>12</a:t>
            </a:r>
            <a:r>
              <a:rPr lang="ja-JP" altLang="en-US" sz="1200" dirty="0">
                <a:latin typeface="Meiryo UI" panose="020B0604030504040204" pitchFamily="50" charset="-128"/>
                <a:ea typeface="Meiryo UI" panose="020B0604030504040204" pitchFamily="50" charset="-128"/>
                <a:cs typeface="+mn-cs"/>
              </a:rPr>
              <a:t>月「学校部活動及び新たな地域クラブ活動の在り方等に関する総合的なガイドライン」が策定された。</a:t>
            </a:r>
            <a:endParaRPr lang="en-US" altLang="ja-JP" sz="1200" dirty="0">
              <a:latin typeface="Meiryo UI" panose="020B0604030504040204" pitchFamily="50" charset="-128"/>
              <a:ea typeface="Meiryo UI" panose="020B0604030504040204" pitchFamily="50" charset="-128"/>
              <a:cs typeface="+mn-cs"/>
            </a:endParaRPr>
          </a:p>
          <a:p>
            <a:r>
              <a:rPr lang="ja-JP" altLang="en-US" sz="1200" dirty="0">
                <a:latin typeface="Meiryo UI" panose="020B0604030504040204" pitchFamily="50" charset="-128"/>
                <a:ea typeface="Meiryo UI" panose="020B0604030504040204" pitchFamily="50" charset="-128"/>
                <a:cs typeface="+mn-cs"/>
              </a:rPr>
              <a:t>大阪府においても、国のガイドライン策定を受け、府内での部活動の地域移行についての検討を進めるため、有識者をはじめ、府内の教育・スポーツ・文化に関わる方々を招集し、</a:t>
            </a:r>
            <a:r>
              <a:rPr lang="en-US" altLang="ja-JP" sz="1200" dirty="0">
                <a:latin typeface="Meiryo UI" panose="020B0604030504040204" pitchFamily="50" charset="-128"/>
                <a:ea typeface="Meiryo UI" panose="020B0604030504040204" pitchFamily="50" charset="-128"/>
                <a:cs typeface="+mn-cs"/>
              </a:rPr>
              <a:t>『</a:t>
            </a:r>
            <a:r>
              <a:rPr lang="ja-JP" altLang="en-US" sz="1200" dirty="0">
                <a:latin typeface="Meiryo UI" panose="020B0604030504040204" pitchFamily="50" charset="-128"/>
                <a:ea typeface="Meiryo UI" panose="020B0604030504040204" pitchFamily="50" charset="-128"/>
                <a:cs typeface="+mn-cs"/>
              </a:rPr>
              <a:t>大阪府における部活動の地域移行に関する検討会議</a:t>
            </a:r>
            <a:r>
              <a:rPr lang="en-US" altLang="ja-JP" sz="1200" dirty="0">
                <a:latin typeface="Meiryo UI" panose="020B0604030504040204" pitchFamily="50" charset="-128"/>
                <a:ea typeface="Meiryo UI" panose="020B0604030504040204" pitchFamily="50" charset="-128"/>
                <a:cs typeface="+mn-cs"/>
              </a:rPr>
              <a:t>』</a:t>
            </a:r>
            <a:r>
              <a:rPr lang="ja-JP" altLang="en-US" sz="1200" dirty="0">
                <a:latin typeface="Meiryo UI" panose="020B0604030504040204" pitchFamily="50" charset="-128"/>
                <a:ea typeface="Meiryo UI" panose="020B0604030504040204" pitchFamily="50" charset="-128"/>
                <a:cs typeface="+mn-cs"/>
              </a:rPr>
              <a:t>を令和５年５月に設置した。</a:t>
            </a:r>
          </a:p>
          <a:p>
            <a:r>
              <a:rPr lang="ja-JP" altLang="en-US" sz="1200" dirty="0">
                <a:latin typeface="Meiryo UI" panose="020B0604030504040204" pitchFamily="50" charset="-128"/>
                <a:ea typeface="Meiryo UI" panose="020B0604030504040204" pitchFamily="50" charset="-128"/>
                <a:cs typeface="+mn-cs"/>
              </a:rPr>
              <a:t>同検討会議においては、地域移行の在り方の検討及びこれまで、学校部活動の実施運営に関する内容を取りまとめた「大阪府部活動の在り方に関する方針」を、地域クラブ活動への移行に関する内容について盛り込んだ形への改定に向けた協議や、好事例の普及方策の検討などについてご意見をいただいた。「地域の実情を意識した地域移行、環境整備への配慮が必要なのではないか」、「地域移行の受け皿の課題（組織体制の構築等）」、「指導者の質と量の確保」、「ガバナンスの問題等も予想されること」などの様々な観点からご意見を頂戴した。</a:t>
            </a:r>
          </a:p>
          <a:p>
            <a:pPr defTabSz="496849">
              <a:defRPr/>
            </a:pPr>
            <a:r>
              <a:rPr lang="ja-JP" altLang="en-US" sz="1200" dirty="0">
                <a:latin typeface="Meiryo UI" panose="020B0604030504040204" pitchFamily="50" charset="-128"/>
                <a:ea typeface="Meiryo UI" panose="020B0604030504040204" pitchFamily="50" charset="-128"/>
                <a:cs typeface="+mn-cs"/>
              </a:rPr>
              <a:t>同検討会議において、「地域の実情に意識した地域移行、環境整備への配慮が必要なのではないか」、「地域移行の受け皿の課題（組織体制の構築等）」、「指導者の質と量の確保」、「ガバナンスの問題等も予想されること」などの様々な観点からご意見を頂戴した。</a:t>
            </a:r>
          </a:p>
          <a:p>
            <a:r>
              <a:rPr lang="ja-JP" altLang="en-US" sz="1200" dirty="0">
                <a:latin typeface="Meiryo UI" panose="020B0604030504040204" pitchFamily="50" charset="-128"/>
                <a:ea typeface="Meiryo UI" panose="020B0604030504040204" pitchFamily="50" charset="-128"/>
                <a:cs typeface="+mn-cs"/>
              </a:rPr>
              <a:t>これを受け、大阪府・大阪府教育委員会では令和５年８月に、「大阪府部活動の在り方に関する方針」を「大阪府における部活動等の在り方に関する方針」として改定し、関係各所に周知した。</a:t>
            </a:r>
          </a:p>
          <a:p>
            <a:endParaRPr lang="ja-JP" altLang="en-US" sz="1200" dirty="0">
              <a:latin typeface="Meiryo UI" panose="020B0604030504040204" pitchFamily="50" charset="-128"/>
              <a:ea typeface="Meiryo UI" panose="020B0604030504040204" pitchFamily="50" charset="-128"/>
              <a:cs typeface="+mn-cs"/>
            </a:endParaRPr>
          </a:p>
          <a:p>
            <a:endParaRPr lang="ja-JP" altLang="ja-JP" sz="1200" dirty="0">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pPr defTabSz="914250" fontAlgn="auto">
              <a:spcBef>
                <a:spcPts val="0"/>
              </a:spcBef>
              <a:spcAft>
                <a:spcPts val="0"/>
              </a:spcAft>
              <a:defRPr/>
            </a:pPr>
            <a:fld id="{CE37BDAE-AF49-432B-8688-32F78D07E6DB}" type="slidenum">
              <a:rPr lang="ja-JP" altLang="en-US" sz="1100">
                <a:solidFill>
                  <a:prstClr val="black"/>
                </a:solidFill>
                <a:latin typeface="游ゴシック" panose="020F0502020204030204"/>
                <a:ea typeface="游ゴシック" panose="020B0400000000000000" pitchFamily="50" charset="-128"/>
              </a:rPr>
              <a:pPr defTabSz="914250" fontAlgn="auto">
                <a:spcBef>
                  <a:spcPts val="0"/>
                </a:spcBef>
                <a:spcAft>
                  <a:spcPts val="0"/>
                </a:spcAft>
                <a:defRPr/>
              </a:pPr>
              <a:t>1</a:t>
            </a:fld>
            <a:endParaRPr lang="ja-JP" altLang="en-US" sz="11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2500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0" eaLnBrk="1" fontAlgn="auto" hangingPunct="1">
              <a:spcBef>
                <a:spcPts val="0"/>
              </a:spcBef>
              <a:spcAft>
                <a:spcPts val="0"/>
              </a:spcAft>
              <a:defRPr/>
            </a:pPr>
            <a:r>
              <a:rPr lang="ja-JP" altLang="en-US" sz="1200" dirty="0">
                <a:latin typeface="Meiryo UI" panose="020B0604030504040204" pitchFamily="50" charset="-128"/>
                <a:ea typeface="Meiryo UI" panose="020B0604030504040204" pitchFamily="50" charset="-128"/>
                <a:cs typeface="+mn-cs"/>
              </a:rPr>
              <a:t>こちらが、「大阪府における部活動等の在り方に関する方針」の概要。</a:t>
            </a:r>
            <a:endParaRPr lang="en-US" altLang="ja-JP" sz="1200" dirty="0">
              <a:latin typeface="Meiryo UI" panose="020B0604030504040204" pitchFamily="50" charset="-128"/>
              <a:ea typeface="Meiryo UI" panose="020B0604030504040204" pitchFamily="50" charset="-128"/>
              <a:cs typeface="+mn-cs"/>
            </a:endParaRPr>
          </a:p>
          <a:p>
            <a:pPr defTabSz="914250" eaLnBrk="1" fontAlgn="auto" hangingPunct="1">
              <a:spcBef>
                <a:spcPts val="0"/>
              </a:spcBef>
              <a:spcAft>
                <a:spcPts val="0"/>
              </a:spcAft>
              <a:defRPr/>
            </a:pPr>
            <a:r>
              <a:rPr lang="ja-JP" altLang="en-US" sz="1200" dirty="0">
                <a:latin typeface="Meiryo UI" panose="020B0604030504040204" pitchFamily="50" charset="-128"/>
                <a:ea typeface="Meiryo UI" panose="020B0604030504040204" pitchFamily="50" charset="-128"/>
                <a:cs typeface="+mn-cs"/>
              </a:rPr>
              <a:t>本方針は、「はじめに」及び「本方針改定の趣旨等」のほか、３つの章立てで構成。</a:t>
            </a:r>
          </a:p>
          <a:p>
            <a:pPr defTabSz="914250" eaLnBrk="1" fontAlgn="auto" hangingPunct="1">
              <a:spcBef>
                <a:spcPts val="0"/>
              </a:spcBef>
              <a:spcAft>
                <a:spcPts val="0"/>
              </a:spcAft>
              <a:defRPr/>
            </a:pPr>
            <a:r>
              <a:rPr lang="ja-JP" altLang="en-US" sz="1200" dirty="0">
                <a:latin typeface="Meiryo UI" panose="020B0604030504040204" pitchFamily="50" charset="-128"/>
                <a:ea typeface="Meiryo UI" panose="020B0604030504040204" pitchFamily="50" charset="-128"/>
                <a:cs typeface="+mn-cs"/>
              </a:rPr>
              <a:t>まず第</a:t>
            </a:r>
            <a:r>
              <a:rPr lang="en-US" altLang="ja-JP" sz="1200" dirty="0">
                <a:latin typeface="Meiryo UI" panose="020B0604030504040204" pitchFamily="50" charset="-128"/>
                <a:ea typeface="Meiryo UI" panose="020B0604030504040204" pitchFamily="50" charset="-128"/>
                <a:cs typeface="+mn-cs"/>
              </a:rPr>
              <a:t>Ⅰ</a:t>
            </a:r>
            <a:r>
              <a:rPr lang="ja-JP" altLang="en-US" sz="1200" dirty="0">
                <a:latin typeface="Meiryo UI" panose="020B0604030504040204" pitchFamily="50" charset="-128"/>
                <a:ea typeface="Meiryo UI" panose="020B0604030504040204" pitchFamily="50" charset="-128"/>
                <a:cs typeface="+mn-cs"/>
              </a:rPr>
              <a:t>章「学校部活動」について。下線部は平成</a:t>
            </a:r>
            <a:r>
              <a:rPr lang="en-US" altLang="ja-JP" sz="1200" dirty="0">
                <a:latin typeface="Meiryo UI" panose="020B0604030504040204" pitchFamily="50" charset="-128"/>
                <a:ea typeface="Meiryo UI" panose="020B0604030504040204" pitchFamily="50" charset="-128"/>
                <a:cs typeface="+mn-cs"/>
              </a:rPr>
              <a:t>31</a:t>
            </a:r>
            <a:r>
              <a:rPr lang="ja-JP" altLang="en-US" sz="1200" dirty="0">
                <a:latin typeface="Meiryo UI" panose="020B0604030504040204" pitchFamily="50" charset="-128"/>
                <a:ea typeface="Meiryo UI" panose="020B0604030504040204" pitchFamily="50" charset="-128"/>
                <a:cs typeface="+mn-cs"/>
              </a:rPr>
              <a:t>年度策定の府の方針から改定した部分。検討会議の委員からご意見の多かった「体罰・ハラスメント予防の徹底」については、今回新たに項目を起こして記載。その他、部活動指導員等の確保や休養日、活動時間の設定などについては、平成</a:t>
            </a:r>
            <a:r>
              <a:rPr lang="en-US" altLang="ja-JP" sz="1200" dirty="0">
                <a:latin typeface="Meiryo UI" panose="020B0604030504040204" pitchFamily="50" charset="-128"/>
                <a:ea typeface="Meiryo UI" panose="020B0604030504040204" pitchFamily="50" charset="-128"/>
                <a:cs typeface="+mn-cs"/>
              </a:rPr>
              <a:t>31</a:t>
            </a:r>
            <a:r>
              <a:rPr lang="ja-JP" altLang="en-US" sz="1200" dirty="0">
                <a:latin typeface="Meiryo UI" panose="020B0604030504040204" pitchFamily="50" charset="-128"/>
                <a:ea typeface="Meiryo UI" panose="020B0604030504040204" pitchFamily="50" charset="-128"/>
                <a:cs typeface="+mn-cs"/>
              </a:rPr>
              <a:t>年度策定の府の方針から大幅な変更はなし。なお、この第</a:t>
            </a:r>
            <a:r>
              <a:rPr lang="en-US" altLang="ja-JP" sz="1200" dirty="0">
                <a:latin typeface="Meiryo UI" panose="020B0604030504040204" pitchFamily="50" charset="-128"/>
                <a:ea typeface="Meiryo UI" panose="020B0604030504040204" pitchFamily="50" charset="-128"/>
                <a:cs typeface="+mn-cs"/>
              </a:rPr>
              <a:t>Ⅰ</a:t>
            </a:r>
            <a:r>
              <a:rPr lang="ja-JP" altLang="en-US" sz="1200" dirty="0">
                <a:latin typeface="Meiryo UI" panose="020B0604030504040204" pitchFamily="50" charset="-128"/>
                <a:ea typeface="Meiryo UI" panose="020B0604030504040204" pitchFamily="50" charset="-128"/>
                <a:cs typeface="+mn-cs"/>
              </a:rPr>
              <a:t>章については、中学校だけではなく、高等学校にも適用されるもの。</a:t>
            </a:r>
          </a:p>
          <a:p>
            <a:pPr defTabSz="914250" eaLnBrk="1" fontAlgn="auto" hangingPunct="1">
              <a:spcBef>
                <a:spcPts val="0"/>
              </a:spcBef>
              <a:spcAft>
                <a:spcPts val="0"/>
              </a:spcAft>
              <a:defRPr/>
            </a:pPr>
            <a:r>
              <a:rPr lang="ja-JP" altLang="en-US" sz="1200" dirty="0">
                <a:latin typeface="Meiryo UI" panose="020B0604030504040204" pitchFamily="50" charset="-128"/>
                <a:ea typeface="Meiryo UI" panose="020B0604030504040204" pitchFamily="50" charset="-128"/>
                <a:cs typeface="+mn-cs"/>
              </a:rPr>
              <a:t>第</a:t>
            </a:r>
            <a:r>
              <a:rPr lang="en-US" altLang="ja-JP" sz="1200" dirty="0">
                <a:latin typeface="Meiryo UI" panose="020B0604030504040204" pitchFamily="50" charset="-128"/>
                <a:ea typeface="Meiryo UI" panose="020B0604030504040204" pitchFamily="50" charset="-128"/>
                <a:cs typeface="+mn-cs"/>
              </a:rPr>
              <a:t>Ⅱ</a:t>
            </a:r>
            <a:r>
              <a:rPr lang="ja-JP" altLang="en-US" sz="1200" dirty="0">
                <a:latin typeface="Meiryo UI" panose="020B0604030504040204" pitchFamily="50" charset="-128"/>
                <a:ea typeface="Meiryo UI" panose="020B0604030504040204" pitchFamily="50" charset="-128"/>
                <a:cs typeface="+mn-cs"/>
              </a:rPr>
              <a:t>章及び第</a:t>
            </a:r>
            <a:r>
              <a:rPr lang="en-US" altLang="ja-JP" sz="1200" dirty="0">
                <a:latin typeface="Meiryo UI" panose="020B0604030504040204" pitchFamily="50" charset="-128"/>
                <a:ea typeface="Meiryo UI" panose="020B0604030504040204" pitchFamily="50" charset="-128"/>
                <a:cs typeface="+mn-cs"/>
              </a:rPr>
              <a:t>Ⅲ</a:t>
            </a:r>
            <a:r>
              <a:rPr lang="ja-JP" altLang="en-US" sz="1200" dirty="0">
                <a:latin typeface="Meiryo UI" panose="020B0604030504040204" pitchFamily="50" charset="-128"/>
                <a:ea typeface="Meiryo UI" panose="020B0604030504040204" pitchFamily="50" charset="-128"/>
                <a:cs typeface="+mn-cs"/>
              </a:rPr>
              <a:t>章については、今回の改定で新たに加えた内容。中学校への適用となる。</a:t>
            </a:r>
          </a:p>
          <a:p>
            <a:pPr defTabSz="914250" eaLnBrk="1" fontAlgn="auto" hangingPunct="1">
              <a:spcBef>
                <a:spcPts val="0"/>
              </a:spcBef>
              <a:spcAft>
                <a:spcPts val="0"/>
              </a:spcAft>
              <a:defRPr/>
            </a:pPr>
            <a:r>
              <a:rPr lang="ja-JP" altLang="en-US" sz="1200" dirty="0">
                <a:latin typeface="Meiryo UI" panose="020B0604030504040204" pitchFamily="50" charset="-128"/>
                <a:ea typeface="Meiryo UI" panose="020B0604030504040204" pitchFamily="50" charset="-128"/>
                <a:cs typeface="+mn-cs"/>
              </a:rPr>
              <a:t>第</a:t>
            </a:r>
            <a:r>
              <a:rPr lang="en-US" altLang="ja-JP" sz="1200" dirty="0">
                <a:latin typeface="Meiryo UI" panose="020B0604030504040204" pitchFamily="50" charset="-128"/>
                <a:ea typeface="Meiryo UI" panose="020B0604030504040204" pitchFamily="50" charset="-128"/>
                <a:cs typeface="+mn-cs"/>
              </a:rPr>
              <a:t>Ⅱ</a:t>
            </a:r>
            <a:r>
              <a:rPr lang="ja-JP" altLang="en-US" sz="1200" dirty="0">
                <a:latin typeface="Meiryo UI" panose="020B0604030504040204" pitchFamily="50" charset="-128"/>
                <a:ea typeface="Meiryo UI" panose="020B0604030504040204" pitchFamily="50" charset="-128"/>
                <a:cs typeface="+mn-cs"/>
              </a:rPr>
              <a:t>章「新たな地域クラブ活動」については、学校部活動を地域移行した後の、地域クラブ活動の位置づけと、この活動を行う場合に遵守・または配慮すべき事項を記載。運営団体が配慮すべきことや地域クラブにおいて指導を希望する教員の兼職兼業のこと、また休養日や活動時間などについてまとめている。</a:t>
            </a:r>
          </a:p>
          <a:p>
            <a:pPr defTabSz="914250" eaLnBrk="1" fontAlgn="auto" hangingPunct="1">
              <a:spcBef>
                <a:spcPts val="0"/>
              </a:spcBef>
              <a:spcAft>
                <a:spcPts val="0"/>
              </a:spcAft>
              <a:defRPr/>
            </a:pPr>
            <a:r>
              <a:rPr lang="ja-JP" altLang="en-US" sz="1200" dirty="0">
                <a:latin typeface="Meiryo UI" panose="020B0604030504040204" pitchFamily="50" charset="-128"/>
                <a:ea typeface="Meiryo UI" panose="020B0604030504040204" pitchFamily="50" charset="-128"/>
                <a:cs typeface="+mn-cs"/>
              </a:rPr>
              <a:t>第</a:t>
            </a:r>
            <a:r>
              <a:rPr lang="en-US" altLang="ja-JP" sz="1200" dirty="0">
                <a:latin typeface="Meiryo UI" panose="020B0604030504040204" pitchFamily="50" charset="-128"/>
                <a:ea typeface="Meiryo UI" panose="020B0604030504040204" pitchFamily="50" charset="-128"/>
                <a:cs typeface="+mn-cs"/>
              </a:rPr>
              <a:t>Ⅲ</a:t>
            </a:r>
            <a:r>
              <a:rPr lang="ja-JP" altLang="en-US" sz="1200" dirty="0">
                <a:latin typeface="Meiryo UI" panose="020B0604030504040204" pitchFamily="50" charset="-128"/>
                <a:ea typeface="Meiryo UI" panose="020B0604030504040204" pitchFamily="50" charset="-128"/>
                <a:cs typeface="+mn-cs"/>
              </a:rPr>
              <a:t>章「学校部活動の地域連携や地域クラブ活動への移行に向けた環境整備」は、休日の学校部活動の地域連携や、地域クラブ活動への移行の段階的推進を図るための府の考え方についてまとめている。</a:t>
            </a:r>
          </a:p>
          <a:p>
            <a:pPr defTabSz="914250" eaLnBrk="1" fontAlgn="auto" hangingPunct="1">
              <a:spcBef>
                <a:spcPts val="0"/>
              </a:spcBef>
              <a:spcAft>
                <a:spcPts val="0"/>
              </a:spcAft>
              <a:defRPr/>
            </a:pPr>
            <a:r>
              <a:rPr lang="ja-JP" altLang="en-US" sz="1200" dirty="0">
                <a:latin typeface="Meiryo UI" panose="020B0604030504040204" pitchFamily="50" charset="-128"/>
                <a:ea typeface="Meiryo UI" panose="020B0604030504040204" pitchFamily="50" charset="-128"/>
                <a:cs typeface="+mn-cs"/>
              </a:rPr>
              <a:t>各市町村におけるスポーツ・文化芸術振興の方向性や、地域に根付いたスポーツ・文化芸術の活動実態、その環境等を踏まえて、学校部活動の地域連携・地域移行に向けた取組みについて、できることから進めることとしている。</a:t>
            </a:r>
          </a:p>
          <a:p>
            <a:pPr defTabSz="914250" eaLnBrk="1" fontAlgn="auto" hangingPunct="1">
              <a:spcBef>
                <a:spcPts val="0"/>
              </a:spcBef>
              <a:spcAft>
                <a:spcPts val="0"/>
              </a:spcAft>
              <a:defRPr/>
            </a:pPr>
            <a:r>
              <a:rPr lang="ja-JP" altLang="en-US" sz="1200" dirty="0">
                <a:latin typeface="Meiryo UI" panose="020B0604030504040204" pitchFamily="50" charset="-128"/>
                <a:ea typeface="Meiryo UI" panose="020B0604030504040204" pitchFamily="50" charset="-128"/>
                <a:cs typeface="+mn-cs"/>
              </a:rPr>
              <a:t>府としては、府内情報の集約・提供や広域的な調整、国事業を活用した市町村教委への支援をはじめとする、学校設置者への必要な助言・支援を行っていくことを記載している。</a:t>
            </a:r>
          </a:p>
          <a:p>
            <a:pPr defTabSz="914250" eaLnBrk="1" fontAlgn="auto" hangingPunct="1">
              <a:spcBef>
                <a:spcPts val="0"/>
              </a:spcBef>
              <a:spcAft>
                <a:spcPts val="0"/>
              </a:spcAft>
              <a:defRPr/>
            </a:pPr>
            <a:endParaRPr lang="en-US" altLang="ja-JP" sz="1200" dirty="0">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10"/>
          </p:nvPr>
        </p:nvSpPr>
        <p:spPr/>
        <p:txBody>
          <a:bodyPr/>
          <a:lstStyle/>
          <a:p>
            <a:pPr defTabSz="457124" fontAlgn="auto">
              <a:spcBef>
                <a:spcPts val="0"/>
              </a:spcBef>
              <a:spcAft>
                <a:spcPts val="0"/>
              </a:spcAft>
              <a:defRPr/>
            </a:pPr>
            <a:fld id="{79AACB5F-7F76-4DD8-A5B6-8A172BF5778F}" type="slidenum">
              <a:rPr lang="ja-JP" altLang="en-US">
                <a:solidFill>
                  <a:prstClr val="black"/>
                </a:solidFill>
                <a:latin typeface="游ゴシック" panose="020F0502020204030204"/>
                <a:ea typeface="游ゴシック" panose="020B0400000000000000" pitchFamily="50" charset="-128"/>
              </a:rPr>
              <a:pPr defTabSz="457124" fontAlgn="auto">
                <a:spcBef>
                  <a:spcPts val="0"/>
                </a:spcBef>
                <a:spcAft>
                  <a:spcPts val="0"/>
                </a:spcAft>
                <a:defRPr/>
              </a:pPr>
              <a:t>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9305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en-US" dirty="0"/>
              <a:t>現在の大阪府における部活動の地域移行に関する、具体的な取り組みを紹介。</a:t>
            </a:r>
            <a:endParaRPr kumimoji="1" lang="en-US" altLang="ja-JP" dirty="0"/>
          </a:p>
          <a:p>
            <a:endParaRPr kumimoji="1" lang="en-US" altLang="ja-JP" dirty="0"/>
          </a:p>
          <a:p>
            <a:r>
              <a:rPr kumimoji="1" lang="ja-JP" altLang="en-US" dirty="0"/>
              <a:t>地域移行の推進に向けた体制整備の実証事業。</a:t>
            </a:r>
            <a:endParaRPr kumimoji="1" lang="en-US" altLang="ja-JP" dirty="0"/>
          </a:p>
          <a:p>
            <a:r>
              <a:rPr kumimoji="1" lang="ja-JP" altLang="en-US" dirty="0"/>
              <a:t>運動部については、今年度、５市が実施。箕面市、守口市は継続。豊中市、大東市、岸和田市が新たに事業を開始している。</a:t>
            </a:r>
            <a:endParaRPr kumimoji="1" lang="en-US" altLang="ja-JP" dirty="0"/>
          </a:p>
          <a:p>
            <a:endParaRPr kumimoji="1" lang="en-US" altLang="ja-JP" dirty="0"/>
          </a:p>
          <a:p>
            <a:r>
              <a:rPr kumimoji="1" lang="ja-JP" altLang="en-US" dirty="0"/>
              <a:t>豊中市は</a:t>
            </a:r>
            <a:r>
              <a:rPr lang="ja-JP" altLang="en-US" b="0" i="0" dirty="0">
                <a:solidFill>
                  <a:srgbClr val="373737"/>
                </a:solidFill>
                <a:effectLst/>
                <a:latin typeface="Helvetica Neue"/>
              </a:rPr>
              <a:t>豊中市におけるラグビー関係団体をもって組織されている市ラグビーユニオンとの連携により指導者派遣型体験会等を実施。</a:t>
            </a:r>
            <a:endParaRPr kumimoji="1" lang="en-US" altLang="ja-JP" dirty="0"/>
          </a:p>
          <a:p>
            <a:r>
              <a:rPr kumimoji="1" lang="ja-JP" altLang="en-US" dirty="0"/>
              <a:t>箕面市は２年目。企業と業務連携を行い、地域クラブでの活動を実施。</a:t>
            </a:r>
            <a:endParaRPr kumimoji="1" lang="en-US" altLang="ja-JP" dirty="0"/>
          </a:p>
          <a:p>
            <a:r>
              <a:rPr kumimoji="1" lang="ja-JP" altLang="en-US" dirty="0"/>
              <a:t>守口市は、地域移行を進めて３年目。学校数や移行する部活動数を拡充させながら、生徒の満足度や専門的指導の充実度の向上を目標に取り組んでいただいている。</a:t>
            </a:r>
            <a:endParaRPr kumimoji="1" lang="en-US" altLang="ja-JP" dirty="0"/>
          </a:p>
          <a:p>
            <a:r>
              <a:rPr kumimoji="1" lang="ja-JP" altLang="en-US" dirty="0"/>
              <a:t>大東市は、市教委を運営組織として、近隣の高校と業務連携を実施。拠点校での活動へ指導者を派遣。</a:t>
            </a:r>
            <a:endParaRPr kumimoji="1" lang="en-US" altLang="ja-JP" dirty="0"/>
          </a:p>
          <a:p>
            <a:r>
              <a:rPr kumimoji="1" lang="ja-JP" altLang="en-US" dirty="0"/>
              <a:t>岸和田市は市スポーツ協会・総合型地域</a:t>
            </a:r>
            <a:r>
              <a:rPr kumimoji="1" lang="en-US" altLang="ja-JP" dirty="0"/>
              <a:t>SC</a:t>
            </a:r>
            <a:r>
              <a:rPr kumimoji="1" lang="ja-JP" altLang="en-US" dirty="0"/>
              <a:t>や民間</a:t>
            </a:r>
            <a:r>
              <a:rPr kumimoji="1" lang="en-US" altLang="ja-JP" dirty="0"/>
              <a:t>SC</a:t>
            </a:r>
            <a:r>
              <a:rPr kumimoji="1" lang="ja-JP" altLang="en-US" dirty="0"/>
              <a:t>と連携を実施。</a:t>
            </a:r>
            <a:endParaRPr kumimoji="1" lang="en-US" altLang="ja-JP" dirty="0"/>
          </a:p>
          <a:p>
            <a:endParaRPr kumimoji="1" lang="en-US" altLang="ja-JP" dirty="0"/>
          </a:p>
          <a:p>
            <a:r>
              <a:rPr kumimoji="1" lang="ja-JP" altLang="en-US" dirty="0"/>
              <a:t>明日、実施予定の「大阪府部活動の在り方に関する研修会」において、市内での取り組みの成果発表を実施いただく予定。</a:t>
            </a:r>
            <a:endParaRPr kumimoji="1" lang="en-US" altLang="ja-JP" dirty="0"/>
          </a:p>
          <a:p>
            <a:endParaRPr kumimoji="1" lang="en-US" altLang="ja-JP" dirty="0"/>
          </a:p>
          <a:p>
            <a:r>
              <a:rPr kumimoji="1" lang="ja-JP" altLang="en-US" dirty="0"/>
              <a:t>また、地域移行方策検討のための協議会の設置や会議の実施に対する補助事業については、</a:t>
            </a:r>
            <a:endParaRPr kumimoji="1" lang="en-US" altLang="ja-JP" dirty="0"/>
          </a:p>
          <a:p>
            <a:r>
              <a:rPr kumimoji="1" lang="ja-JP" altLang="en-US" dirty="0"/>
              <a:t>大阪府を含め、５市において検討会議を開催。</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3</a:t>
            </a:fld>
            <a:endParaRPr lang="ja-JP" altLang="en-US"/>
          </a:p>
        </p:txBody>
      </p:sp>
    </p:spTree>
    <p:extLst>
      <p:ext uri="{BB962C8B-B14F-4D97-AF65-F5344CB8AC3E}">
        <p14:creationId xmlns:p14="http://schemas.microsoft.com/office/powerpoint/2010/main" val="4159700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部活動指導員の配置事業。国・府の補助を受けて今後の地域移行を見据えた地域連携に取り組むものであり、学校外の地域の方を、学校職員として迎え入れ、教員に代わって部活動指導に従事してもらうことにより、教員の負担軽減を図りつつ、生徒のニーズを踏まえた充実した活動にする事業。</a:t>
            </a:r>
          </a:p>
          <a:p>
            <a:r>
              <a:rPr kumimoji="1" lang="ja-JP" altLang="en-US" dirty="0"/>
              <a:t>また、地域の方を学校内に迎え入れる形での連携から、今後の地域移行にもつなげていくこととされている。</a:t>
            </a:r>
            <a:endParaRPr kumimoji="1" lang="en-US" altLang="ja-JP" dirty="0"/>
          </a:p>
          <a:p>
            <a:endParaRPr kumimoji="1" lang="en-US" altLang="ja-JP" dirty="0"/>
          </a:p>
          <a:p>
            <a:r>
              <a:rPr kumimoji="1" lang="ja-JP" altLang="en-US" dirty="0"/>
              <a:t>令和５年度は</a:t>
            </a:r>
            <a:r>
              <a:rPr kumimoji="1" lang="en-US" altLang="ja-JP" dirty="0"/>
              <a:t>22</a:t>
            </a:r>
            <a:r>
              <a:rPr kumimoji="1" lang="ja-JP" altLang="en-US" dirty="0"/>
              <a:t>市。令和６年度も新規で８市町が補助を希望しており、年々ニーズが高まっている状況。</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4</a:t>
            </a:fld>
            <a:endParaRPr lang="ja-JP" altLang="en-US"/>
          </a:p>
        </p:txBody>
      </p:sp>
    </p:spTree>
    <p:extLst>
      <p:ext uri="{BB962C8B-B14F-4D97-AF65-F5344CB8AC3E}">
        <p14:creationId xmlns:p14="http://schemas.microsoft.com/office/powerpoint/2010/main" val="1266082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20000"/>
          </a:bodyPr>
          <a:lstStyle/>
          <a:p>
            <a:pPr defTabSz="914256">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現在、大阪府のみならず全国的に深刻な少子化。スポーツ・文化芸術環境においても影響を及ぼしている。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914256">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全国的に人口の多い大阪府（</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47</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都道府県中、東京、神奈川に次いで３番目の人口</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約</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880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年住民基本台帳における人口に基づくもの</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）においても、</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15</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歳未満の子どもの数でみると、昭和</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50</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年では約</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212</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万人であったが、令和２年では</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105</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万と半数以下となっており、例えば、チームスポーツの人数も集まらない地域が数多く出始め、従来の学校単位での部活動では、子どもがスポーツ・文化芸術に親しむ機会を確保していくことが今後さらに困難になっていく。</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914256">
              <a:defRPr/>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914256">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併せて、社会の急激な変化が進む中で、子どもたちが予測不可能な社会を生き抜く力を養うためにも、学校教育が担うところは重要となるところではあるが、学校・教員が抱える業務は、より複雑化・困難化していることから、教員の業務内容の増加等に伴う、教員の時間外勤務時間が増加しており、その一因に部活動指導が挙げられてい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914256">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この部活動指導に従事している半数の教員は、その指導に関する専門的な知識・経験を有しておらず、心理的な負担を感じている状況が実態である。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914256">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そもそも、学校・教員が抱える業務そのものの見直し等を図っていく必要はあるが、とりわけ部活動は学校の授業ではなく、自主的・自発的な活動といった位置付けとなっていることから、部活動の改革も併せて、スピード感をもって取り組んでいく必要があります。</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914256">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このことから、子どもたちが質の高い指導を受けられるようにしつつ、教員の負担軽減が可能となるよう、学校外の地域の人材を部活動指導員という学校職員として学校に招き入れる形で、教員に代わり、専門的な指導を受けられる環境を整えながら、国と共に少しずつ改革を進めてきた。</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914256">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そして、改革をさらに進めるべく、国は、今年度から令和７年度末までの３年間を改革推進期間と位置付けたうえで、子どもたちのスポーツ・文化芸術に親しむ機会を継続していくために、部活動の地域移行を進めており、大阪府においても国と同様に取り組んでいるところ。</a:t>
            </a:r>
          </a:p>
          <a:p>
            <a:pPr defTabSz="914256">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地域移行については、地域の状況の違いや、財源、地域移行させるための指導者の確保や質の保証がネックとなる旨の声が多く挙げられており、それらを解決していくためには、国の予算事業を活用した市町村への支援はもちろんのこと、広域的な人材の確保とその人材を育成する仕組みを実現する必要があることから、その両方を可能とすることも含め、地域の実情に応じた取組みを引き続き支援できるよう取り組んでまいりたいと考えている。</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914256">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また、資料左下、府立学校についても、部活動指導員の配置を進めるほか、少人数の部活動の活動機会の確保や、教員の部活動指導による負担軽減の観点から、近隣の高校２校をペアリングし、合同での部活動を実施する「部活動大阪モデル」を推進するなどの改革を進めているところ。</a:t>
            </a:r>
          </a:p>
          <a:p>
            <a:pPr defTabSz="914250" eaLnBrk="1" fontAlgn="auto" hangingPunct="1">
              <a:spcBef>
                <a:spcPts val="0"/>
              </a:spcBef>
              <a:spcAft>
                <a:spcPts val="0"/>
              </a:spcAft>
              <a:defRPr/>
            </a:pPr>
            <a:endParaRPr lang="ja-JP" altLang="en-US"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defTabSz="457124" fontAlgn="auto">
              <a:spcBef>
                <a:spcPts val="0"/>
              </a:spcBef>
              <a:spcAft>
                <a:spcPts val="0"/>
              </a:spcAft>
            </a:pPr>
            <a:fld id="{CFAC3010-0360-4068-AC0F-176CD9678EA0}" type="slidenum">
              <a:rPr lang="ja-JP" altLang="en-US">
                <a:solidFill>
                  <a:prstClr val="black"/>
                </a:solidFill>
                <a:latin typeface="游ゴシック" panose="020F0502020204030204"/>
                <a:ea typeface="游ゴシック" panose="020B0400000000000000" pitchFamily="50" charset="-128"/>
              </a:rPr>
              <a:pPr defTabSz="457124" fontAlgn="auto">
                <a:spcBef>
                  <a:spcPts val="0"/>
                </a:spcBef>
                <a:spcAft>
                  <a:spcPts val="0"/>
                </a:spcAft>
              </a:pPr>
              <a:t>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0970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t>令和６年度の取組みについて</a:t>
            </a:r>
            <a:endParaRPr kumimoji="1" lang="en-US" altLang="ja-JP" dirty="0"/>
          </a:p>
          <a:p>
            <a:r>
              <a:rPr kumimoji="1" lang="ja-JP" altLang="en-US" dirty="0"/>
              <a:t>子どもたちの多様な活動機会の確保と学校の働き方改革を実現するため、「地域移行体制構築と部活動指導員配置の両輪による改革」を進めてまいる。</a:t>
            </a:r>
            <a:endParaRPr kumimoji="1" lang="en-US" altLang="ja-JP" dirty="0"/>
          </a:p>
          <a:p>
            <a:r>
              <a:rPr kumimoji="1" lang="ja-JP" altLang="en-US" dirty="0"/>
              <a:t>事業内容としては、</a:t>
            </a:r>
            <a:endParaRPr kumimoji="1" lang="en-US" altLang="ja-JP" dirty="0"/>
          </a:p>
          <a:p>
            <a:r>
              <a:rPr kumimoji="1" lang="ja-JP" altLang="en-US" dirty="0"/>
              <a:t>①市町村における実証事業の展開及び、事業成果の普及から府内全体の取組みに生かしていく。</a:t>
            </a:r>
            <a:endParaRPr kumimoji="1" lang="en-US" altLang="ja-JP" dirty="0"/>
          </a:p>
          <a:p>
            <a:r>
              <a:rPr kumimoji="1" lang="ja-JP" altLang="en-US" dirty="0"/>
              <a:t>　市町村においては、引き続き、地域の実情に応じた地域移行の体制整備や、参加費用負担の内容などについて実証を進めます。</a:t>
            </a:r>
            <a:endParaRPr kumimoji="1" lang="en-US" altLang="ja-JP" dirty="0"/>
          </a:p>
          <a:p>
            <a:r>
              <a:rPr kumimoji="1" lang="ja-JP" altLang="en-US" dirty="0"/>
              <a:t>　大阪府においても、先述の「部活動の地域移行に関する検討会議」を継続して開催し、進捗状況の確認や好事例の発信などに努めます。</a:t>
            </a:r>
            <a:endParaRPr kumimoji="1" lang="en-US" altLang="ja-JP" dirty="0"/>
          </a:p>
          <a:p>
            <a:r>
              <a:rPr kumimoji="1" lang="ja-JP" altLang="en-US" dirty="0"/>
              <a:t>　また、指導者の発掘・把握、や市町村の求めに応じた指導者の照会・地域クラブ活動の運営団体等による指導者の配置支援を実現するため、</a:t>
            </a:r>
            <a:endParaRPr kumimoji="1" lang="en-US" altLang="ja-JP" dirty="0"/>
          </a:p>
          <a:p>
            <a:r>
              <a:rPr kumimoji="1" lang="ja-JP" altLang="en-US" dirty="0"/>
              <a:t>　新たな人材バンクの創設を検討して参ります。こちらにつきましては、この後詳細をご説明させていただきます。</a:t>
            </a:r>
            <a:endParaRPr kumimoji="1" lang="en-US" altLang="ja-JP" dirty="0"/>
          </a:p>
          <a:p>
            <a:r>
              <a:rPr kumimoji="1" lang="ja-JP" altLang="en-US" dirty="0"/>
              <a:t>②また、部活動指導員の配置支援についても引き続き実施する予定。国・府の補助を受けて今後の地域移行を見据えた地域連携に取り組むものであり、府としても、各市町村の取組み状況等を鑑み、優先</a:t>
            </a:r>
            <a:endParaRPr kumimoji="1" lang="en-US" altLang="ja-JP" dirty="0"/>
          </a:p>
          <a:p>
            <a:r>
              <a:rPr kumimoji="1" lang="ja-JP" altLang="en-US" dirty="0"/>
              <a:t>　的に補助金の配分を行う予定。</a:t>
            </a:r>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6</a:t>
            </a:fld>
            <a:endParaRPr lang="ja-JP" altLang="en-US"/>
          </a:p>
        </p:txBody>
      </p:sp>
    </p:spTree>
    <p:extLst>
      <p:ext uri="{BB962C8B-B14F-4D97-AF65-F5344CB8AC3E}">
        <p14:creationId xmlns:p14="http://schemas.microsoft.com/office/powerpoint/2010/main" val="32188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0" eaLnBrk="1" fontAlgn="auto" hangingPunct="1">
              <a:spcBef>
                <a:spcPts val="0"/>
              </a:spcBef>
              <a:spcAft>
                <a:spcPts val="0"/>
              </a:spcAf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先ほどご説明しました、人材の確保方策としての、新たな人材バンクの開設について説明。</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914250" eaLnBrk="1" fontAlgn="auto" hangingPunct="1">
              <a:spcBef>
                <a:spcPts val="0"/>
              </a:spcBef>
              <a:spcAft>
                <a:spcPts val="0"/>
              </a:spcAf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これまでも、府として令和２年度より、「大阪府立学校部活動指導員バンク」を開設し、部活動指導員の募集をしていたが、紙の様式に必要事項を記入のうえ、郵送にて提出いただき、情報を集約、</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HP</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での公開を行い、個別で学校とのマッチングを行っていた。この点に関して、業務の効率化と、スピーディーなマッチングについて、改善が必要でありました。</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914250" eaLnBrk="1" fontAlgn="auto" hangingPunct="1">
              <a:spcBef>
                <a:spcPts val="0"/>
              </a:spcBef>
              <a:spcAft>
                <a:spcPts val="0"/>
              </a:spcAf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また、中学校における「地域クラブ活動」の指導者の確保についても、府として支援していく必要があるため、「部活動指導員」と「地域クラブ活動指導者」両方の発掘・把握を目的とする人材バンクの開設を検討している。</a:t>
            </a:r>
          </a:p>
          <a:p>
            <a:pPr defTabSz="914250" eaLnBrk="1" fontAlgn="auto" hangingPunct="1">
              <a:spcBef>
                <a:spcPts val="0"/>
              </a:spcBef>
              <a:spcAft>
                <a:spcPts val="0"/>
              </a:spcAf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ポイントの１つ目及び２つ目として挙げているが、「指導者の量の確保」のために登録の簡素化、円滑なマッチングが可能となるシステムを構築する。先ほどご説明した現在の「府立学校部活動指導員人材バンク」では、限られた人材しか確保できなかった点が改善され、指導者の掘り起こしが可能となると考えている。</a:t>
            </a:r>
          </a:p>
          <a:p>
            <a:pPr defTabSz="914250" eaLnBrk="1" fontAlgn="auto" hangingPunct="1">
              <a:spcBef>
                <a:spcPts val="0"/>
              </a:spcBef>
              <a:spcAft>
                <a:spcPts val="0"/>
              </a:spcAf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ポイントの３つ目。簡単に登録できるようになることで、「指導者の質」について心配が生ずるところであるが、「指導者の質の向上」のために通信講座機能を搭載することを考えている。この搭載する動画コンテンツは、部活動指導員制度の概要から実務的な対応まで幅広な内容の搭載を予定している。</a:t>
            </a:r>
          </a:p>
          <a:p>
            <a:pPr defTabSz="914250" eaLnBrk="1" fontAlgn="auto" hangingPunct="1">
              <a:spcBef>
                <a:spcPts val="0"/>
              </a:spcBef>
              <a:spcAft>
                <a:spcPts val="0"/>
              </a:spcAft>
              <a:defRPr/>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また、企業や団体単位での登録やそのほか地域移行への協力をいただくためのメニューの構築を検討している。</a:t>
            </a:r>
          </a:p>
          <a:p>
            <a:pPr defTabSz="914250" eaLnBrk="1" fontAlgn="auto" hangingPunct="1">
              <a:spcBef>
                <a:spcPts val="0"/>
              </a:spcBef>
              <a:spcAft>
                <a:spcPts val="0"/>
              </a:spcAft>
              <a:defRPr/>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defTabSz="914250" eaLnBrk="1" fontAlgn="auto" hangingPunct="1">
              <a:spcBef>
                <a:spcPts val="0"/>
              </a:spcBef>
              <a:spcAft>
                <a:spcPts val="0"/>
              </a:spcAft>
              <a:defRPr/>
            </a:pP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pPr defTabSz="457124" fontAlgn="auto">
              <a:spcBef>
                <a:spcPts val="0"/>
              </a:spcBef>
              <a:spcAft>
                <a:spcPts val="0"/>
              </a:spcAft>
            </a:pPr>
            <a:fld id="{CFAC3010-0360-4068-AC0F-176CD9678EA0}" type="slidenum">
              <a:rPr lang="ja-JP" altLang="en-US">
                <a:solidFill>
                  <a:prstClr val="black"/>
                </a:solidFill>
                <a:latin typeface="游ゴシック" panose="020F0502020204030204"/>
                <a:ea typeface="游ゴシック" panose="020B0400000000000000" pitchFamily="50" charset="-128"/>
              </a:rPr>
              <a:pPr defTabSz="457124" fontAlgn="auto">
                <a:spcBef>
                  <a:spcPts val="0"/>
                </a:spcBef>
                <a:spcAft>
                  <a:spcPts val="0"/>
                </a:spcAft>
              </a:pPr>
              <a:t>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958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イントの３つ目。簡単に登録できるようになることで、「指導者の質」について心配が生ずるところであるが、「指導者の質の向上」のために通信講座機能を搭載することを考えている。この搭載する動画コンテンツは、部活動指導員制度の概要から実務的な対応まで幅広な内容の搭載を予定している。</a:t>
            </a:r>
          </a:p>
          <a:p>
            <a:r>
              <a:rPr kumimoji="1" lang="ja-JP" altLang="en-US" dirty="0"/>
              <a:t>また、企業や団体単位での登録やそのほか地域移行への協力をいただくためのメニューの構築を検討している。</a:t>
            </a:r>
            <a:endParaRPr kumimoji="1" lang="en-US" altLang="ja-JP" dirty="0"/>
          </a:p>
          <a:p>
            <a:endParaRPr kumimoji="1" lang="en-US" altLang="ja-JP" dirty="0"/>
          </a:p>
          <a:p>
            <a:r>
              <a:rPr kumimoji="1" lang="ja-JP" altLang="en-US" dirty="0"/>
              <a:t>今後、休日の部活動の段階的な地域移行について、引き続き、国の実践・実証事業等を活用した支援を行うとともに、取組の進捗状況を把握し、成果の普及を図り、必要な指導助言、支援に努めてまいります。</a:t>
            </a:r>
          </a:p>
        </p:txBody>
      </p:sp>
      <p:sp>
        <p:nvSpPr>
          <p:cNvPr id="4" name="スライド番号プレースホルダー 3"/>
          <p:cNvSpPr>
            <a:spLocks noGrp="1"/>
          </p:cNvSpPr>
          <p:nvPr>
            <p:ph type="sldNum" sz="quarter" idx="5"/>
          </p:nvPr>
        </p:nvSpPr>
        <p:spPr/>
        <p:txBody>
          <a:bodyPr/>
          <a:lstStyle/>
          <a:p>
            <a:pPr>
              <a:defRPr/>
            </a:pPr>
            <a:fld id="{22E8A1E1-39FB-44CF-9D7C-A4D12445AC21}" type="slidenum">
              <a:rPr lang="ja-JP" altLang="en-US" smtClean="0"/>
              <a:pPr>
                <a:defRPr/>
              </a:pPr>
              <a:t>8</a:t>
            </a:fld>
            <a:endParaRPr lang="ja-JP" altLang="en-US"/>
          </a:p>
        </p:txBody>
      </p:sp>
    </p:spTree>
    <p:extLst>
      <p:ext uri="{BB962C8B-B14F-4D97-AF65-F5344CB8AC3E}">
        <p14:creationId xmlns:p14="http://schemas.microsoft.com/office/powerpoint/2010/main" val="9187612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48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6997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6" name="Holder 6"/>
          <p:cNvSpPr>
            <a:spLocks noGrp="1"/>
          </p:cNvSpPr>
          <p:nvPr>
            <p:ph type="sldNum" sz="quarter" idx="7"/>
          </p:nvPr>
        </p:nvSpPr>
        <p:spPr/>
        <p:txBody>
          <a:bodyPr lIns="0" tIns="0" rIns="0" bIns="0"/>
          <a:lstStyle>
            <a:lvl1pPr>
              <a:defRPr sz="1696" b="0" i="0">
                <a:solidFill>
                  <a:schemeClr val="tx1"/>
                </a:solidFill>
                <a:latin typeface="Arial MT"/>
                <a:cs typeface="Arial MT"/>
              </a:defRPr>
            </a:lvl1pPr>
          </a:lstStyle>
          <a:p>
            <a:pPr marL="51474">
              <a:spcBef>
                <a:spcPts val="127"/>
              </a:spcBef>
            </a:pPr>
            <a:fld id="{81D60167-4931-47E6-BA6A-407CBD079E47}" type="slidenum">
              <a:rPr lang="en-US" altLang="ja-JP" smtClean="0"/>
              <a:pPr marL="51474">
                <a:spcBef>
                  <a:spcPts val="127"/>
                </a:spcBef>
              </a:pPr>
              <a:t>‹#›</a:t>
            </a:fld>
            <a:endParaRPr lang="en-US" altLang="ja-JP" dirty="0"/>
          </a:p>
        </p:txBody>
      </p:sp>
    </p:spTree>
    <p:extLst>
      <p:ext uri="{BB962C8B-B14F-4D97-AF65-F5344CB8AC3E}">
        <p14:creationId xmlns:p14="http://schemas.microsoft.com/office/powerpoint/2010/main" val="395047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34590" y="1738726"/>
            <a:ext cx="46509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6284" y="1738726"/>
            <a:ext cx="465093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7" name="Holder 7"/>
          <p:cNvSpPr>
            <a:spLocks noGrp="1"/>
          </p:cNvSpPr>
          <p:nvPr>
            <p:ph type="sldNum" sz="quarter" idx="7"/>
          </p:nvPr>
        </p:nvSpPr>
        <p:spPr/>
        <p:txBody>
          <a:bodyPr lIns="0" tIns="0" rIns="0" bIns="0"/>
          <a:lstStyle>
            <a:lvl1pPr>
              <a:defRPr sz="1696" b="0" i="0">
                <a:solidFill>
                  <a:schemeClr val="tx1"/>
                </a:solidFill>
                <a:latin typeface="Arial MT"/>
                <a:cs typeface="Arial MT"/>
              </a:defRPr>
            </a:lvl1pPr>
          </a:lstStyle>
          <a:p>
            <a:pPr marL="51474">
              <a:spcBef>
                <a:spcPts val="127"/>
              </a:spcBef>
            </a:pPr>
            <a:fld id="{81D60167-4931-47E6-BA6A-407CBD079E47}" type="slidenum">
              <a:rPr lang="en-US" altLang="ja-JP" smtClean="0"/>
              <a:pPr marL="51474">
                <a:spcBef>
                  <a:spcPts val="127"/>
                </a:spcBef>
              </a:pPr>
              <a:t>‹#›</a:t>
            </a:fld>
            <a:endParaRPr lang="en-US" altLang="ja-JP" dirty="0"/>
          </a:p>
        </p:txBody>
      </p:sp>
    </p:spTree>
    <p:extLst>
      <p:ext uri="{BB962C8B-B14F-4D97-AF65-F5344CB8AC3E}">
        <p14:creationId xmlns:p14="http://schemas.microsoft.com/office/powerpoint/2010/main" val="79847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5" name="Holder 5"/>
          <p:cNvSpPr>
            <a:spLocks noGrp="1"/>
          </p:cNvSpPr>
          <p:nvPr>
            <p:ph type="sldNum" sz="quarter" idx="7"/>
          </p:nvPr>
        </p:nvSpPr>
        <p:spPr/>
        <p:txBody>
          <a:bodyPr lIns="0" tIns="0" rIns="0" bIns="0"/>
          <a:lstStyle>
            <a:lvl1pPr>
              <a:defRPr sz="1696" b="0" i="0">
                <a:solidFill>
                  <a:schemeClr val="tx1"/>
                </a:solidFill>
                <a:latin typeface="Arial MT"/>
                <a:cs typeface="Arial MT"/>
              </a:defRPr>
            </a:lvl1pPr>
          </a:lstStyle>
          <a:p>
            <a:pPr marL="51474">
              <a:spcBef>
                <a:spcPts val="127"/>
              </a:spcBef>
            </a:pPr>
            <a:fld id="{81D60167-4931-47E6-BA6A-407CBD079E47}" type="slidenum">
              <a:rPr lang="en-US" altLang="ja-JP" smtClean="0"/>
              <a:pPr marL="51474">
                <a:spcBef>
                  <a:spcPts val="127"/>
                </a:spcBef>
              </a:pPr>
              <a:t>‹#›</a:t>
            </a:fld>
            <a:endParaRPr lang="en-US" altLang="ja-JP" dirty="0"/>
          </a:p>
        </p:txBody>
      </p:sp>
    </p:spTree>
    <p:extLst>
      <p:ext uri="{BB962C8B-B14F-4D97-AF65-F5344CB8AC3E}">
        <p14:creationId xmlns:p14="http://schemas.microsoft.com/office/powerpoint/2010/main" val="43229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4" name="Holder 4"/>
          <p:cNvSpPr>
            <a:spLocks noGrp="1"/>
          </p:cNvSpPr>
          <p:nvPr>
            <p:ph type="sldNum" sz="quarter" idx="7"/>
          </p:nvPr>
        </p:nvSpPr>
        <p:spPr/>
        <p:txBody>
          <a:bodyPr lIns="0" tIns="0" rIns="0" bIns="0"/>
          <a:lstStyle>
            <a:lvl1pPr>
              <a:defRPr sz="1696" b="0" i="0">
                <a:solidFill>
                  <a:schemeClr val="tx1"/>
                </a:solidFill>
                <a:latin typeface="Arial MT"/>
                <a:cs typeface="Arial MT"/>
              </a:defRPr>
            </a:lvl1pPr>
          </a:lstStyle>
          <a:p>
            <a:pPr marL="51474">
              <a:spcBef>
                <a:spcPts val="127"/>
              </a:spcBef>
            </a:pPr>
            <a:fld id="{81D60167-4931-47E6-BA6A-407CBD079E47}" type="slidenum">
              <a:rPr lang="en-US" altLang="ja-JP" smtClean="0"/>
              <a:pPr marL="51474">
                <a:spcBef>
                  <a:spcPts val="127"/>
                </a:spcBef>
              </a:pPr>
              <a:t>‹#›</a:t>
            </a:fld>
            <a:endParaRPr lang="en-US" altLang="ja-JP" dirty="0"/>
          </a:p>
        </p:txBody>
      </p:sp>
    </p:spTree>
    <p:extLst>
      <p:ext uri="{BB962C8B-B14F-4D97-AF65-F5344CB8AC3E}">
        <p14:creationId xmlns:p14="http://schemas.microsoft.com/office/powerpoint/2010/main" val="1487227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534591" y="7030498"/>
            <a:ext cx="2459117" cy="276999"/>
          </a:xfrm>
        </p:spPr>
        <p:txBody>
          <a:bodyPr/>
          <a:lstStyle/>
          <a:p>
            <a:fld id="{7132A289-DAC5-4B84-9E55-94DCE132E490}" type="datetime1">
              <a:rPr kumimoji="1" lang="ja-JP" altLang="en-US" smtClean="0"/>
              <a:t>2024/3/20</a:t>
            </a:fld>
            <a:endParaRPr kumimoji="1" lang="ja-JP" altLang="en-US"/>
          </a:p>
        </p:txBody>
      </p:sp>
      <p:sp>
        <p:nvSpPr>
          <p:cNvPr id="3" name="フッター プレースホルダー 2"/>
          <p:cNvSpPr>
            <a:spLocks noGrp="1"/>
          </p:cNvSpPr>
          <p:nvPr>
            <p:ph type="ftr" sz="quarter" idx="11"/>
          </p:nvPr>
        </p:nvSpPr>
        <p:spPr>
          <a:xfrm>
            <a:off x="3635217" y="7030498"/>
            <a:ext cx="3421380" cy="276999"/>
          </a:xfrm>
        </p:spPr>
        <p:txBody>
          <a:bodyPr/>
          <a:lstStyle/>
          <a:p>
            <a:endParaRPr kumimoji="1" lang="ja-JP" altLang="en-US"/>
          </a:p>
        </p:txBody>
      </p:sp>
      <p:sp>
        <p:nvSpPr>
          <p:cNvPr id="4" name="スライド番号プレースホルダー 3"/>
          <p:cNvSpPr>
            <a:spLocks noGrp="1"/>
          </p:cNvSpPr>
          <p:nvPr>
            <p:ph type="sldNum" sz="quarter" idx="12"/>
          </p:nvPr>
        </p:nvSpPr>
        <p:spPr>
          <a:xfrm>
            <a:off x="9843539" y="6778714"/>
            <a:ext cx="275549" cy="260969"/>
          </a:xfrm>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69955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7" y="1950249"/>
            <a:ext cx="9088041" cy="1918836"/>
          </a:xfrm>
        </p:spPr>
        <p:txBody>
          <a:bodyPr anchor="b"/>
          <a:lstStyle>
            <a:lvl1pPr algn="ctr">
              <a:defRPr sz="6235"/>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8" y="3970581"/>
            <a:ext cx="8018860" cy="383867"/>
          </a:xfrm>
        </p:spPr>
        <p:txBody>
          <a:bodyPr/>
          <a:lstStyle>
            <a:lvl1pPr marL="0" indent="0" algn="ctr">
              <a:buNone/>
              <a:defRPr sz="2495"/>
            </a:lvl1pPr>
            <a:lvl2pPr marL="475079" indent="0" algn="ctr">
              <a:buNone/>
              <a:defRPr sz="2078"/>
            </a:lvl2pPr>
            <a:lvl3pPr marL="950158" indent="0" algn="ctr">
              <a:buNone/>
              <a:defRPr sz="1871"/>
            </a:lvl3pPr>
            <a:lvl4pPr marL="1425239" indent="0" algn="ctr">
              <a:buNone/>
              <a:defRPr sz="1662"/>
            </a:lvl4pPr>
            <a:lvl5pPr marL="1900318" indent="0" algn="ctr">
              <a:buNone/>
              <a:defRPr sz="1662"/>
            </a:lvl5pPr>
            <a:lvl6pPr marL="2375397" indent="0" algn="ctr">
              <a:buNone/>
              <a:defRPr sz="1662"/>
            </a:lvl6pPr>
            <a:lvl7pPr marL="2850475" indent="0" algn="ctr">
              <a:buNone/>
              <a:defRPr sz="1662"/>
            </a:lvl7pPr>
            <a:lvl8pPr marL="3325555" indent="0" algn="ctr">
              <a:buNone/>
              <a:defRPr sz="1662"/>
            </a:lvl8pPr>
            <a:lvl9pPr marL="3800634" indent="0" algn="ctr">
              <a:buNone/>
              <a:defRPr sz="166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591" y="7030498"/>
            <a:ext cx="2459117" cy="276999"/>
          </a:xfrm>
        </p:spPr>
        <p:txBody>
          <a:bodyPr/>
          <a:lstStyle/>
          <a:p>
            <a:fld id="{BBA6ED1A-D2ED-4E33-9FA8-06E033C6192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a:xfrm>
            <a:off x="3635217" y="7030498"/>
            <a:ext cx="3421380" cy="276999"/>
          </a:xfrm>
        </p:spPr>
        <p:txBody>
          <a:bodyPr/>
          <a:lstStyle/>
          <a:p>
            <a:endParaRPr kumimoji="1" lang="ja-JP" altLang="en-US"/>
          </a:p>
        </p:txBody>
      </p:sp>
      <p:sp>
        <p:nvSpPr>
          <p:cNvPr id="6" name="Slide Number Placeholder 5"/>
          <p:cNvSpPr>
            <a:spLocks noGrp="1"/>
          </p:cNvSpPr>
          <p:nvPr>
            <p:ph type="sldNum" sz="quarter" idx="12"/>
          </p:nvPr>
        </p:nvSpPr>
        <p:spPr>
          <a:xfrm>
            <a:off x="9843539" y="6778714"/>
            <a:ext cx="275549" cy="260969"/>
          </a:xfrm>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88664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235"/>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1"/>
            <a:ext cx="8018860" cy="1825171"/>
          </a:xfrm>
        </p:spPr>
        <p:txBody>
          <a:bodyPr/>
          <a:lstStyle>
            <a:lvl1pPr marL="0" indent="0" algn="ctr">
              <a:buNone/>
              <a:defRPr sz="2495"/>
            </a:lvl1pPr>
            <a:lvl2pPr marL="475088" indent="0" algn="ctr">
              <a:buNone/>
              <a:defRPr sz="2079"/>
            </a:lvl2pPr>
            <a:lvl3pPr marL="950175" indent="0" algn="ctr">
              <a:buNone/>
              <a:defRPr sz="1871"/>
            </a:lvl3pPr>
            <a:lvl4pPr marL="1425263" indent="0" algn="ctr">
              <a:buNone/>
              <a:defRPr sz="1663"/>
            </a:lvl4pPr>
            <a:lvl5pPr marL="1900350" indent="0" algn="ctr">
              <a:buNone/>
              <a:defRPr sz="1663"/>
            </a:lvl5pPr>
            <a:lvl6pPr marL="2375438" indent="0" algn="ctr">
              <a:buNone/>
              <a:defRPr sz="1663"/>
            </a:lvl6pPr>
            <a:lvl7pPr marL="2850525" indent="0" algn="ctr">
              <a:buNone/>
              <a:defRPr sz="1663"/>
            </a:lvl7pPr>
            <a:lvl8pPr marL="3325612" indent="0" algn="ctr">
              <a:buNone/>
              <a:defRPr sz="1663"/>
            </a:lvl8pPr>
            <a:lvl9pPr marL="3800698" indent="0" algn="ctr">
              <a:buNone/>
              <a:defRPr sz="166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BA6ED1A-D2ED-4E33-9FA8-06E033C6192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3736188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A6ED1A-D2ED-4E33-9FA8-06E033C6192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306520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23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6"/>
            <a:ext cx="9221689" cy="1653678"/>
          </a:xfrm>
        </p:spPr>
        <p:txBody>
          <a:bodyPr/>
          <a:lstStyle>
            <a:lvl1pPr marL="0" indent="0">
              <a:buNone/>
              <a:defRPr sz="2495">
                <a:solidFill>
                  <a:schemeClr val="tx1"/>
                </a:solidFill>
              </a:defRPr>
            </a:lvl1pPr>
            <a:lvl2pPr marL="475088" indent="0">
              <a:buNone/>
              <a:defRPr sz="2079">
                <a:solidFill>
                  <a:schemeClr val="tx1">
                    <a:tint val="75000"/>
                  </a:schemeClr>
                </a:solidFill>
              </a:defRPr>
            </a:lvl2pPr>
            <a:lvl3pPr marL="950175" indent="0">
              <a:buNone/>
              <a:defRPr sz="1871">
                <a:solidFill>
                  <a:schemeClr val="tx1">
                    <a:tint val="75000"/>
                  </a:schemeClr>
                </a:solidFill>
              </a:defRPr>
            </a:lvl3pPr>
            <a:lvl4pPr marL="1425263" indent="0">
              <a:buNone/>
              <a:defRPr sz="1663">
                <a:solidFill>
                  <a:schemeClr val="tx1">
                    <a:tint val="75000"/>
                  </a:schemeClr>
                </a:solidFill>
              </a:defRPr>
            </a:lvl4pPr>
            <a:lvl5pPr marL="1900350" indent="0">
              <a:buNone/>
              <a:defRPr sz="1663">
                <a:solidFill>
                  <a:schemeClr val="tx1">
                    <a:tint val="75000"/>
                  </a:schemeClr>
                </a:solidFill>
              </a:defRPr>
            </a:lvl5pPr>
            <a:lvl6pPr marL="2375438" indent="0">
              <a:buNone/>
              <a:defRPr sz="1663">
                <a:solidFill>
                  <a:schemeClr val="tx1">
                    <a:tint val="75000"/>
                  </a:schemeClr>
                </a:solidFill>
              </a:defRPr>
            </a:lvl6pPr>
            <a:lvl7pPr marL="2850525" indent="0">
              <a:buNone/>
              <a:defRPr sz="1663">
                <a:solidFill>
                  <a:schemeClr val="tx1">
                    <a:tint val="75000"/>
                  </a:schemeClr>
                </a:solidFill>
              </a:defRPr>
            </a:lvl7pPr>
            <a:lvl8pPr marL="3325612" indent="0">
              <a:buNone/>
              <a:defRPr sz="1663">
                <a:solidFill>
                  <a:schemeClr val="tx1">
                    <a:tint val="75000"/>
                  </a:schemeClr>
                </a:solidFill>
              </a:defRPr>
            </a:lvl8pPr>
            <a:lvl9pPr marL="3800698" indent="0">
              <a:buNone/>
              <a:defRPr sz="166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BA6ED1A-D2ED-4E33-9FA8-06E033C6192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275620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3"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BA6ED1A-D2ED-4E33-9FA8-06E033C61927}" type="datetimeFigureOut">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2037003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44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248151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6"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495" b="1"/>
            </a:lvl1pPr>
            <a:lvl2pPr marL="475088" indent="0">
              <a:buNone/>
              <a:defRPr sz="2079" b="1"/>
            </a:lvl2pPr>
            <a:lvl3pPr marL="950175" indent="0">
              <a:buNone/>
              <a:defRPr sz="1871" b="1"/>
            </a:lvl3pPr>
            <a:lvl4pPr marL="1425263" indent="0">
              <a:buNone/>
              <a:defRPr sz="1663" b="1"/>
            </a:lvl4pPr>
            <a:lvl5pPr marL="1900350" indent="0">
              <a:buNone/>
              <a:defRPr sz="1663" b="1"/>
            </a:lvl5pPr>
            <a:lvl6pPr marL="2375438" indent="0">
              <a:buNone/>
              <a:defRPr sz="1663" b="1"/>
            </a:lvl6pPr>
            <a:lvl7pPr marL="2850525" indent="0">
              <a:buNone/>
              <a:defRPr sz="1663" b="1"/>
            </a:lvl7pPr>
            <a:lvl8pPr marL="3325612" indent="0">
              <a:buNone/>
              <a:defRPr sz="1663" b="1"/>
            </a:lvl8pPr>
            <a:lvl9pPr marL="3800698" indent="0">
              <a:buNone/>
              <a:defRPr sz="1663"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2" y="1853171"/>
            <a:ext cx="4545413" cy="908210"/>
          </a:xfrm>
        </p:spPr>
        <p:txBody>
          <a:bodyPr anchor="b"/>
          <a:lstStyle>
            <a:lvl1pPr marL="0" indent="0">
              <a:buNone/>
              <a:defRPr sz="2495" b="1"/>
            </a:lvl1pPr>
            <a:lvl2pPr marL="475088" indent="0">
              <a:buNone/>
              <a:defRPr sz="2079" b="1"/>
            </a:lvl2pPr>
            <a:lvl3pPr marL="950175" indent="0">
              <a:buNone/>
              <a:defRPr sz="1871" b="1"/>
            </a:lvl3pPr>
            <a:lvl4pPr marL="1425263" indent="0">
              <a:buNone/>
              <a:defRPr sz="1663" b="1"/>
            </a:lvl4pPr>
            <a:lvl5pPr marL="1900350" indent="0">
              <a:buNone/>
              <a:defRPr sz="1663" b="1"/>
            </a:lvl5pPr>
            <a:lvl6pPr marL="2375438" indent="0">
              <a:buNone/>
              <a:defRPr sz="1663" b="1"/>
            </a:lvl6pPr>
            <a:lvl7pPr marL="2850525" indent="0">
              <a:buNone/>
              <a:defRPr sz="1663" b="1"/>
            </a:lvl7pPr>
            <a:lvl8pPr marL="3325612" indent="0">
              <a:buNone/>
              <a:defRPr sz="1663" b="1"/>
            </a:lvl8pPr>
            <a:lvl9pPr marL="3800698" indent="0">
              <a:buNone/>
              <a:defRPr sz="1663" b="1"/>
            </a:lvl9pPr>
          </a:lstStyle>
          <a:p>
            <a:pPr lvl="0"/>
            <a:r>
              <a:rPr lang="ja-JP" altLang="en-US"/>
              <a:t>マスター テキストの書式設定</a:t>
            </a:r>
          </a:p>
        </p:txBody>
      </p:sp>
      <p:sp>
        <p:nvSpPr>
          <p:cNvPr id="6" name="Content Placeholder 5"/>
          <p:cNvSpPr>
            <a:spLocks noGrp="1"/>
          </p:cNvSpPr>
          <p:nvPr>
            <p:ph sz="quarter" idx="4"/>
          </p:nvPr>
        </p:nvSpPr>
        <p:spPr>
          <a:xfrm>
            <a:off x="5412732"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A6ED1A-D2ED-4E33-9FA8-06E033C61927}" type="datetimeFigureOut">
              <a:rPr kumimoji="1" lang="ja-JP" altLang="en-US" smtClean="0"/>
              <a:t>2024/3/20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1242894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BA6ED1A-D2ED-4E33-9FA8-06E033C61927}" type="datetimeFigureOut">
              <a:rPr kumimoji="1" lang="ja-JP" altLang="en-US" smtClean="0"/>
              <a:t>2024/3/20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994466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6ED1A-D2ED-4E33-9FA8-06E033C61927}" type="datetimeFigureOut">
              <a:rPr kumimoji="1" lang="ja-JP" altLang="en-US" smtClean="0"/>
              <a:t>2024/3/20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1713858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325"/>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6"/>
            <a:ext cx="5412730" cy="5372269"/>
          </a:xfrm>
        </p:spPr>
        <p:txBody>
          <a:bodyPr/>
          <a:lstStyle>
            <a:lvl1pPr>
              <a:defRPr sz="3325"/>
            </a:lvl1pPr>
            <a:lvl2pPr>
              <a:defRPr sz="2909"/>
            </a:lvl2pPr>
            <a:lvl3pPr>
              <a:defRPr sz="2495"/>
            </a:lvl3pPr>
            <a:lvl4pPr>
              <a:defRPr sz="2079"/>
            </a:lvl4pPr>
            <a:lvl5pPr>
              <a:defRPr sz="2079"/>
            </a:lvl5pPr>
            <a:lvl6pPr>
              <a:defRPr sz="2079"/>
            </a:lvl6pPr>
            <a:lvl7pPr>
              <a:defRPr sz="2079"/>
            </a:lvl7pPr>
            <a:lvl8pPr>
              <a:defRPr sz="2079"/>
            </a:lvl8pPr>
            <a:lvl9pPr>
              <a:defRPr sz="207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663"/>
            </a:lvl1pPr>
            <a:lvl2pPr marL="475088" indent="0">
              <a:buNone/>
              <a:defRPr sz="1455"/>
            </a:lvl2pPr>
            <a:lvl3pPr marL="950175" indent="0">
              <a:buNone/>
              <a:defRPr sz="1247"/>
            </a:lvl3pPr>
            <a:lvl4pPr marL="1425263" indent="0">
              <a:buNone/>
              <a:defRPr sz="1038"/>
            </a:lvl4pPr>
            <a:lvl5pPr marL="1900350" indent="0">
              <a:buNone/>
              <a:defRPr sz="1038"/>
            </a:lvl5pPr>
            <a:lvl6pPr marL="2375438" indent="0">
              <a:buNone/>
              <a:defRPr sz="1038"/>
            </a:lvl6pPr>
            <a:lvl7pPr marL="2850525" indent="0">
              <a:buNone/>
              <a:defRPr sz="1038"/>
            </a:lvl7pPr>
            <a:lvl8pPr marL="3325612" indent="0">
              <a:buNone/>
              <a:defRPr sz="1038"/>
            </a:lvl8pPr>
            <a:lvl9pPr marL="3800698" indent="0">
              <a:buNone/>
              <a:defRPr sz="103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A6ED1A-D2ED-4E33-9FA8-06E033C61927}" type="datetimeFigureOut">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2322000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32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6"/>
            <a:ext cx="5412730" cy="5372269"/>
          </a:xfrm>
        </p:spPr>
        <p:txBody>
          <a:bodyPr anchor="t"/>
          <a:lstStyle>
            <a:lvl1pPr marL="0" indent="0">
              <a:buNone/>
              <a:defRPr sz="3325"/>
            </a:lvl1pPr>
            <a:lvl2pPr marL="475088" indent="0">
              <a:buNone/>
              <a:defRPr sz="2909"/>
            </a:lvl2pPr>
            <a:lvl3pPr marL="950175" indent="0">
              <a:buNone/>
              <a:defRPr sz="2495"/>
            </a:lvl3pPr>
            <a:lvl4pPr marL="1425263" indent="0">
              <a:buNone/>
              <a:defRPr sz="2079"/>
            </a:lvl4pPr>
            <a:lvl5pPr marL="1900350" indent="0">
              <a:buNone/>
              <a:defRPr sz="2079"/>
            </a:lvl5pPr>
            <a:lvl6pPr marL="2375438" indent="0">
              <a:buNone/>
              <a:defRPr sz="2079"/>
            </a:lvl6pPr>
            <a:lvl7pPr marL="2850525" indent="0">
              <a:buNone/>
              <a:defRPr sz="2079"/>
            </a:lvl7pPr>
            <a:lvl8pPr marL="3325612" indent="0">
              <a:buNone/>
              <a:defRPr sz="2079"/>
            </a:lvl8pPr>
            <a:lvl9pPr marL="3800698" indent="0">
              <a:buNone/>
              <a:defRPr sz="2079"/>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663"/>
            </a:lvl1pPr>
            <a:lvl2pPr marL="475088" indent="0">
              <a:buNone/>
              <a:defRPr sz="1455"/>
            </a:lvl2pPr>
            <a:lvl3pPr marL="950175" indent="0">
              <a:buNone/>
              <a:defRPr sz="1247"/>
            </a:lvl3pPr>
            <a:lvl4pPr marL="1425263" indent="0">
              <a:buNone/>
              <a:defRPr sz="1038"/>
            </a:lvl4pPr>
            <a:lvl5pPr marL="1900350" indent="0">
              <a:buNone/>
              <a:defRPr sz="1038"/>
            </a:lvl5pPr>
            <a:lvl6pPr marL="2375438" indent="0">
              <a:buNone/>
              <a:defRPr sz="1038"/>
            </a:lvl6pPr>
            <a:lvl7pPr marL="2850525" indent="0">
              <a:buNone/>
              <a:defRPr sz="1038"/>
            </a:lvl7pPr>
            <a:lvl8pPr marL="3325612" indent="0">
              <a:buNone/>
              <a:defRPr sz="1038"/>
            </a:lvl8pPr>
            <a:lvl9pPr marL="3800698" indent="0">
              <a:buNone/>
              <a:defRPr sz="103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A6ED1A-D2ED-4E33-9FA8-06E033C61927}" type="datetimeFigureOut">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2706398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A6ED1A-D2ED-4E33-9FA8-06E033C6192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2002135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4"/>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4" y="402484"/>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BA6ED1A-D2ED-4E33-9FA8-06E033C6192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1266954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08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5332DDA-6A3D-4E46-89D8-B91D18A72A1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2373590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332DDA-6A3D-4E46-89D8-B91D18A72A1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2737638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699"/>
            <a:ext cx="9936163" cy="830997"/>
          </a:xfrm>
          <a:prstGeom prst="rect">
            <a:avLst/>
          </a:prstGeom>
        </p:spPr>
        <p:txBody>
          <a:bodyPr lIns="0" tIns="0" rIns="0" bIns="0">
            <a:spAutoFit/>
          </a:bodyPr>
          <a:lstStyle>
            <a:lvl1pPr marL="0" marR="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sz="1800"/>
            </a:lvl1pPr>
            <a:lvl2pPr marL="503971" indent="0">
              <a:buNone/>
              <a:defRPr/>
            </a:lvl2pPr>
            <a:lvl3pPr marL="1007943" indent="0">
              <a:buNone/>
              <a:defRPr/>
            </a:lvl3pPr>
            <a:lvl4pPr marL="1511914" indent="0">
              <a:buNone/>
              <a:defRPr/>
            </a:lvl4pPr>
            <a:lvl5pPr marL="2015886" indent="0">
              <a:buNone/>
              <a:defRPr/>
            </a:lvl5pPr>
          </a:lstStyle>
          <a:p>
            <a:pPr marL="0" marR="0" lvl="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3508592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5332DDA-6A3D-4E46-89D8-B91D18A72A1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2743422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5332DDA-6A3D-4E46-89D8-B91D18A72A17}" type="datetimeFigureOut">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3983601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5332DDA-6A3D-4E46-89D8-B91D18A72A17}" type="datetimeFigureOut">
              <a:rPr kumimoji="1" lang="ja-JP" altLang="en-US" smtClean="0"/>
              <a:t>2024/3/20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1166953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5332DDA-6A3D-4E46-89D8-B91D18A72A17}" type="datetimeFigureOut">
              <a:rPr kumimoji="1" lang="ja-JP" altLang="en-US" smtClean="0"/>
              <a:t>2024/3/20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2089289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32DDA-6A3D-4E46-89D8-B91D18A72A17}" type="datetimeFigureOut">
              <a:rPr kumimoji="1" lang="ja-JP" altLang="en-US" smtClean="0"/>
              <a:t>2024/3/20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3357188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332DDA-6A3D-4E46-89D8-B91D18A72A17}" type="datetimeFigureOut">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21198287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5332DDA-6A3D-4E46-89D8-B91D18A72A17}" type="datetimeFigureOut">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1998642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332DDA-6A3D-4E46-89D8-B91D18A72A1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2052293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5332DDA-6A3D-4E46-89D8-B91D18A72A1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3882409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10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442"/>
            </a:lvl1pPr>
            <a:lvl2pPr marL="465216" indent="0" algn="ctr">
              <a:buNone/>
              <a:defRPr sz="2035"/>
            </a:lvl2pPr>
            <a:lvl3pPr marL="930433" indent="0" algn="ctr">
              <a:buNone/>
              <a:defRPr sz="1832"/>
            </a:lvl3pPr>
            <a:lvl4pPr marL="1395648" indent="0" algn="ctr">
              <a:buNone/>
              <a:defRPr sz="1628"/>
            </a:lvl4pPr>
            <a:lvl5pPr marL="1860864" indent="0" algn="ctr">
              <a:buNone/>
              <a:defRPr sz="1628"/>
            </a:lvl5pPr>
            <a:lvl6pPr marL="2326081" indent="0" algn="ctr">
              <a:buNone/>
              <a:defRPr sz="1628"/>
            </a:lvl6pPr>
            <a:lvl7pPr marL="2791297" indent="0" algn="ctr">
              <a:buNone/>
              <a:defRPr sz="1628"/>
            </a:lvl7pPr>
            <a:lvl8pPr marL="3256513" indent="0" algn="ctr">
              <a:buNone/>
              <a:defRPr sz="1628"/>
            </a:lvl8pPr>
            <a:lvl9pPr marL="3721730" indent="0" algn="ctr">
              <a:buNone/>
              <a:defRPr sz="162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C95F1FA-8D60-4850-A8BF-AC5816740A6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91346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文科省スライド">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453AD1F1-19A2-4E9F-B374-DACDE709B84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378955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95F1FA-8D60-4850-A8BF-AC5816740A6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1022659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5" y="1884674"/>
            <a:ext cx="9221689" cy="3144614"/>
          </a:xfrm>
        </p:spPr>
        <p:txBody>
          <a:bodyPr anchor="b"/>
          <a:lstStyle>
            <a:lvl1pPr>
              <a:defRPr sz="610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5" y="5059037"/>
            <a:ext cx="9221689" cy="1653678"/>
          </a:xfrm>
        </p:spPr>
        <p:txBody>
          <a:bodyPr/>
          <a:lstStyle>
            <a:lvl1pPr marL="0" indent="0">
              <a:buNone/>
              <a:defRPr sz="2442">
                <a:solidFill>
                  <a:schemeClr val="tx1"/>
                </a:solidFill>
              </a:defRPr>
            </a:lvl1pPr>
            <a:lvl2pPr marL="465216" indent="0">
              <a:buNone/>
              <a:defRPr sz="2035">
                <a:solidFill>
                  <a:schemeClr val="tx1">
                    <a:tint val="75000"/>
                  </a:schemeClr>
                </a:solidFill>
              </a:defRPr>
            </a:lvl2pPr>
            <a:lvl3pPr marL="930433" indent="0">
              <a:buNone/>
              <a:defRPr sz="1832">
                <a:solidFill>
                  <a:schemeClr val="tx1">
                    <a:tint val="75000"/>
                  </a:schemeClr>
                </a:solidFill>
              </a:defRPr>
            </a:lvl3pPr>
            <a:lvl4pPr marL="1395648" indent="0">
              <a:buNone/>
              <a:defRPr sz="1628">
                <a:solidFill>
                  <a:schemeClr val="tx1">
                    <a:tint val="75000"/>
                  </a:schemeClr>
                </a:solidFill>
              </a:defRPr>
            </a:lvl4pPr>
            <a:lvl5pPr marL="1860864" indent="0">
              <a:buNone/>
              <a:defRPr sz="1628">
                <a:solidFill>
                  <a:schemeClr val="tx1">
                    <a:tint val="75000"/>
                  </a:schemeClr>
                </a:solidFill>
              </a:defRPr>
            </a:lvl5pPr>
            <a:lvl6pPr marL="2326081" indent="0">
              <a:buNone/>
              <a:defRPr sz="1628">
                <a:solidFill>
                  <a:schemeClr val="tx1">
                    <a:tint val="75000"/>
                  </a:schemeClr>
                </a:solidFill>
              </a:defRPr>
            </a:lvl6pPr>
            <a:lvl7pPr marL="2791297" indent="0">
              <a:buNone/>
              <a:defRPr sz="1628">
                <a:solidFill>
                  <a:schemeClr val="tx1">
                    <a:tint val="75000"/>
                  </a:schemeClr>
                </a:solidFill>
              </a:defRPr>
            </a:lvl7pPr>
            <a:lvl8pPr marL="3256513" indent="0">
              <a:buNone/>
              <a:defRPr sz="1628">
                <a:solidFill>
                  <a:schemeClr val="tx1">
                    <a:tint val="75000"/>
                  </a:schemeClr>
                </a:solidFill>
              </a:defRPr>
            </a:lvl8pPr>
            <a:lvl9pPr marL="3721730" indent="0">
              <a:buNone/>
              <a:defRPr sz="162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C95F1FA-8D60-4850-A8BF-AC5816740A6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1914423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C95F1FA-8D60-4850-A8BF-AC5816740A67}" type="datetimeFigureOut">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4840096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6" y="402486"/>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442" b="1"/>
            </a:lvl1pPr>
            <a:lvl2pPr marL="465216" indent="0">
              <a:buNone/>
              <a:defRPr sz="2035" b="1"/>
            </a:lvl2pPr>
            <a:lvl3pPr marL="930433" indent="0">
              <a:buNone/>
              <a:defRPr sz="1832" b="1"/>
            </a:lvl3pPr>
            <a:lvl4pPr marL="1395648" indent="0">
              <a:buNone/>
              <a:defRPr sz="1628" b="1"/>
            </a:lvl4pPr>
            <a:lvl5pPr marL="1860864" indent="0">
              <a:buNone/>
              <a:defRPr sz="1628" b="1"/>
            </a:lvl5pPr>
            <a:lvl6pPr marL="2326081" indent="0">
              <a:buNone/>
              <a:defRPr sz="1628" b="1"/>
            </a:lvl6pPr>
            <a:lvl7pPr marL="2791297" indent="0">
              <a:buNone/>
              <a:defRPr sz="1628" b="1"/>
            </a:lvl7pPr>
            <a:lvl8pPr marL="3256513" indent="0">
              <a:buNone/>
              <a:defRPr sz="1628" b="1"/>
            </a:lvl8pPr>
            <a:lvl9pPr marL="3721730" indent="0">
              <a:buNone/>
              <a:defRPr sz="1628"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442" b="1"/>
            </a:lvl1pPr>
            <a:lvl2pPr marL="465216" indent="0">
              <a:buNone/>
              <a:defRPr sz="2035" b="1"/>
            </a:lvl2pPr>
            <a:lvl3pPr marL="930433" indent="0">
              <a:buNone/>
              <a:defRPr sz="1832" b="1"/>
            </a:lvl3pPr>
            <a:lvl4pPr marL="1395648" indent="0">
              <a:buNone/>
              <a:defRPr sz="1628" b="1"/>
            </a:lvl4pPr>
            <a:lvl5pPr marL="1860864" indent="0">
              <a:buNone/>
              <a:defRPr sz="1628" b="1"/>
            </a:lvl5pPr>
            <a:lvl6pPr marL="2326081" indent="0">
              <a:buNone/>
              <a:defRPr sz="1628" b="1"/>
            </a:lvl6pPr>
            <a:lvl7pPr marL="2791297" indent="0">
              <a:buNone/>
              <a:defRPr sz="1628" b="1"/>
            </a:lvl7pPr>
            <a:lvl8pPr marL="3256513" indent="0">
              <a:buNone/>
              <a:defRPr sz="1628" b="1"/>
            </a:lvl8pPr>
            <a:lvl9pPr marL="3721730" indent="0">
              <a:buNone/>
              <a:defRPr sz="1628"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C95F1FA-8D60-4850-A8BF-AC5816740A67}" type="datetimeFigureOut">
              <a:rPr kumimoji="1" lang="ja-JP" altLang="en-US" smtClean="0"/>
              <a:t>2024/3/20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4205140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C95F1FA-8D60-4850-A8BF-AC5816740A67}" type="datetimeFigureOut">
              <a:rPr kumimoji="1" lang="ja-JP" altLang="en-US" smtClean="0"/>
              <a:t>2024/3/20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18713798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5F1FA-8D60-4850-A8BF-AC5816740A67}" type="datetimeFigureOut">
              <a:rPr kumimoji="1" lang="ja-JP" altLang="en-US" smtClean="0"/>
              <a:t>2024/3/20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31925468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3256"/>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7"/>
            <a:ext cx="5412730" cy="5372269"/>
          </a:xfrm>
        </p:spPr>
        <p:txBody>
          <a:bodyPr/>
          <a:lstStyle>
            <a:lvl1pPr>
              <a:defRPr sz="3256"/>
            </a:lvl1pPr>
            <a:lvl2pPr>
              <a:defRPr sz="2849"/>
            </a:lvl2pPr>
            <a:lvl3pPr>
              <a:defRPr sz="2442"/>
            </a:lvl3pPr>
            <a:lvl4pPr>
              <a:defRPr sz="2035"/>
            </a:lvl4pPr>
            <a:lvl5pPr>
              <a:defRPr sz="2035"/>
            </a:lvl5pPr>
            <a:lvl6pPr>
              <a:defRPr sz="2035"/>
            </a:lvl6pPr>
            <a:lvl7pPr>
              <a:defRPr sz="2035"/>
            </a:lvl7pPr>
            <a:lvl8pPr>
              <a:defRPr sz="2035"/>
            </a:lvl8pPr>
            <a:lvl9pPr>
              <a:defRPr sz="203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6" y="2267902"/>
            <a:ext cx="3448388" cy="4201570"/>
          </a:xfrm>
        </p:spPr>
        <p:txBody>
          <a:bodyPr/>
          <a:lstStyle>
            <a:lvl1pPr marL="0" indent="0">
              <a:buNone/>
              <a:defRPr sz="1628"/>
            </a:lvl1pPr>
            <a:lvl2pPr marL="465216" indent="0">
              <a:buNone/>
              <a:defRPr sz="1424"/>
            </a:lvl2pPr>
            <a:lvl3pPr marL="930433" indent="0">
              <a:buNone/>
              <a:defRPr sz="1221"/>
            </a:lvl3pPr>
            <a:lvl4pPr marL="1395648" indent="0">
              <a:buNone/>
              <a:defRPr sz="1017"/>
            </a:lvl4pPr>
            <a:lvl5pPr marL="1860864" indent="0">
              <a:buNone/>
              <a:defRPr sz="1017"/>
            </a:lvl5pPr>
            <a:lvl6pPr marL="2326081" indent="0">
              <a:buNone/>
              <a:defRPr sz="1017"/>
            </a:lvl6pPr>
            <a:lvl7pPr marL="2791297" indent="0">
              <a:buNone/>
              <a:defRPr sz="1017"/>
            </a:lvl7pPr>
            <a:lvl8pPr marL="3256513" indent="0">
              <a:buNone/>
              <a:defRPr sz="1017"/>
            </a:lvl8pPr>
            <a:lvl9pPr marL="3721730" indent="0">
              <a:buNone/>
              <a:defRPr sz="101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95F1FA-8D60-4850-A8BF-AC5816740A67}" type="datetimeFigureOut">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2320192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325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7"/>
            <a:ext cx="5412730" cy="5372269"/>
          </a:xfrm>
        </p:spPr>
        <p:txBody>
          <a:bodyPr anchor="t"/>
          <a:lstStyle>
            <a:lvl1pPr marL="0" indent="0">
              <a:buNone/>
              <a:defRPr sz="3256"/>
            </a:lvl1pPr>
            <a:lvl2pPr marL="465216" indent="0">
              <a:buNone/>
              <a:defRPr sz="2849"/>
            </a:lvl2pPr>
            <a:lvl3pPr marL="930433" indent="0">
              <a:buNone/>
              <a:defRPr sz="2442"/>
            </a:lvl3pPr>
            <a:lvl4pPr marL="1395648" indent="0">
              <a:buNone/>
              <a:defRPr sz="2035"/>
            </a:lvl4pPr>
            <a:lvl5pPr marL="1860864" indent="0">
              <a:buNone/>
              <a:defRPr sz="2035"/>
            </a:lvl5pPr>
            <a:lvl6pPr marL="2326081" indent="0">
              <a:buNone/>
              <a:defRPr sz="2035"/>
            </a:lvl6pPr>
            <a:lvl7pPr marL="2791297" indent="0">
              <a:buNone/>
              <a:defRPr sz="2035"/>
            </a:lvl7pPr>
            <a:lvl8pPr marL="3256513" indent="0">
              <a:buNone/>
              <a:defRPr sz="2035"/>
            </a:lvl8pPr>
            <a:lvl9pPr marL="3721730" indent="0">
              <a:buNone/>
              <a:defRPr sz="2035"/>
            </a:lvl9pPr>
          </a:lstStyle>
          <a:p>
            <a:r>
              <a:rPr lang="ja-JP" altLang="en-US"/>
              <a:t>図を追加</a:t>
            </a:r>
            <a:endParaRPr lang="en-US" dirty="0"/>
          </a:p>
        </p:txBody>
      </p:sp>
      <p:sp>
        <p:nvSpPr>
          <p:cNvPr id="4" name="Text Placeholder 3"/>
          <p:cNvSpPr>
            <a:spLocks noGrp="1"/>
          </p:cNvSpPr>
          <p:nvPr>
            <p:ph type="body" sz="half" idx="2"/>
          </p:nvPr>
        </p:nvSpPr>
        <p:spPr>
          <a:xfrm>
            <a:off x="736456" y="2267902"/>
            <a:ext cx="3448388" cy="4201570"/>
          </a:xfrm>
        </p:spPr>
        <p:txBody>
          <a:bodyPr/>
          <a:lstStyle>
            <a:lvl1pPr marL="0" indent="0">
              <a:buNone/>
              <a:defRPr sz="1628"/>
            </a:lvl1pPr>
            <a:lvl2pPr marL="465216" indent="0">
              <a:buNone/>
              <a:defRPr sz="1424"/>
            </a:lvl2pPr>
            <a:lvl3pPr marL="930433" indent="0">
              <a:buNone/>
              <a:defRPr sz="1221"/>
            </a:lvl3pPr>
            <a:lvl4pPr marL="1395648" indent="0">
              <a:buNone/>
              <a:defRPr sz="1017"/>
            </a:lvl4pPr>
            <a:lvl5pPr marL="1860864" indent="0">
              <a:buNone/>
              <a:defRPr sz="1017"/>
            </a:lvl5pPr>
            <a:lvl6pPr marL="2326081" indent="0">
              <a:buNone/>
              <a:defRPr sz="1017"/>
            </a:lvl6pPr>
            <a:lvl7pPr marL="2791297" indent="0">
              <a:buNone/>
              <a:defRPr sz="1017"/>
            </a:lvl7pPr>
            <a:lvl8pPr marL="3256513" indent="0">
              <a:buNone/>
              <a:defRPr sz="1017"/>
            </a:lvl8pPr>
            <a:lvl9pPr marL="3721730" indent="0">
              <a:buNone/>
              <a:defRPr sz="101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95F1FA-8D60-4850-A8BF-AC5816740A67}" type="datetimeFigureOut">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4228896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95F1FA-8D60-4850-A8BF-AC5816740A6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33021901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31"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4"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95F1FA-8D60-4850-A8BF-AC5816740A67}" type="datetimeFigureOut">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333743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スポーツ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F46D0F"/>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F46D0F"/>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7" name="図 5"/>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50992" y="214199"/>
            <a:ext cx="570996" cy="64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7624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34485AE-859A-4E80-88FE-86695EF6492F}" type="datetime1">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1907095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DDAB4C-E65B-4668-8549-B2F17123D19A}" type="datetime1">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8855342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551EDF4-A124-4E28-BFB6-E90F53E74F5B}" type="datetime1">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17592326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7DC6E0-DE72-49F4-9A00-913C984AEB23}" type="datetime1">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1824871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299495-BA6B-495F-A65E-0DE47284798D}" type="datetime1">
              <a:rPr kumimoji="1" lang="ja-JP" altLang="en-US" smtClean="0"/>
              <a:t>2024/3/20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670653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BCA0CC8-2D73-4005-B5A8-2F7D14F81E35}" type="datetime1">
              <a:rPr kumimoji="1" lang="ja-JP" altLang="en-US" smtClean="0"/>
              <a:t>2024/3/20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30130871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4C5C70-5B6E-4BD2-A0C2-6235A07D51F3}" type="datetime1">
              <a:rPr kumimoji="1" lang="ja-JP" altLang="en-US" smtClean="0"/>
              <a:t>2024/3/20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2541513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9DF24EA-C5CE-47A9-A6E1-42DD86DE5D28}" type="datetime1">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3839008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358DEB5-43F6-4779-81F8-443FF8340ED1}" type="datetime1">
              <a:rPr kumimoji="1" lang="ja-JP" altLang="en-US" smtClean="0"/>
              <a:t>2024/3/20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36197087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E69ABE-8532-41DB-BABF-E726D732FCF2}" type="datetime1">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326635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文化庁スライド">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377825" y="865700"/>
            <a:ext cx="9432000" cy="1587"/>
          </a:xfrm>
          <a:prstGeom prst="line">
            <a:avLst/>
          </a:prstGeom>
          <a:ln w="25400">
            <a:solidFill>
              <a:srgbClr val="E4312B"/>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377826" y="345310"/>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400" b="1" baseline="0" smtClean="0">
                <a:solidFill>
                  <a:srgbClr val="E4312B"/>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6" name="テキスト ボックス 5">
            <a:extLst>
              <a:ext uri="{FF2B5EF4-FFF2-40B4-BE49-F238E27FC236}">
                <a16:creationId xmlns:a16="http://schemas.microsoft.com/office/drawing/2014/main" id="{CD0BE9C0-B4A8-41C8-8CF7-5850320F1997}"/>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pic>
        <p:nvPicPr>
          <p:cNvPr id="2" name="図 1"/>
          <p:cNvPicPr>
            <a:picLocks noChangeAspect="1"/>
          </p:cNvPicPr>
          <p:nvPr userDrawn="1"/>
        </p:nvPicPr>
        <p:blipFill>
          <a:blip r:embed="rId2"/>
          <a:stretch>
            <a:fillRect/>
          </a:stretch>
        </p:blipFill>
        <p:spPr>
          <a:xfrm>
            <a:off x="9842818" y="345310"/>
            <a:ext cx="579170" cy="475529"/>
          </a:xfrm>
          <a:prstGeom prst="rect">
            <a:avLst/>
          </a:prstGeom>
        </p:spPr>
      </p:pic>
    </p:spTree>
    <p:extLst>
      <p:ext uri="{BB962C8B-B14F-4D97-AF65-F5344CB8AC3E}">
        <p14:creationId xmlns:p14="http://schemas.microsoft.com/office/powerpoint/2010/main" val="15795755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71D987-BE71-437B-9D48-F53609F6C7D7}" type="datetime1">
              <a:rPr kumimoji="1" lang="ja-JP" altLang="en-US" smtClean="0"/>
              <a:t>2024/3/20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2054696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ページ番号のみ">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600" b="0" smtClean="0">
                <a:latin typeface="+mn-ea"/>
                <a:ea typeface="+mn-ea"/>
                <a:cs typeface="Arial" panose="020B0604020202020204" pitchFamily="34" charset="0"/>
              </a:rPr>
              <a:pPr algn="r"/>
              <a:t>‹#›</a:t>
            </a:fld>
            <a:endParaRPr kumimoji="1" lang="ja-JP" altLang="en-US" sz="1100" b="0" dirty="0">
              <a:latin typeface="+mn-ea"/>
              <a:ea typeface="+mn-ea"/>
              <a:cs typeface="Arial" panose="020B0604020202020204" pitchFamily="34" charset="0"/>
            </a:endParaRPr>
          </a:p>
        </p:txBody>
      </p:sp>
    </p:spTree>
    <p:extLst>
      <p:ext uri="{BB962C8B-B14F-4D97-AF65-F5344CB8AC3E}">
        <p14:creationId xmlns:p14="http://schemas.microsoft.com/office/powerpoint/2010/main" val="141682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37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1886" y="2343499"/>
            <a:ext cx="908804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3772" y="4233419"/>
            <a:ext cx="748426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6" name="Holder 6"/>
          <p:cNvSpPr>
            <a:spLocks noGrp="1"/>
          </p:cNvSpPr>
          <p:nvPr>
            <p:ph type="sldNum" sz="quarter" idx="7"/>
          </p:nvPr>
        </p:nvSpPr>
        <p:spPr/>
        <p:txBody>
          <a:bodyPr lIns="0" tIns="0" rIns="0" bIns="0"/>
          <a:lstStyle>
            <a:lvl1pPr>
              <a:defRPr sz="1696" b="0" i="0">
                <a:solidFill>
                  <a:schemeClr val="tx1"/>
                </a:solidFill>
                <a:latin typeface="Arial MT"/>
                <a:cs typeface="Arial MT"/>
              </a:defRPr>
            </a:lvl1pPr>
          </a:lstStyle>
          <a:p>
            <a:pPr marL="51474">
              <a:spcBef>
                <a:spcPts val="127"/>
              </a:spcBef>
            </a:pPr>
            <a:fld id="{81D60167-4931-47E6-BA6A-407CBD079E47}" type="slidenum">
              <a:rPr lang="en-US" altLang="ja-JP" smtClean="0"/>
              <a:pPr marL="51474">
                <a:spcBef>
                  <a:spcPts val="127"/>
                </a:spcBef>
              </a:pPr>
              <a:t>‹#›</a:t>
            </a:fld>
            <a:endParaRPr lang="en-US" altLang="ja-JP" dirty="0"/>
          </a:p>
        </p:txBody>
      </p:sp>
    </p:spTree>
    <p:extLst>
      <p:ext uri="{BB962C8B-B14F-4D97-AF65-F5344CB8AC3E}">
        <p14:creationId xmlns:p14="http://schemas.microsoft.com/office/powerpoint/2010/main" val="78092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3480907196"/>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1" r:id="rId4"/>
    <p:sldLayoutId id="2147484552" r:id="rId5"/>
    <p:sldLayoutId id="2147484553" r:id="rId6"/>
    <p:sldLayoutId id="2147484554" r:id="rId7"/>
    <p:sldLayoutId id="2147484555" r:id="rId8"/>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p15:clr>
            <a:srgbClr val="F26B43"/>
          </p15:clr>
        </p15:guide>
        <p15:guide id="2" orient="horz" pos="2630">
          <p15:clr>
            <a:srgbClr val="F26B43"/>
          </p15:clr>
        </p15:guide>
        <p15:guide id="3" orient="horz" pos="544">
          <p15:clr>
            <a:srgbClr val="F26B43"/>
          </p15:clr>
        </p15:guide>
        <p15:guide id="4" pos="238">
          <p15:clr>
            <a:srgbClr val="F26B43"/>
          </p15:clr>
        </p15:guide>
        <p15:guide id="5" pos="6497">
          <p15:clr>
            <a:srgbClr val="F26B43"/>
          </p15:clr>
        </p15:guide>
        <p15:guide id="6" orient="horz" pos="4536">
          <p15:clr>
            <a:srgbClr val="F26B43"/>
          </p15:clr>
        </p15:guide>
        <p15:guide id="7" orient="horz" pos="226">
          <p15:clr>
            <a:srgbClr val="F26B43"/>
          </p15:clr>
        </p15:guide>
        <p15:guide id="8" orient="horz" pos="7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591" y="302388"/>
            <a:ext cx="962263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534591" y="1738726"/>
            <a:ext cx="962263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217" y="7030497"/>
            <a:ext cx="34213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591" y="7030497"/>
            <a:ext cx="2459117"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3/20/2024</a:t>
            </a:fld>
            <a:endParaRPr lang="en-US"/>
          </a:p>
        </p:txBody>
      </p:sp>
      <p:sp>
        <p:nvSpPr>
          <p:cNvPr id="6" name="Holder 6"/>
          <p:cNvSpPr>
            <a:spLocks noGrp="1"/>
          </p:cNvSpPr>
          <p:nvPr>
            <p:ph type="sldNum" sz="quarter" idx="7"/>
          </p:nvPr>
        </p:nvSpPr>
        <p:spPr>
          <a:xfrm>
            <a:off x="9843539" y="6778715"/>
            <a:ext cx="275549" cy="521938"/>
          </a:xfrm>
          <a:prstGeom prst="rect">
            <a:avLst/>
          </a:prstGeom>
        </p:spPr>
        <p:txBody>
          <a:bodyPr wrap="square" lIns="0" tIns="0" rIns="0" bIns="0">
            <a:spAutoFit/>
          </a:bodyPr>
          <a:lstStyle>
            <a:lvl1pPr>
              <a:defRPr sz="1696" b="0" i="0">
                <a:solidFill>
                  <a:schemeClr val="tx1"/>
                </a:solidFill>
                <a:latin typeface="Arial MT"/>
                <a:cs typeface="Arial MT"/>
              </a:defRPr>
            </a:lvl1pPr>
          </a:lstStyle>
          <a:p>
            <a:pPr marL="51474">
              <a:spcBef>
                <a:spcPts val="127"/>
              </a:spcBef>
            </a:pPr>
            <a:fld id="{81D60167-4931-47E6-BA6A-407CBD079E47}" type="slidenum">
              <a:rPr lang="en-US" altLang="ja-JP" smtClean="0"/>
              <a:pPr marL="51474">
                <a:spcBef>
                  <a:spcPts val="127"/>
                </a:spcBef>
              </a:pPr>
              <a:t>‹#›</a:t>
            </a:fld>
            <a:endParaRPr lang="en-US" altLang="ja-JP" dirty="0"/>
          </a:p>
        </p:txBody>
      </p:sp>
    </p:spTree>
    <p:extLst>
      <p:ext uri="{BB962C8B-B14F-4D97-AF65-F5344CB8AC3E}">
        <p14:creationId xmlns:p14="http://schemas.microsoft.com/office/powerpoint/2010/main" val="485712835"/>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Lst>
  <p:txStyles>
    <p:titleStyle>
      <a:lvl1pPr>
        <a:defRPr>
          <a:latin typeface="+mj-lt"/>
          <a:ea typeface="+mj-ea"/>
          <a:cs typeface="+mj-cs"/>
        </a:defRPr>
      </a:lvl1pPr>
    </p:titleStyle>
    <p:bodyStyle>
      <a:lvl1pPr marL="0">
        <a:defRPr>
          <a:latin typeface="+mn-lt"/>
          <a:ea typeface="+mn-ea"/>
          <a:cs typeface="+mn-cs"/>
        </a:defRPr>
      </a:lvl1pPr>
      <a:lvl2pPr marL="430946">
        <a:defRPr>
          <a:latin typeface="+mn-lt"/>
          <a:ea typeface="+mn-ea"/>
          <a:cs typeface="+mn-cs"/>
        </a:defRPr>
      </a:lvl2pPr>
      <a:lvl3pPr marL="861892">
        <a:defRPr>
          <a:latin typeface="+mn-lt"/>
          <a:ea typeface="+mn-ea"/>
          <a:cs typeface="+mn-cs"/>
        </a:defRPr>
      </a:lvl3pPr>
      <a:lvl4pPr marL="1292838">
        <a:defRPr>
          <a:latin typeface="+mn-lt"/>
          <a:ea typeface="+mn-ea"/>
          <a:cs typeface="+mn-cs"/>
        </a:defRPr>
      </a:lvl4pPr>
      <a:lvl5pPr marL="1723784">
        <a:defRPr>
          <a:latin typeface="+mn-lt"/>
          <a:ea typeface="+mn-ea"/>
          <a:cs typeface="+mn-cs"/>
        </a:defRPr>
      </a:lvl5pPr>
      <a:lvl6pPr marL="2154731">
        <a:defRPr>
          <a:latin typeface="+mn-lt"/>
          <a:ea typeface="+mn-ea"/>
          <a:cs typeface="+mn-cs"/>
        </a:defRPr>
      </a:lvl6pPr>
      <a:lvl7pPr marL="2585676">
        <a:defRPr>
          <a:latin typeface="+mn-lt"/>
          <a:ea typeface="+mn-ea"/>
          <a:cs typeface="+mn-cs"/>
        </a:defRPr>
      </a:lvl7pPr>
      <a:lvl8pPr marL="3016623">
        <a:defRPr>
          <a:latin typeface="+mn-lt"/>
          <a:ea typeface="+mn-ea"/>
          <a:cs typeface="+mn-cs"/>
        </a:defRPr>
      </a:lvl8pPr>
      <a:lvl9pPr marL="3447569">
        <a:defRPr>
          <a:latin typeface="+mn-lt"/>
          <a:ea typeface="+mn-ea"/>
          <a:cs typeface="+mn-cs"/>
        </a:defRPr>
      </a:lvl9pPr>
    </p:bodyStyle>
    <p:otherStyle>
      <a:lvl1pPr marL="0">
        <a:defRPr>
          <a:latin typeface="+mn-lt"/>
          <a:ea typeface="+mn-ea"/>
          <a:cs typeface="+mn-cs"/>
        </a:defRPr>
      </a:lvl1pPr>
      <a:lvl2pPr marL="430946">
        <a:defRPr>
          <a:latin typeface="+mn-lt"/>
          <a:ea typeface="+mn-ea"/>
          <a:cs typeface="+mn-cs"/>
        </a:defRPr>
      </a:lvl2pPr>
      <a:lvl3pPr marL="861892">
        <a:defRPr>
          <a:latin typeface="+mn-lt"/>
          <a:ea typeface="+mn-ea"/>
          <a:cs typeface="+mn-cs"/>
        </a:defRPr>
      </a:lvl3pPr>
      <a:lvl4pPr marL="1292838">
        <a:defRPr>
          <a:latin typeface="+mn-lt"/>
          <a:ea typeface="+mn-ea"/>
          <a:cs typeface="+mn-cs"/>
        </a:defRPr>
      </a:lvl4pPr>
      <a:lvl5pPr marL="1723784">
        <a:defRPr>
          <a:latin typeface="+mn-lt"/>
          <a:ea typeface="+mn-ea"/>
          <a:cs typeface="+mn-cs"/>
        </a:defRPr>
      </a:lvl5pPr>
      <a:lvl6pPr marL="2154731">
        <a:defRPr>
          <a:latin typeface="+mn-lt"/>
          <a:ea typeface="+mn-ea"/>
          <a:cs typeface="+mn-cs"/>
        </a:defRPr>
      </a:lvl6pPr>
      <a:lvl7pPr marL="2585676">
        <a:defRPr>
          <a:latin typeface="+mn-lt"/>
          <a:ea typeface="+mn-ea"/>
          <a:cs typeface="+mn-cs"/>
        </a:defRPr>
      </a:lvl7pPr>
      <a:lvl8pPr marL="3016623">
        <a:defRPr>
          <a:latin typeface="+mn-lt"/>
          <a:ea typeface="+mn-ea"/>
          <a:cs typeface="+mn-cs"/>
        </a:defRPr>
      </a:lvl8pPr>
      <a:lvl9pPr marL="3447569">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1"/>
            <a:ext cx="2405658" cy="402483"/>
          </a:xfrm>
          <a:prstGeom prst="rect">
            <a:avLst/>
          </a:prstGeom>
        </p:spPr>
        <p:txBody>
          <a:bodyPr vert="horz" lIns="91440" tIns="45720" rIns="91440" bIns="45720" rtlCol="0" anchor="ctr"/>
          <a:lstStyle>
            <a:lvl1pPr algn="l">
              <a:defRPr sz="1247">
                <a:solidFill>
                  <a:schemeClr val="tx1">
                    <a:tint val="75000"/>
                  </a:schemeClr>
                </a:solidFill>
              </a:defRPr>
            </a:lvl1pPr>
          </a:lstStyle>
          <a:p>
            <a:fld id="{BBA6ED1A-D2ED-4E33-9FA8-06E033C61927}" type="datetimeFigureOut">
              <a:rPr kumimoji="1" lang="ja-JP" altLang="en-US" smtClean="0"/>
              <a:t>2024/3/20</a:t>
            </a:fld>
            <a:endParaRPr kumimoji="1" lang="ja-JP" altLang="en-US"/>
          </a:p>
        </p:txBody>
      </p:sp>
      <p:sp>
        <p:nvSpPr>
          <p:cNvPr id="5" name="Footer Placeholder 4"/>
          <p:cNvSpPr>
            <a:spLocks noGrp="1"/>
          </p:cNvSpPr>
          <p:nvPr>
            <p:ph type="ftr" sz="quarter" idx="3"/>
          </p:nvPr>
        </p:nvSpPr>
        <p:spPr>
          <a:xfrm>
            <a:off x="3541663" y="7006701"/>
            <a:ext cx="3608487" cy="402483"/>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1"/>
            <a:ext cx="2405658" cy="402483"/>
          </a:xfrm>
          <a:prstGeom prst="rect">
            <a:avLst/>
          </a:prstGeom>
        </p:spPr>
        <p:txBody>
          <a:bodyPr vert="horz" lIns="91440" tIns="45720" rIns="91440" bIns="45720" rtlCol="0" anchor="ctr"/>
          <a:lstStyle>
            <a:lvl1pPr algn="r">
              <a:defRPr sz="1247">
                <a:solidFill>
                  <a:schemeClr val="tx1">
                    <a:tint val="75000"/>
                  </a:schemeClr>
                </a:solidFill>
              </a:defRPr>
            </a:lvl1pPr>
          </a:lstStyle>
          <a:p>
            <a:fld id="{98CEF351-25EA-4B96-BE3C-3D0CA800A0C9}" type="slidenum">
              <a:rPr kumimoji="1" lang="ja-JP" altLang="en-US" smtClean="0"/>
              <a:t>‹#›</a:t>
            </a:fld>
            <a:endParaRPr kumimoji="1" lang="ja-JP" altLang="en-US"/>
          </a:p>
        </p:txBody>
      </p:sp>
    </p:spTree>
    <p:extLst>
      <p:ext uri="{BB962C8B-B14F-4D97-AF65-F5344CB8AC3E}">
        <p14:creationId xmlns:p14="http://schemas.microsoft.com/office/powerpoint/2010/main" val="1797051153"/>
      </p:ext>
    </p:extLst>
  </p:cSld>
  <p:clrMap bg1="lt1" tx1="dk1" bg2="lt2" tx2="dk2" accent1="accent1" accent2="accent2" accent3="accent3" accent4="accent4" accent5="accent5" accent6="accent6" hlink="hlink" folHlink="folHlink"/>
  <p:sldLayoutIdLst>
    <p:sldLayoutId id="2147484565" r:id="rId1"/>
    <p:sldLayoutId id="2147484566" r:id="rId2"/>
    <p:sldLayoutId id="2147484567" r:id="rId3"/>
    <p:sldLayoutId id="2147484568" r:id="rId4"/>
    <p:sldLayoutId id="2147484569" r:id="rId5"/>
    <p:sldLayoutId id="2147484570" r:id="rId6"/>
    <p:sldLayoutId id="2147484571" r:id="rId7"/>
    <p:sldLayoutId id="2147484572" r:id="rId8"/>
    <p:sldLayoutId id="2147484573" r:id="rId9"/>
    <p:sldLayoutId id="2147484574" r:id="rId10"/>
    <p:sldLayoutId id="2147484575" r:id="rId11"/>
    <p:sldLayoutId id="2147484612" r:id="rId12"/>
  </p:sldLayoutIdLst>
  <p:txStyles>
    <p:titleStyle>
      <a:lvl1pPr algn="l" defTabSz="950175" rtl="0" eaLnBrk="1" latinLnBrk="0" hangingPunct="1">
        <a:lnSpc>
          <a:spcPct val="90000"/>
        </a:lnSpc>
        <a:spcBef>
          <a:spcPct val="0"/>
        </a:spcBef>
        <a:buNone/>
        <a:defRPr kumimoji="1" sz="4572" kern="1200">
          <a:solidFill>
            <a:schemeClr val="tx1"/>
          </a:solidFill>
          <a:latin typeface="+mj-lt"/>
          <a:ea typeface="+mj-ea"/>
          <a:cs typeface="+mj-cs"/>
        </a:defRPr>
      </a:lvl1pPr>
    </p:titleStyle>
    <p:bodyStyle>
      <a:lvl1pPr marL="237543" indent="-237543" algn="l" defTabSz="950175" rtl="0" eaLnBrk="1" latinLnBrk="0" hangingPunct="1">
        <a:lnSpc>
          <a:spcPct val="90000"/>
        </a:lnSpc>
        <a:spcBef>
          <a:spcPts val="1038"/>
        </a:spcBef>
        <a:buFont typeface="Arial" panose="020B0604020202020204" pitchFamily="34" charset="0"/>
        <a:buChar char="•"/>
        <a:defRPr kumimoji="1" sz="2909" kern="1200">
          <a:solidFill>
            <a:schemeClr val="tx1"/>
          </a:solidFill>
          <a:latin typeface="+mn-lt"/>
          <a:ea typeface="+mn-ea"/>
          <a:cs typeface="+mn-cs"/>
        </a:defRPr>
      </a:lvl1pPr>
      <a:lvl2pPr marL="712630" indent="-237543" algn="l" defTabSz="950175" rtl="0" eaLnBrk="1" latinLnBrk="0" hangingPunct="1">
        <a:lnSpc>
          <a:spcPct val="90000"/>
        </a:lnSpc>
        <a:spcBef>
          <a:spcPts val="519"/>
        </a:spcBef>
        <a:buFont typeface="Arial" panose="020B0604020202020204" pitchFamily="34" charset="0"/>
        <a:buChar char="•"/>
        <a:defRPr kumimoji="1" sz="2495" kern="1200">
          <a:solidFill>
            <a:schemeClr val="tx1"/>
          </a:solidFill>
          <a:latin typeface="+mn-lt"/>
          <a:ea typeface="+mn-ea"/>
          <a:cs typeface="+mn-cs"/>
        </a:defRPr>
      </a:lvl2pPr>
      <a:lvl3pPr marL="1187718" indent="-237543" algn="l" defTabSz="950175" rtl="0" eaLnBrk="1" latinLnBrk="0" hangingPunct="1">
        <a:lnSpc>
          <a:spcPct val="90000"/>
        </a:lnSpc>
        <a:spcBef>
          <a:spcPts val="519"/>
        </a:spcBef>
        <a:buFont typeface="Arial" panose="020B0604020202020204" pitchFamily="34" charset="0"/>
        <a:buChar char="•"/>
        <a:defRPr kumimoji="1" sz="2079" kern="1200">
          <a:solidFill>
            <a:schemeClr val="tx1"/>
          </a:solidFill>
          <a:latin typeface="+mn-lt"/>
          <a:ea typeface="+mn-ea"/>
          <a:cs typeface="+mn-cs"/>
        </a:defRPr>
      </a:lvl3pPr>
      <a:lvl4pPr marL="1662805"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4pPr>
      <a:lvl5pPr marL="213789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5pPr>
      <a:lvl6pPr marL="2612981"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6pPr>
      <a:lvl7pPr marL="3088068"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7pPr>
      <a:lvl8pPr marL="3563156"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8pPr>
      <a:lvl9pPr marL="403824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9pPr>
    </p:bodyStyle>
    <p:otherStyle>
      <a:defPPr>
        <a:defRPr lang="en-US"/>
      </a:defPPr>
      <a:lvl1pPr marL="0" algn="l" defTabSz="950175" rtl="0" eaLnBrk="1" latinLnBrk="0" hangingPunct="1">
        <a:defRPr kumimoji="1" sz="1871" kern="1200">
          <a:solidFill>
            <a:schemeClr val="tx1"/>
          </a:solidFill>
          <a:latin typeface="+mn-lt"/>
          <a:ea typeface="+mn-ea"/>
          <a:cs typeface="+mn-cs"/>
        </a:defRPr>
      </a:lvl1pPr>
      <a:lvl2pPr marL="475088" algn="l" defTabSz="950175" rtl="0" eaLnBrk="1" latinLnBrk="0" hangingPunct="1">
        <a:defRPr kumimoji="1" sz="1871" kern="1200">
          <a:solidFill>
            <a:schemeClr val="tx1"/>
          </a:solidFill>
          <a:latin typeface="+mn-lt"/>
          <a:ea typeface="+mn-ea"/>
          <a:cs typeface="+mn-cs"/>
        </a:defRPr>
      </a:lvl2pPr>
      <a:lvl3pPr marL="950175" algn="l" defTabSz="950175" rtl="0" eaLnBrk="1" latinLnBrk="0" hangingPunct="1">
        <a:defRPr kumimoji="1" sz="1871" kern="1200">
          <a:solidFill>
            <a:schemeClr val="tx1"/>
          </a:solidFill>
          <a:latin typeface="+mn-lt"/>
          <a:ea typeface="+mn-ea"/>
          <a:cs typeface="+mn-cs"/>
        </a:defRPr>
      </a:lvl3pPr>
      <a:lvl4pPr marL="1425263" algn="l" defTabSz="950175" rtl="0" eaLnBrk="1" latinLnBrk="0" hangingPunct="1">
        <a:defRPr kumimoji="1" sz="1871" kern="1200">
          <a:solidFill>
            <a:schemeClr val="tx1"/>
          </a:solidFill>
          <a:latin typeface="+mn-lt"/>
          <a:ea typeface="+mn-ea"/>
          <a:cs typeface="+mn-cs"/>
        </a:defRPr>
      </a:lvl4pPr>
      <a:lvl5pPr marL="1900350" algn="l" defTabSz="950175" rtl="0" eaLnBrk="1" latinLnBrk="0" hangingPunct="1">
        <a:defRPr kumimoji="1" sz="1871" kern="1200">
          <a:solidFill>
            <a:schemeClr val="tx1"/>
          </a:solidFill>
          <a:latin typeface="+mn-lt"/>
          <a:ea typeface="+mn-ea"/>
          <a:cs typeface="+mn-cs"/>
        </a:defRPr>
      </a:lvl5pPr>
      <a:lvl6pPr marL="2375438" algn="l" defTabSz="950175" rtl="0" eaLnBrk="1" latinLnBrk="0" hangingPunct="1">
        <a:defRPr kumimoji="1" sz="1871" kern="1200">
          <a:solidFill>
            <a:schemeClr val="tx1"/>
          </a:solidFill>
          <a:latin typeface="+mn-lt"/>
          <a:ea typeface="+mn-ea"/>
          <a:cs typeface="+mn-cs"/>
        </a:defRPr>
      </a:lvl6pPr>
      <a:lvl7pPr marL="2850525" algn="l" defTabSz="950175" rtl="0" eaLnBrk="1" latinLnBrk="0" hangingPunct="1">
        <a:defRPr kumimoji="1" sz="1871" kern="1200">
          <a:solidFill>
            <a:schemeClr val="tx1"/>
          </a:solidFill>
          <a:latin typeface="+mn-lt"/>
          <a:ea typeface="+mn-ea"/>
          <a:cs typeface="+mn-cs"/>
        </a:defRPr>
      </a:lvl7pPr>
      <a:lvl8pPr marL="3325612" algn="l" defTabSz="950175" rtl="0" eaLnBrk="1" latinLnBrk="0" hangingPunct="1">
        <a:defRPr kumimoji="1" sz="1871" kern="1200">
          <a:solidFill>
            <a:schemeClr val="tx1"/>
          </a:solidFill>
          <a:latin typeface="+mn-lt"/>
          <a:ea typeface="+mn-ea"/>
          <a:cs typeface="+mn-cs"/>
        </a:defRPr>
      </a:lvl8pPr>
      <a:lvl9pPr marL="3800698" algn="l" defTabSz="950175" rtl="0" eaLnBrk="1" latinLnBrk="0" hangingPunct="1">
        <a:defRPr kumimoji="1" sz="187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45332DDA-6A3D-4E46-89D8-B91D18A72A17}" type="datetimeFigureOut">
              <a:rPr kumimoji="1" lang="ja-JP" altLang="en-US" smtClean="0"/>
              <a:t>2024/3/20</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64192FD-AD4B-4F2A-B587-9B9FE2AD020E}" type="slidenum">
              <a:rPr kumimoji="1" lang="ja-JP" altLang="en-US" smtClean="0"/>
              <a:t>‹#›</a:t>
            </a:fld>
            <a:endParaRPr kumimoji="1" lang="ja-JP" altLang="en-US"/>
          </a:p>
        </p:txBody>
      </p:sp>
    </p:spTree>
    <p:extLst>
      <p:ext uri="{BB962C8B-B14F-4D97-AF65-F5344CB8AC3E}">
        <p14:creationId xmlns:p14="http://schemas.microsoft.com/office/powerpoint/2010/main" val="52657132"/>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3" y="402486"/>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221">
                <a:solidFill>
                  <a:schemeClr val="tx1">
                    <a:tint val="75000"/>
                  </a:schemeClr>
                </a:solidFill>
              </a:defRPr>
            </a:lvl1pPr>
          </a:lstStyle>
          <a:p>
            <a:fld id="{CC95F1FA-8D60-4850-A8BF-AC5816740A67}" type="datetimeFigureOut">
              <a:rPr kumimoji="1" lang="ja-JP" altLang="en-US" smtClean="0"/>
              <a:t>2024/3/20</a:t>
            </a:fld>
            <a:endParaRPr kumimoji="1" lang="ja-JP" altLang="en-US"/>
          </a:p>
        </p:txBody>
      </p:sp>
      <p:sp>
        <p:nvSpPr>
          <p:cNvPr id="5" name="Footer Placeholder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22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221">
                <a:solidFill>
                  <a:schemeClr val="tx1">
                    <a:tint val="75000"/>
                  </a:schemeClr>
                </a:solidFill>
              </a:defRPr>
            </a:lvl1pPr>
          </a:lstStyle>
          <a:p>
            <a:fld id="{48CBBEA2-9202-4724-983E-769D79A16CBA}" type="slidenum">
              <a:rPr kumimoji="1" lang="ja-JP" altLang="en-US" smtClean="0"/>
              <a:t>‹#›</a:t>
            </a:fld>
            <a:endParaRPr kumimoji="1" lang="ja-JP" altLang="en-US"/>
          </a:p>
        </p:txBody>
      </p:sp>
    </p:spTree>
    <p:extLst>
      <p:ext uri="{BB962C8B-B14F-4D97-AF65-F5344CB8AC3E}">
        <p14:creationId xmlns:p14="http://schemas.microsoft.com/office/powerpoint/2010/main" val="3378577750"/>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l" defTabSz="930433" rtl="0" eaLnBrk="1" latinLnBrk="0" hangingPunct="1">
        <a:lnSpc>
          <a:spcPct val="90000"/>
        </a:lnSpc>
        <a:spcBef>
          <a:spcPct val="0"/>
        </a:spcBef>
        <a:buNone/>
        <a:defRPr kumimoji="1" sz="4478" kern="1200">
          <a:solidFill>
            <a:schemeClr val="tx1"/>
          </a:solidFill>
          <a:latin typeface="+mj-lt"/>
          <a:ea typeface="+mj-ea"/>
          <a:cs typeface="+mj-cs"/>
        </a:defRPr>
      </a:lvl1pPr>
    </p:titleStyle>
    <p:bodyStyle>
      <a:lvl1pPr marL="232608" indent="-232608" algn="l" defTabSz="930433" rtl="0" eaLnBrk="1" latinLnBrk="0" hangingPunct="1">
        <a:lnSpc>
          <a:spcPct val="90000"/>
        </a:lnSpc>
        <a:spcBef>
          <a:spcPts val="1017"/>
        </a:spcBef>
        <a:buFont typeface="Arial" panose="020B0604020202020204" pitchFamily="34" charset="0"/>
        <a:buChar char="•"/>
        <a:defRPr kumimoji="1" sz="2849" kern="1200">
          <a:solidFill>
            <a:schemeClr val="tx1"/>
          </a:solidFill>
          <a:latin typeface="+mn-lt"/>
          <a:ea typeface="+mn-ea"/>
          <a:cs typeface="+mn-cs"/>
        </a:defRPr>
      </a:lvl1pPr>
      <a:lvl2pPr marL="697824" indent="-232608" algn="l" defTabSz="930433" rtl="0" eaLnBrk="1" latinLnBrk="0" hangingPunct="1">
        <a:lnSpc>
          <a:spcPct val="90000"/>
        </a:lnSpc>
        <a:spcBef>
          <a:spcPts val="509"/>
        </a:spcBef>
        <a:buFont typeface="Arial" panose="020B0604020202020204" pitchFamily="34" charset="0"/>
        <a:buChar char="•"/>
        <a:defRPr kumimoji="1" sz="2442" kern="1200">
          <a:solidFill>
            <a:schemeClr val="tx1"/>
          </a:solidFill>
          <a:latin typeface="+mn-lt"/>
          <a:ea typeface="+mn-ea"/>
          <a:cs typeface="+mn-cs"/>
        </a:defRPr>
      </a:lvl2pPr>
      <a:lvl3pPr marL="1163040" indent="-232608" algn="l" defTabSz="930433" rtl="0" eaLnBrk="1" latinLnBrk="0" hangingPunct="1">
        <a:lnSpc>
          <a:spcPct val="90000"/>
        </a:lnSpc>
        <a:spcBef>
          <a:spcPts val="509"/>
        </a:spcBef>
        <a:buFont typeface="Arial" panose="020B0604020202020204" pitchFamily="34" charset="0"/>
        <a:buChar char="•"/>
        <a:defRPr kumimoji="1" sz="2035" kern="1200">
          <a:solidFill>
            <a:schemeClr val="tx1"/>
          </a:solidFill>
          <a:latin typeface="+mn-lt"/>
          <a:ea typeface="+mn-ea"/>
          <a:cs typeface="+mn-cs"/>
        </a:defRPr>
      </a:lvl3pPr>
      <a:lvl4pPr marL="1628257" indent="-232608" algn="l" defTabSz="93043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4pPr>
      <a:lvl5pPr marL="2093473" indent="-232608" algn="l" defTabSz="93043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5pPr>
      <a:lvl6pPr marL="2558689" indent="-232608" algn="l" defTabSz="93043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6pPr>
      <a:lvl7pPr marL="3023905" indent="-232608" algn="l" defTabSz="93043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7pPr>
      <a:lvl8pPr marL="3489121" indent="-232608" algn="l" defTabSz="93043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8pPr>
      <a:lvl9pPr marL="3954337" indent="-232608" algn="l" defTabSz="930433" rtl="0" eaLnBrk="1" latinLnBrk="0" hangingPunct="1">
        <a:lnSpc>
          <a:spcPct val="90000"/>
        </a:lnSpc>
        <a:spcBef>
          <a:spcPts val="509"/>
        </a:spcBef>
        <a:buFont typeface="Arial" panose="020B0604020202020204" pitchFamily="34" charset="0"/>
        <a:buChar char="•"/>
        <a:defRPr kumimoji="1" sz="1832" kern="1200">
          <a:solidFill>
            <a:schemeClr val="tx1"/>
          </a:solidFill>
          <a:latin typeface="+mn-lt"/>
          <a:ea typeface="+mn-ea"/>
          <a:cs typeface="+mn-cs"/>
        </a:defRPr>
      </a:lvl9pPr>
    </p:bodyStyle>
    <p:otherStyle>
      <a:defPPr>
        <a:defRPr lang="en-US"/>
      </a:defPPr>
      <a:lvl1pPr marL="0" algn="l" defTabSz="930433" rtl="0" eaLnBrk="1" latinLnBrk="0" hangingPunct="1">
        <a:defRPr kumimoji="1" sz="1832" kern="1200">
          <a:solidFill>
            <a:schemeClr val="tx1"/>
          </a:solidFill>
          <a:latin typeface="+mn-lt"/>
          <a:ea typeface="+mn-ea"/>
          <a:cs typeface="+mn-cs"/>
        </a:defRPr>
      </a:lvl1pPr>
      <a:lvl2pPr marL="465216" algn="l" defTabSz="930433" rtl="0" eaLnBrk="1" latinLnBrk="0" hangingPunct="1">
        <a:defRPr kumimoji="1" sz="1832" kern="1200">
          <a:solidFill>
            <a:schemeClr val="tx1"/>
          </a:solidFill>
          <a:latin typeface="+mn-lt"/>
          <a:ea typeface="+mn-ea"/>
          <a:cs typeface="+mn-cs"/>
        </a:defRPr>
      </a:lvl2pPr>
      <a:lvl3pPr marL="930433" algn="l" defTabSz="930433" rtl="0" eaLnBrk="1" latinLnBrk="0" hangingPunct="1">
        <a:defRPr kumimoji="1" sz="1832" kern="1200">
          <a:solidFill>
            <a:schemeClr val="tx1"/>
          </a:solidFill>
          <a:latin typeface="+mn-lt"/>
          <a:ea typeface="+mn-ea"/>
          <a:cs typeface="+mn-cs"/>
        </a:defRPr>
      </a:lvl3pPr>
      <a:lvl4pPr marL="1395648" algn="l" defTabSz="930433" rtl="0" eaLnBrk="1" latinLnBrk="0" hangingPunct="1">
        <a:defRPr kumimoji="1" sz="1832" kern="1200">
          <a:solidFill>
            <a:schemeClr val="tx1"/>
          </a:solidFill>
          <a:latin typeface="+mn-lt"/>
          <a:ea typeface="+mn-ea"/>
          <a:cs typeface="+mn-cs"/>
        </a:defRPr>
      </a:lvl4pPr>
      <a:lvl5pPr marL="1860864" algn="l" defTabSz="930433" rtl="0" eaLnBrk="1" latinLnBrk="0" hangingPunct="1">
        <a:defRPr kumimoji="1" sz="1832" kern="1200">
          <a:solidFill>
            <a:schemeClr val="tx1"/>
          </a:solidFill>
          <a:latin typeface="+mn-lt"/>
          <a:ea typeface="+mn-ea"/>
          <a:cs typeface="+mn-cs"/>
        </a:defRPr>
      </a:lvl5pPr>
      <a:lvl6pPr marL="2326081" algn="l" defTabSz="930433" rtl="0" eaLnBrk="1" latinLnBrk="0" hangingPunct="1">
        <a:defRPr kumimoji="1" sz="1832" kern="1200">
          <a:solidFill>
            <a:schemeClr val="tx1"/>
          </a:solidFill>
          <a:latin typeface="+mn-lt"/>
          <a:ea typeface="+mn-ea"/>
          <a:cs typeface="+mn-cs"/>
        </a:defRPr>
      </a:lvl6pPr>
      <a:lvl7pPr marL="2791297" algn="l" defTabSz="930433" rtl="0" eaLnBrk="1" latinLnBrk="0" hangingPunct="1">
        <a:defRPr kumimoji="1" sz="1832" kern="1200">
          <a:solidFill>
            <a:schemeClr val="tx1"/>
          </a:solidFill>
          <a:latin typeface="+mn-lt"/>
          <a:ea typeface="+mn-ea"/>
          <a:cs typeface="+mn-cs"/>
        </a:defRPr>
      </a:lvl7pPr>
      <a:lvl8pPr marL="3256513" algn="l" defTabSz="930433" rtl="0" eaLnBrk="1" latinLnBrk="0" hangingPunct="1">
        <a:defRPr kumimoji="1" sz="1832" kern="1200">
          <a:solidFill>
            <a:schemeClr val="tx1"/>
          </a:solidFill>
          <a:latin typeface="+mn-lt"/>
          <a:ea typeface="+mn-ea"/>
          <a:cs typeface="+mn-cs"/>
        </a:defRPr>
      </a:lvl8pPr>
      <a:lvl9pPr marL="3721730" algn="l" defTabSz="930433" rtl="0" eaLnBrk="1" latinLnBrk="0" hangingPunct="1">
        <a:defRPr kumimoji="1" sz="183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38E1E41F-F81D-411B-A4CA-E0ACA790A55E}" type="datetime1">
              <a:rPr kumimoji="1" lang="ja-JP" altLang="en-US" smtClean="0"/>
              <a:t>2024/3/20</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D04D971F-C1C7-4C2D-9584-C04DF781F68E}" type="slidenum">
              <a:rPr kumimoji="1" lang="ja-JP" altLang="en-US" smtClean="0"/>
              <a:t>‹#›</a:t>
            </a:fld>
            <a:endParaRPr kumimoji="1" lang="ja-JP" altLang="en-US"/>
          </a:p>
        </p:txBody>
      </p:sp>
    </p:spTree>
    <p:extLst>
      <p:ext uri="{BB962C8B-B14F-4D97-AF65-F5344CB8AC3E}">
        <p14:creationId xmlns:p14="http://schemas.microsoft.com/office/powerpoint/2010/main" val="1022167514"/>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hf hdr="0" ftr="0" dt="0"/>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5.emf"/><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emf"/></Relationships>
</file>

<file path=ppt/slides/_rels/slide5.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38.png"/><Relationship Id="rId21" Type="http://schemas.microsoft.com/office/2007/relationships/hdphoto" Target="../media/hdphoto3.wdp"/><Relationship Id="rId34" Type="http://schemas.openxmlformats.org/officeDocument/2006/relationships/image" Target="../media/image46.png"/><Relationship Id="rId7" Type="http://schemas.openxmlformats.org/officeDocument/2006/relationships/image" Target="../media/image23.jpe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notesSlide" Target="../notesSlides/notesSlide5.xml"/><Relationship Id="rId16" Type="http://schemas.openxmlformats.org/officeDocument/2006/relationships/image" Target="../media/image31.jpeg"/><Relationship Id="rId20" Type="http://schemas.openxmlformats.org/officeDocument/2006/relationships/image" Target="../media/image34.png"/><Relationship Id="rId29" Type="http://schemas.openxmlformats.org/officeDocument/2006/relationships/image" Target="../media/image41.png"/><Relationship Id="rId1" Type="http://schemas.openxmlformats.org/officeDocument/2006/relationships/slideLayout" Target="../slideLayouts/slideLayout28.xml"/><Relationship Id="rId6" Type="http://schemas.openxmlformats.org/officeDocument/2006/relationships/image" Target="../media/image22.png"/><Relationship Id="rId11" Type="http://schemas.openxmlformats.org/officeDocument/2006/relationships/image" Target="../media/image26.png"/><Relationship Id="rId24" Type="http://schemas.openxmlformats.org/officeDocument/2006/relationships/image" Target="../media/image36.jpeg"/><Relationship Id="rId32" Type="http://schemas.openxmlformats.org/officeDocument/2006/relationships/image" Target="../media/image44.png"/><Relationship Id="rId37" Type="http://schemas.openxmlformats.org/officeDocument/2006/relationships/image" Target="../media/image49.png"/><Relationship Id="rId5" Type="http://schemas.openxmlformats.org/officeDocument/2006/relationships/image" Target="../media/image21.png"/><Relationship Id="rId15" Type="http://schemas.openxmlformats.org/officeDocument/2006/relationships/image" Target="../media/image30.png"/><Relationship Id="rId23" Type="http://schemas.microsoft.com/office/2007/relationships/hdphoto" Target="../media/hdphoto4.wdp"/><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image" Target="../media/image25.png"/><Relationship Id="rId19" Type="http://schemas.microsoft.com/office/2007/relationships/hdphoto" Target="../media/hdphoto2.wdp"/><Relationship Id="rId31" Type="http://schemas.openxmlformats.org/officeDocument/2006/relationships/image" Target="../media/image43.png"/><Relationship Id="rId4" Type="http://schemas.openxmlformats.org/officeDocument/2006/relationships/image" Target="../media/image20.png"/><Relationship Id="rId9" Type="http://schemas.microsoft.com/office/2007/relationships/hdphoto" Target="../media/hdphoto1.wdp"/><Relationship Id="rId14" Type="http://schemas.openxmlformats.org/officeDocument/2006/relationships/image" Target="../media/image29.png"/><Relationship Id="rId22" Type="http://schemas.openxmlformats.org/officeDocument/2006/relationships/image" Target="../media/image35.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 Id="rId8" Type="http://schemas.openxmlformats.org/officeDocument/2006/relationships/image" Target="../media/image24.png"/><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1.emf"/><Relationship Id="rId26" Type="http://schemas.openxmlformats.org/officeDocument/2006/relationships/image" Target="../media/image79.png"/><Relationship Id="rId3" Type="http://schemas.openxmlformats.org/officeDocument/2006/relationships/image" Target="../media/image56.png"/><Relationship Id="rId21" Type="http://schemas.openxmlformats.org/officeDocument/2006/relationships/image" Target="../media/image74.emf"/><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emf"/><Relationship Id="rId25" Type="http://schemas.openxmlformats.org/officeDocument/2006/relationships/image" Target="../media/image78.emf"/><Relationship Id="rId2" Type="http://schemas.openxmlformats.org/officeDocument/2006/relationships/notesSlide" Target="../notesSlides/notesSlide7.xml"/><Relationship Id="rId16" Type="http://schemas.openxmlformats.org/officeDocument/2006/relationships/image" Target="../media/image69.emf"/><Relationship Id="rId20" Type="http://schemas.openxmlformats.org/officeDocument/2006/relationships/image" Target="../media/image73.emf"/><Relationship Id="rId29" Type="http://schemas.openxmlformats.org/officeDocument/2006/relationships/image" Target="../media/image82.png"/><Relationship Id="rId1" Type="http://schemas.openxmlformats.org/officeDocument/2006/relationships/slideLayout" Target="../slideLayouts/slideLayout39.x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7.emf"/><Relationship Id="rId5" Type="http://schemas.openxmlformats.org/officeDocument/2006/relationships/image" Target="../media/image58.jpeg"/><Relationship Id="rId15" Type="http://schemas.openxmlformats.org/officeDocument/2006/relationships/image" Target="../media/image68.png"/><Relationship Id="rId23" Type="http://schemas.openxmlformats.org/officeDocument/2006/relationships/image" Target="../media/image76.emf"/><Relationship Id="rId28" Type="http://schemas.openxmlformats.org/officeDocument/2006/relationships/image" Target="../media/image81.jpeg"/><Relationship Id="rId10" Type="http://schemas.openxmlformats.org/officeDocument/2006/relationships/image" Target="../media/image63.png"/><Relationship Id="rId19" Type="http://schemas.openxmlformats.org/officeDocument/2006/relationships/image" Target="../media/image72.emf"/><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75.emf"/><Relationship Id="rId27" Type="http://schemas.openxmlformats.org/officeDocument/2006/relationships/image" Target="../media/image80.png"/><Relationship Id="rId30" Type="http://schemas.openxmlformats.org/officeDocument/2006/relationships/image" Target="../media/image83.png"/></Relationships>
</file>

<file path=ppt/slides/_rels/slide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67.png"/><Relationship Id="rId7" Type="http://schemas.microsoft.com/office/2007/relationships/hdphoto" Target="../media/hdphoto5.wdp"/><Relationship Id="rId2" Type="http://schemas.openxmlformats.org/officeDocument/2006/relationships/notesSlide" Target="../notesSlides/notesSlide8.xml"/><Relationship Id="rId1" Type="http://schemas.openxmlformats.org/officeDocument/2006/relationships/slideLayout" Target="../slideLayouts/slideLayout39.xml"/><Relationship Id="rId6" Type="http://schemas.openxmlformats.org/officeDocument/2006/relationships/image" Target="../media/image84.png"/><Relationship Id="rId5" Type="http://schemas.openxmlformats.org/officeDocument/2006/relationships/image" Target="../media/image68.png"/><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53540" y="3477023"/>
            <a:ext cx="8733698" cy="3820788"/>
          </a:xfrm>
          <a:prstGeom prst="rect">
            <a:avLst/>
          </a:prstGeom>
          <a:solidFill>
            <a:schemeClr val="accent2">
              <a:lumMod val="20000"/>
              <a:lumOff val="80000"/>
            </a:schemeClr>
          </a:solidFill>
          <a:ln w="9525" cap="flat" cmpd="sng" algn="ctr">
            <a:solidFill>
              <a:srgbClr val="FF9933"/>
            </a:solidFill>
            <a:prstDash val="solid"/>
            <a:miter lim="800000"/>
          </a:ln>
          <a:effectLst/>
        </p:spPr>
        <p:txBody>
          <a:bodyPr wrap="none" rtlCol="0" anchor="t" anchorCtr="0">
            <a:noAutofit/>
          </a:bodyPr>
          <a:lstStyle/>
          <a:p>
            <a:pPr defTabSz="950495" eaLnBrk="1" fontAlgn="auto" hangingPunct="1">
              <a:spcBef>
                <a:spcPts val="0"/>
              </a:spcBef>
              <a:spcAft>
                <a:spcPts val="0"/>
              </a:spcAft>
              <a:defRPr/>
            </a:pPr>
            <a:endParaRPr lang="en-US" altLang="ja-JP" sz="1143" kern="0" dirty="0">
              <a:solidFill>
                <a:prstClr val="black"/>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93427" y="598753"/>
            <a:ext cx="9504960" cy="561316"/>
          </a:xfrm>
          <a:prstGeom prst="rect">
            <a:avLst/>
          </a:prstGeom>
          <a:solidFill>
            <a:srgbClr val="FFCC66"/>
          </a:solidFill>
          <a:ln>
            <a:noFill/>
          </a:ln>
        </p:spPr>
        <p:style>
          <a:lnRef idx="2">
            <a:schemeClr val="accent6"/>
          </a:lnRef>
          <a:fillRef idx="1">
            <a:schemeClr val="lt1"/>
          </a:fillRef>
          <a:effectRef idx="0">
            <a:schemeClr val="accent6"/>
          </a:effectRef>
          <a:fontRef idx="minor">
            <a:schemeClr val="dk1"/>
          </a:fontRef>
        </p:style>
        <p:txBody>
          <a:bodyPr spcFirstLastPara="0" vert="horz" wrap="square" lIns="214390" tIns="122508" rIns="214390" bIns="122508" numCol="1" spcCol="1270" rtlCol="0" anchor="ctr" anchorCtr="0">
            <a:noAutofit/>
          </a:bodyPr>
          <a:lstStyle/>
          <a:p>
            <a:pPr algn="ctr" defTabSz="1339933" eaLnBrk="1" fontAlgn="auto" hangingPunct="1">
              <a:lnSpc>
                <a:spcPct val="90000"/>
              </a:lnSpc>
              <a:spcAft>
                <a:spcPct val="35000"/>
              </a:spcAft>
            </a:pPr>
            <a:r>
              <a:rPr lang="ja-JP" altLang="en-US" sz="2286" b="1" dirty="0">
                <a:solidFill>
                  <a:prstClr val="black"/>
                </a:solidFill>
                <a:latin typeface="Meiryo UI" panose="020B0604030504040204" pitchFamily="50" charset="-128"/>
                <a:ea typeface="Meiryo UI" panose="020B0604030504040204" pitchFamily="50" charset="-128"/>
              </a:rPr>
              <a:t>大阪府における部活動の地域移行に関する検討会議について</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0091" y="621469"/>
            <a:ext cx="457796" cy="515883"/>
          </a:xfrm>
          <a:prstGeom prst="rect">
            <a:avLst/>
          </a:prstGeom>
          <a:solidFill>
            <a:schemeClr val="bg1"/>
          </a:solidFill>
          <a:ln w="6350">
            <a:solidFill>
              <a:schemeClr val="tx1"/>
            </a:solidFill>
          </a:ln>
        </p:spPr>
      </p:pic>
      <p:sp>
        <p:nvSpPr>
          <p:cNvPr id="5" name="正方形/長方形 4"/>
          <p:cNvSpPr/>
          <p:nvPr/>
        </p:nvSpPr>
        <p:spPr>
          <a:xfrm>
            <a:off x="5915398" y="1400313"/>
            <a:ext cx="3937296" cy="1851148"/>
          </a:xfrm>
          <a:prstGeom prst="rect">
            <a:avLst/>
          </a:prstGeom>
          <a:solidFill>
            <a:srgbClr val="FFFFCC"/>
          </a:solidFill>
          <a:ln w="9525" cap="flat" cmpd="sng" algn="ctr">
            <a:solidFill>
              <a:srgbClr val="FF9933"/>
            </a:solidFill>
            <a:prstDash val="solid"/>
            <a:miter lim="800000"/>
          </a:ln>
          <a:effectLst/>
        </p:spPr>
        <p:txBody>
          <a:bodyPr wrap="none" rtlCol="0" anchor="t" anchorCtr="0">
            <a:spAutoFit/>
          </a:bodyPr>
          <a:lstStyle/>
          <a:p>
            <a:pPr defTabSz="950495" eaLnBrk="1" fontAlgn="auto" hangingPunct="1">
              <a:spcBef>
                <a:spcPts val="0"/>
              </a:spcBef>
              <a:spcAft>
                <a:spcPts val="0"/>
              </a:spcAft>
              <a:defRPr/>
            </a:pPr>
            <a:endParaRPr lang="en-US" altLang="ja-JP" sz="1143"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ja-JP" altLang="en-US" sz="1143" b="1" kern="0" dirty="0">
                <a:solidFill>
                  <a:prstClr val="black"/>
                </a:solidFill>
                <a:latin typeface="Meiryo UI" panose="020B0604030504040204" pitchFamily="50" charset="-128"/>
                <a:ea typeface="Meiryo UI" panose="020B0604030504040204" pitchFamily="50" charset="-128"/>
              </a:rPr>
              <a:t>１．大阪府部活動の在り方に関する方針の改定</a:t>
            </a:r>
          </a:p>
          <a:p>
            <a:pPr defTabSz="950495" eaLnBrk="1" fontAlgn="auto" hangingPunct="1">
              <a:spcBef>
                <a:spcPts val="0"/>
              </a:spcBef>
              <a:spcAft>
                <a:spcPts val="0"/>
              </a:spcAft>
              <a:defRPr/>
            </a:pPr>
            <a:endParaRPr lang="en-US" altLang="ja-JP" sz="1143" b="1"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ja-JP" altLang="en-US" sz="1143" b="1" kern="0" dirty="0">
                <a:solidFill>
                  <a:prstClr val="black"/>
                </a:solidFill>
                <a:latin typeface="Meiryo UI" panose="020B0604030504040204" pitchFamily="50" charset="-128"/>
                <a:ea typeface="Meiryo UI" panose="020B0604030504040204" pitchFamily="50" charset="-128"/>
              </a:rPr>
              <a:t>２．地域のスポーツ団体や文化芸術団体、指導員の確保方策</a:t>
            </a:r>
          </a:p>
          <a:p>
            <a:pPr defTabSz="950495" eaLnBrk="1" fontAlgn="auto" hangingPunct="1">
              <a:spcBef>
                <a:spcPts val="0"/>
              </a:spcBef>
              <a:spcAft>
                <a:spcPts val="0"/>
              </a:spcAft>
              <a:defRPr/>
            </a:pPr>
            <a:endParaRPr lang="en-US" altLang="ja-JP" sz="1143" b="1"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ja-JP" altLang="en-US" sz="1143" b="1" kern="0" dirty="0">
                <a:solidFill>
                  <a:prstClr val="black"/>
                </a:solidFill>
                <a:latin typeface="Meiryo UI" panose="020B0604030504040204" pitchFamily="50" charset="-128"/>
                <a:ea typeface="Meiryo UI" panose="020B0604030504040204" pitchFamily="50" charset="-128"/>
              </a:rPr>
              <a:t>３．次年度以降の予算要求の方向性</a:t>
            </a:r>
          </a:p>
          <a:p>
            <a:pPr defTabSz="950495" eaLnBrk="1" fontAlgn="auto" hangingPunct="1">
              <a:spcBef>
                <a:spcPts val="0"/>
              </a:spcBef>
              <a:spcAft>
                <a:spcPts val="0"/>
              </a:spcAft>
              <a:defRPr/>
            </a:pPr>
            <a:endParaRPr lang="ja-JP" altLang="en-US" sz="1143" b="1"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ja-JP" altLang="en-US" sz="1143" b="1" kern="0" dirty="0">
                <a:solidFill>
                  <a:prstClr val="black"/>
                </a:solidFill>
                <a:latin typeface="Meiryo UI" panose="020B0604030504040204" pitchFamily="50" charset="-128"/>
                <a:ea typeface="Meiryo UI" panose="020B0604030504040204" pitchFamily="50" charset="-128"/>
              </a:rPr>
              <a:t>４．好事例の普及方策</a:t>
            </a:r>
            <a:r>
              <a:rPr lang="ja-JP" altLang="en-US" sz="1143" kern="0" dirty="0">
                <a:solidFill>
                  <a:prstClr val="black"/>
                </a:solidFill>
                <a:latin typeface="Meiryo UI" panose="020B0604030504040204" pitchFamily="50" charset="-128"/>
                <a:ea typeface="Meiryo UI" panose="020B0604030504040204" pitchFamily="50" charset="-128"/>
              </a:rPr>
              <a:t>　　等</a:t>
            </a:r>
            <a:endParaRPr lang="en-US" altLang="ja-JP" sz="1143"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endParaRPr lang="en-US" altLang="ja-JP" sz="1143"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en-US" altLang="ja-JP" sz="1143" kern="0" dirty="0">
                <a:solidFill>
                  <a:prstClr val="black"/>
                </a:solidFill>
                <a:latin typeface="Meiryo UI" panose="020B0604030504040204" pitchFamily="50" charset="-128"/>
                <a:ea typeface="Meiryo UI" panose="020B0604030504040204" pitchFamily="50" charset="-128"/>
              </a:rPr>
              <a:t>※</a:t>
            </a:r>
            <a:r>
              <a:rPr lang="ja-JP" altLang="en-US" sz="1143" kern="0" dirty="0">
                <a:solidFill>
                  <a:prstClr val="black"/>
                </a:solidFill>
                <a:latin typeface="Meiryo UI" panose="020B0604030504040204" pitchFamily="50" charset="-128"/>
                <a:ea typeface="Meiryo UI" panose="020B0604030504040204" pitchFamily="50" charset="-128"/>
              </a:rPr>
              <a:t>１については、５～７月に議論後、８月に改定</a:t>
            </a:r>
            <a:endParaRPr lang="en-US" altLang="ja-JP" sz="1143" kern="0" dirty="0">
              <a:solidFill>
                <a:prstClr val="black"/>
              </a:solidFill>
              <a:latin typeface="Meiryo UI" panose="020B0604030504040204" pitchFamily="50" charset="-128"/>
              <a:ea typeface="Meiryo UI" panose="020B0604030504040204" pitchFamily="50" charset="-128"/>
            </a:endParaRPr>
          </a:p>
        </p:txBody>
      </p:sp>
      <p:sp>
        <p:nvSpPr>
          <p:cNvPr id="6" name="角丸四角形 5"/>
          <p:cNvSpPr/>
          <p:nvPr/>
        </p:nvSpPr>
        <p:spPr>
          <a:xfrm>
            <a:off x="5746608" y="1238357"/>
            <a:ext cx="815336" cy="295941"/>
          </a:xfrm>
          <a:prstGeom prst="roundRect">
            <a:avLst/>
          </a:prstGeom>
          <a:solidFill>
            <a:srgbClr val="FF9933"/>
          </a:solidFill>
          <a:ln w="12700" cap="flat" cmpd="sng" algn="ctr">
            <a:noFill/>
            <a:prstDash val="solid"/>
            <a:miter lim="800000"/>
          </a:ln>
          <a:effectLst/>
        </p:spPr>
        <p:txBody>
          <a:bodyPr wrap="none" lIns="74842" tIns="37421" rIns="74842" bIns="37421" rtlCol="0" anchor="ctr">
            <a:spAutoFit/>
          </a:bodyPr>
          <a:lstStyle/>
          <a:p>
            <a:pPr algn="ctr" defTabSz="950495" eaLnBrk="1" fontAlgn="auto" hangingPunct="1">
              <a:spcBef>
                <a:spcPts val="0"/>
              </a:spcBef>
              <a:spcAft>
                <a:spcPts val="0"/>
              </a:spcAft>
              <a:defRPr/>
            </a:pPr>
            <a:r>
              <a:rPr lang="ja-JP" altLang="en-US" sz="1247" kern="0" dirty="0">
                <a:solidFill>
                  <a:prstClr val="white"/>
                </a:solidFill>
                <a:latin typeface="Meiryo UI" panose="020B0604030504040204" pitchFamily="50" charset="-128"/>
                <a:ea typeface="Meiryo UI" panose="020B0604030504040204" pitchFamily="50" charset="-128"/>
              </a:rPr>
              <a:t>検討事項</a:t>
            </a:r>
          </a:p>
        </p:txBody>
      </p:sp>
      <p:sp>
        <p:nvSpPr>
          <p:cNvPr id="8" name="正方形/長方形 7"/>
          <p:cNvSpPr/>
          <p:nvPr/>
        </p:nvSpPr>
        <p:spPr>
          <a:xfrm>
            <a:off x="953540" y="1400313"/>
            <a:ext cx="4453463" cy="1851148"/>
          </a:xfrm>
          <a:prstGeom prst="rect">
            <a:avLst/>
          </a:prstGeom>
          <a:solidFill>
            <a:srgbClr val="FFFFCC"/>
          </a:solidFill>
          <a:ln w="9525" cap="flat" cmpd="sng" algn="ctr">
            <a:solidFill>
              <a:srgbClr val="FF9933"/>
            </a:solidFill>
            <a:prstDash val="solid"/>
            <a:miter lim="800000"/>
          </a:ln>
          <a:effectLst/>
        </p:spPr>
        <p:txBody>
          <a:bodyPr wrap="none" rtlCol="0" anchor="t" anchorCtr="0">
            <a:spAutoFit/>
          </a:bodyPr>
          <a:lstStyle/>
          <a:p>
            <a:pPr defTabSz="950495" eaLnBrk="1" fontAlgn="auto" hangingPunct="1">
              <a:spcBef>
                <a:spcPts val="0"/>
              </a:spcBef>
              <a:spcAft>
                <a:spcPts val="0"/>
              </a:spcAft>
              <a:defRPr/>
            </a:pPr>
            <a:endParaRPr lang="en-US" altLang="ja-JP" sz="1143"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ja-JP" altLang="en-US" sz="1143" b="1" kern="0" dirty="0">
                <a:solidFill>
                  <a:prstClr val="black"/>
                </a:solidFill>
                <a:latin typeface="Meiryo UI" panose="020B0604030504040204" pitchFamily="50" charset="-128"/>
                <a:ea typeface="Meiryo UI" panose="020B0604030504040204" pitchFamily="50" charset="-128"/>
              </a:rPr>
              <a:t>✓有識者</a:t>
            </a:r>
            <a:endParaRPr lang="en-US" altLang="ja-JP" sz="1143" b="1"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ja-JP" altLang="en-US" sz="1143" kern="0" dirty="0">
                <a:solidFill>
                  <a:prstClr val="black"/>
                </a:solidFill>
                <a:latin typeface="Meiryo UI" panose="020B0604030504040204" pitchFamily="50" charset="-128"/>
                <a:ea typeface="Meiryo UI" panose="020B0604030504040204" pitchFamily="50" charset="-128"/>
              </a:rPr>
              <a:t>（大学、弁護士会）</a:t>
            </a:r>
            <a:endParaRPr lang="en-US" altLang="ja-JP" sz="1143"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endParaRPr lang="en-US" altLang="ja-JP" sz="1143"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ja-JP" altLang="en-US" sz="1143" b="1" kern="0" dirty="0">
                <a:solidFill>
                  <a:prstClr val="black"/>
                </a:solidFill>
                <a:latin typeface="Meiryo UI" panose="020B0604030504040204" pitchFamily="50" charset="-128"/>
                <a:ea typeface="Meiryo UI" panose="020B0604030504040204" pitchFamily="50" charset="-128"/>
              </a:rPr>
              <a:t>✓市町村教育委員会</a:t>
            </a:r>
            <a:endParaRPr lang="en-US" altLang="ja-JP" sz="1143" b="1"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ja-JP" altLang="en-US" sz="1143" kern="0" dirty="0">
                <a:solidFill>
                  <a:prstClr val="black"/>
                </a:solidFill>
                <a:latin typeface="Meiryo UI" panose="020B0604030504040204" pitchFamily="50" charset="-128"/>
                <a:ea typeface="Meiryo UI" panose="020B0604030504040204" pitchFamily="50" charset="-128"/>
              </a:rPr>
              <a:t>（都市教育長協議会、町村教育長会）</a:t>
            </a:r>
            <a:endParaRPr lang="en-US" altLang="ja-JP" sz="1143"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endParaRPr lang="en-US" altLang="ja-JP" sz="1143"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ja-JP" altLang="en-US" sz="1143" b="1" kern="0" dirty="0">
                <a:solidFill>
                  <a:prstClr val="black"/>
                </a:solidFill>
                <a:latin typeface="Meiryo UI" panose="020B0604030504040204" pitchFamily="50" charset="-128"/>
                <a:ea typeface="Meiryo UI" panose="020B0604030504040204" pitchFamily="50" charset="-128"/>
              </a:rPr>
              <a:t>✓学校・団体関係者</a:t>
            </a:r>
            <a:endParaRPr lang="en-US" altLang="ja-JP" sz="1143" b="1"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ja-JP" altLang="en-US" sz="1143" kern="0" dirty="0">
                <a:solidFill>
                  <a:prstClr val="black"/>
                </a:solidFill>
                <a:latin typeface="Meiryo UI" panose="020B0604030504040204" pitchFamily="50" charset="-128"/>
                <a:ea typeface="Meiryo UI" panose="020B0604030504040204" pitchFamily="50" charset="-128"/>
              </a:rPr>
              <a:t>（公立中学校長会、府立学校長協会、中体連、高体連、</a:t>
            </a:r>
            <a:r>
              <a:rPr lang="en-US" altLang="ja-JP" sz="1143" kern="0" dirty="0">
                <a:solidFill>
                  <a:prstClr val="black"/>
                </a:solidFill>
                <a:latin typeface="Meiryo UI" panose="020B0604030504040204" pitchFamily="50" charset="-128"/>
                <a:ea typeface="Meiryo UI" panose="020B0604030504040204" pitchFamily="50" charset="-128"/>
              </a:rPr>
              <a:t>PTA</a:t>
            </a:r>
            <a:r>
              <a:rPr lang="ja-JP" altLang="en-US" sz="1143" kern="0" dirty="0">
                <a:solidFill>
                  <a:prstClr val="black"/>
                </a:solidFill>
                <a:latin typeface="Meiryo UI" panose="020B0604030504040204" pitchFamily="50" charset="-128"/>
                <a:ea typeface="Meiryo UI" panose="020B0604030504040204" pitchFamily="50" charset="-128"/>
              </a:rPr>
              <a:t>協議会、</a:t>
            </a:r>
            <a:endParaRPr lang="en-US" altLang="ja-JP" sz="1143" kern="0" dirty="0">
              <a:solidFill>
                <a:prstClr val="black"/>
              </a:solidFill>
              <a:latin typeface="Meiryo UI" panose="020B0604030504040204" pitchFamily="50" charset="-128"/>
              <a:ea typeface="Meiryo UI" panose="020B0604030504040204" pitchFamily="50" charset="-128"/>
            </a:endParaRPr>
          </a:p>
          <a:p>
            <a:pPr defTabSz="950495" eaLnBrk="1" fontAlgn="auto" hangingPunct="1">
              <a:spcBef>
                <a:spcPts val="0"/>
              </a:spcBef>
              <a:spcAft>
                <a:spcPts val="0"/>
              </a:spcAft>
              <a:defRPr/>
            </a:pPr>
            <a:r>
              <a:rPr lang="ja-JP" altLang="en-US" sz="1143" kern="0" dirty="0">
                <a:solidFill>
                  <a:prstClr val="black"/>
                </a:solidFill>
                <a:latin typeface="Meiryo UI" panose="020B0604030504040204" pitchFamily="50" charset="-128"/>
                <a:ea typeface="Meiryo UI" panose="020B0604030504040204" pitchFamily="50" charset="-128"/>
              </a:rPr>
              <a:t>　 スポーツ協会、スポーツ推進委員協議会）</a:t>
            </a:r>
            <a:endParaRPr lang="en-US" altLang="ja-JP" sz="1143" kern="0" dirty="0">
              <a:solidFill>
                <a:prstClr val="black"/>
              </a:solidFill>
              <a:latin typeface="Meiryo UI" panose="020B0604030504040204" pitchFamily="50" charset="-128"/>
              <a:ea typeface="Meiryo UI" panose="020B0604030504040204" pitchFamily="50" charset="-128"/>
            </a:endParaRPr>
          </a:p>
        </p:txBody>
      </p:sp>
      <p:sp>
        <p:nvSpPr>
          <p:cNvPr id="9" name="角丸四角形 8"/>
          <p:cNvSpPr/>
          <p:nvPr/>
        </p:nvSpPr>
        <p:spPr>
          <a:xfrm>
            <a:off x="779795" y="1238357"/>
            <a:ext cx="671483" cy="295941"/>
          </a:xfrm>
          <a:prstGeom prst="roundRect">
            <a:avLst/>
          </a:prstGeom>
          <a:solidFill>
            <a:srgbClr val="FF9933"/>
          </a:solidFill>
          <a:ln w="12700" cap="flat" cmpd="sng" algn="ctr">
            <a:noFill/>
            <a:prstDash val="solid"/>
            <a:miter lim="800000"/>
          </a:ln>
          <a:effectLst/>
        </p:spPr>
        <p:txBody>
          <a:bodyPr wrap="none" lIns="74842" tIns="37421" rIns="74842" bIns="37421" rtlCol="0" anchor="ctr">
            <a:spAutoFit/>
          </a:bodyPr>
          <a:lstStyle/>
          <a:p>
            <a:pPr algn="ctr" defTabSz="950495" eaLnBrk="1" fontAlgn="auto" hangingPunct="1">
              <a:spcBef>
                <a:spcPts val="0"/>
              </a:spcBef>
              <a:spcAft>
                <a:spcPts val="0"/>
              </a:spcAft>
              <a:defRPr/>
            </a:pPr>
            <a:r>
              <a:rPr lang="ja-JP" altLang="en-US" sz="1247" kern="0" dirty="0">
                <a:solidFill>
                  <a:prstClr val="white"/>
                </a:solidFill>
                <a:latin typeface="Meiryo UI" panose="020B0604030504040204" pitchFamily="50" charset="-128"/>
                <a:ea typeface="Meiryo UI" panose="020B0604030504040204" pitchFamily="50" charset="-128"/>
              </a:rPr>
              <a:t>メンバー</a:t>
            </a:r>
          </a:p>
        </p:txBody>
      </p:sp>
      <p:graphicFrame>
        <p:nvGraphicFramePr>
          <p:cNvPr id="10" name="表 9"/>
          <p:cNvGraphicFramePr>
            <a:graphicFrameLocks noGrp="1"/>
          </p:cNvGraphicFramePr>
          <p:nvPr>
            <p:extLst>
              <p:ext uri="{D42A27DB-BD31-4B8C-83A1-F6EECF244321}">
                <p14:modId xmlns:p14="http://schemas.microsoft.com/office/powerpoint/2010/main" val="984218217"/>
              </p:ext>
            </p:extLst>
          </p:nvPr>
        </p:nvGraphicFramePr>
        <p:xfrm>
          <a:off x="1453680" y="3669293"/>
          <a:ext cx="7784452" cy="3478816"/>
        </p:xfrm>
        <a:graphic>
          <a:graphicData uri="http://schemas.openxmlformats.org/drawingml/2006/table">
            <a:tbl>
              <a:tblPr firstRow="1" bandRow="1">
                <a:tableStyleId>{5C22544A-7EE6-4342-B048-85BDC9FD1C3A}</a:tableStyleId>
              </a:tblPr>
              <a:tblGrid>
                <a:gridCol w="1597224">
                  <a:extLst>
                    <a:ext uri="{9D8B030D-6E8A-4147-A177-3AD203B41FA5}">
                      <a16:colId xmlns:a16="http://schemas.microsoft.com/office/drawing/2014/main" val="3295241767"/>
                    </a:ext>
                  </a:extLst>
                </a:gridCol>
                <a:gridCol w="1582479">
                  <a:extLst>
                    <a:ext uri="{9D8B030D-6E8A-4147-A177-3AD203B41FA5}">
                      <a16:colId xmlns:a16="http://schemas.microsoft.com/office/drawing/2014/main" val="145943683"/>
                    </a:ext>
                  </a:extLst>
                </a:gridCol>
                <a:gridCol w="4604749">
                  <a:extLst>
                    <a:ext uri="{9D8B030D-6E8A-4147-A177-3AD203B41FA5}">
                      <a16:colId xmlns:a16="http://schemas.microsoft.com/office/drawing/2014/main" val="301410685"/>
                    </a:ext>
                  </a:extLst>
                </a:gridCol>
              </a:tblGrid>
              <a:tr h="316256">
                <a:tc rowSpan="2">
                  <a:txBody>
                    <a:bodyPr/>
                    <a:lstStyle/>
                    <a:p>
                      <a:pPr algn="l"/>
                      <a:r>
                        <a:rPr kumimoji="1" lang="ja-JP" altLang="en-US" sz="1100" b="0" dirty="0">
                          <a:solidFill>
                            <a:schemeClr val="tx1"/>
                          </a:solidFill>
                          <a:latin typeface="Meiryo UI" panose="020B0604030504040204" pitchFamily="50" charset="-128"/>
                          <a:ea typeface="Meiryo UI" panose="020B0604030504040204" pitchFamily="50" charset="-128"/>
                        </a:rPr>
                        <a:t>有識者</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（２名）</a:t>
                      </a:r>
                    </a:p>
                  </a:txBody>
                  <a:tcPr marL="95049" marR="95049" marT="37421" marB="374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中尾　豊喜</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大阪体育大学体育学部スポーツ教育学科　教授</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656443"/>
                  </a:ext>
                </a:extLst>
              </a:tr>
              <a:tr h="316256">
                <a:tc vMerge="1">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坂　房和</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大阪弁護士会スポーツ・エンターテインメント法実務研究会　弁護士</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6610999"/>
                  </a:ext>
                </a:extLst>
              </a:tr>
              <a:tr h="316256">
                <a:tc rowSpan="2">
                  <a:txBody>
                    <a:bodyPr/>
                    <a:lstStyle/>
                    <a:p>
                      <a:pPr algn="l"/>
                      <a:r>
                        <a:rPr kumimoji="1" lang="ja-JP" altLang="en-US" sz="1100" b="0" dirty="0">
                          <a:solidFill>
                            <a:schemeClr val="tx1"/>
                          </a:solidFill>
                          <a:latin typeface="Meiryo UI" panose="020B0604030504040204" pitchFamily="50" charset="-128"/>
                          <a:ea typeface="Meiryo UI" panose="020B0604030504040204" pitchFamily="50" charset="-128"/>
                        </a:rPr>
                        <a:t>市町村教育委員会</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（２名）</a:t>
                      </a:r>
                    </a:p>
                  </a:txBody>
                  <a:tcPr marL="95049" marR="95049" marT="37421" marB="374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田渕　和明</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大阪府都市教育長協議会　副会長</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3944172"/>
                  </a:ext>
                </a:extLst>
              </a:tr>
              <a:tr h="316256">
                <a:tc vMerge="1">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a:solidFill>
                            <a:schemeClr val="tx1"/>
                          </a:solidFill>
                          <a:latin typeface="Meiryo UI" panose="020B0604030504040204" pitchFamily="50" charset="-128"/>
                          <a:ea typeface="Meiryo UI" panose="020B0604030504040204" pitchFamily="50" charset="-128"/>
                        </a:rPr>
                        <a:t>富本</a:t>
                      </a:r>
                      <a:r>
                        <a:rPr kumimoji="1" lang="ja-JP" altLang="en-US" sz="1100" b="0" dirty="0">
                          <a:solidFill>
                            <a:schemeClr val="tx1"/>
                          </a:solidFill>
                          <a:latin typeface="Meiryo UI" panose="020B0604030504040204" pitchFamily="50" charset="-128"/>
                          <a:ea typeface="Meiryo UI" panose="020B0604030504040204" pitchFamily="50" charset="-128"/>
                        </a:rPr>
                        <a:t>　正昭</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大阪府町村教育長会　会長</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7931653"/>
                  </a:ext>
                </a:extLst>
              </a:tr>
              <a:tr h="316256">
                <a:tc rowSpan="7">
                  <a:txBody>
                    <a:bodyPr/>
                    <a:lstStyle/>
                    <a:p>
                      <a:pPr algn="l"/>
                      <a:r>
                        <a:rPr kumimoji="1" lang="ja-JP" altLang="en-US" sz="1100" b="0" dirty="0">
                          <a:solidFill>
                            <a:schemeClr val="tx1"/>
                          </a:solidFill>
                          <a:latin typeface="Meiryo UI" panose="020B0604030504040204" pitchFamily="50" charset="-128"/>
                          <a:ea typeface="Meiryo UI" panose="020B0604030504040204" pitchFamily="50" charset="-128"/>
                        </a:rPr>
                        <a:t>学校・団体関係者</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l"/>
                      <a:r>
                        <a:rPr kumimoji="1" lang="ja-JP" altLang="en-US" sz="1100" b="0" dirty="0">
                          <a:solidFill>
                            <a:schemeClr val="tx1"/>
                          </a:solidFill>
                          <a:latin typeface="Meiryo UI" panose="020B0604030504040204" pitchFamily="50" charset="-128"/>
                          <a:ea typeface="Meiryo UI" panose="020B0604030504040204" pitchFamily="50" charset="-128"/>
                        </a:rPr>
                        <a:t>（７名）</a:t>
                      </a:r>
                    </a:p>
                  </a:txBody>
                  <a:tcPr marL="95049" marR="95049" marT="37421" marB="374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松下　孝徳</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大阪府公立中学校長会　副会長</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961638"/>
                  </a:ext>
                </a:extLst>
              </a:tr>
              <a:tr h="316256">
                <a:tc vMerge="1">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澤田　佳典</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大阪府立学校長協会　会長</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2560939"/>
                  </a:ext>
                </a:extLst>
              </a:tr>
              <a:tr h="316256">
                <a:tc vMerge="1">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田中　節</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大阪中学校体育連盟　会長</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1320661"/>
                  </a:ext>
                </a:extLst>
              </a:tr>
              <a:tr h="316256">
                <a:tc vMerge="1">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溝端　茂樹</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大阪高等学校体育連盟　会長</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0424633"/>
                  </a:ext>
                </a:extLst>
              </a:tr>
              <a:tr h="316256">
                <a:tc vMerge="1">
                  <a:txBody>
                    <a:bodyPr/>
                    <a:lstStyle/>
                    <a:p>
                      <a:endParaRPr kumimoji="1" lang="ja-JP" altLang="en-US"/>
                    </a:p>
                  </a:txBody>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小坂　良次</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大阪府ＰＴＡ協議会　副会長</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078422"/>
                  </a:ext>
                </a:extLst>
              </a:tr>
              <a:tr h="316256">
                <a:tc vMerge="1">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松本　恭幸</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公益財団法人大阪府スポーツ協会　事務局長</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487318"/>
                  </a:ext>
                </a:extLst>
              </a:tr>
              <a:tr h="316256">
                <a:tc vMerge="1">
                  <a:txBody>
                    <a:bodyPr/>
                    <a:lstStyle/>
                    <a:p>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斉喜　博美</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0" dirty="0">
                          <a:solidFill>
                            <a:schemeClr val="tx1"/>
                          </a:solidFill>
                          <a:latin typeface="Meiryo UI" panose="020B0604030504040204" pitchFamily="50" charset="-128"/>
                          <a:ea typeface="Meiryo UI" panose="020B0604030504040204" pitchFamily="50" charset="-128"/>
                        </a:rPr>
                        <a:t>大阪府スポーツ推進委員協議会　会長</a:t>
                      </a:r>
                    </a:p>
                  </a:txBody>
                  <a:tcPr marL="95049" marR="95049" marT="37421" marB="374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0007105"/>
                  </a:ext>
                </a:extLst>
              </a:tr>
            </a:tbl>
          </a:graphicData>
        </a:graphic>
      </p:graphicFrame>
      <p:sp>
        <p:nvSpPr>
          <p:cNvPr id="11" name="角丸四角形 10"/>
          <p:cNvSpPr/>
          <p:nvPr/>
        </p:nvSpPr>
        <p:spPr>
          <a:xfrm>
            <a:off x="818224" y="3334172"/>
            <a:ext cx="709778" cy="295941"/>
          </a:xfrm>
          <a:prstGeom prst="roundRect">
            <a:avLst/>
          </a:prstGeom>
          <a:solidFill>
            <a:srgbClr val="FF9933"/>
          </a:solidFill>
          <a:ln w="12700" cap="flat" cmpd="sng" algn="ctr">
            <a:noFill/>
            <a:prstDash val="solid"/>
            <a:miter lim="800000"/>
          </a:ln>
          <a:effectLst/>
        </p:spPr>
        <p:txBody>
          <a:bodyPr wrap="none" lIns="74842" tIns="37421" rIns="74842" bIns="37421" rtlCol="0" anchor="ctr">
            <a:spAutoFit/>
          </a:bodyPr>
          <a:lstStyle/>
          <a:p>
            <a:pPr algn="ctr" defTabSz="950495" eaLnBrk="1" fontAlgn="auto" hangingPunct="1">
              <a:spcBef>
                <a:spcPts val="0"/>
              </a:spcBef>
              <a:spcAft>
                <a:spcPts val="0"/>
              </a:spcAft>
              <a:defRPr/>
            </a:pPr>
            <a:r>
              <a:rPr lang="ja-JP" altLang="en-US" sz="1247" kern="0" dirty="0">
                <a:solidFill>
                  <a:prstClr val="white"/>
                </a:solidFill>
                <a:latin typeface="Meiryo UI" panose="020B0604030504040204" pitchFamily="50" charset="-128"/>
                <a:ea typeface="Meiryo UI" panose="020B0604030504040204" pitchFamily="50" charset="-128"/>
              </a:rPr>
              <a:t>委　　員</a:t>
            </a:r>
          </a:p>
        </p:txBody>
      </p:sp>
      <p:sp>
        <p:nvSpPr>
          <p:cNvPr id="13" name="四角形吹き出し 4">
            <a:extLst>
              <a:ext uri="{FF2B5EF4-FFF2-40B4-BE49-F238E27FC236}">
                <a16:creationId xmlns:a16="http://schemas.microsoft.com/office/drawing/2014/main" id="{EA96F7A7-2454-476D-BD18-F6483CAD54E8}"/>
              </a:ext>
            </a:extLst>
          </p:cNvPr>
          <p:cNvSpPr/>
          <p:nvPr/>
        </p:nvSpPr>
        <p:spPr>
          <a:xfrm>
            <a:off x="9620091" y="219108"/>
            <a:ext cx="797764" cy="316663"/>
          </a:xfrm>
          <a:prstGeom prst="wedgeRectCallout">
            <a:avLst>
              <a:gd name="adj1" fmla="val -19081"/>
              <a:gd name="adj2" fmla="val 25194"/>
            </a:avLst>
          </a:prstGeom>
          <a:solidFill>
            <a:srgbClr val="FFFFFF"/>
          </a:solidFill>
          <a:ln w="25400" cap="flat" cmpd="sng" algn="ctr">
            <a:solidFill>
              <a:schemeClr val="tx1"/>
            </a:solidFill>
            <a:prstDash val="solid"/>
          </a:ln>
          <a:effectLst/>
        </p:spPr>
        <p:txBody>
          <a:bodyPr rtlCol="0" anchor="ctr"/>
          <a:lstStyle>
            <a:defPPr>
              <a:defRPr lang="ja-JP"/>
            </a:defPPr>
            <a:lvl1pPr marL="0" algn="l" defTabSz="953079" rtl="0" eaLnBrk="1" latinLnBrk="0" hangingPunct="1">
              <a:defRPr kumimoji="1" sz="1900" kern="1200">
                <a:solidFill>
                  <a:schemeClr val="dk1"/>
                </a:solidFill>
                <a:latin typeface="+mn-lt"/>
                <a:ea typeface="+mn-ea"/>
                <a:cs typeface="+mn-cs"/>
              </a:defRPr>
            </a:lvl1pPr>
            <a:lvl2pPr marL="476540" algn="l" defTabSz="953079" rtl="0" eaLnBrk="1" latinLnBrk="0" hangingPunct="1">
              <a:defRPr kumimoji="1" sz="1900" kern="1200">
                <a:solidFill>
                  <a:schemeClr val="dk1"/>
                </a:solidFill>
                <a:latin typeface="+mn-lt"/>
                <a:ea typeface="+mn-ea"/>
                <a:cs typeface="+mn-cs"/>
              </a:defRPr>
            </a:lvl2pPr>
            <a:lvl3pPr marL="953079" algn="l" defTabSz="953079" rtl="0" eaLnBrk="1" latinLnBrk="0" hangingPunct="1">
              <a:defRPr kumimoji="1" sz="1900" kern="1200">
                <a:solidFill>
                  <a:schemeClr val="dk1"/>
                </a:solidFill>
                <a:latin typeface="+mn-lt"/>
                <a:ea typeface="+mn-ea"/>
                <a:cs typeface="+mn-cs"/>
              </a:defRPr>
            </a:lvl3pPr>
            <a:lvl4pPr marL="1429619" algn="l" defTabSz="953079" rtl="0" eaLnBrk="1" latinLnBrk="0" hangingPunct="1">
              <a:defRPr kumimoji="1" sz="1900" kern="1200">
                <a:solidFill>
                  <a:schemeClr val="dk1"/>
                </a:solidFill>
                <a:latin typeface="+mn-lt"/>
                <a:ea typeface="+mn-ea"/>
                <a:cs typeface="+mn-cs"/>
              </a:defRPr>
            </a:lvl4pPr>
            <a:lvl5pPr marL="1906158" algn="l" defTabSz="953079" rtl="0" eaLnBrk="1" latinLnBrk="0" hangingPunct="1">
              <a:defRPr kumimoji="1" sz="1900" kern="1200">
                <a:solidFill>
                  <a:schemeClr val="dk1"/>
                </a:solidFill>
                <a:latin typeface="+mn-lt"/>
                <a:ea typeface="+mn-ea"/>
                <a:cs typeface="+mn-cs"/>
              </a:defRPr>
            </a:lvl5pPr>
            <a:lvl6pPr marL="2382698" algn="l" defTabSz="953079" rtl="0" eaLnBrk="1" latinLnBrk="0" hangingPunct="1">
              <a:defRPr kumimoji="1" sz="1900" kern="1200">
                <a:solidFill>
                  <a:schemeClr val="dk1"/>
                </a:solidFill>
                <a:latin typeface="+mn-lt"/>
                <a:ea typeface="+mn-ea"/>
                <a:cs typeface="+mn-cs"/>
              </a:defRPr>
            </a:lvl6pPr>
            <a:lvl7pPr marL="2859237" algn="l" defTabSz="953079" rtl="0" eaLnBrk="1" latinLnBrk="0" hangingPunct="1">
              <a:defRPr kumimoji="1" sz="1900" kern="1200">
                <a:solidFill>
                  <a:schemeClr val="dk1"/>
                </a:solidFill>
                <a:latin typeface="+mn-lt"/>
                <a:ea typeface="+mn-ea"/>
                <a:cs typeface="+mn-cs"/>
              </a:defRPr>
            </a:lvl7pPr>
            <a:lvl8pPr marL="3335777" algn="l" defTabSz="953079" rtl="0" eaLnBrk="1" latinLnBrk="0" hangingPunct="1">
              <a:defRPr kumimoji="1" sz="1900" kern="1200">
                <a:solidFill>
                  <a:schemeClr val="dk1"/>
                </a:solidFill>
                <a:latin typeface="+mn-lt"/>
                <a:ea typeface="+mn-ea"/>
                <a:cs typeface="+mn-cs"/>
              </a:defRPr>
            </a:lvl8pPr>
            <a:lvl9pPr marL="3812316" algn="l" defTabSz="953079" rtl="0" eaLnBrk="1" latinLnBrk="0" hangingPunct="1">
              <a:defRPr kumimoji="1" sz="1900" kern="1200">
                <a:solidFill>
                  <a:schemeClr val="dk1"/>
                </a:solidFill>
                <a:latin typeface="+mn-lt"/>
                <a:ea typeface="+mn-ea"/>
                <a:cs typeface="+mn-cs"/>
              </a:defRPr>
            </a:lvl9p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資料７</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60913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a:grpSpLocks noChangeAspect="1"/>
          </p:cNvGrpSpPr>
          <p:nvPr/>
        </p:nvGrpSpPr>
        <p:grpSpPr>
          <a:xfrm>
            <a:off x="685676" y="698236"/>
            <a:ext cx="1781776" cy="654529"/>
            <a:chOff x="4688071" y="862884"/>
            <a:chExt cx="2524259" cy="927277"/>
          </a:xfrm>
          <a:solidFill>
            <a:srgbClr val="0070C0"/>
          </a:solidFill>
        </p:grpSpPr>
        <p:sp>
          <p:nvSpPr>
            <p:cNvPr id="5" name="片側の 2 つの角を丸めた四角形 4"/>
            <p:cNvSpPr/>
            <p:nvPr/>
          </p:nvSpPr>
          <p:spPr>
            <a:xfrm flipV="1">
              <a:off x="4688071" y="862884"/>
              <a:ext cx="2524259" cy="927277"/>
            </a:xfrm>
            <a:prstGeom prst="round2Same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204" tIns="43103" rIns="86204" bIns="43103" numCol="1" spcCol="0" rtlCol="0" fromWordArt="0" anchor="ctr" anchorCtr="0" forceAA="0" compatLnSpc="1">
              <a:prstTxWarp prst="textNoShape">
                <a:avLst/>
              </a:prstTxWarp>
              <a:noAutofit/>
            </a:bodyPr>
            <a:lstStyle/>
            <a:p>
              <a:pPr algn="ctr" defTabSz="307861" eaLnBrk="1" fontAlgn="auto" hangingPunct="1">
                <a:spcBef>
                  <a:spcPts val="0"/>
                </a:spcBef>
                <a:spcAft>
                  <a:spcPts val="0"/>
                </a:spcAft>
                <a:defRPr/>
              </a:pPr>
              <a:endParaRPr lang="ja-JP" altLang="en-US" sz="1077" dirty="0">
                <a:solidFill>
                  <a:prstClr val="white"/>
                </a:solidFill>
                <a:latin typeface="Calibri" panose="020F0502020204030204"/>
                <a:ea typeface="游ゴシック" panose="020B0400000000000000" pitchFamily="50" charset="-128"/>
              </a:endParaRPr>
            </a:p>
          </p:txBody>
        </p:sp>
        <p:sp>
          <p:nvSpPr>
            <p:cNvPr id="6" name="テキスト ボックス 5"/>
            <p:cNvSpPr txBox="1"/>
            <p:nvPr/>
          </p:nvSpPr>
          <p:spPr>
            <a:xfrm>
              <a:off x="4757596" y="1013069"/>
              <a:ext cx="2404053" cy="562479"/>
            </a:xfrm>
            <a:prstGeom prst="rect">
              <a:avLst/>
            </a:prstGeom>
            <a:noFill/>
          </p:spPr>
          <p:txBody>
            <a:bodyPr wrap="square" rtlCol="0">
              <a:spAutoFit/>
            </a:bodyPr>
            <a:lstStyle/>
            <a:p>
              <a:pPr algn="ctr" defTabSz="307861" eaLnBrk="1" fontAlgn="auto" hangingPunct="1">
                <a:spcBef>
                  <a:spcPts val="0"/>
                </a:spcBef>
                <a:spcAft>
                  <a:spcPts val="0"/>
                </a:spcAft>
                <a:defRPr/>
              </a:pPr>
              <a:r>
                <a:rPr lang="ja-JP" altLang="en-US" sz="1980" b="1" dirty="0">
                  <a:solidFill>
                    <a:prstClr val="white"/>
                  </a:solidFill>
                  <a:latin typeface="UD デジタル 教科書体 NP-R" panose="02020400000000000000" pitchFamily="18" charset="-128"/>
                  <a:ea typeface="UD デジタル 教科書体 NP-R" panose="02020400000000000000" pitchFamily="18" charset="-128"/>
                </a:rPr>
                <a:t>大阪府</a:t>
              </a:r>
              <a:r>
                <a:rPr lang="en-US" altLang="ja-JP" sz="1980" b="1" dirty="0">
                  <a:solidFill>
                    <a:prstClr val="white"/>
                  </a:solidFill>
                  <a:latin typeface="UD デジタル 教科書体 NP-R" panose="02020400000000000000" pitchFamily="18" charset="-128"/>
                  <a:ea typeface="UD デジタル 教科書体 NP-R" panose="02020400000000000000" pitchFamily="18" charset="-128"/>
                </a:rPr>
                <a:t>(</a:t>
              </a:r>
              <a:r>
                <a:rPr lang="ja-JP" altLang="en-US" sz="1980" b="1" dirty="0">
                  <a:solidFill>
                    <a:prstClr val="white"/>
                  </a:solidFill>
                  <a:latin typeface="UD デジタル 教科書体 NP-R" panose="02020400000000000000" pitchFamily="18" charset="-128"/>
                  <a:ea typeface="UD デジタル 教科書体 NP-R" panose="02020400000000000000" pitchFamily="18" charset="-128"/>
                </a:rPr>
                <a:t>改定</a:t>
              </a:r>
              <a:r>
                <a:rPr lang="en-US" altLang="ja-JP" sz="1980" b="1" dirty="0">
                  <a:solidFill>
                    <a:prstClr val="white"/>
                  </a:solidFill>
                  <a:latin typeface="UD デジタル 教科書体 NP-R" panose="02020400000000000000" pitchFamily="18" charset="-128"/>
                  <a:ea typeface="UD デジタル 教科書体 NP-R" panose="02020400000000000000" pitchFamily="18" charset="-128"/>
                </a:rPr>
                <a:t>)</a:t>
              </a:r>
            </a:p>
          </p:txBody>
        </p:sp>
      </p:grpSp>
      <p:grpSp>
        <p:nvGrpSpPr>
          <p:cNvPr id="2" name="グループ化 1"/>
          <p:cNvGrpSpPr/>
          <p:nvPr/>
        </p:nvGrpSpPr>
        <p:grpSpPr>
          <a:xfrm>
            <a:off x="2521471" y="698618"/>
            <a:ext cx="7483446" cy="641702"/>
            <a:chOff x="3715431" y="223589"/>
            <a:chExt cx="8910036" cy="969292"/>
          </a:xfrm>
        </p:grpSpPr>
        <p:cxnSp>
          <p:nvCxnSpPr>
            <p:cNvPr id="10" name="直線コネクタ 9"/>
            <p:cNvCxnSpPr/>
            <p:nvPr/>
          </p:nvCxnSpPr>
          <p:spPr>
            <a:xfrm>
              <a:off x="3718438" y="223589"/>
              <a:ext cx="8907029"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715431" y="1192881"/>
              <a:ext cx="8907029"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p:cNvSpPr txBox="1"/>
          <p:nvPr/>
        </p:nvSpPr>
        <p:spPr>
          <a:xfrm>
            <a:off x="2451581" y="717851"/>
            <a:ext cx="6308137" cy="382412"/>
          </a:xfrm>
          <a:prstGeom prst="rect">
            <a:avLst/>
          </a:prstGeom>
          <a:noFill/>
          <a:ln>
            <a:noFill/>
          </a:ln>
        </p:spPr>
        <p:txBody>
          <a:bodyPr wrap="none" rtlCol="0">
            <a:spAutoFit/>
          </a:bodyPr>
          <a:lstStyle/>
          <a:p>
            <a:pPr defTabSz="307861" eaLnBrk="1" fontAlgn="auto" hangingPunct="1">
              <a:spcBef>
                <a:spcPts val="0"/>
              </a:spcBef>
              <a:spcAft>
                <a:spcPts val="0"/>
              </a:spcAft>
              <a:defRPr/>
            </a:pPr>
            <a:r>
              <a:rPr lang="ja-JP" altLang="en-US" sz="1885" b="1" dirty="0">
                <a:solidFill>
                  <a:srgbClr val="FF6600"/>
                </a:solidFill>
                <a:latin typeface="UD デジタル 教科書体 NP-R" panose="02020400000000000000" pitchFamily="18" charset="-128"/>
                <a:ea typeface="UD デジタル 教科書体 NP-R" panose="02020400000000000000" pitchFamily="18" charset="-128"/>
              </a:rPr>
              <a:t>大阪府における部活動等の在り方に関する方針 </a:t>
            </a:r>
            <a:r>
              <a:rPr lang="en-US" altLang="ja-JP" sz="1885" b="1" dirty="0">
                <a:solidFill>
                  <a:srgbClr val="FF6600"/>
                </a:solidFill>
                <a:latin typeface="UD デジタル 教科書体 NP-R" panose="02020400000000000000" pitchFamily="18" charset="-128"/>
                <a:ea typeface="UD デジタル 教科書体 NP-R" panose="02020400000000000000" pitchFamily="18" charset="-128"/>
              </a:rPr>
              <a:t>【</a:t>
            </a:r>
            <a:r>
              <a:rPr lang="ja-JP" altLang="en-US" sz="1885" b="1" dirty="0">
                <a:solidFill>
                  <a:srgbClr val="FF6600"/>
                </a:solidFill>
                <a:latin typeface="UD デジタル 教科書体 NP-R" panose="02020400000000000000" pitchFamily="18" charset="-128"/>
                <a:ea typeface="UD デジタル 教科書体 NP-R" panose="02020400000000000000" pitchFamily="18" charset="-128"/>
              </a:rPr>
              <a:t>概要</a:t>
            </a:r>
            <a:r>
              <a:rPr lang="en-US" altLang="ja-JP" sz="1885" b="1" dirty="0">
                <a:solidFill>
                  <a:srgbClr val="FF6600"/>
                </a:solidFill>
                <a:latin typeface="UD デジタル 教科書体 NP-R" panose="02020400000000000000" pitchFamily="18" charset="-128"/>
                <a:ea typeface="UD デジタル 教科書体 NP-R" panose="02020400000000000000" pitchFamily="18" charset="-128"/>
              </a:rPr>
              <a:t>】</a:t>
            </a:r>
            <a:endParaRPr lang="ja-JP" altLang="en-US" sz="2640" dirty="0">
              <a:solidFill>
                <a:srgbClr val="FF6600"/>
              </a:solidFill>
              <a:latin typeface="UD デジタル 教科書体 NP-R" panose="02020400000000000000" pitchFamily="18" charset="-128"/>
              <a:ea typeface="UD デジタル 教科書体 NP-R" panose="02020400000000000000" pitchFamily="18" charset="-128"/>
            </a:endParaRPr>
          </a:p>
        </p:txBody>
      </p:sp>
      <p:pic>
        <p:nvPicPr>
          <p:cNvPr id="37" name="図 36"/>
          <p:cNvPicPr>
            <a:picLocks noChangeAspect="1"/>
          </p:cNvPicPr>
          <p:nvPr/>
        </p:nvPicPr>
        <p:blipFill rotWithShape="1">
          <a:blip r:embed="rId3" cstate="print">
            <a:extLst>
              <a:ext uri="{28A0092B-C50C-407E-A947-70E740481C1C}">
                <a14:useLocalDpi xmlns:a14="http://schemas.microsoft.com/office/drawing/2010/main" val="0"/>
              </a:ext>
            </a:extLst>
          </a:blip>
          <a:srcRect b="43917"/>
          <a:stretch/>
        </p:blipFill>
        <p:spPr>
          <a:xfrm>
            <a:off x="8475087" y="738717"/>
            <a:ext cx="879085" cy="555567"/>
          </a:xfrm>
          <a:prstGeom prst="rect">
            <a:avLst/>
          </a:prstGeom>
        </p:spPr>
      </p:pic>
      <p:sp>
        <p:nvSpPr>
          <p:cNvPr id="39" name="テキスト ボックス 38"/>
          <p:cNvSpPr txBox="1"/>
          <p:nvPr/>
        </p:nvSpPr>
        <p:spPr>
          <a:xfrm>
            <a:off x="2480822" y="1037198"/>
            <a:ext cx="6131807" cy="295337"/>
          </a:xfrm>
          <a:prstGeom prst="rect">
            <a:avLst/>
          </a:prstGeom>
          <a:noFill/>
        </p:spPr>
        <p:txBody>
          <a:bodyPr wrap="none" rtlCol="0">
            <a:spAutoFit/>
          </a:bodyPr>
          <a:lstStyle/>
          <a:p>
            <a:pPr defTabSz="430996" eaLnBrk="1" fontAlgn="auto" hangingPunct="1">
              <a:spcBef>
                <a:spcPts val="0"/>
              </a:spcBef>
              <a:spcAft>
                <a:spcPts val="0"/>
              </a:spcAft>
            </a:pPr>
            <a:r>
              <a:rPr kumimoji="0" lang="ja-JP" altLang="en-US" sz="1319" dirty="0">
                <a:solidFill>
                  <a:srgbClr val="FFC000"/>
                </a:solidFill>
                <a:latin typeface="UD デジタル 教科書体 NP-R" panose="02020400000000000000" pitchFamily="18" charset="-128"/>
                <a:ea typeface="UD デジタル 教科書体 NP-R" panose="02020400000000000000" pitchFamily="18" charset="-128"/>
              </a:rPr>
              <a:t>～子どもたちの多様な活動機会の確保と学校の働き方改革の実現</a:t>
            </a:r>
            <a:r>
              <a:rPr kumimoji="0" lang="ja-JP" altLang="ja-JP" sz="1319" dirty="0">
                <a:solidFill>
                  <a:srgbClr val="FFC000"/>
                </a:solidFill>
                <a:latin typeface="UD デジタル 教科書体 NP-R" panose="02020400000000000000" pitchFamily="18" charset="-128"/>
                <a:ea typeface="UD デジタル 教科書体 NP-R" panose="02020400000000000000" pitchFamily="18" charset="-128"/>
              </a:rPr>
              <a:t>をめざ</a:t>
            </a:r>
            <a:r>
              <a:rPr kumimoji="0" lang="ja-JP" altLang="en-US" sz="1319" dirty="0">
                <a:solidFill>
                  <a:srgbClr val="FFC000"/>
                </a:solidFill>
                <a:latin typeface="UD デジタル 教科書体 NP-R" panose="02020400000000000000" pitchFamily="18" charset="-128"/>
                <a:ea typeface="UD デジタル 教科書体 NP-R" panose="02020400000000000000" pitchFamily="18" charset="-128"/>
              </a:rPr>
              <a:t>して～</a:t>
            </a:r>
            <a:endParaRPr lang="ja-JP" altLang="en-US" sz="1319" dirty="0">
              <a:solidFill>
                <a:srgbClr val="FFC000"/>
              </a:solidFill>
              <a:latin typeface="UD デジタル 教科書体 NP-R" panose="02020400000000000000" pitchFamily="18" charset="-128"/>
              <a:ea typeface="UD デジタル 教科書体 NP-R" panose="02020400000000000000" pitchFamily="18" charset="-128"/>
            </a:endParaRPr>
          </a:p>
        </p:txBody>
      </p:sp>
      <p:grpSp>
        <p:nvGrpSpPr>
          <p:cNvPr id="46" name="グループ化 45"/>
          <p:cNvGrpSpPr/>
          <p:nvPr/>
        </p:nvGrpSpPr>
        <p:grpSpPr>
          <a:xfrm>
            <a:off x="715384" y="1398345"/>
            <a:ext cx="9280870" cy="779132"/>
            <a:chOff x="401889" y="1245756"/>
            <a:chExt cx="9844602" cy="925494"/>
          </a:xfrm>
        </p:grpSpPr>
        <p:grpSp>
          <p:nvGrpSpPr>
            <p:cNvPr id="41" name="グループ化 40"/>
            <p:cNvGrpSpPr/>
            <p:nvPr/>
          </p:nvGrpSpPr>
          <p:grpSpPr>
            <a:xfrm>
              <a:off x="401889" y="1301868"/>
              <a:ext cx="9844310" cy="756000"/>
              <a:chOff x="401889" y="1375433"/>
              <a:chExt cx="9844310" cy="756000"/>
            </a:xfrm>
          </p:grpSpPr>
          <p:sp>
            <p:nvSpPr>
              <p:cNvPr id="112" name="正方形/長方形 17">
                <a:extLst>
                  <a:ext uri="{FF2B5EF4-FFF2-40B4-BE49-F238E27FC236}">
                    <a16:creationId xmlns:a16="http://schemas.microsoft.com/office/drawing/2014/main" id="{853FDF33-56A8-85D9-9DA0-6F73FDD44E30}"/>
                  </a:ext>
                </a:extLst>
              </p:cNvPr>
              <p:cNvSpPr/>
              <p:nvPr/>
            </p:nvSpPr>
            <p:spPr>
              <a:xfrm>
                <a:off x="401889" y="1375433"/>
                <a:ext cx="257294" cy="756000"/>
              </a:xfrm>
              <a:prstGeom prst="rect">
                <a:avLst/>
              </a:prstGeom>
              <a:solidFill>
                <a:schemeClr val="accent4"/>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wrap="square" lIns="33938" tIns="67877" rIns="33938" bIns="67877" rtlCol="0" anchor="ctr" anchorCtr="1">
                <a:spAutoFit/>
              </a:bodyPr>
              <a:lstStyle/>
              <a:p>
                <a:pPr algn="ctr" defTabSz="430996" eaLnBrk="1" fontAlgn="auto" hangingPunct="1">
                  <a:spcBef>
                    <a:spcPts val="0"/>
                  </a:spcBef>
                  <a:spcAft>
                    <a:spcPts val="0"/>
                  </a:spcAft>
                  <a:defRPr/>
                </a:pPr>
                <a:r>
                  <a:rPr lang="ja-JP" altLang="en-US" sz="1131" b="1" dirty="0">
                    <a:solidFill>
                      <a:prstClr val="white"/>
                    </a:solidFill>
                    <a:latin typeface="UD デジタル 教科書体 NP-R" panose="02020400000000000000" pitchFamily="18" charset="-128"/>
                    <a:ea typeface="UD デジタル 教科書体 NP-R" panose="02020400000000000000" pitchFamily="18" charset="-128"/>
                  </a:rPr>
                  <a:t>背景</a:t>
                </a:r>
                <a:endParaRPr lang="en-US" altLang="ja-JP" sz="1131" b="1" dirty="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105" name="正方形/長方形 104"/>
              <p:cNvSpPr/>
              <p:nvPr/>
            </p:nvSpPr>
            <p:spPr>
              <a:xfrm>
                <a:off x="691799" y="1375433"/>
                <a:ext cx="9554400" cy="756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01815" tIns="33938" rIns="0" bIns="33938" rtlCol="0" anchor="ctr"/>
              <a:lstStyle/>
              <a:p>
                <a:pPr marL="161624" indent="-161624" defTabSz="430996" eaLnBrk="1" fontAlgn="auto" hangingPunct="1">
                  <a:spcBef>
                    <a:spcPts val="0"/>
                  </a:spcBef>
                  <a:spcAft>
                    <a:spcPts val="0"/>
                  </a:spcAft>
                  <a:buFont typeface="Wingdings" panose="05000000000000000000" pitchFamily="2" charset="2"/>
                  <a:buChar char="l"/>
                  <a:defRPr/>
                </a:pPr>
                <a:r>
                  <a:rPr lang="ja-JP" altLang="en-US" sz="1084" b="1" dirty="0">
                    <a:solidFill>
                      <a:prstClr val="black"/>
                    </a:solidFill>
                    <a:latin typeface="UD デジタル 教科書体 NP-R" panose="02020400000000000000" pitchFamily="18" charset="-128"/>
                    <a:ea typeface="UD デジタル 教科書体 NP-R" panose="02020400000000000000" pitchFamily="18" charset="-128"/>
                  </a:rPr>
                  <a:t>平成</a:t>
                </a:r>
                <a:r>
                  <a:rPr lang="en-US" altLang="ja-JP" sz="1084" b="1" dirty="0">
                    <a:solidFill>
                      <a:prstClr val="black"/>
                    </a:solidFill>
                    <a:latin typeface="UD デジタル 教科書体 NP-R" panose="02020400000000000000" pitchFamily="18" charset="-128"/>
                    <a:ea typeface="UD デジタル 教科書体 NP-R" panose="02020400000000000000" pitchFamily="18" charset="-128"/>
                  </a:rPr>
                  <a:t>31</a:t>
                </a:r>
                <a:r>
                  <a:rPr lang="ja-JP" altLang="en-US" sz="1084" b="1" dirty="0">
                    <a:solidFill>
                      <a:prstClr val="black"/>
                    </a:solidFill>
                    <a:latin typeface="UD デジタル 教科書体 NP-R" panose="02020400000000000000" pitchFamily="18" charset="-128"/>
                    <a:ea typeface="UD デジタル 教科書体 NP-R" panose="02020400000000000000" pitchFamily="18" charset="-128"/>
                  </a:rPr>
                  <a:t>年２月　大阪府部活動の在り方に関する方針（府教委）</a:t>
                </a:r>
                <a:endParaRPr lang="en-US" altLang="ja-JP" sz="1084" b="1"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spcBef>
                    <a:spcPts val="0"/>
                  </a:spcBef>
                  <a:spcAft>
                    <a:spcPts val="0"/>
                  </a:spcAft>
                  <a:buFont typeface="Wingdings" panose="05000000000000000000" pitchFamily="2" charset="2"/>
                  <a:buChar char="l"/>
                  <a:defRPr/>
                </a:pPr>
                <a:r>
                  <a:rPr lang="ja-JP" altLang="en-US" sz="1084" b="1" dirty="0">
                    <a:solidFill>
                      <a:prstClr val="black"/>
                    </a:solidFill>
                    <a:latin typeface="UD デジタル 教科書体 NP-R" panose="02020400000000000000" pitchFamily="18" charset="-128"/>
                    <a:ea typeface="UD デジタル 教科書体 NP-R" panose="02020400000000000000" pitchFamily="18" charset="-128"/>
                  </a:rPr>
                  <a:t>令和４年</a:t>
                </a:r>
                <a:r>
                  <a:rPr lang="en-US" altLang="ja-JP" sz="1084" b="1" dirty="0">
                    <a:solidFill>
                      <a:prstClr val="black"/>
                    </a:solidFill>
                    <a:latin typeface="UD デジタル 教科書体 NP-R" panose="02020400000000000000" pitchFamily="18" charset="-128"/>
                    <a:ea typeface="UD デジタル 教科書体 NP-R" panose="02020400000000000000" pitchFamily="18" charset="-128"/>
                  </a:rPr>
                  <a:t>12</a:t>
                </a:r>
                <a:r>
                  <a:rPr lang="ja-JP" altLang="en-US" sz="1084" b="1" dirty="0">
                    <a:solidFill>
                      <a:prstClr val="black"/>
                    </a:solidFill>
                    <a:latin typeface="UD デジタル 教科書体 NP-R" panose="02020400000000000000" pitchFamily="18" charset="-128"/>
                    <a:ea typeface="UD デジタル 教科書体 NP-R" panose="02020400000000000000" pitchFamily="18" charset="-128"/>
                  </a:rPr>
                  <a:t>月　学校部活動及び新たな地域クラブ活動の在り方等に関する</a:t>
                </a:r>
                <a:endParaRPr lang="en-US" altLang="ja-JP" sz="1084" b="1" dirty="0">
                  <a:solidFill>
                    <a:prstClr val="black"/>
                  </a:solidFill>
                  <a:latin typeface="UD デジタル 教科書体 NP-R" panose="02020400000000000000" pitchFamily="18" charset="-128"/>
                  <a:ea typeface="UD デジタル 教科書体 NP-R" panose="02020400000000000000" pitchFamily="18" charset="-128"/>
                </a:endParaRPr>
              </a:p>
              <a:p>
                <a:pPr defTabSz="430996" eaLnBrk="1" fontAlgn="auto" hangingPunct="1">
                  <a:spcBef>
                    <a:spcPts val="0"/>
                  </a:spcBef>
                  <a:spcAft>
                    <a:spcPts val="0"/>
                  </a:spcAft>
                  <a:defRPr/>
                </a:pPr>
                <a:r>
                  <a:rPr lang="ja-JP" altLang="en-US" sz="1084" b="1" dirty="0">
                    <a:solidFill>
                      <a:prstClr val="black"/>
                    </a:solidFill>
                    <a:latin typeface="UD デジタル 教科書体 NP-R" panose="02020400000000000000" pitchFamily="18" charset="-128"/>
                    <a:ea typeface="UD デジタル 教科書体 NP-R" panose="02020400000000000000" pitchFamily="18" charset="-128"/>
                  </a:rPr>
                  <a:t>                            総合的なガイドライン（スポーツ庁・文化庁）</a:t>
                </a:r>
                <a:endParaRPr lang="en-US" altLang="ja-JP" sz="1084" b="1" dirty="0">
                  <a:solidFill>
                    <a:prstClr val="black"/>
                  </a:solidFill>
                  <a:latin typeface="UD デジタル 教科書体 NP-R" panose="02020400000000000000" pitchFamily="18" charset="-128"/>
                  <a:ea typeface="UD デジタル 教科書体 NP-R" panose="02020400000000000000" pitchFamily="18" charset="-128"/>
                </a:endParaRPr>
              </a:p>
            </p:txBody>
          </p:sp>
        </p:grpSp>
        <p:sp>
          <p:nvSpPr>
            <p:cNvPr id="113" name="山形 112"/>
            <p:cNvSpPr/>
            <p:nvPr/>
          </p:nvSpPr>
          <p:spPr>
            <a:xfrm>
              <a:off x="5869097" y="1398309"/>
              <a:ext cx="247650" cy="563118"/>
            </a:xfrm>
            <a:prstGeom prst="chevron">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spcFirstLastPara="0" vert="horz" wrap="square" lIns="194437" tIns="111107" rIns="194437" bIns="111107" numCol="1" spcCol="1270" rtlCol="0" anchor="ctr" anchorCtr="0">
              <a:noAutofit/>
            </a:bodyPr>
            <a:lstStyle/>
            <a:p>
              <a:pPr algn="ctr" defTabSz="1215171" eaLnBrk="1" fontAlgn="auto" hangingPunct="1">
                <a:lnSpc>
                  <a:spcPct val="90000"/>
                </a:lnSpc>
                <a:spcAft>
                  <a:spcPct val="35000"/>
                </a:spcAft>
              </a:pPr>
              <a:endParaRPr lang="ja-JP" altLang="en-US" sz="1885" dirty="0">
                <a:solidFill>
                  <a:srgbClr val="0070C0"/>
                </a:solidFill>
                <a:latin typeface="メイリオ" panose="020B0604030504040204" pitchFamily="50" charset="-128"/>
                <a:ea typeface="メイリオ" panose="020B0604030504040204" pitchFamily="50" charset="-128"/>
              </a:endParaRPr>
            </a:p>
          </p:txBody>
        </p:sp>
        <p:grpSp>
          <p:nvGrpSpPr>
            <p:cNvPr id="42" name="グループ化 41"/>
            <p:cNvGrpSpPr/>
            <p:nvPr/>
          </p:nvGrpSpPr>
          <p:grpSpPr>
            <a:xfrm>
              <a:off x="6155818" y="1245756"/>
              <a:ext cx="4090673" cy="925494"/>
              <a:chOff x="6168518" y="1234100"/>
              <a:chExt cx="4090673" cy="925494"/>
            </a:xfrm>
          </p:grpSpPr>
          <p:sp>
            <p:nvSpPr>
              <p:cNvPr id="117" name="フリーフォーム 116"/>
              <p:cNvSpPr/>
              <p:nvPr/>
            </p:nvSpPr>
            <p:spPr>
              <a:xfrm>
                <a:off x="6666583" y="1234100"/>
                <a:ext cx="3592608" cy="925494"/>
              </a:xfrm>
              <a:custGeom>
                <a:avLst/>
                <a:gdLst>
                  <a:gd name="connsiteX0" fmla="*/ 0 w 1124024"/>
                  <a:gd name="connsiteY0" fmla="*/ 0 h 749724"/>
                  <a:gd name="connsiteX1" fmla="*/ 1124024 w 1124024"/>
                  <a:gd name="connsiteY1" fmla="*/ 0 h 749724"/>
                  <a:gd name="connsiteX2" fmla="*/ 1124024 w 1124024"/>
                  <a:gd name="connsiteY2" fmla="*/ 749724 h 749724"/>
                  <a:gd name="connsiteX3" fmla="*/ 0 w 1124024"/>
                  <a:gd name="connsiteY3" fmla="*/ 749724 h 749724"/>
                  <a:gd name="connsiteX4" fmla="*/ 0 w 1124024"/>
                  <a:gd name="connsiteY4" fmla="*/ 0 h 749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024" h="749724">
                    <a:moveTo>
                      <a:pt x="0" y="0"/>
                    </a:moveTo>
                    <a:lnTo>
                      <a:pt x="1124024" y="0"/>
                    </a:lnTo>
                    <a:lnTo>
                      <a:pt x="1124024" y="749724"/>
                    </a:lnTo>
                    <a:lnTo>
                      <a:pt x="0" y="749724"/>
                    </a:lnTo>
                    <a:lnTo>
                      <a:pt x="0" y="0"/>
                    </a:lnTo>
                    <a:close/>
                  </a:path>
                </a:pathLst>
              </a:custGeom>
              <a:solidFill>
                <a:schemeClr val="accent4">
                  <a:lumMod val="20000"/>
                  <a:lumOff val="80000"/>
                  <a:alpha val="90000"/>
                </a:schemeClr>
              </a:solidFill>
              <a:ln w="12700" cap="flat" cmpd="sng" algn="ctr">
                <a:solidFill>
                  <a:sysClr val="window" lastClr="FFFFFF">
                    <a:hueOff val="0"/>
                    <a:satOff val="0"/>
                    <a:lumOff val="0"/>
                    <a:alphaOff val="0"/>
                  </a:sysClr>
                </a:solidFill>
                <a:prstDash val="solid"/>
                <a:miter lim="800000"/>
              </a:ln>
              <a:effectLst>
                <a:softEdge rad="127000"/>
              </a:effectLst>
            </p:spPr>
            <p:txBody>
              <a:bodyPr spcFirstLastPara="0" vert="horz" wrap="square" lIns="135754" tIns="203632" rIns="0" bIns="169693" numCol="1" spcCol="1270" anchor="ctr" anchorCtr="0">
                <a:spAutoFit/>
              </a:bodyPr>
              <a:lstStyle/>
              <a:p>
                <a:pPr defTabSz="553012" eaLnBrk="1" fontAlgn="auto" hangingPunct="1">
                  <a:lnSpc>
                    <a:spcPct val="50000"/>
                  </a:lnSpc>
                  <a:spcAft>
                    <a:spcPct val="35000"/>
                  </a:spcAft>
                </a:pPr>
                <a:r>
                  <a:rPr lang="ja-JP" altLang="en-US" sz="888" kern="0"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　</a:t>
                </a:r>
                <a:r>
                  <a:rPr lang="ja-JP" altLang="en-US" sz="888" b="1" kern="0"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a:t>
                </a:r>
                <a:r>
                  <a:rPr lang="ja-JP" altLang="en-US" sz="888" b="1" kern="0" spc="-29"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府内全体の地域移行が進むよう、</a:t>
                </a:r>
                <a:r>
                  <a:rPr lang="ja-JP" altLang="en-US" sz="110" b="1" kern="0" spc="-29"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 </a:t>
                </a:r>
                <a:r>
                  <a:rPr lang="ja-JP" altLang="en-US" sz="888" b="1" kern="0" spc="-29"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関係者と検討会議を設置</a:t>
                </a:r>
                <a:endParaRPr lang="en-US" altLang="ja-JP" sz="888" b="1" kern="0" spc="-29"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endParaRPr>
              </a:p>
              <a:p>
                <a:pPr defTabSz="553012" eaLnBrk="1" fontAlgn="auto" hangingPunct="1">
                  <a:lnSpc>
                    <a:spcPct val="50000"/>
                  </a:lnSpc>
                  <a:spcAft>
                    <a:spcPct val="35000"/>
                  </a:spcAft>
                </a:pPr>
                <a:r>
                  <a:rPr lang="en-US" altLang="ja-JP" sz="888" b="1" kern="0" spc="-29"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      </a:t>
                </a:r>
                <a:r>
                  <a:rPr lang="en-US" altLang="ja-JP" sz="754" b="1" kern="0" spc="-29"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a:t>
                </a:r>
                <a:r>
                  <a:rPr lang="ja-JP" altLang="en-US" sz="754" b="1" kern="0" spc="-29"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令和５年</a:t>
                </a:r>
                <a:r>
                  <a:rPr lang="en-US" altLang="ja-JP" sz="754" b="1" kern="0" spc="-29"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5</a:t>
                </a:r>
                <a:r>
                  <a:rPr lang="ja-JP" altLang="en-US" sz="754" b="1" kern="0" spc="-29"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月） </a:t>
                </a:r>
                <a:endParaRPr lang="en-US" altLang="ja-JP" sz="754" b="1" kern="0" spc="-29"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endParaRPr>
              </a:p>
              <a:p>
                <a:pPr defTabSz="553012" eaLnBrk="1" fontAlgn="auto" hangingPunct="1">
                  <a:lnSpc>
                    <a:spcPct val="50000"/>
                  </a:lnSpc>
                  <a:spcAft>
                    <a:spcPct val="35000"/>
                  </a:spcAft>
                </a:pPr>
                <a:endParaRPr lang="en-US" altLang="ja-JP" sz="472" kern="0" spc="-29"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endParaRPr>
              </a:p>
              <a:p>
                <a:pPr defTabSz="553012" eaLnBrk="1" fontAlgn="auto" hangingPunct="1">
                  <a:lnSpc>
                    <a:spcPct val="50000"/>
                  </a:lnSpc>
                  <a:spcAft>
                    <a:spcPct val="35000"/>
                  </a:spcAft>
                </a:pPr>
                <a:r>
                  <a:rPr lang="ja-JP" altLang="en-US" sz="110" b="1" kern="0"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　                                                 </a:t>
                </a:r>
                <a:endParaRPr lang="en-US" altLang="ja-JP" sz="888" b="1" kern="0"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endParaRPr>
              </a:p>
              <a:p>
                <a:pPr defTabSz="553012" eaLnBrk="1" fontAlgn="auto" hangingPunct="1">
                  <a:lnSpc>
                    <a:spcPct val="50000"/>
                  </a:lnSpc>
                  <a:spcAft>
                    <a:spcPct val="35000"/>
                  </a:spcAft>
                </a:pPr>
                <a:r>
                  <a:rPr lang="ja-JP" altLang="en-US" sz="888" kern="0"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　</a:t>
                </a:r>
                <a:r>
                  <a:rPr lang="ja-JP" altLang="en-US" sz="990" kern="0" dirty="0">
                    <a:solidFill>
                      <a:prstClr val="black">
                        <a:hueOff val="0"/>
                        <a:satOff val="0"/>
                        <a:lumOff val="0"/>
                        <a:alphaOff val="0"/>
                      </a:prstClr>
                    </a:solidFill>
                    <a:latin typeface="UD デジタル 教科書体 NP-R" panose="02020400000000000000" pitchFamily="18" charset="-128"/>
                    <a:ea typeface="UD デジタル 教科書体 NP-R" panose="02020400000000000000" pitchFamily="18" charset="-128"/>
                  </a:rPr>
                  <a:t>  ・ 中学校部活動の地域への移行の在り方等を検討 </a:t>
                </a:r>
              </a:p>
            </p:txBody>
          </p:sp>
          <p:sp>
            <p:nvSpPr>
              <p:cNvPr id="118" name="フリーフォーム 117"/>
              <p:cNvSpPr/>
              <p:nvPr/>
            </p:nvSpPr>
            <p:spPr>
              <a:xfrm>
                <a:off x="6168518" y="1305674"/>
                <a:ext cx="648000" cy="725652"/>
              </a:xfrm>
              <a:custGeom>
                <a:avLst/>
                <a:gdLst>
                  <a:gd name="connsiteX0" fmla="*/ 0 w 749349"/>
                  <a:gd name="connsiteY0" fmla="*/ 374675 h 749349"/>
                  <a:gd name="connsiteX1" fmla="*/ 374675 w 749349"/>
                  <a:gd name="connsiteY1" fmla="*/ 0 h 749349"/>
                  <a:gd name="connsiteX2" fmla="*/ 749350 w 749349"/>
                  <a:gd name="connsiteY2" fmla="*/ 374675 h 749349"/>
                  <a:gd name="connsiteX3" fmla="*/ 374675 w 749349"/>
                  <a:gd name="connsiteY3" fmla="*/ 749350 h 749349"/>
                  <a:gd name="connsiteX4" fmla="*/ 0 w 749349"/>
                  <a:gd name="connsiteY4" fmla="*/ 374675 h 749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49" h="749349">
                    <a:moveTo>
                      <a:pt x="0" y="374675"/>
                    </a:moveTo>
                    <a:cubicBezTo>
                      <a:pt x="0" y="167748"/>
                      <a:pt x="167748" y="0"/>
                      <a:pt x="374675" y="0"/>
                    </a:cubicBezTo>
                    <a:cubicBezTo>
                      <a:pt x="581602" y="0"/>
                      <a:pt x="749350" y="167748"/>
                      <a:pt x="749350" y="374675"/>
                    </a:cubicBezTo>
                    <a:cubicBezTo>
                      <a:pt x="749350" y="581602"/>
                      <a:pt x="581602" y="749350"/>
                      <a:pt x="374675" y="749350"/>
                    </a:cubicBezTo>
                    <a:cubicBezTo>
                      <a:pt x="167748" y="749350"/>
                      <a:pt x="0" y="581602"/>
                      <a:pt x="0" y="374675"/>
                    </a:cubicBezTo>
                    <a:close/>
                  </a:path>
                </a:pathLst>
              </a:custGeom>
              <a:solidFill>
                <a:srgbClr val="FFC000">
                  <a:alpha val="70000"/>
                </a:srgbClr>
              </a:solidFill>
              <a:ln w="12700" cap="flat" cmpd="sng" algn="ctr">
                <a:solidFill>
                  <a:sysClr val="window" lastClr="FFFFFF">
                    <a:hueOff val="0"/>
                    <a:satOff val="0"/>
                    <a:lumOff val="0"/>
                    <a:alphaOff val="0"/>
                  </a:sysClr>
                </a:solidFill>
                <a:prstDash val="solid"/>
                <a:miter lim="800000"/>
              </a:ln>
              <a:effectLst>
                <a:softEdge rad="31750"/>
              </a:effectLst>
            </p:spPr>
            <p:txBody>
              <a:bodyPr spcFirstLastPara="0" vert="horz" wrap="square" lIns="0" tIns="0" rIns="0" bIns="0" numCol="1" spcCol="1270" anchor="ctr" anchorCtr="0">
                <a:noAutofit/>
              </a:bodyPr>
              <a:lstStyle/>
              <a:p>
                <a:pPr algn="ctr" defTabSz="355508" eaLnBrk="1" fontAlgn="auto" hangingPunct="1">
                  <a:lnSpc>
                    <a:spcPct val="90000"/>
                  </a:lnSpc>
                  <a:spcAft>
                    <a:spcPct val="35000"/>
                  </a:spcAft>
                  <a:defRPr/>
                </a:pPr>
                <a:r>
                  <a:rPr lang="ja-JP" altLang="en-US" sz="849" b="1" kern="0" dirty="0">
                    <a:solidFill>
                      <a:prstClr val="black"/>
                    </a:solidFill>
                    <a:latin typeface="UD デジタル 教科書体 NP-R" panose="02020400000000000000" pitchFamily="18" charset="-128"/>
                    <a:ea typeface="UD デジタル 教科書体 NP-R" panose="02020400000000000000" pitchFamily="18" charset="-128"/>
                  </a:rPr>
                  <a:t>府</a:t>
                </a:r>
                <a:br>
                  <a:rPr lang="en-US" altLang="ja-JP" sz="849" b="1" kern="0" dirty="0">
                    <a:solidFill>
                      <a:prstClr val="black"/>
                    </a:solidFill>
                    <a:latin typeface="UD デジタル 教科書体 NP-R" panose="02020400000000000000" pitchFamily="18" charset="-128"/>
                    <a:ea typeface="UD デジタル 教科書体 NP-R" panose="02020400000000000000" pitchFamily="18" charset="-128"/>
                  </a:rPr>
                </a:br>
                <a:r>
                  <a:rPr lang="ja-JP" altLang="en-US" sz="849" b="1" kern="0" dirty="0">
                    <a:solidFill>
                      <a:prstClr val="black"/>
                    </a:solidFill>
                    <a:latin typeface="UD デジタル 教科書体 NP-R" panose="02020400000000000000" pitchFamily="18" charset="-128"/>
                    <a:ea typeface="UD デジタル 教科書体 NP-R" panose="02020400000000000000" pitchFamily="18" charset="-128"/>
                  </a:rPr>
                  <a:t>検討会議</a:t>
                </a:r>
              </a:p>
            </p:txBody>
          </p:sp>
        </p:grpSp>
      </p:grpSp>
      <p:grpSp>
        <p:nvGrpSpPr>
          <p:cNvPr id="21" name="グループ化 20"/>
          <p:cNvGrpSpPr/>
          <p:nvPr/>
        </p:nvGrpSpPr>
        <p:grpSpPr>
          <a:xfrm>
            <a:off x="5388851" y="2132273"/>
            <a:ext cx="4615640" cy="2504706"/>
            <a:chOff x="5474009" y="2089348"/>
            <a:chExt cx="4896000" cy="2656845"/>
          </a:xfrm>
        </p:grpSpPr>
        <p:sp>
          <p:nvSpPr>
            <p:cNvPr id="8" name="正方形/長方形 7"/>
            <p:cNvSpPr/>
            <p:nvPr/>
          </p:nvSpPr>
          <p:spPr>
            <a:xfrm>
              <a:off x="5474009" y="2424193"/>
              <a:ext cx="4896000" cy="2322000"/>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t" anchorCtr="0"/>
            <a:lstStyle/>
            <a:p>
              <a:pPr defTabSz="307861" eaLnBrk="1" fontAlgn="auto" hangingPunct="1">
                <a:spcBef>
                  <a:spcPts val="0"/>
                </a:spcBef>
                <a:spcAft>
                  <a:spcPts val="0"/>
                </a:spcAft>
              </a:pPr>
              <a:r>
                <a:rPr lang="ja-JP" altLang="en-US" sz="1131" u="sng" dirty="0">
                  <a:solidFill>
                    <a:prstClr val="black"/>
                  </a:solidFill>
                  <a:latin typeface="UD デジタル 教科書体 NP-R" panose="02020400000000000000" pitchFamily="18" charset="-128"/>
                  <a:ea typeface="UD デジタル 教科書体 NP-R" panose="02020400000000000000" pitchFamily="18" charset="-128"/>
                </a:rPr>
                <a:t>◆ 学校部活動の位置づけと活動にあたって遵守すべき事項</a:t>
              </a:r>
              <a:endParaRPr lang="en-US" altLang="ja-JP" sz="1131" u="sng" dirty="0">
                <a:solidFill>
                  <a:prstClr val="black"/>
                </a:solidFill>
                <a:latin typeface="UD デジタル 教科書体 NP-R" panose="02020400000000000000" pitchFamily="18" charset="-128"/>
                <a:ea typeface="UD デジタル 教科書体 NP-R" panose="02020400000000000000" pitchFamily="18" charset="-128"/>
              </a:endParaRPr>
            </a:p>
            <a:p>
              <a:pPr defTabSz="307861" eaLnBrk="1" fontAlgn="auto" hangingPunct="1">
                <a:lnSpc>
                  <a:spcPts val="1131"/>
                </a:lnSpc>
                <a:spcBef>
                  <a:spcPts val="0"/>
                </a:spcBef>
                <a:spcAft>
                  <a:spcPts val="0"/>
                </a:spcAft>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　</a:t>
              </a:r>
              <a:r>
                <a:rPr kumimoji="0"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学校部活動は、学校教育の一環として実施される教育課程外の活動で</a:t>
              </a:r>
              <a:r>
                <a:rPr kumimoji="0" lang="ja-JP" altLang="en-US" sz="1037" dirty="0" err="1">
                  <a:solidFill>
                    <a:prstClr val="black"/>
                  </a:solidFill>
                  <a:latin typeface="UD デジタル 教科書体 NP-R" panose="02020400000000000000" pitchFamily="18" charset="-128"/>
                  <a:ea typeface="UD デジタル 教科書体 NP-R" panose="02020400000000000000" pitchFamily="18" charset="-128"/>
                </a:rPr>
                <a:t>あ</a:t>
              </a:r>
              <a:r>
                <a:rPr kumimoji="0"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　</a:t>
              </a:r>
              <a:endParaRPr kumimoji="0"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defTabSz="307861" eaLnBrk="1" fontAlgn="auto" hangingPunct="1">
                <a:lnSpc>
                  <a:spcPts val="1131"/>
                </a:lnSpc>
                <a:spcBef>
                  <a:spcPts val="0"/>
                </a:spcBef>
                <a:spcAft>
                  <a:spcPts val="0"/>
                </a:spcAft>
              </a:pPr>
              <a:r>
                <a:rPr kumimoji="0"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り、その教育的意義は大きく、その設置・運営は学校の判断により行われるもの。</a:t>
              </a:r>
              <a:endParaRPr lang="en-US" altLang="ja-JP" sz="1037" u="sng"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4" name="正方形/長方形 3"/>
            <p:cNvSpPr/>
            <p:nvPr/>
          </p:nvSpPr>
          <p:spPr>
            <a:xfrm>
              <a:off x="5474009" y="2089348"/>
              <a:ext cx="4896000" cy="360000"/>
            </a:xfrm>
            <a:prstGeom prst="rect">
              <a:avLst/>
            </a:prstGeom>
            <a:solidFill>
              <a:srgbClr val="FF6600"/>
            </a:solidFill>
            <a:ln>
              <a:noFill/>
            </a:ln>
          </p:spPr>
          <p:style>
            <a:lnRef idx="3">
              <a:schemeClr val="lt1"/>
            </a:lnRef>
            <a:fillRef idx="1">
              <a:schemeClr val="accent2"/>
            </a:fillRef>
            <a:effectRef idx="1">
              <a:schemeClr val="accent2"/>
            </a:effectRef>
            <a:fontRef idx="minor">
              <a:schemeClr val="lt1"/>
            </a:fontRef>
          </p:style>
          <p:txBody>
            <a:bodyPr wrap="square" tIns="50908" bIns="50908" rtlCol="0" anchor="ctr">
              <a:noAutofit/>
            </a:bodyPr>
            <a:lstStyle/>
            <a:p>
              <a:pPr defTabSz="307861" eaLnBrk="1" fontAlgn="auto" hangingPunct="1">
                <a:spcBef>
                  <a:spcPts val="0"/>
                </a:spcBef>
                <a:spcAft>
                  <a:spcPts val="0"/>
                </a:spcAft>
              </a:pPr>
              <a:r>
                <a:rPr lang="en-US" altLang="ja-JP" sz="1131" b="1" dirty="0">
                  <a:solidFill>
                    <a:prstClr val="white"/>
                  </a:solidFill>
                  <a:latin typeface="UD デジタル 教科書体 NP-R" panose="02020400000000000000" pitchFamily="18" charset="-128"/>
                  <a:ea typeface="UD デジタル 教科書体 NP-R" panose="02020400000000000000" pitchFamily="18" charset="-128"/>
                </a:rPr>
                <a:t>Ⅰ</a:t>
              </a:r>
              <a:r>
                <a:rPr lang="ja-JP" altLang="en-US" sz="1131" b="1" dirty="0">
                  <a:solidFill>
                    <a:prstClr val="white"/>
                  </a:solidFill>
                  <a:latin typeface="UD デジタル 教科書体 NP-R" panose="02020400000000000000" pitchFamily="18" charset="-128"/>
                  <a:ea typeface="UD デジタル 教科書体 NP-R" panose="02020400000000000000" pitchFamily="18" charset="-128"/>
                </a:rPr>
                <a:t> 学校部活動</a:t>
              </a:r>
            </a:p>
          </p:txBody>
        </p:sp>
        <p:sp>
          <p:nvSpPr>
            <p:cNvPr id="9" name="フローチャート: 順次アクセス記憶 8"/>
            <p:cNvSpPr/>
            <p:nvPr/>
          </p:nvSpPr>
          <p:spPr>
            <a:xfrm flipH="1">
              <a:off x="9953336" y="2107348"/>
              <a:ext cx="360000" cy="324000"/>
            </a:xfrm>
            <a:prstGeom prst="flowChartMagneticTap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0996" eaLnBrk="1" fontAlgn="auto" hangingPunct="1">
                <a:spcBef>
                  <a:spcPts val="0"/>
                </a:spcBef>
                <a:spcAft>
                  <a:spcPts val="0"/>
                </a:spcAft>
              </a:pPr>
              <a:endParaRPr lang="ja-JP" altLang="en-US" sz="1696">
                <a:solidFill>
                  <a:prstClr val="white"/>
                </a:solidFill>
                <a:latin typeface="Calibri" panose="020F0502020204030204"/>
                <a:ea typeface="游ゴシック" panose="020B0400000000000000" pitchFamily="50" charset="-128"/>
              </a:endParaRPr>
            </a:p>
          </p:txBody>
        </p:sp>
        <p:sp>
          <p:nvSpPr>
            <p:cNvPr id="3" name="フローチャート: 代替処理 2"/>
            <p:cNvSpPr/>
            <p:nvPr/>
          </p:nvSpPr>
          <p:spPr>
            <a:xfrm>
              <a:off x="9989041" y="2201248"/>
              <a:ext cx="288588" cy="13620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defTabSz="430996" eaLnBrk="1" fontAlgn="auto" hangingPunct="1">
                <a:spcBef>
                  <a:spcPts val="0"/>
                </a:spcBef>
                <a:spcAft>
                  <a:spcPts val="0"/>
                </a:spcAft>
              </a:pPr>
              <a:r>
                <a:rPr lang="en-US" altLang="ja-JP" sz="754" spc="-95" dirty="0">
                  <a:solidFill>
                    <a:prstClr val="black"/>
                  </a:solidFill>
                  <a:latin typeface="UD デジタル 教科書体 NP-R" panose="02020400000000000000" pitchFamily="18" charset="-128"/>
                  <a:ea typeface="UD デジタル 教科書体 NP-R" panose="02020400000000000000" pitchFamily="18" charset="-128"/>
                </a:rPr>
                <a:t>update</a:t>
              </a:r>
              <a:endParaRPr lang="ja-JP" altLang="en-US" sz="754" spc="-95"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3" name="角丸四角形 12"/>
            <p:cNvSpPr/>
            <p:nvPr/>
          </p:nvSpPr>
          <p:spPr>
            <a:xfrm>
              <a:off x="5528009" y="3112622"/>
              <a:ext cx="4788000" cy="1542324"/>
            </a:xfrm>
            <a:prstGeom prst="roundRect">
              <a:avLst>
                <a:gd name="adj" fmla="val 46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spAutoFit/>
            </a:bodyPr>
            <a:lstStyle/>
            <a:p>
              <a:pPr defTabSz="430996" eaLnBrk="1" fontAlgn="auto" hangingPunct="1">
                <a:lnSpc>
                  <a:spcPts val="1226"/>
                </a:lnSpc>
                <a:spcBef>
                  <a:spcPts val="0"/>
                </a:spcBef>
                <a:spcAft>
                  <a:spcPts val="0"/>
                </a:spcAft>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≪概要≫</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lnSpc>
                  <a:spcPts val="1131"/>
                </a:lnSpc>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教員の関与について、法令等に基づく業務改善や勤務管理</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lnSpc>
                  <a:spcPts val="1131"/>
                </a:lnSpc>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部活動指導員や外部指導者の確保</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lnSpc>
                  <a:spcPts val="1131"/>
                </a:lnSpc>
                <a:spcBef>
                  <a:spcPts val="0"/>
                </a:spcBef>
                <a:spcAft>
                  <a:spcPts val="0"/>
                </a:spcAft>
                <a:buFont typeface="UD デジタル 教科書体 NP-R" panose="02020400000000000000" pitchFamily="18" charset="-128"/>
                <a:buChar char="○"/>
              </a:pPr>
              <a:r>
                <a:rPr lang="ja-JP" altLang="en-US" sz="1037" u="sng" dirty="0">
                  <a:solidFill>
                    <a:prstClr val="black"/>
                  </a:solidFill>
                  <a:latin typeface="UD デジタル 教科書体 NP-R" panose="02020400000000000000" pitchFamily="18" charset="-128"/>
                  <a:ea typeface="UD デジタル 教科書体 NP-R" panose="02020400000000000000" pitchFamily="18" charset="-128"/>
                </a:rPr>
                <a:t>心身の健康管理・事故防止の徹底</a:t>
              </a:r>
              <a:endParaRPr lang="en-US" altLang="ja-JP" sz="1037" u="sng"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lnSpc>
                  <a:spcPts val="1131"/>
                </a:lnSpc>
                <a:spcBef>
                  <a:spcPts val="0"/>
                </a:spcBef>
                <a:spcAft>
                  <a:spcPts val="0"/>
                </a:spcAft>
                <a:buFont typeface="UD デジタル 教科書体 NP-R" panose="02020400000000000000" pitchFamily="18" charset="-128"/>
                <a:buChar char="○"/>
              </a:pPr>
              <a:r>
                <a:rPr lang="ja-JP" altLang="en-US" sz="1037" u="sng" dirty="0">
                  <a:solidFill>
                    <a:prstClr val="black"/>
                  </a:solidFill>
                  <a:latin typeface="UD デジタル 教科書体 NP-R" panose="02020400000000000000" pitchFamily="18" charset="-128"/>
                  <a:ea typeface="UD デジタル 教科書体 NP-R" panose="02020400000000000000" pitchFamily="18" charset="-128"/>
                </a:rPr>
                <a:t>体罰・ハラスメント防止の徹底</a:t>
              </a:r>
              <a:endParaRPr lang="en-US" altLang="ja-JP" sz="1037" u="sng"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lnSpc>
                  <a:spcPts val="1131"/>
                </a:lnSpc>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休養日：週あたり２日以上の設定（平日１日、週末１日）</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lnSpc>
                  <a:spcPts val="1131"/>
                </a:lnSpc>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活動時間：平日２時間程度、休業日は３時間程度</a:t>
              </a:r>
              <a:r>
                <a:rPr lang="en-US" altLang="ja-JP" sz="1037" dirty="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高校は</a:t>
              </a:r>
              <a:r>
                <a:rPr lang="en-US" altLang="ja-JP" sz="1037" dirty="0">
                  <a:solidFill>
                    <a:prstClr val="black"/>
                  </a:solidFill>
                  <a:latin typeface="UD デジタル 教科書体 NP-R" panose="02020400000000000000" pitchFamily="18" charset="-128"/>
                  <a:ea typeface="UD デジタル 教科書体 NP-R" panose="02020400000000000000" pitchFamily="18" charset="-128"/>
                </a:rPr>
                <a:t>4</a:t>
              </a: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時間程度</a:t>
              </a:r>
              <a:r>
                <a:rPr lang="en-US" altLang="ja-JP" sz="1037" dirty="0">
                  <a:solidFill>
                    <a:prstClr val="black"/>
                  </a:solidFill>
                  <a:latin typeface="UD デジタル 教科書体 NP-R" panose="02020400000000000000" pitchFamily="18" charset="-128"/>
                  <a:ea typeface="UD デジタル 教科書体 NP-R" panose="02020400000000000000" pitchFamily="18" charset="-128"/>
                </a:rPr>
                <a:t>)</a:t>
              </a:r>
            </a:p>
            <a:p>
              <a:pPr marL="161624" indent="-161624" defTabSz="430996" eaLnBrk="1" fontAlgn="auto" hangingPunct="1">
                <a:lnSpc>
                  <a:spcPts val="1131"/>
                </a:lnSpc>
                <a:spcBef>
                  <a:spcPts val="0"/>
                </a:spcBef>
                <a:spcAft>
                  <a:spcPts val="0"/>
                </a:spcAft>
                <a:buFont typeface="UD デジタル 教科書体 NP-R" panose="02020400000000000000" pitchFamily="18" charset="-128"/>
                <a:buChar char="○"/>
              </a:pPr>
              <a:r>
                <a:rPr lang="ja-JP" altLang="en-US" sz="1037" u="sng" dirty="0">
                  <a:solidFill>
                    <a:prstClr val="black"/>
                  </a:solidFill>
                  <a:latin typeface="UD デジタル 教科書体 NP-R" panose="02020400000000000000" pitchFamily="18" charset="-128"/>
                  <a:ea typeface="UD デジタル 教科書体 NP-R" panose="02020400000000000000" pitchFamily="18" charset="-128"/>
                </a:rPr>
                <a:t>府立高校における「部活動大阪モデル」の推進</a:t>
              </a:r>
              <a:endParaRPr lang="en-US" altLang="ja-JP" sz="1037" u="sng"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lnSpc>
                  <a:spcPts val="1131"/>
                </a:lnSpc>
                <a:spcBef>
                  <a:spcPts val="0"/>
                </a:spcBef>
                <a:spcAft>
                  <a:spcPts val="0"/>
                </a:spcAft>
                <a:buFont typeface="UD デジタル 教科書体 NP-R" panose="02020400000000000000" pitchFamily="18" charset="-128"/>
                <a:buChar char="○"/>
              </a:pPr>
              <a:r>
                <a:rPr lang="ja-JP" altLang="en-US" sz="1037" u="sng" dirty="0">
                  <a:solidFill>
                    <a:prstClr val="black"/>
                  </a:solidFill>
                  <a:latin typeface="UD デジタル 教科書体 NP-R" panose="02020400000000000000" pitchFamily="18" charset="-128"/>
                  <a:ea typeface="UD デジタル 教科書体 NP-R" panose="02020400000000000000" pitchFamily="18" charset="-128"/>
                </a:rPr>
                <a:t>学校や地域の状況に応じ、地域のスポーツ・文化芸術団体等の活用により、学校部活動の地域連携を推進</a:t>
              </a:r>
              <a:endParaRPr lang="en-US" altLang="ja-JP" sz="1037" u="sng" dirty="0">
                <a:solidFill>
                  <a:prstClr val="black"/>
                </a:solidFill>
                <a:latin typeface="UD デジタル 教科書体 NP-R" panose="02020400000000000000" pitchFamily="18" charset="-128"/>
                <a:ea typeface="UD デジタル 教科書体 NP-R" panose="02020400000000000000" pitchFamily="18" charset="-128"/>
              </a:endParaRPr>
            </a:p>
          </p:txBody>
        </p:sp>
      </p:grpSp>
      <p:grpSp>
        <p:nvGrpSpPr>
          <p:cNvPr id="22" name="グループ化 21"/>
          <p:cNvGrpSpPr/>
          <p:nvPr/>
        </p:nvGrpSpPr>
        <p:grpSpPr>
          <a:xfrm>
            <a:off x="682421" y="4731598"/>
            <a:ext cx="4615640" cy="2518730"/>
            <a:chOff x="418545" y="4846557"/>
            <a:chExt cx="4896000" cy="2671721"/>
          </a:xfrm>
        </p:grpSpPr>
        <p:sp>
          <p:nvSpPr>
            <p:cNvPr id="123" name="正方形/長方形 122"/>
            <p:cNvSpPr/>
            <p:nvPr/>
          </p:nvSpPr>
          <p:spPr>
            <a:xfrm>
              <a:off x="418545" y="5178278"/>
              <a:ext cx="4896000" cy="2340000"/>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t" anchorCtr="0"/>
            <a:lstStyle/>
            <a:p>
              <a:pPr defTabSz="307861" eaLnBrk="1" fontAlgn="auto" hangingPunct="1">
                <a:spcBef>
                  <a:spcPts val="0"/>
                </a:spcBef>
                <a:spcAft>
                  <a:spcPts val="0"/>
                </a:spcAft>
              </a:pPr>
              <a:r>
                <a:rPr lang="ja-JP" altLang="en-US" sz="1131" u="sng" dirty="0">
                  <a:solidFill>
                    <a:prstClr val="black"/>
                  </a:solidFill>
                  <a:latin typeface="UD デジタル 教科書体 NP-R" panose="02020400000000000000" pitchFamily="18" charset="-128"/>
                  <a:ea typeface="UD デジタル 教科書体 NP-R" panose="02020400000000000000" pitchFamily="18" charset="-128"/>
                </a:rPr>
                <a:t>◆ 地域クラブ活動の位置づけと活動にあたって遵守すべき事項</a:t>
              </a:r>
              <a:endParaRPr lang="en-US" altLang="ja-JP" sz="1131" u="sng" dirty="0">
                <a:solidFill>
                  <a:prstClr val="black"/>
                </a:solidFill>
                <a:latin typeface="UD デジタル 教科書体 NP-R" panose="02020400000000000000" pitchFamily="18" charset="-128"/>
                <a:ea typeface="UD デジタル 教科書体 NP-R" panose="02020400000000000000" pitchFamily="18" charset="-128"/>
              </a:endParaRPr>
            </a:p>
            <a:p>
              <a:pPr defTabSz="307861" eaLnBrk="1" fontAlgn="auto" hangingPunct="1">
                <a:spcBef>
                  <a:spcPts val="0"/>
                </a:spcBef>
                <a:spcAft>
                  <a:spcPts val="0"/>
                </a:spcAft>
              </a:pPr>
              <a:r>
                <a:rPr lang="ja-JP" altLang="en-US" sz="1131"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中学校における部活動の維持が困難となる前に、学校と地域との連携・協働により学校部活動を地域移行し、新たな地域クラブ活動により、生徒のスポーツ・文化芸術活動の場の確保を進めるもの。</a:t>
              </a:r>
              <a:endParaRPr lang="en-US" altLang="ja-JP" sz="1037" dirty="0">
                <a:solidFill>
                  <a:prstClr val="black"/>
                </a:solidFill>
                <a:latin typeface="ＭＳ Ｐゴシック" panose="020B0600070205080204" pitchFamily="50" charset="-128"/>
                <a:ea typeface="ＭＳ Ｐゴシック" panose="020B0600070205080204" pitchFamily="50" charset="-128"/>
              </a:endParaRPr>
            </a:p>
          </p:txBody>
        </p:sp>
        <p:sp>
          <p:nvSpPr>
            <p:cNvPr id="124" name="正方形/長方形 123"/>
            <p:cNvSpPr/>
            <p:nvPr/>
          </p:nvSpPr>
          <p:spPr>
            <a:xfrm>
              <a:off x="418545" y="4846557"/>
              <a:ext cx="4896000" cy="359999"/>
            </a:xfrm>
            <a:prstGeom prst="rect">
              <a:avLst/>
            </a:prstGeom>
            <a:solidFill>
              <a:srgbClr val="FF6600"/>
            </a:solidFill>
            <a:ln>
              <a:noFill/>
            </a:ln>
          </p:spPr>
          <p:style>
            <a:lnRef idx="3">
              <a:schemeClr val="lt1"/>
            </a:lnRef>
            <a:fillRef idx="1">
              <a:schemeClr val="accent2"/>
            </a:fillRef>
            <a:effectRef idx="1">
              <a:schemeClr val="accent2"/>
            </a:effectRef>
            <a:fontRef idx="minor">
              <a:schemeClr val="lt1"/>
            </a:fontRef>
          </p:style>
          <p:txBody>
            <a:bodyPr tIns="50908" bIns="50908" rtlCol="0" anchor="ctr"/>
            <a:lstStyle/>
            <a:p>
              <a:pPr defTabSz="307861" eaLnBrk="1" fontAlgn="auto" hangingPunct="1">
                <a:spcBef>
                  <a:spcPts val="0"/>
                </a:spcBef>
                <a:spcAft>
                  <a:spcPts val="0"/>
                </a:spcAft>
              </a:pPr>
              <a:r>
                <a:rPr lang="en-US" altLang="ja-JP" sz="1131" b="1" dirty="0">
                  <a:solidFill>
                    <a:prstClr val="white"/>
                  </a:solidFill>
                  <a:latin typeface="UD デジタル 教科書体 NP-R" panose="02020400000000000000" pitchFamily="18" charset="-128"/>
                  <a:ea typeface="UD デジタル 教科書体 NP-R" panose="02020400000000000000" pitchFamily="18" charset="-128"/>
                </a:rPr>
                <a:t>Ⅱ</a:t>
              </a:r>
              <a:r>
                <a:rPr lang="ja-JP" altLang="en-US" sz="1131" b="1" dirty="0">
                  <a:solidFill>
                    <a:prstClr val="white"/>
                  </a:solidFill>
                  <a:latin typeface="UD デジタル 教科書体 NP-R" panose="02020400000000000000" pitchFamily="18" charset="-128"/>
                  <a:ea typeface="UD デジタル 教科書体 NP-R" panose="02020400000000000000" pitchFamily="18" charset="-128"/>
                </a:rPr>
                <a:t> 新たな地域クラブ活動</a:t>
              </a:r>
            </a:p>
          </p:txBody>
        </p:sp>
        <p:sp>
          <p:nvSpPr>
            <p:cNvPr id="43" name="フローチャート: 順次アクセス記憶 42"/>
            <p:cNvSpPr/>
            <p:nvPr/>
          </p:nvSpPr>
          <p:spPr>
            <a:xfrm flipH="1">
              <a:off x="4902137" y="4864557"/>
              <a:ext cx="360000" cy="323999"/>
            </a:xfrm>
            <a:prstGeom prst="flowChartMagneticTap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0996" eaLnBrk="1" fontAlgn="auto" hangingPunct="1">
                <a:spcBef>
                  <a:spcPts val="0"/>
                </a:spcBef>
                <a:spcAft>
                  <a:spcPts val="0"/>
                </a:spcAft>
              </a:pPr>
              <a:endParaRPr lang="ja-JP" altLang="en-US" sz="1696">
                <a:solidFill>
                  <a:prstClr val="white"/>
                </a:solidFill>
                <a:latin typeface="Calibri" panose="020F0502020204030204"/>
                <a:ea typeface="游ゴシック" panose="020B0400000000000000" pitchFamily="50" charset="-128"/>
              </a:endParaRPr>
            </a:p>
          </p:txBody>
        </p:sp>
        <p:sp>
          <p:nvSpPr>
            <p:cNvPr id="44" name="フローチャート: 代替処理 43"/>
            <p:cNvSpPr/>
            <p:nvPr/>
          </p:nvSpPr>
          <p:spPr>
            <a:xfrm>
              <a:off x="4976893" y="4958455"/>
              <a:ext cx="210488" cy="13620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defTabSz="430996" eaLnBrk="1" fontAlgn="auto" hangingPunct="1">
                <a:spcBef>
                  <a:spcPts val="0"/>
                </a:spcBef>
                <a:spcAft>
                  <a:spcPts val="0"/>
                </a:spcAft>
              </a:pPr>
              <a:r>
                <a:rPr lang="en-US" altLang="ja-JP" sz="754" dirty="0">
                  <a:solidFill>
                    <a:prstClr val="black"/>
                  </a:solidFill>
                  <a:latin typeface="UD デジタル 教科書体 NP-R" panose="02020400000000000000" pitchFamily="18" charset="-128"/>
                  <a:ea typeface="UD デジタル 教科書体 NP-R" panose="02020400000000000000" pitchFamily="18" charset="-128"/>
                </a:rPr>
                <a:t>new</a:t>
              </a:r>
              <a:endParaRPr lang="ja-JP" altLang="en-US" sz="754"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2" name="角丸四角形 51"/>
            <p:cNvSpPr/>
            <p:nvPr/>
          </p:nvSpPr>
          <p:spPr>
            <a:xfrm>
              <a:off x="472545" y="5923605"/>
              <a:ext cx="4788000" cy="1553072"/>
            </a:xfrm>
            <a:prstGeom prst="roundRect">
              <a:avLst>
                <a:gd name="adj" fmla="val 46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spAutoFit/>
            </a:bodyPr>
            <a:lstStyle/>
            <a:p>
              <a:pPr defTabSz="430996" eaLnBrk="1" fontAlgn="auto" hangingPunct="1">
                <a:spcBef>
                  <a:spcPts val="0"/>
                </a:spcBef>
                <a:spcAft>
                  <a:spcPts val="0"/>
                </a:spcAft>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≪概要≫</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地域クラブ活動の運営団体・実施主体による適切な運営及び充実</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地域スポーツ・文化振興担当部署や学校担当部署、関係団体、         学校等の関係者を集めた協議会などの体制整備と責任主体の明確化</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指導者資格等による質の高い指導者の確保と、人材バンクの整備、</a:t>
              </a:r>
              <a:r>
                <a:rPr lang="en-US" altLang="ja-JP" sz="1037"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意欲ある教員等の円滑な兼職兼業</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競技志向の活動だけでなく、複数の運動種目・文化芸術分野に親しむ　　機会など、生徒の志向や体力等の状況に適したプログラム等も確保</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休養日・活動時間：「</a:t>
              </a:r>
              <a:r>
                <a:rPr lang="en-US" altLang="ja-JP" sz="1037" dirty="0">
                  <a:solidFill>
                    <a:prstClr val="black"/>
                  </a:solidFill>
                  <a:latin typeface="UD デジタル 教科書体 NP-R" panose="02020400000000000000" pitchFamily="18" charset="-128"/>
                  <a:ea typeface="UD デジタル 教科書体 NP-R" panose="02020400000000000000" pitchFamily="18" charset="-128"/>
                </a:rPr>
                <a:t>Ⅰ</a:t>
              </a: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 学校部活動」に準じた設定</a:t>
              </a:r>
            </a:p>
          </p:txBody>
        </p:sp>
      </p:grpSp>
      <p:grpSp>
        <p:nvGrpSpPr>
          <p:cNvPr id="24" name="グループ化 23"/>
          <p:cNvGrpSpPr/>
          <p:nvPr/>
        </p:nvGrpSpPr>
        <p:grpSpPr>
          <a:xfrm>
            <a:off x="5388851" y="4731597"/>
            <a:ext cx="4615640" cy="2526926"/>
            <a:chOff x="5474009" y="4846557"/>
            <a:chExt cx="4896000" cy="2680414"/>
          </a:xfrm>
        </p:grpSpPr>
        <p:sp>
          <p:nvSpPr>
            <p:cNvPr id="126" name="正方形/長方形 125"/>
            <p:cNvSpPr/>
            <p:nvPr/>
          </p:nvSpPr>
          <p:spPr>
            <a:xfrm>
              <a:off x="5474009" y="5186971"/>
              <a:ext cx="4896000" cy="2340000"/>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rtlCol="0" anchor="t" anchorCtr="0"/>
            <a:lstStyle/>
            <a:p>
              <a:pPr defTabSz="307861" eaLnBrk="1" fontAlgn="auto" hangingPunct="1">
                <a:spcBef>
                  <a:spcPts val="0"/>
                </a:spcBef>
                <a:spcAft>
                  <a:spcPts val="0"/>
                </a:spcAft>
              </a:pPr>
              <a:r>
                <a:rPr lang="ja-JP" altLang="en-US" sz="1131" u="sng" dirty="0">
                  <a:solidFill>
                    <a:prstClr val="black"/>
                  </a:solidFill>
                  <a:latin typeface="UD デジタル 教科書体 NP-R" panose="02020400000000000000" pitchFamily="18" charset="-128"/>
                  <a:ea typeface="UD デジタル 教科書体 NP-R" panose="02020400000000000000" pitchFamily="18" charset="-128"/>
                </a:rPr>
                <a:t>◆ 地域の実情に応じた取組みの手法・留意すべき事項</a:t>
              </a:r>
              <a:endParaRPr lang="en-US" altLang="ja-JP" sz="1131" u="sng" dirty="0">
                <a:solidFill>
                  <a:prstClr val="black"/>
                </a:solidFill>
                <a:latin typeface="UD デジタル 教科書体 NP-R" panose="02020400000000000000" pitchFamily="18" charset="-128"/>
                <a:ea typeface="UD デジタル 教科書体 NP-R" panose="02020400000000000000" pitchFamily="18" charset="-128"/>
              </a:endParaRPr>
            </a:p>
            <a:p>
              <a:pPr defTabSz="307861" eaLnBrk="1" fontAlgn="auto" hangingPunct="1">
                <a:spcBef>
                  <a:spcPts val="0"/>
                </a:spcBef>
                <a:spcAft>
                  <a:spcPts val="0"/>
                </a:spcAft>
              </a:pPr>
              <a:r>
                <a:rPr kumimoji="0"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　各市町村におけるスポーツ・文化芸術振興の方向性や、地域に根付いたスポーツ・文化芸術の活動実態やその環境等を踏まえて、学校部活動の地域</a:t>
              </a:r>
              <a:r>
                <a:rPr kumimoji="0" lang="ja-JP" altLang="en-US" sz="1037">
                  <a:solidFill>
                    <a:prstClr val="black"/>
                  </a:solidFill>
                  <a:latin typeface="UD デジタル 教科書体 NP-R" panose="02020400000000000000" pitchFamily="18" charset="-128"/>
                  <a:ea typeface="UD デジタル 教科書体 NP-R" panose="02020400000000000000" pitchFamily="18" charset="-128"/>
                </a:rPr>
                <a:t>連携・地域移行に</a:t>
              </a:r>
              <a:r>
                <a:rPr kumimoji="0"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向けた取組みをできるところから進めるもの。</a:t>
              </a:r>
              <a:endParaRPr lang="en-US" altLang="ja-JP" sz="1037" u="sng"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27" name="正方形/長方形 126"/>
            <p:cNvSpPr/>
            <p:nvPr/>
          </p:nvSpPr>
          <p:spPr>
            <a:xfrm>
              <a:off x="5474009" y="4846557"/>
              <a:ext cx="4896000" cy="360000"/>
            </a:xfrm>
            <a:prstGeom prst="rect">
              <a:avLst/>
            </a:prstGeom>
            <a:solidFill>
              <a:srgbClr val="FF6600"/>
            </a:solidFill>
            <a:ln>
              <a:noFill/>
            </a:ln>
          </p:spPr>
          <p:style>
            <a:lnRef idx="3">
              <a:schemeClr val="lt1"/>
            </a:lnRef>
            <a:fillRef idx="1">
              <a:schemeClr val="accent2"/>
            </a:fillRef>
            <a:effectRef idx="1">
              <a:schemeClr val="accent2"/>
            </a:effectRef>
            <a:fontRef idx="minor">
              <a:schemeClr val="lt1"/>
            </a:fontRef>
          </p:style>
          <p:txBody>
            <a:bodyPr wrap="square" tIns="50908" bIns="50908" rtlCol="0" anchor="ctr">
              <a:noAutofit/>
            </a:bodyPr>
            <a:lstStyle/>
            <a:p>
              <a:pPr defTabSz="307861" eaLnBrk="1" fontAlgn="auto" hangingPunct="1">
                <a:spcBef>
                  <a:spcPts val="0"/>
                </a:spcBef>
                <a:spcAft>
                  <a:spcPts val="0"/>
                </a:spcAft>
              </a:pPr>
              <a:r>
                <a:rPr lang="en-US" altLang="ja-JP" sz="1131" b="1" dirty="0">
                  <a:solidFill>
                    <a:prstClr val="white"/>
                  </a:solidFill>
                  <a:latin typeface="UD デジタル 教科書体 NP-R" panose="02020400000000000000" pitchFamily="18" charset="-128"/>
                  <a:ea typeface="UD デジタル 教科書体 NP-R" panose="02020400000000000000" pitchFamily="18" charset="-128"/>
                </a:rPr>
                <a:t>Ⅲ</a:t>
              </a:r>
              <a:r>
                <a:rPr lang="ja-JP" altLang="en-US" sz="1131" b="1" dirty="0">
                  <a:solidFill>
                    <a:prstClr val="white"/>
                  </a:solidFill>
                  <a:latin typeface="UD デジタル 教科書体 NP-R" panose="02020400000000000000" pitchFamily="18" charset="-128"/>
                  <a:ea typeface="UD デジタル 教科書体 NP-R" panose="02020400000000000000" pitchFamily="18" charset="-128"/>
                </a:rPr>
                <a:t> </a:t>
              </a:r>
              <a:r>
                <a:rPr lang="ja-JP" altLang="en-US" sz="1131" b="1" spc="-141" dirty="0">
                  <a:solidFill>
                    <a:prstClr val="white"/>
                  </a:solidFill>
                  <a:latin typeface="UD デジタル 教科書体 NP-R" panose="02020400000000000000" pitchFamily="18" charset="-128"/>
                  <a:ea typeface="UD デジタル 教科書体 NP-R" panose="02020400000000000000" pitchFamily="18" charset="-128"/>
                </a:rPr>
                <a:t>学校部活動の地域連携や地域クラブ活動への移行に向けた環境整備</a:t>
              </a:r>
            </a:p>
          </p:txBody>
        </p:sp>
        <p:sp>
          <p:nvSpPr>
            <p:cNvPr id="50" name="フローチャート: 順次アクセス記憶 49"/>
            <p:cNvSpPr/>
            <p:nvPr/>
          </p:nvSpPr>
          <p:spPr>
            <a:xfrm flipH="1">
              <a:off x="9958578" y="4864557"/>
              <a:ext cx="360000" cy="324000"/>
            </a:xfrm>
            <a:prstGeom prst="flowChartMagneticTape">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0996" eaLnBrk="1" fontAlgn="auto" hangingPunct="1">
                <a:spcBef>
                  <a:spcPts val="0"/>
                </a:spcBef>
                <a:spcAft>
                  <a:spcPts val="0"/>
                </a:spcAft>
              </a:pPr>
              <a:endParaRPr lang="ja-JP" altLang="en-US" sz="1696">
                <a:solidFill>
                  <a:prstClr val="white"/>
                </a:solidFill>
                <a:latin typeface="Calibri" panose="020F0502020204030204"/>
                <a:ea typeface="游ゴシック" panose="020B0400000000000000" pitchFamily="50" charset="-128"/>
              </a:endParaRPr>
            </a:p>
          </p:txBody>
        </p:sp>
        <p:sp>
          <p:nvSpPr>
            <p:cNvPr id="51" name="フローチャート: 代替処理 50"/>
            <p:cNvSpPr/>
            <p:nvPr/>
          </p:nvSpPr>
          <p:spPr>
            <a:xfrm>
              <a:off x="10033334" y="4958457"/>
              <a:ext cx="210488" cy="136203"/>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defTabSz="430996" eaLnBrk="1" fontAlgn="auto" hangingPunct="1">
                <a:spcBef>
                  <a:spcPts val="0"/>
                </a:spcBef>
                <a:spcAft>
                  <a:spcPts val="0"/>
                </a:spcAft>
              </a:pPr>
              <a:r>
                <a:rPr lang="en-US" altLang="ja-JP" sz="754" dirty="0">
                  <a:solidFill>
                    <a:prstClr val="black"/>
                  </a:solidFill>
                  <a:latin typeface="UD デジタル 教科書体 NP-R" panose="02020400000000000000" pitchFamily="18" charset="-128"/>
                  <a:ea typeface="UD デジタル 教科書体 NP-R" panose="02020400000000000000" pitchFamily="18" charset="-128"/>
                </a:rPr>
                <a:t>new</a:t>
              </a:r>
              <a:endParaRPr lang="ja-JP" altLang="en-US" sz="754"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3" name="角丸四角形 52"/>
            <p:cNvSpPr/>
            <p:nvPr/>
          </p:nvSpPr>
          <p:spPr>
            <a:xfrm>
              <a:off x="5525336" y="5954401"/>
              <a:ext cx="4788000" cy="1474658"/>
            </a:xfrm>
            <a:prstGeom prst="roundRect">
              <a:avLst>
                <a:gd name="adj" fmla="val 46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spAutoFit/>
            </a:bodyPr>
            <a:lstStyle/>
            <a:p>
              <a:pPr defTabSz="430996" eaLnBrk="1" fontAlgn="auto" hangingPunct="1">
                <a:spcBef>
                  <a:spcPts val="0"/>
                </a:spcBef>
                <a:spcAft>
                  <a:spcPts val="0"/>
                </a:spcAft>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≪概要≫</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defTabSz="430996" eaLnBrk="1" fontAlgn="auto" hangingPunct="1">
                <a:spcBef>
                  <a:spcPts val="0"/>
                </a:spcBef>
                <a:spcAft>
                  <a:spcPts val="0"/>
                </a:spcAft>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〇国は令和５年度から令和７年度までの３年間を改革推進期間と位置</a:t>
              </a:r>
              <a:r>
                <a:rPr lang="ja-JP" altLang="en-US" sz="1037" dirty="0" err="1">
                  <a:solidFill>
                    <a:prstClr val="black"/>
                  </a:solidFill>
                  <a:latin typeface="UD デジタル 教科書体 NP-R" panose="02020400000000000000" pitchFamily="18" charset="-128"/>
                  <a:ea typeface="UD デジタル 教科書体 NP-R" panose="02020400000000000000" pitchFamily="18" charset="-128"/>
                </a:rPr>
                <a:t>づ</a:t>
              </a: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　</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defTabSz="430996" eaLnBrk="1" fontAlgn="auto" hangingPunct="1">
                <a:spcBef>
                  <a:spcPts val="0"/>
                </a:spcBef>
                <a:spcAft>
                  <a:spcPts val="0"/>
                </a:spcAft>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　けており、府においても地域スポーツ・文化芸術環境整備のための取</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defTabSz="430996" eaLnBrk="1" fontAlgn="auto" hangingPunct="1">
                <a:spcBef>
                  <a:spcPts val="0"/>
                </a:spcBef>
                <a:spcAft>
                  <a:spcPts val="0"/>
                </a:spcAft>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　組みを重点的に行っていくために、休日の学校部活動の段階的な地域</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defTabSz="430996" eaLnBrk="1" fontAlgn="auto" hangingPunct="1">
                <a:spcBef>
                  <a:spcPts val="0"/>
                </a:spcBef>
                <a:spcAft>
                  <a:spcPts val="0"/>
                </a:spcAft>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　連携・地域移行を推進</a:t>
              </a:r>
              <a:endParaRPr kumimoji="0"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defTabSz="430996" eaLnBrk="1" fontAlgn="auto" hangingPunct="1">
                <a:spcBef>
                  <a:spcPts val="0"/>
                </a:spcBef>
                <a:spcAft>
                  <a:spcPts val="0"/>
                </a:spcAft>
              </a:pPr>
              <a:endParaRPr kumimoji="0" lang="en-US" altLang="ja-JP" sz="283"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spcBef>
                  <a:spcPts val="0"/>
                </a:spcBef>
                <a:spcAft>
                  <a:spcPts val="0"/>
                </a:spcAft>
                <a:buFont typeface="UD デジタル 教科書体 NP-R" panose="02020400000000000000" pitchFamily="18" charset="-128"/>
                <a:buChar char="○"/>
              </a:pPr>
              <a:r>
                <a:rPr kumimoji="0" lang="ja-JP" altLang="ja-JP" sz="1037" dirty="0">
                  <a:solidFill>
                    <a:prstClr val="black"/>
                  </a:solidFill>
                  <a:latin typeface="UD デジタル 教科書体 NP-R" panose="02020400000000000000" pitchFamily="18" charset="-128"/>
                  <a:ea typeface="UD デジタル 教科書体 NP-R" panose="02020400000000000000" pitchFamily="18" charset="-128"/>
                </a:rPr>
                <a:t>平日の環境整備はできるところから取り組み、休日の取組</a:t>
              </a:r>
              <a:r>
                <a:rPr kumimoji="0"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み</a:t>
              </a:r>
              <a:r>
                <a:rPr kumimoji="0" lang="ja-JP" altLang="ja-JP" sz="1037" dirty="0">
                  <a:solidFill>
                    <a:prstClr val="black"/>
                  </a:solidFill>
                  <a:latin typeface="UD デジタル 教科書体 NP-R" panose="02020400000000000000" pitchFamily="18" charset="-128"/>
                  <a:ea typeface="UD デジタル 教科書体 NP-R" panose="02020400000000000000" pitchFamily="18" charset="-128"/>
                </a:rPr>
                <a:t>の進捗状況等を検証し、更なる改革を推進</a:t>
              </a:r>
              <a:endParaRPr kumimoji="0"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defTabSz="430996" eaLnBrk="1" fontAlgn="auto" hangingPunct="1">
                <a:spcBef>
                  <a:spcPts val="0"/>
                </a:spcBef>
                <a:spcAft>
                  <a:spcPts val="0"/>
                </a:spcAft>
              </a:pPr>
              <a:endParaRPr kumimoji="0" lang="en-US" altLang="ja-JP" sz="283"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府内大会等における地域クラブ活動等の参加機会の確保等</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p:txBody>
        </p:sp>
      </p:grpSp>
      <p:grpSp>
        <p:nvGrpSpPr>
          <p:cNvPr id="20" name="グループ化 19"/>
          <p:cNvGrpSpPr/>
          <p:nvPr/>
        </p:nvGrpSpPr>
        <p:grpSpPr>
          <a:xfrm>
            <a:off x="682421" y="2132273"/>
            <a:ext cx="4615960" cy="2504706"/>
            <a:chOff x="418206" y="2089348"/>
            <a:chExt cx="4896339" cy="2656845"/>
          </a:xfrm>
        </p:grpSpPr>
        <p:sp>
          <p:nvSpPr>
            <p:cNvPr id="17" name="正方形/長方形 16"/>
            <p:cNvSpPr/>
            <p:nvPr/>
          </p:nvSpPr>
          <p:spPr>
            <a:xfrm>
              <a:off x="418206" y="2424193"/>
              <a:ext cx="4896339" cy="2322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61624" indent="-161624" defTabSz="430996" eaLnBrk="1" fontAlgn="auto" hangingPunct="1">
                <a:lnSpc>
                  <a:spcPts val="1226"/>
                </a:lnSpc>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大阪府においても、少子化が進行する中、学校部活動を従前と同様の体制で運営することは困難であり、教員が部活動顧問を務める指導体制の継続も、学校の働き方改革が進む中、一層厳しい状況。</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defTabSz="430996" eaLnBrk="1" fontAlgn="auto" hangingPunct="1">
                <a:spcBef>
                  <a:spcPts val="0"/>
                </a:spcBef>
                <a:spcAft>
                  <a:spcPts val="0"/>
                </a:spcAft>
              </a:pP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lnSpc>
                  <a:spcPts val="1226"/>
                </a:lnSpc>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このような中でも将来にわたり、生徒がスポーツ・文化芸術活動に継続して親しむことができる機会を確保することをめざし府の考え方を示す</a:t>
              </a:r>
              <a:r>
                <a:rPr kumimoji="0"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a:t>
              </a:r>
              <a:endParaRPr kumimoji="0"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defTabSz="430996" eaLnBrk="1" fontAlgn="auto" hangingPunct="1">
                <a:spcBef>
                  <a:spcPts val="0"/>
                </a:spcBef>
                <a:spcAft>
                  <a:spcPts val="0"/>
                </a:spcAft>
              </a:pPr>
              <a:endParaRPr kumimoji="0"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lnSpc>
                  <a:spcPts val="1226"/>
                </a:lnSpc>
                <a:spcBef>
                  <a:spcPts val="0"/>
                </a:spcBef>
                <a:spcAft>
                  <a:spcPts val="0"/>
                </a:spcAft>
                <a:buFont typeface="UD デジタル 教科書体 NP-R" panose="02020400000000000000" pitchFamily="18" charset="-128"/>
                <a:buChar char="○"/>
              </a:pPr>
              <a:r>
                <a:rPr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学校部活動の教育的意義や役割を、地域クラブ活動においても継承・発展させつつ、地域のスポーツ・文化芸術の振興の観点からも充実を図ることが重要。</a:t>
              </a: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defTabSz="430996" eaLnBrk="1" fontAlgn="auto" hangingPunct="1">
                <a:spcBef>
                  <a:spcPts val="0"/>
                </a:spcBef>
                <a:spcAft>
                  <a:spcPts val="0"/>
                </a:spcAft>
              </a:pPr>
              <a:endParaRPr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a:p>
              <a:pPr marL="161624" indent="-161624" defTabSz="430996" eaLnBrk="1" fontAlgn="auto" hangingPunct="1">
                <a:lnSpc>
                  <a:spcPts val="1226"/>
                </a:lnSpc>
                <a:spcBef>
                  <a:spcPts val="0"/>
                </a:spcBef>
                <a:spcAft>
                  <a:spcPts val="0"/>
                </a:spcAft>
                <a:buFont typeface="UD デジタル 教科書体 NP-R" panose="02020400000000000000" pitchFamily="18" charset="-128"/>
                <a:buChar char="○"/>
              </a:pPr>
              <a:r>
                <a:rPr kumimoji="0" lang="ja-JP" altLang="ja-JP" sz="1037" dirty="0">
                  <a:solidFill>
                    <a:prstClr val="black"/>
                  </a:solidFill>
                  <a:latin typeface="UD デジタル 教科書体 NP-R" panose="02020400000000000000" pitchFamily="18" charset="-128"/>
                  <a:ea typeface="UD デジタル 教科書体 NP-R" panose="02020400000000000000" pitchFamily="18" charset="-128"/>
                </a:rPr>
                <a:t>本方針は、義務教育である中学校の生徒の学校部活動及び地域クラブ活動を主な対象とする。</a:t>
              </a:r>
              <a:r>
                <a:rPr kumimoji="0"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a:t>
              </a:r>
              <a:r>
                <a:rPr kumimoji="0" lang="en-US" altLang="ja-JP" sz="1037" dirty="0">
                  <a:solidFill>
                    <a:prstClr val="black"/>
                  </a:solidFill>
                  <a:latin typeface="UD デジタル 教科書体 NP-R" panose="02020400000000000000" pitchFamily="18" charset="-128"/>
                  <a:ea typeface="UD デジタル 教科書体 NP-R" panose="02020400000000000000" pitchFamily="18" charset="-128"/>
                </a:rPr>
                <a:t> </a:t>
              </a:r>
              <a:r>
                <a:rPr kumimoji="0"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a:t>
              </a:r>
              <a:r>
                <a:rPr kumimoji="0" lang="en-US" altLang="ja-JP" sz="1037" dirty="0">
                  <a:solidFill>
                    <a:prstClr val="black"/>
                  </a:solidFill>
                  <a:latin typeface="UD デジタル 教科書体 NP-R" panose="02020400000000000000" pitchFamily="18" charset="-128"/>
                  <a:ea typeface="UD デジタル 教科書体 NP-R" panose="02020400000000000000" pitchFamily="18" charset="-128"/>
                </a:rPr>
                <a:t>Ⅰ </a:t>
              </a:r>
              <a:r>
                <a:rPr kumimoji="0" lang="ja-JP" altLang="ja-JP" sz="1037" dirty="0">
                  <a:solidFill>
                    <a:prstClr val="black"/>
                  </a:solidFill>
                  <a:latin typeface="UD デジタル 教科書体 NP-R" panose="02020400000000000000" pitchFamily="18" charset="-128"/>
                  <a:ea typeface="UD デジタル 教科書体 NP-R" panose="02020400000000000000" pitchFamily="18" charset="-128"/>
                </a:rPr>
                <a:t>学校部活動」</a:t>
              </a:r>
              <a:r>
                <a:rPr kumimoji="0" lang="ja-JP" altLang="en-US" sz="1037" dirty="0">
                  <a:solidFill>
                    <a:prstClr val="black"/>
                  </a:solidFill>
                  <a:latin typeface="UD デジタル 教科書体 NP-R" panose="02020400000000000000" pitchFamily="18" charset="-128"/>
                  <a:ea typeface="UD デジタル 教科書体 NP-R" panose="02020400000000000000" pitchFamily="18" charset="-128"/>
                </a:rPr>
                <a:t>は高等学校にも適用）</a:t>
              </a:r>
              <a:endParaRPr kumimoji="0" lang="en-US" altLang="ja-JP" sz="1037"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45" name="正方形/長方形 44"/>
            <p:cNvSpPr/>
            <p:nvPr/>
          </p:nvSpPr>
          <p:spPr>
            <a:xfrm>
              <a:off x="418545" y="2089348"/>
              <a:ext cx="4896000" cy="360000"/>
            </a:xfrm>
            <a:prstGeom prst="rect">
              <a:avLst/>
            </a:prstGeom>
            <a:solidFill>
              <a:schemeClr val="accent4"/>
            </a:solidFill>
            <a:ln>
              <a:noFill/>
            </a:ln>
          </p:spPr>
          <p:style>
            <a:lnRef idx="3">
              <a:schemeClr val="lt1"/>
            </a:lnRef>
            <a:fillRef idx="1">
              <a:schemeClr val="accent2"/>
            </a:fillRef>
            <a:effectRef idx="1">
              <a:schemeClr val="accent2"/>
            </a:effectRef>
            <a:fontRef idx="minor">
              <a:schemeClr val="lt1"/>
            </a:fontRef>
          </p:style>
          <p:txBody>
            <a:bodyPr wrap="square" tIns="50908" bIns="50908" rtlCol="0" anchor="ctr">
              <a:noAutofit/>
            </a:bodyPr>
            <a:lstStyle/>
            <a:p>
              <a:pPr defTabSz="307861" eaLnBrk="1" fontAlgn="auto" hangingPunct="1">
                <a:spcBef>
                  <a:spcPts val="0"/>
                </a:spcBef>
                <a:spcAft>
                  <a:spcPts val="0"/>
                </a:spcAft>
              </a:pPr>
              <a:r>
                <a:rPr lang="ja-JP" altLang="en-US" sz="1131" b="1" dirty="0">
                  <a:solidFill>
                    <a:prstClr val="white"/>
                  </a:solidFill>
                  <a:latin typeface="UD デジタル 教科書体 NP-R" panose="02020400000000000000" pitchFamily="18" charset="-128"/>
                  <a:ea typeface="UD デジタル 教科書体 NP-R" panose="02020400000000000000" pitchFamily="18" charset="-128"/>
                </a:rPr>
                <a:t>≪はじめに・本方針改定の趣旨等≫</a:t>
              </a:r>
            </a:p>
          </p:txBody>
        </p:sp>
      </p:grpSp>
      <p:sp>
        <p:nvSpPr>
          <p:cNvPr id="12" name="テキスト ボックス 11"/>
          <p:cNvSpPr txBox="1"/>
          <p:nvPr/>
        </p:nvSpPr>
        <p:spPr>
          <a:xfrm>
            <a:off x="9152796" y="496608"/>
            <a:ext cx="982961" cy="251928"/>
          </a:xfrm>
          <a:prstGeom prst="rect">
            <a:avLst/>
          </a:prstGeom>
          <a:noFill/>
        </p:spPr>
        <p:txBody>
          <a:bodyPr wrap="none" rtlCol="0">
            <a:spAutoFit/>
          </a:bodyPr>
          <a:lstStyle/>
          <a:p>
            <a:pPr defTabSz="430996" eaLnBrk="1" fontAlgn="auto" hangingPunct="1">
              <a:spcBef>
                <a:spcPts val="0"/>
              </a:spcBef>
              <a:spcAft>
                <a:spcPts val="0"/>
              </a:spcAft>
            </a:pPr>
            <a:r>
              <a:rPr lang="ja-JP" altLang="en-US" sz="1037" dirty="0">
                <a:solidFill>
                  <a:prstClr val="black"/>
                </a:solidFill>
                <a:latin typeface="Meiryo UI" panose="020B0604030504040204" pitchFamily="50" charset="-128"/>
                <a:ea typeface="Meiryo UI" panose="020B0604030504040204" pitchFamily="50" charset="-128"/>
              </a:rPr>
              <a:t>令和５年８月</a:t>
            </a:r>
          </a:p>
        </p:txBody>
      </p:sp>
      <p:pic>
        <p:nvPicPr>
          <p:cNvPr id="15" name="図 14">
            <a:extLst>
              <a:ext uri="{FF2B5EF4-FFF2-40B4-BE49-F238E27FC236}">
                <a16:creationId xmlns:a16="http://schemas.microsoft.com/office/drawing/2014/main" id="{1870076F-078A-4CA2-B277-0AF01001D079}"/>
              </a:ext>
            </a:extLst>
          </p:cNvPr>
          <p:cNvPicPr>
            <a:picLocks noChangeAspect="1"/>
          </p:cNvPicPr>
          <p:nvPr/>
        </p:nvPicPr>
        <p:blipFill>
          <a:blip r:embed="rId4"/>
          <a:stretch>
            <a:fillRect/>
          </a:stretch>
        </p:blipFill>
        <p:spPr>
          <a:xfrm>
            <a:off x="9444864" y="718875"/>
            <a:ext cx="595250" cy="595250"/>
          </a:xfrm>
          <a:prstGeom prst="rect">
            <a:avLst/>
          </a:prstGeom>
        </p:spPr>
      </p:pic>
    </p:spTree>
    <p:extLst>
      <p:ext uri="{BB962C8B-B14F-4D97-AF65-F5344CB8AC3E}">
        <p14:creationId xmlns:p14="http://schemas.microsoft.com/office/powerpoint/2010/main" val="67185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矢印: 五方向 5">
            <a:extLst>
              <a:ext uri="{FF2B5EF4-FFF2-40B4-BE49-F238E27FC236}">
                <a16:creationId xmlns:a16="http://schemas.microsoft.com/office/drawing/2014/main" id="{36EABEBB-D177-2AB8-304F-70AD5BBAF8A3}"/>
              </a:ext>
            </a:extLst>
          </p:cNvPr>
          <p:cNvSpPr/>
          <p:nvPr/>
        </p:nvSpPr>
        <p:spPr>
          <a:xfrm>
            <a:off x="179906" y="885970"/>
            <a:ext cx="7200000" cy="442610"/>
          </a:xfrm>
          <a:prstGeom prst="homePlate">
            <a:avLst/>
          </a:prstGeom>
          <a:solidFill>
            <a:srgbClr val="ED7D31"/>
          </a:solidFill>
          <a:ln w="6350" cap="flat" cmpd="sng" algn="ctr">
            <a:noFill/>
            <a:prstDash val="solid"/>
            <a:miter lim="800000"/>
          </a:ln>
          <a:effectLst/>
        </p:spPr>
        <p:txBody>
          <a:bodyPr rtlCol="0" anchor="ctr"/>
          <a:lstStyle/>
          <a:p>
            <a:pPr marL="0" marR="0" lvl="0" indent="0" algn="ctr" defTabSz="486510" eaLnBrk="1" fontAlgn="auto" latinLnBrk="0" hangingPunct="1">
              <a:lnSpc>
                <a:spcPct val="100000"/>
              </a:lnSpc>
              <a:spcBef>
                <a:spcPts val="0"/>
              </a:spcBef>
              <a:spcAft>
                <a:spcPts val="0"/>
              </a:spcAft>
              <a:buClrTx/>
              <a:buSzTx/>
              <a:buFontTx/>
              <a:buNone/>
              <a:tabLst/>
              <a:defRPr/>
            </a:pPr>
            <a:endParaRPr kumimoji="0" lang="ja-JP" altLang="en-US" sz="1762"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5F4699C3-AE74-E94A-1EBB-A77E60614F18}"/>
              </a:ext>
            </a:extLst>
          </p:cNvPr>
          <p:cNvSpPr txBox="1"/>
          <p:nvPr/>
        </p:nvSpPr>
        <p:spPr>
          <a:xfrm>
            <a:off x="179906" y="922609"/>
            <a:ext cx="3877985" cy="369332"/>
          </a:xfrm>
          <a:prstGeom prst="rect">
            <a:avLst/>
          </a:prstGeom>
          <a:noFill/>
        </p:spPr>
        <p:txBody>
          <a:bodyPr wrap="none" rtlCol="0">
            <a:spAutoFit/>
          </a:bodyPr>
          <a:lstStyle/>
          <a:p>
            <a:r>
              <a:rPr lang="ja-JP" altLang="en-US" b="1" dirty="0">
                <a:solidFill>
                  <a:schemeClr val="bg1"/>
                </a:solidFill>
                <a:latin typeface="Meiryo UI" panose="020B0604030504040204" pitchFamily="50" charset="-128"/>
                <a:ea typeface="Meiryo UI" panose="020B0604030504040204" pitchFamily="50" charset="-128"/>
              </a:rPr>
              <a:t>国庫委託事業（地域移行実証事業）</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29E66302-938B-047C-999A-C176FC41F969}"/>
              </a:ext>
            </a:extLst>
          </p:cNvPr>
          <p:cNvSpPr txBox="1"/>
          <p:nvPr/>
        </p:nvSpPr>
        <p:spPr>
          <a:xfrm>
            <a:off x="75135" y="2206095"/>
            <a:ext cx="1441420" cy="307777"/>
          </a:xfrm>
          <a:prstGeom prst="rect">
            <a:avLst/>
          </a:prstGeom>
          <a:noFill/>
        </p:spPr>
        <p:txBody>
          <a:bodyPr wrap="none" rtlCol="0">
            <a:spAutoFit/>
          </a:bodyPr>
          <a:lstStyle/>
          <a:p>
            <a:pPr marL="0" marR="0" lvl="0" indent="0" algn="ctr" defTabSz="496888"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（運営体制図）</a:t>
            </a:r>
          </a:p>
        </p:txBody>
      </p:sp>
      <p:sp>
        <p:nvSpPr>
          <p:cNvPr id="14" name="テキスト ボックス 13">
            <a:extLst>
              <a:ext uri="{FF2B5EF4-FFF2-40B4-BE49-F238E27FC236}">
                <a16:creationId xmlns:a16="http://schemas.microsoft.com/office/drawing/2014/main" id="{BE630478-98B4-F1BF-7AB1-88D84533AA64}"/>
              </a:ext>
            </a:extLst>
          </p:cNvPr>
          <p:cNvSpPr txBox="1"/>
          <p:nvPr/>
        </p:nvSpPr>
        <p:spPr>
          <a:xfrm>
            <a:off x="295888" y="2479331"/>
            <a:ext cx="369332" cy="2484000"/>
          </a:xfrm>
          <a:prstGeom prst="rect">
            <a:avLst/>
          </a:prstGeom>
          <a:noFill/>
          <a:ln>
            <a:solidFill>
              <a:schemeClr val="tx1"/>
            </a:solidFill>
          </a:ln>
        </p:spPr>
        <p:txBody>
          <a:bodyPr vert="eaVert" wrap="square" rtlCol="0">
            <a:spAutoFit/>
          </a:bodyPr>
          <a:lstStyle/>
          <a:p>
            <a:pPr marL="0" marR="0" lvl="0" indent="0" algn="ctr" defTabSz="496888"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大阪府</a:t>
            </a:r>
          </a:p>
        </p:txBody>
      </p:sp>
      <p:sp>
        <p:nvSpPr>
          <p:cNvPr id="16" name="テキスト ボックス 15">
            <a:extLst>
              <a:ext uri="{FF2B5EF4-FFF2-40B4-BE49-F238E27FC236}">
                <a16:creationId xmlns:a16="http://schemas.microsoft.com/office/drawing/2014/main" id="{5DAB0ACA-1CE3-B519-6F31-6CA81810DD24}"/>
              </a:ext>
            </a:extLst>
          </p:cNvPr>
          <p:cNvSpPr txBox="1"/>
          <p:nvPr/>
        </p:nvSpPr>
        <p:spPr>
          <a:xfrm>
            <a:off x="83524" y="1341276"/>
            <a:ext cx="4017446" cy="307777"/>
          </a:xfrm>
          <a:prstGeom prst="rect">
            <a:avLst/>
          </a:prstGeom>
          <a:noFill/>
        </p:spPr>
        <p:txBody>
          <a:bodyPr wrap="none" rtlCol="0">
            <a:spAutoFit/>
          </a:bodyPr>
          <a:lstStyle/>
          <a:p>
            <a:pPr marL="0" marR="0" lvl="0" indent="0" defTabSz="496888"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地域移行の推進に向けた体制整備の取組み概要</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矢印: 右 18">
            <a:extLst>
              <a:ext uri="{FF2B5EF4-FFF2-40B4-BE49-F238E27FC236}">
                <a16:creationId xmlns:a16="http://schemas.microsoft.com/office/drawing/2014/main" id="{F06A0362-7C85-30AB-12CD-E30A31D41F40}"/>
              </a:ext>
            </a:extLst>
          </p:cNvPr>
          <p:cNvSpPr/>
          <p:nvPr/>
        </p:nvSpPr>
        <p:spPr>
          <a:xfrm>
            <a:off x="5426035" y="3032657"/>
            <a:ext cx="828000" cy="513348"/>
          </a:xfrm>
          <a:prstGeom prst="rightArrow">
            <a:avLst>
              <a:gd name="adj1" fmla="val 50000"/>
              <a:gd name="adj2" fmla="val 32438"/>
            </a:avLst>
          </a:prstGeom>
          <a:solidFill>
            <a:srgbClr val="00206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50" dirty="0">
                <a:solidFill>
                  <a:schemeClr val="bg1"/>
                </a:solidFill>
                <a:latin typeface="Meiryo UI" panose="020B0604030504040204" pitchFamily="50" charset="-128"/>
                <a:ea typeface="Meiryo UI" panose="020B0604030504040204" pitchFamily="50" charset="-128"/>
              </a:rPr>
              <a:t>業務委託</a:t>
            </a:r>
            <a:endParaRPr kumimoji="1" lang="ja-JP" altLang="en-US" sz="1050" dirty="0">
              <a:solidFill>
                <a:schemeClr val="bg1"/>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9EB27E9-6A60-2E61-0331-ADD9F4DE11C8}"/>
              </a:ext>
            </a:extLst>
          </p:cNvPr>
          <p:cNvSpPr txBox="1"/>
          <p:nvPr/>
        </p:nvSpPr>
        <p:spPr>
          <a:xfrm>
            <a:off x="339326" y="1626062"/>
            <a:ext cx="10250181" cy="626701"/>
          </a:xfrm>
          <a:prstGeom prst="rect">
            <a:avLst/>
          </a:prstGeom>
          <a:noFill/>
          <a:ln>
            <a:noFill/>
          </a:ln>
        </p:spPr>
        <p:txBody>
          <a:bodyPr wrap="square" lIns="36000" tIns="36000" rIns="36000" bIns="36000" rtlCol="0">
            <a:spAutoFit/>
          </a:bodyPr>
          <a:lstStyle/>
          <a:p>
            <a:pPr marL="171450" marR="0" lvl="0" indent="-171450" defTabSz="450764" eaLnBrk="1" fontAlgn="auto" latinLnBrk="0" hangingPunct="1">
              <a:spcBef>
                <a:spcPts val="0"/>
              </a:spcBef>
              <a:spcAft>
                <a:spcPts val="0"/>
              </a:spcAft>
              <a:buClrTx/>
              <a:buSzTx/>
              <a:buFont typeface="Wingdings" panose="05000000000000000000" pitchFamily="2" charset="2"/>
              <a:buChar char="l"/>
              <a:tabLst/>
              <a:defRPr/>
            </a:pPr>
            <a:r>
              <a:rPr lang="ja-JP" altLang="en-US" sz="1200" dirty="0">
                <a:effectLst/>
                <a:ea typeface="Meiryo UI" panose="020B0604030504040204" pitchFamily="50" charset="-128"/>
                <a:cs typeface="Times New Roman" panose="02020603050405020304" pitchFamily="18" charset="0"/>
              </a:rPr>
              <a:t>地域移行の受け皿となりうる組織・団体等、専門性を有した指導者の確保に向けて、関係部署等と情報共有・協力体制を構築する。</a:t>
            </a:r>
            <a:endParaRPr lang="en-US" altLang="ja-JP" sz="1200" dirty="0">
              <a:effectLst/>
              <a:ea typeface="Meiryo UI" panose="020B0604030504040204" pitchFamily="50" charset="-128"/>
              <a:cs typeface="Times New Roman" panose="02020603050405020304" pitchFamily="18" charset="0"/>
            </a:endParaRPr>
          </a:p>
          <a:p>
            <a:pPr marL="171450" marR="0" lvl="0" indent="-171450" defTabSz="450764" eaLnBrk="1" fontAlgn="auto" latinLnBrk="0" hangingPunct="1">
              <a:spcBef>
                <a:spcPts val="0"/>
              </a:spcBef>
              <a:spcAft>
                <a:spcPts val="0"/>
              </a:spcAft>
              <a:buClrTx/>
              <a:buSzTx/>
              <a:buFont typeface="Wingdings" panose="05000000000000000000" pitchFamily="2" charset="2"/>
              <a:buChar char="l"/>
              <a:tabLst/>
              <a:defRPr/>
            </a:pPr>
            <a:r>
              <a:rPr lang="ja-JP" altLang="en-US" sz="1200" dirty="0">
                <a:effectLst/>
                <a:ea typeface="Meiryo UI" panose="020B0604030504040204" pitchFamily="50" charset="-128"/>
                <a:cs typeface="Times New Roman" panose="02020603050405020304" pitchFamily="18" charset="0"/>
              </a:rPr>
              <a:t>地域移行に必要な検討事項を細分化しながら具体的な対応策を模索し、大阪府としての方針を改定を行い示すことで市町村を支援していく。</a:t>
            </a:r>
            <a:endParaRPr lang="en-US" altLang="ja-JP" sz="1200" dirty="0">
              <a:effectLst/>
              <a:ea typeface="Meiryo UI" panose="020B0604030504040204" pitchFamily="50" charset="-128"/>
              <a:cs typeface="Times New Roman" panose="02020603050405020304" pitchFamily="18" charset="0"/>
            </a:endParaRPr>
          </a:p>
          <a:p>
            <a:pPr marL="171450" marR="0" lvl="0" indent="-171450" defTabSz="450764" eaLnBrk="1" fontAlgn="auto" latinLnBrk="0" hangingPunct="1">
              <a:spcBef>
                <a:spcPts val="0"/>
              </a:spcBef>
              <a:spcAft>
                <a:spcPts val="0"/>
              </a:spcAft>
              <a:buClrTx/>
              <a:buSzTx/>
              <a:buFont typeface="Wingdings" panose="05000000000000000000" pitchFamily="2" charset="2"/>
              <a:buChar char="l"/>
              <a:tabLst/>
              <a:defRPr/>
            </a:pPr>
            <a:r>
              <a:rPr lang="ja-JP" altLang="en-US" sz="1200" dirty="0">
                <a:effectLst/>
                <a:ea typeface="Meiryo UI" panose="020B0604030504040204" pitchFamily="50" charset="-128"/>
                <a:cs typeface="Times New Roman" panose="02020603050405020304" pitchFamily="18" charset="0"/>
              </a:rPr>
              <a:t>実証事業実施市により得られた成果と課題を広く域内で共有する。</a:t>
            </a:r>
            <a:endParaRPr kumimoji="0" lang="en-US" altLang="ja-JP" sz="1000" b="0"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grpSp>
        <p:nvGrpSpPr>
          <p:cNvPr id="126" name="グループ化 125">
            <a:extLst>
              <a:ext uri="{FF2B5EF4-FFF2-40B4-BE49-F238E27FC236}">
                <a16:creationId xmlns:a16="http://schemas.microsoft.com/office/drawing/2014/main" id="{3A31662D-73FE-46AA-8493-641161C34040}"/>
              </a:ext>
            </a:extLst>
          </p:cNvPr>
          <p:cNvGrpSpPr/>
          <p:nvPr/>
        </p:nvGrpSpPr>
        <p:grpSpPr>
          <a:xfrm>
            <a:off x="1488157" y="4129204"/>
            <a:ext cx="3121804" cy="830997"/>
            <a:chOff x="1488157" y="3852979"/>
            <a:chExt cx="3121804" cy="830997"/>
          </a:xfrm>
        </p:grpSpPr>
        <p:sp>
          <p:nvSpPr>
            <p:cNvPr id="12" name="左大かっこ 11">
              <a:extLst>
                <a:ext uri="{FF2B5EF4-FFF2-40B4-BE49-F238E27FC236}">
                  <a16:creationId xmlns:a16="http://schemas.microsoft.com/office/drawing/2014/main" id="{CC26E9CE-28E7-CB6D-CC06-F634D5BB15E2}"/>
                </a:ext>
              </a:extLst>
            </p:cNvPr>
            <p:cNvSpPr/>
            <p:nvPr/>
          </p:nvSpPr>
          <p:spPr>
            <a:xfrm>
              <a:off x="1488157" y="3921811"/>
              <a:ext cx="72000" cy="684000"/>
            </a:xfrm>
            <a:prstGeom prst="leftBracket">
              <a:avLst/>
            </a:prstGeom>
            <a:noFill/>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96888"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2C488B18-B3B1-8F1C-AC2C-EAAB1B601962}"/>
                </a:ext>
              </a:extLst>
            </p:cNvPr>
            <p:cNvSpPr txBox="1"/>
            <p:nvPr/>
          </p:nvSpPr>
          <p:spPr>
            <a:xfrm>
              <a:off x="1491800" y="3852979"/>
              <a:ext cx="3118161" cy="830997"/>
            </a:xfrm>
            <a:prstGeom prst="rect">
              <a:avLst/>
            </a:prstGeom>
            <a:noFill/>
          </p:spPr>
          <p:txBody>
            <a:bodyPr wrap="none" rtlCol="0">
              <a:spAutoFit/>
            </a:bodyPr>
            <a:lstStyle/>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方針検討・策定</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改定</a:t>
              </a:r>
              <a:r>
                <a:rPr kumimoji="1" lang="en-US" altLang="ja-JP" sz="1200" dirty="0">
                  <a:latin typeface="Meiryo UI" panose="020B0604030504040204" pitchFamily="50" charset="-128"/>
                  <a:ea typeface="Meiryo UI" panose="020B0604030504040204" pitchFamily="50" charset="-128"/>
                </a:rPr>
                <a:t>)</a:t>
              </a:r>
              <a:r>
                <a:rPr lang="ja-JP" altLang="ja-JP" sz="1200" dirty="0">
                  <a:effectLst/>
                  <a:ea typeface="Meiryo UI" panose="020B0604030504040204" pitchFamily="50" charset="-128"/>
                  <a:cs typeface="Times New Roman" panose="02020603050405020304" pitchFamily="18" charset="0"/>
                </a:rPr>
                <a:t>関係</a:t>
              </a:r>
              <a:endParaRPr lang="en-US" altLang="ja-JP" sz="1200" dirty="0">
                <a:effectLst/>
                <a:ea typeface="Meiryo UI" panose="020B0604030504040204" pitchFamily="50" charset="-128"/>
                <a:cs typeface="Times New Roman" panose="02020603050405020304" pitchFamily="18" charset="0"/>
              </a:endParaRPr>
            </a:p>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地域移行実施市への指導助言・成果の普及</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・成果発表会の開催</a:t>
              </a:r>
              <a:endParaRPr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・広報活動の展開</a:t>
              </a:r>
            </a:p>
          </p:txBody>
        </p:sp>
      </p:grpSp>
      <p:pic>
        <p:nvPicPr>
          <p:cNvPr id="22" name="図 21">
            <a:extLst>
              <a:ext uri="{FF2B5EF4-FFF2-40B4-BE49-F238E27FC236}">
                <a16:creationId xmlns:a16="http://schemas.microsoft.com/office/drawing/2014/main" id="{03BB11FC-B49F-4854-8E56-17CED0E60812}"/>
              </a:ext>
            </a:extLst>
          </p:cNvPr>
          <p:cNvPicPr>
            <a:picLocks noChangeAspect="1"/>
          </p:cNvPicPr>
          <p:nvPr/>
        </p:nvPicPr>
        <p:blipFill>
          <a:blip r:embed="rId3"/>
          <a:stretch>
            <a:fillRect/>
          </a:stretch>
        </p:blipFill>
        <p:spPr>
          <a:xfrm>
            <a:off x="709059" y="2498522"/>
            <a:ext cx="4680000" cy="1581619"/>
          </a:xfrm>
          <a:prstGeom prst="rect">
            <a:avLst/>
          </a:prstGeom>
        </p:spPr>
      </p:pic>
      <p:grpSp>
        <p:nvGrpSpPr>
          <p:cNvPr id="34" name="グループ化 33">
            <a:extLst>
              <a:ext uri="{FF2B5EF4-FFF2-40B4-BE49-F238E27FC236}">
                <a16:creationId xmlns:a16="http://schemas.microsoft.com/office/drawing/2014/main" id="{8DAD20CA-AAD2-4615-ABBA-CE8E0EC79E7B}"/>
              </a:ext>
            </a:extLst>
          </p:cNvPr>
          <p:cNvGrpSpPr/>
          <p:nvPr/>
        </p:nvGrpSpPr>
        <p:grpSpPr>
          <a:xfrm>
            <a:off x="6150108" y="2189758"/>
            <a:ext cx="4425658" cy="3257201"/>
            <a:chOff x="6264408" y="1745897"/>
            <a:chExt cx="4425658" cy="3257201"/>
          </a:xfrm>
        </p:grpSpPr>
        <p:sp>
          <p:nvSpPr>
            <p:cNvPr id="33" name="正方形/長方形 32">
              <a:extLst>
                <a:ext uri="{FF2B5EF4-FFF2-40B4-BE49-F238E27FC236}">
                  <a16:creationId xmlns:a16="http://schemas.microsoft.com/office/drawing/2014/main" id="{B7FD15E9-A7C4-4648-9E88-9416502B0CD6}"/>
                </a:ext>
              </a:extLst>
            </p:cNvPr>
            <p:cNvSpPr/>
            <p:nvPr/>
          </p:nvSpPr>
          <p:spPr>
            <a:xfrm>
              <a:off x="6414134" y="1943098"/>
              <a:ext cx="4185513" cy="3060000"/>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A00D418C-30B2-4295-90A4-A6AE13821A7B}"/>
                </a:ext>
              </a:extLst>
            </p:cNvPr>
            <p:cNvGrpSpPr/>
            <p:nvPr/>
          </p:nvGrpSpPr>
          <p:grpSpPr>
            <a:xfrm>
              <a:off x="6692622" y="2190487"/>
              <a:ext cx="3434566" cy="400110"/>
              <a:chOff x="6776255" y="2074375"/>
              <a:chExt cx="3434566" cy="400110"/>
            </a:xfrm>
          </p:grpSpPr>
          <p:sp>
            <p:nvSpPr>
              <p:cNvPr id="20" name="テキスト ボックス 19">
                <a:extLst>
                  <a:ext uri="{FF2B5EF4-FFF2-40B4-BE49-F238E27FC236}">
                    <a16:creationId xmlns:a16="http://schemas.microsoft.com/office/drawing/2014/main" id="{5E16BA7F-B816-8103-0400-D30439660E76}"/>
                  </a:ext>
                </a:extLst>
              </p:cNvPr>
              <p:cNvSpPr txBox="1"/>
              <p:nvPr/>
            </p:nvSpPr>
            <p:spPr>
              <a:xfrm>
                <a:off x="6776255" y="2135931"/>
                <a:ext cx="1204219" cy="276999"/>
              </a:xfrm>
              <a:prstGeom prst="rect">
                <a:avLst/>
              </a:prstGeom>
              <a:noFill/>
              <a:ln>
                <a:solidFill>
                  <a:schemeClr val="tx1"/>
                </a:solidFill>
              </a:ln>
            </p:spPr>
            <p:txBody>
              <a:bodyPr wrap="square" rtlCol="0" anchor="ctr" anchorCtr="0">
                <a:spAutoFit/>
              </a:bodyPr>
              <a:lstStyle/>
              <a:p>
                <a:pPr marL="0" marR="0" lvl="0" indent="0" algn="ctr" defTabSz="496888"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　豊中市</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45" name="グループ化 44">
                <a:extLst>
                  <a:ext uri="{FF2B5EF4-FFF2-40B4-BE49-F238E27FC236}">
                    <a16:creationId xmlns:a16="http://schemas.microsoft.com/office/drawing/2014/main" id="{9C4659F6-F4E0-BD47-755D-EF819AABF700}"/>
                  </a:ext>
                </a:extLst>
              </p:cNvPr>
              <p:cNvGrpSpPr/>
              <p:nvPr/>
            </p:nvGrpSpPr>
            <p:grpSpPr>
              <a:xfrm>
                <a:off x="7984117" y="2135830"/>
                <a:ext cx="108000" cy="277200"/>
                <a:chOff x="4785931" y="4498692"/>
                <a:chExt cx="178053" cy="560964"/>
              </a:xfrm>
            </p:grpSpPr>
            <p:sp>
              <p:nvSpPr>
                <p:cNvPr id="35" name="左大かっこ 34">
                  <a:extLst>
                    <a:ext uri="{FF2B5EF4-FFF2-40B4-BE49-F238E27FC236}">
                      <a16:creationId xmlns:a16="http://schemas.microsoft.com/office/drawing/2014/main" id="{1D21534D-9E8B-E868-A52C-2856A82F5569}"/>
                    </a:ext>
                  </a:extLst>
                </p:cNvPr>
                <p:cNvSpPr/>
                <p:nvPr/>
              </p:nvSpPr>
              <p:spPr>
                <a:xfrm>
                  <a:off x="4851608" y="4498692"/>
                  <a:ext cx="112376" cy="560964"/>
                </a:xfrm>
                <a:prstGeom prst="leftBracket">
                  <a:avLst/>
                </a:prstGeom>
                <a:noFill/>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96888"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43" name="直線コネクタ 42">
                  <a:extLst>
                    <a:ext uri="{FF2B5EF4-FFF2-40B4-BE49-F238E27FC236}">
                      <a16:creationId xmlns:a16="http://schemas.microsoft.com/office/drawing/2014/main" id="{49805439-A339-2DF0-47A1-3B3D0825775A}"/>
                    </a:ext>
                  </a:extLst>
                </p:cNvPr>
                <p:cNvCxnSpPr>
                  <a:cxnSpLocks/>
                </p:cNvCxnSpPr>
                <p:nvPr/>
              </p:nvCxnSpPr>
              <p:spPr>
                <a:xfrm>
                  <a:off x="4785931" y="4612265"/>
                  <a:ext cx="69048" cy="0"/>
                </a:xfrm>
                <a:prstGeom prst="line">
                  <a:avLst/>
                </a:prstGeom>
                <a:ln w="12700">
                  <a:solidFill>
                    <a:srgbClr val="002060"/>
                  </a:solidFill>
                </a:ln>
              </p:spPr>
              <p:style>
                <a:lnRef idx="1">
                  <a:schemeClr val="dk1"/>
                </a:lnRef>
                <a:fillRef idx="0">
                  <a:schemeClr val="dk1"/>
                </a:fillRef>
                <a:effectRef idx="0">
                  <a:schemeClr val="dk1"/>
                </a:effectRef>
                <a:fontRef idx="minor">
                  <a:schemeClr val="tx1"/>
                </a:fontRef>
              </p:style>
            </p:cxnSp>
          </p:grpSp>
          <p:sp>
            <p:nvSpPr>
              <p:cNvPr id="69" name="テキスト ボックス 68">
                <a:extLst>
                  <a:ext uri="{FF2B5EF4-FFF2-40B4-BE49-F238E27FC236}">
                    <a16:creationId xmlns:a16="http://schemas.microsoft.com/office/drawing/2014/main" id="{EFD7BDEC-03AD-A8B4-CF89-837DC1AEB1D8}"/>
                  </a:ext>
                </a:extLst>
              </p:cNvPr>
              <p:cNvSpPr txBox="1"/>
              <p:nvPr/>
            </p:nvSpPr>
            <p:spPr>
              <a:xfrm>
                <a:off x="8001700" y="2074375"/>
                <a:ext cx="2209121" cy="400110"/>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市ラグビーユニオンと業務連携</a:t>
                </a:r>
                <a:endParaRPr lang="en-US" altLang="ja-JP" sz="10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計１中学校、１部活動を地域移行</a:t>
                </a:r>
              </a:p>
            </p:txBody>
          </p:sp>
        </p:grpSp>
        <p:grpSp>
          <p:nvGrpSpPr>
            <p:cNvPr id="87" name="グループ化 86">
              <a:extLst>
                <a:ext uri="{FF2B5EF4-FFF2-40B4-BE49-F238E27FC236}">
                  <a16:creationId xmlns:a16="http://schemas.microsoft.com/office/drawing/2014/main" id="{F02B072B-5B61-4E6B-8F21-E0C30E6594C7}"/>
                </a:ext>
              </a:extLst>
            </p:cNvPr>
            <p:cNvGrpSpPr/>
            <p:nvPr/>
          </p:nvGrpSpPr>
          <p:grpSpPr>
            <a:xfrm>
              <a:off x="6692622" y="2643771"/>
              <a:ext cx="3853444" cy="523220"/>
              <a:chOff x="6776255" y="2074375"/>
              <a:chExt cx="3853444" cy="523220"/>
            </a:xfrm>
          </p:grpSpPr>
          <p:sp>
            <p:nvSpPr>
              <p:cNvPr id="88" name="テキスト ボックス 87">
                <a:extLst>
                  <a:ext uri="{FF2B5EF4-FFF2-40B4-BE49-F238E27FC236}">
                    <a16:creationId xmlns:a16="http://schemas.microsoft.com/office/drawing/2014/main" id="{2CDCF600-E825-4A52-B6BE-78DE0B81DE48}"/>
                  </a:ext>
                </a:extLst>
              </p:cNvPr>
              <p:cNvSpPr txBox="1"/>
              <p:nvPr/>
            </p:nvSpPr>
            <p:spPr>
              <a:xfrm>
                <a:off x="6776255" y="2135931"/>
                <a:ext cx="1204219" cy="276999"/>
              </a:xfrm>
              <a:prstGeom prst="rect">
                <a:avLst/>
              </a:prstGeom>
              <a:noFill/>
              <a:ln>
                <a:solidFill>
                  <a:schemeClr val="tx1"/>
                </a:solidFill>
              </a:ln>
            </p:spPr>
            <p:txBody>
              <a:bodyPr wrap="square" rtlCol="0" anchor="ctr" anchorCtr="0">
                <a:spAutoFit/>
              </a:bodyPr>
              <a:lstStyle/>
              <a:p>
                <a:pPr marL="0" marR="0" lvl="0" indent="0" algn="ctr" defTabSz="496888"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dirty="0">
                    <a:latin typeface="Meiryo UI" panose="020B0604030504040204" pitchFamily="50" charset="-128"/>
                    <a:ea typeface="Meiryo UI" panose="020B0604030504040204" pitchFamily="50" charset="-128"/>
                    <a:cs typeface="Times New Roman" panose="02020603050405020304" pitchFamily="18" charset="0"/>
                  </a:rPr>
                  <a:t>箕面</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市</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89" name="グループ化 88">
                <a:extLst>
                  <a:ext uri="{FF2B5EF4-FFF2-40B4-BE49-F238E27FC236}">
                    <a16:creationId xmlns:a16="http://schemas.microsoft.com/office/drawing/2014/main" id="{53E096D0-24CF-4A36-BC88-11C9813B940C}"/>
                  </a:ext>
                </a:extLst>
              </p:cNvPr>
              <p:cNvGrpSpPr/>
              <p:nvPr/>
            </p:nvGrpSpPr>
            <p:grpSpPr>
              <a:xfrm>
                <a:off x="7984117" y="2135830"/>
                <a:ext cx="108000" cy="277200"/>
                <a:chOff x="4785931" y="4498692"/>
                <a:chExt cx="178053" cy="560964"/>
              </a:xfrm>
            </p:grpSpPr>
            <p:sp>
              <p:nvSpPr>
                <p:cNvPr id="91" name="左大かっこ 90">
                  <a:extLst>
                    <a:ext uri="{FF2B5EF4-FFF2-40B4-BE49-F238E27FC236}">
                      <a16:creationId xmlns:a16="http://schemas.microsoft.com/office/drawing/2014/main" id="{0A7A6FE6-BDFD-4554-8B31-CE0469057635}"/>
                    </a:ext>
                  </a:extLst>
                </p:cNvPr>
                <p:cNvSpPr/>
                <p:nvPr/>
              </p:nvSpPr>
              <p:spPr>
                <a:xfrm>
                  <a:off x="4851608" y="4498692"/>
                  <a:ext cx="112376" cy="560964"/>
                </a:xfrm>
                <a:prstGeom prst="leftBracket">
                  <a:avLst/>
                </a:prstGeom>
                <a:noFill/>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96888"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92" name="直線コネクタ 91">
                  <a:extLst>
                    <a:ext uri="{FF2B5EF4-FFF2-40B4-BE49-F238E27FC236}">
                      <a16:creationId xmlns:a16="http://schemas.microsoft.com/office/drawing/2014/main" id="{8D92410E-EECE-410E-BE2E-B765B47F29F1}"/>
                    </a:ext>
                  </a:extLst>
                </p:cNvPr>
                <p:cNvCxnSpPr>
                  <a:cxnSpLocks/>
                </p:cNvCxnSpPr>
                <p:nvPr/>
              </p:nvCxnSpPr>
              <p:spPr>
                <a:xfrm>
                  <a:off x="4785931" y="4612265"/>
                  <a:ext cx="69048" cy="0"/>
                </a:xfrm>
                <a:prstGeom prst="line">
                  <a:avLst/>
                </a:prstGeom>
                <a:ln w="12700">
                  <a:solidFill>
                    <a:srgbClr val="002060"/>
                  </a:solidFill>
                </a:ln>
              </p:spPr>
              <p:style>
                <a:lnRef idx="1">
                  <a:schemeClr val="dk1"/>
                </a:lnRef>
                <a:fillRef idx="0">
                  <a:schemeClr val="dk1"/>
                </a:fillRef>
                <a:effectRef idx="0">
                  <a:schemeClr val="dk1"/>
                </a:effectRef>
                <a:fontRef idx="minor">
                  <a:schemeClr val="tx1"/>
                </a:fontRef>
              </p:style>
            </p:cxnSp>
          </p:grpSp>
          <p:sp>
            <p:nvSpPr>
              <p:cNvPr id="90" name="テキスト ボックス 89">
                <a:extLst>
                  <a:ext uri="{FF2B5EF4-FFF2-40B4-BE49-F238E27FC236}">
                    <a16:creationId xmlns:a16="http://schemas.microsoft.com/office/drawing/2014/main" id="{632E55DE-C0FB-4333-98F4-DF81D29DD738}"/>
                  </a:ext>
                </a:extLst>
              </p:cNvPr>
              <p:cNvSpPr txBox="1"/>
              <p:nvPr/>
            </p:nvSpPr>
            <p:spPr>
              <a:xfrm>
                <a:off x="8001699" y="2074375"/>
                <a:ext cx="2628000" cy="523220"/>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スポーツデータバンク</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株</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と業務連携</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再委託</a:t>
                </a:r>
                <a:r>
                  <a:rPr kumimoji="1" lang="en-US" altLang="ja-JP" sz="8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計８中学校、</a:t>
                </a:r>
                <a:r>
                  <a:rPr kumimoji="1" lang="en-US" altLang="ja-JP" sz="1000" dirty="0">
                    <a:latin typeface="Meiryo UI" panose="020B0604030504040204" pitchFamily="50" charset="-128"/>
                    <a:ea typeface="Meiryo UI" panose="020B0604030504040204" pitchFamily="50" charset="-128"/>
                  </a:rPr>
                  <a:t>28</a:t>
                </a:r>
                <a:r>
                  <a:rPr kumimoji="1" lang="ja-JP" altLang="en-US" sz="1000" dirty="0">
                    <a:latin typeface="Meiryo UI" panose="020B0604030504040204" pitchFamily="50" charset="-128"/>
                    <a:ea typeface="Meiryo UI" panose="020B0604030504040204" pitchFamily="50" charset="-128"/>
                  </a:rPr>
                  <a:t>部活動を地域移行</a:t>
                </a:r>
              </a:p>
            </p:txBody>
          </p:sp>
        </p:grpSp>
        <p:grpSp>
          <p:nvGrpSpPr>
            <p:cNvPr id="93" name="グループ化 92">
              <a:extLst>
                <a:ext uri="{FF2B5EF4-FFF2-40B4-BE49-F238E27FC236}">
                  <a16:creationId xmlns:a16="http://schemas.microsoft.com/office/drawing/2014/main" id="{6C95F1D6-762A-4C53-92F0-422598A8533C}"/>
                </a:ext>
              </a:extLst>
            </p:cNvPr>
            <p:cNvGrpSpPr/>
            <p:nvPr/>
          </p:nvGrpSpPr>
          <p:grpSpPr>
            <a:xfrm>
              <a:off x="6692622" y="3097055"/>
              <a:ext cx="3997444" cy="400110"/>
              <a:chOff x="6776255" y="2074375"/>
              <a:chExt cx="3997444" cy="400110"/>
            </a:xfrm>
          </p:grpSpPr>
          <p:sp>
            <p:nvSpPr>
              <p:cNvPr id="94" name="テキスト ボックス 93">
                <a:extLst>
                  <a:ext uri="{FF2B5EF4-FFF2-40B4-BE49-F238E27FC236}">
                    <a16:creationId xmlns:a16="http://schemas.microsoft.com/office/drawing/2014/main" id="{24353226-42F5-4243-AC24-241F501DED5B}"/>
                  </a:ext>
                </a:extLst>
              </p:cNvPr>
              <p:cNvSpPr txBox="1"/>
              <p:nvPr/>
            </p:nvSpPr>
            <p:spPr>
              <a:xfrm>
                <a:off x="6776255" y="2135931"/>
                <a:ext cx="1204219" cy="276999"/>
              </a:xfrm>
              <a:prstGeom prst="rect">
                <a:avLst/>
              </a:prstGeom>
              <a:noFill/>
              <a:ln>
                <a:solidFill>
                  <a:schemeClr val="tx1"/>
                </a:solidFill>
              </a:ln>
            </p:spPr>
            <p:txBody>
              <a:bodyPr wrap="square" rtlCol="0" anchor="ctr" anchorCtr="0">
                <a:spAutoFit/>
              </a:bodyPr>
              <a:lstStyle/>
              <a:p>
                <a:pPr marL="0" marR="0" lvl="0" indent="0" algn="ctr" defTabSz="496888"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　守口市</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95" name="グループ化 94">
                <a:extLst>
                  <a:ext uri="{FF2B5EF4-FFF2-40B4-BE49-F238E27FC236}">
                    <a16:creationId xmlns:a16="http://schemas.microsoft.com/office/drawing/2014/main" id="{4F7FA7C4-BFB9-449C-96C1-A6D10E61FC12}"/>
                  </a:ext>
                </a:extLst>
              </p:cNvPr>
              <p:cNvGrpSpPr/>
              <p:nvPr/>
            </p:nvGrpSpPr>
            <p:grpSpPr>
              <a:xfrm>
                <a:off x="7984117" y="2135830"/>
                <a:ext cx="108000" cy="277200"/>
                <a:chOff x="4785931" y="4498692"/>
                <a:chExt cx="178053" cy="560964"/>
              </a:xfrm>
            </p:grpSpPr>
            <p:sp>
              <p:nvSpPr>
                <p:cNvPr id="97" name="左大かっこ 96">
                  <a:extLst>
                    <a:ext uri="{FF2B5EF4-FFF2-40B4-BE49-F238E27FC236}">
                      <a16:creationId xmlns:a16="http://schemas.microsoft.com/office/drawing/2014/main" id="{CE207C2B-1145-4851-8D82-52FEA3218BA3}"/>
                    </a:ext>
                  </a:extLst>
                </p:cNvPr>
                <p:cNvSpPr/>
                <p:nvPr/>
              </p:nvSpPr>
              <p:spPr>
                <a:xfrm>
                  <a:off x="4851608" y="4498692"/>
                  <a:ext cx="112376" cy="560964"/>
                </a:xfrm>
                <a:prstGeom prst="leftBracket">
                  <a:avLst/>
                </a:prstGeom>
                <a:noFill/>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96888"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98" name="直線コネクタ 97">
                  <a:extLst>
                    <a:ext uri="{FF2B5EF4-FFF2-40B4-BE49-F238E27FC236}">
                      <a16:creationId xmlns:a16="http://schemas.microsoft.com/office/drawing/2014/main" id="{E7E42265-B8BB-4025-AF2F-4E9DC5158DD3}"/>
                    </a:ext>
                  </a:extLst>
                </p:cNvPr>
                <p:cNvCxnSpPr>
                  <a:cxnSpLocks/>
                </p:cNvCxnSpPr>
                <p:nvPr/>
              </p:nvCxnSpPr>
              <p:spPr>
                <a:xfrm>
                  <a:off x="4785931" y="4612265"/>
                  <a:ext cx="69048" cy="0"/>
                </a:xfrm>
                <a:prstGeom prst="line">
                  <a:avLst/>
                </a:prstGeom>
                <a:ln w="12700">
                  <a:solidFill>
                    <a:srgbClr val="002060"/>
                  </a:solidFill>
                </a:ln>
              </p:spPr>
              <p:style>
                <a:lnRef idx="1">
                  <a:schemeClr val="dk1"/>
                </a:lnRef>
                <a:fillRef idx="0">
                  <a:schemeClr val="dk1"/>
                </a:fillRef>
                <a:effectRef idx="0">
                  <a:schemeClr val="dk1"/>
                </a:effectRef>
                <a:fontRef idx="minor">
                  <a:schemeClr val="tx1"/>
                </a:fontRef>
              </p:style>
            </p:cxnSp>
          </p:grpSp>
          <p:sp>
            <p:nvSpPr>
              <p:cNvPr id="96" name="テキスト ボックス 95">
                <a:extLst>
                  <a:ext uri="{FF2B5EF4-FFF2-40B4-BE49-F238E27FC236}">
                    <a16:creationId xmlns:a16="http://schemas.microsoft.com/office/drawing/2014/main" id="{120D3A2C-44EC-4840-96EE-691C605827FC}"/>
                  </a:ext>
                </a:extLst>
              </p:cNvPr>
              <p:cNvSpPr txBox="1"/>
              <p:nvPr/>
            </p:nvSpPr>
            <p:spPr>
              <a:xfrm>
                <a:off x="8001699" y="2074375"/>
                <a:ext cx="2772000" cy="400110"/>
              </a:xfrm>
              <a:prstGeom prst="rect">
                <a:avLst/>
              </a:prstGeom>
              <a:noFill/>
            </p:spPr>
            <p:txBody>
              <a:bodyPr wrap="square" rtlCol="0">
                <a:spAutoFit/>
              </a:bodyPr>
              <a:lstStyle/>
              <a:p>
                <a:pPr marL="171450" indent="-171450">
                  <a:buFont typeface="Wingdings" panose="05000000000000000000" pitchFamily="2" charset="2"/>
                  <a:buChar char="l"/>
                </a:pPr>
                <a:r>
                  <a:rPr lang="ja-JP" altLang="en-US" sz="1000" spc="-150" dirty="0">
                    <a:latin typeface="Meiryo UI" panose="020B0604030504040204" pitchFamily="50" charset="-128"/>
                    <a:ea typeface="Meiryo UI" panose="020B0604030504040204" pitchFamily="50" charset="-128"/>
                  </a:rPr>
                  <a:t>市スポーツ協会・リトル</a:t>
                </a:r>
                <a:r>
                  <a:rPr lang="en-US" altLang="ja-JP" sz="1000" spc="-150" dirty="0">
                    <a:latin typeface="Meiryo UI" panose="020B0604030504040204" pitchFamily="50" charset="-128"/>
                    <a:ea typeface="Meiryo UI" panose="020B0604030504040204" pitchFamily="50" charset="-128"/>
                  </a:rPr>
                  <a:t>FC</a:t>
                </a:r>
                <a:r>
                  <a:rPr lang="ja-JP" altLang="en-US" sz="1000" spc="-150" dirty="0">
                    <a:latin typeface="Meiryo UI" panose="020B0604030504040204" pitchFamily="50" charset="-128"/>
                    <a:ea typeface="Meiryo UI" panose="020B0604030504040204" pitchFamily="50" charset="-128"/>
                  </a:rPr>
                  <a:t>・コスモスポーツクラブ</a:t>
                </a:r>
                <a:r>
                  <a:rPr kumimoji="1" lang="ja-JP" altLang="en-US" sz="1000" spc="-150" dirty="0">
                    <a:latin typeface="Meiryo UI" panose="020B0604030504040204" pitchFamily="50" charset="-128"/>
                    <a:ea typeface="Meiryo UI" panose="020B0604030504040204" pitchFamily="50" charset="-128"/>
                  </a:rPr>
                  <a:t>と業務連携</a:t>
                </a:r>
                <a:endParaRPr lang="en-US" altLang="ja-JP" sz="1000" spc="-15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計８中学校、</a:t>
                </a:r>
                <a:r>
                  <a:rPr kumimoji="1" lang="en-US" altLang="ja-JP" sz="1000" dirty="0">
                    <a:latin typeface="Meiryo UI" panose="020B0604030504040204" pitchFamily="50" charset="-128"/>
                    <a:ea typeface="Meiryo UI" panose="020B0604030504040204" pitchFamily="50" charset="-128"/>
                  </a:rPr>
                  <a:t>10</a:t>
                </a:r>
                <a:r>
                  <a:rPr kumimoji="1" lang="ja-JP" altLang="en-US" sz="1000" dirty="0">
                    <a:latin typeface="Meiryo UI" panose="020B0604030504040204" pitchFamily="50" charset="-128"/>
                    <a:ea typeface="Meiryo UI" panose="020B0604030504040204" pitchFamily="50" charset="-128"/>
                  </a:rPr>
                  <a:t>部活動を地域移行</a:t>
                </a:r>
              </a:p>
            </p:txBody>
          </p:sp>
        </p:grpSp>
        <p:grpSp>
          <p:nvGrpSpPr>
            <p:cNvPr id="99" name="グループ化 98">
              <a:extLst>
                <a:ext uri="{FF2B5EF4-FFF2-40B4-BE49-F238E27FC236}">
                  <a16:creationId xmlns:a16="http://schemas.microsoft.com/office/drawing/2014/main" id="{D388C35D-9760-4976-A3D2-F2574BF0E53C}"/>
                </a:ext>
              </a:extLst>
            </p:cNvPr>
            <p:cNvGrpSpPr/>
            <p:nvPr/>
          </p:nvGrpSpPr>
          <p:grpSpPr>
            <a:xfrm>
              <a:off x="6692622" y="3550339"/>
              <a:ext cx="3889444" cy="523220"/>
              <a:chOff x="6776255" y="2074375"/>
              <a:chExt cx="3889444" cy="523220"/>
            </a:xfrm>
          </p:grpSpPr>
          <p:sp>
            <p:nvSpPr>
              <p:cNvPr id="100" name="テキスト ボックス 99">
                <a:extLst>
                  <a:ext uri="{FF2B5EF4-FFF2-40B4-BE49-F238E27FC236}">
                    <a16:creationId xmlns:a16="http://schemas.microsoft.com/office/drawing/2014/main" id="{354DA359-C485-4CA1-9058-5A1A6939022B}"/>
                  </a:ext>
                </a:extLst>
              </p:cNvPr>
              <p:cNvSpPr txBox="1"/>
              <p:nvPr/>
            </p:nvSpPr>
            <p:spPr>
              <a:xfrm>
                <a:off x="6776255" y="2135931"/>
                <a:ext cx="1204219" cy="276999"/>
              </a:xfrm>
              <a:prstGeom prst="rect">
                <a:avLst/>
              </a:prstGeom>
              <a:noFill/>
              <a:ln>
                <a:solidFill>
                  <a:schemeClr val="tx1"/>
                </a:solidFill>
              </a:ln>
            </p:spPr>
            <p:txBody>
              <a:bodyPr wrap="square" rtlCol="0" anchor="ctr" anchorCtr="0">
                <a:spAutoFit/>
              </a:bodyPr>
              <a:lstStyle/>
              <a:p>
                <a:pPr marL="0" marR="0" lvl="0" indent="0" algn="ctr" defTabSz="496888"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　大東市</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01" name="グループ化 100">
                <a:extLst>
                  <a:ext uri="{FF2B5EF4-FFF2-40B4-BE49-F238E27FC236}">
                    <a16:creationId xmlns:a16="http://schemas.microsoft.com/office/drawing/2014/main" id="{2F8DC6AA-24FD-4596-AA3A-C3050D7173CC}"/>
                  </a:ext>
                </a:extLst>
              </p:cNvPr>
              <p:cNvGrpSpPr/>
              <p:nvPr/>
            </p:nvGrpSpPr>
            <p:grpSpPr>
              <a:xfrm>
                <a:off x="7984117" y="2135830"/>
                <a:ext cx="108000" cy="277200"/>
                <a:chOff x="4785931" y="4498692"/>
                <a:chExt cx="178053" cy="560964"/>
              </a:xfrm>
            </p:grpSpPr>
            <p:sp>
              <p:nvSpPr>
                <p:cNvPr id="103" name="左大かっこ 102">
                  <a:extLst>
                    <a:ext uri="{FF2B5EF4-FFF2-40B4-BE49-F238E27FC236}">
                      <a16:creationId xmlns:a16="http://schemas.microsoft.com/office/drawing/2014/main" id="{8194AE0A-0E65-45EA-82E5-2782881CF549}"/>
                    </a:ext>
                  </a:extLst>
                </p:cNvPr>
                <p:cNvSpPr/>
                <p:nvPr/>
              </p:nvSpPr>
              <p:spPr>
                <a:xfrm>
                  <a:off x="4851608" y="4498692"/>
                  <a:ext cx="112376" cy="560964"/>
                </a:xfrm>
                <a:prstGeom prst="leftBracket">
                  <a:avLst/>
                </a:prstGeom>
                <a:noFill/>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96888"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104" name="直線コネクタ 103">
                  <a:extLst>
                    <a:ext uri="{FF2B5EF4-FFF2-40B4-BE49-F238E27FC236}">
                      <a16:creationId xmlns:a16="http://schemas.microsoft.com/office/drawing/2014/main" id="{8C4EEECD-A6B1-449D-89D0-7BE5FFDBEBBC}"/>
                    </a:ext>
                  </a:extLst>
                </p:cNvPr>
                <p:cNvCxnSpPr>
                  <a:cxnSpLocks/>
                </p:cNvCxnSpPr>
                <p:nvPr/>
              </p:nvCxnSpPr>
              <p:spPr>
                <a:xfrm>
                  <a:off x="4785931" y="4612265"/>
                  <a:ext cx="69048" cy="0"/>
                </a:xfrm>
                <a:prstGeom prst="line">
                  <a:avLst/>
                </a:prstGeom>
                <a:ln w="12700">
                  <a:solidFill>
                    <a:srgbClr val="002060"/>
                  </a:solidFill>
                </a:ln>
              </p:spPr>
              <p:style>
                <a:lnRef idx="1">
                  <a:schemeClr val="dk1"/>
                </a:lnRef>
                <a:fillRef idx="0">
                  <a:schemeClr val="dk1"/>
                </a:fillRef>
                <a:effectRef idx="0">
                  <a:schemeClr val="dk1"/>
                </a:effectRef>
                <a:fontRef idx="minor">
                  <a:schemeClr val="tx1"/>
                </a:fontRef>
              </p:style>
            </p:cxnSp>
          </p:grpSp>
          <p:sp>
            <p:nvSpPr>
              <p:cNvPr id="102" name="テキスト ボックス 101">
                <a:extLst>
                  <a:ext uri="{FF2B5EF4-FFF2-40B4-BE49-F238E27FC236}">
                    <a16:creationId xmlns:a16="http://schemas.microsoft.com/office/drawing/2014/main" id="{21D4230C-F179-4BAC-ABA7-42EED0EAE09E}"/>
                  </a:ext>
                </a:extLst>
              </p:cNvPr>
              <p:cNvSpPr txBox="1"/>
              <p:nvPr/>
            </p:nvSpPr>
            <p:spPr>
              <a:xfrm>
                <a:off x="8001699" y="2074375"/>
                <a:ext cx="2664000" cy="523220"/>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000" spc="-150" dirty="0">
                    <a:latin typeface="Meiryo UI" panose="020B0604030504040204" pitchFamily="50" charset="-128"/>
                    <a:ea typeface="Meiryo UI" panose="020B0604030504040204" pitchFamily="50" charset="-128"/>
                  </a:rPr>
                  <a:t>市教委を運営組織とし近隣高校と業務連携</a:t>
                </a:r>
                <a:endParaRPr lang="en-US" altLang="ja-JP" sz="1000" spc="-15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計８中学校、２部活動を地域移行</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拠点化</a:t>
                </a:r>
                <a:r>
                  <a:rPr kumimoji="1" lang="en-US" altLang="ja-JP" sz="8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grpSp>
          <p:nvGrpSpPr>
            <p:cNvPr id="31" name="グループ化 30">
              <a:extLst>
                <a:ext uri="{FF2B5EF4-FFF2-40B4-BE49-F238E27FC236}">
                  <a16:creationId xmlns:a16="http://schemas.microsoft.com/office/drawing/2014/main" id="{1120DF65-0526-49E1-91B4-3B4C0AFEBE09}"/>
                </a:ext>
              </a:extLst>
            </p:cNvPr>
            <p:cNvGrpSpPr/>
            <p:nvPr/>
          </p:nvGrpSpPr>
          <p:grpSpPr>
            <a:xfrm>
              <a:off x="6692622" y="4003623"/>
              <a:ext cx="3925444" cy="861774"/>
              <a:chOff x="6692622" y="4003623"/>
              <a:chExt cx="3925444" cy="861774"/>
            </a:xfrm>
          </p:grpSpPr>
          <p:sp>
            <p:nvSpPr>
              <p:cNvPr id="106" name="テキスト ボックス 105">
                <a:extLst>
                  <a:ext uri="{FF2B5EF4-FFF2-40B4-BE49-F238E27FC236}">
                    <a16:creationId xmlns:a16="http://schemas.microsoft.com/office/drawing/2014/main" id="{A01AD37F-0809-4B11-83E5-C9F827AF6B82}"/>
                  </a:ext>
                </a:extLst>
              </p:cNvPr>
              <p:cNvSpPr txBox="1"/>
              <p:nvPr/>
            </p:nvSpPr>
            <p:spPr>
              <a:xfrm>
                <a:off x="6692622" y="4065179"/>
                <a:ext cx="1204219" cy="276999"/>
              </a:xfrm>
              <a:prstGeom prst="rect">
                <a:avLst/>
              </a:prstGeom>
              <a:noFill/>
              <a:ln>
                <a:solidFill>
                  <a:schemeClr val="tx1"/>
                </a:solidFill>
              </a:ln>
            </p:spPr>
            <p:txBody>
              <a:bodyPr wrap="square" rtlCol="0" anchor="ctr" anchorCtr="0">
                <a:spAutoFit/>
              </a:bodyPr>
              <a:lstStyle/>
              <a:p>
                <a:pPr marL="0" marR="0" lvl="0" indent="0" algn="ctr" defTabSz="496888"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rPr>
                  <a:t>　岸和田市</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07" name="グループ化 106">
                <a:extLst>
                  <a:ext uri="{FF2B5EF4-FFF2-40B4-BE49-F238E27FC236}">
                    <a16:creationId xmlns:a16="http://schemas.microsoft.com/office/drawing/2014/main" id="{FCE24C78-5D66-4F0F-9571-9ED5722EB6A6}"/>
                  </a:ext>
                </a:extLst>
              </p:cNvPr>
              <p:cNvGrpSpPr/>
              <p:nvPr/>
            </p:nvGrpSpPr>
            <p:grpSpPr>
              <a:xfrm>
                <a:off x="7900484" y="4065078"/>
                <a:ext cx="108000" cy="756000"/>
                <a:chOff x="4785931" y="4498692"/>
                <a:chExt cx="178053" cy="560964"/>
              </a:xfrm>
            </p:grpSpPr>
            <p:sp>
              <p:nvSpPr>
                <p:cNvPr id="109" name="左大かっこ 108">
                  <a:extLst>
                    <a:ext uri="{FF2B5EF4-FFF2-40B4-BE49-F238E27FC236}">
                      <a16:creationId xmlns:a16="http://schemas.microsoft.com/office/drawing/2014/main" id="{18992BCF-3A37-424D-AC15-FD76A60B1303}"/>
                    </a:ext>
                  </a:extLst>
                </p:cNvPr>
                <p:cNvSpPr/>
                <p:nvPr/>
              </p:nvSpPr>
              <p:spPr>
                <a:xfrm>
                  <a:off x="4851608" y="4498692"/>
                  <a:ext cx="112376" cy="560964"/>
                </a:xfrm>
                <a:prstGeom prst="leftBracket">
                  <a:avLst/>
                </a:prstGeom>
                <a:noFill/>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96888"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cxnSp>
              <p:nvCxnSpPr>
                <p:cNvPr id="110" name="直線コネクタ 109">
                  <a:extLst>
                    <a:ext uri="{FF2B5EF4-FFF2-40B4-BE49-F238E27FC236}">
                      <a16:creationId xmlns:a16="http://schemas.microsoft.com/office/drawing/2014/main" id="{8A2FCF4E-4AD0-4333-BF33-8634A625C750}"/>
                    </a:ext>
                  </a:extLst>
                </p:cNvPr>
                <p:cNvCxnSpPr>
                  <a:cxnSpLocks/>
                </p:cNvCxnSpPr>
                <p:nvPr/>
              </p:nvCxnSpPr>
              <p:spPr>
                <a:xfrm>
                  <a:off x="4785931" y="4612265"/>
                  <a:ext cx="69048" cy="0"/>
                </a:xfrm>
                <a:prstGeom prst="line">
                  <a:avLst/>
                </a:prstGeom>
                <a:ln w="12700">
                  <a:solidFill>
                    <a:srgbClr val="002060"/>
                  </a:solidFill>
                </a:ln>
              </p:spPr>
              <p:style>
                <a:lnRef idx="1">
                  <a:schemeClr val="dk1"/>
                </a:lnRef>
                <a:fillRef idx="0">
                  <a:schemeClr val="dk1"/>
                </a:fillRef>
                <a:effectRef idx="0">
                  <a:schemeClr val="dk1"/>
                </a:effectRef>
                <a:fontRef idx="minor">
                  <a:schemeClr val="tx1"/>
                </a:fontRef>
              </p:style>
            </p:cxnSp>
          </p:grpSp>
          <p:sp>
            <p:nvSpPr>
              <p:cNvPr id="108" name="テキスト ボックス 107">
                <a:extLst>
                  <a:ext uri="{FF2B5EF4-FFF2-40B4-BE49-F238E27FC236}">
                    <a16:creationId xmlns:a16="http://schemas.microsoft.com/office/drawing/2014/main" id="{E6DFD418-0B21-4DEE-BD39-BBE53C0B09C2}"/>
                  </a:ext>
                </a:extLst>
              </p:cNvPr>
              <p:cNvSpPr txBox="1"/>
              <p:nvPr/>
            </p:nvSpPr>
            <p:spPr>
              <a:xfrm>
                <a:off x="7918066" y="4003623"/>
                <a:ext cx="2700000" cy="861774"/>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000" spc="-150" dirty="0">
                    <a:latin typeface="Meiryo UI" panose="020B0604030504040204" pitchFamily="50" charset="-128"/>
                    <a:ea typeface="Meiryo UI" panose="020B0604030504040204" pitchFamily="50" charset="-128"/>
                  </a:rPr>
                  <a:t>市スポーツ協会・</a:t>
                </a:r>
                <a:r>
                  <a:rPr kumimoji="1" lang="en-US" altLang="ja-JP" sz="1000" spc="-150" dirty="0">
                    <a:latin typeface="Meiryo UI" panose="020B0604030504040204" pitchFamily="50" charset="-128"/>
                    <a:ea typeface="Meiryo UI" panose="020B0604030504040204" pitchFamily="50" charset="-128"/>
                  </a:rPr>
                  <a:t>FC</a:t>
                </a:r>
                <a:r>
                  <a:rPr kumimoji="1" lang="ja-JP" altLang="en-US" sz="1000" spc="-150" dirty="0">
                    <a:latin typeface="Meiryo UI" panose="020B0604030504040204" pitchFamily="50" charset="-128"/>
                    <a:ea typeface="Meiryo UI" panose="020B0604030504040204" pitchFamily="50" charset="-128"/>
                  </a:rPr>
                  <a:t>岸和田・</a:t>
                </a:r>
                <a:r>
                  <a:rPr kumimoji="1" lang="en-US" altLang="ja-JP" sz="1000" spc="-150" dirty="0">
                    <a:latin typeface="Meiryo UI" panose="020B0604030504040204" pitchFamily="50" charset="-128"/>
                    <a:ea typeface="Meiryo UI" panose="020B0604030504040204" pitchFamily="50" charset="-128"/>
                  </a:rPr>
                  <a:t>NPO</a:t>
                </a:r>
                <a:r>
                  <a:rPr kumimoji="1" lang="ja-JP" altLang="en-US" sz="1000" spc="-150" dirty="0">
                    <a:latin typeface="Meiryo UI" panose="020B0604030504040204" pitchFamily="50" charset="-128"/>
                    <a:ea typeface="Meiryo UI" panose="020B0604030504040204" pitchFamily="50" charset="-128"/>
                  </a:rPr>
                  <a:t>法人ドゥールース・　　　岸和田マネージメント合同会社・市社会福祉協議会と</a:t>
                </a:r>
                <a:r>
                  <a:rPr kumimoji="1" lang="ja-JP" altLang="en-US" sz="1000" dirty="0">
                    <a:latin typeface="Meiryo UI" panose="020B0604030504040204" pitchFamily="50" charset="-128"/>
                    <a:ea typeface="Meiryo UI" panose="020B0604030504040204" pitchFamily="50" charset="-128"/>
                  </a:rPr>
                  <a:t>業務連携</a:t>
                </a:r>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再委託含</a:t>
                </a:r>
                <a:r>
                  <a:rPr kumimoji="1" lang="en-US" altLang="ja-JP" sz="800" dirty="0">
                    <a:latin typeface="Meiryo UI" panose="020B0604030504040204" pitchFamily="50" charset="-128"/>
                    <a:ea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計２中学校、５部活動を地域移行</a:t>
                </a:r>
                <a:endParaRPr kumimoji="1" lang="en-US" altLang="ja-JP" sz="10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000" dirty="0">
                    <a:latin typeface="Meiryo UI" panose="020B0604030504040204" pitchFamily="50" charset="-128"/>
                    <a:ea typeface="Meiryo UI" panose="020B0604030504040204" pitchFamily="50" charset="-128"/>
                  </a:rPr>
                  <a:t>全中学校希望生徒対象の体験型クラブ開催</a:t>
                </a:r>
              </a:p>
            </p:txBody>
          </p:sp>
        </p:grpSp>
        <p:sp>
          <p:nvSpPr>
            <p:cNvPr id="26" name="左大かっこ 25">
              <a:extLst>
                <a:ext uri="{FF2B5EF4-FFF2-40B4-BE49-F238E27FC236}">
                  <a16:creationId xmlns:a16="http://schemas.microsoft.com/office/drawing/2014/main" id="{AAEA1A88-617C-4D50-B9B9-2B89E6F10500}"/>
                </a:ext>
              </a:extLst>
            </p:cNvPr>
            <p:cNvSpPr/>
            <p:nvPr/>
          </p:nvSpPr>
          <p:spPr>
            <a:xfrm>
              <a:off x="6508770" y="2186319"/>
              <a:ext cx="144000" cy="2664000"/>
            </a:xfrm>
            <a:prstGeom prst="leftBracket">
              <a:avLst>
                <a:gd name="adj" fmla="val 89598"/>
              </a:avLst>
            </a:prstGeom>
            <a:ln w="12700">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B5513A90-8E3A-4D14-A6BD-6BC230707B3F}"/>
                </a:ext>
              </a:extLst>
            </p:cNvPr>
            <p:cNvGrpSpPr/>
            <p:nvPr/>
          </p:nvGrpSpPr>
          <p:grpSpPr>
            <a:xfrm>
              <a:off x="6264408" y="1745897"/>
              <a:ext cx="1776248" cy="396000"/>
              <a:chOff x="6441866" y="1700450"/>
              <a:chExt cx="1776248" cy="396000"/>
            </a:xfrm>
          </p:grpSpPr>
          <p:sp>
            <p:nvSpPr>
              <p:cNvPr id="112" name="矢印: 五方向 111">
                <a:extLst>
                  <a:ext uri="{FF2B5EF4-FFF2-40B4-BE49-F238E27FC236}">
                    <a16:creationId xmlns:a16="http://schemas.microsoft.com/office/drawing/2014/main" id="{229F8BE8-7245-4815-809B-48ABE05C20C1}"/>
                  </a:ext>
                </a:extLst>
              </p:cNvPr>
              <p:cNvSpPr/>
              <p:nvPr/>
            </p:nvSpPr>
            <p:spPr>
              <a:xfrm>
                <a:off x="6591990" y="1700450"/>
                <a:ext cx="1476000" cy="396000"/>
              </a:xfrm>
              <a:prstGeom prst="homePlate">
                <a:avLst/>
              </a:prstGeom>
              <a:solidFill>
                <a:srgbClr val="ED7D31"/>
              </a:solidFill>
              <a:ln w="6350" cap="flat" cmpd="sng" algn="ctr">
                <a:noFill/>
                <a:prstDash val="solid"/>
                <a:miter lim="800000"/>
              </a:ln>
              <a:effectLst/>
            </p:spPr>
            <p:txBody>
              <a:bodyPr rtlCol="0" anchor="ctr"/>
              <a:lstStyle/>
              <a:p>
                <a:pPr marL="0" marR="0" lvl="0" indent="0" algn="ctr" defTabSz="486510" eaLnBrk="1" fontAlgn="auto" latinLnBrk="0" hangingPunct="1">
                  <a:lnSpc>
                    <a:spcPct val="100000"/>
                  </a:lnSpc>
                  <a:spcBef>
                    <a:spcPts val="0"/>
                  </a:spcBef>
                  <a:spcAft>
                    <a:spcPts val="0"/>
                  </a:spcAft>
                  <a:buClrTx/>
                  <a:buSzTx/>
                  <a:buFontTx/>
                  <a:buNone/>
                  <a:tabLst/>
                  <a:defRPr/>
                </a:pPr>
                <a:endParaRPr kumimoji="0" lang="ja-JP" altLang="en-US" sz="1762"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3" name="テキスト ボックス 112">
                <a:extLst>
                  <a:ext uri="{FF2B5EF4-FFF2-40B4-BE49-F238E27FC236}">
                    <a16:creationId xmlns:a16="http://schemas.microsoft.com/office/drawing/2014/main" id="{F0AA31B2-B21D-421D-935F-7A014EA6A3E4}"/>
                  </a:ext>
                </a:extLst>
              </p:cNvPr>
              <p:cNvSpPr txBox="1"/>
              <p:nvPr/>
            </p:nvSpPr>
            <p:spPr>
              <a:xfrm>
                <a:off x="6441866" y="1729173"/>
                <a:ext cx="1776248" cy="338554"/>
              </a:xfrm>
              <a:prstGeom prst="rect">
                <a:avLst/>
              </a:prstGeom>
              <a:noFill/>
            </p:spPr>
            <p:txBody>
              <a:bodyPr wrap="square" rtlCol="0">
                <a:sp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実施市</a:t>
                </a:r>
                <a:endParaRPr kumimoji="1" lang="ja-JP" altLang="en-US" sz="1600" b="1" dirty="0">
                  <a:solidFill>
                    <a:schemeClr val="bg1"/>
                  </a:solidFill>
                  <a:latin typeface="Meiryo UI" panose="020B0604030504040204" pitchFamily="50" charset="-128"/>
                  <a:ea typeface="Meiryo UI" panose="020B0604030504040204" pitchFamily="50" charset="-128"/>
                </a:endParaRPr>
              </a:p>
            </p:txBody>
          </p:sp>
        </p:grpSp>
      </p:grpSp>
      <p:sp>
        <p:nvSpPr>
          <p:cNvPr id="115" name="テキスト ボックス 114">
            <a:extLst>
              <a:ext uri="{FF2B5EF4-FFF2-40B4-BE49-F238E27FC236}">
                <a16:creationId xmlns:a16="http://schemas.microsoft.com/office/drawing/2014/main" id="{64BCC8CA-805A-471F-9DE1-258009F3A0F7}"/>
              </a:ext>
            </a:extLst>
          </p:cNvPr>
          <p:cNvSpPr txBox="1"/>
          <p:nvPr/>
        </p:nvSpPr>
        <p:spPr>
          <a:xfrm>
            <a:off x="357023" y="6278830"/>
            <a:ext cx="10334790" cy="276999"/>
          </a:xfrm>
          <a:prstGeom prst="rect">
            <a:avLst/>
          </a:prstGeom>
          <a:noFill/>
        </p:spPr>
        <p:txBody>
          <a:bodyPr wrap="square">
            <a:spAutoFit/>
          </a:bodyPr>
          <a:lstStyle/>
          <a:p>
            <a:pPr marL="171450" indent="-171450">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国「学校部活動及び新たな地域クラブ活動の在り方等に関する総合的なガイドライン」を踏まえ、地域移行に向けた方針策定・体制構築等に係る協議会を開催する。</a:t>
            </a:r>
          </a:p>
        </p:txBody>
      </p:sp>
      <p:sp>
        <p:nvSpPr>
          <p:cNvPr id="117" name="矢印: 五方向 116">
            <a:extLst>
              <a:ext uri="{FF2B5EF4-FFF2-40B4-BE49-F238E27FC236}">
                <a16:creationId xmlns:a16="http://schemas.microsoft.com/office/drawing/2014/main" id="{9BE2540D-E299-4C67-BB98-4FC02A2B7293}"/>
              </a:ext>
            </a:extLst>
          </p:cNvPr>
          <p:cNvSpPr/>
          <p:nvPr/>
        </p:nvSpPr>
        <p:spPr>
          <a:xfrm>
            <a:off x="179906" y="5564580"/>
            <a:ext cx="7200000" cy="442610"/>
          </a:xfrm>
          <a:prstGeom prst="homePlate">
            <a:avLst/>
          </a:prstGeom>
          <a:solidFill>
            <a:srgbClr val="ED7D31"/>
          </a:solidFill>
          <a:ln w="6350" cap="flat" cmpd="sng" algn="ctr">
            <a:noFill/>
            <a:prstDash val="solid"/>
            <a:miter lim="800000"/>
          </a:ln>
          <a:effectLst/>
        </p:spPr>
        <p:txBody>
          <a:bodyPr rtlCol="0" anchor="ctr"/>
          <a:lstStyle/>
          <a:p>
            <a:pPr marL="0" marR="0" lvl="0" indent="0" algn="ctr" defTabSz="486510" eaLnBrk="1" fontAlgn="auto" latinLnBrk="0" hangingPunct="1">
              <a:lnSpc>
                <a:spcPct val="100000"/>
              </a:lnSpc>
              <a:spcBef>
                <a:spcPts val="0"/>
              </a:spcBef>
              <a:spcAft>
                <a:spcPts val="0"/>
              </a:spcAft>
              <a:buClrTx/>
              <a:buSzTx/>
              <a:buFontTx/>
              <a:buNone/>
              <a:tabLst/>
              <a:defRPr/>
            </a:pPr>
            <a:endParaRPr kumimoji="0" lang="ja-JP" altLang="en-US" sz="1762"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8" name="テキスト ボックス 117">
            <a:extLst>
              <a:ext uri="{FF2B5EF4-FFF2-40B4-BE49-F238E27FC236}">
                <a16:creationId xmlns:a16="http://schemas.microsoft.com/office/drawing/2014/main" id="{E9812466-41D0-4686-9283-1D46537C4AC0}"/>
              </a:ext>
            </a:extLst>
          </p:cNvPr>
          <p:cNvSpPr txBox="1"/>
          <p:nvPr/>
        </p:nvSpPr>
        <p:spPr>
          <a:xfrm>
            <a:off x="179906" y="5601219"/>
            <a:ext cx="5846472"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国庫補助事業（地域移行方策検討のための協議会開催）</a:t>
            </a:r>
          </a:p>
        </p:txBody>
      </p:sp>
      <p:sp>
        <p:nvSpPr>
          <p:cNvPr id="121" name="テキスト ボックス 120">
            <a:extLst>
              <a:ext uri="{FF2B5EF4-FFF2-40B4-BE49-F238E27FC236}">
                <a16:creationId xmlns:a16="http://schemas.microsoft.com/office/drawing/2014/main" id="{7D33ACA1-06D5-448C-ACDC-3DB39B1D26E4}"/>
              </a:ext>
            </a:extLst>
          </p:cNvPr>
          <p:cNvSpPr txBox="1"/>
          <p:nvPr/>
        </p:nvSpPr>
        <p:spPr>
          <a:xfrm>
            <a:off x="83524" y="6028275"/>
            <a:ext cx="3398687" cy="307777"/>
          </a:xfrm>
          <a:prstGeom prst="rect">
            <a:avLst/>
          </a:prstGeom>
          <a:noFill/>
        </p:spPr>
        <p:txBody>
          <a:bodyPr wrap="none" rtlCol="0">
            <a:spAutoFit/>
          </a:bodyPr>
          <a:lstStyle/>
          <a:p>
            <a:pPr marL="0" marR="0" lvl="0" indent="0" defTabSz="496888"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地域移行方策検討のための取組み概要</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2" name="テキスト ボックス 121">
            <a:extLst>
              <a:ext uri="{FF2B5EF4-FFF2-40B4-BE49-F238E27FC236}">
                <a16:creationId xmlns:a16="http://schemas.microsoft.com/office/drawing/2014/main" id="{A7354ABB-D213-41D2-82D1-2F0C20FD8102}"/>
              </a:ext>
            </a:extLst>
          </p:cNvPr>
          <p:cNvSpPr txBox="1"/>
          <p:nvPr/>
        </p:nvSpPr>
        <p:spPr>
          <a:xfrm>
            <a:off x="75135" y="6549058"/>
            <a:ext cx="1261884" cy="307777"/>
          </a:xfrm>
          <a:prstGeom prst="rect">
            <a:avLst/>
          </a:prstGeom>
          <a:noFill/>
        </p:spPr>
        <p:txBody>
          <a:bodyPr wrap="none" rtlCol="0">
            <a:spAutoFit/>
          </a:bodyPr>
          <a:lstStyle/>
          <a:p>
            <a:pPr marL="0" marR="0" lvl="0" indent="0" algn="ctr" defTabSz="496888"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（運営体制）</a:t>
            </a:r>
          </a:p>
        </p:txBody>
      </p:sp>
      <p:sp>
        <p:nvSpPr>
          <p:cNvPr id="123" name="テキスト ボックス 122">
            <a:extLst>
              <a:ext uri="{FF2B5EF4-FFF2-40B4-BE49-F238E27FC236}">
                <a16:creationId xmlns:a16="http://schemas.microsoft.com/office/drawing/2014/main" id="{A9E0839E-1428-4A6A-ACAD-722A604E2913}"/>
              </a:ext>
            </a:extLst>
          </p:cNvPr>
          <p:cNvSpPr txBox="1"/>
          <p:nvPr/>
        </p:nvSpPr>
        <p:spPr>
          <a:xfrm>
            <a:off x="547323" y="6794388"/>
            <a:ext cx="10100842" cy="276999"/>
          </a:xfrm>
          <a:prstGeom prst="rect">
            <a:avLst/>
          </a:prstGeom>
          <a:noFill/>
        </p:spPr>
        <p:txBody>
          <a:bodyPr wrap="none">
            <a:spAutoFit/>
          </a:bodyPr>
          <a:lstStyle/>
          <a:p>
            <a:pPr marL="171450" indent="-171450">
              <a:buFont typeface="Wingdings" panose="05000000000000000000" pitchFamily="2" charset="2"/>
              <a:buChar char="l"/>
            </a:pPr>
            <a:r>
              <a:rPr lang="ja-JP" altLang="en-US" sz="1200" dirty="0">
                <a:latin typeface="Meiryo UI" panose="020B0604030504040204" pitchFamily="50" charset="-128"/>
                <a:ea typeface="Meiryo UI" panose="020B0604030504040204" pitchFamily="50" charset="-128"/>
              </a:rPr>
              <a:t>「大阪府における部活動の地域移行に関する検討会議」として協議会を設置</a:t>
            </a:r>
            <a:r>
              <a:rPr lang="ja-JP" altLang="en-US" sz="1100" dirty="0">
                <a:latin typeface="Meiryo UI" panose="020B0604030504040204" pitchFamily="50" charset="-128"/>
                <a:ea typeface="Meiryo UI" panose="020B0604030504040204" pitchFamily="50" charset="-128"/>
              </a:rPr>
              <a:t>（上記委託事業運営体制図と同様</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連動</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し、令和５年５月から計６回開催予定</a:t>
            </a:r>
          </a:p>
        </p:txBody>
      </p:sp>
      <p:sp>
        <p:nvSpPr>
          <p:cNvPr id="124" name="テキスト ボックス 123">
            <a:extLst>
              <a:ext uri="{FF2B5EF4-FFF2-40B4-BE49-F238E27FC236}">
                <a16:creationId xmlns:a16="http://schemas.microsoft.com/office/drawing/2014/main" id="{2AE32789-61FD-4459-BD9A-98EBF504AF0D}"/>
              </a:ext>
            </a:extLst>
          </p:cNvPr>
          <p:cNvSpPr txBox="1"/>
          <p:nvPr/>
        </p:nvSpPr>
        <p:spPr>
          <a:xfrm>
            <a:off x="4542011" y="7030288"/>
            <a:ext cx="6090129" cy="276999"/>
          </a:xfrm>
          <a:prstGeom prst="rect">
            <a:avLst/>
          </a:prstGeom>
          <a:noFill/>
        </p:spPr>
        <p:txBody>
          <a:bodyPr wrap="none">
            <a:spAutoFit/>
          </a:bodyPr>
          <a:lstStyle/>
          <a:p>
            <a:r>
              <a:rPr lang="en-US" altLang="ja-JP"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箕面市、高槻市、守口市、枚方市、藤井寺市においても、府と同様に計３～６回開催予定</a:t>
            </a:r>
          </a:p>
        </p:txBody>
      </p:sp>
      <p:sp>
        <p:nvSpPr>
          <p:cNvPr id="2" name="テキスト ボックス 1">
            <a:extLst>
              <a:ext uri="{FF2B5EF4-FFF2-40B4-BE49-F238E27FC236}">
                <a16:creationId xmlns:a16="http://schemas.microsoft.com/office/drawing/2014/main" id="{F065AE7B-05D1-42E7-92EE-FB5FF9CEEA3C}"/>
              </a:ext>
            </a:extLst>
          </p:cNvPr>
          <p:cNvSpPr txBox="1"/>
          <p:nvPr/>
        </p:nvSpPr>
        <p:spPr>
          <a:xfrm>
            <a:off x="9238566" y="5269491"/>
            <a:ext cx="1332416" cy="215444"/>
          </a:xfrm>
          <a:prstGeom prst="rect">
            <a:avLst/>
          </a:prstGeom>
          <a:noFill/>
        </p:spPr>
        <p:txBody>
          <a:bodyPr wrap="none" rtlCol="0">
            <a:spAutoFit/>
          </a:bodyPr>
          <a:lstStyle/>
          <a:p>
            <a:r>
              <a:rPr kumimoji="1"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各市の事業計画書等より</a:t>
            </a:r>
            <a:endParaRPr kumimoji="1" lang="ja-JP" altLang="en-US" sz="8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135D7D97-4480-4CC7-A00F-DEDD2971F708}"/>
              </a:ext>
            </a:extLst>
          </p:cNvPr>
          <p:cNvSpPr txBox="1"/>
          <p:nvPr/>
        </p:nvSpPr>
        <p:spPr>
          <a:xfrm>
            <a:off x="102574" y="266700"/>
            <a:ext cx="6154249" cy="461665"/>
          </a:xfrm>
          <a:prstGeom prst="rect">
            <a:avLst/>
          </a:prstGeom>
          <a:noFill/>
        </p:spPr>
        <p:txBody>
          <a:bodyPr wrap="none" rtlCol="0">
            <a:spAutoFit/>
          </a:bodyPr>
          <a:lstStyle/>
          <a:p>
            <a:r>
              <a:rPr kumimoji="1" lang="ja-JP" altLang="en-US" sz="2400" b="1" dirty="0">
                <a:solidFill>
                  <a:srgbClr val="ED7D31"/>
                </a:solidFill>
                <a:latin typeface="Meiryo UI" panose="020B0604030504040204" pitchFamily="50" charset="-128"/>
                <a:ea typeface="Meiryo UI" panose="020B0604030504040204" pitchFamily="50" charset="-128"/>
              </a:rPr>
              <a:t>令和５年度における大阪府内の取組みについて</a:t>
            </a:r>
          </a:p>
        </p:txBody>
      </p:sp>
      <p:cxnSp>
        <p:nvCxnSpPr>
          <p:cNvPr id="8" name="直線コネクタ 7">
            <a:extLst>
              <a:ext uri="{FF2B5EF4-FFF2-40B4-BE49-F238E27FC236}">
                <a16:creationId xmlns:a16="http://schemas.microsoft.com/office/drawing/2014/main" id="{78634C89-B455-494C-A4DA-AF86406091AC}"/>
              </a:ext>
            </a:extLst>
          </p:cNvPr>
          <p:cNvCxnSpPr>
            <a:cxnSpLocks/>
          </p:cNvCxnSpPr>
          <p:nvPr/>
        </p:nvCxnSpPr>
        <p:spPr>
          <a:xfrm>
            <a:off x="179906" y="709315"/>
            <a:ext cx="10332000" cy="0"/>
          </a:xfrm>
          <a:prstGeom prst="line">
            <a:avLst/>
          </a:prstGeom>
          <a:ln>
            <a:solidFill>
              <a:srgbClr val="ED7D3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29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矢印: 五方向 5">
            <a:extLst>
              <a:ext uri="{FF2B5EF4-FFF2-40B4-BE49-F238E27FC236}">
                <a16:creationId xmlns:a16="http://schemas.microsoft.com/office/drawing/2014/main" id="{36EABEBB-D177-2AB8-304F-70AD5BBAF8A3}"/>
              </a:ext>
            </a:extLst>
          </p:cNvPr>
          <p:cNvSpPr/>
          <p:nvPr/>
        </p:nvSpPr>
        <p:spPr>
          <a:xfrm>
            <a:off x="179906" y="885970"/>
            <a:ext cx="7200000" cy="442610"/>
          </a:xfrm>
          <a:prstGeom prst="homePlate">
            <a:avLst/>
          </a:prstGeom>
          <a:solidFill>
            <a:srgbClr val="ED7D31"/>
          </a:solidFill>
          <a:ln w="6350" cap="flat" cmpd="sng" algn="ctr">
            <a:noFill/>
            <a:prstDash val="solid"/>
            <a:miter lim="800000"/>
          </a:ln>
          <a:effectLst/>
        </p:spPr>
        <p:txBody>
          <a:bodyPr rtlCol="0" anchor="ctr"/>
          <a:lstStyle/>
          <a:p>
            <a:pPr marL="0" marR="0" lvl="0" indent="0" algn="ctr" defTabSz="486510" rtl="0" eaLnBrk="1" fontAlgn="auto" latinLnBrk="0" hangingPunct="1">
              <a:lnSpc>
                <a:spcPct val="100000"/>
              </a:lnSpc>
              <a:spcBef>
                <a:spcPts val="0"/>
              </a:spcBef>
              <a:spcAft>
                <a:spcPts val="0"/>
              </a:spcAft>
              <a:buClrTx/>
              <a:buSzTx/>
              <a:buFontTx/>
              <a:buNone/>
              <a:tabLst/>
              <a:defRPr/>
            </a:pPr>
            <a:endParaRPr kumimoji="0" lang="ja-JP" altLang="en-US" sz="1762"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5F4699C3-AE74-E94A-1EBB-A77E60614F18}"/>
              </a:ext>
            </a:extLst>
          </p:cNvPr>
          <p:cNvSpPr txBox="1"/>
          <p:nvPr/>
        </p:nvSpPr>
        <p:spPr>
          <a:xfrm>
            <a:off x="179907" y="922610"/>
            <a:ext cx="6974986" cy="369332"/>
          </a:xfrm>
          <a:prstGeom prst="rect">
            <a:avLst/>
          </a:prstGeom>
          <a:noFill/>
        </p:spPr>
        <p:txBody>
          <a:bodyPr wrap="none" rtlCol="0">
            <a:spAutoFit/>
          </a:bodyPr>
          <a:lstStyle/>
          <a:p>
            <a:pPr marL="0" marR="0" lvl="0" indent="0" defTabSz="496888"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国庫補助事業（今後の地域移行を見据えた部活動指導員配置支援）</a:t>
            </a:r>
          </a:p>
        </p:txBody>
      </p:sp>
      <p:sp>
        <p:nvSpPr>
          <p:cNvPr id="16" name="テキスト ボックス 15">
            <a:extLst>
              <a:ext uri="{FF2B5EF4-FFF2-40B4-BE49-F238E27FC236}">
                <a16:creationId xmlns:a16="http://schemas.microsoft.com/office/drawing/2014/main" id="{5DAB0ACA-1CE3-B519-6F31-6CA81810DD24}"/>
              </a:ext>
            </a:extLst>
          </p:cNvPr>
          <p:cNvSpPr txBox="1"/>
          <p:nvPr/>
        </p:nvSpPr>
        <p:spPr>
          <a:xfrm>
            <a:off x="83524" y="1341276"/>
            <a:ext cx="3647152" cy="307777"/>
          </a:xfrm>
          <a:prstGeom prst="rect">
            <a:avLst/>
          </a:prstGeom>
          <a:noFill/>
        </p:spPr>
        <p:txBody>
          <a:bodyPr wrap="none" rtlCol="0">
            <a:spAutoFit/>
          </a:bodyPr>
          <a:lstStyle/>
          <a:p>
            <a:pPr marL="0" marR="0" lvl="0" indent="0" algn="l" defTabSz="496888" rtl="0" eaLnBrk="0" fontAlgn="base" latinLnBrk="0" hangingPunct="0">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地域移行</a:t>
            </a:r>
            <a:r>
              <a:rPr lang="ja-JP" altLang="en-US" sz="1400" b="1" dirty="0">
                <a:solidFill>
                  <a:prstClr val="black"/>
                </a:solidFill>
                <a:latin typeface="Meiryo UI" panose="020B0604030504040204" pitchFamily="50" charset="-128"/>
                <a:ea typeface="Meiryo UI" panose="020B0604030504040204" pitchFamily="50" charset="-128"/>
              </a:rPr>
              <a:t>を見据えた地域連携</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の取組み概要</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4">
            <a:extLst>
              <a:ext uri="{FF2B5EF4-FFF2-40B4-BE49-F238E27FC236}">
                <a16:creationId xmlns:a16="http://schemas.microsoft.com/office/drawing/2014/main" id="{39EB27E9-6A60-2E61-0331-ADD9F4DE11C8}"/>
              </a:ext>
            </a:extLst>
          </p:cNvPr>
          <p:cNvSpPr txBox="1"/>
          <p:nvPr/>
        </p:nvSpPr>
        <p:spPr>
          <a:xfrm>
            <a:off x="357023" y="1585533"/>
            <a:ext cx="10044277" cy="1180699"/>
          </a:xfrm>
          <a:prstGeom prst="rect">
            <a:avLst/>
          </a:prstGeom>
          <a:noFill/>
          <a:ln>
            <a:noFill/>
          </a:ln>
        </p:spPr>
        <p:txBody>
          <a:bodyPr wrap="square" lIns="36000" tIns="36000" rIns="36000" bIns="36000" rtlCol="0">
            <a:spAutoFit/>
          </a:bodyPr>
          <a:lstStyle/>
          <a:p>
            <a:pPr marL="171450" marR="0" lvl="0" indent="-171450" algn="l" defTabSz="450764"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rPr>
              <a:t>中学校に勤務する府費負担教職員の部活動に係る時間を軽減し、心理的負担を軽減するとともに、公立学校の働き方改革を支援するために、運動部への部活動指導員配置に係る必要な補助を行う。</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endParaRPr>
          </a:p>
          <a:p>
            <a:pPr defTabSz="450764" eaLnBrk="1" fontAlgn="auto" hangingPunct="1">
              <a:spcBef>
                <a:spcPts val="0"/>
              </a:spcBef>
              <a:spcAft>
                <a:spcPts val="0"/>
              </a:spcAf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rPr>
              <a:t>　　</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rPr>
              <a:t>今後の中学校部活動の地域移行を見据えた準備を含む。</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endParaRPr>
          </a:p>
          <a:p>
            <a:pPr marR="0" lvl="0" algn="l" defTabSz="450764" rtl="0" eaLnBrk="1" fontAlgn="auto" latinLnBrk="0" hangingPunct="1">
              <a:lnSpc>
                <a:spcPct val="100000"/>
              </a:lnSpc>
              <a:spcBef>
                <a:spcPts val="0"/>
              </a:spcBef>
              <a:spcAft>
                <a:spcPts val="0"/>
              </a:spcAft>
              <a:buClrTx/>
              <a:buSzTx/>
              <a:tabLst/>
              <a:defRPr/>
            </a:pPr>
            <a:endParaRPr lang="en-US" altLang="ja-JP" sz="1200" dirty="0">
              <a:solidFill>
                <a:srgbClr val="000000"/>
              </a:solidFill>
              <a:ea typeface="Meiryo UI" panose="020B0604030504040204" pitchFamily="50" charset="-128"/>
              <a:cs typeface="Times New Roman" panose="02020603050405020304" pitchFamily="18" charset="0"/>
            </a:endParaRPr>
          </a:p>
          <a:p>
            <a:pPr marR="0" lvl="0" algn="l" defTabSz="450764" rtl="0" eaLnBrk="1" fontAlgn="auto" latinLnBrk="0" hangingPunct="1">
              <a:lnSpc>
                <a:spcPct val="100000"/>
              </a:lnSpc>
              <a:spcBef>
                <a:spcPts val="0"/>
              </a:spcBef>
              <a:spcAft>
                <a:spcPts val="0"/>
              </a:spcAft>
              <a:buClrTx/>
              <a:buSzTx/>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rPr>
              <a:t> ≪部活動指導員の主な業務≫</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endParaRPr>
          </a:p>
          <a:p>
            <a:pPr marR="0" lvl="0" algn="l" defTabSz="450764" rtl="0" eaLnBrk="1" fontAlgn="auto" latinLnBrk="0" hangingPunct="1">
              <a:lnSpc>
                <a:spcPct val="100000"/>
              </a:lnSpc>
              <a:spcBef>
                <a:spcPts val="0"/>
              </a:spcBef>
              <a:spcAft>
                <a:spcPts val="0"/>
              </a:spcAft>
              <a:buClrTx/>
              <a:buSzTx/>
              <a:tabLst/>
              <a:defRPr/>
            </a:pPr>
            <a:r>
              <a:rPr lang="ja-JP" altLang="en-US" sz="1200" dirty="0">
                <a:solidFill>
                  <a:srgbClr val="000000"/>
                </a:solidFill>
                <a:ea typeface="Meiryo UI" panose="020B0604030504040204" pitchFamily="50" charset="-128"/>
                <a:cs typeface="Times New Roman" panose="02020603050405020304" pitchFamily="18" charset="0"/>
              </a:rPr>
              <a:t>　　</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rPr>
              <a:t>・実技指導や学校外での活動</a:t>
            </a:r>
            <a:r>
              <a:rPr lang="ja-JP" altLang="en-US" sz="1200" dirty="0">
                <a:solidFill>
                  <a:srgbClr val="000000"/>
                </a:solidFill>
                <a:ea typeface="Meiryo UI" panose="020B0604030504040204" pitchFamily="50" charset="-128"/>
                <a:cs typeface="Times New Roman" panose="02020603050405020304" pitchFamily="18" charset="0"/>
              </a:rPr>
              <a:t>（</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rPr>
              <a:t>大会・練習試合等）の引率</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135D7D97-4480-4CC7-A00F-DEDD2971F708}"/>
              </a:ext>
            </a:extLst>
          </p:cNvPr>
          <p:cNvSpPr txBox="1"/>
          <p:nvPr/>
        </p:nvSpPr>
        <p:spPr>
          <a:xfrm>
            <a:off x="102574" y="266700"/>
            <a:ext cx="6154249" cy="461665"/>
          </a:xfrm>
          <a:prstGeom prst="rect">
            <a:avLst/>
          </a:prstGeom>
          <a:noFill/>
        </p:spPr>
        <p:txBody>
          <a:bodyPr wrap="none" rtlCol="0">
            <a:spAutoFit/>
          </a:bodyPr>
          <a:lstStyle/>
          <a:p>
            <a:pPr marL="0" marR="0" lvl="0" indent="0" algn="l" defTabSz="496888"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ED7D31"/>
                </a:solidFill>
                <a:effectLst/>
                <a:uLnTx/>
                <a:uFillTx/>
                <a:latin typeface="Meiryo UI" panose="020B0604030504040204" pitchFamily="50" charset="-128"/>
                <a:ea typeface="Meiryo UI" panose="020B0604030504040204" pitchFamily="50" charset="-128"/>
                <a:cs typeface="+mn-cs"/>
              </a:rPr>
              <a:t>令和５年度における大阪府内の取組みについて</a:t>
            </a:r>
          </a:p>
        </p:txBody>
      </p:sp>
      <p:cxnSp>
        <p:nvCxnSpPr>
          <p:cNvPr id="8" name="直線コネクタ 7">
            <a:extLst>
              <a:ext uri="{FF2B5EF4-FFF2-40B4-BE49-F238E27FC236}">
                <a16:creationId xmlns:a16="http://schemas.microsoft.com/office/drawing/2014/main" id="{78634C89-B455-494C-A4DA-AF86406091AC}"/>
              </a:ext>
            </a:extLst>
          </p:cNvPr>
          <p:cNvCxnSpPr>
            <a:cxnSpLocks/>
          </p:cNvCxnSpPr>
          <p:nvPr/>
        </p:nvCxnSpPr>
        <p:spPr>
          <a:xfrm>
            <a:off x="179906" y="709315"/>
            <a:ext cx="10332000" cy="0"/>
          </a:xfrm>
          <a:prstGeom prst="line">
            <a:avLst/>
          </a:prstGeom>
          <a:ln>
            <a:solidFill>
              <a:srgbClr val="ED7D31"/>
            </a:solidFill>
          </a:ln>
        </p:spPr>
        <p:style>
          <a:lnRef idx="2">
            <a:schemeClr val="accent1"/>
          </a:lnRef>
          <a:fillRef idx="0">
            <a:schemeClr val="accent1"/>
          </a:fillRef>
          <a:effectRef idx="1">
            <a:schemeClr val="accent1"/>
          </a:effectRef>
          <a:fontRef idx="minor">
            <a:schemeClr val="tx1"/>
          </a:fontRef>
        </p:style>
      </p:cxnSp>
      <p:sp>
        <p:nvSpPr>
          <p:cNvPr id="60" name="テキスト ボックス 59">
            <a:extLst>
              <a:ext uri="{FF2B5EF4-FFF2-40B4-BE49-F238E27FC236}">
                <a16:creationId xmlns:a16="http://schemas.microsoft.com/office/drawing/2014/main" id="{6162E733-DF50-494F-8C37-ACC8877A682F}"/>
              </a:ext>
            </a:extLst>
          </p:cNvPr>
          <p:cNvSpPr txBox="1"/>
          <p:nvPr/>
        </p:nvSpPr>
        <p:spPr>
          <a:xfrm>
            <a:off x="357022" y="2904035"/>
            <a:ext cx="1193203" cy="257369"/>
          </a:xfrm>
          <a:prstGeom prst="rect">
            <a:avLst/>
          </a:prstGeom>
          <a:noFill/>
          <a:ln>
            <a:noFill/>
          </a:ln>
        </p:spPr>
        <p:txBody>
          <a:bodyPr wrap="none" lIns="36000" tIns="36000" rIns="36000" bIns="36000" rtlCol="0">
            <a:spAutoFit/>
          </a:bodyPr>
          <a:lstStyle/>
          <a:p>
            <a:pPr marR="0" lvl="0" algn="l" defTabSz="450764" rtl="0" eaLnBrk="1" fontAlgn="auto" latinLnBrk="0" hangingPunct="1">
              <a:lnSpc>
                <a:spcPct val="100000"/>
              </a:lnSpc>
              <a:spcBef>
                <a:spcPts val="0"/>
              </a:spcBef>
              <a:spcAft>
                <a:spcPts val="0"/>
              </a:spcAft>
              <a:buClrTx/>
              <a:buSzTx/>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rPr>
              <a:t> ≪配置支援先≫</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Meiryo UI" panose="020B0604030504040204" pitchFamily="50" charset="-128"/>
              <a:cs typeface="Times New Roman" panose="02020603050405020304" pitchFamily="18" charset="0"/>
            </a:endParaRPr>
          </a:p>
        </p:txBody>
      </p:sp>
      <p:grpSp>
        <p:nvGrpSpPr>
          <p:cNvPr id="74" name="グループ化 73">
            <a:extLst>
              <a:ext uri="{FF2B5EF4-FFF2-40B4-BE49-F238E27FC236}">
                <a16:creationId xmlns:a16="http://schemas.microsoft.com/office/drawing/2014/main" id="{70EEABC8-F231-4B2D-92C3-7DED9D353DC5}"/>
              </a:ext>
            </a:extLst>
          </p:cNvPr>
          <p:cNvGrpSpPr>
            <a:grpSpLocks noChangeAspect="1"/>
          </p:cNvGrpSpPr>
          <p:nvPr/>
        </p:nvGrpSpPr>
        <p:grpSpPr>
          <a:xfrm>
            <a:off x="6465701" y="4094820"/>
            <a:ext cx="799219" cy="720000"/>
            <a:chOff x="-1059180" y="7824099"/>
            <a:chExt cx="940380" cy="885559"/>
          </a:xfrm>
        </p:grpSpPr>
        <p:sp>
          <p:nvSpPr>
            <p:cNvPr id="75" name="正方形/長方形 74">
              <a:extLst>
                <a:ext uri="{FF2B5EF4-FFF2-40B4-BE49-F238E27FC236}">
                  <a16:creationId xmlns:a16="http://schemas.microsoft.com/office/drawing/2014/main" id="{70F97838-4D59-4A2B-BC55-AA9BC4198933}"/>
                </a:ext>
              </a:extLst>
            </p:cNvPr>
            <p:cNvSpPr/>
            <p:nvPr/>
          </p:nvSpPr>
          <p:spPr>
            <a:xfrm>
              <a:off x="-1059180" y="7824099"/>
              <a:ext cx="940380" cy="88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76" name="グループ化 75">
              <a:extLst>
                <a:ext uri="{FF2B5EF4-FFF2-40B4-BE49-F238E27FC236}">
                  <a16:creationId xmlns:a16="http://schemas.microsoft.com/office/drawing/2014/main" id="{D570BABF-5975-47B5-A3E6-561F15C826AD}"/>
                </a:ext>
              </a:extLst>
            </p:cNvPr>
            <p:cNvGrpSpPr>
              <a:grpSpLocks noChangeAspect="1"/>
            </p:cNvGrpSpPr>
            <p:nvPr/>
          </p:nvGrpSpPr>
          <p:grpSpPr>
            <a:xfrm>
              <a:off x="-985750" y="7881418"/>
              <a:ext cx="827507" cy="772566"/>
              <a:chOff x="1209488" y="5768311"/>
              <a:chExt cx="483948" cy="473170"/>
            </a:xfrm>
            <a:solidFill>
              <a:schemeClr val="bg1"/>
            </a:solidFill>
          </p:grpSpPr>
          <p:pic>
            <p:nvPicPr>
              <p:cNvPr id="77" name="Picture 3" descr="C:\Users\Sato\AppData\Local\Microsoft\Windows\Temporary Internet Files\Content.IE5\CIRUDT2I\gatag-00006582[1].jpg">
                <a:extLst>
                  <a:ext uri="{FF2B5EF4-FFF2-40B4-BE49-F238E27FC236}">
                    <a16:creationId xmlns:a16="http://schemas.microsoft.com/office/drawing/2014/main" id="{A7671F94-ECE9-4F47-AE67-5B9FEB5FE6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11968">
                <a:off x="1462986" y="5764420"/>
                <a:ext cx="226560" cy="234341"/>
              </a:xfrm>
              <a:prstGeom prst="rect">
                <a:avLst/>
              </a:prstGeom>
              <a:grpFill/>
            </p:spPr>
          </p:pic>
          <p:pic>
            <p:nvPicPr>
              <p:cNvPr id="78" name="Picture 7" descr="C:\Users\Sato\AppData\Local\Microsoft\Windows\Temporary Internet Files\Content.IE5\LI2FS30V\lgi01a201402020900[1].jpg">
                <a:extLst>
                  <a:ext uri="{FF2B5EF4-FFF2-40B4-BE49-F238E27FC236}">
                    <a16:creationId xmlns:a16="http://schemas.microsoft.com/office/drawing/2014/main" id="{EBDA8D1E-44D6-4F10-8B80-6BC5C26CEE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9488" y="5844540"/>
                <a:ext cx="270394" cy="214414"/>
              </a:xfrm>
              <a:prstGeom prst="rect">
                <a:avLst/>
              </a:prstGeom>
              <a:grpFill/>
            </p:spPr>
          </p:pic>
          <p:pic>
            <p:nvPicPr>
              <p:cNvPr id="79" name="Picture 8" descr="C:\Users\Sato\AppData\Local\Microsoft\Windows\Temporary Internet Files\Content.IE5\3RZZQC1I\lgi01a201309201300[1].jpg">
                <a:extLst>
                  <a:ext uri="{FF2B5EF4-FFF2-40B4-BE49-F238E27FC236}">
                    <a16:creationId xmlns:a16="http://schemas.microsoft.com/office/drawing/2014/main" id="{BE434BC8-34A5-483A-A5A4-783A186BAA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4685" y="6056338"/>
                <a:ext cx="188456" cy="185143"/>
              </a:xfrm>
              <a:prstGeom prst="rect">
                <a:avLst/>
              </a:prstGeom>
              <a:grpFill/>
            </p:spPr>
          </p:pic>
        </p:grpSp>
      </p:grpSp>
      <p:grpSp>
        <p:nvGrpSpPr>
          <p:cNvPr id="80" name="グループ化 79">
            <a:extLst>
              <a:ext uri="{FF2B5EF4-FFF2-40B4-BE49-F238E27FC236}">
                <a16:creationId xmlns:a16="http://schemas.microsoft.com/office/drawing/2014/main" id="{DF9D8FA3-2B5E-410F-B67A-CA04C639F124}"/>
              </a:ext>
            </a:extLst>
          </p:cNvPr>
          <p:cNvGrpSpPr>
            <a:grpSpLocks noChangeAspect="1"/>
          </p:cNvGrpSpPr>
          <p:nvPr/>
        </p:nvGrpSpPr>
        <p:grpSpPr>
          <a:xfrm>
            <a:off x="6523021" y="2568728"/>
            <a:ext cx="763540" cy="973131"/>
            <a:chOff x="4019313" y="3001202"/>
            <a:chExt cx="297181" cy="431808"/>
          </a:xfrm>
          <a:solidFill>
            <a:schemeClr val="accent5">
              <a:lumMod val="40000"/>
              <a:lumOff val="60000"/>
            </a:schemeClr>
          </a:solidFill>
        </p:grpSpPr>
        <p:sp>
          <p:nvSpPr>
            <p:cNvPr id="81" name="二等辺三角形 80">
              <a:extLst>
                <a:ext uri="{FF2B5EF4-FFF2-40B4-BE49-F238E27FC236}">
                  <a16:creationId xmlns:a16="http://schemas.microsoft.com/office/drawing/2014/main" id="{F8E698BB-2C02-42BB-B623-354BD6CDF766}"/>
                </a:ext>
              </a:extLst>
            </p:cNvPr>
            <p:cNvSpPr/>
            <p:nvPr/>
          </p:nvSpPr>
          <p:spPr>
            <a:xfrm>
              <a:off x="4019314" y="3108615"/>
              <a:ext cx="297180" cy="324395"/>
            </a:xfrm>
            <a:prstGeom prst="triangle">
              <a:avLst/>
            </a:prstGeom>
            <a:grpFill/>
            <a:ln w="12700">
              <a:solidFill>
                <a:schemeClr val="tx1">
                  <a:lumMod val="50000"/>
                  <a:lumOff val="5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900" b="1" dirty="0">
                  <a:solidFill>
                    <a:srgbClr val="0000FF"/>
                  </a:solidFill>
                  <a:latin typeface="Meiryo UI" panose="020B0604030504040204" pitchFamily="50" charset="-128"/>
                  <a:ea typeface="Meiryo UI" panose="020B0604030504040204" pitchFamily="50" charset="-128"/>
                </a:rPr>
                <a:t>顧　問</a:t>
              </a:r>
            </a:p>
          </p:txBody>
        </p:sp>
        <p:sp>
          <p:nvSpPr>
            <p:cNvPr id="82" name="楕円 81">
              <a:extLst>
                <a:ext uri="{FF2B5EF4-FFF2-40B4-BE49-F238E27FC236}">
                  <a16:creationId xmlns:a16="http://schemas.microsoft.com/office/drawing/2014/main" id="{4F936D6B-1CDE-4165-AB85-9CB60F8846AE}"/>
                </a:ext>
              </a:extLst>
            </p:cNvPr>
            <p:cNvSpPr>
              <a:spLocks noChangeAspect="1"/>
            </p:cNvSpPr>
            <p:nvPr/>
          </p:nvSpPr>
          <p:spPr>
            <a:xfrm>
              <a:off x="4019313" y="3001202"/>
              <a:ext cx="288758" cy="292404"/>
            </a:xfrm>
            <a:prstGeom prst="ellipse">
              <a:avLst/>
            </a:prstGeom>
            <a:grpFill/>
            <a:ln w="12700">
              <a:solidFill>
                <a:schemeClr val="tx1">
                  <a:lumMod val="50000"/>
                  <a:lumOff val="5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200" b="1" dirty="0">
                  <a:solidFill>
                    <a:srgbClr val="0000FF"/>
                  </a:solidFill>
                  <a:latin typeface="Meiryo UI" panose="020B0604030504040204" pitchFamily="50" charset="-128"/>
                  <a:ea typeface="Meiryo UI" panose="020B0604030504040204" pitchFamily="50" charset="-128"/>
                </a:rPr>
                <a:t>部活動指導員</a:t>
              </a:r>
            </a:p>
          </p:txBody>
        </p:sp>
      </p:grpSp>
      <p:sp>
        <p:nvSpPr>
          <p:cNvPr id="83" name="四角形: 角を丸くする 11">
            <a:extLst>
              <a:ext uri="{FF2B5EF4-FFF2-40B4-BE49-F238E27FC236}">
                <a16:creationId xmlns:a16="http://schemas.microsoft.com/office/drawing/2014/main" id="{ACECCB64-1AB7-45AB-B5E5-607799656C3A}"/>
              </a:ext>
            </a:extLst>
          </p:cNvPr>
          <p:cNvSpPr>
            <a:spLocks noChangeAspect="1"/>
          </p:cNvSpPr>
          <p:nvPr/>
        </p:nvSpPr>
        <p:spPr>
          <a:xfrm>
            <a:off x="6018061" y="2295772"/>
            <a:ext cx="4435121" cy="2628000"/>
          </a:xfrm>
          <a:prstGeom prst="roundRect">
            <a:avLst>
              <a:gd name="adj" fmla="val 3434"/>
            </a:avLst>
          </a:prstGeom>
          <a:noFill/>
          <a:ln w="12700">
            <a:solidFill>
              <a:srgbClr val="002060">
                <a:alpha val="99000"/>
              </a:srgb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Meiryo UI" panose="020B0604030504040204" pitchFamily="50" charset="-128"/>
              <a:ea typeface="Meiryo UI" panose="020B0604030504040204" pitchFamily="50" charset="-128"/>
            </a:endParaRPr>
          </a:p>
        </p:txBody>
      </p:sp>
      <p:grpSp>
        <p:nvGrpSpPr>
          <p:cNvPr id="85" name="グループ化 84">
            <a:extLst>
              <a:ext uri="{FF2B5EF4-FFF2-40B4-BE49-F238E27FC236}">
                <a16:creationId xmlns:a16="http://schemas.microsoft.com/office/drawing/2014/main" id="{C952B305-94CC-4A36-B5E4-51E420D116A8}"/>
              </a:ext>
            </a:extLst>
          </p:cNvPr>
          <p:cNvGrpSpPr>
            <a:grpSpLocks noChangeAspect="1"/>
          </p:cNvGrpSpPr>
          <p:nvPr/>
        </p:nvGrpSpPr>
        <p:grpSpPr>
          <a:xfrm>
            <a:off x="9344776" y="2568728"/>
            <a:ext cx="720085" cy="973131"/>
            <a:chOff x="4019311" y="3001202"/>
            <a:chExt cx="297183" cy="431808"/>
          </a:xfrm>
          <a:solidFill>
            <a:schemeClr val="bg1">
              <a:lumMod val="85000"/>
            </a:schemeClr>
          </a:solidFill>
        </p:grpSpPr>
        <p:sp>
          <p:nvSpPr>
            <p:cNvPr id="86" name="二等辺三角形 85">
              <a:extLst>
                <a:ext uri="{FF2B5EF4-FFF2-40B4-BE49-F238E27FC236}">
                  <a16:creationId xmlns:a16="http://schemas.microsoft.com/office/drawing/2014/main" id="{6CFF5334-C2FA-415A-9D4D-29C65A168BDE}"/>
                </a:ext>
              </a:extLst>
            </p:cNvPr>
            <p:cNvSpPr/>
            <p:nvPr/>
          </p:nvSpPr>
          <p:spPr>
            <a:xfrm>
              <a:off x="4019314" y="3108615"/>
              <a:ext cx="297180" cy="324395"/>
            </a:xfrm>
            <a:prstGeom prst="triangle">
              <a:avLst/>
            </a:prstGeom>
            <a:grpFill/>
            <a:ln w="12700">
              <a:solidFill>
                <a:schemeClr val="tx1">
                  <a:lumMod val="50000"/>
                  <a:lumOff val="5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900" b="1" dirty="0">
                  <a:solidFill>
                    <a:schemeClr val="tx1"/>
                  </a:solidFill>
                  <a:latin typeface="Meiryo UI" panose="020B0604030504040204" pitchFamily="50" charset="-128"/>
                  <a:ea typeface="Meiryo UI" panose="020B0604030504040204" pitchFamily="50" charset="-128"/>
                </a:rPr>
                <a:t>　</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105" name="楕円 44">
              <a:extLst>
                <a:ext uri="{FF2B5EF4-FFF2-40B4-BE49-F238E27FC236}">
                  <a16:creationId xmlns:a16="http://schemas.microsoft.com/office/drawing/2014/main" id="{022D801C-2168-40EF-9E23-77E63676DE2D}"/>
                </a:ext>
              </a:extLst>
            </p:cNvPr>
            <p:cNvSpPr>
              <a:spLocks noChangeAspect="1"/>
            </p:cNvSpPr>
            <p:nvPr/>
          </p:nvSpPr>
          <p:spPr>
            <a:xfrm>
              <a:off x="4019311" y="3001202"/>
              <a:ext cx="288758" cy="292404"/>
            </a:xfrm>
            <a:prstGeom prst="ellipse">
              <a:avLst/>
            </a:prstGeom>
            <a:grpFill/>
            <a:ln w="12700">
              <a:solidFill>
                <a:schemeClr val="tx1">
                  <a:lumMod val="50000"/>
                  <a:lumOff val="5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b="1" dirty="0">
                  <a:solidFill>
                    <a:schemeClr val="tx1"/>
                  </a:solidFill>
                  <a:latin typeface="Meiryo UI" panose="020B0604030504040204" pitchFamily="50" charset="-128"/>
                  <a:ea typeface="Meiryo UI" panose="020B0604030504040204" pitchFamily="50" charset="-128"/>
                </a:rPr>
                <a:t>担　当</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教　員</a:t>
              </a:r>
            </a:p>
          </p:txBody>
        </p:sp>
      </p:grpSp>
      <p:grpSp>
        <p:nvGrpSpPr>
          <p:cNvPr id="111" name="グループ化 110">
            <a:extLst>
              <a:ext uri="{FF2B5EF4-FFF2-40B4-BE49-F238E27FC236}">
                <a16:creationId xmlns:a16="http://schemas.microsoft.com/office/drawing/2014/main" id="{AE64B0C3-C5C6-4406-9031-1E7309FC295B}"/>
              </a:ext>
            </a:extLst>
          </p:cNvPr>
          <p:cNvGrpSpPr>
            <a:grpSpLocks noChangeAspect="1"/>
          </p:cNvGrpSpPr>
          <p:nvPr/>
        </p:nvGrpSpPr>
        <p:grpSpPr>
          <a:xfrm>
            <a:off x="7950941" y="3847927"/>
            <a:ext cx="686807" cy="972000"/>
            <a:chOff x="4019313" y="3001202"/>
            <a:chExt cx="297181" cy="431808"/>
          </a:xfrm>
          <a:solidFill>
            <a:srgbClr val="FFFFCC"/>
          </a:solidFill>
        </p:grpSpPr>
        <p:sp>
          <p:nvSpPr>
            <p:cNvPr id="114" name="二等辺三角形 113">
              <a:extLst>
                <a:ext uri="{FF2B5EF4-FFF2-40B4-BE49-F238E27FC236}">
                  <a16:creationId xmlns:a16="http://schemas.microsoft.com/office/drawing/2014/main" id="{FF400F6A-4DEE-4AE5-AB88-B5D0502E9E17}"/>
                </a:ext>
              </a:extLst>
            </p:cNvPr>
            <p:cNvSpPr/>
            <p:nvPr/>
          </p:nvSpPr>
          <p:spPr>
            <a:xfrm>
              <a:off x="4019314" y="3108615"/>
              <a:ext cx="297180" cy="324395"/>
            </a:xfrm>
            <a:prstGeom prst="triangle">
              <a:avLst/>
            </a:prstGeom>
            <a:grpFill/>
            <a:ln w="12700">
              <a:solidFill>
                <a:schemeClr val="tx1">
                  <a:lumMod val="50000"/>
                  <a:lumOff val="5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sz="7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116" name="楕円 47">
              <a:extLst>
                <a:ext uri="{FF2B5EF4-FFF2-40B4-BE49-F238E27FC236}">
                  <a16:creationId xmlns:a16="http://schemas.microsoft.com/office/drawing/2014/main" id="{A367E445-473B-4258-9310-93650F01B97A}"/>
                </a:ext>
              </a:extLst>
            </p:cNvPr>
            <p:cNvSpPr>
              <a:spLocks noChangeAspect="1"/>
            </p:cNvSpPr>
            <p:nvPr/>
          </p:nvSpPr>
          <p:spPr>
            <a:xfrm>
              <a:off x="4019313" y="3001202"/>
              <a:ext cx="288758" cy="292404"/>
            </a:xfrm>
            <a:prstGeom prst="ellipse">
              <a:avLst/>
            </a:prstGeom>
            <a:grpFill/>
            <a:ln w="12700">
              <a:solidFill>
                <a:schemeClr val="tx1">
                  <a:lumMod val="50000"/>
                  <a:lumOff val="5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900" b="1" dirty="0">
                  <a:solidFill>
                    <a:schemeClr val="accent6">
                      <a:lumMod val="50000"/>
                    </a:schemeClr>
                  </a:solidFill>
                  <a:latin typeface="Meiryo UI" panose="020B0604030504040204" pitchFamily="50" charset="-128"/>
                  <a:ea typeface="Meiryo UI" panose="020B0604030504040204" pitchFamily="50" charset="-128"/>
                </a:rPr>
                <a:t>生　徒</a:t>
              </a:r>
            </a:p>
          </p:txBody>
        </p:sp>
      </p:grpSp>
      <p:cxnSp>
        <p:nvCxnSpPr>
          <p:cNvPr id="119" name="直線矢印コネクタ 118">
            <a:extLst>
              <a:ext uri="{FF2B5EF4-FFF2-40B4-BE49-F238E27FC236}">
                <a16:creationId xmlns:a16="http://schemas.microsoft.com/office/drawing/2014/main" id="{0A872CE3-2179-46F8-A8BD-4BD9D0902320}"/>
              </a:ext>
            </a:extLst>
          </p:cNvPr>
          <p:cNvCxnSpPr/>
          <p:nvPr/>
        </p:nvCxnSpPr>
        <p:spPr>
          <a:xfrm>
            <a:off x="7179544" y="3794572"/>
            <a:ext cx="451707" cy="233551"/>
          </a:xfrm>
          <a:prstGeom prst="straightConnector1">
            <a:avLst/>
          </a:prstGeom>
          <a:ln w="25400">
            <a:solidFill>
              <a:srgbClr val="0000FF"/>
            </a:solidFill>
            <a:tailEnd type="arrow" w="lg" len="med"/>
          </a:ln>
        </p:spPr>
        <p:style>
          <a:lnRef idx="1">
            <a:schemeClr val="accent1"/>
          </a:lnRef>
          <a:fillRef idx="0">
            <a:schemeClr val="accent1"/>
          </a:fillRef>
          <a:effectRef idx="0">
            <a:schemeClr val="accent1"/>
          </a:effectRef>
          <a:fontRef idx="minor">
            <a:schemeClr val="tx1"/>
          </a:fontRef>
        </p:style>
      </p:cxnSp>
      <p:sp>
        <p:nvSpPr>
          <p:cNvPr id="120" name="テキスト ボックス 119">
            <a:extLst>
              <a:ext uri="{FF2B5EF4-FFF2-40B4-BE49-F238E27FC236}">
                <a16:creationId xmlns:a16="http://schemas.microsoft.com/office/drawing/2014/main" id="{56BEBEF8-9431-4F38-B520-24F1FE7CD315}"/>
              </a:ext>
            </a:extLst>
          </p:cNvPr>
          <p:cNvSpPr txBox="1">
            <a:spLocks noChangeAspect="1"/>
          </p:cNvSpPr>
          <p:nvPr/>
        </p:nvSpPr>
        <p:spPr>
          <a:xfrm rot="1993937">
            <a:off x="6899684" y="3941650"/>
            <a:ext cx="824883" cy="184666"/>
          </a:xfrm>
          <a:prstGeom prst="rect">
            <a:avLst/>
          </a:prstGeom>
          <a:noFill/>
        </p:spPr>
        <p:txBody>
          <a:bodyPr wrap="square" lIns="0" tIns="0" rIns="0" bIns="0" rtlCol="0" anchor="ctr" anchorCtr="0">
            <a:spAutoFit/>
          </a:bodyPr>
          <a:lstStyle/>
          <a:p>
            <a:pPr algn="ctr"/>
            <a:r>
              <a:rPr kumimoji="1" lang="ja-JP" altLang="en-US" sz="1200" b="1" dirty="0">
                <a:solidFill>
                  <a:srgbClr val="0000FF"/>
                </a:solidFill>
                <a:latin typeface="Meiryo UI" panose="020B0604030504040204" pitchFamily="50" charset="-128"/>
                <a:ea typeface="Meiryo UI" panose="020B0604030504040204" pitchFamily="50" charset="-128"/>
              </a:rPr>
              <a:t>指導・</a:t>
            </a:r>
            <a:r>
              <a:rPr kumimoji="1" lang="ja-JP" altLang="en-US" sz="1100" b="1" dirty="0">
                <a:solidFill>
                  <a:srgbClr val="0000FF"/>
                </a:solidFill>
                <a:latin typeface="Meiryo UI" panose="020B0604030504040204" pitchFamily="50" charset="-128"/>
                <a:ea typeface="Meiryo UI" panose="020B0604030504040204" pitchFamily="50" charset="-128"/>
              </a:rPr>
              <a:t>引率</a:t>
            </a:r>
            <a:endParaRPr kumimoji="1" lang="ja-JP" altLang="en-US" sz="1200" b="1" dirty="0">
              <a:solidFill>
                <a:srgbClr val="0000FF"/>
              </a:solidFill>
              <a:latin typeface="Meiryo UI" panose="020B0604030504040204" pitchFamily="50" charset="-128"/>
              <a:ea typeface="Meiryo UI" panose="020B0604030504040204" pitchFamily="50" charset="-128"/>
            </a:endParaRPr>
          </a:p>
        </p:txBody>
      </p:sp>
      <p:sp>
        <p:nvSpPr>
          <p:cNvPr id="125" name="テキスト ボックス 124">
            <a:extLst>
              <a:ext uri="{FF2B5EF4-FFF2-40B4-BE49-F238E27FC236}">
                <a16:creationId xmlns:a16="http://schemas.microsoft.com/office/drawing/2014/main" id="{1A6A4989-CC53-447B-AC8B-8908645C9B3E}"/>
              </a:ext>
            </a:extLst>
          </p:cNvPr>
          <p:cNvSpPr txBox="1">
            <a:spLocks noChangeAspect="1"/>
          </p:cNvSpPr>
          <p:nvPr/>
        </p:nvSpPr>
        <p:spPr>
          <a:xfrm>
            <a:off x="7894174" y="3322253"/>
            <a:ext cx="800340" cy="184666"/>
          </a:xfrm>
          <a:prstGeom prst="rect">
            <a:avLst/>
          </a:prstGeom>
          <a:noFill/>
        </p:spPr>
        <p:txBody>
          <a:bodyPr wrap="square" lIns="0" tIns="0" rIns="0" bIns="0" rtlCol="0" anchor="ctr" anchorCtr="0">
            <a:spAutoFit/>
          </a:bodyPr>
          <a:lstStyle/>
          <a:p>
            <a:pPr algn="ctr"/>
            <a:r>
              <a:rPr kumimoji="1" lang="ja-JP" altLang="en-US" sz="1200" b="1" dirty="0">
                <a:solidFill>
                  <a:srgbClr val="FF6600"/>
                </a:solidFill>
                <a:latin typeface="Meiryo UI" panose="020B0604030504040204" pitchFamily="50" charset="-128"/>
                <a:ea typeface="Meiryo UI" panose="020B0604030504040204" pitchFamily="50" charset="-128"/>
              </a:rPr>
              <a:t>協力</a:t>
            </a:r>
          </a:p>
        </p:txBody>
      </p:sp>
      <p:cxnSp>
        <p:nvCxnSpPr>
          <p:cNvPr id="127" name="直線矢印コネクタ 126">
            <a:extLst>
              <a:ext uri="{FF2B5EF4-FFF2-40B4-BE49-F238E27FC236}">
                <a16:creationId xmlns:a16="http://schemas.microsoft.com/office/drawing/2014/main" id="{0EB9EEAE-AE06-438B-9F13-CA482092FAF2}"/>
              </a:ext>
            </a:extLst>
          </p:cNvPr>
          <p:cNvCxnSpPr>
            <a:cxnSpLocks/>
          </p:cNvCxnSpPr>
          <p:nvPr/>
        </p:nvCxnSpPr>
        <p:spPr>
          <a:xfrm flipH="1" flipV="1">
            <a:off x="7772344" y="3534767"/>
            <a:ext cx="1044000" cy="0"/>
          </a:xfrm>
          <a:prstGeom prst="straightConnector1">
            <a:avLst/>
          </a:prstGeom>
          <a:ln w="25400">
            <a:solidFill>
              <a:srgbClr val="FF66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28" name="テキスト ボックス 127">
            <a:extLst>
              <a:ext uri="{FF2B5EF4-FFF2-40B4-BE49-F238E27FC236}">
                <a16:creationId xmlns:a16="http://schemas.microsoft.com/office/drawing/2014/main" id="{0C6F8462-1B7F-48FF-8B94-CD696603A986}"/>
              </a:ext>
            </a:extLst>
          </p:cNvPr>
          <p:cNvSpPr txBox="1">
            <a:spLocks noChangeAspect="1"/>
          </p:cNvSpPr>
          <p:nvPr/>
        </p:nvSpPr>
        <p:spPr>
          <a:xfrm>
            <a:off x="8910070" y="3637228"/>
            <a:ext cx="1589503" cy="369332"/>
          </a:xfrm>
          <a:prstGeom prst="rect">
            <a:avLst/>
          </a:prstGeom>
          <a:noFill/>
        </p:spPr>
        <p:txBody>
          <a:bodyPr wrap="square" lIns="0" tIns="0" rIns="0" bIns="0" rtlCol="0" anchor="ctr" anchorCtr="0">
            <a:spAutoFit/>
          </a:bodyPr>
          <a:lstStyle/>
          <a:p>
            <a:r>
              <a:rPr kumimoji="1" lang="ja-JP" altLang="en-US" sz="1200" b="1" dirty="0">
                <a:solidFill>
                  <a:srgbClr val="FF6600"/>
                </a:solidFill>
                <a:latin typeface="Meiryo UI" panose="020B0604030504040204" pitchFamily="50" charset="-128"/>
                <a:ea typeface="Meiryo UI" panose="020B0604030504040204" pitchFamily="50" charset="-128"/>
              </a:rPr>
              <a:t>年間・月間指導計画の作成支援等</a:t>
            </a:r>
          </a:p>
        </p:txBody>
      </p:sp>
      <p:pic>
        <p:nvPicPr>
          <p:cNvPr id="129" name="Picture 14">
            <a:extLst>
              <a:ext uri="{FF2B5EF4-FFF2-40B4-BE49-F238E27FC236}">
                <a16:creationId xmlns:a16="http://schemas.microsoft.com/office/drawing/2014/main" id="{BB15BA85-D18F-4E03-8F6B-70E356E826F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96045" y="2399857"/>
            <a:ext cx="796598"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四角形: 角を丸くする 3">
            <a:extLst>
              <a:ext uri="{FF2B5EF4-FFF2-40B4-BE49-F238E27FC236}">
                <a16:creationId xmlns:a16="http://schemas.microsoft.com/office/drawing/2014/main" id="{F72E37F7-319E-4BCC-A406-DC17D8E90565}"/>
              </a:ext>
            </a:extLst>
          </p:cNvPr>
          <p:cNvSpPr/>
          <p:nvPr/>
        </p:nvSpPr>
        <p:spPr>
          <a:xfrm>
            <a:off x="5961893" y="2060161"/>
            <a:ext cx="1714402" cy="340519"/>
          </a:xfrm>
          <a:prstGeom prst="round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r>
              <a:rPr kumimoji="1" lang="ja-JP" altLang="en-US" sz="1400" b="1" dirty="0">
                <a:latin typeface="Meiryo UI" panose="020B0604030504040204" pitchFamily="50" charset="-128"/>
                <a:ea typeface="Meiryo UI" panose="020B0604030504040204" pitchFamily="50" charset="-128"/>
              </a:rPr>
              <a:t>活用イメージ（例）</a:t>
            </a:r>
          </a:p>
        </p:txBody>
      </p:sp>
      <p:sp>
        <p:nvSpPr>
          <p:cNvPr id="131" name="正方形/長方形 130">
            <a:extLst>
              <a:ext uri="{FF2B5EF4-FFF2-40B4-BE49-F238E27FC236}">
                <a16:creationId xmlns:a16="http://schemas.microsoft.com/office/drawing/2014/main" id="{5168FFE4-8369-4D60-8582-72BDF526B2E5}"/>
              </a:ext>
            </a:extLst>
          </p:cNvPr>
          <p:cNvSpPr/>
          <p:nvPr/>
        </p:nvSpPr>
        <p:spPr>
          <a:xfrm>
            <a:off x="6009672" y="5287874"/>
            <a:ext cx="4435200" cy="1795832"/>
          </a:xfrm>
          <a:prstGeom prst="rect">
            <a:avLst/>
          </a:prstGeom>
          <a:noFill/>
          <a:ln w="12700" cap="flat" cmpd="sng" algn="ctr">
            <a:solidFill>
              <a:srgbClr val="002060"/>
            </a:solidFill>
            <a:prstDash val="solid"/>
            <a:miter lim="800000"/>
          </a:ln>
          <a:effectLst/>
        </p:spPr>
        <p:txBody>
          <a:bodyPr rtlCol="0" anchor="t"/>
          <a:lstStyle/>
          <a:p>
            <a:pPr algn="ctr" defTabSz="492633">
              <a:defRPr/>
            </a:pPr>
            <a:endParaRPr lang="ja-JP" altLang="en-US" sz="1400" b="1" kern="0" dirty="0">
              <a:solidFill>
                <a:srgbClr val="ED7D31"/>
              </a:solidFill>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FC31616A-31CF-4FCC-B0EC-418350CDC770}"/>
              </a:ext>
            </a:extLst>
          </p:cNvPr>
          <p:cNvGrpSpPr/>
          <p:nvPr/>
        </p:nvGrpSpPr>
        <p:grpSpPr>
          <a:xfrm>
            <a:off x="6385005" y="5436464"/>
            <a:ext cx="3818758" cy="1596430"/>
            <a:chOff x="6173133" y="5436464"/>
            <a:chExt cx="3818758" cy="1596430"/>
          </a:xfrm>
        </p:grpSpPr>
        <p:pic>
          <p:nvPicPr>
            <p:cNvPr id="133" name="図 132">
              <a:extLst>
                <a:ext uri="{FF2B5EF4-FFF2-40B4-BE49-F238E27FC236}">
                  <a16:creationId xmlns:a16="http://schemas.microsoft.com/office/drawing/2014/main" id="{FFE963A3-BF36-4E90-B646-E99D3950E4BA}"/>
                </a:ext>
              </a:extLst>
            </p:cNvPr>
            <p:cNvPicPr>
              <a:picLocks noChangeAspect="1"/>
            </p:cNvPicPr>
            <p:nvPr/>
          </p:nvPicPr>
          <p:blipFill>
            <a:blip r:embed="rId7">
              <a:alphaModFix amt="80000"/>
            </a:blip>
            <a:stretch>
              <a:fillRect/>
            </a:stretch>
          </p:blipFill>
          <p:spPr>
            <a:xfrm>
              <a:off x="6844261" y="5953118"/>
              <a:ext cx="2060212" cy="1044000"/>
            </a:xfrm>
            <a:prstGeom prst="rect">
              <a:avLst/>
            </a:prstGeom>
            <a:noFill/>
          </p:spPr>
        </p:pic>
        <p:sp>
          <p:nvSpPr>
            <p:cNvPr id="135" name="四角形: 角を丸くする 134">
              <a:extLst>
                <a:ext uri="{FF2B5EF4-FFF2-40B4-BE49-F238E27FC236}">
                  <a16:creationId xmlns:a16="http://schemas.microsoft.com/office/drawing/2014/main" id="{2C95CA2D-08C6-4FF5-BF42-8FD48A1A66ED}"/>
                </a:ext>
              </a:extLst>
            </p:cNvPr>
            <p:cNvSpPr/>
            <p:nvPr/>
          </p:nvSpPr>
          <p:spPr>
            <a:xfrm>
              <a:off x="6884427" y="6668492"/>
              <a:ext cx="2088000" cy="364402"/>
            </a:xfrm>
            <a:prstGeom prst="roundRect">
              <a:avLst/>
            </a:prstGeom>
            <a:solidFill>
              <a:sysClr val="window" lastClr="FFFFFF"/>
            </a:solidFill>
            <a:ln w="28575" cap="flat" cmpd="sng" algn="ctr">
              <a:solidFill>
                <a:srgbClr val="FF9900"/>
              </a:solidFill>
              <a:prstDash val="solid"/>
              <a:miter lim="800000"/>
            </a:ln>
            <a:effectLst/>
          </p:spPr>
          <p:txBody>
            <a:bodyPr lIns="0" tIns="0" rIns="0" bIns="0" rtlCol="0" anchor="ctr"/>
            <a:lstStyle/>
            <a:p>
              <a:pPr marL="0" marR="0" lvl="0" indent="0" algn="ctr" defTabSz="457246" eaLnBrk="1" fontAlgn="auto" latinLnBrk="0" hangingPunct="1">
                <a:lnSpc>
                  <a:spcPct val="100000"/>
                </a:lnSpc>
                <a:spcBef>
                  <a:spcPts val="0"/>
                </a:spcBef>
                <a:spcAft>
                  <a:spcPts val="0"/>
                </a:spcAft>
                <a:buClrTx/>
                <a:buSzTx/>
                <a:buFontTx/>
                <a:buNone/>
                <a:tabLst/>
                <a:defRPr/>
              </a:pPr>
              <a:r>
                <a:rPr kumimoji="0" lang="ja-JP" altLang="en-US" sz="1200" kern="0" dirty="0">
                  <a:solidFill>
                    <a:srgbClr val="000000"/>
                  </a:solidFill>
                  <a:latin typeface="Meiryo UI" panose="020B0604030504040204" pitchFamily="50" charset="-128"/>
                  <a:ea typeface="Meiryo UI" panose="020B0604030504040204" pitchFamily="50" charset="-128"/>
                </a:rPr>
                <a:t>学校</a:t>
              </a:r>
              <a:r>
                <a:rPr kumimoji="0"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部活動</a:t>
              </a:r>
            </a:p>
          </p:txBody>
        </p:sp>
        <p:sp>
          <p:nvSpPr>
            <p:cNvPr id="139" name="矢印: 下 138">
              <a:extLst>
                <a:ext uri="{FF2B5EF4-FFF2-40B4-BE49-F238E27FC236}">
                  <a16:creationId xmlns:a16="http://schemas.microsoft.com/office/drawing/2014/main" id="{BD8E860B-5A0D-45C4-A8B7-B8BBB8D99A33}"/>
                </a:ext>
              </a:extLst>
            </p:cNvPr>
            <p:cNvSpPr/>
            <p:nvPr/>
          </p:nvSpPr>
          <p:spPr>
            <a:xfrm>
              <a:off x="8709377" y="6285419"/>
              <a:ext cx="307782" cy="360000"/>
            </a:xfrm>
            <a:prstGeom prst="downArrow">
              <a:avLst/>
            </a:prstGeom>
            <a:solidFill>
              <a:srgbClr val="ED833B"/>
            </a:solidFill>
            <a:ln w="12700" cap="flat" cmpd="sng" algn="ctr">
              <a:noFill/>
              <a:prstDash val="solid"/>
              <a:miter lim="800000"/>
            </a:ln>
            <a:effectLst/>
          </p:spPr>
          <p:txBody>
            <a:bodyPr lIns="0" tIns="0" rIns="0" bIns="0" rtlCol="0" anchor="ctr"/>
            <a:lstStyle/>
            <a:p>
              <a:pPr marL="0" marR="0" lvl="0" indent="0" algn="ctr" defTabSz="457246"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40" name="テキスト ボックス 139">
              <a:extLst>
                <a:ext uri="{FF2B5EF4-FFF2-40B4-BE49-F238E27FC236}">
                  <a16:creationId xmlns:a16="http://schemas.microsoft.com/office/drawing/2014/main" id="{6879D913-0DDC-4B80-A451-3C87718185B9}"/>
                </a:ext>
              </a:extLst>
            </p:cNvPr>
            <p:cNvSpPr txBox="1"/>
            <p:nvPr/>
          </p:nvSpPr>
          <p:spPr>
            <a:xfrm>
              <a:off x="8880144" y="6386932"/>
              <a:ext cx="645122" cy="276999"/>
            </a:xfrm>
            <a:prstGeom prst="rect">
              <a:avLst/>
            </a:prstGeom>
            <a:noFill/>
            <a:ln w="12700">
              <a:noFill/>
            </a:ln>
          </p:spPr>
          <p:txBody>
            <a:bodyPr wrap="square" rtlCol="0">
              <a:spAutoFit/>
            </a:bodyPr>
            <a:lstStyle/>
            <a:p>
              <a:pPr algn="ctr" defTabSz="457246" eaLnBrk="1" fontAlgn="auto" hangingPunct="1">
                <a:spcBef>
                  <a:spcPts val="0"/>
                </a:spcBef>
                <a:spcAft>
                  <a:spcPts val="0"/>
                </a:spcAft>
                <a:defRPr/>
              </a:pPr>
              <a:r>
                <a:rPr lang="ja-JP" altLang="en-US" sz="1200" dirty="0">
                  <a:solidFill>
                    <a:srgbClr val="000000"/>
                  </a:solidFill>
                  <a:latin typeface="Meiryo UI" panose="020B0604030504040204" pitchFamily="50" charset="-128"/>
                  <a:ea typeface="Meiryo UI" panose="020B0604030504040204" pitchFamily="50" charset="-128"/>
                </a:rPr>
                <a:t>指導</a:t>
              </a:r>
            </a:p>
          </p:txBody>
        </p:sp>
        <p:sp>
          <p:nvSpPr>
            <p:cNvPr id="145" name="矢印: 下 144">
              <a:extLst>
                <a:ext uri="{FF2B5EF4-FFF2-40B4-BE49-F238E27FC236}">
                  <a16:creationId xmlns:a16="http://schemas.microsoft.com/office/drawing/2014/main" id="{DE67DD1A-DAD4-487C-80C4-52F802C5FE03}"/>
                </a:ext>
              </a:extLst>
            </p:cNvPr>
            <p:cNvSpPr/>
            <p:nvPr/>
          </p:nvSpPr>
          <p:spPr>
            <a:xfrm>
              <a:off x="9098469" y="5689913"/>
              <a:ext cx="238877" cy="252037"/>
            </a:xfrm>
            <a:prstGeom prst="downArrow">
              <a:avLst/>
            </a:prstGeom>
            <a:solidFill>
              <a:srgbClr val="ED833B"/>
            </a:solidFill>
            <a:ln w="12700" cap="flat" cmpd="sng" algn="ctr">
              <a:noFill/>
              <a:prstDash val="solid"/>
              <a:miter lim="800000"/>
            </a:ln>
            <a:effectLst/>
          </p:spPr>
          <p:txBody>
            <a:bodyPr lIns="0" tIns="0" rIns="0" bIns="0" rtlCol="0" anchor="ctr"/>
            <a:lstStyle/>
            <a:p>
              <a:pPr marL="0" marR="0" lvl="0" indent="0" algn="ctr" defTabSz="457246"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46" name="テキスト ボックス 145">
              <a:extLst>
                <a:ext uri="{FF2B5EF4-FFF2-40B4-BE49-F238E27FC236}">
                  <a16:creationId xmlns:a16="http://schemas.microsoft.com/office/drawing/2014/main" id="{006B319A-C24E-416D-B0DC-D85A6E762AB0}"/>
                </a:ext>
              </a:extLst>
            </p:cNvPr>
            <p:cNvSpPr txBox="1"/>
            <p:nvPr/>
          </p:nvSpPr>
          <p:spPr>
            <a:xfrm>
              <a:off x="8911377" y="5436464"/>
              <a:ext cx="1080514" cy="307823"/>
            </a:xfrm>
            <a:prstGeom prst="rect">
              <a:avLst/>
            </a:prstGeom>
            <a:solidFill>
              <a:sysClr val="window" lastClr="FFFFFF"/>
            </a:solidFill>
            <a:ln w="19050">
              <a:solidFill>
                <a:srgbClr val="FF9900"/>
              </a:solidFill>
            </a:ln>
          </p:spPr>
          <p:txBody>
            <a:bodyPr wrap="square" lIns="0" rIns="0" rtlCol="0" anchor="ctr" anchorCtr="0">
              <a:noAutofit/>
            </a:bodyPr>
            <a:lstStyle/>
            <a:p>
              <a:pPr marL="0" marR="0" lvl="0" indent="0" algn="ctr" defTabSz="457246"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地域の人材</a:t>
              </a:r>
            </a:p>
          </p:txBody>
        </p:sp>
        <p:sp>
          <p:nvSpPr>
            <p:cNvPr id="149" name="四角形: 角を丸くする 148">
              <a:extLst>
                <a:ext uri="{FF2B5EF4-FFF2-40B4-BE49-F238E27FC236}">
                  <a16:creationId xmlns:a16="http://schemas.microsoft.com/office/drawing/2014/main" id="{87AE4CF6-A3F6-4BE0-96E8-BF924E79E624}"/>
                </a:ext>
              </a:extLst>
            </p:cNvPr>
            <p:cNvSpPr/>
            <p:nvPr/>
          </p:nvSpPr>
          <p:spPr>
            <a:xfrm>
              <a:off x="6173133" y="5869276"/>
              <a:ext cx="1476000" cy="396000"/>
            </a:xfrm>
            <a:prstGeom prst="roundRect">
              <a:avLst/>
            </a:prstGeom>
            <a:solidFill>
              <a:srgbClr val="FDE4D3"/>
            </a:solidFill>
            <a:ln w="19050" cap="flat" cmpd="sng" algn="ctr">
              <a:solidFill>
                <a:srgbClr val="FF9900"/>
              </a:solidFill>
              <a:prstDash val="solid"/>
              <a:miter lim="800000"/>
            </a:ln>
            <a:effectLst/>
          </p:spPr>
          <p:txBody>
            <a:bodyPr rtlCol="0" anchor="ctr"/>
            <a:lstStyle/>
            <a:p>
              <a:pPr marL="0" marR="0" lvl="0" indent="0" algn="ctr" defTabSz="457246"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○○中学校</a:t>
              </a:r>
            </a:p>
          </p:txBody>
        </p:sp>
        <p:sp>
          <p:nvSpPr>
            <p:cNvPr id="137" name="正方形/長方形 136">
              <a:extLst>
                <a:ext uri="{FF2B5EF4-FFF2-40B4-BE49-F238E27FC236}">
                  <a16:creationId xmlns:a16="http://schemas.microsoft.com/office/drawing/2014/main" id="{ECFC7714-BE2F-480E-BD2F-6D6659687039}"/>
                </a:ext>
              </a:extLst>
            </p:cNvPr>
            <p:cNvSpPr/>
            <p:nvPr/>
          </p:nvSpPr>
          <p:spPr>
            <a:xfrm>
              <a:off x="8199568" y="5958005"/>
              <a:ext cx="1224000" cy="360053"/>
            </a:xfrm>
            <a:prstGeom prst="rect">
              <a:avLst/>
            </a:prstGeom>
            <a:solidFill>
              <a:schemeClr val="bg1"/>
            </a:solidFill>
            <a:ln w="19050" cap="flat" cmpd="sng" algn="ctr">
              <a:solidFill>
                <a:srgbClr val="FF9900"/>
              </a:solidFill>
              <a:prstDash val="solid"/>
              <a:miter lim="800000"/>
            </a:ln>
            <a:effectLst/>
          </p:spPr>
          <p:txBody>
            <a:bodyPr lIns="0" tIns="0" rIns="0" bIns="0" rtlCol="0" anchor="ctr"/>
            <a:lstStyle/>
            <a:p>
              <a:pPr marL="0" marR="0" lvl="0" indent="0" algn="ctr" defTabSz="457246"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部活動指導員</a:t>
              </a:r>
            </a:p>
          </p:txBody>
        </p:sp>
        <p:pic>
          <p:nvPicPr>
            <p:cNvPr id="141" name="図 140" descr="白いバックグラウンドの前に座っている人形&#10;&#10;低い精度で自動的に生成された説明">
              <a:extLst>
                <a:ext uri="{FF2B5EF4-FFF2-40B4-BE49-F238E27FC236}">
                  <a16:creationId xmlns:a16="http://schemas.microsoft.com/office/drawing/2014/main" id="{C2202043-5C45-4A84-BEC4-50BBD7F204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78030" y="5827440"/>
              <a:ext cx="352631" cy="629698"/>
            </a:xfrm>
            <a:prstGeom prst="rect">
              <a:avLst/>
            </a:prstGeom>
          </p:spPr>
        </p:pic>
      </p:grpSp>
      <p:sp>
        <p:nvSpPr>
          <p:cNvPr id="183" name="四角形: 角を丸くする 182">
            <a:extLst>
              <a:ext uri="{FF2B5EF4-FFF2-40B4-BE49-F238E27FC236}">
                <a16:creationId xmlns:a16="http://schemas.microsoft.com/office/drawing/2014/main" id="{4394DF80-87F3-41B1-901A-B21DABF80C16}"/>
              </a:ext>
            </a:extLst>
          </p:cNvPr>
          <p:cNvSpPr/>
          <p:nvPr/>
        </p:nvSpPr>
        <p:spPr>
          <a:xfrm>
            <a:off x="5961893" y="5037451"/>
            <a:ext cx="2528430" cy="340519"/>
          </a:xfrm>
          <a:prstGeom prst="roundRect">
            <a:avLst/>
          </a:prstGeom>
          <a:solidFill>
            <a:srgbClr val="FF9900"/>
          </a:solidFill>
          <a:ln>
            <a:noFill/>
          </a:ln>
        </p:spPr>
        <p:style>
          <a:lnRef idx="1">
            <a:schemeClr val="accent1"/>
          </a:lnRef>
          <a:fillRef idx="3">
            <a:schemeClr val="accent1"/>
          </a:fillRef>
          <a:effectRef idx="2">
            <a:schemeClr val="accent1"/>
          </a:effectRef>
          <a:fontRef idx="minor">
            <a:schemeClr val="lt1"/>
          </a:fontRef>
        </p:style>
        <p:txBody>
          <a:bodyPr wrap="none" rtlCol="0" anchor="ctr">
            <a:spAutoFit/>
          </a:bodyPr>
          <a:lstStyle/>
          <a:p>
            <a:r>
              <a:rPr lang="ja-JP" altLang="en-US" sz="1400" b="1" dirty="0">
                <a:latin typeface="Meiryo UI" panose="020B0604030504040204" pitchFamily="50" charset="-128"/>
                <a:ea typeface="Meiryo UI" panose="020B0604030504040204" pitchFamily="50" charset="-128"/>
              </a:rPr>
              <a:t>学校部活動の地域連携（例）</a:t>
            </a:r>
          </a:p>
        </p:txBody>
      </p:sp>
      <p:pic>
        <p:nvPicPr>
          <p:cNvPr id="19" name="図 18">
            <a:extLst>
              <a:ext uri="{FF2B5EF4-FFF2-40B4-BE49-F238E27FC236}">
                <a16:creationId xmlns:a16="http://schemas.microsoft.com/office/drawing/2014/main" id="{2921B5F7-56AF-4184-B454-AAF92CF8B792}"/>
              </a:ext>
            </a:extLst>
          </p:cNvPr>
          <p:cNvPicPr>
            <a:picLocks noChangeAspect="1"/>
          </p:cNvPicPr>
          <p:nvPr/>
        </p:nvPicPr>
        <p:blipFill>
          <a:blip r:embed="rId9"/>
          <a:stretch>
            <a:fillRect/>
          </a:stretch>
        </p:blipFill>
        <p:spPr>
          <a:xfrm>
            <a:off x="434763" y="3176326"/>
            <a:ext cx="5340074" cy="3907379"/>
          </a:xfrm>
          <a:prstGeom prst="rect">
            <a:avLst/>
          </a:prstGeom>
        </p:spPr>
      </p:pic>
    </p:spTree>
    <p:extLst>
      <p:ext uri="{BB962C8B-B14F-4D97-AF65-F5344CB8AC3E}">
        <p14:creationId xmlns:p14="http://schemas.microsoft.com/office/powerpoint/2010/main" val="214589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474777" y="4136264"/>
            <a:ext cx="9742258" cy="3276000"/>
          </a:xfrm>
          <a:prstGeom prst="roundRect">
            <a:avLst>
              <a:gd name="adj" fmla="val 1461"/>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eaLnBrk="1" fontAlgn="auto" hangingPunct="1">
              <a:spcBef>
                <a:spcPts val="0"/>
              </a:spcBef>
              <a:spcAft>
                <a:spcPts val="0"/>
              </a:spcAft>
            </a:pPr>
            <a:endParaRPr lang="ja-JP" altLang="en-US" sz="1984">
              <a:solidFill>
                <a:prstClr val="white"/>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555054" y="4359070"/>
            <a:ext cx="2301633" cy="2619100"/>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eaLnBrk="1" fontAlgn="auto" hangingPunct="1">
              <a:spcBef>
                <a:spcPts val="0"/>
              </a:spcBef>
              <a:spcAft>
                <a:spcPts val="0"/>
              </a:spcAft>
            </a:pPr>
            <a:endParaRPr lang="ja-JP" altLang="en-US" sz="1984">
              <a:solidFill>
                <a:prstClr val="white"/>
              </a:solidFill>
              <a:latin typeface="Meiryo UI" panose="020B0604030504040204" pitchFamily="50" charset="-128"/>
              <a:ea typeface="Meiryo UI" panose="020B0604030504040204" pitchFamily="50" charset="-128"/>
            </a:endParaRPr>
          </a:p>
        </p:txBody>
      </p:sp>
      <p:grpSp>
        <p:nvGrpSpPr>
          <p:cNvPr id="31" name="グループ化 30"/>
          <p:cNvGrpSpPr/>
          <p:nvPr/>
        </p:nvGrpSpPr>
        <p:grpSpPr>
          <a:xfrm>
            <a:off x="924271" y="4835340"/>
            <a:ext cx="1563201" cy="899461"/>
            <a:chOff x="-11603" y="2400300"/>
            <a:chExt cx="1418108" cy="815975"/>
          </a:xfrm>
        </p:grpSpPr>
        <p:pic>
          <p:nvPicPr>
            <p:cNvPr id="28" name="図 27"/>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11603" y="2589142"/>
              <a:ext cx="353782" cy="568107"/>
            </a:xfrm>
            <a:prstGeom prst="rect">
              <a:avLst/>
            </a:prstGeom>
          </p:spPr>
        </p:pic>
        <p:pic>
          <p:nvPicPr>
            <p:cNvPr id="1028" name="Picture 4" descr="夏の学校のイラスト | 商用OKの無料イラスト素材サイト ツカッテ"/>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83663" y="2400300"/>
              <a:ext cx="815975" cy="815975"/>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5863" y="2618333"/>
              <a:ext cx="370642" cy="509724"/>
            </a:xfrm>
            <a:prstGeom prst="rect">
              <a:avLst/>
            </a:prstGeom>
          </p:spPr>
        </p:pic>
      </p:grpSp>
      <p:sp>
        <p:nvSpPr>
          <p:cNvPr id="34" name="正方形/長方形 33"/>
          <p:cNvSpPr/>
          <p:nvPr/>
        </p:nvSpPr>
        <p:spPr>
          <a:xfrm>
            <a:off x="681951" y="5636094"/>
            <a:ext cx="2100255" cy="323794"/>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tIns="59525" bIns="59525" rtlCol="0" anchor="t">
            <a:spAutoFit/>
          </a:bodyPr>
          <a:lstStyle/>
          <a:p>
            <a:pPr defTabSz="359987" eaLnBrk="1" fontAlgn="auto" hangingPunct="1">
              <a:spcBef>
                <a:spcPts val="0"/>
              </a:spcBef>
              <a:spcAft>
                <a:spcPts val="0"/>
              </a:spcAft>
            </a:pPr>
            <a:r>
              <a:rPr lang="en-US" altLang="ja-JP" sz="1323" b="1" dirty="0">
                <a:solidFill>
                  <a:prstClr val="black"/>
                </a:solidFill>
                <a:latin typeface="Meiryo UI" panose="020B0604030504040204" pitchFamily="50" charset="-128"/>
                <a:ea typeface="Meiryo UI" panose="020B0604030504040204" pitchFamily="50" charset="-128"/>
              </a:rPr>
              <a:t>【 </a:t>
            </a:r>
            <a:r>
              <a:rPr lang="ja-JP" altLang="en-US" sz="1323" b="1" dirty="0">
                <a:solidFill>
                  <a:prstClr val="black"/>
                </a:solidFill>
                <a:latin typeface="Meiryo UI" panose="020B0604030504040204" pitchFamily="50" charset="-128"/>
                <a:ea typeface="Meiryo UI" panose="020B0604030504040204" pitchFamily="50" charset="-128"/>
              </a:rPr>
              <a:t>部活動指導員</a:t>
            </a:r>
            <a:r>
              <a:rPr lang="en-US" altLang="ja-JP" sz="551" b="1" dirty="0">
                <a:solidFill>
                  <a:prstClr val="black"/>
                </a:solidFill>
                <a:latin typeface="Meiryo UI" panose="020B0604030504040204" pitchFamily="50" charset="-128"/>
                <a:ea typeface="Meiryo UI" panose="020B0604030504040204" pitchFamily="50" charset="-128"/>
              </a:rPr>
              <a:t>※1</a:t>
            </a:r>
            <a:r>
              <a:rPr lang="ja-JP" altLang="en-US" sz="1323" b="1" dirty="0">
                <a:solidFill>
                  <a:prstClr val="black"/>
                </a:solidFill>
                <a:latin typeface="Meiryo UI" panose="020B0604030504040204" pitchFamily="50" charset="-128"/>
                <a:ea typeface="Meiryo UI" panose="020B0604030504040204" pitchFamily="50" charset="-128"/>
              </a:rPr>
              <a:t>の配置 </a:t>
            </a:r>
            <a:r>
              <a:rPr lang="en-US" altLang="ja-JP" sz="1323" b="1" dirty="0">
                <a:solidFill>
                  <a:prstClr val="black"/>
                </a:solidFill>
                <a:latin typeface="Meiryo UI" panose="020B0604030504040204" pitchFamily="50" charset="-128"/>
                <a:ea typeface="Meiryo UI" panose="020B0604030504040204" pitchFamily="50" charset="-128"/>
              </a:rPr>
              <a:t>】</a:t>
            </a:r>
          </a:p>
        </p:txBody>
      </p:sp>
      <p:grpSp>
        <p:nvGrpSpPr>
          <p:cNvPr id="19" name="グループ化 18"/>
          <p:cNvGrpSpPr/>
          <p:nvPr/>
        </p:nvGrpSpPr>
        <p:grpSpPr>
          <a:xfrm>
            <a:off x="542528" y="5754030"/>
            <a:ext cx="2343911" cy="1269867"/>
            <a:chOff x="95173" y="2965001"/>
            <a:chExt cx="2126353" cy="1152000"/>
          </a:xfrm>
        </p:grpSpPr>
        <p:grpSp>
          <p:nvGrpSpPr>
            <p:cNvPr id="18" name="グループ化 17"/>
            <p:cNvGrpSpPr>
              <a:grpSpLocks noChangeAspect="1"/>
            </p:cNvGrpSpPr>
            <p:nvPr/>
          </p:nvGrpSpPr>
          <p:grpSpPr>
            <a:xfrm>
              <a:off x="372423" y="2965001"/>
              <a:ext cx="1556231" cy="1152000"/>
              <a:chOff x="339058" y="3127299"/>
              <a:chExt cx="1689875" cy="1250930"/>
            </a:xfrm>
          </p:grpSpPr>
          <p:pic>
            <p:nvPicPr>
              <p:cNvPr id="1030" name="Picture 6" descr="学校のイラスト | 商用OKの無料イラスト素材サイト ツカッテ"/>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9058" y="3338075"/>
                <a:ext cx="667353" cy="66735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学校のイラスト | 商用OKの無料イラスト素材サイト ツカッテ"/>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61580" y="3338075"/>
                <a:ext cx="667353" cy="6673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207,200点を超える協力のイラスト素材、ロイヤリティフリーのベクター画像とクリップアート - iStock | チームワーク, パートナー,  握手"/>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8531" y="3127299"/>
                <a:ext cx="1250930" cy="125093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正方形/長方形 37"/>
            <p:cNvSpPr/>
            <p:nvPr/>
          </p:nvSpPr>
          <p:spPr>
            <a:xfrm>
              <a:off x="95173" y="3799748"/>
              <a:ext cx="2126353" cy="29374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tIns="59525" bIns="59525" rtlCol="0" anchor="t">
              <a:spAutoFit/>
            </a:bodyPr>
            <a:lstStyle/>
            <a:p>
              <a:pPr defTabSz="359987" eaLnBrk="1" fontAlgn="auto" hangingPunct="1">
                <a:spcBef>
                  <a:spcPts val="0"/>
                </a:spcBef>
                <a:spcAft>
                  <a:spcPts val="0"/>
                </a:spcAft>
              </a:pPr>
              <a:r>
                <a:rPr lang="en-US" altLang="ja-JP" sz="1323" b="1" dirty="0">
                  <a:solidFill>
                    <a:prstClr val="black"/>
                  </a:solidFill>
                  <a:latin typeface="Meiryo UI" panose="020B0604030504040204" pitchFamily="50" charset="-128"/>
                  <a:ea typeface="Meiryo UI" panose="020B0604030504040204" pitchFamily="50" charset="-128"/>
                </a:rPr>
                <a:t>【 </a:t>
              </a:r>
              <a:r>
                <a:rPr lang="ja-JP" altLang="en-US" sz="1323" b="1" dirty="0">
                  <a:solidFill>
                    <a:prstClr val="black"/>
                  </a:solidFill>
                  <a:latin typeface="Meiryo UI" panose="020B0604030504040204" pitchFamily="50" charset="-128"/>
                  <a:ea typeface="Meiryo UI" panose="020B0604030504040204" pitchFamily="50" charset="-128"/>
                </a:rPr>
                <a:t>部活動大阪モデル</a:t>
              </a:r>
              <a:r>
                <a:rPr lang="en-US" altLang="ja-JP" sz="551" b="1" dirty="0">
                  <a:solidFill>
                    <a:prstClr val="black"/>
                  </a:solidFill>
                  <a:latin typeface="Meiryo UI" panose="020B0604030504040204" pitchFamily="50" charset="-128"/>
                  <a:ea typeface="Meiryo UI" panose="020B0604030504040204" pitchFamily="50" charset="-128"/>
                </a:rPr>
                <a:t>※2</a:t>
              </a:r>
              <a:r>
                <a:rPr lang="ja-JP" altLang="en-US" sz="1323" b="1" dirty="0">
                  <a:solidFill>
                    <a:prstClr val="black"/>
                  </a:solidFill>
                  <a:latin typeface="Meiryo UI" panose="020B0604030504040204" pitchFamily="50" charset="-128"/>
                  <a:ea typeface="Meiryo UI" panose="020B0604030504040204" pitchFamily="50" charset="-128"/>
                </a:rPr>
                <a:t>の実施 </a:t>
              </a:r>
              <a:r>
                <a:rPr lang="en-US" altLang="ja-JP" sz="1323" b="1" dirty="0">
                  <a:solidFill>
                    <a:prstClr val="black"/>
                  </a:solidFill>
                  <a:latin typeface="Meiryo UI" panose="020B0604030504040204" pitchFamily="50" charset="-128"/>
                  <a:ea typeface="Meiryo UI" panose="020B0604030504040204" pitchFamily="50" charset="-128"/>
                </a:rPr>
                <a:t>】</a:t>
              </a:r>
            </a:p>
          </p:txBody>
        </p:sp>
      </p:grpSp>
      <p:sp>
        <p:nvSpPr>
          <p:cNvPr id="41" name="正方形/長方形 40"/>
          <p:cNvSpPr/>
          <p:nvPr/>
        </p:nvSpPr>
        <p:spPr>
          <a:xfrm>
            <a:off x="2859153" y="4359070"/>
            <a:ext cx="3130393" cy="2619100"/>
          </a:xfrm>
          <a:prstGeom prst="rect">
            <a:avLst/>
          </a:prstGeom>
          <a:solidFill>
            <a:schemeClr val="bg1"/>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eaLnBrk="1" fontAlgn="auto" hangingPunct="1">
              <a:spcBef>
                <a:spcPts val="0"/>
              </a:spcBef>
              <a:spcAft>
                <a:spcPts val="0"/>
              </a:spcAft>
            </a:pPr>
            <a:endParaRPr lang="ja-JP" altLang="en-US" sz="1984">
              <a:solidFill>
                <a:prstClr val="white"/>
              </a:solidFill>
              <a:latin typeface="Meiryo UI" panose="020B0604030504040204" pitchFamily="50" charset="-128"/>
              <a:ea typeface="Meiryo UI" panose="020B0604030504040204" pitchFamily="50" charset="-128"/>
            </a:endParaRPr>
          </a:p>
        </p:txBody>
      </p:sp>
      <p:grpSp>
        <p:nvGrpSpPr>
          <p:cNvPr id="21" name="グループ化 20"/>
          <p:cNvGrpSpPr/>
          <p:nvPr/>
        </p:nvGrpSpPr>
        <p:grpSpPr>
          <a:xfrm>
            <a:off x="3198921" y="4598835"/>
            <a:ext cx="2440092" cy="995965"/>
            <a:chOff x="2257595" y="2112099"/>
            <a:chExt cx="2213607" cy="903521"/>
          </a:xfrm>
        </p:grpSpPr>
        <p:grpSp>
          <p:nvGrpSpPr>
            <p:cNvPr id="6" name="グループ化 5"/>
            <p:cNvGrpSpPr>
              <a:grpSpLocks noChangeAspect="1"/>
            </p:cNvGrpSpPr>
            <p:nvPr/>
          </p:nvGrpSpPr>
          <p:grpSpPr>
            <a:xfrm>
              <a:off x="2826576" y="2112099"/>
              <a:ext cx="983130" cy="706114"/>
              <a:chOff x="2723915" y="2114463"/>
              <a:chExt cx="1150453" cy="826292"/>
            </a:xfrm>
          </p:grpSpPr>
          <p:pic>
            <p:nvPicPr>
              <p:cNvPr id="33" name="図 32"/>
              <p:cNvPicPr>
                <a:picLocks noChangeAspect="1"/>
              </p:cNvPicPr>
              <p:nvPr/>
            </p:nvPicPr>
            <p:blipFill>
              <a:blip r:embed="rId8" cstate="hqprint">
                <a:duotone>
                  <a:schemeClr val="accent5">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3134696" y="2231039"/>
                <a:ext cx="465427" cy="676261"/>
              </a:xfrm>
              <a:prstGeom prst="rect">
                <a:avLst/>
              </a:prstGeom>
            </p:spPr>
          </p:pic>
          <p:pic>
            <p:nvPicPr>
              <p:cNvPr id="43" name="Picture 6" descr="学校のイラスト | 商用OKの無料イラスト素材サイト ツカッテ"/>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860451" y="2610471"/>
                <a:ext cx="246029" cy="24602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学校のイラスト | 商用OKの無料イラスト素材サイト ツカッテ"/>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443670" y="2567670"/>
                <a:ext cx="246029" cy="24602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学校のイラスト | 商用OKの無料イラスト素材サイト ツカッテ"/>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313730" y="2358873"/>
                <a:ext cx="246029" cy="24602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学校のイラスト | 商用OKの無料イラスト素材サイト ツカッテ"/>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269146" y="2788355"/>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学校のイラスト | 商用OKの無料イラスト素材サイト ツカッテ"/>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918796" y="2295970"/>
                <a:ext cx="225658" cy="22565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学校のイラスト | 商用OKの無料イラスト素材サイト ツカッテ"/>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505324" y="2155008"/>
                <a:ext cx="246029" cy="246029"/>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p:cNvPicPr>
                <a:picLocks noChangeAspect="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23915" y="2593474"/>
                <a:ext cx="194881" cy="194881"/>
              </a:xfrm>
              <a:prstGeom prst="rect">
                <a:avLst/>
              </a:prstGeom>
            </p:spPr>
          </p:pic>
          <p:pic>
            <p:nvPicPr>
              <p:cNvPr id="51" name="図 50"/>
              <p:cNvPicPr>
                <a:picLocks noChangeAspect="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000855" y="2443743"/>
                <a:ext cx="194881" cy="194881"/>
              </a:xfrm>
              <a:prstGeom prst="rect">
                <a:avLst/>
              </a:prstGeom>
            </p:spPr>
          </p:pic>
          <p:pic>
            <p:nvPicPr>
              <p:cNvPr id="52" name="図 51"/>
              <p:cNvPicPr>
                <a:picLocks noChangeAspect="1"/>
              </p:cNvPicPr>
              <p:nvPr/>
            </p:nvPicPr>
            <p:blipFill>
              <a:blip r:embed="rId14"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76079" y="2797177"/>
                <a:ext cx="134755" cy="134755"/>
              </a:xfrm>
              <a:prstGeom prst="rect">
                <a:avLst/>
              </a:prstGeom>
            </p:spPr>
          </p:pic>
          <p:pic>
            <p:nvPicPr>
              <p:cNvPr id="53" name="図 52"/>
              <p:cNvPicPr>
                <a:picLocks noChangeAspect="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19797" y="2607324"/>
                <a:ext cx="194881" cy="194881"/>
              </a:xfrm>
              <a:prstGeom prst="rect">
                <a:avLst/>
              </a:prstGeom>
            </p:spPr>
          </p:pic>
          <p:pic>
            <p:nvPicPr>
              <p:cNvPr id="54" name="図 53"/>
              <p:cNvPicPr>
                <a:picLocks noChangeAspect="1"/>
              </p:cNvPicPr>
              <p:nvPr/>
            </p:nvPicPr>
            <p:blipFill>
              <a:blip r:embed="rId15"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09310" y="2343297"/>
                <a:ext cx="122262" cy="122262"/>
              </a:xfrm>
              <a:prstGeom prst="rect">
                <a:avLst/>
              </a:prstGeom>
            </p:spPr>
          </p:pic>
          <p:pic>
            <p:nvPicPr>
              <p:cNvPr id="55" name="図 54"/>
              <p:cNvPicPr>
                <a:picLocks noChangeAspect="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79487" y="2114463"/>
                <a:ext cx="194881" cy="194881"/>
              </a:xfrm>
              <a:prstGeom prst="rect">
                <a:avLst/>
              </a:prstGeom>
            </p:spPr>
          </p:pic>
        </p:grpSp>
        <p:sp>
          <p:nvSpPr>
            <p:cNvPr id="56" name="正方形/長方形 55"/>
            <p:cNvSpPr/>
            <p:nvPr/>
          </p:nvSpPr>
          <p:spPr>
            <a:xfrm>
              <a:off x="2257595" y="2721880"/>
              <a:ext cx="2213607" cy="29374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tIns="59525" bIns="59525" rtlCol="0" anchor="t">
              <a:spAutoFit/>
            </a:bodyPr>
            <a:lstStyle/>
            <a:p>
              <a:pPr defTabSz="359987" eaLnBrk="1" fontAlgn="auto" hangingPunct="1">
                <a:spcBef>
                  <a:spcPts val="0"/>
                </a:spcBef>
                <a:spcAft>
                  <a:spcPts val="0"/>
                </a:spcAft>
              </a:pPr>
              <a:r>
                <a:rPr lang="en-US" altLang="ja-JP" sz="1323" b="1" dirty="0">
                  <a:solidFill>
                    <a:prstClr val="black"/>
                  </a:solidFill>
                  <a:latin typeface="Meiryo UI" panose="020B0604030504040204" pitchFamily="50" charset="-128"/>
                  <a:ea typeface="Meiryo UI" panose="020B0604030504040204" pitchFamily="50" charset="-128"/>
                </a:rPr>
                <a:t>【 </a:t>
              </a:r>
              <a:r>
                <a:rPr lang="ja-JP" altLang="en-US" sz="1323" b="1" dirty="0">
                  <a:solidFill>
                    <a:prstClr val="black"/>
                  </a:solidFill>
                  <a:latin typeface="Meiryo UI" panose="020B0604030504040204" pitchFamily="50" charset="-128"/>
                  <a:ea typeface="Meiryo UI" panose="020B0604030504040204" pitchFamily="50" charset="-128"/>
                </a:rPr>
                <a:t>部活動指導員</a:t>
              </a:r>
              <a:r>
                <a:rPr lang="en-US" altLang="ja-JP" sz="551" b="1" dirty="0">
                  <a:solidFill>
                    <a:prstClr val="black"/>
                  </a:solidFill>
                  <a:latin typeface="Meiryo UI" panose="020B0604030504040204" pitchFamily="50" charset="-128"/>
                  <a:ea typeface="Meiryo UI" panose="020B0604030504040204" pitchFamily="50" charset="-128"/>
                </a:rPr>
                <a:t>※1</a:t>
              </a:r>
              <a:r>
                <a:rPr lang="ja-JP" altLang="en-US" sz="1323" b="1" dirty="0">
                  <a:solidFill>
                    <a:prstClr val="black"/>
                  </a:solidFill>
                  <a:latin typeface="Meiryo UI" panose="020B0604030504040204" pitchFamily="50" charset="-128"/>
                  <a:ea typeface="Meiryo UI" panose="020B0604030504040204" pitchFamily="50" charset="-128"/>
                </a:rPr>
                <a:t>の配置支援 </a:t>
              </a:r>
              <a:r>
                <a:rPr lang="en-US" altLang="ja-JP" sz="1323" b="1" dirty="0">
                  <a:solidFill>
                    <a:prstClr val="black"/>
                  </a:solidFill>
                  <a:latin typeface="Meiryo UI" panose="020B0604030504040204" pitchFamily="50" charset="-128"/>
                  <a:ea typeface="Meiryo UI" panose="020B0604030504040204" pitchFamily="50" charset="-128"/>
                </a:rPr>
                <a:t>】</a:t>
              </a:r>
            </a:p>
          </p:txBody>
        </p:sp>
      </p:grpSp>
      <p:sp>
        <p:nvSpPr>
          <p:cNvPr id="61" name="正方形/長方形 60"/>
          <p:cNvSpPr/>
          <p:nvPr/>
        </p:nvSpPr>
        <p:spPr>
          <a:xfrm>
            <a:off x="2961863" y="6468131"/>
            <a:ext cx="2612099" cy="52737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tIns="59525" bIns="59525" rtlCol="0" anchor="t">
            <a:spAutoFit/>
          </a:bodyPr>
          <a:lstStyle/>
          <a:p>
            <a:pPr defTabSz="359987" eaLnBrk="1" fontAlgn="auto" hangingPunct="1">
              <a:spcBef>
                <a:spcPts val="0"/>
              </a:spcBef>
              <a:spcAft>
                <a:spcPts val="0"/>
              </a:spcAft>
            </a:pPr>
            <a:r>
              <a:rPr lang="en-US" altLang="ja-JP" sz="1323" b="1" dirty="0">
                <a:solidFill>
                  <a:prstClr val="black"/>
                </a:solidFill>
                <a:latin typeface="Meiryo UI" panose="020B0604030504040204" pitchFamily="50" charset="-128"/>
                <a:ea typeface="Meiryo UI" panose="020B0604030504040204" pitchFamily="50" charset="-128"/>
              </a:rPr>
              <a:t>【 </a:t>
            </a:r>
            <a:r>
              <a:rPr lang="ja-JP" altLang="en-US" sz="1323" b="1" dirty="0">
                <a:solidFill>
                  <a:srgbClr val="FF0000"/>
                </a:solidFill>
                <a:latin typeface="Meiryo UI" panose="020B0604030504040204" pitchFamily="50" charset="-128"/>
                <a:ea typeface="Meiryo UI" panose="020B0604030504040204" pitchFamily="50" charset="-128"/>
              </a:rPr>
              <a:t>休日の学校部活動の</a:t>
            </a:r>
            <a:endParaRPr lang="en-US" altLang="ja-JP" sz="1323" b="1" dirty="0">
              <a:solidFill>
                <a:srgbClr val="FF0000"/>
              </a:solidFill>
              <a:latin typeface="Meiryo UI" panose="020B0604030504040204" pitchFamily="50" charset="-128"/>
              <a:ea typeface="Meiryo UI" panose="020B0604030504040204" pitchFamily="50" charset="-128"/>
            </a:endParaRPr>
          </a:p>
          <a:p>
            <a:pPr defTabSz="359987" eaLnBrk="1" fontAlgn="auto" hangingPunct="1">
              <a:spcBef>
                <a:spcPts val="0"/>
              </a:spcBef>
              <a:spcAft>
                <a:spcPts val="0"/>
              </a:spcAft>
            </a:pPr>
            <a:r>
              <a:rPr lang="ja-JP" altLang="en-US" sz="1323" b="1" dirty="0">
                <a:solidFill>
                  <a:prstClr val="black"/>
                </a:solidFill>
                <a:latin typeface="Meiryo UI" panose="020B0604030504040204" pitchFamily="50" charset="-128"/>
                <a:ea typeface="Meiryo UI" panose="020B0604030504040204" pitchFamily="50" charset="-128"/>
              </a:rPr>
              <a:t>  </a:t>
            </a:r>
            <a:r>
              <a:rPr lang="ja-JP" altLang="en-US" sz="661" dirty="0">
                <a:solidFill>
                  <a:prstClr val="black"/>
                </a:solidFill>
                <a:latin typeface="Meiryo UI" panose="020B0604030504040204" pitchFamily="50" charset="-128"/>
                <a:ea typeface="Meiryo UI" panose="020B0604030504040204" pitchFamily="50" charset="-128"/>
              </a:rPr>
              <a:t> </a:t>
            </a:r>
            <a:r>
              <a:rPr lang="ja-JP" altLang="en-US" sz="1323" b="1" dirty="0">
                <a:solidFill>
                  <a:prstClr val="black"/>
                </a:solidFill>
                <a:latin typeface="Meiryo UI" panose="020B0604030504040204" pitchFamily="50" charset="-128"/>
                <a:ea typeface="Meiryo UI" panose="020B0604030504040204" pitchFamily="50" charset="-128"/>
              </a:rPr>
              <a:t>段階的な</a:t>
            </a:r>
            <a:r>
              <a:rPr lang="ja-JP" altLang="en-US" sz="1323" b="1" dirty="0">
                <a:solidFill>
                  <a:srgbClr val="FF0000"/>
                </a:solidFill>
                <a:latin typeface="Meiryo UI" panose="020B0604030504040204" pitchFamily="50" charset="-128"/>
                <a:ea typeface="Meiryo UI" panose="020B0604030504040204" pitchFamily="50" charset="-128"/>
              </a:rPr>
              <a:t>地域移行</a:t>
            </a:r>
            <a:r>
              <a:rPr lang="en-US" altLang="ja-JP" sz="551" b="1" dirty="0">
                <a:solidFill>
                  <a:prstClr val="black"/>
                </a:solidFill>
                <a:latin typeface="Meiryo UI" panose="020B0604030504040204" pitchFamily="50" charset="-128"/>
                <a:ea typeface="Meiryo UI" panose="020B0604030504040204" pitchFamily="50" charset="-128"/>
              </a:rPr>
              <a:t>※3</a:t>
            </a:r>
            <a:r>
              <a:rPr lang="ja-JP" altLang="en-US" sz="1323" b="1" dirty="0" err="1">
                <a:solidFill>
                  <a:prstClr val="black"/>
                </a:solidFill>
                <a:latin typeface="Meiryo UI" panose="020B0604030504040204" pitchFamily="50" charset="-128"/>
                <a:ea typeface="Meiryo UI" panose="020B0604030504040204" pitchFamily="50" charset="-128"/>
              </a:rPr>
              <a:t>への</a:t>
            </a:r>
            <a:r>
              <a:rPr lang="ja-JP" altLang="en-US" sz="1323" b="1" dirty="0">
                <a:solidFill>
                  <a:prstClr val="black"/>
                </a:solidFill>
                <a:latin typeface="Meiryo UI" panose="020B0604030504040204" pitchFamily="50" charset="-128"/>
                <a:ea typeface="Meiryo UI" panose="020B0604030504040204" pitchFamily="50" charset="-128"/>
              </a:rPr>
              <a:t>支援 </a:t>
            </a:r>
            <a:r>
              <a:rPr lang="en-US" altLang="ja-JP" sz="1323" b="1" dirty="0">
                <a:solidFill>
                  <a:prstClr val="black"/>
                </a:solidFill>
                <a:latin typeface="Meiryo UI" panose="020B0604030504040204" pitchFamily="50" charset="-128"/>
                <a:ea typeface="Meiryo UI" panose="020B0604030504040204" pitchFamily="50" charset="-128"/>
              </a:rPr>
              <a:t>】</a:t>
            </a:r>
          </a:p>
        </p:txBody>
      </p:sp>
      <p:grpSp>
        <p:nvGrpSpPr>
          <p:cNvPr id="26" name="グループ化 25"/>
          <p:cNvGrpSpPr/>
          <p:nvPr/>
        </p:nvGrpSpPr>
        <p:grpSpPr>
          <a:xfrm>
            <a:off x="6126598" y="5304712"/>
            <a:ext cx="714300" cy="780428"/>
            <a:chOff x="9748045" y="706010"/>
            <a:chExt cx="648000" cy="707990"/>
          </a:xfrm>
        </p:grpSpPr>
        <p:sp>
          <p:nvSpPr>
            <p:cNvPr id="50" name="右矢印 49"/>
            <p:cNvSpPr/>
            <p:nvPr/>
          </p:nvSpPr>
          <p:spPr>
            <a:xfrm>
              <a:off x="9748045" y="857076"/>
              <a:ext cx="648000" cy="432000"/>
            </a:xfrm>
            <a:prstGeom prst="right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eaLnBrk="1" fontAlgn="auto" hangingPunct="1">
                <a:spcBef>
                  <a:spcPts val="0"/>
                </a:spcBef>
                <a:spcAft>
                  <a:spcPts val="0"/>
                </a:spcAft>
              </a:pPr>
              <a:endParaRPr lang="ja-JP" altLang="en-US" sz="1984">
                <a:solidFill>
                  <a:prstClr val="white"/>
                </a:solidFill>
                <a:latin typeface="Meiryo UI" panose="020B0604030504040204" pitchFamily="50" charset="-128"/>
                <a:ea typeface="Meiryo UI" panose="020B0604030504040204" pitchFamily="50" charset="-128"/>
              </a:endParaRPr>
            </a:p>
          </p:txBody>
        </p:sp>
        <p:sp>
          <p:nvSpPr>
            <p:cNvPr id="59" name="正方形/長方形 58"/>
            <p:cNvSpPr/>
            <p:nvPr/>
          </p:nvSpPr>
          <p:spPr>
            <a:xfrm flipH="1">
              <a:off x="9769731" y="706010"/>
              <a:ext cx="360000" cy="707990"/>
            </a:xfrm>
            <a:prstGeom prst="rect">
              <a:avLst/>
            </a:prstGeom>
            <a:noFill/>
          </p:spPr>
          <p:txBody>
            <a:bodyPr wrap="square" lIns="100796" tIns="50398" rIns="100796" bIns="50398">
              <a:spAutoFit/>
            </a:bodyPr>
            <a:lstStyle/>
            <a:p>
              <a:pPr algn="ctr" defTabSz="503972" eaLnBrk="1" fontAlgn="auto" hangingPunct="1">
                <a:spcBef>
                  <a:spcPts val="0"/>
                </a:spcBef>
                <a:spcAft>
                  <a:spcPts val="0"/>
                </a:spcAft>
              </a:pPr>
              <a:r>
                <a:rPr kumimoji="0" lang="ja-JP" altLang="en-US" sz="2205" b="1" dirty="0">
                  <a:ln w="6600">
                    <a:solidFill>
                      <a:prstClr val="white"/>
                    </a:solidFill>
                    <a:prstDash val="solid"/>
                  </a:ln>
                  <a:solidFill>
                    <a:srgbClr val="FF0000"/>
                  </a:solidFill>
                  <a:effectLst>
                    <a:outerShdw dist="38100" dir="2700000" algn="tl" rotWithShape="0">
                      <a:srgbClr val="ED7D31"/>
                    </a:outerShdw>
                  </a:effectLst>
                  <a:latin typeface="Meiryo UI" panose="020B0604030504040204" pitchFamily="50" charset="-128"/>
                  <a:ea typeface="Meiryo UI" panose="020B0604030504040204" pitchFamily="50" charset="-128"/>
                </a:rPr>
                <a:t>課</a:t>
              </a:r>
              <a:r>
                <a:rPr kumimoji="0" lang="ja-JP" altLang="en-US" sz="1323" b="1" dirty="0">
                  <a:ln w="6600">
                    <a:solidFill>
                      <a:prstClr val="white"/>
                    </a:solidFill>
                    <a:prstDash val="solid"/>
                  </a:ln>
                  <a:solidFill>
                    <a:srgbClr val="FF0000"/>
                  </a:solidFill>
                  <a:effectLst>
                    <a:outerShdw dist="38100" dir="2700000" algn="tl" rotWithShape="0">
                      <a:srgbClr val="ED7D31"/>
                    </a:outerShdw>
                  </a:effectLst>
                  <a:latin typeface="Meiryo UI" panose="020B0604030504040204" pitchFamily="50" charset="-128"/>
                  <a:ea typeface="Meiryo UI" panose="020B0604030504040204" pitchFamily="50" charset="-128"/>
                </a:rPr>
                <a:t>　</a:t>
              </a:r>
              <a:r>
                <a:rPr kumimoji="0" lang="ja-JP" altLang="en-US" sz="2205" b="1" dirty="0">
                  <a:ln w="6600">
                    <a:solidFill>
                      <a:prstClr val="white"/>
                    </a:solidFill>
                    <a:prstDash val="solid"/>
                  </a:ln>
                  <a:solidFill>
                    <a:srgbClr val="FF0000"/>
                  </a:solidFill>
                  <a:effectLst>
                    <a:outerShdw dist="38100" dir="2700000" algn="tl" rotWithShape="0">
                      <a:srgbClr val="ED7D31"/>
                    </a:outerShdw>
                  </a:effectLst>
                  <a:latin typeface="Meiryo UI" panose="020B0604030504040204" pitchFamily="50" charset="-128"/>
                  <a:ea typeface="Meiryo UI" panose="020B0604030504040204" pitchFamily="50" charset="-128"/>
                </a:rPr>
                <a:t>題</a:t>
              </a:r>
            </a:p>
          </p:txBody>
        </p:sp>
      </p:grpSp>
      <p:sp>
        <p:nvSpPr>
          <p:cNvPr id="72" name="正方形/長方形 71"/>
          <p:cNvSpPr/>
          <p:nvPr/>
        </p:nvSpPr>
        <p:spPr>
          <a:xfrm>
            <a:off x="6973320" y="4366691"/>
            <a:ext cx="3174667" cy="2639064"/>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eaLnBrk="1" fontAlgn="auto" hangingPunct="1">
              <a:spcBef>
                <a:spcPts val="0"/>
              </a:spcBef>
              <a:spcAft>
                <a:spcPts val="0"/>
              </a:spcAft>
            </a:pPr>
            <a:endParaRPr lang="ja-JP" altLang="en-US" sz="1984">
              <a:solidFill>
                <a:prstClr val="white"/>
              </a:solidFill>
              <a:latin typeface="Meiryo UI" panose="020B0604030504040204" pitchFamily="50" charset="-128"/>
              <a:ea typeface="Meiryo UI" panose="020B0604030504040204" pitchFamily="50" charset="-128"/>
            </a:endParaRPr>
          </a:p>
        </p:txBody>
      </p:sp>
      <p:sp>
        <p:nvSpPr>
          <p:cNvPr id="73" name="ホームベース 72"/>
          <p:cNvSpPr/>
          <p:nvPr/>
        </p:nvSpPr>
        <p:spPr>
          <a:xfrm>
            <a:off x="6973321" y="4169849"/>
            <a:ext cx="1735368" cy="391697"/>
          </a:xfrm>
          <a:prstGeom prst="homePlate">
            <a:avLst/>
          </a:prstGeom>
          <a:solidFill>
            <a:srgbClr val="FF0000"/>
          </a:solidFill>
          <a:ln w="12700">
            <a:solidFill>
              <a:srgbClr val="FF0000"/>
            </a:solidFill>
          </a:ln>
        </p:spPr>
        <p:style>
          <a:lnRef idx="3">
            <a:schemeClr val="lt1"/>
          </a:lnRef>
          <a:fillRef idx="1">
            <a:schemeClr val="accent6"/>
          </a:fillRef>
          <a:effectRef idx="1">
            <a:schemeClr val="accent6"/>
          </a:effectRef>
          <a:fontRef idx="minor">
            <a:schemeClr val="lt1"/>
          </a:fontRef>
        </p:style>
        <p:txBody>
          <a:bodyPr wrap="none" tIns="59525" bIns="59525" rtlCol="0" anchor="ctr" anchorCtr="0">
            <a:spAutoFit/>
          </a:bodyPr>
          <a:lstStyle/>
          <a:p>
            <a:pPr defTabSz="359987" eaLnBrk="1" fontAlgn="auto" hangingPunct="1">
              <a:spcBef>
                <a:spcPts val="0"/>
              </a:spcBef>
              <a:spcAft>
                <a:spcPts val="0"/>
              </a:spcAft>
            </a:pPr>
            <a:r>
              <a:rPr lang="ja-JP" altLang="en-US" sz="1764" b="1" dirty="0">
                <a:solidFill>
                  <a:prstClr val="white"/>
                </a:solidFill>
                <a:latin typeface="Meiryo UI" panose="020B0604030504040204" pitchFamily="50" charset="-128"/>
                <a:ea typeface="Meiryo UI" panose="020B0604030504040204" pitchFamily="50" charset="-128"/>
              </a:rPr>
              <a:t>解決すべき事項</a:t>
            </a:r>
          </a:p>
        </p:txBody>
      </p:sp>
      <p:grpSp>
        <p:nvGrpSpPr>
          <p:cNvPr id="4" name="グループ化 3"/>
          <p:cNvGrpSpPr/>
          <p:nvPr/>
        </p:nvGrpSpPr>
        <p:grpSpPr>
          <a:xfrm>
            <a:off x="7158099" y="4626257"/>
            <a:ext cx="2779928" cy="1105149"/>
            <a:chOff x="6377914" y="1994387"/>
            <a:chExt cx="2521900" cy="1002571"/>
          </a:xfrm>
        </p:grpSpPr>
        <p:pic>
          <p:nvPicPr>
            <p:cNvPr id="1040" name="Picture 16" descr="文化部イラスト／無料イラスト/フリー素材なら「イラストAC」"/>
            <p:cNvPicPr>
              <a:picLocks noChangeAspect="1" noChangeArrowheads="1"/>
            </p:cNvPicPr>
            <p:nvPr/>
          </p:nvPicPr>
          <p:blipFill>
            <a:blip r:embed="rId16" cstate="print">
              <a:clrChange>
                <a:clrFrom>
                  <a:srgbClr val="FDFFFE"/>
                </a:clrFrom>
                <a:clrTo>
                  <a:srgbClr val="FDFFFE">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147364" y="1994387"/>
              <a:ext cx="997372" cy="746931"/>
            </a:xfrm>
            <a:prstGeom prst="rect">
              <a:avLst/>
            </a:prstGeom>
            <a:noFill/>
            <a:extLst>
              <a:ext uri="{909E8E84-426E-40DD-AFC4-6F175D3DCCD1}">
                <a14:hiddenFill xmlns:a14="http://schemas.microsoft.com/office/drawing/2010/main">
                  <a:solidFill>
                    <a:srgbClr val="FFFFFF"/>
                  </a:solidFill>
                </a14:hiddenFill>
              </a:ext>
            </a:extLst>
          </p:spPr>
        </p:pic>
        <p:sp>
          <p:nvSpPr>
            <p:cNvPr id="82" name="正方形/長方形 81"/>
            <p:cNvSpPr/>
            <p:nvPr/>
          </p:nvSpPr>
          <p:spPr>
            <a:xfrm>
              <a:off x="6377914" y="2703218"/>
              <a:ext cx="2521900" cy="29374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tIns="59525" bIns="59525" rtlCol="0" anchor="t">
              <a:spAutoFit/>
            </a:bodyPr>
            <a:lstStyle/>
            <a:p>
              <a:pPr defTabSz="359987" eaLnBrk="1" fontAlgn="auto" hangingPunct="1">
                <a:spcBef>
                  <a:spcPts val="0"/>
                </a:spcBef>
                <a:spcAft>
                  <a:spcPts val="0"/>
                </a:spcAft>
              </a:pPr>
              <a:r>
                <a:rPr lang="en-US" altLang="ja-JP" sz="1323" b="1" dirty="0">
                  <a:solidFill>
                    <a:prstClr val="black"/>
                  </a:solidFill>
                  <a:latin typeface="Meiryo UI" panose="020B0604030504040204" pitchFamily="50" charset="-128"/>
                  <a:ea typeface="Meiryo UI" panose="020B0604030504040204" pitchFamily="50" charset="-128"/>
                </a:rPr>
                <a:t>【 </a:t>
              </a:r>
              <a:r>
                <a:rPr lang="ja-JP" altLang="en-US" sz="1323" b="1" dirty="0">
                  <a:solidFill>
                    <a:srgbClr val="FF0000"/>
                  </a:solidFill>
                  <a:latin typeface="Meiryo UI" panose="020B0604030504040204" pitchFamily="50" charset="-128"/>
                  <a:ea typeface="Meiryo UI" panose="020B0604030504040204" pitchFamily="50" charset="-128"/>
                </a:rPr>
                <a:t>指導者</a:t>
              </a:r>
              <a:r>
                <a:rPr lang="en-US" altLang="ja-JP" sz="551" b="1" dirty="0">
                  <a:solidFill>
                    <a:prstClr val="black"/>
                  </a:solidFill>
                  <a:latin typeface="Meiryo UI" panose="020B0604030504040204" pitchFamily="50" charset="-128"/>
                  <a:ea typeface="Meiryo UI" panose="020B0604030504040204" pitchFamily="50" charset="-128"/>
                </a:rPr>
                <a:t>※4</a:t>
              </a:r>
              <a:r>
                <a:rPr lang="ja-JP" altLang="en-US" sz="1323" b="1" dirty="0">
                  <a:solidFill>
                    <a:prstClr val="black"/>
                  </a:solidFill>
                  <a:latin typeface="Meiryo UI" panose="020B0604030504040204" pitchFamily="50" charset="-128"/>
                  <a:ea typeface="Meiryo UI" panose="020B0604030504040204" pitchFamily="50" charset="-128"/>
                </a:rPr>
                <a:t>の質と量・受け皿の確保 </a:t>
              </a:r>
              <a:r>
                <a:rPr lang="en-US" altLang="ja-JP" sz="1323" b="1" dirty="0">
                  <a:solidFill>
                    <a:prstClr val="black"/>
                  </a:solidFill>
                  <a:latin typeface="Meiryo UI" panose="020B0604030504040204" pitchFamily="50" charset="-128"/>
                  <a:ea typeface="Meiryo UI" panose="020B0604030504040204" pitchFamily="50" charset="-128"/>
                </a:rPr>
                <a:t>】</a:t>
              </a:r>
            </a:p>
          </p:txBody>
        </p:sp>
      </p:grpSp>
      <p:grpSp>
        <p:nvGrpSpPr>
          <p:cNvPr id="75" name="グループ化 74"/>
          <p:cNvGrpSpPr/>
          <p:nvPr/>
        </p:nvGrpSpPr>
        <p:grpSpPr>
          <a:xfrm>
            <a:off x="7174598" y="5848450"/>
            <a:ext cx="1146468" cy="1125394"/>
            <a:chOff x="5948413" y="3105919"/>
            <a:chExt cx="1040055" cy="1020937"/>
          </a:xfrm>
        </p:grpSpPr>
        <p:pic>
          <p:nvPicPr>
            <p:cNvPr id="70" name="図 69"/>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258711" y="3105919"/>
              <a:ext cx="436105" cy="712660"/>
            </a:xfrm>
            <a:prstGeom prst="rect">
              <a:avLst/>
            </a:prstGeom>
          </p:spPr>
        </p:pic>
        <p:sp>
          <p:nvSpPr>
            <p:cNvPr id="84" name="正方形/長方形 83"/>
            <p:cNvSpPr/>
            <p:nvPr/>
          </p:nvSpPr>
          <p:spPr>
            <a:xfrm>
              <a:off x="5948413" y="3833116"/>
              <a:ext cx="1040055" cy="29374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tIns="59525" bIns="59525" rtlCol="0" anchor="t">
              <a:spAutoFit/>
            </a:bodyPr>
            <a:lstStyle/>
            <a:p>
              <a:pPr defTabSz="359987" eaLnBrk="1" fontAlgn="auto" hangingPunct="1">
                <a:spcBef>
                  <a:spcPts val="0"/>
                </a:spcBef>
                <a:spcAft>
                  <a:spcPts val="0"/>
                </a:spcAft>
              </a:pPr>
              <a:r>
                <a:rPr lang="en-US" altLang="ja-JP" sz="1323" b="1" dirty="0">
                  <a:solidFill>
                    <a:prstClr val="black"/>
                  </a:solidFill>
                  <a:latin typeface="Meiryo UI" panose="020B0604030504040204" pitchFamily="50" charset="-128"/>
                  <a:ea typeface="Meiryo UI" panose="020B0604030504040204" pitchFamily="50" charset="-128"/>
                </a:rPr>
                <a:t>【 </a:t>
              </a:r>
              <a:r>
                <a:rPr lang="ja-JP" altLang="en-US" sz="1323" b="1" dirty="0">
                  <a:solidFill>
                    <a:prstClr val="black"/>
                  </a:solidFill>
                  <a:latin typeface="Meiryo UI" panose="020B0604030504040204" pitchFamily="50" charset="-128"/>
                  <a:ea typeface="Meiryo UI" panose="020B0604030504040204" pitchFamily="50" charset="-128"/>
                </a:rPr>
                <a:t>財源不足 </a:t>
              </a:r>
              <a:r>
                <a:rPr lang="en-US" altLang="ja-JP" sz="1323" b="1" dirty="0">
                  <a:solidFill>
                    <a:prstClr val="black"/>
                  </a:solidFill>
                  <a:latin typeface="Meiryo UI" panose="020B0604030504040204" pitchFamily="50" charset="-128"/>
                  <a:ea typeface="Meiryo UI" panose="020B0604030504040204" pitchFamily="50" charset="-128"/>
                </a:rPr>
                <a:t>】</a:t>
              </a:r>
            </a:p>
          </p:txBody>
        </p:sp>
      </p:grpSp>
      <p:grpSp>
        <p:nvGrpSpPr>
          <p:cNvPr id="74" name="グループ化 73"/>
          <p:cNvGrpSpPr/>
          <p:nvPr/>
        </p:nvGrpSpPr>
        <p:grpSpPr>
          <a:xfrm>
            <a:off x="8951626" y="5791087"/>
            <a:ext cx="976549" cy="1182758"/>
            <a:chOff x="7287881" y="3039343"/>
            <a:chExt cx="885908" cy="1072976"/>
          </a:xfrm>
        </p:grpSpPr>
        <p:sp>
          <p:nvSpPr>
            <p:cNvPr id="86" name="正方形/長方形 85"/>
            <p:cNvSpPr/>
            <p:nvPr/>
          </p:nvSpPr>
          <p:spPr>
            <a:xfrm>
              <a:off x="7287881" y="3818579"/>
              <a:ext cx="885908" cy="293740"/>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none" tIns="59525" bIns="59525" rtlCol="0" anchor="t">
              <a:spAutoFit/>
            </a:bodyPr>
            <a:lstStyle/>
            <a:p>
              <a:pPr defTabSz="359987" eaLnBrk="1" fontAlgn="auto" hangingPunct="1">
                <a:spcBef>
                  <a:spcPts val="0"/>
                </a:spcBef>
                <a:spcAft>
                  <a:spcPts val="0"/>
                </a:spcAft>
              </a:pPr>
              <a:r>
                <a:rPr lang="en-US" altLang="ja-JP" sz="1323" b="1" dirty="0">
                  <a:solidFill>
                    <a:prstClr val="black"/>
                  </a:solidFill>
                  <a:latin typeface="Meiryo UI" panose="020B0604030504040204" pitchFamily="50" charset="-128"/>
                  <a:ea typeface="Meiryo UI" panose="020B0604030504040204" pitchFamily="50" charset="-128"/>
                </a:rPr>
                <a:t>【 </a:t>
              </a:r>
              <a:r>
                <a:rPr lang="ja-JP" altLang="en-US" sz="1323" b="1" dirty="0">
                  <a:solidFill>
                    <a:prstClr val="black"/>
                  </a:solidFill>
                  <a:latin typeface="Meiryo UI" panose="020B0604030504040204" pitchFamily="50" charset="-128"/>
                  <a:ea typeface="Meiryo UI" panose="020B0604030504040204" pitchFamily="50" charset="-128"/>
                </a:rPr>
                <a:t>地域差 </a:t>
              </a:r>
              <a:r>
                <a:rPr lang="en-US" altLang="ja-JP" sz="1323" b="1" dirty="0">
                  <a:solidFill>
                    <a:prstClr val="black"/>
                  </a:solidFill>
                  <a:latin typeface="Meiryo UI" panose="020B0604030504040204" pitchFamily="50" charset="-128"/>
                  <a:ea typeface="Meiryo UI" panose="020B0604030504040204" pitchFamily="50" charset="-128"/>
                </a:rPr>
                <a:t>】</a:t>
              </a:r>
            </a:p>
          </p:txBody>
        </p:sp>
        <p:grpSp>
          <p:nvGrpSpPr>
            <p:cNvPr id="71" name="グループ化 70"/>
            <p:cNvGrpSpPr/>
            <p:nvPr/>
          </p:nvGrpSpPr>
          <p:grpSpPr>
            <a:xfrm>
              <a:off x="7511468" y="3039343"/>
              <a:ext cx="524967" cy="760184"/>
              <a:chOff x="7786481" y="3039343"/>
              <a:chExt cx="524967" cy="760184"/>
            </a:xfrm>
          </p:grpSpPr>
          <p:pic>
            <p:nvPicPr>
              <p:cNvPr id="85" name="図 84"/>
              <p:cNvPicPr>
                <a:picLocks noChangeAspect="1"/>
              </p:cNvPicPr>
              <p:nvPr/>
            </p:nvPicPr>
            <p:blipFill>
              <a:blip r:embed="rId8" cstate="hq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7786481" y="3039343"/>
                <a:ext cx="523186" cy="760184"/>
              </a:xfrm>
              <a:prstGeom prst="rect">
                <a:avLst/>
              </a:prstGeom>
            </p:spPr>
          </p:pic>
          <p:pic>
            <p:nvPicPr>
              <p:cNvPr id="93" name="図 92"/>
              <p:cNvPicPr>
                <a:picLocks noChangeAspect="1"/>
              </p:cNvPicPr>
              <p:nvPr/>
            </p:nvPicPr>
            <p:blipFill rotWithShape="1">
              <a:blip r:embed="rId18" cstate="hq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rcRect/>
              <a:stretch/>
            </p:blipFill>
            <p:spPr>
              <a:xfrm>
                <a:off x="7786481" y="3040949"/>
                <a:ext cx="523186" cy="202851"/>
              </a:xfrm>
              <a:prstGeom prst="rect">
                <a:avLst/>
              </a:prstGeom>
            </p:spPr>
          </p:pic>
          <p:pic>
            <p:nvPicPr>
              <p:cNvPr id="94" name="図 93"/>
              <p:cNvPicPr>
                <a:picLocks noChangeAspect="1"/>
              </p:cNvPicPr>
              <p:nvPr/>
            </p:nvPicPr>
            <p:blipFill rotWithShape="1">
              <a:blip r:embed="rId20" cstate="hqprint">
                <a:clrChange>
                  <a:clrFrom>
                    <a:srgbClr val="FFFFFF"/>
                  </a:clrFrom>
                  <a:clrTo>
                    <a:srgbClr val="FFFFFF">
                      <a:alpha val="0"/>
                    </a:srgbClr>
                  </a:clrTo>
                </a:clrChange>
                <a:duotone>
                  <a:schemeClr val="accent4">
                    <a:shade val="45000"/>
                    <a:satMod val="135000"/>
                  </a:schemeClr>
                  <a:prstClr val="white"/>
                </a:duotone>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a:ext>
                </a:extLst>
              </a:blip>
              <a:srcRect/>
              <a:stretch/>
            </p:blipFill>
            <p:spPr>
              <a:xfrm>
                <a:off x="7788262" y="3232304"/>
                <a:ext cx="523186" cy="211932"/>
              </a:xfrm>
              <a:prstGeom prst="rect">
                <a:avLst/>
              </a:prstGeom>
            </p:spPr>
          </p:pic>
          <p:pic>
            <p:nvPicPr>
              <p:cNvPr id="95" name="図 94"/>
              <p:cNvPicPr>
                <a:picLocks noChangeAspect="1"/>
              </p:cNvPicPr>
              <p:nvPr/>
            </p:nvPicPr>
            <p:blipFill rotWithShape="1">
              <a:blip r:embed="rId22" cstate="hqprint">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23">
                        <a14:imgEffect>
                          <a14:saturation sat="0"/>
                        </a14:imgEffect>
                      </a14:imgLayer>
                    </a14:imgProps>
                  </a:ext>
                  <a:ext uri="{28A0092B-C50C-407E-A947-70E740481C1C}">
                    <a14:useLocalDpi xmlns:a14="http://schemas.microsoft.com/office/drawing/2010/main"/>
                  </a:ext>
                </a:extLst>
              </a:blip>
              <a:srcRect/>
              <a:stretch/>
            </p:blipFill>
            <p:spPr>
              <a:xfrm>
                <a:off x="7787081" y="3441657"/>
                <a:ext cx="523186" cy="185739"/>
              </a:xfrm>
              <a:prstGeom prst="rect">
                <a:avLst/>
              </a:prstGeom>
            </p:spPr>
          </p:pic>
        </p:grpSp>
      </p:grpSp>
      <p:sp>
        <p:nvSpPr>
          <p:cNvPr id="49" name="角丸四角形 48"/>
          <p:cNvSpPr/>
          <p:nvPr/>
        </p:nvSpPr>
        <p:spPr>
          <a:xfrm>
            <a:off x="602986" y="4562225"/>
            <a:ext cx="1197711" cy="25084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9367" tIns="19842" rIns="79367" bIns="19842" rtlCol="0" anchor="ctr">
            <a:spAutoFit/>
          </a:bodyPr>
          <a:lstStyle/>
          <a:p>
            <a:pPr algn="ctr" defTabSz="503972" eaLnBrk="1" fontAlgn="auto" hangingPunct="1">
              <a:spcBef>
                <a:spcPts val="0"/>
              </a:spcBef>
              <a:spcAft>
                <a:spcPts val="0"/>
              </a:spcAft>
            </a:pPr>
            <a:r>
              <a:rPr lang="ja-JP" altLang="en-US" sz="1213" b="1" dirty="0">
                <a:solidFill>
                  <a:srgbClr val="00B050"/>
                </a:solidFill>
                <a:latin typeface="Meiryo UI" panose="020B0604030504040204" pitchFamily="50" charset="-128"/>
                <a:ea typeface="Meiryo UI" panose="020B0604030504040204" pitchFamily="50" charset="-128"/>
              </a:rPr>
              <a:t>府立中学・高校</a:t>
            </a:r>
          </a:p>
        </p:txBody>
      </p:sp>
      <p:sp>
        <p:nvSpPr>
          <p:cNvPr id="96" name="角丸四角形 95"/>
          <p:cNvSpPr/>
          <p:nvPr/>
        </p:nvSpPr>
        <p:spPr>
          <a:xfrm>
            <a:off x="2912240" y="4562225"/>
            <a:ext cx="1114378" cy="25084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79367" tIns="19842" rIns="79367" bIns="19842" rtlCol="0" anchor="ctr">
            <a:spAutoFit/>
          </a:bodyPr>
          <a:lstStyle/>
          <a:p>
            <a:pPr algn="ctr" defTabSz="503972" eaLnBrk="1" fontAlgn="auto" hangingPunct="1">
              <a:spcBef>
                <a:spcPts val="0"/>
              </a:spcBef>
              <a:spcAft>
                <a:spcPts val="0"/>
              </a:spcAft>
            </a:pPr>
            <a:r>
              <a:rPr lang="ja-JP" altLang="en-US" sz="1213" b="1" dirty="0">
                <a:solidFill>
                  <a:srgbClr val="00B050"/>
                </a:solidFill>
                <a:latin typeface="Meiryo UI" panose="020B0604030504040204" pitchFamily="50" charset="-128"/>
                <a:ea typeface="Meiryo UI" panose="020B0604030504040204" pitchFamily="50" charset="-128"/>
              </a:rPr>
              <a:t>市町村立中学</a:t>
            </a:r>
          </a:p>
        </p:txBody>
      </p:sp>
      <p:sp>
        <p:nvSpPr>
          <p:cNvPr id="39" name="ホームベース 38"/>
          <p:cNvSpPr/>
          <p:nvPr/>
        </p:nvSpPr>
        <p:spPr>
          <a:xfrm>
            <a:off x="555055" y="4171882"/>
            <a:ext cx="2496041" cy="357650"/>
          </a:xfrm>
          <a:prstGeom prst="homePlate">
            <a:avLst/>
          </a:prstGeom>
          <a:solidFill>
            <a:srgbClr val="00B050"/>
          </a:solidFill>
          <a:ln w="12700">
            <a:solidFill>
              <a:srgbClr val="00B050"/>
            </a:solidFill>
          </a:ln>
        </p:spPr>
        <p:style>
          <a:lnRef idx="3">
            <a:schemeClr val="lt1"/>
          </a:lnRef>
          <a:fillRef idx="1">
            <a:schemeClr val="accent6"/>
          </a:fillRef>
          <a:effectRef idx="1">
            <a:schemeClr val="accent6"/>
          </a:effectRef>
          <a:fontRef idx="minor">
            <a:schemeClr val="lt1"/>
          </a:fontRef>
        </p:style>
        <p:txBody>
          <a:bodyPr wrap="none" tIns="59525" bIns="59525" rtlCol="0" anchor="t">
            <a:spAutoFit/>
          </a:bodyPr>
          <a:lstStyle/>
          <a:p>
            <a:pPr defTabSz="359987" eaLnBrk="1" fontAlgn="auto" hangingPunct="1">
              <a:spcBef>
                <a:spcPts val="0"/>
              </a:spcBef>
              <a:spcAft>
                <a:spcPts val="0"/>
              </a:spcAft>
            </a:pPr>
            <a:r>
              <a:rPr lang="ja-JP" altLang="en-US" sz="1543" b="1" dirty="0">
                <a:solidFill>
                  <a:prstClr val="white"/>
                </a:solidFill>
                <a:latin typeface="Meiryo UI" panose="020B0604030504040204" pitchFamily="50" charset="-128"/>
                <a:ea typeface="Meiryo UI" panose="020B0604030504040204" pitchFamily="50" charset="-128"/>
              </a:rPr>
              <a:t>府におけるこれまでの取組み</a:t>
            </a:r>
            <a:endParaRPr lang="en-US" altLang="ja-JP" sz="1543" b="1" dirty="0">
              <a:solidFill>
                <a:prstClr val="white"/>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470631" y="6933488"/>
            <a:ext cx="5505033" cy="448777"/>
          </a:xfrm>
          <a:prstGeom prst="rect">
            <a:avLst/>
          </a:prstGeom>
          <a:noFill/>
        </p:spPr>
        <p:txBody>
          <a:bodyPr wrap="none" rtlCol="0">
            <a:spAutoFit/>
          </a:bodyPr>
          <a:lstStyle/>
          <a:p>
            <a:pPr defTabSz="503972" eaLnBrk="1" fontAlgn="auto" hangingPunct="1">
              <a:spcBef>
                <a:spcPts val="0"/>
              </a:spcBef>
              <a:spcAft>
                <a:spcPts val="0"/>
              </a:spcAft>
            </a:pPr>
            <a:r>
              <a:rPr lang="en-US" altLang="ja-JP" sz="772" dirty="0">
                <a:solidFill>
                  <a:prstClr val="black"/>
                </a:solidFill>
                <a:latin typeface="Meiryo UI" panose="020B0604030504040204" pitchFamily="50" charset="-128"/>
                <a:ea typeface="Meiryo UI" panose="020B0604030504040204" pitchFamily="50" charset="-128"/>
              </a:rPr>
              <a:t>※1</a:t>
            </a:r>
            <a:r>
              <a:rPr lang="ja-JP" altLang="en-US" sz="772" dirty="0">
                <a:solidFill>
                  <a:prstClr val="black"/>
                </a:solidFill>
                <a:latin typeface="Meiryo UI" panose="020B0604030504040204" pitchFamily="50" charset="-128"/>
                <a:ea typeface="Meiryo UI" panose="020B0604030504040204" pitchFamily="50" charset="-128"/>
              </a:rPr>
              <a:t>　顧問の代わりに、学校部活動の技術的な指導や大会への引率等を行うことを職務とする、学校職員のこと</a:t>
            </a:r>
            <a:endParaRPr lang="en-US" altLang="ja-JP" sz="772"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pPr>
            <a:r>
              <a:rPr lang="en-US" altLang="ja-JP" sz="772" dirty="0">
                <a:solidFill>
                  <a:prstClr val="black"/>
                </a:solidFill>
                <a:latin typeface="Meiryo UI" panose="020B0604030504040204" pitchFamily="50" charset="-128"/>
                <a:ea typeface="Meiryo UI" panose="020B0604030504040204" pitchFamily="50" charset="-128"/>
              </a:rPr>
              <a:t>※2</a:t>
            </a:r>
            <a:r>
              <a:rPr lang="ja-JP" altLang="en-US" sz="772" dirty="0">
                <a:solidFill>
                  <a:prstClr val="black"/>
                </a:solidFill>
                <a:latin typeface="Meiryo UI" panose="020B0604030504040204" pitchFamily="50" charset="-128"/>
                <a:ea typeface="Meiryo UI" panose="020B0604030504040204" pitchFamily="50" charset="-128"/>
              </a:rPr>
              <a:t>　生徒の多様な活動機会確保のため、府立高校</a:t>
            </a:r>
            <a:r>
              <a:rPr lang="en-US" altLang="ja-JP" sz="772" dirty="0">
                <a:solidFill>
                  <a:prstClr val="black"/>
                </a:solidFill>
                <a:latin typeface="Meiryo UI" panose="020B0604030504040204" pitchFamily="50" charset="-128"/>
                <a:ea typeface="Meiryo UI" panose="020B0604030504040204" pitchFamily="50" charset="-128"/>
              </a:rPr>
              <a:t>(82</a:t>
            </a:r>
            <a:r>
              <a:rPr lang="ja-JP" altLang="en-US" sz="772" dirty="0">
                <a:solidFill>
                  <a:prstClr val="black"/>
                </a:solidFill>
                <a:latin typeface="Meiryo UI" panose="020B0604030504040204" pitchFamily="50" charset="-128"/>
                <a:ea typeface="Meiryo UI" panose="020B0604030504040204" pitchFamily="50" charset="-128"/>
              </a:rPr>
              <a:t>校</a:t>
            </a:r>
            <a:r>
              <a:rPr lang="en-US" altLang="ja-JP" sz="772" dirty="0">
                <a:solidFill>
                  <a:prstClr val="black"/>
                </a:solidFill>
                <a:latin typeface="Meiryo UI" panose="020B0604030504040204" pitchFamily="50" charset="-128"/>
                <a:ea typeface="Meiryo UI" panose="020B0604030504040204" pitchFamily="50" charset="-128"/>
              </a:rPr>
              <a:t>41</a:t>
            </a:r>
            <a:r>
              <a:rPr lang="ja-JP" altLang="en-US" sz="772" dirty="0">
                <a:solidFill>
                  <a:prstClr val="black"/>
                </a:solidFill>
                <a:latin typeface="Meiryo UI" panose="020B0604030504040204" pitchFamily="50" charset="-128"/>
                <a:ea typeface="Meiryo UI" panose="020B0604030504040204" pitchFamily="50" charset="-128"/>
              </a:rPr>
              <a:t>ペア</a:t>
            </a:r>
            <a:r>
              <a:rPr lang="en-US" altLang="ja-JP" sz="772" dirty="0">
                <a:solidFill>
                  <a:prstClr val="black"/>
                </a:solidFill>
                <a:latin typeface="Meiryo UI" panose="020B0604030504040204" pitchFamily="50" charset="-128"/>
                <a:ea typeface="Meiryo UI" panose="020B0604030504040204" pitchFamily="50" charset="-128"/>
              </a:rPr>
              <a:t>)</a:t>
            </a:r>
            <a:r>
              <a:rPr lang="ja-JP" altLang="en-US" sz="772" dirty="0">
                <a:solidFill>
                  <a:prstClr val="black"/>
                </a:solidFill>
                <a:latin typeface="Meiryo UI" panose="020B0604030504040204" pitchFamily="50" charset="-128"/>
                <a:ea typeface="Meiryo UI" panose="020B0604030504040204" pitchFamily="50" charset="-128"/>
              </a:rPr>
              <a:t>を対象に、令和５年度から段階的に導入している合同部活動のこと</a:t>
            </a:r>
            <a:endParaRPr lang="en-US" altLang="ja-JP" sz="772"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pPr>
            <a:r>
              <a:rPr lang="en-US" altLang="ja-JP" sz="772" dirty="0">
                <a:solidFill>
                  <a:prstClr val="black"/>
                </a:solidFill>
                <a:latin typeface="Meiryo UI" panose="020B0604030504040204" pitchFamily="50" charset="-128"/>
                <a:ea typeface="Meiryo UI" panose="020B0604030504040204" pitchFamily="50" charset="-128"/>
              </a:rPr>
              <a:t>※3</a:t>
            </a:r>
            <a:r>
              <a:rPr lang="ja-JP" altLang="en-US" sz="772" dirty="0">
                <a:solidFill>
                  <a:prstClr val="black"/>
                </a:solidFill>
                <a:latin typeface="Meiryo UI" panose="020B0604030504040204" pitchFamily="50" charset="-128"/>
                <a:ea typeface="Meiryo UI" panose="020B0604030504040204" pitchFamily="50" charset="-128"/>
              </a:rPr>
              <a:t>　学校部活動の維持が困難となる前に、休日の学校部活動を学校外の活動</a:t>
            </a:r>
            <a:r>
              <a:rPr lang="en-US" altLang="ja-JP" sz="772" dirty="0">
                <a:solidFill>
                  <a:prstClr val="black"/>
                </a:solidFill>
                <a:latin typeface="Meiryo UI" panose="020B0604030504040204" pitchFamily="50" charset="-128"/>
                <a:ea typeface="Meiryo UI" panose="020B0604030504040204" pitchFamily="50" charset="-128"/>
              </a:rPr>
              <a:t>(</a:t>
            </a:r>
            <a:r>
              <a:rPr lang="ja-JP" altLang="en-US" sz="772" dirty="0">
                <a:solidFill>
                  <a:prstClr val="black"/>
                </a:solidFill>
                <a:latin typeface="Meiryo UI" panose="020B0604030504040204" pitchFamily="50" charset="-128"/>
                <a:ea typeface="Meiryo UI" panose="020B0604030504040204" pitchFamily="50" charset="-128"/>
              </a:rPr>
              <a:t>地域クラブ活動</a:t>
            </a:r>
            <a:r>
              <a:rPr lang="en-US" altLang="ja-JP" sz="772" dirty="0">
                <a:solidFill>
                  <a:prstClr val="black"/>
                </a:solidFill>
                <a:latin typeface="Meiryo UI" panose="020B0604030504040204" pitchFamily="50" charset="-128"/>
                <a:ea typeface="Meiryo UI" panose="020B0604030504040204" pitchFamily="50" charset="-128"/>
              </a:rPr>
              <a:t>)</a:t>
            </a:r>
            <a:r>
              <a:rPr lang="ja-JP" altLang="en-US" sz="772" dirty="0" err="1">
                <a:solidFill>
                  <a:prstClr val="black"/>
                </a:solidFill>
                <a:latin typeface="Meiryo UI" panose="020B0604030504040204" pitchFamily="50" charset="-128"/>
                <a:ea typeface="Meiryo UI" panose="020B0604030504040204" pitchFamily="50" charset="-128"/>
              </a:rPr>
              <a:t>へと</a:t>
            </a:r>
            <a:r>
              <a:rPr lang="ja-JP" altLang="en-US" sz="772" dirty="0">
                <a:solidFill>
                  <a:prstClr val="black"/>
                </a:solidFill>
                <a:latin typeface="Meiryo UI" panose="020B0604030504040204" pitchFamily="50" charset="-128"/>
                <a:ea typeface="Meiryo UI" panose="020B0604030504040204" pitchFamily="50" charset="-128"/>
              </a:rPr>
              <a:t>移行させる取組みのこと</a:t>
            </a:r>
          </a:p>
        </p:txBody>
      </p:sp>
      <p:sp>
        <p:nvSpPr>
          <p:cNvPr id="10" name="下矢印 9"/>
          <p:cNvSpPr/>
          <p:nvPr/>
        </p:nvSpPr>
        <p:spPr>
          <a:xfrm>
            <a:off x="4657445" y="3568980"/>
            <a:ext cx="422480" cy="753983"/>
          </a:xfrm>
          <a:prstGeom prst="downArrow">
            <a:avLst>
              <a:gd name="adj1" fmla="val 50000"/>
              <a:gd name="adj2" fmla="val 37375"/>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eaLnBrk="1" fontAlgn="auto" hangingPunct="1">
              <a:spcBef>
                <a:spcPts val="0"/>
              </a:spcBef>
              <a:spcAft>
                <a:spcPts val="0"/>
              </a:spcAft>
            </a:pPr>
            <a:endParaRPr lang="ja-JP" altLang="en-US" sz="1984">
              <a:solidFill>
                <a:prstClr val="white"/>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74777" y="3799368"/>
            <a:ext cx="9742258" cy="305340"/>
          </a:xfrm>
          <a:prstGeom prst="rect">
            <a:avLst/>
          </a:prstGeom>
          <a:solidFill>
            <a:schemeClr val="bg2">
              <a:lumMod val="75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39683" tIns="0" rIns="39683" bIns="0" rtlCol="0" anchor="ctr" anchorCtr="0">
            <a:noAutofit/>
          </a:bodyPr>
          <a:lstStyle/>
          <a:p>
            <a:pPr algn="ctr" defTabSz="503972" eaLnBrk="1" fontAlgn="auto" hangingPunct="1">
              <a:spcBef>
                <a:spcPts val="0"/>
              </a:spcBef>
              <a:spcAft>
                <a:spcPts val="0"/>
              </a:spcAft>
            </a:pPr>
            <a:r>
              <a:rPr lang="ja-JP" altLang="en-US" sz="1984" b="1" dirty="0">
                <a:solidFill>
                  <a:prstClr val="white"/>
                </a:solidFill>
                <a:latin typeface="Meiryo UI" panose="020B0604030504040204" pitchFamily="50" charset="-128"/>
                <a:ea typeface="Meiryo UI" panose="020B0604030504040204" pitchFamily="50" charset="-128"/>
              </a:rPr>
              <a:t>スポーツ・文化芸術活動に継続して親しむ機会の確保と教員の働き方改革を行う必要あり</a:t>
            </a:r>
          </a:p>
        </p:txBody>
      </p:sp>
      <p:sp>
        <p:nvSpPr>
          <p:cNvPr id="20" name="正方形/長方形 19"/>
          <p:cNvSpPr/>
          <p:nvPr/>
        </p:nvSpPr>
        <p:spPr>
          <a:xfrm>
            <a:off x="474777" y="180721"/>
            <a:ext cx="9742258" cy="324000"/>
          </a:xfrm>
          <a:prstGeom prst="rect">
            <a:avLst/>
          </a:prstGeom>
          <a:solidFill>
            <a:schemeClr val="accent1">
              <a:lumMod val="75000"/>
            </a:schemeClr>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0"/>
          <a:lstStyle/>
          <a:p>
            <a:pPr defTabSz="503972" eaLnBrk="1" fontAlgn="auto" hangingPunct="1">
              <a:spcBef>
                <a:spcPts val="0"/>
              </a:spcBef>
              <a:spcAft>
                <a:spcPts val="0"/>
              </a:spcAft>
            </a:pPr>
            <a:r>
              <a:rPr lang="ja-JP" altLang="en-US" sz="2000" b="1" dirty="0">
                <a:solidFill>
                  <a:prstClr val="white"/>
                </a:solidFill>
                <a:latin typeface="Meiryo UI" panose="020B0604030504040204" pitchFamily="50" charset="-128"/>
                <a:ea typeface="Meiryo UI" panose="020B0604030504040204" pitchFamily="50" charset="-128"/>
              </a:rPr>
              <a:t>大阪府における部活動改革に向けて（方向性）</a:t>
            </a:r>
          </a:p>
        </p:txBody>
      </p:sp>
      <p:grpSp>
        <p:nvGrpSpPr>
          <p:cNvPr id="25" name="グループ化 24"/>
          <p:cNvGrpSpPr/>
          <p:nvPr/>
        </p:nvGrpSpPr>
        <p:grpSpPr>
          <a:xfrm>
            <a:off x="474777" y="524871"/>
            <a:ext cx="9742258" cy="655172"/>
            <a:chOff x="153000" y="492443"/>
            <a:chExt cx="8838000" cy="594360"/>
          </a:xfrm>
        </p:grpSpPr>
        <p:sp>
          <p:nvSpPr>
            <p:cNvPr id="11" name="テキスト ボックス 10"/>
            <p:cNvSpPr txBox="1"/>
            <p:nvPr/>
          </p:nvSpPr>
          <p:spPr>
            <a:xfrm>
              <a:off x="3876730" y="528013"/>
              <a:ext cx="526717" cy="514560"/>
            </a:xfrm>
            <a:prstGeom prst="rect">
              <a:avLst/>
            </a:prstGeom>
            <a:noFill/>
          </p:spPr>
          <p:txBody>
            <a:bodyPr wrap="none" rtlCol="0">
              <a:spAutoFit/>
            </a:bodyPr>
            <a:lstStyle/>
            <a:p>
              <a:pPr defTabSz="503972" eaLnBrk="1" fontAlgn="auto" hangingPunct="1">
                <a:spcBef>
                  <a:spcPts val="0"/>
                </a:spcBef>
                <a:spcAft>
                  <a:spcPts val="0"/>
                </a:spcAft>
              </a:pPr>
              <a:r>
                <a:rPr lang="ja-JP" altLang="en-US" sz="3086" b="1" dirty="0">
                  <a:solidFill>
                    <a:prstClr val="black"/>
                  </a:solidFill>
                  <a:latin typeface="Meiryo UI" panose="020B0604030504040204" pitchFamily="50" charset="-128"/>
                  <a:ea typeface="Meiryo UI" panose="020B0604030504040204" pitchFamily="50" charset="-128"/>
                </a:rPr>
                <a:t>＋</a:t>
              </a:r>
            </a:p>
          </p:txBody>
        </p:sp>
        <p:grpSp>
          <p:nvGrpSpPr>
            <p:cNvPr id="8" name="グループ化 7"/>
            <p:cNvGrpSpPr/>
            <p:nvPr/>
          </p:nvGrpSpPr>
          <p:grpSpPr>
            <a:xfrm>
              <a:off x="153000" y="492443"/>
              <a:ext cx="3817377" cy="594360"/>
              <a:chOff x="153000" y="492443"/>
              <a:chExt cx="3817377" cy="594360"/>
            </a:xfrm>
          </p:grpSpPr>
          <p:sp>
            <p:nvSpPr>
              <p:cNvPr id="64" name="正方形/長方形 63"/>
              <p:cNvSpPr/>
              <p:nvPr/>
            </p:nvSpPr>
            <p:spPr>
              <a:xfrm>
                <a:off x="2062377" y="496223"/>
                <a:ext cx="1908000" cy="586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83" tIns="39683" rIns="39683" bIns="39683" rtlCol="0" anchor="ctr"/>
              <a:lstStyle/>
              <a:p>
                <a:pPr defTabSz="359987" eaLnBrk="1" fontAlgn="auto" hangingPunct="1">
                  <a:spcBef>
                    <a:spcPts val="0"/>
                  </a:spcBef>
                  <a:spcAft>
                    <a:spcPts val="0"/>
                  </a:spcAft>
                </a:pPr>
                <a:r>
                  <a:rPr lang="ja-JP" altLang="en-US" sz="1323" b="1" dirty="0">
                    <a:solidFill>
                      <a:prstClr val="black"/>
                    </a:solidFill>
                    <a:latin typeface="Meiryo UI" panose="020B0604030504040204" pitchFamily="50" charset="-128"/>
                    <a:ea typeface="Meiryo UI" panose="020B0604030504040204" pitchFamily="50" charset="-128"/>
                  </a:rPr>
                  <a:t>・少子化による生徒数の減少</a:t>
                </a:r>
                <a:endParaRPr lang="en-US" altLang="ja-JP" sz="1323" b="1" dirty="0">
                  <a:solidFill>
                    <a:prstClr val="black"/>
                  </a:solidFill>
                  <a:latin typeface="Meiryo UI" panose="020B0604030504040204" pitchFamily="50" charset="-128"/>
                  <a:ea typeface="Meiryo UI" panose="020B0604030504040204" pitchFamily="50" charset="-128"/>
                </a:endParaRPr>
              </a:p>
              <a:p>
                <a:pPr defTabSz="359987" eaLnBrk="1" fontAlgn="auto" hangingPunct="1">
                  <a:spcBef>
                    <a:spcPts val="0"/>
                  </a:spcBef>
                  <a:spcAft>
                    <a:spcPts val="0"/>
                  </a:spcAft>
                </a:pPr>
                <a:r>
                  <a:rPr lang="ja-JP" altLang="en-US" sz="1323" b="1" dirty="0">
                    <a:solidFill>
                      <a:prstClr val="black"/>
                    </a:solidFill>
                    <a:latin typeface="Meiryo UI" panose="020B0604030504040204" pitchFamily="50" charset="-128"/>
                    <a:ea typeface="Meiryo UI" panose="020B0604030504040204" pitchFamily="50" charset="-128"/>
                  </a:rPr>
                  <a:t>・部活動加入数の減少</a:t>
                </a:r>
                <a:endParaRPr lang="en-US" altLang="ja-JP" sz="1323" b="1" dirty="0">
                  <a:solidFill>
                    <a:prstClr val="black"/>
                  </a:solidFill>
                  <a:latin typeface="Meiryo UI" panose="020B0604030504040204" pitchFamily="50" charset="-128"/>
                  <a:ea typeface="Meiryo UI" panose="020B0604030504040204" pitchFamily="50" charset="-128"/>
                </a:endParaRPr>
              </a:p>
              <a:p>
                <a:pPr defTabSz="359987" eaLnBrk="1" fontAlgn="auto" hangingPunct="1">
                  <a:spcBef>
                    <a:spcPts val="0"/>
                  </a:spcBef>
                  <a:spcAft>
                    <a:spcPts val="0"/>
                  </a:spcAft>
                </a:pPr>
                <a:r>
                  <a:rPr lang="ja-JP" altLang="en-US" sz="1323" b="1" dirty="0">
                    <a:solidFill>
                      <a:prstClr val="black"/>
                    </a:solidFill>
                    <a:latin typeface="Meiryo UI" panose="020B0604030504040204" pitchFamily="50" charset="-128"/>
                    <a:ea typeface="Meiryo UI" panose="020B0604030504040204" pitchFamily="50" charset="-128"/>
                  </a:rPr>
                  <a:t>・部活動が廃部になる可能性</a:t>
                </a:r>
              </a:p>
            </p:txBody>
          </p:sp>
          <p:sp>
            <p:nvSpPr>
              <p:cNvPr id="3" name="ホームベース 2"/>
              <p:cNvSpPr/>
              <p:nvPr/>
            </p:nvSpPr>
            <p:spPr>
              <a:xfrm>
                <a:off x="153000" y="492623"/>
                <a:ext cx="1406505" cy="594000"/>
              </a:xfrm>
              <a:prstGeom prst="homePlate">
                <a:avLst/>
              </a:prstGeom>
              <a:solidFill>
                <a:schemeClr val="accent4"/>
              </a:solidFill>
              <a:ln w="12700">
                <a:solidFill>
                  <a:srgbClr val="FFC000"/>
                </a:solidFill>
              </a:ln>
            </p:spPr>
            <p:style>
              <a:lnRef idx="3">
                <a:schemeClr val="lt1"/>
              </a:lnRef>
              <a:fillRef idx="1">
                <a:schemeClr val="accent2"/>
              </a:fillRef>
              <a:effectRef idx="1">
                <a:schemeClr val="accent2"/>
              </a:effectRef>
              <a:fontRef idx="minor">
                <a:schemeClr val="lt1"/>
              </a:fontRef>
            </p:style>
            <p:txBody>
              <a:bodyPr wrap="square" tIns="59525" bIns="59525" rtlCol="0" anchor="ctr">
                <a:noAutofit/>
              </a:bodyPr>
              <a:lstStyle/>
              <a:p>
                <a:pPr defTabSz="359987" eaLnBrk="1" fontAlgn="auto" hangingPunct="1">
                  <a:spcBef>
                    <a:spcPts val="0"/>
                  </a:spcBef>
                  <a:spcAft>
                    <a:spcPts val="0"/>
                  </a:spcAft>
                </a:pPr>
                <a:r>
                  <a:rPr lang="ja-JP" altLang="en-US" sz="1543" b="1" dirty="0">
                    <a:solidFill>
                      <a:prstClr val="white"/>
                    </a:solidFill>
                    <a:latin typeface="Meiryo UI" panose="020B0604030504040204" pitchFamily="50" charset="-128"/>
                    <a:ea typeface="Meiryo UI" panose="020B0604030504040204" pitchFamily="50" charset="-128"/>
                  </a:rPr>
                  <a:t>部活動の現状　　</a:t>
                </a:r>
                <a:endParaRPr lang="en-US" altLang="ja-JP" sz="1543" b="1" dirty="0">
                  <a:solidFill>
                    <a:prstClr val="white"/>
                  </a:solidFill>
                  <a:latin typeface="Meiryo UI" panose="020B0604030504040204" pitchFamily="50" charset="-128"/>
                  <a:ea typeface="Meiryo UI" panose="020B0604030504040204" pitchFamily="50" charset="-128"/>
                </a:endParaRPr>
              </a:p>
              <a:p>
                <a:pPr defTabSz="359987" eaLnBrk="1" fontAlgn="auto" hangingPunct="1">
                  <a:spcBef>
                    <a:spcPts val="0"/>
                  </a:spcBef>
                  <a:spcAft>
                    <a:spcPts val="0"/>
                  </a:spcAft>
                </a:pPr>
                <a:r>
                  <a:rPr lang="ja-JP" altLang="en-US" sz="1543" b="1" dirty="0">
                    <a:solidFill>
                      <a:prstClr val="white"/>
                    </a:solidFill>
                    <a:latin typeface="Meiryo UI" panose="020B0604030504040204" pitchFamily="50" charset="-128"/>
                    <a:ea typeface="Meiryo UI" panose="020B0604030504040204" pitchFamily="50" charset="-128"/>
                  </a:rPr>
                  <a:t>　（生徒）</a:t>
                </a:r>
              </a:p>
            </p:txBody>
          </p:sp>
          <p:pic>
            <p:nvPicPr>
              <p:cNvPr id="1026" name="Picture 2" descr="少子化イラスト／無料イラスト/フリー素材なら「イラストAC」"/>
              <p:cNvPicPr>
                <a:picLocks noChangeAspect="1" noChangeArrowheads="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61773" y="555623"/>
                <a:ext cx="662084" cy="46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5" name="正方形/長方形 64"/>
              <p:cNvSpPr/>
              <p:nvPr/>
            </p:nvSpPr>
            <p:spPr>
              <a:xfrm>
                <a:off x="153000" y="492443"/>
                <a:ext cx="3816000" cy="59436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eaLnBrk="1" fontAlgn="auto" hangingPunct="1">
                  <a:spcBef>
                    <a:spcPts val="0"/>
                  </a:spcBef>
                  <a:spcAft>
                    <a:spcPts val="0"/>
                  </a:spcAft>
                </a:pPr>
                <a:endParaRPr lang="ja-JP" altLang="en-US" sz="1984">
                  <a:solidFill>
                    <a:prstClr val="white"/>
                  </a:solidFill>
                  <a:latin typeface="Meiryo UI" panose="020B0604030504040204" pitchFamily="50" charset="-128"/>
                  <a:ea typeface="Meiryo UI" panose="020B0604030504040204" pitchFamily="50" charset="-128"/>
                </a:endParaRPr>
              </a:p>
            </p:txBody>
          </p:sp>
        </p:grpSp>
        <p:grpSp>
          <p:nvGrpSpPr>
            <p:cNvPr id="23" name="グループ化 22"/>
            <p:cNvGrpSpPr/>
            <p:nvPr/>
          </p:nvGrpSpPr>
          <p:grpSpPr>
            <a:xfrm>
              <a:off x="4311000" y="492623"/>
              <a:ext cx="4680000" cy="594000"/>
              <a:chOff x="4313489" y="492443"/>
              <a:chExt cx="4680000" cy="594000"/>
            </a:xfrm>
          </p:grpSpPr>
          <p:sp>
            <p:nvSpPr>
              <p:cNvPr id="66" name="正方形/長方形 65"/>
              <p:cNvSpPr/>
              <p:nvPr/>
            </p:nvSpPr>
            <p:spPr>
              <a:xfrm>
                <a:off x="6301558" y="497205"/>
                <a:ext cx="2691823" cy="586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83" tIns="39683" rIns="39683" bIns="39683" rtlCol="0" anchor="ctr"/>
              <a:lstStyle/>
              <a:p>
                <a:pPr defTabSz="359987" eaLnBrk="1" fontAlgn="auto" hangingPunct="1">
                  <a:spcBef>
                    <a:spcPts val="0"/>
                  </a:spcBef>
                  <a:spcAft>
                    <a:spcPts val="0"/>
                  </a:spcAft>
                </a:pPr>
                <a:r>
                  <a:rPr lang="ja-JP" altLang="en-US" sz="1323" b="1" dirty="0">
                    <a:solidFill>
                      <a:prstClr val="black"/>
                    </a:solidFill>
                    <a:latin typeface="Meiryo UI" panose="020B0604030504040204" pitchFamily="50" charset="-128"/>
                    <a:ea typeface="Meiryo UI" panose="020B0604030504040204" pitchFamily="50" charset="-128"/>
                  </a:rPr>
                  <a:t>・部活動指導が時間外勤務の一因</a:t>
                </a:r>
                <a:endParaRPr lang="en-US" altLang="ja-JP" sz="1323" b="1" dirty="0">
                  <a:solidFill>
                    <a:prstClr val="black"/>
                  </a:solidFill>
                  <a:latin typeface="Meiryo UI" panose="020B0604030504040204" pitchFamily="50" charset="-128"/>
                  <a:ea typeface="Meiryo UI" panose="020B0604030504040204" pitchFamily="50" charset="-128"/>
                </a:endParaRPr>
              </a:p>
              <a:p>
                <a:pPr defTabSz="359987" eaLnBrk="1" fontAlgn="auto" hangingPunct="1">
                  <a:spcBef>
                    <a:spcPts val="0"/>
                  </a:spcBef>
                  <a:spcAft>
                    <a:spcPts val="0"/>
                  </a:spcAft>
                </a:pPr>
                <a:r>
                  <a:rPr lang="ja-JP" altLang="en-US" sz="1323" b="1" dirty="0">
                    <a:solidFill>
                      <a:prstClr val="black"/>
                    </a:solidFill>
                    <a:latin typeface="Meiryo UI" panose="020B0604030504040204" pitchFamily="50" charset="-128"/>
                    <a:ea typeface="Meiryo UI" panose="020B0604030504040204" pitchFamily="50" charset="-128"/>
                  </a:rPr>
                  <a:t>・</a:t>
                </a:r>
                <a:r>
                  <a:rPr lang="en-US" altLang="ja-JP" sz="1323" b="1" dirty="0">
                    <a:solidFill>
                      <a:prstClr val="black"/>
                    </a:solidFill>
                    <a:latin typeface="Meiryo UI" panose="020B0604030504040204" pitchFamily="50" charset="-128"/>
                    <a:ea typeface="Meiryo UI" panose="020B0604030504040204" pitchFamily="50" charset="-128"/>
                  </a:rPr>
                  <a:t>(</a:t>
                </a:r>
                <a:r>
                  <a:rPr lang="ja-JP" altLang="en-US" sz="1323" b="1" dirty="0">
                    <a:solidFill>
                      <a:prstClr val="black"/>
                    </a:solidFill>
                    <a:latin typeface="Meiryo UI" panose="020B0604030504040204" pitchFamily="50" charset="-128"/>
                    <a:ea typeface="Meiryo UI" panose="020B0604030504040204" pitchFamily="50" charset="-128"/>
                  </a:rPr>
                  <a:t>専門性を有しない</a:t>
                </a:r>
                <a:r>
                  <a:rPr lang="en-US" altLang="ja-JP" sz="1323" b="1" dirty="0">
                    <a:solidFill>
                      <a:prstClr val="black"/>
                    </a:solidFill>
                    <a:latin typeface="Meiryo UI" panose="020B0604030504040204" pitchFamily="50" charset="-128"/>
                    <a:ea typeface="Meiryo UI" panose="020B0604030504040204" pitchFamily="50" charset="-128"/>
                  </a:rPr>
                  <a:t>)</a:t>
                </a:r>
                <a:r>
                  <a:rPr lang="ja-JP" altLang="en-US" sz="1323" b="1" dirty="0">
                    <a:solidFill>
                      <a:prstClr val="black"/>
                    </a:solidFill>
                    <a:latin typeface="Meiryo UI" panose="020B0604030504040204" pitchFamily="50" charset="-128"/>
                    <a:ea typeface="Meiryo UI" panose="020B0604030504040204" pitchFamily="50" charset="-128"/>
                  </a:rPr>
                  <a:t>教員の心理的負担</a:t>
                </a:r>
                <a:endParaRPr lang="en-US" altLang="ja-JP" sz="1323" b="1" dirty="0">
                  <a:solidFill>
                    <a:prstClr val="black"/>
                  </a:solidFill>
                  <a:latin typeface="Meiryo UI" panose="020B0604030504040204" pitchFamily="50" charset="-128"/>
                  <a:ea typeface="Meiryo UI" panose="020B0604030504040204" pitchFamily="50" charset="-128"/>
                </a:endParaRPr>
              </a:p>
              <a:p>
                <a:pPr defTabSz="359987" eaLnBrk="1" fontAlgn="auto" hangingPunct="1">
                  <a:spcBef>
                    <a:spcPts val="0"/>
                  </a:spcBef>
                  <a:spcAft>
                    <a:spcPts val="0"/>
                  </a:spcAft>
                </a:pPr>
                <a:r>
                  <a:rPr lang="ja-JP" altLang="en-US" sz="1323" b="1" dirty="0">
                    <a:solidFill>
                      <a:prstClr val="black"/>
                    </a:solidFill>
                    <a:latin typeface="Meiryo UI" panose="020B0604030504040204" pitchFamily="50" charset="-128"/>
                    <a:ea typeface="Meiryo UI" panose="020B0604030504040204" pitchFamily="50" charset="-128"/>
                  </a:rPr>
                  <a:t>・顧問の成り手が不足</a:t>
                </a:r>
                <a:endParaRPr lang="en-US" altLang="ja-JP" sz="1323" b="1" dirty="0">
                  <a:solidFill>
                    <a:prstClr val="black"/>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5722805" y="546447"/>
                <a:ext cx="535537" cy="485993"/>
                <a:chOff x="5722805" y="600648"/>
                <a:chExt cx="535537" cy="485993"/>
              </a:xfrm>
            </p:grpSpPr>
            <p:pic>
              <p:nvPicPr>
                <p:cNvPr id="22" name="図 21"/>
                <p:cNvPicPr>
                  <a:picLocks noChangeAspect="1"/>
                </p:cNvPicPr>
                <p:nvPr/>
              </p:nvPicPr>
              <p:blipFill>
                <a:blip r:embed="rId25" cstate="hqprint">
                  <a:extLst>
                    <a:ext uri="{28A0092B-C50C-407E-A947-70E740481C1C}">
                      <a14:useLocalDpi xmlns:a14="http://schemas.microsoft.com/office/drawing/2010/main"/>
                    </a:ext>
                  </a:extLst>
                </a:blip>
                <a:stretch>
                  <a:fillRect/>
                </a:stretch>
              </p:blipFill>
              <p:spPr>
                <a:xfrm>
                  <a:off x="5722805" y="648621"/>
                  <a:ext cx="253482" cy="438020"/>
                </a:xfrm>
                <a:prstGeom prst="rect">
                  <a:avLst/>
                </a:prstGeom>
              </p:spPr>
            </p:pic>
            <p:pic>
              <p:nvPicPr>
                <p:cNvPr id="24" name="図 23"/>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6014182" y="600648"/>
                  <a:ext cx="244160" cy="438020"/>
                </a:xfrm>
                <a:prstGeom prst="rect">
                  <a:avLst/>
                </a:prstGeom>
              </p:spPr>
            </p:pic>
          </p:grpSp>
          <p:grpSp>
            <p:nvGrpSpPr>
              <p:cNvPr id="14" name="グループ化 13"/>
              <p:cNvGrpSpPr/>
              <p:nvPr/>
            </p:nvGrpSpPr>
            <p:grpSpPr>
              <a:xfrm>
                <a:off x="4313489" y="492443"/>
                <a:ext cx="4680000" cy="594000"/>
                <a:chOff x="4313489" y="492443"/>
                <a:chExt cx="4680000" cy="594000"/>
              </a:xfrm>
            </p:grpSpPr>
            <p:sp>
              <p:nvSpPr>
                <p:cNvPr id="13" name="ホームベース 12"/>
                <p:cNvSpPr/>
                <p:nvPr/>
              </p:nvSpPr>
              <p:spPr>
                <a:xfrm>
                  <a:off x="4313489" y="492443"/>
                  <a:ext cx="1417087" cy="594000"/>
                </a:xfrm>
                <a:prstGeom prst="homePlate">
                  <a:avLst/>
                </a:prstGeom>
                <a:solidFill>
                  <a:schemeClr val="accent4"/>
                </a:solidFill>
                <a:ln w="12700">
                  <a:solidFill>
                    <a:srgbClr val="FFC000"/>
                  </a:solidFill>
                </a:ln>
              </p:spPr>
              <p:style>
                <a:lnRef idx="3">
                  <a:schemeClr val="lt1"/>
                </a:lnRef>
                <a:fillRef idx="1">
                  <a:schemeClr val="accent2"/>
                </a:fillRef>
                <a:effectRef idx="1">
                  <a:schemeClr val="accent2"/>
                </a:effectRef>
                <a:fontRef idx="minor">
                  <a:schemeClr val="lt1"/>
                </a:fontRef>
              </p:style>
              <p:txBody>
                <a:bodyPr wrap="square" tIns="59525" bIns="59525" rtlCol="0" anchor="ctr">
                  <a:noAutofit/>
                </a:bodyPr>
                <a:lstStyle/>
                <a:p>
                  <a:pPr defTabSz="359987" eaLnBrk="1" fontAlgn="auto" hangingPunct="1">
                    <a:spcBef>
                      <a:spcPts val="0"/>
                    </a:spcBef>
                    <a:spcAft>
                      <a:spcPts val="0"/>
                    </a:spcAft>
                  </a:pPr>
                  <a:r>
                    <a:rPr lang="ja-JP" altLang="en-US" sz="1543" b="1" dirty="0">
                      <a:solidFill>
                        <a:prstClr val="white"/>
                      </a:solidFill>
                      <a:latin typeface="Meiryo UI" panose="020B0604030504040204" pitchFamily="50" charset="-128"/>
                      <a:ea typeface="Meiryo UI" panose="020B0604030504040204" pitchFamily="50" charset="-128"/>
                    </a:rPr>
                    <a:t>部活動の現状　　</a:t>
                  </a:r>
                  <a:endParaRPr lang="en-US" altLang="ja-JP" sz="1543" b="1" dirty="0">
                    <a:solidFill>
                      <a:prstClr val="white"/>
                    </a:solidFill>
                    <a:latin typeface="Meiryo UI" panose="020B0604030504040204" pitchFamily="50" charset="-128"/>
                    <a:ea typeface="Meiryo UI" panose="020B0604030504040204" pitchFamily="50" charset="-128"/>
                  </a:endParaRPr>
                </a:p>
                <a:p>
                  <a:pPr defTabSz="359987" eaLnBrk="1" fontAlgn="auto" hangingPunct="1">
                    <a:spcBef>
                      <a:spcPts val="0"/>
                    </a:spcBef>
                    <a:spcAft>
                      <a:spcPts val="0"/>
                    </a:spcAft>
                  </a:pPr>
                  <a:r>
                    <a:rPr lang="ja-JP" altLang="en-US" sz="1543" b="1" dirty="0">
                      <a:solidFill>
                        <a:prstClr val="white"/>
                      </a:solidFill>
                      <a:latin typeface="Meiryo UI" panose="020B0604030504040204" pitchFamily="50" charset="-128"/>
                      <a:ea typeface="Meiryo UI" panose="020B0604030504040204" pitchFamily="50" charset="-128"/>
                    </a:rPr>
                    <a:t>　（教員）</a:t>
                  </a:r>
                </a:p>
              </p:txBody>
            </p:sp>
            <p:sp>
              <p:nvSpPr>
                <p:cNvPr id="77" name="正方形/長方形 76"/>
                <p:cNvSpPr/>
                <p:nvPr/>
              </p:nvSpPr>
              <p:spPr>
                <a:xfrm>
                  <a:off x="4313489" y="492443"/>
                  <a:ext cx="4680000" cy="594000"/>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eaLnBrk="1" fontAlgn="auto" hangingPunct="1">
                    <a:spcBef>
                      <a:spcPts val="0"/>
                    </a:spcBef>
                    <a:spcAft>
                      <a:spcPts val="0"/>
                    </a:spcAft>
                  </a:pPr>
                  <a:endParaRPr lang="ja-JP" altLang="en-US" sz="1984">
                    <a:solidFill>
                      <a:prstClr val="white"/>
                    </a:solidFill>
                    <a:latin typeface="Meiryo UI" panose="020B0604030504040204" pitchFamily="50" charset="-128"/>
                    <a:ea typeface="Meiryo UI" panose="020B0604030504040204" pitchFamily="50" charset="-128"/>
                  </a:endParaRPr>
                </a:p>
              </p:txBody>
            </p:sp>
          </p:grpSp>
        </p:grpSp>
      </p:grpSp>
      <p:grpSp>
        <p:nvGrpSpPr>
          <p:cNvPr id="17" name="グループ化 16"/>
          <p:cNvGrpSpPr/>
          <p:nvPr/>
        </p:nvGrpSpPr>
        <p:grpSpPr>
          <a:xfrm>
            <a:off x="2907267" y="5564843"/>
            <a:ext cx="1387602" cy="931918"/>
            <a:chOff x="8586946" y="2725159"/>
            <a:chExt cx="1500882" cy="1008000"/>
          </a:xfrm>
        </p:grpSpPr>
        <p:grpSp>
          <p:nvGrpSpPr>
            <p:cNvPr id="7" name="グループ化 6"/>
            <p:cNvGrpSpPr>
              <a:grpSpLocks noChangeAspect="1"/>
            </p:cNvGrpSpPr>
            <p:nvPr/>
          </p:nvGrpSpPr>
          <p:grpSpPr>
            <a:xfrm>
              <a:off x="8586946" y="2725159"/>
              <a:ext cx="1209600" cy="1008000"/>
              <a:chOff x="9244368" y="3821511"/>
              <a:chExt cx="1363127" cy="1134675"/>
            </a:xfrm>
          </p:grpSpPr>
          <p:pic>
            <p:nvPicPr>
              <p:cNvPr id="127" name="図 126"/>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9331273" y="3821511"/>
                <a:ext cx="1199994" cy="756000"/>
              </a:xfrm>
              <a:prstGeom prst="rect">
                <a:avLst/>
              </a:prstGeom>
            </p:spPr>
          </p:pic>
          <p:pic>
            <p:nvPicPr>
              <p:cNvPr id="128" name="図 127"/>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9381974" y="4184400"/>
                <a:ext cx="534599" cy="540000"/>
              </a:xfrm>
              <a:prstGeom prst="rect">
                <a:avLst/>
              </a:prstGeom>
            </p:spPr>
          </p:pic>
          <p:sp>
            <p:nvSpPr>
              <p:cNvPr id="136" name="角丸四角形 135"/>
              <p:cNvSpPr/>
              <p:nvPr/>
            </p:nvSpPr>
            <p:spPr>
              <a:xfrm>
                <a:off x="9244368" y="3840186"/>
                <a:ext cx="1363127" cy="1116000"/>
              </a:xfrm>
              <a:prstGeom prst="roundRect">
                <a:avLst>
                  <a:gd name="adj" fmla="val 3448"/>
                </a:avLst>
              </a:prstGeom>
              <a:noFill/>
              <a:ln>
                <a:solidFill>
                  <a:srgbClr val="00B05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defTabSz="359987" eaLnBrk="1" fontAlgn="auto" hangingPunct="1">
                  <a:spcBef>
                    <a:spcPts val="0"/>
                  </a:spcBef>
                  <a:spcAft>
                    <a:spcPts val="0"/>
                  </a:spcAft>
                </a:pPr>
                <a:endParaRPr lang="ja-JP" altLang="en-US" sz="1575" u="sng" dirty="0">
                  <a:solidFill>
                    <a:prstClr val="black"/>
                  </a:solidFill>
                  <a:latin typeface="Meiryo UI" panose="020B0604030504040204" pitchFamily="50" charset="-128"/>
                  <a:ea typeface="Meiryo UI" panose="020B0604030504040204" pitchFamily="50" charset="-128"/>
                </a:endParaRPr>
              </a:p>
            </p:txBody>
          </p:sp>
        </p:grpSp>
        <p:sp>
          <p:nvSpPr>
            <p:cNvPr id="137" name="右矢印吹き出し 136"/>
            <p:cNvSpPr/>
            <p:nvPr/>
          </p:nvSpPr>
          <p:spPr>
            <a:xfrm>
              <a:off x="8783778" y="3478557"/>
              <a:ext cx="1304050" cy="224354"/>
            </a:xfrm>
            <a:prstGeom prst="rightArrowCallout">
              <a:avLst>
                <a:gd name="adj1" fmla="val 37908"/>
                <a:gd name="adj2" fmla="val 49042"/>
                <a:gd name="adj3" fmla="val 53346"/>
                <a:gd name="adj4" fmla="val 74698"/>
              </a:avLst>
            </a:prstGeom>
            <a:solidFill>
              <a:srgbClr val="92D050"/>
            </a:solidFill>
            <a:ln>
              <a:solidFill>
                <a:srgbClr val="92D050"/>
              </a:solidFill>
            </a:ln>
          </p:spPr>
          <p:style>
            <a:lnRef idx="1">
              <a:schemeClr val="accent4"/>
            </a:lnRef>
            <a:fillRef idx="2">
              <a:schemeClr val="accent4"/>
            </a:fillRef>
            <a:effectRef idx="1">
              <a:schemeClr val="accent4"/>
            </a:effectRef>
            <a:fontRef idx="minor">
              <a:schemeClr val="dk1"/>
            </a:fontRef>
          </p:style>
          <p:txBody>
            <a:bodyPr wrap="none" lIns="39683" tIns="39683" rIns="39683" bIns="39683" rtlCol="0" anchor="ctr">
              <a:spAutoFit/>
            </a:bodyPr>
            <a:lstStyle/>
            <a:p>
              <a:pPr algn="ctr" defTabSz="359987" eaLnBrk="1" fontAlgn="auto" hangingPunct="1">
                <a:spcBef>
                  <a:spcPts val="0"/>
                </a:spcBef>
                <a:spcAft>
                  <a:spcPts val="0"/>
                </a:spcAft>
              </a:pPr>
              <a:r>
                <a:rPr lang="ja-JP" altLang="en-US" sz="827" dirty="0">
                  <a:solidFill>
                    <a:prstClr val="black"/>
                  </a:solidFill>
                  <a:latin typeface="Meiryo UI" panose="020B0604030504040204" pitchFamily="50" charset="-128"/>
                  <a:ea typeface="Meiryo UI" panose="020B0604030504040204" pitchFamily="50" charset="-128"/>
                </a:rPr>
                <a:t>休日の学校部活動</a:t>
              </a:r>
            </a:p>
          </p:txBody>
        </p:sp>
      </p:grpSp>
      <p:sp>
        <p:nvSpPr>
          <p:cNvPr id="138" name="テキスト ボックス 137"/>
          <p:cNvSpPr txBox="1"/>
          <p:nvPr/>
        </p:nvSpPr>
        <p:spPr>
          <a:xfrm>
            <a:off x="6875354" y="6988030"/>
            <a:ext cx="3348994" cy="211148"/>
          </a:xfrm>
          <a:prstGeom prst="rect">
            <a:avLst/>
          </a:prstGeom>
          <a:noFill/>
        </p:spPr>
        <p:txBody>
          <a:bodyPr wrap="none" rtlCol="0">
            <a:spAutoFit/>
          </a:bodyPr>
          <a:lstStyle/>
          <a:p>
            <a:pPr defTabSz="503972" eaLnBrk="1" fontAlgn="auto" hangingPunct="1">
              <a:spcBef>
                <a:spcPts val="0"/>
              </a:spcBef>
              <a:spcAft>
                <a:spcPts val="0"/>
              </a:spcAft>
            </a:pPr>
            <a:r>
              <a:rPr lang="en-US" altLang="ja-JP" sz="772" dirty="0">
                <a:solidFill>
                  <a:prstClr val="black"/>
                </a:solidFill>
                <a:latin typeface="Meiryo UI" panose="020B0604030504040204" pitchFamily="50" charset="-128"/>
                <a:ea typeface="Meiryo UI" panose="020B0604030504040204" pitchFamily="50" charset="-128"/>
              </a:rPr>
              <a:t>※4</a:t>
            </a:r>
            <a:r>
              <a:rPr lang="ja-JP" altLang="en-US" sz="772" dirty="0">
                <a:solidFill>
                  <a:prstClr val="black"/>
                </a:solidFill>
                <a:latin typeface="Meiryo UI" panose="020B0604030504040204" pitchFamily="50" charset="-128"/>
                <a:ea typeface="Meiryo UI" panose="020B0604030504040204" pitchFamily="50" charset="-128"/>
              </a:rPr>
              <a:t>　学校部活動における部活動指導員や地域クラブ活動における指導者をさす</a:t>
            </a:r>
          </a:p>
        </p:txBody>
      </p:sp>
      <p:grpSp>
        <p:nvGrpSpPr>
          <p:cNvPr id="67" name="グループ化 66"/>
          <p:cNvGrpSpPr/>
          <p:nvPr/>
        </p:nvGrpSpPr>
        <p:grpSpPr>
          <a:xfrm>
            <a:off x="4207242" y="5514808"/>
            <a:ext cx="1417269" cy="1111133"/>
            <a:chOff x="9186588" y="2048928"/>
            <a:chExt cx="1285721" cy="1008000"/>
          </a:xfrm>
        </p:grpSpPr>
        <p:pic>
          <p:nvPicPr>
            <p:cNvPr id="63" name="Picture 2" descr="サッカー場のイラスト"/>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9186588" y="2048928"/>
              <a:ext cx="1285721"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26" name="図 125"/>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9327486" y="2172020"/>
              <a:ext cx="499876" cy="603871"/>
            </a:xfrm>
            <a:prstGeom prst="rect">
              <a:avLst/>
            </a:prstGeom>
          </p:spPr>
        </p:pic>
      </p:grpSp>
      <p:sp>
        <p:nvSpPr>
          <p:cNvPr id="129" name="正方形/長方形 128"/>
          <p:cNvSpPr/>
          <p:nvPr/>
        </p:nvSpPr>
        <p:spPr>
          <a:xfrm>
            <a:off x="5067615" y="6280892"/>
            <a:ext cx="987771" cy="346890"/>
          </a:xfrm>
          <a:prstGeom prst="rect">
            <a:avLst/>
          </a:prstGeom>
          <a:noFill/>
        </p:spPr>
        <p:txBody>
          <a:bodyPr wrap="none">
            <a:spAutoFit/>
          </a:bodyPr>
          <a:lstStyle/>
          <a:p>
            <a:pPr algn="ctr" defTabSz="359987" eaLnBrk="1" fontAlgn="auto" hangingPunct="1">
              <a:spcBef>
                <a:spcPts val="0"/>
              </a:spcBef>
              <a:spcAft>
                <a:spcPts val="0"/>
              </a:spcAft>
            </a:pPr>
            <a:r>
              <a:rPr lang="ja-JP" altLang="en-US" sz="827" b="1" dirty="0">
                <a:solidFill>
                  <a:prstClr val="black"/>
                </a:solidFill>
                <a:latin typeface="Meiryo UI" panose="020B0604030504040204" pitchFamily="50" charset="-128"/>
                <a:ea typeface="Meiryo UI" panose="020B0604030504040204" pitchFamily="50" charset="-128"/>
              </a:rPr>
              <a:t>≪学校外の活動≫</a:t>
            </a:r>
            <a:endParaRPr lang="en-US" altLang="ja-JP" sz="827" b="1" dirty="0">
              <a:solidFill>
                <a:prstClr val="black"/>
              </a:solidFill>
              <a:latin typeface="Meiryo UI" panose="020B0604030504040204" pitchFamily="50" charset="-128"/>
              <a:ea typeface="Meiryo UI" panose="020B0604030504040204" pitchFamily="50" charset="-128"/>
            </a:endParaRPr>
          </a:p>
          <a:p>
            <a:pPr algn="ctr" defTabSz="359987" eaLnBrk="1" fontAlgn="auto" hangingPunct="1">
              <a:spcBef>
                <a:spcPts val="0"/>
              </a:spcBef>
              <a:spcAft>
                <a:spcPts val="0"/>
              </a:spcAft>
            </a:pPr>
            <a:r>
              <a:rPr lang="ja-JP" altLang="en-US" sz="827" b="1" dirty="0">
                <a:solidFill>
                  <a:srgbClr val="FF0000"/>
                </a:solidFill>
                <a:latin typeface="Meiryo UI" panose="020B0604030504040204" pitchFamily="50" charset="-128"/>
                <a:ea typeface="Meiryo UI" panose="020B0604030504040204" pitchFamily="50" charset="-128"/>
              </a:rPr>
              <a:t>地域クラブ活動</a:t>
            </a:r>
            <a:endParaRPr lang="en-US" altLang="ja-JP" sz="827" b="1" dirty="0">
              <a:solidFill>
                <a:srgbClr val="FF0000"/>
              </a:solidFill>
              <a:latin typeface="Meiryo UI" panose="020B0604030504040204" pitchFamily="50" charset="-128"/>
              <a:ea typeface="Meiryo UI" panose="020B0604030504040204" pitchFamily="50" charset="-128"/>
            </a:endParaRPr>
          </a:p>
        </p:txBody>
      </p:sp>
      <p:grpSp>
        <p:nvGrpSpPr>
          <p:cNvPr id="76" name="グループ化 75">
            <a:extLst>
              <a:ext uri="{FF2B5EF4-FFF2-40B4-BE49-F238E27FC236}">
                <a16:creationId xmlns:a16="http://schemas.microsoft.com/office/drawing/2014/main" id="{01E7BE74-1B52-4B05-8F79-9B26055E61DE}"/>
              </a:ext>
            </a:extLst>
          </p:cNvPr>
          <p:cNvGrpSpPr>
            <a:grpSpLocks noChangeAspect="1"/>
          </p:cNvGrpSpPr>
          <p:nvPr/>
        </p:nvGrpSpPr>
        <p:grpSpPr>
          <a:xfrm>
            <a:off x="364574" y="1218311"/>
            <a:ext cx="4328673" cy="2559575"/>
            <a:chOff x="2141030" y="2029846"/>
            <a:chExt cx="4732409" cy="2798307"/>
          </a:xfrm>
        </p:grpSpPr>
        <p:pic>
          <p:nvPicPr>
            <p:cNvPr id="42" name="図 41">
              <a:extLst>
                <a:ext uri="{FF2B5EF4-FFF2-40B4-BE49-F238E27FC236}">
                  <a16:creationId xmlns:a16="http://schemas.microsoft.com/office/drawing/2014/main" id="{C909C1B3-BA84-431E-976D-4C33086EE1D0}"/>
                </a:ext>
              </a:extLst>
            </p:cNvPr>
            <p:cNvPicPr>
              <a:picLocks noChangeAspect="1"/>
            </p:cNvPicPr>
            <p:nvPr/>
          </p:nvPicPr>
          <p:blipFill>
            <a:blip r:embed="rId31"/>
            <a:stretch>
              <a:fillRect/>
            </a:stretch>
          </p:blipFill>
          <p:spPr>
            <a:xfrm>
              <a:off x="2270560" y="2029846"/>
              <a:ext cx="4602879" cy="2798307"/>
            </a:xfrm>
            <a:prstGeom prst="rect">
              <a:avLst/>
            </a:prstGeom>
          </p:spPr>
        </p:pic>
        <p:pic>
          <p:nvPicPr>
            <p:cNvPr id="62" name="図 61">
              <a:extLst>
                <a:ext uri="{FF2B5EF4-FFF2-40B4-BE49-F238E27FC236}">
                  <a16:creationId xmlns:a16="http://schemas.microsoft.com/office/drawing/2014/main" id="{F7E975FB-B8A0-4A98-BF7E-D6E0E413A26F}"/>
                </a:ext>
              </a:extLst>
            </p:cNvPr>
            <p:cNvPicPr>
              <a:picLocks noChangeAspect="1"/>
            </p:cNvPicPr>
            <p:nvPr/>
          </p:nvPicPr>
          <p:blipFill>
            <a:blip r:embed="rId32"/>
            <a:stretch>
              <a:fillRect/>
            </a:stretch>
          </p:blipFill>
          <p:spPr>
            <a:xfrm>
              <a:off x="2141030" y="2295045"/>
              <a:ext cx="4389500" cy="2267909"/>
            </a:xfrm>
            <a:prstGeom prst="rect">
              <a:avLst/>
            </a:prstGeom>
          </p:spPr>
        </p:pic>
      </p:grpSp>
      <p:sp>
        <p:nvSpPr>
          <p:cNvPr id="78" name="テキスト ボックス 77">
            <a:extLst>
              <a:ext uri="{FF2B5EF4-FFF2-40B4-BE49-F238E27FC236}">
                <a16:creationId xmlns:a16="http://schemas.microsoft.com/office/drawing/2014/main" id="{9292AC7C-9CD3-428F-B250-22B8589D26B1}"/>
              </a:ext>
            </a:extLst>
          </p:cNvPr>
          <p:cNvSpPr txBox="1">
            <a:spLocks/>
          </p:cNvSpPr>
          <p:nvPr/>
        </p:nvSpPr>
        <p:spPr>
          <a:xfrm>
            <a:off x="5050521" y="1215144"/>
            <a:ext cx="5166396" cy="2563543"/>
          </a:xfrm>
          <a:prstGeom prst="rect">
            <a:avLst/>
          </a:prstGeom>
          <a:solidFill>
            <a:schemeClr val="accent2">
              <a:lumMod val="20000"/>
              <a:lumOff val="80000"/>
            </a:schemeClr>
          </a:solidFill>
        </p:spPr>
        <p:txBody>
          <a:bodyPr wrap="square" tIns="79367" bIns="79367" rtlCol="0">
            <a:noAutofit/>
          </a:bodyPr>
          <a:lstStyle/>
          <a:p>
            <a:pPr algn="ctr" defTabSz="503972" eaLnBrk="1" fontAlgn="auto" hangingPunct="1">
              <a:spcBef>
                <a:spcPts val="0"/>
              </a:spcBef>
              <a:spcAft>
                <a:spcPts val="0"/>
              </a:spcAft>
            </a:pPr>
            <a:r>
              <a:rPr lang="ja-JP" altLang="en-US" sz="1543" dirty="0">
                <a:solidFill>
                  <a:prstClr val="black"/>
                </a:solidFill>
                <a:latin typeface="Meiryo UI" panose="020B0604030504040204" pitchFamily="50" charset="-128"/>
                <a:ea typeface="Meiryo UI" panose="020B0604030504040204" pitchFamily="50" charset="-128"/>
              </a:rPr>
              <a:t>中学校教員が土日に部活動に関わる時間</a:t>
            </a:r>
            <a:endParaRPr lang="en-US" altLang="ja-JP" sz="1543" dirty="0">
              <a:solidFill>
                <a:prstClr val="black"/>
              </a:solidFill>
              <a:latin typeface="Meiryo UI" panose="020B0604030504040204" pitchFamily="50" charset="-128"/>
              <a:ea typeface="Meiryo UI" panose="020B0604030504040204" pitchFamily="50" charset="-128"/>
            </a:endParaRPr>
          </a:p>
          <a:p>
            <a:pPr algn="ctr" defTabSz="503972" eaLnBrk="1" fontAlgn="auto" hangingPunct="1">
              <a:spcBef>
                <a:spcPts val="0"/>
              </a:spcBef>
              <a:spcAft>
                <a:spcPts val="0"/>
              </a:spcAft>
            </a:pPr>
            <a:endParaRPr lang="en-US" altLang="ja-JP" sz="441" dirty="0">
              <a:solidFill>
                <a:prstClr val="black"/>
              </a:solidFill>
              <a:latin typeface="Meiryo UI" panose="020B0604030504040204" pitchFamily="50" charset="-128"/>
              <a:ea typeface="Meiryo UI" panose="020B0604030504040204" pitchFamily="50" charset="-128"/>
            </a:endParaRPr>
          </a:p>
          <a:p>
            <a:pPr algn="ctr" defTabSz="503972" eaLnBrk="1" fontAlgn="auto" hangingPunct="1">
              <a:spcBef>
                <a:spcPts val="0"/>
              </a:spcBef>
              <a:spcAft>
                <a:spcPts val="0"/>
              </a:spcAft>
            </a:pPr>
            <a:r>
              <a:rPr lang="ja-JP" altLang="en-US" sz="1543" dirty="0">
                <a:solidFill>
                  <a:srgbClr val="FF0000"/>
                </a:solidFill>
                <a:latin typeface="Meiryo UI" panose="020B0604030504040204" pitchFamily="50" charset="-128"/>
                <a:ea typeface="Meiryo UI" panose="020B0604030504040204" pitchFamily="50" charset="-128"/>
              </a:rPr>
              <a:t>平成</a:t>
            </a:r>
            <a:r>
              <a:rPr lang="en-US" altLang="ja-JP" sz="1543" dirty="0">
                <a:solidFill>
                  <a:srgbClr val="FF0000"/>
                </a:solidFill>
                <a:latin typeface="Meiryo UI" panose="020B0604030504040204" pitchFamily="50" charset="-128"/>
                <a:ea typeface="Meiryo UI" panose="020B0604030504040204" pitchFamily="50" charset="-128"/>
              </a:rPr>
              <a:t>18</a:t>
            </a:r>
            <a:r>
              <a:rPr lang="ja-JP" altLang="en-US" sz="1543" dirty="0">
                <a:solidFill>
                  <a:srgbClr val="FF0000"/>
                </a:solidFill>
                <a:latin typeface="Meiryo UI" panose="020B0604030504040204" pitchFamily="50" charset="-128"/>
                <a:ea typeface="Meiryo UI" panose="020B0604030504040204" pitchFamily="50" charset="-128"/>
              </a:rPr>
              <a:t>年度 １時間６分　⇒　平成</a:t>
            </a:r>
            <a:r>
              <a:rPr lang="en-US" altLang="ja-JP" sz="1543" dirty="0">
                <a:solidFill>
                  <a:srgbClr val="FF0000"/>
                </a:solidFill>
                <a:latin typeface="Meiryo UI" panose="020B0604030504040204" pitchFamily="50" charset="-128"/>
                <a:ea typeface="Meiryo UI" panose="020B0604030504040204" pitchFamily="50" charset="-128"/>
              </a:rPr>
              <a:t>28</a:t>
            </a:r>
            <a:r>
              <a:rPr lang="ja-JP" altLang="en-US" sz="1543" dirty="0">
                <a:solidFill>
                  <a:srgbClr val="FF0000"/>
                </a:solidFill>
                <a:latin typeface="Meiryo UI" panose="020B0604030504040204" pitchFamily="50" charset="-128"/>
                <a:ea typeface="Meiryo UI" panose="020B0604030504040204" pitchFamily="50" charset="-128"/>
              </a:rPr>
              <a:t>年度 ２時間９分</a:t>
            </a:r>
            <a:endParaRPr lang="en-US" altLang="ja-JP" sz="1543" dirty="0">
              <a:solidFill>
                <a:srgbClr val="FF0000"/>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pPr>
            <a:endParaRPr lang="en-US" altLang="ja-JP" sz="551" dirty="0">
              <a:solidFill>
                <a:srgbClr val="FF0000"/>
              </a:solidFill>
              <a:latin typeface="Meiryo UI" panose="020B0604030504040204" pitchFamily="50" charset="-128"/>
              <a:ea typeface="Meiryo UI" panose="020B0604030504040204" pitchFamily="50" charset="-128"/>
            </a:endParaRPr>
          </a:p>
          <a:p>
            <a:pPr algn="ctr" defTabSz="503972" eaLnBrk="1" fontAlgn="auto" hangingPunct="1">
              <a:spcBef>
                <a:spcPts val="0"/>
              </a:spcBef>
              <a:spcAft>
                <a:spcPts val="0"/>
              </a:spcAft>
            </a:pPr>
            <a:r>
              <a:rPr lang="en-US" altLang="ja-JP" sz="1984" b="1" dirty="0">
                <a:solidFill>
                  <a:srgbClr val="FF0000"/>
                </a:solidFill>
                <a:latin typeface="Meiryo UI" panose="020B0604030504040204" pitchFamily="50" charset="-128"/>
                <a:ea typeface="Meiryo UI" panose="020B0604030504040204" pitchFamily="50" charset="-128"/>
              </a:rPr>
              <a:t>10</a:t>
            </a:r>
            <a:r>
              <a:rPr lang="ja-JP" altLang="en-US" sz="1984" b="1" dirty="0">
                <a:solidFill>
                  <a:srgbClr val="FF0000"/>
                </a:solidFill>
                <a:latin typeface="Meiryo UI" panose="020B0604030504040204" pitchFamily="50" charset="-128"/>
                <a:ea typeface="Meiryo UI" panose="020B0604030504040204" pitchFamily="50" charset="-128"/>
              </a:rPr>
              <a:t>年間で負担が約２倍</a:t>
            </a:r>
            <a:endParaRPr lang="en-US" altLang="ja-JP" sz="1984" b="1" dirty="0">
              <a:solidFill>
                <a:srgbClr val="FF0000"/>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pPr>
            <a:endParaRPr lang="en-US" altLang="ja-JP" sz="551" dirty="0">
              <a:solidFill>
                <a:srgbClr val="FF0000"/>
              </a:solidFill>
              <a:latin typeface="Meiryo UI" panose="020B0604030504040204" pitchFamily="50" charset="-128"/>
              <a:ea typeface="Meiryo UI" panose="020B0604030504040204" pitchFamily="50" charset="-128"/>
            </a:endParaRPr>
          </a:p>
          <a:p>
            <a:pPr algn="r" defTabSz="503972" eaLnBrk="1" fontAlgn="auto" hangingPunct="1">
              <a:spcBef>
                <a:spcPts val="0"/>
              </a:spcBef>
              <a:spcAft>
                <a:spcPts val="0"/>
              </a:spcAft>
            </a:pPr>
            <a:r>
              <a:rPr lang="en-US" altLang="ja-JP" sz="992" dirty="0">
                <a:solidFill>
                  <a:prstClr val="black"/>
                </a:solidFill>
                <a:latin typeface="Meiryo UI" panose="020B0604030504040204" pitchFamily="50" charset="-128"/>
                <a:ea typeface="Meiryo UI" panose="020B0604030504040204" pitchFamily="50" charset="-128"/>
              </a:rPr>
              <a:t>(</a:t>
            </a:r>
            <a:r>
              <a:rPr lang="ja-JP" altLang="en-US" sz="992" dirty="0">
                <a:solidFill>
                  <a:prstClr val="black"/>
                </a:solidFill>
                <a:latin typeface="Meiryo UI" panose="020B0604030504040204" pitchFamily="50" charset="-128"/>
                <a:ea typeface="Meiryo UI" panose="020B0604030504040204" pitchFamily="50" charset="-128"/>
              </a:rPr>
              <a:t>文部科学省：教員勤務実態調査より</a:t>
            </a:r>
            <a:r>
              <a:rPr lang="en-US" altLang="ja-JP" sz="992" dirty="0">
                <a:solidFill>
                  <a:prstClr val="black"/>
                </a:solidFill>
                <a:latin typeface="Meiryo UI" panose="020B0604030504040204" pitchFamily="50" charset="-128"/>
                <a:ea typeface="Meiryo UI" panose="020B0604030504040204" pitchFamily="50" charset="-128"/>
              </a:rPr>
              <a:t>)</a:t>
            </a:r>
          </a:p>
          <a:p>
            <a:pPr defTabSz="503972" eaLnBrk="1" fontAlgn="auto" hangingPunct="1">
              <a:spcBef>
                <a:spcPts val="0"/>
              </a:spcBef>
              <a:spcAft>
                <a:spcPts val="0"/>
              </a:spcAft>
            </a:pPr>
            <a:endParaRPr lang="en-US" altLang="ja-JP" sz="882"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pPr>
            <a:r>
              <a:rPr lang="en-US" altLang="ja-JP" sz="992" dirty="0">
                <a:solidFill>
                  <a:prstClr val="black"/>
                </a:solidFill>
                <a:latin typeface="Meiryo UI" panose="020B0604030504040204" pitchFamily="50" charset="-128"/>
                <a:ea typeface="Meiryo UI" panose="020B0604030504040204" pitchFamily="50" charset="-128"/>
              </a:rPr>
              <a:t>[</a:t>
            </a:r>
            <a:r>
              <a:rPr lang="ja-JP" altLang="en-US" sz="992" dirty="0">
                <a:solidFill>
                  <a:prstClr val="black"/>
                </a:solidFill>
                <a:latin typeface="Meiryo UI" panose="020B0604030504040204" pitchFamily="50" charset="-128"/>
                <a:ea typeface="Meiryo UI" panose="020B0604030504040204" pitchFamily="50" charset="-128"/>
              </a:rPr>
              <a:t>指導者の配置状況</a:t>
            </a:r>
            <a:r>
              <a:rPr lang="en-US" altLang="ja-JP" sz="992" dirty="0">
                <a:solidFill>
                  <a:prstClr val="black"/>
                </a:solidFill>
                <a:latin typeface="Meiryo UI" panose="020B0604030504040204" pitchFamily="50" charset="-128"/>
                <a:ea typeface="Meiryo UI" panose="020B0604030504040204" pitchFamily="50" charset="-128"/>
              </a:rPr>
              <a:t>(</a:t>
            </a:r>
            <a:r>
              <a:rPr lang="ja-JP" altLang="en-US" sz="992" dirty="0">
                <a:solidFill>
                  <a:prstClr val="black"/>
                </a:solidFill>
                <a:latin typeface="Meiryo UI" panose="020B0604030504040204" pitchFamily="50" charset="-128"/>
                <a:ea typeface="Meiryo UI" panose="020B0604030504040204" pitchFamily="50" charset="-128"/>
              </a:rPr>
              <a:t>令和４年度</a:t>
            </a:r>
            <a:r>
              <a:rPr lang="en-US" altLang="ja-JP" sz="992" dirty="0">
                <a:solidFill>
                  <a:prstClr val="black"/>
                </a:solidFill>
                <a:latin typeface="Meiryo UI" panose="020B0604030504040204" pitchFamily="50" charset="-128"/>
                <a:ea typeface="Meiryo UI" panose="020B0604030504040204" pitchFamily="50" charset="-128"/>
              </a:rPr>
              <a:t>)]</a:t>
            </a:r>
          </a:p>
          <a:p>
            <a:pPr defTabSz="503972" eaLnBrk="1" fontAlgn="auto" hangingPunct="1">
              <a:spcBef>
                <a:spcPts val="0"/>
              </a:spcBef>
              <a:spcAft>
                <a:spcPts val="0"/>
              </a:spcAft>
            </a:pPr>
            <a:endParaRPr lang="en-US" altLang="ja-JP" sz="992"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pPr>
            <a:endParaRPr lang="en-US" altLang="ja-JP" sz="992"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pPr>
            <a:endParaRPr lang="en-US" altLang="ja-JP" sz="992"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pPr>
            <a:endParaRPr lang="en-US" altLang="ja-JP" sz="992"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pPr>
            <a:endParaRPr lang="en-US" altLang="ja-JP" sz="992"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pPr>
            <a:endParaRPr lang="en-US" altLang="ja-JP" sz="661" dirty="0">
              <a:solidFill>
                <a:prstClr val="black"/>
              </a:solidFill>
              <a:latin typeface="Meiryo UI" panose="020B0604030504040204" pitchFamily="50" charset="-128"/>
              <a:ea typeface="Meiryo UI" panose="020B0604030504040204" pitchFamily="50" charset="-128"/>
            </a:endParaRPr>
          </a:p>
          <a:p>
            <a:pPr algn="r" defTabSz="503972" eaLnBrk="1" fontAlgn="auto" hangingPunct="1">
              <a:spcBef>
                <a:spcPts val="0"/>
              </a:spcBef>
              <a:spcAft>
                <a:spcPts val="0"/>
              </a:spcAft>
            </a:pPr>
            <a:r>
              <a:rPr lang="en-US" altLang="ja-JP" sz="992" dirty="0">
                <a:solidFill>
                  <a:prstClr val="black"/>
                </a:solidFill>
                <a:latin typeface="Meiryo UI" panose="020B0604030504040204" pitchFamily="50" charset="-128"/>
                <a:ea typeface="Meiryo UI" panose="020B0604030504040204" pitchFamily="50" charset="-128"/>
              </a:rPr>
              <a:t>(</a:t>
            </a:r>
            <a:r>
              <a:rPr lang="ja-JP" altLang="en-US" sz="992" dirty="0">
                <a:solidFill>
                  <a:prstClr val="black"/>
                </a:solidFill>
                <a:latin typeface="Meiryo UI" panose="020B0604030504040204" pitchFamily="50" charset="-128"/>
                <a:ea typeface="Meiryo UI" panose="020B0604030504040204" pitchFamily="50" charset="-128"/>
              </a:rPr>
              <a:t>大阪府：部活動実態調査より</a:t>
            </a:r>
            <a:r>
              <a:rPr lang="en-US" altLang="ja-JP" sz="992" dirty="0">
                <a:solidFill>
                  <a:prstClr val="black"/>
                </a:solidFill>
                <a:latin typeface="Meiryo UI" panose="020B0604030504040204" pitchFamily="50" charset="-128"/>
                <a:ea typeface="Meiryo UI" panose="020B0604030504040204" pitchFamily="50" charset="-128"/>
              </a:rPr>
              <a:t>)</a:t>
            </a:r>
            <a:endParaRPr lang="ja-JP" altLang="en-US" sz="992" dirty="0">
              <a:solidFill>
                <a:prstClr val="black"/>
              </a:solidFill>
              <a:latin typeface="Meiryo UI" panose="020B0604030504040204" pitchFamily="50" charset="-128"/>
              <a:ea typeface="Meiryo UI" panose="020B0604030504040204" pitchFamily="50" charset="-128"/>
            </a:endParaRPr>
          </a:p>
        </p:txBody>
      </p:sp>
      <p:grpSp>
        <p:nvGrpSpPr>
          <p:cNvPr id="135" name="グループ化 134">
            <a:extLst>
              <a:ext uri="{FF2B5EF4-FFF2-40B4-BE49-F238E27FC236}">
                <a16:creationId xmlns:a16="http://schemas.microsoft.com/office/drawing/2014/main" id="{7F4EF7C0-F9DE-4DBB-8229-1C5B6316AC3B}"/>
              </a:ext>
            </a:extLst>
          </p:cNvPr>
          <p:cNvGrpSpPr/>
          <p:nvPr/>
        </p:nvGrpSpPr>
        <p:grpSpPr>
          <a:xfrm>
            <a:off x="5147789" y="2761745"/>
            <a:ext cx="5039783" cy="793667"/>
            <a:chOff x="660830" y="3063208"/>
            <a:chExt cx="5731507" cy="908717"/>
          </a:xfrm>
        </p:grpSpPr>
        <p:pic>
          <p:nvPicPr>
            <p:cNvPr id="139" name="図 138">
              <a:extLst>
                <a:ext uri="{FF2B5EF4-FFF2-40B4-BE49-F238E27FC236}">
                  <a16:creationId xmlns:a16="http://schemas.microsoft.com/office/drawing/2014/main" id="{40C3DBCE-3E31-4C5C-AC6F-EDD9C0AE8507}"/>
                </a:ext>
              </a:extLst>
            </p:cNvPr>
            <p:cNvPicPr>
              <a:picLocks noChangeAspect="1"/>
            </p:cNvPicPr>
            <p:nvPr/>
          </p:nvPicPr>
          <p:blipFill rotWithShape="1">
            <a:blip r:embed="rId33"/>
            <a:srcRect r="1143" b="25844"/>
            <a:stretch/>
          </p:blipFill>
          <p:spPr>
            <a:xfrm>
              <a:off x="660830" y="3063208"/>
              <a:ext cx="5731507" cy="908717"/>
            </a:xfrm>
            <a:prstGeom prst="rect">
              <a:avLst/>
            </a:prstGeom>
            <a:ln>
              <a:noFill/>
            </a:ln>
          </p:spPr>
        </p:pic>
        <p:pic>
          <p:nvPicPr>
            <p:cNvPr id="140" name="図 139">
              <a:extLst>
                <a:ext uri="{FF2B5EF4-FFF2-40B4-BE49-F238E27FC236}">
                  <a16:creationId xmlns:a16="http://schemas.microsoft.com/office/drawing/2014/main" id="{83C598B8-6EAF-4385-8723-68A7A8EC120A}"/>
                </a:ext>
              </a:extLst>
            </p:cNvPr>
            <p:cNvPicPr>
              <a:picLocks noChangeAspect="1"/>
            </p:cNvPicPr>
            <p:nvPr/>
          </p:nvPicPr>
          <p:blipFill>
            <a:blip r:embed="rId34"/>
            <a:stretch>
              <a:fillRect/>
            </a:stretch>
          </p:blipFill>
          <p:spPr>
            <a:xfrm>
              <a:off x="2096507" y="3360143"/>
              <a:ext cx="1150229" cy="216000"/>
            </a:xfrm>
            <a:prstGeom prst="rect">
              <a:avLst/>
            </a:prstGeom>
          </p:spPr>
        </p:pic>
        <p:pic>
          <p:nvPicPr>
            <p:cNvPr id="141" name="図 140">
              <a:extLst>
                <a:ext uri="{FF2B5EF4-FFF2-40B4-BE49-F238E27FC236}">
                  <a16:creationId xmlns:a16="http://schemas.microsoft.com/office/drawing/2014/main" id="{1CBC5818-39CA-4587-9CA4-43AB157D1C0A}"/>
                </a:ext>
              </a:extLst>
            </p:cNvPr>
            <p:cNvPicPr>
              <a:picLocks noChangeAspect="1"/>
            </p:cNvPicPr>
            <p:nvPr/>
          </p:nvPicPr>
          <p:blipFill>
            <a:blip r:embed="rId35"/>
            <a:stretch>
              <a:fillRect/>
            </a:stretch>
          </p:blipFill>
          <p:spPr>
            <a:xfrm>
              <a:off x="4736476" y="3360143"/>
              <a:ext cx="790245" cy="216000"/>
            </a:xfrm>
            <a:prstGeom prst="rect">
              <a:avLst/>
            </a:prstGeom>
          </p:spPr>
        </p:pic>
        <p:pic>
          <p:nvPicPr>
            <p:cNvPr id="142" name="図 141">
              <a:extLst>
                <a:ext uri="{FF2B5EF4-FFF2-40B4-BE49-F238E27FC236}">
                  <a16:creationId xmlns:a16="http://schemas.microsoft.com/office/drawing/2014/main" id="{43A29DBE-C48A-44DB-A9F5-A96890FC6A95}"/>
                </a:ext>
              </a:extLst>
            </p:cNvPr>
            <p:cNvPicPr>
              <a:picLocks noChangeAspect="1"/>
            </p:cNvPicPr>
            <p:nvPr/>
          </p:nvPicPr>
          <p:blipFill>
            <a:blip r:embed="rId36"/>
            <a:stretch>
              <a:fillRect/>
            </a:stretch>
          </p:blipFill>
          <p:spPr>
            <a:xfrm>
              <a:off x="2096507" y="3578674"/>
              <a:ext cx="1152000" cy="216816"/>
            </a:xfrm>
            <a:prstGeom prst="rect">
              <a:avLst/>
            </a:prstGeom>
          </p:spPr>
        </p:pic>
        <p:pic>
          <p:nvPicPr>
            <p:cNvPr id="143" name="図 142">
              <a:extLst>
                <a:ext uri="{FF2B5EF4-FFF2-40B4-BE49-F238E27FC236}">
                  <a16:creationId xmlns:a16="http://schemas.microsoft.com/office/drawing/2014/main" id="{485EAECD-9768-427C-9F55-9B923B7EDA2D}"/>
                </a:ext>
              </a:extLst>
            </p:cNvPr>
            <p:cNvPicPr>
              <a:picLocks noChangeAspect="1"/>
            </p:cNvPicPr>
            <p:nvPr/>
          </p:nvPicPr>
          <p:blipFill>
            <a:blip r:embed="rId37"/>
            <a:stretch>
              <a:fillRect/>
            </a:stretch>
          </p:blipFill>
          <p:spPr>
            <a:xfrm>
              <a:off x="4736476" y="3578674"/>
              <a:ext cx="790246" cy="216000"/>
            </a:xfrm>
            <a:prstGeom prst="rect">
              <a:avLst/>
            </a:prstGeom>
          </p:spPr>
        </p:pic>
      </p:grpSp>
    </p:spTree>
    <p:extLst>
      <p:ext uri="{BB962C8B-B14F-4D97-AF65-F5344CB8AC3E}">
        <p14:creationId xmlns:p14="http://schemas.microsoft.com/office/powerpoint/2010/main" val="33125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74313" y="340197"/>
            <a:ext cx="4183196" cy="4316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Ins="0" rtlCol="0" anchor="ctr">
            <a:spAutoFit/>
          </a:bodyPr>
          <a:lstStyle/>
          <a:p>
            <a:pPr defTabSz="503972" eaLnBrk="1" fontAlgn="auto" hangingPunct="1">
              <a:spcBef>
                <a:spcPts val="0"/>
              </a:spcBef>
              <a:spcAft>
                <a:spcPts val="0"/>
              </a:spcAft>
              <a:defRPr/>
            </a:pPr>
            <a:r>
              <a:rPr lang="ja-JP" altLang="en-US" sz="2205" b="1" dirty="0">
                <a:solidFill>
                  <a:srgbClr val="FF6600"/>
                </a:solidFill>
                <a:latin typeface="Meiryo UI" panose="020B0604030504040204" pitchFamily="50" charset="-128"/>
                <a:ea typeface="Meiryo UI" panose="020B0604030504040204" pitchFamily="50" charset="-128"/>
              </a:rPr>
              <a:t>地域クラブ活動体制整備等事業費</a:t>
            </a:r>
            <a:endParaRPr lang="en-US" altLang="ja-JP" sz="2205" b="1" dirty="0">
              <a:solidFill>
                <a:srgbClr val="FF6600"/>
              </a:solidFill>
              <a:latin typeface="Meiryo UI" panose="020B0604030504040204" pitchFamily="50" charset="-128"/>
              <a:ea typeface="Meiryo UI" panose="020B0604030504040204" pitchFamily="50" charset="-128"/>
            </a:endParaRPr>
          </a:p>
        </p:txBody>
      </p:sp>
      <p:cxnSp>
        <p:nvCxnSpPr>
          <p:cNvPr id="3" name="直線コネクタ 2"/>
          <p:cNvCxnSpPr>
            <a:cxnSpLocks/>
          </p:cNvCxnSpPr>
          <p:nvPr/>
        </p:nvCxnSpPr>
        <p:spPr>
          <a:xfrm>
            <a:off x="464856" y="762182"/>
            <a:ext cx="9762100" cy="0"/>
          </a:xfrm>
          <a:prstGeom prst="line">
            <a:avLst/>
          </a:prstGeom>
          <a:ln w="28575">
            <a:solidFill>
              <a:srgbClr val="FF9900"/>
            </a:solidFill>
          </a:ln>
        </p:spPr>
        <p:style>
          <a:lnRef idx="2">
            <a:schemeClr val="accent4"/>
          </a:lnRef>
          <a:fillRef idx="0">
            <a:schemeClr val="accent4"/>
          </a:fillRef>
          <a:effectRef idx="1">
            <a:schemeClr val="accent4"/>
          </a:effectRef>
          <a:fontRef idx="minor">
            <a:schemeClr val="tx1"/>
          </a:fontRef>
        </p:style>
      </p:cxnSp>
      <p:sp>
        <p:nvSpPr>
          <p:cNvPr id="75" name="テキスト ボックス 74"/>
          <p:cNvSpPr txBox="1"/>
          <p:nvPr/>
        </p:nvSpPr>
        <p:spPr>
          <a:xfrm>
            <a:off x="339127" y="731035"/>
            <a:ext cx="10043134" cy="329770"/>
          </a:xfrm>
          <a:prstGeom prst="rect">
            <a:avLst/>
          </a:prstGeom>
          <a:noFill/>
        </p:spPr>
        <p:txBody>
          <a:bodyPr wrap="none" rtlCol="0">
            <a:spAutoFit/>
          </a:bodyPr>
          <a:lstStyle/>
          <a:p>
            <a:pPr defTabSz="503972" eaLnBrk="1" fontAlgn="auto" hangingPunct="1">
              <a:spcBef>
                <a:spcPts val="0"/>
              </a:spcBef>
              <a:spcAft>
                <a:spcPts val="0"/>
              </a:spcAft>
              <a:defRPr/>
            </a:pPr>
            <a:r>
              <a:rPr lang="en-US" altLang="ja-JP" sz="1543" b="1" dirty="0">
                <a:solidFill>
                  <a:srgbClr val="FF0000"/>
                </a:solidFill>
                <a:latin typeface="Meiryo UI" panose="020B0604030504040204" pitchFamily="50" charset="-128"/>
                <a:ea typeface="Meiryo UI" panose="020B0604030504040204" pitchFamily="50" charset="-128"/>
              </a:rPr>
              <a:t>【</a:t>
            </a:r>
            <a:r>
              <a:rPr lang="ja-JP" altLang="en-US" sz="1543" b="1" dirty="0">
                <a:solidFill>
                  <a:srgbClr val="FF0000"/>
                </a:solidFill>
                <a:latin typeface="Meiryo UI" panose="020B0604030504040204" pitchFamily="50" charset="-128"/>
                <a:ea typeface="Meiryo UI" panose="020B0604030504040204" pitchFamily="50" charset="-128"/>
              </a:rPr>
              <a:t>目的</a:t>
            </a:r>
            <a:r>
              <a:rPr lang="en-US" altLang="ja-JP" sz="1543" b="1" dirty="0">
                <a:solidFill>
                  <a:srgbClr val="FF0000"/>
                </a:solidFill>
                <a:latin typeface="Meiryo UI" panose="020B0604030504040204" pitchFamily="50" charset="-128"/>
                <a:ea typeface="Meiryo UI" panose="020B0604030504040204" pitchFamily="50" charset="-128"/>
              </a:rPr>
              <a:t>】</a:t>
            </a:r>
            <a:r>
              <a:rPr lang="ja-JP" altLang="en-US" sz="1543" b="1" dirty="0">
                <a:solidFill>
                  <a:srgbClr val="FF0000"/>
                </a:solidFill>
                <a:latin typeface="Meiryo UI" panose="020B0604030504040204" pitchFamily="50" charset="-128"/>
                <a:ea typeface="Meiryo UI" panose="020B0604030504040204" pitchFamily="50" charset="-128"/>
              </a:rPr>
              <a:t>子どもたちの多様な活動機会の確保と学校の働き方改革を実現する</a:t>
            </a:r>
            <a:r>
              <a:rPr lang="ja-JP" altLang="en-US" sz="1157" b="1" dirty="0">
                <a:solidFill>
                  <a:srgbClr val="FF0000"/>
                </a:solidFill>
                <a:latin typeface="Meiryo UI" panose="020B0604030504040204" pitchFamily="50" charset="-128"/>
                <a:ea typeface="Meiryo UI" panose="020B0604030504040204" pitchFamily="50" charset="-128"/>
              </a:rPr>
              <a:t> </a:t>
            </a:r>
            <a:r>
              <a:rPr kumimoji="0" lang="ja-JP" altLang="en-US" sz="1157" dirty="0">
                <a:solidFill>
                  <a:srgbClr val="FF0000"/>
                </a:solidFill>
                <a:latin typeface="Meiryo UI" panose="020B0604030504040204" pitchFamily="50" charset="-128"/>
                <a:ea typeface="Meiryo UI" panose="020B0604030504040204" pitchFamily="50" charset="-128"/>
              </a:rPr>
              <a:t>≪地域移行体制構築と部活動指導員配置の両輪による改革≫</a:t>
            </a:r>
            <a:endParaRPr lang="en-US" altLang="ja-JP" sz="1157" dirty="0">
              <a:solidFill>
                <a:srgbClr val="FF0000"/>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470785" y="1032569"/>
            <a:ext cx="9762100" cy="1984167"/>
          </a:xfrm>
          <a:prstGeom prst="rect">
            <a:avLst/>
          </a:prstGeom>
          <a:solidFill>
            <a:schemeClr val="bg1">
              <a:lumMod val="95000"/>
            </a:schemeClr>
          </a:solidFill>
          <a:ln w="12700" cap="flat" cmpd="sng" algn="ctr">
            <a:solidFill>
              <a:schemeClr val="bg1">
                <a:lumMod val="50000"/>
              </a:schemeClr>
            </a:solidFill>
            <a:prstDash val="sysDot"/>
            <a:miter lim="800000"/>
          </a:ln>
          <a:effectLst/>
        </p:spPr>
        <p:txBody>
          <a:bodyPr rtlCol="0" anchor="ctr"/>
          <a:lstStyle/>
          <a:p>
            <a:pPr defTabSz="1007943" eaLnBrk="1" fontAlgn="auto" hangingPunct="1">
              <a:spcBef>
                <a:spcPts val="0"/>
              </a:spcBef>
              <a:spcAft>
                <a:spcPts val="0"/>
              </a:spcAft>
              <a:defRPr/>
            </a:pPr>
            <a:endParaRPr lang="ja-JP" altLang="en-US" sz="1323" kern="0" dirty="0">
              <a:solidFill>
                <a:prstClr val="black"/>
              </a:solidFill>
              <a:latin typeface="Meiryo UI" panose="020B0604030504040204" pitchFamily="50" charset="-128"/>
              <a:ea typeface="Meiryo UI" panose="020B0604030504040204" pitchFamily="50" charset="-128"/>
            </a:endParaRPr>
          </a:p>
        </p:txBody>
      </p:sp>
      <p:sp>
        <p:nvSpPr>
          <p:cNvPr id="112" name="正方形/長方形 111"/>
          <p:cNvSpPr/>
          <p:nvPr/>
        </p:nvSpPr>
        <p:spPr>
          <a:xfrm>
            <a:off x="6395099" y="1420566"/>
            <a:ext cx="3809600" cy="1547650"/>
          </a:xfrm>
          <a:prstGeom prst="rect">
            <a:avLst/>
          </a:prstGeom>
          <a:solidFill>
            <a:sysClr val="window" lastClr="FFFFFF"/>
          </a:solidFill>
          <a:ln>
            <a:solidFill>
              <a:srgbClr val="FF0000"/>
            </a:solidFill>
          </a:ln>
        </p:spPr>
        <p:txBody>
          <a:bodyPr vert="horz" wrap="square" lIns="39683" tIns="39683" rIns="39683" bIns="39683" anchor="ctr" anchorCtr="0">
            <a:noAutofit/>
          </a:bodyPr>
          <a:lstStyle/>
          <a:p>
            <a:pPr defTabSz="1007943" eaLnBrk="1" fontAlgn="auto" hangingPunct="1">
              <a:spcBef>
                <a:spcPts val="0"/>
              </a:spcBef>
              <a:spcAft>
                <a:spcPts val="0"/>
              </a:spcAft>
              <a:defRPr/>
            </a:pPr>
            <a:r>
              <a:rPr kumimoji="0" lang="en-US" altLang="ja-JP" sz="1213" kern="0" dirty="0">
                <a:solidFill>
                  <a:prstClr val="black"/>
                </a:solidFill>
                <a:latin typeface="Meiryo UI" panose="020B0604030504040204" pitchFamily="50" charset="-128"/>
                <a:ea typeface="Meiryo UI" panose="020B0604030504040204" pitchFamily="50" charset="-128"/>
              </a:rPr>
              <a:t>【</a:t>
            </a:r>
            <a:r>
              <a:rPr kumimoji="0" lang="ja-JP" altLang="en-US" sz="1213" kern="0" dirty="0">
                <a:solidFill>
                  <a:prstClr val="black"/>
                </a:solidFill>
                <a:latin typeface="Meiryo UI" panose="020B0604030504040204" pitchFamily="50" charset="-128"/>
                <a:ea typeface="Meiryo UI" panose="020B0604030504040204" pitchFamily="50" charset="-128"/>
              </a:rPr>
              <a:t>令和５年度 部活動実態調査より</a:t>
            </a:r>
            <a:r>
              <a:rPr kumimoji="0" lang="en-US" altLang="ja-JP" sz="1213" kern="0" dirty="0">
                <a:solidFill>
                  <a:prstClr val="black"/>
                </a:solidFill>
                <a:latin typeface="Meiryo UI" panose="020B0604030504040204" pitchFamily="50" charset="-128"/>
                <a:ea typeface="Meiryo UI" panose="020B0604030504040204" pitchFamily="50" charset="-128"/>
              </a:rPr>
              <a:t>】</a:t>
            </a:r>
          </a:p>
          <a:p>
            <a:pPr defTabSz="1007943" eaLnBrk="1" fontAlgn="auto" hangingPunct="1">
              <a:spcBef>
                <a:spcPts val="0"/>
              </a:spcBef>
              <a:spcAft>
                <a:spcPts val="0"/>
              </a:spcAft>
              <a:defRPr/>
            </a:pPr>
            <a:r>
              <a:rPr kumimoji="0" lang="ja-JP" altLang="en-US" sz="1213" kern="0" dirty="0">
                <a:solidFill>
                  <a:prstClr val="black"/>
                </a:solidFill>
                <a:latin typeface="Meiryo UI" panose="020B0604030504040204" pitchFamily="50" charset="-128"/>
                <a:ea typeface="Meiryo UI" panose="020B0604030504040204" pitchFamily="50" charset="-128"/>
              </a:rPr>
              <a:t>　◆部活動設置部数：</a:t>
            </a:r>
            <a:r>
              <a:rPr kumimoji="0" lang="en-US" altLang="ja-JP" sz="1213" kern="0" dirty="0">
                <a:solidFill>
                  <a:prstClr val="black"/>
                </a:solidFill>
                <a:latin typeface="Meiryo UI" panose="020B0604030504040204" pitchFamily="50" charset="-128"/>
                <a:ea typeface="Meiryo UI" panose="020B0604030504040204" pitchFamily="50" charset="-128"/>
              </a:rPr>
              <a:t>4,649</a:t>
            </a:r>
            <a:r>
              <a:rPr kumimoji="0" lang="ja-JP" altLang="en-US" sz="1213" kern="0" dirty="0">
                <a:solidFill>
                  <a:prstClr val="black"/>
                </a:solidFill>
                <a:latin typeface="Meiryo UI" panose="020B0604030504040204" pitchFamily="50" charset="-128"/>
                <a:ea typeface="Meiryo UI" panose="020B0604030504040204" pitchFamily="50" charset="-128"/>
              </a:rPr>
              <a:t>部</a:t>
            </a:r>
            <a:r>
              <a:rPr kumimoji="0" lang="ja-JP" altLang="en-US" sz="992" kern="0" dirty="0">
                <a:solidFill>
                  <a:prstClr val="black"/>
                </a:solidFill>
                <a:latin typeface="Meiryo UI" panose="020B0604030504040204" pitchFamily="50" charset="-128"/>
                <a:ea typeface="Meiryo UI" panose="020B0604030504040204" pitchFamily="50" charset="-128"/>
              </a:rPr>
              <a:t>（顧問：</a:t>
            </a:r>
            <a:r>
              <a:rPr kumimoji="0" lang="en-US" altLang="ja-JP" sz="992" kern="0" dirty="0">
                <a:solidFill>
                  <a:prstClr val="black"/>
                </a:solidFill>
                <a:latin typeface="Meiryo UI" panose="020B0604030504040204" pitchFamily="50" charset="-128"/>
                <a:ea typeface="Meiryo UI" panose="020B0604030504040204" pitchFamily="50" charset="-128"/>
              </a:rPr>
              <a:t>10,451</a:t>
            </a:r>
            <a:r>
              <a:rPr kumimoji="0" lang="ja-JP" altLang="en-US" sz="992" kern="0" dirty="0">
                <a:solidFill>
                  <a:prstClr val="black"/>
                </a:solidFill>
                <a:latin typeface="Meiryo UI" panose="020B0604030504040204" pitchFamily="50" charset="-128"/>
                <a:ea typeface="Meiryo UI" panose="020B0604030504040204" pitchFamily="50" charset="-128"/>
              </a:rPr>
              <a:t>人）</a:t>
            </a:r>
          </a:p>
          <a:p>
            <a:pPr defTabSz="1007943" eaLnBrk="1" fontAlgn="auto" hangingPunct="1">
              <a:spcBef>
                <a:spcPts val="0"/>
              </a:spcBef>
              <a:spcAft>
                <a:spcPts val="0"/>
              </a:spcAft>
              <a:defRPr/>
            </a:pPr>
            <a:r>
              <a:rPr kumimoji="0" lang="ja-JP" altLang="en-US" sz="1213" kern="0" dirty="0">
                <a:solidFill>
                  <a:prstClr val="black"/>
                </a:solidFill>
                <a:latin typeface="Meiryo UI" panose="020B0604030504040204" pitchFamily="50" charset="-128"/>
                <a:ea typeface="Meiryo UI" panose="020B0604030504040204" pitchFamily="50" charset="-128"/>
              </a:rPr>
              <a:t>　◆うち専門的指導可能教員割合：約</a:t>
            </a:r>
            <a:r>
              <a:rPr kumimoji="0" lang="en-US" altLang="ja-JP" sz="1213" kern="0" dirty="0">
                <a:solidFill>
                  <a:prstClr val="black"/>
                </a:solidFill>
                <a:latin typeface="Meiryo UI" panose="020B0604030504040204" pitchFamily="50" charset="-128"/>
                <a:ea typeface="Meiryo UI" panose="020B0604030504040204" pitchFamily="50" charset="-128"/>
              </a:rPr>
              <a:t>49.8</a:t>
            </a:r>
            <a:r>
              <a:rPr kumimoji="0" lang="ja-JP" altLang="en-US" sz="1213" kern="0" dirty="0">
                <a:solidFill>
                  <a:prstClr val="black"/>
                </a:solidFill>
                <a:latin typeface="Meiryo UI" panose="020B0604030504040204" pitchFamily="50" charset="-128"/>
                <a:ea typeface="Meiryo UI" panose="020B0604030504040204" pitchFamily="50" charset="-128"/>
              </a:rPr>
              <a:t>％</a:t>
            </a:r>
            <a:r>
              <a:rPr kumimoji="0" lang="ja-JP" altLang="en-US" sz="992" kern="0" dirty="0">
                <a:solidFill>
                  <a:prstClr val="black"/>
                </a:solidFill>
                <a:latin typeface="Meiryo UI" panose="020B0604030504040204" pitchFamily="50" charset="-128"/>
                <a:ea typeface="Meiryo UI" panose="020B0604030504040204" pitchFamily="50" charset="-128"/>
              </a:rPr>
              <a:t>（</a:t>
            </a:r>
            <a:r>
              <a:rPr kumimoji="0" lang="en-US" altLang="ja-JP" sz="992" kern="0" dirty="0">
                <a:solidFill>
                  <a:prstClr val="black"/>
                </a:solidFill>
                <a:latin typeface="Meiryo UI" panose="020B0604030504040204" pitchFamily="50" charset="-128"/>
                <a:ea typeface="Meiryo UI" panose="020B0604030504040204" pitchFamily="50" charset="-128"/>
              </a:rPr>
              <a:t>5,214</a:t>
            </a:r>
            <a:r>
              <a:rPr kumimoji="0" lang="ja-JP" altLang="en-US" sz="992" kern="0" dirty="0">
                <a:solidFill>
                  <a:prstClr val="black"/>
                </a:solidFill>
                <a:latin typeface="Meiryo UI" panose="020B0604030504040204" pitchFamily="50" charset="-128"/>
                <a:ea typeface="Meiryo UI" panose="020B0604030504040204" pitchFamily="50" charset="-128"/>
              </a:rPr>
              <a:t>人）</a:t>
            </a:r>
            <a:endParaRPr kumimoji="0" lang="ja-JP" altLang="en-US" sz="1213" kern="0" dirty="0">
              <a:solidFill>
                <a:srgbClr val="FF0000"/>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endParaRPr kumimoji="0" lang="en-US" altLang="ja-JP" sz="551"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1213" kern="0" dirty="0">
                <a:solidFill>
                  <a:prstClr val="black"/>
                </a:solidFill>
                <a:latin typeface="Meiryo UI" panose="020B0604030504040204" pitchFamily="50" charset="-128"/>
                <a:ea typeface="Meiryo UI" panose="020B0604030504040204" pitchFamily="50" charset="-128"/>
              </a:rPr>
              <a:t>【</a:t>
            </a:r>
            <a:r>
              <a:rPr kumimoji="0" lang="ja-JP" altLang="en-US" sz="1213" kern="0" dirty="0">
                <a:solidFill>
                  <a:prstClr val="black"/>
                </a:solidFill>
                <a:latin typeface="Meiryo UI" panose="020B0604030504040204" pitchFamily="50" charset="-128"/>
                <a:ea typeface="Meiryo UI" panose="020B0604030504040204" pitchFamily="50" charset="-128"/>
              </a:rPr>
              <a:t>検討会議での委員意見</a:t>
            </a:r>
            <a:r>
              <a:rPr kumimoji="0" lang="en-US" altLang="ja-JP" sz="1213" kern="0" dirty="0">
                <a:solidFill>
                  <a:prstClr val="black"/>
                </a:solidFill>
                <a:latin typeface="Meiryo UI" panose="020B0604030504040204" pitchFamily="50" charset="-128"/>
                <a:ea typeface="Meiryo UI" panose="020B0604030504040204" pitchFamily="50" charset="-128"/>
              </a:rPr>
              <a:t>】</a:t>
            </a:r>
          </a:p>
          <a:p>
            <a:pPr defTabSz="1007943" eaLnBrk="1" fontAlgn="auto" hangingPunct="1">
              <a:spcBef>
                <a:spcPts val="0"/>
              </a:spcBef>
              <a:spcAft>
                <a:spcPts val="0"/>
              </a:spcAft>
              <a:defRPr/>
            </a:pPr>
            <a:r>
              <a:rPr kumimoji="0" lang="ja-JP" altLang="en-US" sz="1213" kern="0" dirty="0">
                <a:solidFill>
                  <a:prstClr val="black"/>
                </a:solidFill>
                <a:latin typeface="Meiryo UI" panose="020B0604030504040204" pitchFamily="50" charset="-128"/>
                <a:ea typeface="Meiryo UI" panose="020B0604030504040204" pitchFamily="50" charset="-128"/>
              </a:rPr>
              <a:t>　◆財源と適した人材確保、府としての広域的な整備を求む</a:t>
            </a:r>
            <a:endParaRPr kumimoji="0" lang="en-US" altLang="ja-JP" sz="1213"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endParaRPr kumimoji="0" lang="en-US" altLang="ja-JP" sz="551"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1213" kern="0" dirty="0">
                <a:solidFill>
                  <a:prstClr val="black"/>
                </a:solidFill>
                <a:latin typeface="Meiryo UI" panose="020B0604030504040204" pitchFamily="50" charset="-128"/>
                <a:ea typeface="Meiryo UI" panose="020B0604030504040204" pitchFamily="50" charset="-128"/>
              </a:rPr>
              <a:t>【</a:t>
            </a:r>
            <a:r>
              <a:rPr kumimoji="0" lang="ja-JP" altLang="en-US" sz="1213" kern="0" dirty="0">
                <a:solidFill>
                  <a:prstClr val="black"/>
                </a:solidFill>
                <a:latin typeface="Meiryo UI" panose="020B0604030504040204" pitchFamily="50" charset="-128"/>
                <a:ea typeface="Meiryo UI" panose="020B0604030504040204" pitchFamily="50" charset="-128"/>
              </a:rPr>
              <a:t>市町村の状況</a:t>
            </a:r>
            <a:r>
              <a:rPr kumimoji="0" lang="en-US" altLang="ja-JP" sz="1213" kern="0" dirty="0">
                <a:solidFill>
                  <a:prstClr val="black"/>
                </a:solidFill>
                <a:latin typeface="Meiryo UI" panose="020B0604030504040204" pitchFamily="50" charset="-128"/>
                <a:ea typeface="Meiryo UI" panose="020B0604030504040204" pitchFamily="50" charset="-128"/>
              </a:rPr>
              <a:t>】</a:t>
            </a:r>
          </a:p>
          <a:p>
            <a:pPr defTabSz="1007943" eaLnBrk="1" fontAlgn="auto" hangingPunct="1">
              <a:spcBef>
                <a:spcPts val="0"/>
              </a:spcBef>
              <a:spcAft>
                <a:spcPts val="0"/>
              </a:spcAft>
              <a:defRPr/>
            </a:pPr>
            <a:r>
              <a:rPr kumimoji="0" lang="ja-JP" altLang="en-US" sz="1213" kern="0" dirty="0">
                <a:solidFill>
                  <a:prstClr val="black"/>
                </a:solidFill>
                <a:latin typeface="Meiryo UI" panose="020B0604030504040204" pitchFamily="50" charset="-128"/>
                <a:ea typeface="Meiryo UI" panose="020B0604030504040204" pitchFamily="50" charset="-128"/>
              </a:rPr>
              <a:t>　◆受け皿となる団体と人材が不足（質の保障含めて）</a:t>
            </a:r>
            <a:endParaRPr kumimoji="0" lang="en-US" altLang="ja-JP" sz="1213" kern="0" dirty="0">
              <a:solidFill>
                <a:prstClr val="black"/>
              </a:solidFill>
              <a:latin typeface="Meiryo UI" panose="020B0604030504040204" pitchFamily="50" charset="-128"/>
              <a:ea typeface="Meiryo UI" panose="020B0604030504040204" pitchFamily="50" charset="-128"/>
            </a:endParaRPr>
          </a:p>
        </p:txBody>
      </p:sp>
      <p:sp>
        <p:nvSpPr>
          <p:cNvPr id="113" name="正方形/長方形 112"/>
          <p:cNvSpPr/>
          <p:nvPr/>
        </p:nvSpPr>
        <p:spPr>
          <a:xfrm>
            <a:off x="6150337" y="1420566"/>
            <a:ext cx="238100" cy="1547650"/>
          </a:xfrm>
          <a:prstGeom prst="rect">
            <a:avLst/>
          </a:prstGeom>
          <a:solidFill>
            <a:srgbClr val="FF0000"/>
          </a:solidFill>
          <a:ln>
            <a:solidFill>
              <a:srgbClr val="FF0000"/>
            </a:solidFill>
          </a:ln>
        </p:spPr>
        <p:txBody>
          <a:bodyPr vert="eaVert" wrap="none" lIns="0" rIns="0" anchor="ctr" anchorCtr="0">
            <a:noAutofit/>
          </a:bodyPr>
          <a:lstStyle/>
          <a:p>
            <a:pPr algn="ctr" defTabSz="1007943" eaLnBrk="1" fontAlgn="auto" hangingPunct="1">
              <a:spcBef>
                <a:spcPts val="0"/>
              </a:spcBef>
              <a:spcAft>
                <a:spcPts val="0"/>
              </a:spcAft>
              <a:defRPr/>
            </a:pPr>
            <a:r>
              <a:rPr kumimoji="0" lang="ja-JP" altLang="en-US" sz="1323" b="1" kern="0" dirty="0">
                <a:solidFill>
                  <a:prstClr val="white"/>
                </a:solidFill>
                <a:latin typeface="Meiryo UI" panose="020B0604030504040204" pitchFamily="50" charset="-128"/>
                <a:ea typeface="Meiryo UI" panose="020B0604030504040204" pitchFamily="50" charset="-128"/>
              </a:rPr>
              <a:t>課題</a:t>
            </a:r>
            <a:endParaRPr kumimoji="0" lang="ja-JP" altLang="en-US" sz="1323" kern="0" dirty="0">
              <a:solidFill>
                <a:prstClr val="white"/>
              </a:solidFill>
              <a:latin typeface="Meiryo UI" panose="020B0604030504040204" pitchFamily="50" charset="-128"/>
              <a:ea typeface="Meiryo UI" panose="020B0604030504040204" pitchFamily="50" charset="-128"/>
            </a:endParaRPr>
          </a:p>
        </p:txBody>
      </p:sp>
      <p:sp>
        <p:nvSpPr>
          <p:cNvPr id="118" name="二等辺三角形 117"/>
          <p:cNvSpPr/>
          <p:nvPr/>
        </p:nvSpPr>
        <p:spPr>
          <a:xfrm rot="5400000">
            <a:off x="5280735" y="2134866"/>
            <a:ext cx="1547650" cy="119050"/>
          </a:xfrm>
          <a:prstGeom prst="triangle">
            <a:avLst/>
          </a:prstGeom>
          <a:solidFill>
            <a:srgbClr val="FF0000"/>
          </a:solidFill>
          <a:ln w="12700" cap="flat" cmpd="sng" algn="ctr">
            <a:noFill/>
            <a:prstDash val="solid"/>
            <a:miter lim="800000"/>
          </a:ln>
          <a:effectLst/>
        </p:spPr>
        <p:txBody>
          <a:bodyPr rtlCol="0" anchor="ctr"/>
          <a:lstStyle/>
          <a:p>
            <a:pPr algn="ctr" defTabSz="1007943" eaLnBrk="1" fontAlgn="auto" hangingPunct="1">
              <a:spcBef>
                <a:spcPts val="0"/>
              </a:spcBef>
              <a:spcAft>
                <a:spcPts val="0"/>
              </a:spcAft>
              <a:defRPr/>
            </a:pPr>
            <a:endParaRPr lang="ja-JP" altLang="en-US" sz="1984" kern="0">
              <a:solidFill>
                <a:prstClr val="white"/>
              </a:solidFill>
              <a:latin typeface="Meiryo UI" panose="020B0604030504040204" pitchFamily="50" charset="-128"/>
              <a:ea typeface="Meiryo UI" panose="020B0604030504040204" pitchFamily="50" charset="-128"/>
            </a:endParaRPr>
          </a:p>
        </p:txBody>
      </p:sp>
      <p:sp>
        <p:nvSpPr>
          <p:cNvPr id="119" name="正方形/長方形 118"/>
          <p:cNvSpPr/>
          <p:nvPr/>
        </p:nvSpPr>
        <p:spPr>
          <a:xfrm>
            <a:off x="514602" y="1420566"/>
            <a:ext cx="5436617" cy="1547650"/>
          </a:xfrm>
          <a:prstGeom prst="rect">
            <a:avLst/>
          </a:prstGeom>
          <a:solidFill>
            <a:schemeClr val="bg2">
              <a:lumMod val="90000"/>
            </a:schemeClr>
          </a:solidFill>
          <a:ln w="12700" cap="flat" cmpd="sng" algn="ctr">
            <a:solidFill>
              <a:schemeClr val="bg1">
                <a:lumMod val="50000"/>
              </a:schemeClr>
            </a:solidFill>
            <a:prstDash val="solid"/>
            <a:miter lim="800000"/>
          </a:ln>
          <a:effectLst/>
        </p:spPr>
        <p:txBody>
          <a:bodyPr rtlCol="0" anchor="ctr"/>
          <a:lstStyle/>
          <a:p>
            <a:pPr algn="ctr" defTabSz="1007943" eaLnBrk="1" fontAlgn="auto" hangingPunct="1">
              <a:spcBef>
                <a:spcPts val="0"/>
              </a:spcBef>
              <a:spcAft>
                <a:spcPts val="0"/>
              </a:spcAft>
              <a:defRPr/>
            </a:pPr>
            <a:endParaRPr lang="ja-JP" altLang="en-US" sz="1984" kern="0">
              <a:solidFill>
                <a:prstClr val="black"/>
              </a:solidFill>
              <a:latin typeface="Meiryo UI" panose="020B0604030504040204" pitchFamily="50" charset="-128"/>
              <a:ea typeface="Meiryo UI" panose="020B0604030504040204" pitchFamily="50" charset="-128"/>
            </a:endParaRPr>
          </a:p>
        </p:txBody>
      </p:sp>
      <p:sp>
        <p:nvSpPr>
          <p:cNvPr id="121" name="正方形/長方形 120"/>
          <p:cNvSpPr/>
          <p:nvPr/>
        </p:nvSpPr>
        <p:spPr>
          <a:xfrm>
            <a:off x="544385" y="1460249"/>
            <a:ext cx="2500050" cy="1468283"/>
          </a:xfrm>
          <a:prstGeom prst="rect">
            <a:avLst/>
          </a:prstGeom>
          <a:solidFill>
            <a:sysClr val="window" lastClr="FFFFFF"/>
          </a:solidFill>
          <a:ln w="12700">
            <a:solidFill>
              <a:schemeClr val="bg1">
                <a:lumMod val="50000"/>
              </a:schemeClr>
            </a:solidFill>
          </a:ln>
        </p:spPr>
        <p:txBody>
          <a:bodyPr vert="horz" wrap="none" lIns="39683" tIns="39683" rIns="39683" bIns="39683" anchor="t" anchorCtr="0">
            <a:noAutofit/>
          </a:bodyPr>
          <a:lstStyle/>
          <a:p>
            <a:pPr defTabSz="1007943" eaLnBrk="1" fontAlgn="auto" hangingPunct="1">
              <a:spcBef>
                <a:spcPts val="0"/>
              </a:spcBef>
              <a:spcAft>
                <a:spcPts val="0"/>
              </a:spcAft>
              <a:defRPr/>
            </a:pPr>
            <a:r>
              <a:rPr kumimoji="0" lang="ja-JP" altLang="en-US" sz="1213" b="1" u="sng" kern="0" dirty="0">
                <a:solidFill>
                  <a:prstClr val="black"/>
                </a:solidFill>
                <a:latin typeface="Meiryo UI" panose="020B0604030504040204" pitchFamily="50" charset="-128"/>
                <a:ea typeface="Meiryo UI" panose="020B0604030504040204" pitchFamily="50" charset="-128"/>
              </a:rPr>
              <a:t>①</a:t>
            </a:r>
            <a:r>
              <a:rPr kumimoji="0" lang="en-US" altLang="ja-JP" sz="1213" b="1" u="sng" kern="0" dirty="0">
                <a:solidFill>
                  <a:prstClr val="black"/>
                </a:solidFill>
                <a:latin typeface="Meiryo UI" panose="020B0604030504040204" pitchFamily="50" charset="-128"/>
                <a:ea typeface="Meiryo UI" panose="020B0604030504040204" pitchFamily="50" charset="-128"/>
              </a:rPr>
              <a:t>【</a:t>
            </a:r>
            <a:r>
              <a:rPr kumimoji="0" lang="ja-JP" altLang="en-US" sz="1213" b="1" u="sng" kern="0" dirty="0">
                <a:solidFill>
                  <a:prstClr val="black"/>
                </a:solidFill>
                <a:latin typeface="Meiryo UI" panose="020B0604030504040204" pitchFamily="50" charset="-128"/>
                <a:ea typeface="Meiryo UI" panose="020B0604030504040204" pitchFamily="50" charset="-128"/>
              </a:rPr>
              <a:t>地域移行</a:t>
            </a:r>
            <a:r>
              <a:rPr kumimoji="0" lang="en-US" altLang="ja-JP" sz="1213" b="1" u="sng" kern="0" dirty="0">
                <a:solidFill>
                  <a:prstClr val="black"/>
                </a:solidFill>
                <a:latin typeface="Meiryo UI" panose="020B0604030504040204" pitchFamily="50" charset="-128"/>
                <a:ea typeface="Meiryo UI" panose="020B0604030504040204" pitchFamily="50" charset="-128"/>
              </a:rPr>
              <a:t>】</a:t>
            </a:r>
            <a:r>
              <a:rPr kumimoji="0" lang="ja-JP" altLang="en-US" sz="1213" b="1" u="sng" kern="0" dirty="0">
                <a:solidFill>
                  <a:prstClr val="black"/>
                </a:solidFill>
                <a:latin typeface="Meiryo UI" panose="020B0604030504040204" pitchFamily="50" charset="-128"/>
                <a:ea typeface="Meiryo UI" panose="020B0604030504040204" pitchFamily="50" charset="-128"/>
              </a:rPr>
              <a:t>移行体制構築支援</a:t>
            </a:r>
            <a:endParaRPr kumimoji="0" lang="en-US" altLang="ja-JP" sz="1213"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endParaRPr kumimoji="0" lang="en-US" altLang="ja-JP" sz="220"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992" kern="0" dirty="0">
                <a:solidFill>
                  <a:prstClr val="black"/>
                </a:solidFill>
                <a:latin typeface="Meiryo UI" panose="020B0604030504040204" pitchFamily="50" charset="-128"/>
                <a:ea typeface="Meiryo UI" panose="020B0604030504040204" pitchFamily="50" charset="-128"/>
              </a:rPr>
              <a:t>【</a:t>
            </a:r>
            <a:r>
              <a:rPr kumimoji="0" lang="ja-JP" altLang="en-US" sz="992" kern="0" dirty="0">
                <a:solidFill>
                  <a:prstClr val="black"/>
                </a:solidFill>
                <a:latin typeface="Meiryo UI" panose="020B0604030504040204" pitchFamily="50" charset="-128"/>
                <a:ea typeface="Meiryo UI" panose="020B0604030504040204" pitchFamily="50" charset="-128"/>
              </a:rPr>
              <a:t>国庫委託事業</a:t>
            </a:r>
            <a:r>
              <a:rPr kumimoji="0" lang="en-US" altLang="ja-JP" sz="992" kern="0" dirty="0">
                <a:solidFill>
                  <a:prstClr val="black"/>
                </a:solidFill>
                <a:latin typeface="Meiryo UI" panose="020B0604030504040204" pitchFamily="50" charset="-128"/>
                <a:ea typeface="Meiryo UI" panose="020B0604030504040204" pitchFamily="50" charset="-128"/>
              </a:rPr>
              <a:t>】(</a:t>
            </a:r>
            <a:r>
              <a:rPr kumimoji="0" lang="ja-JP" altLang="en-US" sz="992" kern="0" dirty="0">
                <a:solidFill>
                  <a:prstClr val="black"/>
                </a:solidFill>
                <a:latin typeface="Meiryo UI" panose="020B0604030504040204" pitchFamily="50" charset="-128"/>
                <a:ea typeface="Meiryo UI" panose="020B0604030504040204" pitchFamily="50" charset="-128"/>
              </a:rPr>
              <a:t>国</a:t>
            </a:r>
            <a:r>
              <a:rPr kumimoji="0" lang="en-US" altLang="ja-JP" sz="992" kern="0" dirty="0">
                <a:solidFill>
                  <a:prstClr val="black"/>
                </a:solidFill>
                <a:latin typeface="Meiryo UI" panose="020B0604030504040204" pitchFamily="50" charset="-128"/>
                <a:ea typeface="Meiryo UI" panose="020B0604030504040204" pitchFamily="50" charset="-128"/>
              </a:rPr>
              <a:t>10/10)</a:t>
            </a:r>
          </a:p>
          <a:p>
            <a:pPr defTabSz="1007943" eaLnBrk="1" fontAlgn="auto" hangingPunct="1">
              <a:spcBef>
                <a:spcPts val="0"/>
              </a:spcBef>
              <a:spcAft>
                <a:spcPts val="0"/>
              </a:spcAft>
              <a:defRPr/>
            </a:pPr>
            <a:r>
              <a:rPr kumimoji="0" lang="ja-JP" altLang="en-US" sz="992" kern="0" dirty="0">
                <a:solidFill>
                  <a:prstClr val="black"/>
                </a:solidFill>
                <a:latin typeface="Meiryo UI" panose="020B0604030504040204" pitchFamily="50" charset="-128"/>
                <a:ea typeface="Meiryo UI" panose="020B0604030504040204" pitchFamily="50" charset="-128"/>
              </a:rPr>
              <a:t> ●地域移行実証事業</a:t>
            </a:r>
            <a:r>
              <a:rPr kumimoji="0" lang="en-US" altLang="ja-JP" sz="661" kern="0" dirty="0">
                <a:solidFill>
                  <a:prstClr val="black"/>
                </a:solidFill>
                <a:latin typeface="Meiryo UI" panose="020B0604030504040204" pitchFamily="50" charset="-128"/>
                <a:ea typeface="Meiryo UI" panose="020B0604030504040204" pitchFamily="50" charset="-128"/>
              </a:rPr>
              <a:t>(</a:t>
            </a:r>
            <a:r>
              <a:rPr kumimoji="0" lang="ja-JP" altLang="en-US" sz="661" kern="0" dirty="0">
                <a:solidFill>
                  <a:prstClr val="black"/>
                </a:solidFill>
                <a:latin typeface="Meiryo UI" panose="020B0604030504040204" pitchFamily="50" charset="-128"/>
                <a:ea typeface="Meiryo UI" panose="020B0604030504040204" pitchFamily="50" charset="-128"/>
              </a:rPr>
              <a:t>前身事業含</a:t>
            </a:r>
            <a:r>
              <a:rPr kumimoji="0" lang="en-US" altLang="ja-JP" sz="661" kern="0" dirty="0">
                <a:solidFill>
                  <a:prstClr val="black"/>
                </a:solidFill>
                <a:latin typeface="Meiryo UI" panose="020B0604030504040204" pitchFamily="50" charset="-128"/>
                <a:ea typeface="Meiryo UI" panose="020B0604030504040204" pitchFamily="50" charset="-128"/>
              </a:rPr>
              <a:t>)</a:t>
            </a:r>
            <a:endParaRPr kumimoji="0" lang="en-US" altLang="ja-JP" sz="992"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661" kern="0" dirty="0">
                <a:solidFill>
                  <a:prstClr val="black"/>
                </a:solidFill>
                <a:latin typeface="Meiryo UI" panose="020B0604030504040204" pitchFamily="50" charset="-128"/>
                <a:ea typeface="Meiryo UI" panose="020B0604030504040204" pitchFamily="50" charset="-128"/>
              </a:rPr>
              <a:t>   R5</a:t>
            </a:r>
            <a:r>
              <a:rPr kumimoji="0" lang="ja-JP" altLang="en-US" sz="661" kern="0" dirty="0">
                <a:solidFill>
                  <a:prstClr val="black"/>
                </a:solidFill>
                <a:latin typeface="Meiryo UI" panose="020B0604030504040204" pitchFamily="50" charset="-128"/>
                <a:ea typeface="Meiryo UI" panose="020B0604030504040204" pitchFamily="50" charset="-128"/>
              </a:rPr>
              <a:t>：豊中・箕面・守口・大東・泉大津・岸和田市</a:t>
            </a:r>
            <a:endParaRPr kumimoji="0" lang="en-US" altLang="ja-JP" sz="661"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661" kern="0" dirty="0">
                <a:solidFill>
                  <a:prstClr val="black"/>
                </a:solidFill>
                <a:latin typeface="Meiryo UI" panose="020B0604030504040204" pitchFamily="50" charset="-128"/>
                <a:ea typeface="Meiryo UI" panose="020B0604030504040204" pitchFamily="50" charset="-128"/>
              </a:rPr>
              <a:t>   R4</a:t>
            </a:r>
            <a:r>
              <a:rPr kumimoji="0" lang="ja-JP" altLang="en-US" sz="661" kern="0" dirty="0">
                <a:solidFill>
                  <a:prstClr val="black"/>
                </a:solidFill>
                <a:latin typeface="Meiryo UI" panose="020B0604030504040204" pitchFamily="50" charset="-128"/>
                <a:ea typeface="Meiryo UI" panose="020B0604030504040204" pitchFamily="50" charset="-128"/>
              </a:rPr>
              <a:t>：箕面・守口市</a:t>
            </a:r>
            <a:endParaRPr kumimoji="0" lang="en-US" altLang="ja-JP" sz="992"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661" kern="0" dirty="0">
                <a:solidFill>
                  <a:prstClr val="black"/>
                </a:solidFill>
                <a:latin typeface="Meiryo UI" panose="020B0604030504040204" pitchFamily="50" charset="-128"/>
                <a:ea typeface="Meiryo UI" panose="020B0604030504040204" pitchFamily="50" charset="-128"/>
              </a:rPr>
              <a:t>   R3</a:t>
            </a:r>
            <a:r>
              <a:rPr kumimoji="0" lang="ja-JP" altLang="en-US" sz="661" kern="0" dirty="0">
                <a:solidFill>
                  <a:prstClr val="black"/>
                </a:solidFill>
                <a:latin typeface="Meiryo UI" panose="020B0604030504040204" pitchFamily="50" charset="-128"/>
                <a:ea typeface="Meiryo UI" panose="020B0604030504040204" pitchFamily="50" charset="-128"/>
              </a:rPr>
              <a:t>：島本町、守口市</a:t>
            </a:r>
            <a:endParaRPr kumimoji="0" lang="en-US" altLang="ja-JP" sz="661"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661" kern="0" dirty="0">
                <a:solidFill>
                  <a:prstClr val="black"/>
                </a:solidFill>
                <a:latin typeface="Meiryo UI" panose="020B0604030504040204" pitchFamily="50" charset="-128"/>
                <a:ea typeface="Meiryo UI" panose="020B0604030504040204" pitchFamily="50" charset="-128"/>
              </a:rPr>
              <a:t>   R2</a:t>
            </a:r>
            <a:r>
              <a:rPr kumimoji="0" lang="ja-JP" altLang="en-US" sz="661" kern="0" dirty="0">
                <a:solidFill>
                  <a:prstClr val="black"/>
                </a:solidFill>
                <a:latin typeface="Meiryo UI" panose="020B0604030504040204" pitchFamily="50" charset="-128"/>
                <a:ea typeface="Meiryo UI" panose="020B0604030504040204" pitchFamily="50" charset="-128"/>
              </a:rPr>
              <a:t>：島本町</a:t>
            </a:r>
            <a:endParaRPr kumimoji="0" lang="en-US" altLang="ja-JP" sz="882"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endParaRPr kumimoji="0" lang="en-US" altLang="ja-JP" sz="441"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992" kern="0" dirty="0">
                <a:solidFill>
                  <a:prstClr val="black"/>
                </a:solidFill>
                <a:latin typeface="Meiryo UI" panose="020B0604030504040204" pitchFamily="50" charset="-128"/>
                <a:ea typeface="Meiryo UI" panose="020B0604030504040204" pitchFamily="50" charset="-128"/>
              </a:rPr>
              <a:t>【</a:t>
            </a:r>
            <a:r>
              <a:rPr kumimoji="0" lang="ja-JP" altLang="en-US" sz="992" kern="0" dirty="0">
                <a:solidFill>
                  <a:prstClr val="black"/>
                </a:solidFill>
                <a:latin typeface="Meiryo UI" panose="020B0604030504040204" pitchFamily="50" charset="-128"/>
                <a:ea typeface="Meiryo UI" panose="020B0604030504040204" pitchFamily="50" charset="-128"/>
              </a:rPr>
              <a:t>国庫補助事業</a:t>
            </a:r>
            <a:r>
              <a:rPr kumimoji="0" lang="en-US" altLang="ja-JP" sz="992" kern="0" dirty="0">
                <a:solidFill>
                  <a:prstClr val="black"/>
                </a:solidFill>
                <a:latin typeface="Meiryo UI" panose="020B0604030504040204" pitchFamily="50" charset="-128"/>
                <a:ea typeface="Meiryo UI" panose="020B0604030504040204" pitchFamily="50" charset="-128"/>
              </a:rPr>
              <a:t>】(</a:t>
            </a:r>
            <a:r>
              <a:rPr kumimoji="0" lang="ja-JP" altLang="en-US" sz="992" kern="0" dirty="0">
                <a:solidFill>
                  <a:prstClr val="black"/>
                </a:solidFill>
                <a:latin typeface="Meiryo UI" panose="020B0604030504040204" pitchFamily="50" charset="-128"/>
                <a:ea typeface="Meiryo UI" panose="020B0604030504040204" pitchFamily="50" charset="-128"/>
              </a:rPr>
              <a:t>国</a:t>
            </a:r>
            <a:r>
              <a:rPr kumimoji="0" lang="en-US" altLang="ja-JP" sz="992" kern="0" dirty="0">
                <a:solidFill>
                  <a:prstClr val="black"/>
                </a:solidFill>
                <a:latin typeface="Meiryo UI" panose="020B0604030504040204" pitchFamily="50" charset="-128"/>
                <a:ea typeface="Meiryo UI" panose="020B0604030504040204" pitchFamily="50" charset="-128"/>
              </a:rPr>
              <a:t>1/3</a:t>
            </a:r>
            <a:r>
              <a:rPr kumimoji="0" lang="ja-JP" altLang="en-US" sz="992" kern="0" dirty="0">
                <a:solidFill>
                  <a:prstClr val="black"/>
                </a:solidFill>
                <a:latin typeface="Meiryo UI" panose="020B0604030504040204" pitchFamily="50" charset="-128"/>
                <a:ea typeface="Meiryo UI" panose="020B0604030504040204" pitchFamily="50" charset="-128"/>
              </a:rPr>
              <a:t>府</a:t>
            </a:r>
            <a:r>
              <a:rPr kumimoji="0" lang="en-US" altLang="ja-JP" sz="992" kern="0" dirty="0">
                <a:solidFill>
                  <a:prstClr val="black"/>
                </a:solidFill>
                <a:latin typeface="Meiryo UI" panose="020B0604030504040204" pitchFamily="50" charset="-128"/>
                <a:ea typeface="Meiryo UI" panose="020B0604030504040204" pitchFamily="50" charset="-128"/>
              </a:rPr>
              <a:t>1/3</a:t>
            </a:r>
            <a:r>
              <a:rPr kumimoji="0" lang="ja-JP" altLang="en-US" sz="992" kern="0" dirty="0">
                <a:solidFill>
                  <a:prstClr val="black"/>
                </a:solidFill>
                <a:latin typeface="Meiryo UI" panose="020B0604030504040204" pitchFamily="50" charset="-128"/>
                <a:ea typeface="Meiryo UI" panose="020B0604030504040204" pitchFamily="50" charset="-128"/>
              </a:rPr>
              <a:t>市</a:t>
            </a:r>
            <a:r>
              <a:rPr kumimoji="0" lang="en-US" altLang="ja-JP" sz="992" kern="0" dirty="0">
                <a:solidFill>
                  <a:prstClr val="black"/>
                </a:solidFill>
                <a:latin typeface="Meiryo UI" panose="020B0604030504040204" pitchFamily="50" charset="-128"/>
                <a:ea typeface="Meiryo UI" panose="020B0604030504040204" pitchFamily="50" charset="-128"/>
              </a:rPr>
              <a:t>1/3)</a:t>
            </a:r>
          </a:p>
          <a:p>
            <a:pPr defTabSz="1007943" eaLnBrk="1" fontAlgn="auto" hangingPunct="1">
              <a:spcBef>
                <a:spcPts val="0"/>
              </a:spcBef>
              <a:spcAft>
                <a:spcPts val="0"/>
              </a:spcAft>
              <a:defRPr/>
            </a:pPr>
            <a:r>
              <a:rPr kumimoji="0" lang="ja-JP" altLang="en-US" sz="992" kern="0" dirty="0">
                <a:solidFill>
                  <a:prstClr val="black"/>
                </a:solidFill>
                <a:latin typeface="Meiryo UI" panose="020B0604030504040204" pitchFamily="50" charset="-128"/>
                <a:ea typeface="Meiryo UI" panose="020B0604030504040204" pitchFamily="50" charset="-128"/>
              </a:rPr>
              <a:t> ●方針策定・体制構築等に係る協議会開催　</a:t>
            </a:r>
            <a:endParaRPr kumimoji="0" lang="en-US" altLang="ja-JP" sz="992"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661" kern="0" dirty="0">
                <a:solidFill>
                  <a:prstClr val="black"/>
                </a:solidFill>
                <a:latin typeface="Meiryo UI" panose="020B0604030504040204" pitchFamily="50" charset="-128"/>
                <a:ea typeface="Meiryo UI" panose="020B0604030504040204" pitchFamily="50" charset="-128"/>
              </a:rPr>
              <a:t>      R5</a:t>
            </a:r>
            <a:r>
              <a:rPr kumimoji="0" lang="ja-JP" altLang="en-US" sz="661" kern="0" dirty="0">
                <a:solidFill>
                  <a:prstClr val="black"/>
                </a:solidFill>
                <a:latin typeface="Meiryo UI" panose="020B0604030504040204" pitchFamily="50" charset="-128"/>
                <a:ea typeface="Meiryo UI" panose="020B0604030504040204" pitchFamily="50" charset="-128"/>
              </a:rPr>
              <a:t>：箕面市、高槻市、守口市、枚方市、藤井寺市</a:t>
            </a:r>
            <a:endParaRPr kumimoji="0" lang="en-US" altLang="ja-JP" sz="661" kern="0" dirty="0">
              <a:solidFill>
                <a:prstClr val="black"/>
              </a:solidFill>
              <a:latin typeface="Meiryo UI" panose="020B0604030504040204" pitchFamily="50" charset="-128"/>
              <a:ea typeface="Meiryo UI" panose="020B0604030504040204" pitchFamily="50" charset="-128"/>
            </a:endParaRPr>
          </a:p>
        </p:txBody>
      </p:sp>
      <p:sp>
        <p:nvSpPr>
          <p:cNvPr id="126" name="正方形/長方形 125"/>
          <p:cNvSpPr/>
          <p:nvPr/>
        </p:nvSpPr>
        <p:spPr>
          <a:xfrm>
            <a:off x="3103920" y="1460249"/>
            <a:ext cx="2817517" cy="1468283"/>
          </a:xfrm>
          <a:prstGeom prst="rect">
            <a:avLst/>
          </a:prstGeom>
          <a:solidFill>
            <a:sysClr val="window" lastClr="FFFFFF"/>
          </a:solidFill>
          <a:ln w="12700">
            <a:solidFill>
              <a:schemeClr val="bg1">
                <a:lumMod val="50000"/>
              </a:schemeClr>
            </a:solidFill>
          </a:ln>
        </p:spPr>
        <p:txBody>
          <a:bodyPr vert="horz" wrap="none" lIns="39683" tIns="39683" rIns="39683" bIns="39683" anchor="t" anchorCtr="0">
            <a:noAutofit/>
          </a:bodyPr>
          <a:lstStyle/>
          <a:p>
            <a:pPr defTabSz="1007943" eaLnBrk="1" fontAlgn="auto" hangingPunct="1">
              <a:spcBef>
                <a:spcPts val="0"/>
              </a:spcBef>
              <a:spcAft>
                <a:spcPts val="0"/>
              </a:spcAft>
              <a:defRPr/>
            </a:pPr>
            <a:r>
              <a:rPr kumimoji="0" lang="ja-JP" altLang="en-US" sz="1213" b="1" u="sng" kern="0" dirty="0">
                <a:solidFill>
                  <a:prstClr val="black"/>
                </a:solidFill>
                <a:latin typeface="Meiryo UI" panose="020B0604030504040204" pitchFamily="50" charset="-128"/>
                <a:ea typeface="Meiryo UI" panose="020B0604030504040204" pitchFamily="50" charset="-128"/>
              </a:rPr>
              <a:t>②</a:t>
            </a:r>
            <a:r>
              <a:rPr kumimoji="0" lang="en-US" altLang="ja-JP" sz="1213" b="1" u="sng" kern="0" dirty="0">
                <a:solidFill>
                  <a:prstClr val="black"/>
                </a:solidFill>
                <a:latin typeface="Meiryo UI" panose="020B0604030504040204" pitchFamily="50" charset="-128"/>
                <a:ea typeface="Meiryo UI" panose="020B0604030504040204" pitchFamily="50" charset="-128"/>
              </a:rPr>
              <a:t>【</a:t>
            </a:r>
            <a:r>
              <a:rPr kumimoji="0" lang="ja-JP" altLang="en-US" sz="1213" b="1" u="sng" kern="0" dirty="0">
                <a:solidFill>
                  <a:prstClr val="black"/>
                </a:solidFill>
                <a:latin typeface="Meiryo UI" panose="020B0604030504040204" pitchFamily="50" charset="-128"/>
                <a:ea typeface="Meiryo UI" panose="020B0604030504040204" pitchFamily="50" charset="-128"/>
              </a:rPr>
              <a:t>地域連携</a:t>
            </a:r>
            <a:r>
              <a:rPr kumimoji="0" lang="en-US" altLang="ja-JP" sz="1213" b="1" u="sng" kern="0" dirty="0">
                <a:solidFill>
                  <a:prstClr val="black"/>
                </a:solidFill>
                <a:latin typeface="Meiryo UI" panose="020B0604030504040204" pitchFamily="50" charset="-128"/>
                <a:ea typeface="Meiryo UI" panose="020B0604030504040204" pitchFamily="50" charset="-128"/>
              </a:rPr>
              <a:t>】</a:t>
            </a:r>
            <a:r>
              <a:rPr kumimoji="0" lang="ja-JP" altLang="en-US" sz="1213" b="1" u="sng" kern="0" dirty="0">
                <a:solidFill>
                  <a:prstClr val="black"/>
                </a:solidFill>
                <a:latin typeface="Meiryo UI" panose="020B0604030504040204" pitchFamily="50" charset="-128"/>
                <a:ea typeface="Meiryo UI" panose="020B0604030504040204" pitchFamily="50" charset="-128"/>
              </a:rPr>
              <a:t>部活動指導員配置支援</a:t>
            </a:r>
            <a:endParaRPr kumimoji="0" lang="en-US" altLang="ja-JP" sz="1213" b="1" u="sng"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endParaRPr kumimoji="0" lang="en-US" altLang="ja-JP" sz="220"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992" kern="0" dirty="0">
                <a:solidFill>
                  <a:prstClr val="black"/>
                </a:solidFill>
                <a:latin typeface="Meiryo UI" panose="020B0604030504040204" pitchFamily="50" charset="-128"/>
                <a:ea typeface="Meiryo UI" panose="020B0604030504040204" pitchFamily="50" charset="-128"/>
              </a:rPr>
              <a:t>【</a:t>
            </a:r>
            <a:r>
              <a:rPr kumimoji="0" lang="ja-JP" altLang="en-US" sz="992" kern="0" dirty="0">
                <a:solidFill>
                  <a:prstClr val="black"/>
                </a:solidFill>
                <a:latin typeface="Meiryo UI" panose="020B0604030504040204" pitchFamily="50" charset="-128"/>
                <a:ea typeface="Meiryo UI" panose="020B0604030504040204" pitchFamily="50" charset="-128"/>
              </a:rPr>
              <a:t>国庫補助事業</a:t>
            </a:r>
            <a:r>
              <a:rPr kumimoji="0" lang="en-US" altLang="ja-JP" sz="992" kern="0" dirty="0">
                <a:solidFill>
                  <a:prstClr val="black"/>
                </a:solidFill>
                <a:latin typeface="Meiryo UI" panose="020B0604030504040204" pitchFamily="50" charset="-128"/>
                <a:ea typeface="Meiryo UI" panose="020B0604030504040204" pitchFamily="50" charset="-128"/>
              </a:rPr>
              <a:t>】(</a:t>
            </a:r>
            <a:r>
              <a:rPr kumimoji="0" lang="ja-JP" altLang="en-US" sz="992" kern="0" dirty="0">
                <a:solidFill>
                  <a:prstClr val="black"/>
                </a:solidFill>
                <a:latin typeface="Meiryo UI" panose="020B0604030504040204" pitchFamily="50" charset="-128"/>
                <a:ea typeface="Meiryo UI" panose="020B0604030504040204" pitchFamily="50" charset="-128"/>
              </a:rPr>
              <a:t>国</a:t>
            </a:r>
            <a:r>
              <a:rPr kumimoji="0" lang="en-US" altLang="ja-JP" sz="992" kern="0" dirty="0">
                <a:solidFill>
                  <a:prstClr val="black"/>
                </a:solidFill>
                <a:latin typeface="Meiryo UI" panose="020B0604030504040204" pitchFamily="50" charset="-128"/>
                <a:ea typeface="Meiryo UI" panose="020B0604030504040204" pitchFamily="50" charset="-128"/>
              </a:rPr>
              <a:t>1/3</a:t>
            </a:r>
            <a:r>
              <a:rPr kumimoji="0" lang="ja-JP" altLang="en-US" sz="992" kern="0" dirty="0">
                <a:solidFill>
                  <a:prstClr val="black"/>
                </a:solidFill>
                <a:latin typeface="Meiryo UI" panose="020B0604030504040204" pitchFamily="50" charset="-128"/>
                <a:ea typeface="Meiryo UI" panose="020B0604030504040204" pitchFamily="50" charset="-128"/>
              </a:rPr>
              <a:t>府</a:t>
            </a:r>
            <a:r>
              <a:rPr kumimoji="0" lang="en-US" altLang="ja-JP" sz="992" kern="0" dirty="0">
                <a:solidFill>
                  <a:prstClr val="black"/>
                </a:solidFill>
                <a:latin typeface="Meiryo UI" panose="020B0604030504040204" pitchFamily="50" charset="-128"/>
                <a:ea typeface="Meiryo UI" panose="020B0604030504040204" pitchFamily="50" charset="-128"/>
              </a:rPr>
              <a:t>1/3</a:t>
            </a:r>
            <a:r>
              <a:rPr kumimoji="0" lang="ja-JP" altLang="en-US" sz="992" kern="0" dirty="0">
                <a:solidFill>
                  <a:prstClr val="black"/>
                </a:solidFill>
                <a:latin typeface="Meiryo UI" panose="020B0604030504040204" pitchFamily="50" charset="-128"/>
                <a:ea typeface="Meiryo UI" panose="020B0604030504040204" pitchFamily="50" charset="-128"/>
              </a:rPr>
              <a:t>市</a:t>
            </a:r>
            <a:r>
              <a:rPr kumimoji="0" lang="en-US" altLang="ja-JP" sz="992" kern="0" dirty="0">
                <a:solidFill>
                  <a:prstClr val="black"/>
                </a:solidFill>
                <a:latin typeface="Meiryo UI" panose="020B0604030504040204" pitchFamily="50" charset="-128"/>
                <a:ea typeface="Meiryo UI" panose="020B0604030504040204" pitchFamily="50" charset="-128"/>
              </a:rPr>
              <a:t>1/3)</a:t>
            </a:r>
          </a:p>
          <a:p>
            <a:pPr defTabSz="1007943" eaLnBrk="1" fontAlgn="auto" hangingPunct="1">
              <a:spcBef>
                <a:spcPts val="0"/>
              </a:spcBef>
              <a:spcAft>
                <a:spcPts val="0"/>
              </a:spcAft>
              <a:defRPr/>
            </a:pPr>
            <a:r>
              <a:rPr kumimoji="0" lang="ja-JP" altLang="en-US" sz="992" kern="0" dirty="0">
                <a:solidFill>
                  <a:prstClr val="black"/>
                </a:solidFill>
                <a:latin typeface="Meiryo UI" panose="020B0604030504040204" pitchFamily="50" charset="-128"/>
                <a:ea typeface="Meiryo UI" panose="020B0604030504040204" pitchFamily="50" charset="-128"/>
              </a:rPr>
              <a:t> ●実技指導や学校外での活動への引率</a:t>
            </a:r>
            <a:endParaRPr kumimoji="0" lang="en-US" altLang="ja-JP" sz="992"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ja-JP" altLang="en-US" sz="992" kern="0" dirty="0">
                <a:solidFill>
                  <a:prstClr val="black"/>
                </a:solidFill>
                <a:latin typeface="Meiryo UI" panose="020B0604030504040204" pitchFamily="50" charset="-128"/>
                <a:ea typeface="Meiryo UI" panose="020B0604030504040204" pitchFamily="50" charset="-128"/>
              </a:rPr>
              <a:t>  ・生徒の活動機会の保障や</a:t>
            </a:r>
            <a:r>
              <a:rPr kumimoji="0" lang="ja-JP" altLang="en-US" sz="992" u="sng" kern="0" dirty="0">
                <a:solidFill>
                  <a:prstClr val="black"/>
                </a:solidFill>
                <a:latin typeface="Meiryo UI" panose="020B0604030504040204" pitchFamily="50" charset="-128"/>
                <a:ea typeface="Meiryo UI" panose="020B0604030504040204" pitchFamily="50" charset="-128"/>
              </a:rPr>
              <a:t>地域移行に備える</a:t>
            </a:r>
            <a:endParaRPr kumimoji="0" lang="en-US" altLang="ja-JP" sz="992" u="sng"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ja-JP" altLang="en-US" sz="992" kern="0" dirty="0">
                <a:solidFill>
                  <a:prstClr val="black"/>
                </a:solidFill>
                <a:latin typeface="Meiryo UI" panose="020B0604030504040204" pitchFamily="50" charset="-128"/>
                <a:ea typeface="Meiryo UI" panose="020B0604030504040204" pitchFamily="50" charset="-128"/>
              </a:rPr>
              <a:t>  ・教員の部活動指導時間削減と心理的負担軽減</a:t>
            </a:r>
            <a:endParaRPr kumimoji="0" lang="en-US" altLang="ja-JP" sz="992"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endParaRPr kumimoji="0" lang="en-US" altLang="ja-JP" sz="220"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ja-JP" altLang="en-US" sz="661" kern="0" dirty="0">
                <a:solidFill>
                  <a:prstClr val="black"/>
                </a:solidFill>
                <a:latin typeface="Meiryo UI" panose="020B0604030504040204" pitchFamily="50" charset="-128"/>
                <a:ea typeface="Meiryo UI" panose="020B0604030504040204" pitchFamily="50" charset="-128"/>
              </a:rPr>
              <a:t>    　</a:t>
            </a:r>
            <a:r>
              <a:rPr kumimoji="0" lang="en-US" altLang="ja-JP" sz="661" kern="0" dirty="0">
                <a:solidFill>
                  <a:prstClr val="black"/>
                </a:solidFill>
                <a:latin typeface="Meiryo UI" panose="020B0604030504040204" pitchFamily="50" charset="-128"/>
                <a:ea typeface="Meiryo UI" panose="020B0604030504040204" pitchFamily="50" charset="-128"/>
              </a:rPr>
              <a:t>R5</a:t>
            </a:r>
            <a:r>
              <a:rPr kumimoji="0" lang="ja-JP" altLang="en-US" sz="661" kern="0" dirty="0">
                <a:solidFill>
                  <a:prstClr val="black"/>
                </a:solidFill>
                <a:latin typeface="Meiryo UI" panose="020B0604030504040204" pitchFamily="50" charset="-128"/>
                <a:ea typeface="Meiryo UI" panose="020B0604030504040204" pitchFamily="50" charset="-128"/>
              </a:rPr>
              <a:t>：</a:t>
            </a:r>
            <a:r>
              <a:rPr kumimoji="0" lang="en-US" altLang="ja-JP" sz="661" kern="0" dirty="0">
                <a:solidFill>
                  <a:prstClr val="black"/>
                </a:solidFill>
                <a:latin typeface="Meiryo UI" panose="020B0604030504040204" pitchFamily="50" charset="-128"/>
                <a:ea typeface="Meiryo UI" panose="020B0604030504040204" pitchFamily="50" charset="-128"/>
              </a:rPr>
              <a:t>23</a:t>
            </a:r>
            <a:r>
              <a:rPr kumimoji="0" lang="ja-JP" altLang="en-US" sz="661" kern="0" dirty="0">
                <a:solidFill>
                  <a:prstClr val="black"/>
                </a:solidFill>
                <a:latin typeface="Meiryo UI" panose="020B0604030504040204" pitchFamily="50" charset="-128"/>
                <a:ea typeface="Meiryo UI" panose="020B0604030504040204" pitchFamily="50" charset="-128"/>
              </a:rPr>
              <a:t>市町</a:t>
            </a:r>
            <a:r>
              <a:rPr kumimoji="0" lang="en-US" altLang="ja-JP" sz="661" kern="0" dirty="0">
                <a:solidFill>
                  <a:prstClr val="black"/>
                </a:solidFill>
                <a:latin typeface="Meiryo UI" panose="020B0604030504040204" pitchFamily="50" charset="-128"/>
                <a:ea typeface="Meiryo UI" panose="020B0604030504040204" pitchFamily="50" charset="-128"/>
              </a:rPr>
              <a:t>/232</a:t>
            </a:r>
            <a:r>
              <a:rPr kumimoji="0" lang="ja-JP" altLang="en-US" sz="661" kern="0" dirty="0">
                <a:solidFill>
                  <a:prstClr val="black"/>
                </a:solidFill>
                <a:latin typeface="Meiryo UI" panose="020B0604030504040204" pitchFamily="50" charset="-128"/>
                <a:ea typeface="Meiryo UI" panose="020B0604030504040204" pitchFamily="50" charset="-128"/>
              </a:rPr>
              <a:t>人</a:t>
            </a:r>
            <a:endParaRPr kumimoji="0" lang="en-US" altLang="ja-JP" sz="661"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661" kern="0" dirty="0">
                <a:solidFill>
                  <a:prstClr val="black"/>
                </a:solidFill>
                <a:latin typeface="Meiryo UI" panose="020B0604030504040204" pitchFamily="50" charset="-128"/>
                <a:ea typeface="Meiryo UI" panose="020B0604030504040204" pitchFamily="50" charset="-128"/>
              </a:rPr>
              <a:t>    </a:t>
            </a:r>
            <a:r>
              <a:rPr kumimoji="0" lang="ja-JP" altLang="en-US" sz="661" kern="0" dirty="0">
                <a:solidFill>
                  <a:prstClr val="black"/>
                </a:solidFill>
                <a:latin typeface="Meiryo UI" panose="020B0604030504040204" pitchFamily="50" charset="-128"/>
                <a:ea typeface="Meiryo UI" panose="020B0604030504040204" pitchFamily="50" charset="-128"/>
              </a:rPr>
              <a:t>　</a:t>
            </a:r>
            <a:r>
              <a:rPr kumimoji="0" lang="en-US" altLang="ja-JP" sz="661" kern="0" dirty="0">
                <a:solidFill>
                  <a:prstClr val="black"/>
                </a:solidFill>
                <a:latin typeface="Meiryo UI" panose="020B0604030504040204" pitchFamily="50" charset="-128"/>
                <a:ea typeface="Meiryo UI" panose="020B0604030504040204" pitchFamily="50" charset="-128"/>
              </a:rPr>
              <a:t>R4</a:t>
            </a:r>
            <a:r>
              <a:rPr kumimoji="0" lang="ja-JP" altLang="en-US" sz="661" kern="0" dirty="0">
                <a:solidFill>
                  <a:prstClr val="black"/>
                </a:solidFill>
                <a:latin typeface="Meiryo UI" panose="020B0604030504040204" pitchFamily="50" charset="-128"/>
                <a:ea typeface="Meiryo UI" panose="020B0604030504040204" pitchFamily="50" charset="-128"/>
              </a:rPr>
              <a:t>：</a:t>
            </a:r>
            <a:r>
              <a:rPr kumimoji="0" lang="en-US" altLang="ja-JP" sz="661" kern="0" dirty="0">
                <a:solidFill>
                  <a:prstClr val="black"/>
                </a:solidFill>
                <a:latin typeface="Meiryo UI" panose="020B0604030504040204" pitchFamily="50" charset="-128"/>
                <a:ea typeface="Meiryo UI" panose="020B0604030504040204" pitchFamily="50" charset="-128"/>
              </a:rPr>
              <a:t>19</a:t>
            </a:r>
            <a:r>
              <a:rPr kumimoji="0" lang="ja-JP" altLang="en-US" sz="661" kern="0" dirty="0">
                <a:solidFill>
                  <a:prstClr val="black"/>
                </a:solidFill>
                <a:latin typeface="Meiryo UI" panose="020B0604030504040204" pitchFamily="50" charset="-128"/>
                <a:ea typeface="Meiryo UI" panose="020B0604030504040204" pitchFamily="50" charset="-128"/>
              </a:rPr>
              <a:t>市町</a:t>
            </a:r>
            <a:r>
              <a:rPr kumimoji="0" lang="en-US" altLang="ja-JP" sz="661" kern="0" dirty="0">
                <a:solidFill>
                  <a:prstClr val="black"/>
                </a:solidFill>
                <a:latin typeface="Meiryo UI" panose="020B0604030504040204" pitchFamily="50" charset="-128"/>
                <a:ea typeface="Meiryo UI" panose="020B0604030504040204" pitchFamily="50" charset="-128"/>
              </a:rPr>
              <a:t>/135</a:t>
            </a:r>
            <a:r>
              <a:rPr kumimoji="0" lang="ja-JP" altLang="en-US" sz="661" kern="0" dirty="0">
                <a:solidFill>
                  <a:prstClr val="black"/>
                </a:solidFill>
                <a:latin typeface="Meiryo UI" panose="020B0604030504040204" pitchFamily="50" charset="-128"/>
                <a:ea typeface="Meiryo UI" panose="020B0604030504040204" pitchFamily="50" charset="-128"/>
              </a:rPr>
              <a:t>人</a:t>
            </a:r>
            <a:endParaRPr kumimoji="0" lang="en-US" altLang="ja-JP" sz="661"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661" kern="0" dirty="0">
                <a:solidFill>
                  <a:prstClr val="black"/>
                </a:solidFill>
                <a:latin typeface="Meiryo UI" panose="020B0604030504040204" pitchFamily="50" charset="-128"/>
                <a:ea typeface="Meiryo UI" panose="020B0604030504040204" pitchFamily="50" charset="-128"/>
              </a:rPr>
              <a:t>    </a:t>
            </a:r>
            <a:r>
              <a:rPr kumimoji="0" lang="ja-JP" altLang="en-US" sz="661" kern="0" dirty="0">
                <a:solidFill>
                  <a:prstClr val="black"/>
                </a:solidFill>
                <a:latin typeface="Meiryo UI" panose="020B0604030504040204" pitchFamily="50" charset="-128"/>
                <a:ea typeface="Meiryo UI" panose="020B0604030504040204" pitchFamily="50" charset="-128"/>
              </a:rPr>
              <a:t>　</a:t>
            </a:r>
            <a:r>
              <a:rPr kumimoji="0" lang="en-US" altLang="ja-JP" sz="661" kern="0" dirty="0">
                <a:solidFill>
                  <a:prstClr val="black"/>
                </a:solidFill>
                <a:latin typeface="Meiryo UI" panose="020B0604030504040204" pitchFamily="50" charset="-128"/>
                <a:ea typeface="Meiryo UI" panose="020B0604030504040204" pitchFamily="50" charset="-128"/>
              </a:rPr>
              <a:t>R3</a:t>
            </a:r>
            <a:r>
              <a:rPr kumimoji="0" lang="ja-JP" altLang="en-US" sz="661" kern="0" dirty="0">
                <a:solidFill>
                  <a:prstClr val="black"/>
                </a:solidFill>
                <a:latin typeface="Meiryo UI" panose="020B0604030504040204" pitchFamily="50" charset="-128"/>
                <a:ea typeface="Meiryo UI" panose="020B0604030504040204" pitchFamily="50" charset="-128"/>
              </a:rPr>
              <a:t>：</a:t>
            </a:r>
            <a:r>
              <a:rPr kumimoji="0" lang="en-US" altLang="ja-JP" sz="661" kern="0" dirty="0">
                <a:solidFill>
                  <a:prstClr val="black"/>
                </a:solidFill>
                <a:latin typeface="Meiryo UI" panose="020B0604030504040204" pitchFamily="50" charset="-128"/>
                <a:ea typeface="Meiryo UI" panose="020B0604030504040204" pitchFamily="50" charset="-128"/>
              </a:rPr>
              <a:t>18</a:t>
            </a:r>
            <a:r>
              <a:rPr kumimoji="0" lang="ja-JP" altLang="en-US" sz="661" kern="0" dirty="0">
                <a:solidFill>
                  <a:prstClr val="black"/>
                </a:solidFill>
                <a:latin typeface="Meiryo UI" panose="020B0604030504040204" pitchFamily="50" charset="-128"/>
                <a:ea typeface="Meiryo UI" panose="020B0604030504040204" pitchFamily="50" charset="-128"/>
              </a:rPr>
              <a:t>市町</a:t>
            </a:r>
            <a:r>
              <a:rPr kumimoji="0" lang="en-US" altLang="ja-JP" sz="661" kern="0" dirty="0">
                <a:solidFill>
                  <a:prstClr val="black"/>
                </a:solidFill>
                <a:latin typeface="Meiryo UI" panose="020B0604030504040204" pitchFamily="50" charset="-128"/>
                <a:ea typeface="Meiryo UI" panose="020B0604030504040204" pitchFamily="50" charset="-128"/>
              </a:rPr>
              <a:t>/114</a:t>
            </a:r>
            <a:r>
              <a:rPr kumimoji="0" lang="ja-JP" altLang="en-US" sz="661" kern="0" dirty="0">
                <a:solidFill>
                  <a:prstClr val="black"/>
                </a:solidFill>
                <a:latin typeface="Meiryo UI" panose="020B0604030504040204" pitchFamily="50" charset="-128"/>
                <a:ea typeface="Meiryo UI" panose="020B0604030504040204" pitchFamily="50" charset="-128"/>
              </a:rPr>
              <a:t>人</a:t>
            </a:r>
            <a:endParaRPr kumimoji="0" lang="en-US" altLang="ja-JP" sz="661"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661" kern="0" dirty="0">
                <a:solidFill>
                  <a:prstClr val="black"/>
                </a:solidFill>
                <a:latin typeface="Meiryo UI" panose="020B0604030504040204" pitchFamily="50" charset="-128"/>
                <a:ea typeface="Meiryo UI" panose="020B0604030504040204" pitchFamily="50" charset="-128"/>
              </a:rPr>
              <a:t>    </a:t>
            </a:r>
            <a:r>
              <a:rPr kumimoji="0" lang="ja-JP" altLang="en-US" sz="661" kern="0" dirty="0">
                <a:solidFill>
                  <a:prstClr val="black"/>
                </a:solidFill>
                <a:latin typeface="Meiryo UI" panose="020B0604030504040204" pitchFamily="50" charset="-128"/>
                <a:ea typeface="Meiryo UI" panose="020B0604030504040204" pitchFamily="50" charset="-128"/>
              </a:rPr>
              <a:t>　</a:t>
            </a:r>
            <a:r>
              <a:rPr kumimoji="0" lang="en-US" altLang="ja-JP" sz="661" kern="0" dirty="0">
                <a:solidFill>
                  <a:prstClr val="black"/>
                </a:solidFill>
                <a:latin typeface="Meiryo UI" panose="020B0604030504040204" pitchFamily="50" charset="-128"/>
                <a:ea typeface="Meiryo UI" panose="020B0604030504040204" pitchFamily="50" charset="-128"/>
              </a:rPr>
              <a:t>R2</a:t>
            </a:r>
            <a:r>
              <a:rPr kumimoji="0" lang="ja-JP" altLang="en-US" sz="661" kern="0" dirty="0">
                <a:solidFill>
                  <a:prstClr val="black"/>
                </a:solidFill>
                <a:latin typeface="Meiryo UI" panose="020B0604030504040204" pitchFamily="50" charset="-128"/>
                <a:ea typeface="Meiryo UI" panose="020B0604030504040204" pitchFamily="50" charset="-128"/>
              </a:rPr>
              <a:t>：</a:t>
            </a:r>
            <a:r>
              <a:rPr kumimoji="0" lang="en-US" altLang="ja-JP" sz="661" kern="0" dirty="0">
                <a:solidFill>
                  <a:prstClr val="black"/>
                </a:solidFill>
                <a:latin typeface="Meiryo UI" panose="020B0604030504040204" pitchFamily="50" charset="-128"/>
                <a:ea typeface="Meiryo UI" panose="020B0604030504040204" pitchFamily="50" charset="-128"/>
              </a:rPr>
              <a:t>15</a:t>
            </a:r>
            <a:r>
              <a:rPr kumimoji="0" lang="ja-JP" altLang="en-US" sz="661" kern="0" dirty="0">
                <a:solidFill>
                  <a:prstClr val="black"/>
                </a:solidFill>
                <a:latin typeface="Meiryo UI" panose="020B0604030504040204" pitchFamily="50" charset="-128"/>
                <a:ea typeface="Meiryo UI" panose="020B0604030504040204" pitchFamily="50" charset="-128"/>
              </a:rPr>
              <a:t>市町</a:t>
            </a:r>
            <a:r>
              <a:rPr kumimoji="0" lang="en-US" altLang="ja-JP" sz="661" kern="0" dirty="0">
                <a:solidFill>
                  <a:prstClr val="black"/>
                </a:solidFill>
                <a:latin typeface="Meiryo UI" panose="020B0604030504040204" pitchFamily="50" charset="-128"/>
                <a:ea typeface="Meiryo UI" panose="020B0604030504040204" pitchFamily="50" charset="-128"/>
              </a:rPr>
              <a:t>/94</a:t>
            </a:r>
            <a:r>
              <a:rPr kumimoji="0" lang="ja-JP" altLang="en-US" sz="661" kern="0" dirty="0">
                <a:solidFill>
                  <a:prstClr val="black"/>
                </a:solidFill>
                <a:latin typeface="Meiryo UI" panose="020B0604030504040204" pitchFamily="50" charset="-128"/>
                <a:ea typeface="Meiryo UI" panose="020B0604030504040204" pitchFamily="50" charset="-128"/>
              </a:rPr>
              <a:t>人</a:t>
            </a:r>
            <a:endParaRPr kumimoji="0" lang="en-US" altLang="ja-JP" sz="661" kern="0" dirty="0">
              <a:solidFill>
                <a:prstClr val="black"/>
              </a:solidFill>
              <a:latin typeface="Meiryo UI" panose="020B0604030504040204" pitchFamily="50" charset="-128"/>
              <a:ea typeface="Meiryo UI" panose="020B0604030504040204" pitchFamily="50" charset="-128"/>
            </a:endParaRPr>
          </a:p>
          <a:p>
            <a:pPr defTabSz="1007943" eaLnBrk="1" fontAlgn="auto" hangingPunct="1">
              <a:spcBef>
                <a:spcPts val="0"/>
              </a:spcBef>
              <a:spcAft>
                <a:spcPts val="0"/>
              </a:spcAft>
              <a:defRPr/>
            </a:pPr>
            <a:r>
              <a:rPr kumimoji="0" lang="en-US" altLang="ja-JP" sz="661" kern="0" dirty="0">
                <a:solidFill>
                  <a:prstClr val="black"/>
                </a:solidFill>
                <a:latin typeface="Meiryo UI" panose="020B0604030504040204" pitchFamily="50" charset="-128"/>
                <a:ea typeface="Meiryo UI" panose="020B0604030504040204" pitchFamily="50" charset="-128"/>
              </a:rPr>
              <a:t>    </a:t>
            </a:r>
            <a:r>
              <a:rPr kumimoji="0" lang="ja-JP" altLang="en-US" sz="661" kern="0" dirty="0">
                <a:solidFill>
                  <a:prstClr val="black"/>
                </a:solidFill>
                <a:latin typeface="Meiryo UI" panose="020B0604030504040204" pitchFamily="50" charset="-128"/>
                <a:ea typeface="Meiryo UI" panose="020B0604030504040204" pitchFamily="50" charset="-128"/>
              </a:rPr>
              <a:t>　</a:t>
            </a:r>
            <a:r>
              <a:rPr kumimoji="0" lang="en-US" altLang="ja-JP" sz="661" kern="0" dirty="0">
                <a:solidFill>
                  <a:prstClr val="black"/>
                </a:solidFill>
                <a:latin typeface="Meiryo UI" panose="020B0604030504040204" pitchFamily="50" charset="-128"/>
                <a:ea typeface="Meiryo UI" panose="020B0604030504040204" pitchFamily="50" charset="-128"/>
              </a:rPr>
              <a:t>R1</a:t>
            </a:r>
            <a:r>
              <a:rPr kumimoji="0" lang="ja-JP" altLang="en-US" sz="661" kern="0" dirty="0">
                <a:solidFill>
                  <a:prstClr val="black"/>
                </a:solidFill>
                <a:latin typeface="Meiryo UI" panose="020B0604030504040204" pitchFamily="50" charset="-128"/>
                <a:ea typeface="Meiryo UI" panose="020B0604030504040204" pitchFamily="50" charset="-128"/>
              </a:rPr>
              <a:t>：</a:t>
            </a:r>
            <a:r>
              <a:rPr kumimoji="0" lang="en-US" altLang="ja-JP" sz="661" kern="0" dirty="0">
                <a:solidFill>
                  <a:prstClr val="black"/>
                </a:solidFill>
                <a:latin typeface="Meiryo UI" panose="020B0604030504040204" pitchFamily="50" charset="-128"/>
                <a:ea typeface="Meiryo UI" panose="020B0604030504040204" pitchFamily="50" charset="-128"/>
              </a:rPr>
              <a:t>12</a:t>
            </a:r>
            <a:r>
              <a:rPr kumimoji="0" lang="ja-JP" altLang="en-US" sz="661" kern="0" dirty="0">
                <a:solidFill>
                  <a:prstClr val="black"/>
                </a:solidFill>
                <a:latin typeface="Meiryo UI" panose="020B0604030504040204" pitchFamily="50" charset="-128"/>
                <a:ea typeface="Meiryo UI" panose="020B0604030504040204" pitchFamily="50" charset="-128"/>
              </a:rPr>
              <a:t>市町</a:t>
            </a:r>
            <a:r>
              <a:rPr kumimoji="0" lang="en-US" altLang="ja-JP" sz="661" kern="0" dirty="0">
                <a:solidFill>
                  <a:prstClr val="black"/>
                </a:solidFill>
                <a:latin typeface="Meiryo UI" panose="020B0604030504040204" pitchFamily="50" charset="-128"/>
                <a:ea typeface="Meiryo UI" panose="020B0604030504040204" pitchFamily="50" charset="-128"/>
              </a:rPr>
              <a:t>/68</a:t>
            </a:r>
            <a:r>
              <a:rPr kumimoji="0" lang="ja-JP" altLang="en-US" sz="661" kern="0" dirty="0">
                <a:solidFill>
                  <a:prstClr val="black"/>
                </a:solidFill>
                <a:latin typeface="Meiryo UI" panose="020B0604030504040204" pitchFamily="50" charset="-128"/>
                <a:ea typeface="Meiryo UI" panose="020B0604030504040204" pitchFamily="50" charset="-128"/>
              </a:rPr>
              <a:t>人</a:t>
            </a:r>
            <a:endParaRPr kumimoji="0" lang="en-US" altLang="ja-JP" sz="661" kern="0" dirty="0">
              <a:solidFill>
                <a:prstClr val="black"/>
              </a:solidFill>
              <a:latin typeface="Meiryo UI" panose="020B0604030504040204" pitchFamily="50" charset="-128"/>
              <a:ea typeface="Meiryo UI" panose="020B0604030504040204" pitchFamily="50" charset="-128"/>
            </a:endParaRPr>
          </a:p>
        </p:txBody>
      </p:sp>
      <p:sp>
        <p:nvSpPr>
          <p:cNvPr id="133" name="正方形/長方形 132"/>
          <p:cNvSpPr/>
          <p:nvPr/>
        </p:nvSpPr>
        <p:spPr>
          <a:xfrm>
            <a:off x="1641520" y="1024376"/>
            <a:ext cx="8574463" cy="390235"/>
          </a:xfrm>
          <a:prstGeom prst="rect">
            <a:avLst/>
          </a:prstGeom>
        </p:spPr>
        <p:txBody>
          <a:bodyPr wrap="none" lIns="0" tIns="0" rIns="0" bIns="0">
            <a:spAutoFit/>
          </a:bodyPr>
          <a:lstStyle/>
          <a:p>
            <a:pPr marL="188989" indent="-188989" defTabSz="503972" eaLnBrk="1" fontAlgn="auto" hangingPunct="1">
              <a:spcBef>
                <a:spcPts val="0"/>
              </a:spcBef>
              <a:spcAft>
                <a:spcPts val="0"/>
              </a:spcAft>
              <a:buFont typeface="Wingdings" panose="05000000000000000000" pitchFamily="2" charset="2"/>
              <a:buChar char="l"/>
              <a:defRPr/>
            </a:pPr>
            <a:r>
              <a:rPr kumimoji="0" lang="ja-JP" altLang="en-US" sz="1268" dirty="0">
                <a:solidFill>
                  <a:prstClr val="black"/>
                </a:solidFill>
                <a:latin typeface="Meiryo UI" panose="020B0604030504040204" pitchFamily="50" charset="-128"/>
                <a:ea typeface="Meiryo UI" panose="020B0604030504040204" pitchFamily="50" charset="-128"/>
              </a:rPr>
              <a:t>府として令和５年度から令和７年度末までを改革推進期間として位置づけ、</a:t>
            </a:r>
            <a:r>
              <a:rPr kumimoji="0" lang="ja-JP" altLang="en-US" sz="1268" u="sng" dirty="0">
                <a:solidFill>
                  <a:srgbClr val="FF0000"/>
                </a:solidFill>
                <a:latin typeface="Meiryo UI" panose="020B0604030504040204" pitchFamily="50" charset="-128"/>
                <a:ea typeface="Meiryo UI" panose="020B0604030504040204" pitchFamily="50" charset="-128"/>
              </a:rPr>
              <a:t>休日の</a:t>
            </a:r>
            <a:r>
              <a:rPr kumimoji="0" lang="ja-JP" altLang="en-US" sz="1268" dirty="0">
                <a:solidFill>
                  <a:prstClr val="black"/>
                </a:solidFill>
                <a:latin typeface="Meiryo UI" panose="020B0604030504040204" pitchFamily="50" charset="-128"/>
                <a:ea typeface="Meiryo UI" panose="020B0604030504040204" pitchFamily="50" charset="-128"/>
              </a:rPr>
              <a:t>部活動から段階的に地域移行していく</a:t>
            </a:r>
            <a:endParaRPr kumimoji="0" lang="en-US" altLang="ja-JP" sz="1268"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defRPr/>
            </a:pPr>
            <a:r>
              <a:rPr kumimoji="0" lang="ja-JP" altLang="en-US" sz="1268" dirty="0">
                <a:solidFill>
                  <a:prstClr val="black"/>
                </a:solidFill>
                <a:latin typeface="Meiryo UI" panose="020B0604030504040204" pitchFamily="50" charset="-128"/>
                <a:ea typeface="Meiryo UI" panose="020B0604030504040204" pitchFamily="50" charset="-128"/>
              </a:rPr>
              <a:t>  （令和５年５月に設置した「大阪府における部活動の地域移行に関する検討会議」での協議を踏まえ、８月に府方針として決定）</a:t>
            </a:r>
          </a:p>
        </p:txBody>
      </p:sp>
      <p:sp>
        <p:nvSpPr>
          <p:cNvPr id="33" name="正方形/長方形 32"/>
          <p:cNvSpPr/>
          <p:nvPr/>
        </p:nvSpPr>
        <p:spPr>
          <a:xfrm>
            <a:off x="2379785" y="1693402"/>
            <a:ext cx="638583" cy="7936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03972" eaLnBrk="1" fontAlgn="auto" hangingPunct="1">
              <a:spcBef>
                <a:spcPts val="0"/>
              </a:spcBef>
              <a:spcAft>
                <a:spcPts val="0"/>
              </a:spcAft>
              <a:defRPr/>
            </a:pPr>
            <a:endParaRPr lang="ja-JP" altLang="en-US" sz="1984">
              <a:solidFill>
                <a:prstClr val="white"/>
              </a:solidFill>
              <a:latin typeface="Meiryo UI" panose="020B0604030504040204" pitchFamily="50" charset="-128"/>
              <a:ea typeface="Meiryo UI" panose="020B0604030504040204" pitchFamily="50" charset="-128"/>
            </a:endParaRPr>
          </a:p>
        </p:txBody>
      </p:sp>
      <p:cxnSp>
        <p:nvCxnSpPr>
          <p:cNvPr id="135" name="直線矢印コネクタ 134"/>
          <p:cNvCxnSpPr/>
          <p:nvPr/>
        </p:nvCxnSpPr>
        <p:spPr>
          <a:xfrm>
            <a:off x="2529584" y="1935659"/>
            <a:ext cx="2357" cy="139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テキスト ボックス 135"/>
          <p:cNvSpPr txBox="1"/>
          <p:nvPr/>
        </p:nvSpPr>
        <p:spPr>
          <a:xfrm>
            <a:off x="2613629" y="1954672"/>
            <a:ext cx="169918" cy="101695"/>
          </a:xfrm>
          <a:prstGeom prst="rect">
            <a:avLst/>
          </a:prstGeom>
          <a:noFill/>
        </p:spPr>
        <p:txBody>
          <a:bodyPr wrap="none" lIns="0" tIns="0" rIns="0" bIns="0" rtlCol="0">
            <a:spAutoFit/>
          </a:bodyPr>
          <a:lstStyle/>
          <a:p>
            <a:pPr defTabSz="503861" eaLnBrk="1" fontAlgn="auto" hangingPunct="1">
              <a:spcBef>
                <a:spcPts val="0"/>
              </a:spcBef>
              <a:spcAft>
                <a:spcPts val="0"/>
              </a:spcAft>
              <a:defRPr/>
            </a:pPr>
            <a:r>
              <a:rPr lang="ja-JP" altLang="en-US" sz="661" dirty="0">
                <a:solidFill>
                  <a:prstClr val="black"/>
                </a:solidFill>
                <a:latin typeface="Meiryo UI" panose="020B0604030504040204" pitchFamily="50" charset="-128"/>
                <a:ea typeface="Meiryo UI" panose="020B0604030504040204" pitchFamily="50" charset="-128"/>
              </a:rPr>
              <a:t>委託</a:t>
            </a:r>
            <a:endParaRPr lang="ja-JP" altLang="en-US" sz="579" dirty="0">
              <a:solidFill>
                <a:prstClr val="black"/>
              </a:solidFill>
              <a:latin typeface="Meiryo UI" panose="020B0604030504040204" pitchFamily="50" charset="-128"/>
              <a:ea typeface="Meiryo UI" panose="020B0604030504040204" pitchFamily="50" charset="-128"/>
            </a:endParaRPr>
          </a:p>
        </p:txBody>
      </p:sp>
      <p:sp>
        <p:nvSpPr>
          <p:cNvPr id="137" name="テキスト ボックス 136"/>
          <p:cNvSpPr txBox="1"/>
          <p:nvPr/>
        </p:nvSpPr>
        <p:spPr>
          <a:xfrm>
            <a:off x="2404229" y="2106069"/>
            <a:ext cx="254878" cy="101695"/>
          </a:xfrm>
          <a:prstGeom prst="rect">
            <a:avLst/>
          </a:prstGeom>
          <a:noFill/>
        </p:spPr>
        <p:txBody>
          <a:bodyPr wrap="none" lIns="0" tIns="0" rIns="0" bIns="0" rtlCol="0">
            <a:spAutoFit/>
          </a:bodyPr>
          <a:lstStyle/>
          <a:p>
            <a:pPr defTabSz="503861" eaLnBrk="1" fontAlgn="auto" hangingPunct="1">
              <a:spcBef>
                <a:spcPts val="0"/>
              </a:spcBef>
              <a:spcAft>
                <a:spcPts val="0"/>
              </a:spcAft>
              <a:defRPr/>
            </a:pPr>
            <a:r>
              <a:rPr lang="ja-JP" altLang="en-US" sz="661" dirty="0">
                <a:solidFill>
                  <a:prstClr val="black"/>
                </a:solidFill>
                <a:latin typeface="Meiryo UI" panose="020B0604030504040204" pitchFamily="50" charset="-128"/>
                <a:ea typeface="Meiryo UI" panose="020B0604030504040204" pitchFamily="50" charset="-128"/>
              </a:rPr>
              <a:t>大阪府</a:t>
            </a:r>
          </a:p>
        </p:txBody>
      </p:sp>
      <p:sp>
        <p:nvSpPr>
          <p:cNvPr id="138" name="テキスト ボックス 137"/>
          <p:cNvSpPr txBox="1"/>
          <p:nvPr/>
        </p:nvSpPr>
        <p:spPr>
          <a:xfrm>
            <a:off x="2613629" y="2246721"/>
            <a:ext cx="389530" cy="101695"/>
          </a:xfrm>
          <a:prstGeom prst="rect">
            <a:avLst/>
          </a:prstGeom>
          <a:noFill/>
        </p:spPr>
        <p:txBody>
          <a:bodyPr wrap="none" lIns="0" tIns="0" rIns="0" bIns="0" rtlCol="0">
            <a:spAutoFit/>
          </a:bodyPr>
          <a:lstStyle/>
          <a:p>
            <a:pPr defTabSz="503861" eaLnBrk="1" fontAlgn="auto" hangingPunct="1">
              <a:spcBef>
                <a:spcPts val="0"/>
              </a:spcBef>
              <a:spcAft>
                <a:spcPts val="0"/>
              </a:spcAft>
              <a:defRPr/>
            </a:pPr>
            <a:r>
              <a:rPr lang="ja-JP" altLang="en-US" sz="661" dirty="0">
                <a:solidFill>
                  <a:prstClr val="black"/>
                </a:solidFill>
                <a:latin typeface="Meiryo UI" panose="020B0604030504040204" pitchFamily="50" charset="-128"/>
                <a:ea typeface="Meiryo UI" panose="020B0604030504040204" pitchFamily="50" charset="-128"/>
              </a:rPr>
              <a:t>選定</a:t>
            </a:r>
            <a:r>
              <a:rPr lang="en-US" altLang="ja-JP" sz="441" dirty="0">
                <a:solidFill>
                  <a:prstClr val="black"/>
                </a:solidFill>
                <a:latin typeface="Meiryo UI" panose="020B0604030504040204" pitchFamily="50" charset="-128"/>
                <a:ea typeface="Meiryo UI" panose="020B0604030504040204" pitchFamily="50" charset="-128"/>
              </a:rPr>
              <a:t>(</a:t>
            </a:r>
            <a:r>
              <a:rPr lang="ja-JP" altLang="en-US" sz="441" dirty="0">
                <a:solidFill>
                  <a:prstClr val="black"/>
                </a:solidFill>
                <a:latin typeface="Meiryo UI" panose="020B0604030504040204" pitchFamily="50" charset="-128"/>
                <a:ea typeface="Meiryo UI" panose="020B0604030504040204" pitchFamily="50" charset="-128"/>
              </a:rPr>
              <a:t>再委託</a:t>
            </a:r>
            <a:r>
              <a:rPr lang="en-US" altLang="ja-JP" sz="441" dirty="0">
                <a:solidFill>
                  <a:prstClr val="black"/>
                </a:solidFill>
                <a:latin typeface="Meiryo UI" panose="020B0604030504040204" pitchFamily="50" charset="-128"/>
                <a:ea typeface="Meiryo UI" panose="020B0604030504040204" pitchFamily="50" charset="-128"/>
              </a:rPr>
              <a:t>)</a:t>
            </a:r>
            <a:endParaRPr lang="ja-JP" altLang="en-US" sz="220" dirty="0">
              <a:solidFill>
                <a:prstClr val="black"/>
              </a:solidFill>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2403765" y="2381530"/>
            <a:ext cx="474489" cy="101695"/>
          </a:xfrm>
          <a:prstGeom prst="rect">
            <a:avLst/>
          </a:prstGeom>
          <a:noFill/>
        </p:spPr>
        <p:txBody>
          <a:bodyPr wrap="none" lIns="0" tIns="0" rIns="0" bIns="0" rtlCol="0">
            <a:spAutoFit/>
          </a:bodyPr>
          <a:lstStyle/>
          <a:p>
            <a:pPr algn="ctr" defTabSz="503861" eaLnBrk="1" fontAlgn="auto" hangingPunct="1">
              <a:spcBef>
                <a:spcPts val="0"/>
              </a:spcBef>
              <a:spcAft>
                <a:spcPts val="0"/>
              </a:spcAft>
              <a:defRPr/>
            </a:pPr>
            <a:r>
              <a:rPr lang="ja-JP" altLang="en-US" sz="661" dirty="0">
                <a:solidFill>
                  <a:prstClr val="black"/>
                </a:solidFill>
                <a:latin typeface="Meiryo UI" panose="020B0604030504040204" pitchFamily="50" charset="-128"/>
                <a:ea typeface="Meiryo UI" panose="020B0604030504040204" pitchFamily="50" charset="-128"/>
              </a:rPr>
              <a:t>市町村</a:t>
            </a:r>
            <a:r>
              <a:rPr lang="en-US" altLang="ja-JP" sz="441" dirty="0">
                <a:solidFill>
                  <a:prstClr val="black"/>
                </a:solidFill>
                <a:latin typeface="Meiryo UI" panose="020B0604030504040204" pitchFamily="50" charset="-128"/>
                <a:ea typeface="Meiryo UI" panose="020B0604030504040204" pitchFamily="50" charset="-128"/>
              </a:rPr>
              <a:t>(</a:t>
            </a:r>
            <a:r>
              <a:rPr lang="ja-JP" altLang="en-US" sz="441" dirty="0">
                <a:solidFill>
                  <a:prstClr val="black"/>
                </a:solidFill>
                <a:latin typeface="Meiryo UI" panose="020B0604030504040204" pitchFamily="50" charset="-128"/>
                <a:ea typeface="Meiryo UI" panose="020B0604030504040204" pitchFamily="50" charset="-128"/>
              </a:rPr>
              <a:t>拠点校</a:t>
            </a:r>
            <a:r>
              <a:rPr lang="en-US" altLang="ja-JP" sz="441" dirty="0">
                <a:solidFill>
                  <a:prstClr val="black"/>
                </a:solidFill>
                <a:latin typeface="Meiryo UI" panose="020B0604030504040204" pitchFamily="50" charset="-128"/>
                <a:ea typeface="Meiryo UI" panose="020B0604030504040204" pitchFamily="50" charset="-128"/>
              </a:rPr>
              <a:t>)</a:t>
            </a:r>
            <a:endParaRPr lang="en-US" altLang="ja-JP" sz="661" dirty="0">
              <a:solidFill>
                <a:prstClr val="black"/>
              </a:solidFill>
              <a:latin typeface="Meiryo UI" panose="020B0604030504040204" pitchFamily="50" charset="-128"/>
              <a:ea typeface="Meiryo UI" panose="020B0604030504040204" pitchFamily="50" charset="-128"/>
            </a:endParaRPr>
          </a:p>
        </p:txBody>
      </p:sp>
      <p:cxnSp>
        <p:nvCxnSpPr>
          <p:cNvPr id="141" name="直線矢印コネクタ 140"/>
          <p:cNvCxnSpPr/>
          <p:nvPr/>
        </p:nvCxnSpPr>
        <p:spPr>
          <a:xfrm>
            <a:off x="2529584" y="2227708"/>
            <a:ext cx="2357" cy="1398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四角形: 角を丸くする 11"/>
          <p:cNvSpPr>
            <a:spLocks/>
          </p:cNvSpPr>
          <p:nvPr/>
        </p:nvSpPr>
        <p:spPr>
          <a:xfrm>
            <a:off x="4089430" y="2317533"/>
            <a:ext cx="1805592" cy="595250"/>
          </a:xfrm>
          <a:prstGeom prst="roundRect">
            <a:avLst>
              <a:gd name="adj" fmla="val 2550"/>
            </a:avLst>
          </a:prstGeom>
          <a:solidFill>
            <a:srgbClr val="E7E6E6"/>
          </a:solidFill>
          <a:ln w="9525">
            <a:no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0796" tIns="50398" rIns="100796" bIns="50398" numCol="1" spcCol="0" rtlCol="0" fromWordArt="0" anchor="ctr" anchorCtr="0" forceAA="0" compatLnSpc="1">
            <a:prstTxWarp prst="textNoShape">
              <a:avLst/>
            </a:prstTxWarp>
            <a:noAutofit/>
          </a:bodyPr>
          <a:lstStyle/>
          <a:p>
            <a:pPr algn="ctr" defTabSz="503972" eaLnBrk="1" fontAlgn="auto" hangingPunct="1">
              <a:spcBef>
                <a:spcPts val="0"/>
              </a:spcBef>
              <a:spcAft>
                <a:spcPts val="0"/>
              </a:spcAft>
              <a:defRPr/>
            </a:pPr>
            <a:endParaRPr lang="ja-JP" altLang="en-US" sz="1984">
              <a:solidFill>
                <a:prstClr val="black"/>
              </a:solidFill>
              <a:latin typeface="Meiryo UI" panose="020B0604030504040204" pitchFamily="50" charset="-128"/>
              <a:ea typeface="Meiryo UI" panose="020B0604030504040204" pitchFamily="50" charset="-128"/>
            </a:endParaRPr>
          </a:p>
        </p:txBody>
      </p:sp>
      <p:sp>
        <p:nvSpPr>
          <p:cNvPr id="261" name="正方形/長方形 260"/>
          <p:cNvSpPr/>
          <p:nvPr/>
        </p:nvSpPr>
        <p:spPr>
          <a:xfrm>
            <a:off x="4961196" y="2333513"/>
            <a:ext cx="912717" cy="563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503972" eaLnBrk="1" fontAlgn="auto" hangingPunct="1">
              <a:spcBef>
                <a:spcPts val="0"/>
              </a:spcBef>
              <a:spcAft>
                <a:spcPts val="0"/>
              </a:spcAft>
              <a:defRPr/>
            </a:pPr>
            <a:r>
              <a:rPr lang="en-US" altLang="ja-JP" sz="606" dirty="0">
                <a:solidFill>
                  <a:prstClr val="black"/>
                </a:solidFill>
                <a:latin typeface="Meiryo UI" panose="020B0604030504040204" pitchFamily="50" charset="-128"/>
                <a:ea typeface="Meiryo UI" panose="020B0604030504040204" pitchFamily="50" charset="-128"/>
              </a:rPr>
              <a:t>【</a:t>
            </a:r>
            <a:r>
              <a:rPr lang="ja-JP" altLang="en-US" sz="606" dirty="0">
                <a:solidFill>
                  <a:prstClr val="black"/>
                </a:solidFill>
                <a:latin typeface="Meiryo UI" panose="020B0604030504040204" pitchFamily="50" charset="-128"/>
                <a:ea typeface="Meiryo UI" panose="020B0604030504040204" pitchFamily="50" charset="-128"/>
              </a:rPr>
              <a:t>主な補助要件</a:t>
            </a:r>
            <a:r>
              <a:rPr lang="en-US" altLang="ja-JP" sz="606" dirty="0">
                <a:solidFill>
                  <a:prstClr val="black"/>
                </a:solidFill>
                <a:latin typeface="Meiryo UI" panose="020B0604030504040204" pitchFamily="50" charset="-128"/>
                <a:ea typeface="Meiryo UI" panose="020B0604030504040204" pitchFamily="50" charset="-128"/>
              </a:rPr>
              <a:t>】</a:t>
            </a:r>
          </a:p>
          <a:p>
            <a:pPr defTabSz="503972" eaLnBrk="1" fontAlgn="auto" hangingPunct="1">
              <a:spcBef>
                <a:spcPts val="0"/>
              </a:spcBef>
              <a:spcAft>
                <a:spcPts val="0"/>
              </a:spcAft>
              <a:defRPr/>
            </a:pPr>
            <a:r>
              <a:rPr lang="ja-JP" altLang="en-US" sz="606" dirty="0">
                <a:solidFill>
                  <a:prstClr val="black"/>
                </a:solidFill>
                <a:latin typeface="Meiryo UI" panose="020B0604030504040204" pitchFamily="50" charset="-128"/>
                <a:ea typeface="Meiryo UI" panose="020B0604030504040204" pitchFamily="50" charset="-128"/>
              </a:rPr>
              <a:t>▪国ガイドライン遵守</a:t>
            </a:r>
            <a:endParaRPr lang="en-US" altLang="ja-JP" sz="606"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defRPr/>
            </a:pPr>
            <a:r>
              <a:rPr lang="ja-JP" altLang="en-US" sz="606" dirty="0">
                <a:solidFill>
                  <a:prstClr val="black"/>
                </a:solidFill>
                <a:latin typeface="Meiryo UI" panose="020B0604030504040204" pitchFamily="50" charset="-128"/>
                <a:ea typeface="Meiryo UI" panose="020B0604030504040204" pitchFamily="50" charset="-128"/>
              </a:rPr>
              <a:t>▪在校等時間客観的把握</a:t>
            </a:r>
            <a:endParaRPr lang="en-US" altLang="ja-JP" sz="606"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defRPr/>
            </a:pPr>
            <a:r>
              <a:rPr lang="ja-JP" altLang="en-US" sz="606" dirty="0">
                <a:solidFill>
                  <a:prstClr val="black"/>
                </a:solidFill>
                <a:latin typeface="Meiryo UI" panose="020B0604030504040204" pitchFamily="50" charset="-128"/>
                <a:ea typeface="Meiryo UI" panose="020B0604030504040204" pitchFamily="50" charset="-128"/>
              </a:rPr>
              <a:t>▪上記時間削減計画策定</a:t>
            </a:r>
            <a:endParaRPr lang="en-US" altLang="ja-JP" sz="606"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defRPr/>
            </a:pPr>
            <a:r>
              <a:rPr lang="ja-JP" altLang="en-US" sz="606" dirty="0">
                <a:solidFill>
                  <a:prstClr val="black"/>
                </a:solidFill>
                <a:latin typeface="Meiryo UI" panose="020B0604030504040204" pitchFamily="50" charset="-128"/>
                <a:ea typeface="Meiryo UI" panose="020B0604030504040204" pitchFamily="50" charset="-128"/>
              </a:rPr>
              <a:t>▪地域移行検討組織体の</a:t>
            </a:r>
            <a:endParaRPr lang="en-US" altLang="ja-JP" sz="606"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defRPr/>
            </a:pPr>
            <a:r>
              <a:rPr lang="ja-JP" altLang="en-US" sz="606" dirty="0">
                <a:solidFill>
                  <a:prstClr val="black"/>
                </a:solidFill>
                <a:latin typeface="Meiryo UI" panose="020B0604030504040204" pitchFamily="50" charset="-128"/>
                <a:ea typeface="Meiryo UI" panose="020B0604030504040204" pitchFamily="50" charset="-128"/>
              </a:rPr>
              <a:t>　 設置・移行計画策定</a:t>
            </a:r>
            <a:endParaRPr lang="en-US" altLang="ja-JP" sz="606" dirty="0">
              <a:solidFill>
                <a:prstClr val="black"/>
              </a:solidFill>
              <a:latin typeface="Meiryo UI" panose="020B0604030504040204" pitchFamily="50" charset="-128"/>
              <a:ea typeface="Meiryo UI" panose="020B0604030504040204" pitchFamily="50" charset="-128"/>
            </a:endParaRPr>
          </a:p>
        </p:txBody>
      </p:sp>
      <p:sp>
        <p:nvSpPr>
          <p:cNvPr id="275" name="正方形/長方形 274"/>
          <p:cNvSpPr/>
          <p:nvPr/>
        </p:nvSpPr>
        <p:spPr>
          <a:xfrm>
            <a:off x="838100" y="6691932"/>
            <a:ext cx="9388856" cy="515883"/>
          </a:xfrm>
          <a:prstGeom prst="rect">
            <a:avLst/>
          </a:prstGeom>
          <a:solidFill>
            <a:schemeClr val="bg1"/>
          </a:solid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79367" rIns="39683" rtlCol="0" anchor="ctr"/>
          <a:lstStyle/>
          <a:p>
            <a:pPr marL="188989" indent="-188989" defTabSz="503972" eaLnBrk="1" fontAlgn="auto" hangingPunct="1">
              <a:spcBef>
                <a:spcPts val="0"/>
              </a:spcBef>
              <a:spcAft>
                <a:spcPts val="0"/>
              </a:spcAft>
              <a:buFont typeface="Wingdings" panose="05000000000000000000" pitchFamily="2" charset="2"/>
              <a:buChar char="l"/>
              <a:defRPr/>
            </a:pPr>
            <a:r>
              <a:rPr lang="ja-JP" altLang="en-US" sz="1323" dirty="0">
                <a:solidFill>
                  <a:prstClr val="black"/>
                </a:solidFill>
                <a:latin typeface="Meiryo UI" panose="020B0604030504040204" pitchFamily="50" charset="-128"/>
                <a:ea typeface="Meiryo UI" panose="020B0604030504040204" pitchFamily="50" charset="-128"/>
              </a:rPr>
              <a:t>円滑な地域移行・地域連携を後押しすることにより、子どもたちが将来にわたり多様な</a:t>
            </a:r>
            <a:r>
              <a:rPr lang="ja-JP" altLang="en-US" sz="1323" spc="-165" dirty="0">
                <a:solidFill>
                  <a:prstClr val="black"/>
                </a:solidFill>
                <a:latin typeface="Meiryo UI" panose="020B0604030504040204" pitchFamily="50" charset="-128"/>
                <a:ea typeface="Meiryo UI" panose="020B0604030504040204" pitchFamily="50" charset="-128"/>
              </a:rPr>
              <a:t>スポーツ・文化芸術</a:t>
            </a:r>
            <a:r>
              <a:rPr lang="ja-JP" altLang="en-US" sz="1323" dirty="0">
                <a:solidFill>
                  <a:prstClr val="black"/>
                </a:solidFill>
                <a:latin typeface="Meiryo UI" panose="020B0604030504040204" pitchFamily="50" charset="-128"/>
                <a:ea typeface="Meiryo UI" panose="020B0604030504040204" pitchFamily="50" charset="-128"/>
              </a:rPr>
              <a:t>活動ができる機会の確保につなげる。</a:t>
            </a:r>
            <a:endParaRPr lang="en-US" altLang="ja-JP" sz="1323" dirty="0">
              <a:solidFill>
                <a:prstClr val="black"/>
              </a:solidFill>
              <a:latin typeface="Meiryo UI" panose="020B0604030504040204" pitchFamily="50" charset="-128"/>
              <a:ea typeface="Meiryo UI" panose="020B0604030504040204" pitchFamily="50" charset="-128"/>
            </a:endParaRPr>
          </a:p>
          <a:p>
            <a:pPr marL="188989" indent="-188989" defTabSz="503972" eaLnBrk="1" fontAlgn="auto" hangingPunct="1">
              <a:spcBef>
                <a:spcPts val="0"/>
              </a:spcBef>
              <a:spcAft>
                <a:spcPts val="0"/>
              </a:spcAft>
              <a:buFont typeface="Wingdings" panose="05000000000000000000" pitchFamily="2" charset="2"/>
              <a:buChar char="l"/>
              <a:defRPr/>
            </a:pPr>
            <a:r>
              <a:rPr lang="ja-JP" altLang="en-US" sz="1323"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教員の部活動指導時間の削減と心理的負担の軽減により、働き方改革の推進につながる。</a:t>
            </a:r>
            <a:endParaRPr lang="en-US" altLang="ja-JP" sz="1323"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6" name="正方形/長方形 17">
            <a:extLst>
              <a:ext uri="{FF2B5EF4-FFF2-40B4-BE49-F238E27FC236}">
                <a16:creationId xmlns:a16="http://schemas.microsoft.com/office/drawing/2014/main" id="{853FDF33-56A8-85D9-9DA0-6F73FDD44E30}"/>
              </a:ext>
            </a:extLst>
          </p:cNvPr>
          <p:cNvSpPr/>
          <p:nvPr/>
        </p:nvSpPr>
        <p:spPr>
          <a:xfrm>
            <a:off x="470785" y="6691932"/>
            <a:ext cx="363843" cy="515883"/>
          </a:xfrm>
          <a:prstGeom prst="rect">
            <a:avLst/>
          </a:prstGeom>
          <a:solidFill>
            <a:srgbClr val="FF9933"/>
          </a:solidFill>
          <a:ln w="127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79367" tIns="39683" rIns="79367" bIns="39683" rtlCol="0" anchor="ctr" anchorCtr="1">
            <a:noAutofit/>
          </a:bodyPr>
          <a:lstStyle/>
          <a:p>
            <a:pPr defTabSz="503972" eaLnBrk="1" fontAlgn="auto" hangingPunct="1">
              <a:spcBef>
                <a:spcPts val="0"/>
              </a:spcBef>
              <a:spcAft>
                <a:spcPts val="0"/>
              </a:spcAft>
              <a:defRPr/>
            </a:pPr>
            <a:r>
              <a:rPr lang="ja-JP" altLang="en-US" sz="1323" b="1" dirty="0">
                <a:solidFill>
                  <a:prstClr val="white"/>
                </a:solidFill>
                <a:latin typeface="Meiryo UI" panose="020B0604030504040204" pitchFamily="50" charset="-128"/>
                <a:ea typeface="Meiryo UI" panose="020B0604030504040204" pitchFamily="50" charset="-128"/>
              </a:rPr>
              <a:t>効果</a:t>
            </a:r>
          </a:p>
        </p:txBody>
      </p:sp>
      <p:sp>
        <p:nvSpPr>
          <p:cNvPr id="250" name="正方形/長方形 249"/>
          <p:cNvSpPr/>
          <p:nvPr/>
        </p:nvSpPr>
        <p:spPr>
          <a:xfrm>
            <a:off x="470785" y="3655881"/>
            <a:ext cx="9762100" cy="1428600"/>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79367" tIns="19842" rIns="79367" bIns="0" rtlCol="0" anchor="t" anchorCtr="0"/>
          <a:lstStyle/>
          <a:p>
            <a:pPr defTabSz="359987" eaLnBrk="1" fontAlgn="auto" hangingPunct="1">
              <a:spcBef>
                <a:spcPts val="0"/>
              </a:spcBef>
              <a:spcAft>
                <a:spcPts val="0"/>
              </a:spcAft>
              <a:defRPr/>
            </a:pPr>
            <a:endParaRPr lang="en-US" altLang="ja-JP" sz="992" spc="-165" dirty="0">
              <a:solidFill>
                <a:prstClr val="black"/>
              </a:solidFill>
              <a:latin typeface="Meiryo UI" panose="020B0604030504040204" pitchFamily="50" charset="-128"/>
              <a:ea typeface="Meiryo UI" panose="020B0604030504040204" pitchFamily="50" charset="-128"/>
            </a:endParaRPr>
          </a:p>
        </p:txBody>
      </p:sp>
      <p:sp>
        <p:nvSpPr>
          <p:cNvPr id="251" name="正方形/長方形 250"/>
          <p:cNvSpPr/>
          <p:nvPr/>
        </p:nvSpPr>
        <p:spPr>
          <a:xfrm>
            <a:off x="470785" y="3338399"/>
            <a:ext cx="9762100" cy="317467"/>
          </a:xfrm>
          <a:prstGeom prst="rect">
            <a:avLst/>
          </a:prstGeom>
          <a:solidFill>
            <a:srgbClr val="FF9933"/>
          </a:solidFill>
          <a:ln>
            <a:noFill/>
          </a:ln>
        </p:spPr>
        <p:style>
          <a:lnRef idx="3">
            <a:schemeClr val="lt1"/>
          </a:lnRef>
          <a:fillRef idx="1">
            <a:schemeClr val="accent2"/>
          </a:fillRef>
          <a:effectRef idx="1">
            <a:schemeClr val="accent2"/>
          </a:effectRef>
          <a:fontRef idx="minor">
            <a:schemeClr val="lt1"/>
          </a:fontRef>
        </p:style>
        <p:txBody>
          <a:bodyPr wrap="square" lIns="59525" tIns="59525" bIns="59525" rtlCol="0" anchor="ctr">
            <a:noAutofit/>
          </a:bodyPr>
          <a:lstStyle/>
          <a:p>
            <a:pPr defTabSz="359987" eaLnBrk="1" fontAlgn="auto" hangingPunct="1">
              <a:spcBef>
                <a:spcPts val="0"/>
              </a:spcBef>
              <a:spcAft>
                <a:spcPts val="0"/>
              </a:spcAft>
              <a:defRPr/>
            </a:pPr>
            <a:r>
              <a:rPr lang="ja-JP" altLang="en-US" sz="1213" b="1" dirty="0">
                <a:solidFill>
                  <a:prstClr val="white"/>
                </a:solidFill>
                <a:latin typeface="Meiryo UI" panose="020B0604030504040204" pitchFamily="50" charset="-128"/>
                <a:ea typeface="Meiryo UI" panose="020B0604030504040204" pitchFamily="50" charset="-128"/>
              </a:rPr>
              <a:t>① 地域移行に向けた実証事業（国庫委託事業）</a:t>
            </a:r>
            <a:r>
              <a:rPr lang="en-US" altLang="ja-JP" sz="992" b="1" dirty="0">
                <a:solidFill>
                  <a:prstClr val="white"/>
                </a:solidFill>
                <a:latin typeface="Meiryo UI" panose="020B0604030504040204" pitchFamily="50" charset="-128"/>
                <a:ea typeface="Meiryo UI" panose="020B0604030504040204" pitchFamily="50" charset="-128"/>
              </a:rPr>
              <a:t>(</a:t>
            </a:r>
            <a:r>
              <a:rPr lang="ja-JP" altLang="en-US" sz="992" b="1" dirty="0">
                <a:solidFill>
                  <a:prstClr val="white"/>
                </a:solidFill>
                <a:latin typeface="Meiryo UI" panose="020B0604030504040204" pitchFamily="50" charset="-128"/>
                <a:ea typeface="Meiryo UI" panose="020B0604030504040204" pitchFamily="50" charset="-128"/>
              </a:rPr>
              <a:t>国</a:t>
            </a:r>
            <a:r>
              <a:rPr lang="en-US" altLang="ja-JP" sz="992" b="1" dirty="0">
                <a:solidFill>
                  <a:prstClr val="white"/>
                </a:solidFill>
                <a:latin typeface="Meiryo UI" panose="020B0604030504040204" pitchFamily="50" charset="-128"/>
                <a:ea typeface="Meiryo UI" panose="020B0604030504040204" pitchFamily="50" charset="-128"/>
              </a:rPr>
              <a:t>10/10</a:t>
            </a:r>
            <a:r>
              <a:rPr lang="ja-JP" altLang="en-US" sz="992" b="1" dirty="0">
                <a:solidFill>
                  <a:prstClr val="white"/>
                </a:solidFill>
                <a:latin typeface="Meiryo UI" panose="020B0604030504040204" pitchFamily="50" charset="-128"/>
                <a:ea typeface="Meiryo UI" panose="020B0604030504040204" pitchFamily="50" charset="-128"/>
              </a:rPr>
              <a:t> </a:t>
            </a:r>
            <a:r>
              <a:rPr lang="en-US" altLang="ja-JP" sz="992" b="1" dirty="0">
                <a:solidFill>
                  <a:prstClr val="white"/>
                </a:solidFill>
                <a:latin typeface="Meiryo UI" panose="020B0604030504040204" pitchFamily="50" charset="-128"/>
                <a:ea typeface="Meiryo UI" panose="020B0604030504040204" pitchFamily="50" charset="-128"/>
              </a:rPr>
              <a:t>※</a:t>
            </a:r>
            <a:r>
              <a:rPr lang="ja-JP" altLang="en-US" sz="992" b="1" dirty="0">
                <a:solidFill>
                  <a:prstClr val="white"/>
                </a:solidFill>
                <a:latin typeface="Meiryo UI" panose="020B0604030504040204" pitchFamily="50" charset="-128"/>
                <a:ea typeface="Meiryo UI" panose="020B0604030504040204" pitchFamily="50" charset="-128"/>
              </a:rPr>
              <a:t>一部ゆめ基金</a:t>
            </a:r>
            <a:r>
              <a:rPr lang="en-US" altLang="ja-JP" sz="992" b="1" dirty="0">
                <a:solidFill>
                  <a:prstClr val="white"/>
                </a:solidFill>
                <a:latin typeface="Meiryo UI" panose="020B0604030504040204" pitchFamily="50" charset="-128"/>
                <a:ea typeface="Meiryo UI" panose="020B0604030504040204" pitchFamily="50" charset="-128"/>
              </a:rPr>
              <a:t>)</a:t>
            </a:r>
            <a:endParaRPr lang="ja-JP" altLang="en-US" sz="992" dirty="0">
              <a:solidFill>
                <a:prstClr val="white"/>
              </a:solidFill>
              <a:latin typeface="Meiryo UI" panose="020B0604030504040204" pitchFamily="50" charset="-128"/>
              <a:ea typeface="Meiryo UI" panose="020B0604030504040204" pitchFamily="50" charset="-128"/>
            </a:endParaRPr>
          </a:p>
        </p:txBody>
      </p:sp>
      <p:sp>
        <p:nvSpPr>
          <p:cNvPr id="254" name="角丸四角形 253"/>
          <p:cNvSpPr/>
          <p:nvPr/>
        </p:nvSpPr>
        <p:spPr>
          <a:xfrm>
            <a:off x="706104" y="3908715"/>
            <a:ext cx="9444633" cy="527772"/>
          </a:xfrm>
          <a:prstGeom prst="roundRect">
            <a:avLst>
              <a:gd name="adj" fmla="val 46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9525" tIns="59525" rIns="59525" bIns="59525" rtlCol="0" anchor="ctr" anchorCtr="0">
            <a:spAutoFit/>
          </a:bodyPr>
          <a:lstStyle/>
          <a:p>
            <a:pPr defTabSz="503972" eaLnBrk="1" fontAlgn="auto" hangingPunct="1">
              <a:lnSpc>
                <a:spcPts val="1433"/>
              </a:lnSpc>
              <a:spcBef>
                <a:spcPts val="0"/>
              </a:spcBef>
              <a:spcAft>
                <a:spcPts val="0"/>
              </a:spcAft>
              <a:defRPr/>
            </a:pPr>
            <a:r>
              <a:rPr lang="en-US" altLang="ja-JP" sz="1213" b="1" dirty="0">
                <a:solidFill>
                  <a:prstClr val="black"/>
                </a:solidFill>
                <a:latin typeface="Meiryo UI" panose="020B0604030504040204" pitchFamily="50" charset="-128"/>
                <a:ea typeface="Meiryo UI" panose="020B0604030504040204" pitchFamily="50" charset="-128"/>
              </a:rPr>
              <a:t>〈</a:t>
            </a:r>
            <a:r>
              <a:rPr lang="ja-JP" altLang="en-US" sz="1213" b="1" dirty="0">
                <a:solidFill>
                  <a:prstClr val="black"/>
                </a:solidFill>
                <a:latin typeface="Meiryo UI" panose="020B0604030504040204" pitchFamily="50" charset="-128"/>
                <a:ea typeface="Meiryo UI" panose="020B0604030504040204" pitchFamily="50" charset="-128"/>
              </a:rPr>
              <a:t>市町村の取組み</a:t>
            </a:r>
            <a:r>
              <a:rPr lang="en-US" altLang="ja-JP" sz="1213" b="1" dirty="0">
                <a:solidFill>
                  <a:prstClr val="black"/>
                </a:solidFill>
                <a:latin typeface="Meiryo UI" panose="020B0604030504040204" pitchFamily="50" charset="-128"/>
                <a:ea typeface="Meiryo UI" panose="020B0604030504040204" pitchFamily="50" charset="-128"/>
              </a:rPr>
              <a:t>〉</a:t>
            </a:r>
            <a:r>
              <a:rPr lang="ja-JP" altLang="en-US" sz="1102" b="1" dirty="0">
                <a:solidFill>
                  <a:prstClr val="black"/>
                </a:solidFill>
                <a:latin typeface="Meiryo UI" panose="020B0604030504040204" pitchFamily="50" charset="-128"/>
                <a:ea typeface="Meiryo UI" panose="020B0604030504040204" pitchFamily="50" charset="-128"/>
              </a:rPr>
              <a:t> </a:t>
            </a:r>
            <a:r>
              <a:rPr lang="ja-JP" altLang="en-US" sz="1102" spc="77" dirty="0">
                <a:solidFill>
                  <a:prstClr val="black"/>
                </a:solidFill>
                <a:latin typeface="Meiryo UI" panose="020B0604030504040204" pitchFamily="50" charset="-128"/>
                <a:ea typeface="Meiryo UI" panose="020B0604030504040204" pitchFamily="50" charset="-128"/>
              </a:rPr>
              <a:t>体制整備、指導者の質・量の確保、関係団体等との連携強化、</a:t>
            </a:r>
            <a:r>
              <a:rPr lang="ja-JP" altLang="en-US" sz="1102" spc="-55" dirty="0">
                <a:solidFill>
                  <a:prstClr val="black"/>
                </a:solidFill>
                <a:latin typeface="Meiryo UI" panose="020B0604030504040204" pitchFamily="50" charset="-128"/>
                <a:ea typeface="Meiryo UI" panose="020B0604030504040204" pitchFamily="50" charset="-128"/>
              </a:rPr>
              <a:t>面的・広域的な取組み、内容の充実、参加費用負担支援、学校施設活用  等</a:t>
            </a:r>
            <a:endParaRPr lang="en-US" altLang="ja-JP" sz="1102" spc="-55" dirty="0">
              <a:solidFill>
                <a:prstClr val="black"/>
              </a:solidFill>
              <a:latin typeface="Meiryo UI" panose="020B0604030504040204" pitchFamily="50" charset="-128"/>
              <a:ea typeface="Meiryo UI" panose="020B0604030504040204" pitchFamily="50" charset="-128"/>
            </a:endParaRPr>
          </a:p>
          <a:p>
            <a:pPr defTabSz="503972" eaLnBrk="1" fontAlgn="auto" hangingPunct="1">
              <a:lnSpc>
                <a:spcPts val="331"/>
              </a:lnSpc>
              <a:spcBef>
                <a:spcPts val="0"/>
              </a:spcBef>
              <a:spcAft>
                <a:spcPts val="0"/>
              </a:spcAft>
              <a:defRPr/>
            </a:pPr>
            <a:endParaRPr lang="en-US" altLang="ja-JP" sz="1213" dirty="0">
              <a:solidFill>
                <a:prstClr val="black"/>
              </a:solidFill>
              <a:latin typeface="Meiryo UI" panose="020B0604030504040204" pitchFamily="50" charset="-128"/>
              <a:ea typeface="Meiryo UI" panose="020B0604030504040204" pitchFamily="50" charset="-128"/>
            </a:endParaRPr>
          </a:p>
          <a:p>
            <a:pPr defTabSz="503972" eaLnBrk="1" fontAlgn="auto" hangingPunct="1">
              <a:lnSpc>
                <a:spcPts val="1433"/>
              </a:lnSpc>
              <a:spcBef>
                <a:spcPts val="0"/>
              </a:spcBef>
              <a:spcAft>
                <a:spcPts val="0"/>
              </a:spcAft>
              <a:defRPr/>
            </a:pPr>
            <a:r>
              <a:rPr lang="en-US" altLang="ja-JP" sz="1213" b="1" dirty="0">
                <a:solidFill>
                  <a:prstClr val="black"/>
                </a:solidFill>
                <a:latin typeface="Meiryo UI" panose="020B0604030504040204" pitchFamily="50" charset="-128"/>
                <a:ea typeface="Meiryo UI" panose="020B0604030504040204" pitchFamily="50" charset="-128"/>
              </a:rPr>
              <a:t>〈</a:t>
            </a:r>
            <a:r>
              <a:rPr lang="ja-JP" altLang="en-US" sz="1213" b="1" dirty="0">
                <a:solidFill>
                  <a:prstClr val="black"/>
                </a:solidFill>
                <a:latin typeface="Meiryo UI" panose="020B0604030504040204" pitchFamily="50" charset="-128"/>
                <a:ea typeface="Meiryo UI" panose="020B0604030504040204" pitchFamily="50" charset="-128"/>
              </a:rPr>
              <a:t>大阪府の取組み</a:t>
            </a:r>
            <a:r>
              <a:rPr lang="en-US" altLang="ja-JP" sz="1213" b="1" dirty="0">
                <a:solidFill>
                  <a:prstClr val="black"/>
                </a:solidFill>
                <a:latin typeface="Meiryo UI" panose="020B0604030504040204" pitchFamily="50" charset="-128"/>
                <a:ea typeface="Meiryo UI" panose="020B0604030504040204" pitchFamily="50" charset="-128"/>
              </a:rPr>
              <a:t>〉</a:t>
            </a:r>
            <a:r>
              <a:rPr lang="en-US" altLang="ja-JP" sz="1213" dirty="0">
                <a:solidFill>
                  <a:prstClr val="black"/>
                </a:solidFill>
                <a:latin typeface="Meiryo UI" panose="020B0604030504040204" pitchFamily="50" charset="-128"/>
                <a:ea typeface="Meiryo UI" panose="020B0604030504040204" pitchFamily="50" charset="-128"/>
              </a:rPr>
              <a:t> </a:t>
            </a:r>
            <a:r>
              <a:rPr lang="ja-JP" altLang="en-US" sz="1102" dirty="0">
                <a:solidFill>
                  <a:prstClr val="black"/>
                </a:solidFill>
                <a:latin typeface="Meiryo UI" panose="020B0604030504040204" pitchFamily="50" charset="-128"/>
                <a:ea typeface="Meiryo UI" panose="020B0604030504040204" pitchFamily="50" charset="-128"/>
              </a:rPr>
              <a:t>検討会議</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882" dirty="0">
                <a:solidFill>
                  <a:prstClr val="black"/>
                </a:solidFill>
                <a:latin typeface="Meiryo UI" panose="020B0604030504040204" pitchFamily="50" charset="-128"/>
                <a:ea typeface="Meiryo UI" panose="020B0604030504040204" pitchFamily="50" charset="-128"/>
              </a:rPr>
              <a:t>年３回</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1102" dirty="0" err="1">
                <a:solidFill>
                  <a:prstClr val="black"/>
                </a:solidFill>
                <a:latin typeface="Meiryo UI" panose="020B0604030504040204" pitchFamily="50" charset="-128"/>
                <a:ea typeface="Meiryo UI" panose="020B0604030504040204" pitchFamily="50" charset="-128"/>
              </a:rPr>
              <a:t>、</a:t>
            </a:r>
            <a:r>
              <a:rPr lang="ja-JP" altLang="en-US" sz="1102" dirty="0">
                <a:solidFill>
                  <a:prstClr val="black"/>
                </a:solidFill>
                <a:latin typeface="Meiryo UI" panose="020B0604030504040204" pitchFamily="50" charset="-128"/>
                <a:ea typeface="Meiryo UI" panose="020B0604030504040204" pitchFamily="50" charset="-128"/>
              </a:rPr>
              <a:t>進捗状況確認</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882" dirty="0">
                <a:solidFill>
                  <a:prstClr val="black"/>
                </a:solidFill>
                <a:latin typeface="Meiryo UI" panose="020B0604030504040204" pitchFamily="50" charset="-128"/>
                <a:ea typeface="Meiryo UI" panose="020B0604030504040204" pitchFamily="50" charset="-128"/>
              </a:rPr>
              <a:t>各学期３回</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1102" dirty="0" err="1">
                <a:solidFill>
                  <a:prstClr val="black"/>
                </a:solidFill>
                <a:latin typeface="Meiryo UI" panose="020B0604030504040204" pitchFamily="50" charset="-128"/>
                <a:ea typeface="Meiryo UI" panose="020B0604030504040204" pitchFamily="50" charset="-128"/>
              </a:rPr>
              <a:t>、</a:t>
            </a:r>
            <a:r>
              <a:rPr lang="ja-JP" altLang="en-US" sz="1102" dirty="0">
                <a:solidFill>
                  <a:prstClr val="black"/>
                </a:solidFill>
                <a:latin typeface="Meiryo UI" panose="020B0604030504040204" pitchFamily="50" charset="-128"/>
                <a:ea typeface="Meiryo UI" panose="020B0604030504040204" pitchFamily="50" charset="-128"/>
              </a:rPr>
              <a:t>成果発表会</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882" dirty="0">
                <a:solidFill>
                  <a:prstClr val="black"/>
                </a:solidFill>
                <a:latin typeface="Meiryo UI" panose="020B0604030504040204" pitchFamily="50" charset="-128"/>
                <a:ea typeface="Meiryo UI" panose="020B0604030504040204" pitchFamily="50" charset="-128"/>
              </a:rPr>
              <a:t>３月</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1102" dirty="0" err="1">
                <a:solidFill>
                  <a:prstClr val="black"/>
                </a:solidFill>
                <a:latin typeface="Meiryo UI" panose="020B0604030504040204" pitchFamily="50" charset="-128"/>
                <a:ea typeface="Meiryo UI" panose="020B0604030504040204" pitchFamily="50" charset="-128"/>
              </a:rPr>
              <a:t>、</a:t>
            </a:r>
            <a:r>
              <a:rPr lang="ja-JP" altLang="en-US" sz="1102" dirty="0">
                <a:solidFill>
                  <a:prstClr val="black"/>
                </a:solidFill>
                <a:latin typeface="Meiryo UI" panose="020B0604030504040204" pitchFamily="50" charset="-128"/>
                <a:ea typeface="Meiryo UI" panose="020B0604030504040204" pitchFamily="50" charset="-128"/>
              </a:rPr>
              <a:t>指導者の質の向上</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882" dirty="0">
                <a:solidFill>
                  <a:prstClr val="black"/>
                </a:solidFill>
                <a:latin typeface="Meiryo UI" panose="020B0604030504040204" pitchFamily="50" charset="-128"/>
                <a:ea typeface="Meiryo UI" panose="020B0604030504040204" pitchFamily="50" charset="-128"/>
              </a:rPr>
              <a:t>研修動画コンテンツ作成等</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1102" dirty="0" err="1">
                <a:solidFill>
                  <a:prstClr val="black"/>
                </a:solidFill>
                <a:latin typeface="Meiryo UI" panose="020B0604030504040204" pitchFamily="50" charset="-128"/>
                <a:ea typeface="Meiryo UI" panose="020B0604030504040204" pitchFamily="50" charset="-128"/>
              </a:rPr>
              <a:t>、</a:t>
            </a:r>
            <a:r>
              <a:rPr lang="ja-JP" altLang="en-US" sz="1102" dirty="0">
                <a:solidFill>
                  <a:prstClr val="black"/>
                </a:solidFill>
                <a:latin typeface="Meiryo UI" panose="020B0604030504040204" pitchFamily="50" charset="-128"/>
                <a:ea typeface="Meiryo UI" panose="020B0604030504040204" pitchFamily="50" charset="-128"/>
              </a:rPr>
              <a:t>広報活動</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882" dirty="0">
                <a:solidFill>
                  <a:prstClr val="black"/>
                </a:solidFill>
                <a:latin typeface="Meiryo UI" panose="020B0604030504040204" pitchFamily="50" charset="-128"/>
                <a:ea typeface="Meiryo UI" panose="020B0604030504040204" pitchFamily="50" charset="-128"/>
              </a:rPr>
              <a:t>府民向け案内</a:t>
            </a:r>
            <a:r>
              <a:rPr lang="en-US" altLang="ja-JP" sz="882" dirty="0">
                <a:solidFill>
                  <a:prstClr val="black"/>
                </a:solidFill>
                <a:latin typeface="Meiryo UI" panose="020B0604030504040204" pitchFamily="50" charset="-128"/>
                <a:ea typeface="Meiryo UI" panose="020B0604030504040204" pitchFamily="50" charset="-128"/>
              </a:rPr>
              <a:t>)</a:t>
            </a:r>
            <a:endParaRPr lang="en-US" altLang="ja-JP" sz="1102" dirty="0">
              <a:solidFill>
                <a:prstClr val="black"/>
              </a:solidFill>
              <a:latin typeface="Meiryo UI" panose="020B0604030504040204" pitchFamily="50" charset="-128"/>
              <a:ea typeface="Meiryo UI" panose="020B0604030504040204" pitchFamily="50" charset="-128"/>
            </a:endParaRPr>
          </a:p>
        </p:txBody>
      </p:sp>
      <p:grpSp>
        <p:nvGrpSpPr>
          <p:cNvPr id="284" name="グループ化 283"/>
          <p:cNvGrpSpPr/>
          <p:nvPr/>
        </p:nvGrpSpPr>
        <p:grpSpPr>
          <a:xfrm>
            <a:off x="5301909" y="3420032"/>
            <a:ext cx="460041" cy="238100"/>
            <a:chOff x="3892780" y="2829679"/>
            <a:chExt cx="417341" cy="216000"/>
          </a:xfrm>
        </p:grpSpPr>
        <p:pic>
          <p:nvPicPr>
            <p:cNvPr id="280" name="図 279"/>
            <p:cNvPicPr>
              <a:picLocks noChangeAspect="1"/>
            </p:cNvPicPr>
            <p:nvPr/>
          </p:nvPicPr>
          <p:blipFill rotWithShape="1">
            <a:blip r:embed="rId3" cstate="print">
              <a:extLst>
                <a:ext uri="{28A0092B-C50C-407E-A947-70E740481C1C}">
                  <a14:useLocalDpi xmlns:a14="http://schemas.microsoft.com/office/drawing/2010/main" val="0"/>
                </a:ext>
              </a:extLst>
            </a:blip>
            <a:srcRect l="12857" t="22821" r="12921" b="22513"/>
            <a:stretch/>
          </p:blipFill>
          <p:spPr>
            <a:xfrm>
              <a:off x="3954816" y="2829679"/>
              <a:ext cx="293271" cy="216000"/>
            </a:xfrm>
            <a:prstGeom prst="rect">
              <a:avLst/>
            </a:prstGeom>
          </p:spPr>
        </p:pic>
        <p:sp>
          <p:nvSpPr>
            <p:cNvPr id="283" name="正方形/長方形 282"/>
            <p:cNvSpPr/>
            <p:nvPr/>
          </p:nvSpPr>
          <p:spPr>
            <a:xfrm>
              <a:off x="3892780" y="2829957"/>
              <a:ext cx="417341" cy="215477"/>
            </a:xfrm>
            <a:prstGeom prst="rect">
              <a:avLst/>
            </a:prstGeom>
            <a:noFill/>
          </p:spPr>
          <p:txBody>
            <a:bodyPr wrap="none" lIns="100796" tIns="50398" rIns="100796" bIns="50398">
              <a:spAutoFit/>
            </a:bodyPr>
            <a:lstStyle/>
            <a:p>
              <a:pPr algn="ctr" defTabSz="503972" eaLnBrk="1" fontAlgn="auto" hangingPunct="1">
                <a:spcBef>
                  <a:spcPts val="0"/>
                </a:spcBef>
                <a:spcAft>
                  <a:spcPts val="0"/>
                </a:spcAft>
                <a:defRPr/>
              </a:pPr>
              <a:r>
                <a:rPr kumimoji="0" lang="ja-JP" altLang="en-US" sz="882" b="1" dirty="0">
                  <a:ln w="0">
                    <a:solidFill>
                      <a:prstClr val="white"/>
                    </a:solidFill>
                  </a:ln>
                  <a:solidFill>
                    <a:prstClr val="white"/>
                  </a:solidFill>
                  <a:latin typeface="Meiryo UI" panose="020B0604030504040204" pitchFamily="50" charset="-128"/>
                  <a:ea typeface="Meiryo UI" panose="020B0604030504040204" pitchFamily="50" charset="-128"/>
                </a:rPr>
                <a:t>拡</a:t>
              </a:r>
              <a:r>
                <a:rPr kumimoji="0" lang="ja-JP" altLang="en-US" sz="661" dirty="0">
                  <a:ln w="0">
                    <a:solidFill>
                      <a:prstClr val="white"/>
                    </a:solidFill>
                  </a:ln>
                  <a:solidFill>
                    <a:prstClr val="white"/>
                  </a:solidFill>
                  <a:latin typeface="Meiryo UI" panose="020B0604030504040204" pitchFamily="50" charset="-128"/>
                  <a:ea typeface="Meiryo UI" panose="020B0604030504040204" pitchFamily="50" charset="-128"/>
                </a:rPr>
                <a:t> </a:t>
              </a:r>
              <a:r>
                <a:rPr kumimoji="0" lang="ja-JP" altLang="en-US" sz="882" b="1" dirty="0">
                  <a:ln w="0">
                    <a:solidFill>
                      <a:prstClr val="white"/>
                    </a:solidFill>
                  </a:ln>
                  <a:solidFill>
                    <a:prstClr val="white"/>
                  </a:solidFill>
                  <a:latin typeface="Meiryo UI" panose="020B0604030504040204" pitchFamily="50" charset="-128"/>
                  <a:ea typeface="Meiryo UI" panose="020B0604030504040204" pitchFamily="50" charset="-128"/>
                </a:rPr>
                <a:t>充</a:t>
              </a:r>
            </a:p>
          </p:txBody>
        </p:sp>
      </p:grpSp>
      <p:sp>
        <p:nvSpPr>
          <p:cNvPr id="291" name="正方形/長方形 290"/>
          <p:cNvSpPr/>
          <p:nvPr/>
        </p:nvSpPr>
        <p:spPr>
          <a:xfrm>
            <a:off x="473256" y="3051822"/>
            <a:ext cx="9762100" cy="260581"/>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tIns="19842" bIns="19842" rtlCol="0" anchor="ctr">
            <a:spAutoFit/>
          </a:bodyPr>
          <a:lstStyle/>
          <a:p>
            <a:pPr defTabSz="503972" eaLnBrk="1" fontAlgn="auto" hangingPunct="1">
              <a:spcBef>
                <a:spcPts val="0"/>
              </a:spcBef>
              <a:spcAft>
                <a:spcPts val="0"/>
              </a:spcAft>
              <a:defRPr/>
            </a:pPr>
            <a:r>
              <a:rPr lang="ja-JP" altLang="en-US" sz="1433" b="1" dirty="0">
                <a:solidFill>
                  <a:prstClr val="white"/>
                </a:solidFill>
                <a:latin typeface="Meiryo UI" panose="020B0604030504040204" pitchFamily="50" charset="-128"/>
                <a:ea typeface="Meiryo UI" panose="020B0604030504040204" pitchFamily="50" charset="-128"/>
              </a:rPr>
              <a:t>事業内容</a:t>
            </a:r>
          </a:p>
        </p:txBody>
      </p:sp>
      <p:sp>
        <p:nvSpPr>
          <p:cNvPr id="294" name="正方形/長方形 293"/>
          <p:cNvSpPr/>
          <p:nvPr/>
        </p:nvSpPr>
        <p:spPr>
          <a:xfrm>
            <a:off x="476947" y="5414352"/>
            <a:ext cx="9762100" cy="1250025"/>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79367" tIns="19842" rIns="79367" bIns="0" rtlCol="0" anchor="t" anchorCtr="0"/>
          <a:lstStyle/>
          <a:p>
            <a:pPr defTabSz="359987" eaLnBrk="1" fontAlgn="auto" hangingPunct="1">
              <a:spcBef>
                <a:spcPts val="0"/>
              </a:spcBef>
              <a:spcAft>
                <a:spcPts val="0"/>
              </a:spcAft>
              <a:defRPr/>
            </a:pPr>
            <a:r>
              <a:rPr lang="ja-JP" altLang="en-US" sz="1213" dirty="0">
                <a:solidFill>
                  <a:prstClr val="black"/>
                </a:solidFill>
                <a:latin typeface="Meiryo UI" panose="020B0604030504040204" pitchFamily="50" charset="-128"/>
                <a:ea typeface="Meiryo UI" panose="020B0604030504040204" pitchFamily="50" charset="-128"/>
              </a:rPr>
              <a:t>　教員に代わり指導を担う部活動指導員の配置支援から、生徒のニーズを踏まえた活動の保障や</a:t>
            </a:r>
            <a:r>
              <a:rPr lang="ja-JP" altLang="en-US" sz="1213" u="sng" dirty="0">
                <a:solidFill>
                  <a:prstClr val="black"/>
                </a:solidFill>
                <a:latin typeface="Meiryo UI" panose="020B0604030504040204" pitchFamily="50" charset="-128"/>
                <a:ea typeface="Meiryo UI" panose="020B0604030504040204" pitchFamily="50" charset="-128"/>
              </a:rPr>
              <a:t>地域移行に向けた地域連携を促進</a:t>
            </a:r>
            <a:r>
              <a:rPr lang="ja-JP" altLang="en-US" sz="1213" dirty="0">
                <a:solidFill>
                  <a:prstClr val="black"/>
                </a:solidFill>
                <a:latin typeface="Meiryo UI" panose="020B0604030504040204" pitchFamily="50" charset="-128"/>
                <a:ea typeface="Meiryo UI" panose="020B0604030504040204" pitchFamily="50" charset="-128"/>
              </a:rPr>
              <a:t>する。</a:t>
            </a:r>
            <a:r>
              <a:rPr lang="ja-JP" altLang="en-US" sz="992" spc="-165" dirty="0">
                <a:solidFill>
                  <a:prstClr val="black"/>
                </a:solidFill>
                <a:latin typeface="Meiryo UI" panose="020B0604030504040204" pitchFamily="50" charset="-128"/>
                <a:ea typeface="Meiryo UI" panose="020B0604030504040204" pitchFamily="50" charset="-128"/>
              </a:rPr>
              <a:t>（府方針</a:t>
            </a:r>
            <a:r>
              <a:rPr lang="en-US" altLang="ja-JP" sz="992" spc="-165" dirty="0">
                <a:solidFill>
                  <a:prstClr val="black"/>
                </a:solidFill>
                <a:latin typeface="Meiryo UI" panose="020B0604030504040204" pitchFamily="50" charset="-128"/>
                <a:ea typeface="Meiryo UI" panose="020B0604030504040204" pitchFamily="50" charset="-128"/>
              </a:rPr>
              <a:t>P.11</a:t>
            </a:r>
            <a:r>
              <a:rPr lang="ja-JP" altLang="en-US" sz="992" spc="-165" dirty="0">
                <a:solidFill>
                  <a:prstClr val="black"/>
                </a:solidFill>
                <a:latin typeface="Meiryo UI" panose="020B0604030504040204" pitchFamily="50" charset="-128"/>
                <a:ea typeface="Meiryo UI" panose="020B0604030504040204" pitchFamily="50" charset="-128"/>
              </a:rPr>
              <a:t>）</a:t>
            </a:r>
            <a:endParaRPr lang="en-US" altLang="ja-JP" sz="1213" spc="-165" dirty="0">
              <a:solidFill>
                <a:prstClr val="black"/>
              </a:solidFill>
              <a:latin typeface="Meiryo UI" panose="020B0604030504040204" pitchFamily="50" charset="-128"/>
              <a:ea typeface="Meiryo UI" panose="020B0604030504040204" pitchFamily="50" charset="-128"/>
            </a:endParaRPr>
          </a:p>
        </p:txBody>
      </p:sp>
      <p:sp>
        <p:nvSpPr>
          <p:cNvPr id="295" name="正方形/長方形 294"/>
          <p:cNvSpPr/>
          <p:nvPr/>
        </p:nvSpPr>
        <p:spPr>
          <a:xfrm>
            <a:off x="476947" y="5126269"/>
            <a:ext cx="9762100" cy="317467"/>
          </a:xfrm>
          <a:prstGeom prst="rect">
            <a:avLst/>
          </a:prstGeom>
          <a:solidFill>
            <a:srgbClr val="FF9933"/>
          </a:solidFill>
          <a:ln>
            <a:noFill/>
          </a:ln>
        </p:spPr>
        <p:style>
          <a:lnRef idx="3">
            <a:schemeClr val="lt1"/>
          </a:lnRef>
          <a:fillRef idx="1">
            <a:schemeClr val="accent2"/>
          </a:fillRef>
          <a:effectRef idx="1">
            <a:schemeClr val="accent2"/>
          </a:effectRef>
          <a:fontRef idx="minor">
            <a:schemeClr val="lt1"/>
          </a:fontRef>
        </p:style>
        <p:txBody>
          <a:bodyPr wrap="square" lIns="59525" tIns="59525" bIns="59525" rtlCol="0" anchor="ctr">
            <a:noAutofit/>
          </a:bodyPr>
          <a:lstStyle/>
          <a:p>
            <a:pPr defTabSz="359987" eaLnBrk="1" fontAlgn="auto" hangingPunct="1">
              <a:spcBef>
                <a:spcPts val="0"/>
              </a:spcBef>
              <a:spcAft>
                <a:spcPts val="0"/>
              </a:spcAft>
              <a:defRPr/>
            </a:pPr>
            <a:r>
              <a:rPr lang="ja-JP" altLang="en-US" sz="1213" b="1" dirty="0">
                <a:solidFill>
                  <a:prstClr val="white"/>
                </a:solidFill>
                <a:latin typeface="Meiryo UI" panose="020B0604030504040204" pitchFamily="50" charset="-128"/>
                <a:ea typeface="Meiryo UI" panose="020B0604030504040204" pitchFamily="50" charset="-128"/>
              </a:rPr>
              <a:t>② 部活動指導員の配置支援（国庫補助事業）</a:t>
            </a:r>
            <a:r>
              <a:rPr lang="en-US" altLang="zh-CN" sz="992" b="1" dirty="0">
                <a:solidFill>
                  <a:prstClr val="white"/>
                </a:solidFill>
                <a:latin typeface="Meiryo UI" panose="020B0604030504040204" pitchFamily="50" charset="-128"/>
                <a:ea typeface="Meiryo UI" panose="020B0604030504040204" pitchFamily="50" charset="-128"/>
              </a:rPr>
              <a:t>(</a:t>
            </a:r>
            <a:r>
              <a:rPr lang="zh-CN" altLang="en-US" sz="992" b="1" dirty="0">
                <a:solidFill>
                  <a:prstClr val="white"/>
                </a:solidFill>
                <a:latin typeface="Meiryo UI" panose="020B0604030504040204" pitchFamily="50" charset="-128"/>
                <a:ea typeface="Meiryo UI" panose="020B0604030504040204" pitchFamily="50" charset="-128"/>
              </a:rPr>
              <a:t>国</a:t>
            </a:r>
            <a:r>
              <a:rPr lang="en-US" altLang="zh-CN" sz="992" b="1" dirty="0">
                <a:solidFill>
                  <a:prstClr val="white"/>
                </a:solidFill>
                <a:latin typeface="Meiryo UI" panose="020B0604030504040204" pitchFamily="50" charset="-128"/>
                <a:ea typeface="Meiryo UI" panose="020B0604030504040204" pitchFamily="50" charset="-128"/>
              </a:rPr>
              <a:t>1/3</a:t>
            </a:r>
            <a:r>
              <a:rPr lang="zh-CN" altLang="en-US" sz="992" b="1" dirty="0">
                <a:solidFill>
                  <a:prstClr val="white"/>
                </a:solidFill>
                <a:latin typeface="Meiryo UI" panose="020B0604030504040204" pitchFamily="50" charset="-128"/>
                <a:ea typeface="Meiryo UI" panose="020B0604030504040204" pitchFamily="50" charset="-128"/>
              </a:rPr>
              <a:t>府</a:t>
            </a:r>
            <a:r>
              <a:rPr lang="en-US" altLang="zh-CN" sz="992" b="1" dirty="0">
                <a:solidFill>
                  <a:prstClr val="white"/>
                </a:solidFill>
                <a:latin typeface="Meiryo UI" panose="020B0604030504040204" pitchFamily="50" charset="-128"/>
                <a:ea typeface="Meiryo UI" panose="020B0604030504040204" pitchFamily="50" charset="-128"/>
              </a:rPr>
              <a:t>1/3</a:t>
            </a:r>
            <a:r>
              <a:rPr lang="zh-CN" altLang="en-US" sz="992" b="1" dirty="0">
                <a:solidFill>
                  <a:prstClr val="white"/>
                </a:solidFill>
                <a:latin typeface="Meiryo UI" panose="020B0604030504040204" pitchFamily="50" charset="-128"/>
                <a:ea typeface="Meiryo UI" panose="020B0604030504040204" pitchFamily="50" charset="-128"/>
              </a:rPr>
              <a:t>市</a:t>
            </a:r>
            <a:r>
              <a:rPr lang="en-US" altLang="zh-CN" sz="992" b="1" dirty="0">
                <a:solidFill>
                  <a:prstClr val="white"/>
                </a:solidFill>
                <a:latin typeface="Meiryo UI" panose="020B0604030504040204" pitchFamily="50" charset="-128"/>
                <a:ea typeface="Meiryo UI" panose="020B0604030504040204" pitchFamily="50" charset="-128"/>
              </a:rPr>
              <a:t>1/3)</a:t>
            </a:r>
            <a:endParaRPr lang="ja-JP" altLang="en-US" sz="992" dirty="0">
              <a:solidFill>
                <a:prstClr val="white"/>
              </a:solidFill>
              <a:latin typeface="Meiryo UI" panose="020B0604030504040204" pitchFamily="50" charset="-128"/>
              <a:ea typeface="Meiryo UI" panose="020B0604030504040204" pitchFamily="50" charset="-128"/>
            </a:endParaRPr>
          </a:p>
        </p:txBody>
      </p:sp>
      <p:sp>
        <p:nvSpPr>
          <p:cNvPr id="296" name="角丸四角形 295"/>
          <p:cNvSpPr/>
          <p:nvPr/>
        </p:nvSpPr>
        <p:spPr>
          <a:xfrm>
            <a:off x="706102" y="5671901"/>
            <a:ext cx="9444633" cy="893790"/>
          </a:xfrm>
          <a:prstGeom prst="roundRect">
            <a:avLst>
              <a:gd name="adj" fmla="val 46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9525" tIns="59525" rIns="59525" bIns="59525" rtlCol="0" anchor="ctr" anchorCtr="0">
            <a:spAutoFit/>
          </a:bodyPr>
          <a:lstStyle/>
          <a:p>
            <a:pPr defTabSz="503972" eaLnBrk="1" fontAlgn="auto" hangingPunct="1">
              <a:lnSpc>
                <a:spcPts val="1433"/>
              </a:lnSpc>
              <a:spcBef>
                <a:spcPts val="0"/>
              </a:spcBef>
              <a:spcAft>
                <a:spcPts val="0"/>
              </a:spcAft>
              <a:defRPr/>
            </a:pPr>
            <a:r>
              <a:rPr lang="en-US" altLang="ja-JP" sz="1213" dirty="0">
                <a:solidFill>
                  <a:prstClr val="black"/>
                </a:solidFill>
                <a:latin typeface="Meiryo UI" panose="020B0604030504040204" pitchFamily="50" charset="-128"/>
                <a:ea typeface="Meiryo UI" panose="020B0604030504040204" pitchFamily="50" charset="-128"/>
              </a:rPr>
              <a:t>【</a:t>
            </a:r>
            <a:r>
              <a:rPr lang="ja-JP" altLang="en-US" sz="1213" dirty="0">
                <a:solidFill>
                  <a:prstClr val="black"/>
                </a:solidFill>
                <a:latin typeface="Meiryo UI" panose="020B0604030504040204" pitchFamily="50" charset="-128"/>
                <a:ea typeface="Meiryo UI" panose="020B0604030504040204" pitchFamily="50" charset="-128"/>
              </a:rPr>
              <a:t>令和６年度 優先的配分基準</a:t>
            </a:r>
            <a:r>
              <a:rPr lang="en-US" altLang="ja-JP" sz="1213" dirty="0">
                <a:solidFill>
                  <a:prstClr val="black"/>
                </a:solidFill>
                <a:latin typeface="Meiryo UI" panose="020B0604030504040204" pitchFamily="50" charset="-128"/>
                <a:ea typeface="Meiryo UI" panose="020B0604030504040204" pitchFamily="50" charset="-128"/>
              </a:rPr>
              <a:t>】</a:t>
            </a:r>
          </a:p>
          <a:p>
            <a:pPr defTabSz="503972" eaLnBrk="1" fontAlgn="auto" hangingPunct="1">
              <a:lnSpc>
                <a:spcPts val="1433"/>
              </a:lnSpc>
              <a:spcBef>
                <a:spcPts val="0"/>
              </a:spcBef>
              <a:spcAft>
                <a:spcPts val="0"/>
              </a:spcAft>
              <a:defRPr/>
            </a:pPr>
            <a:r>
              <a:rPr lang="ja-JP" altLang="en-US" sz="1213" dirty="0">
                <a:solidFill>
                  <a:prstClr val="black"/>
                </a:solidFill>
                <a:latin typeface="Meiryo UI" panose="020B0604030504040204" pitchFamily="50" charset="-128"/>
                <a:ea typeface="Meiryo UI" panose="020B0604030504040204" pitchFamily="50" charset="-128"/>
              </a:rPr>
              <a:t> ◆地域移行に向けた取組み状況</a:t>
            </a:r>
            <a:endParaRPr lang="en-US" altLang="ja-JP" sz="1213" dirty="0">
              <a:solidFill>
                <a:prstClr val="black"/>
              </a:solidFill>
              <a:latin typeface="Meiryo UI" panose="020B0604030504040204" pitchFamily="50" charset="-128"/>
              <a:ea typeface="Meiryo UI" panose="020B0604030504040204" pitchFamily="50" charset="-128"/>
            </a:endParaRPr>
          </a:p>
          <a:p>
            <a:pPr defTabSz="503972" eaLnBrk="1" fontAlgn="auto" hangingPunct="1">
              <a:lnSpc>
                <a:spcPts val="1433"/>
              </a:lnSpc>
              <a:spcBef>
                <a:spcPts val="0"/>
              </a:spcBef>
              <a:spcAft>
                <a:spcPts val="0"/>
              </a:spcAft>
              <a:defRPr/>
            </a:pPr>
            <a:r>
              <a:rPr lang="ja-JP" altLang="en-US" sz="1102" dirty="0">
                <a:solidFill>
                  <a:prstClr val="black"/>
                </a:solidFill>
                <a:latin typeface="Meiryo UI" panose="020B0604030504040204" pitchFamily="50" charset="-128"/>
                <a:ea typeface="Meiryo UI" panose="020B0604030504040204" pitchFamily="50" charset="-128"/>
              </a:rPr>
              <a:t>　　　域内実態把握調査、地域移行説明会・研修会の開催、協議会の開催、地域移行に向けた方針策定、国事業の実施状況等</a:t>
            </a:r>
            <a:endParaRPr lang="en-US" altLang="ja-JP" sz="1102" dirty="0">
              <a:solidFill>
                <a:prstClr val="black"/>
              </a:solidFill>
              <a:latin typeface="Meiryo UI" panose="020B0604030504040204" pitchFamily="50" charset="-128"/>
              <a:ea typeface="Meiryo UI" panose="020B0604030504040204" pitchFamily="50" charset="-128"/>
            </a:endParaRPr>
          </a:p>
          <a:p>
            <a:pPr defTabSz="503972" eaLnBrk="1" fontAlgn="auto" hangingPunct="1">
              <a:lnSpc>
                <a:spcPts val="331"/>
              </a:lnSpc>
              <a:spcBef>
                <a:spcPts val="0"/>
              </a:spcBef>
              <a:spcAft>
                <a:spcPts val="0"/>
              </a:spcAft>
              <a:defRPr/>
            </a:pPr>
            <a:endParaRPr lang="en-US" altLang="ja-JP" sz="1102" dirty="0">
              <a:solidFill>
                <a:prstClr val="black"/>
              </a:solidFill>
              <a:latin typeface="Meiryo UI" panose="020B0604030504040204" pitchFamily="50" charset="-128"/>
              <a:ea typeface="Meiryo UI" panose="020B0604030504040204" pitchFamily="50" charset="-128"/>
            </a:endParaRPr>
          </a:p>
          <a:p>
            <a:pPr defTabSz="503972" eaLnBrk="1" fontAlgn="auto" hangingPunct="1">
              <a:lnSpc>
                <a:spcPts val="1433"/>
              </a:lnSpc>
              <a:spcBef>
                <a:spcPts val="0"/>
              </a:spcBef>
              <a:spcAft>
                <a:spcPts val="0"/>
              </a:spcAft>
              <a:defRPr/>
            </a:pPr>
            <a:r>
              <a:rPr lang="ja-JP" altLang="en-US" sz="1213" dirty="0">
                <a:solidFill>
                  <a:prstClr val="black"/>
                </a:solidFill>
                <a:latin typeface="Meiryo UI" panose="020B0604030504040204" pitchFamily="50" charset="-128"/>
                <a:ea typeface="Meiryo UI" panose="020B0604030504040204" pitchFamily="50" charset="-128"/>
              </a:rPr>
              <a:t> ◆時間外在校等時間の削減状況</a:t>
            </a:r>
            <a:endParaRPr lang="en-US" altLang="ja-JP" sz="1213" dirty="0">
              <a:solidFill>
                <a:prstClr val="black"/>
              </a:solidFill>
              <a:latin typeface="Meiryo UI" panose="020B0604030504040204" pitchFamily="50" charset="-128"/>
              <a:ea typeface="Meiryo UI" panose="020B0604030504040204" pitchFamily="50" charset="-128"/>
            </a:endParaRPr>
          </a:p>
        </p:txBody>
      </p:sp>
      <p:grpSp>
        <p:nvGrpSpPr>
          <p:cNvPr id="297" name="グループ化 296"/>
          <p:cNvGrpSpPr/>
          <p:nvPr/>
        </p:nvGrpSpPr>
        <p:grpSpPr>
          <a:xfrm>
            <a:off x="4883794" y="5206502"/>
            <a:ext cx="460041" cy="238100"/>
            <a:chOff x="3892780" y="2829679"/>
            <a:chExt cx="417341" cy="216000"/>
          </a:xfrm>
        </p:grpSpPr>
        <p:pic>
          <p:nvPicPr>
            <p:cNvPr id="298" name="図 297"/>
            <p:cNvPicPr>
              <a:picLocks noChangeAspect="1"/>
            </p:cNvPicPr>
            <p:nvPr/>
          </p:nvPicPr>
          <p:blipFill rotWithShape="1">
            <a:blip r:embed="rId3" cstate="print">
              <a:extLst>
                <a:ext uri="{28A0092B-C50C-407E-A947-70E740481C1C}">
                  <a14:useLocalDpi xmlns:a14="http://schemas.microsoft.com/office/drawing/2010/main" val="0"/>
                </a:ext>
              </a:extLst>
            </a:blip>
            <a:srcRect l="12857" t="22821" r="12921" b="22513"/>
            <a:stretch/>
          </p:blipFill>
          <p:spPr>
            <a:xfrm>
              <a:off x="3954816" y="2829679"/>
              <a:ext cx="293271" cy="216000"/>
            </a:xfrm>
            <a:prstGeom prst="rect">
              <a:avLst/>
            </a:prstGeom>
          </p:spPr>
        </p:pic>
        <p:sp>
          <p:nvSpPr>
            <p:cNvPr id="299" name="正方形/長方形 298"/>
            <p:cNvSpPr/>
            <p:nvPr/>
          </p:nvSpPr>
          <p:spPr>
            <a:xfrm>
              <a:off x="3892780" y="2829957"/>
              <a:ext cx="417341" cy="215477"/>
            </a:xfrm>
            <a:prstGeom prst="rect">
              <a:avLst/>
            </a:prstGeom>
            <a:noFill/>
          </p:spPr>
          <p:txBody>
            <a:bodyPr wrap="none" lIns="100796" tIns="50398" rIns="100796" bIns="50398">
              <a:spAutoFit/>
            </a:bodyPr>
            <a:lstStyle/>
            <a:p>
              <a:pPr algn="ctr" defTabSz="503972" eaLnBrk="1" fontAlgn="auto" hangingPunct="1">
                <a:spcBef>
                  <a:spcPts val="0"/>
                </a:spcBef>
                <a:spcAft>
                  <a:spcPts val="0"/>
                </a:spcAft>
                <a:defRPr/>
              </a:pPr>
              <a:r>
                <a:rPr kumimoji="0" lang="ja-JP" altLang="en-US" sz="882" b="1" dirty="0">
                  <a:ln w="0">
                    <a:solidFill>
                      <a:prstClr val="white"/>
                    </a:solidFill>
                  </a:ln>
                  <a:solidFill>
                    <a:prstClr val="white"/>
                  </a:solidFill>
                  <a:latin typeface="Meiryo UI" panose="020B0604030504040204" pitchFamily="50" charset="-128"/>
                  <a:ea typeface="Meiryo UI" panose="020B0604030504040204" pitchFamily="50" charset="-128"/>
                </a:rPr>
                <a:t>拡</a:t>
              </a:r>
              <a:r>
                <a:rPr kumimoji="0" lang="ja-JP" altLang="en-US" sz="661" dirty="0">
                  <a:ln w="0">
                    <a:solidFill>
                      <a:prstClr val="white"/>
                    </a:solidFill>
                  </a:ln>
                  <a:solidFill>
                    <a:prstClr val="white"/>
                  </a:solidFill>
                  <a:latin typeface="Meiryo UI" panose="020B0604030504040204" pitchFamily="50" charset="-128"/>
                  <a:ea typeface="Meiryo UI" panose="020B0604030504040204" pitchFamily="50" charset="-128"/>
                </a:rPr>
                <a:t> </a:t>
              </a:r>
              <a:r>
                <a:rPr kumimoji="0" lang="ja-JP" altLang="en-US" sz="882" b="1" dirty="0">
                  <a:ln w="0">
                    <a:solidFill>
                      <a:prstClr val="white"/>
                    </a:solidFill>
                  </a:ln>
                  <a:solidFill>
                    <a:prstClr val="white"/>
                  </a:solidFill>
                  <a:latin typeface="Meiryo UI" panose="020B0604030504040204" pitchFamily="50" charset="-128"/>
                  <a:ea typeface="Meiryo UI" panose="020B0604030504040204" pitchFamily="50" charset="-128"/>
                </a:rPr>
                <a:t>充</a:t>
              </a:r>
            </a:p>
          </p:txBody>
        </p:sp>
      </p:grpSp>
      <p:sp>
        <p:nvSpPr>
          <p:cNvPr id="132" name="ストライプ矢印 131"/>
          <p:cNvSpPr/>
          <p:nvPr/>
        </p:nvSpPr>
        <p:spPr>
          <a:xfrm>
            <a:off x="482870" y="1032558"/>
            <a:ext cx="1098827" cy="219611"/>
          </a:xfrm>
          <a:prstGeom prst="stripedRightArrow">
            <a:avLst>
              <a:gd name="adj1" fmla="val 100000"/>
              <a:gd name="adj2" fmla="val 38318"/>
            </a:avLst>
          </a:prstGeom>
          <a:solidFill>
            <a:schemeClr val="bg1">
              <a:lumMod val="50000"/>
            </a:schemeClr>
          </a:solidFill>
          <a:ln w="12700" cap="flat" cmpd="sng" algn="ctr">
            <a:noFill/>
            <a:prstDash val="solid"/>
            <a:miter lim="800000"/>
          </a:ln>
          <a:effectLst/>
        </p:spPr>
        <p:txBody>
          <a:bodyPr wrap="none" tIns="7937" bIns="7937" rtlCol="0" anchor="ctr">
            <a:spAutoFit/>
          </a:bodyPr>
          <a:lstStyle/>
          <a:p>
            <a:pPr algn="ctr" defTabSz="1007943" eaLnBrk="1" fontAlgn="auto" hangingPunct="1">
              <a:spcBef>
                <a:spcPts val="0"/>
              </a:spcBef>
              <a:spcAft>
                <a:spcPts val="0"/>
              </a:spcAft>
              <a:defRPr/>
            </a:pPr>
            <a:r>
              <a:rPr lang="ja-JP" altLang="en-US" sz="1323" b="1" kern="0" dirty="0">
                <a:solidFill>
                  <a:prstClr val="white"/>
                </a:solidFill>
                <a:latin typeface="Meiryo UI" panose="020B0604030504040204" pitchFamily="50" charset="-128"/>
                <a:ea typeface="Meiryo UI" panose="020B0604030504040204" pitchFamily="50" charset="-128"/>
              </a:rPr>
              <a:t>現状と課題</a:t>
            </a:r>
          </a:p>
        </p:txBody>
      </p:sp>
      <p:grpSp>
        <p:nvGrpSpPr>
          <p:cNvPr id="6" name="グループ化 5"/>
          <p:cNvGrpSpPr/>
          <p:nvPr/>
        </p:nvGrpSpPr>
        <p:grpSpPr>
          <a:xfrm>
            <a:off x="4110523" y="2354938"/>
            <a:ext cx="836500" cy="534316"/>
            <a:chOff x="3622735" y="2155793"/>
            <a:chExt cx="758858" cy="484722"/>
          </a:xfrm>
        </p:grpSpPr>
        <p:sp>
          <p:nvSpPr>
            <p:cNvPr id="51" name="二等辺三角形 50"/>
            <p:cNvSpPr/>
            <p:nvPr/>
          </p:nvSpPr>
          <p:spPr>
            <a:xfrm>
              <a:off x="3632730" y="2267452"/>
              <a:ext cx="205200" cy="91708"/>
            </a:xfrm>
            <a:prstGeom prst="triangl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19842" rtlCol="0" anchor="ctr">
              <a:noAutofit/>
            </a:bodyPr>
            <a:lstStyle/>
            <a:p>
              <a:pPr algn="ctr" defTabSz="503972" eaLnBrk="1" fontAlgn="auto" hangingPunct="1">
                <a:spcBef>
                  <a:spcPts val="0"/>
                </a:spcBef>
                <a:spcAft>
                  <a:spcPts val="0"/>
                </a:spcAft>
                <a:defRPr/>
              </a:pPr>
              <a:r>
                <a:rPr lang="ja-JP" altLang="en-US" sz="386" dirty="0">
                  <a:solidFill>
                    <a:prstClr val="black"/>
                  </a:solidFill>
                  <a:latin typeface="Meiryo UI" panose="020B0604030504040204" pitchFamily="50" charset="-128"/>
                  <a:ea typeface="Meiryo UI" panose="020B0604030504040204" pitchFamily="50" charset="-128"/>
                </a:rPr>
                <a:t>顧問</a:t>
              </a:r>
            </a:p>
          </p:txBody>
        </p:sp>
        <p:sp>
          <p:nvSpPr>
            <p:cNvPr id="45" name="楕円 44"/>
            <p:cNvSpPr/>
            <p:nvPr/>
          </p:nvSpPr>
          <p:spPr>
            <a:xfrm>
              <a:off x="3632730" y="2155793"/>
              <a:ext cx="205200" cy="144000"/>
            </a:xfrm>
            <a:prstGeom prst="ellips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3972" eaLnBrk="1" fontAlgn="auto" hangingPunct="1">
                <a:spcBef>
                  <a:spcPts val="0"/>
                </a:spcBef>
                <a:spcAft>
                  <a:spcPts val="0"/>
                </a:spcAft>
                <a:defRPr/>
              </a:pPr>
              <a:r>
                <a:rPr lang="ja-JP" altLang="en-US" sz="386" dirty="0">
                  <a:solidFill>
                    <a:prstClr val="black"/>
                  </a:solidFill>
                  <a:latin typeface="Meiryo UI" panose="020B0604030504040204" pitchFamily="50" charset="-128"/>
                  <a:ea typeface="Meiryo UI" panose="020B0604030504040204" pitchFamily="50" charset="-128"/>
                </a:rPr>
                <a:t>部活動</a:t>
              </a:r>
              <a:endParaRPr lang="en-US" altLang="ja-JP" sz="386" dirty="0">
                <a:solidFill>
                  <a:prstClr val="black"/>
                </a:solidFill>
                <a:latin typeface="Meiryo UI" panose="020B0604030504040204" pitchFamily="50" charset="-128"/>
                <a:ea typeface="Meiryo UI" panose="020B0604030504040204" pitchFamily="50" charset="-128"/>
              </a:endParaRPr>
            </a:p>
            <a:p>
              <a:pPr algn="ctr" defTabSz="503972" eaLnBrk="1" fontAlgn="auto" hangingPunct="1">
                <a:spcBef>
                  <a:spcPts val="0"/>
                </a:spcBef>
                <a:spcAft>
                  <a:spcPts val="0"/>
                </a:spcAft>
                <a:defRPr/>
              </a:pPr>
              <a:r>
                <a:rPr lang="ja-JP" altLang="en-US" sz="386" dirty="0">
                  <a:solidFill>
                    <a:prstClr val="black"/>
                  </a:solidFill>
                  <a:latin typeface="Meiryo UI" panose="020B0604030504040204" pitchFamily="50" charset="-128"/>
                  <a:ea typeface="Meiryo UI" panose="020B0604030504040204" pitchFamily="50" charset="-128"/>
                </a:rPr>
                <a:t>指導員</a:t>
              </a:r>
            </a:p>
          </p:txBody>
        </p:sp>
        <p:sp>
          <p:nvSpPr>
            <p:cNvPr id="163" name="テキスト ボックス 162"/>
            <p:cNvSpPr txBox="1">
              <a:spLocks noChangeAspect="1"/>
            </p:cNvSpPr>
            <p:nvPr/>
          </p:nvSpPr>
          <p:spPr>
            <a:xfrm>
              <a:off x="4156189" y="2437698"/>
              <a:ext cx="225404" cy="107728"/>
            </a:xfrm>
            <a:prstGeom prst="rect">
              <a:avLst/>
            </a:prstGeom>
            <a:noFill/>
          </p:spPr>
          <p:txBody>
            <a:bodyPr wrap="none" lIns="0" tIns="0" rIns="0" bIns="0" rtlCol="0" anchor="ctr" anchorCtr="0">
              <a:spAutoFit/>
            </a:bodyPr>
            <a:lstStyle/>
            <a:p>
              <a:pPr defTabSz="503972" eaLnBrk="1" fontAlgn="auto" hangingPunct="1">
                <a:spcBef>
                  <a:spcPts val="0"/>
                </a:spcBef>
                <a:spcAft>
                  <a:spcPts val="0"/>
                </a:spcAft>
                <a:defRPr/>
              </a:pPr>
              <a:r>
                <a:rPr lang="ja-JP" altLang="en-US" sz="386" dirty="0">
                  <a:solidFill>
                    <a:prstClr val="black"/>
                  </a:solidFill>
                  <a:latin typeface="Meiryo UI" panose="020B0604030504040204" pitchFamily="50" charset="-128"/>
                  <a:ea typeface="Meiryo UI" panose="020B0604030504040204" pitchFamily="50" charset="-128"/>
                </a:rPr>
                <a:t>指導計画の</a:t>
              </a:r>
              <a:endParaRPr lang="en-US" altLang="ja-JP" sz="386" dirty="0">
                <a:solidFill>
                  <a:prstClr val="black"/>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defRPr/>
              </a:pPr>
              <a:r>
                <a:rPr lang="ja-JP" altLang="en-US" sz="386" dirty="0">
                  <a:solidFill>
                    <a:prstClr val="black"/>
                  </a:solidFill>
                  <a:latin typeface="Meiryo UI" panose="020B0604030504040204" pitchFamily="50" charset="-128"/>
                  <a:ea typeface="Meiryo UI" panose="020B0604030504040204" pitchFamily="50" charset="-128"/>
                </a:rPr>
                <a:t>作成支援等</a:t>
              </a:r>
            </a:p>
          </p:txBody>
        </p:sp>
        <p:sp>
          <p:nvSpPr>
            <p:cNvPr id="166" name="二等辺三角形 165"/>
            <p:cNvSpPr/>
            <p:nvPr/>
          </p:nvSpPr>
          <p:spPr>
            <a:xfrm>
              <a:off x="4165162" y="2335825"/>
              <a:ext cx="205200" cy="91708"/>
            </a:xfrm>
            <a:prstGeom prst="triangle">
              <a:avLst/>
            </a:prstGeom>
            <a:solidFill>
              <a:schemeClr val="accent6">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19842" rtlCol="0" anchor="ctr">
              <a:noAutofit/>
            </a:bodyPr>
            <a:lstStyle/>
            <a:p>
              <a:pPr algn="ctr" defTabSz="503972" eaLnBrk="1" fontAlgn="auto" hangingPunct="1">
                <a:spcBef>
                  <a:spcPts val="0"/>
                </a:spcBef>
                <a:spcAft>
                  <a:spcPts val="0"/>
                </a:spcAft>
                <a:defRPr/>
              </a:pPr>
              <a:endParaRPr lang="ja-JP" altLang="en-US" sz="331" dirty="0">
                <a:solidFill>
                  <a:prstClr val="black"/>
                </a:solidFill>
                <a:latin typeface="Meiryo UI" panose="020B0604030504040204" pitchFamily="50" charset="-128"/>
                <a:ea typeface="Meiryo UI" panose="020B0604030504040204" pitchFamily="50" charset="-128"/>
              </a:endParaRPr>
            </a:p>
          </p:txBody>
        </p:sp>
        <p:sp>
          <p:nvSpPr>
            <p:cNvPr id="167" name="楕円 166"/>
            <p:cNvSpPr/>
            <p:nvPr/>
          </p:nvSpPr>
          <p:spPr>
            <a:xfrm>
              <a:off x="4165162" y="2224166"/>
              <a:ext cx="205200" cy="144000"/>
            </a:xfrm>
            <a:prstGeom prst="ellipse">
              <a:avLst/>
            </a:prstGeom>
            <a:solidFill>
              <a:schemeClr val="accent6">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3972" eaLnBrk="1" fontAlgn="auto" hangingPunct="1">
                <a:spcBef>
                  <a:spcPts val="0"/>
                </a:spcBef>
                <a:spcAft>
                  <a:spcPts val="0"/>
                </a:spcAft>
                <a:defRPr/>
              </a:pPr>
              <a:r>
                <a:rPr lang="ja-JP" altLang="en-US" sz="386" dirty="0">
                  <a:solidFill>
                    <a:prstClr val="black"/>
                  </a:solidFill>
                  <a:latin typeface="Meiryo UI" panose="020B0604030504040204" pitchFamily="50" charset="-128"/>
                  <a:ea typeface="Meiryo UI" panose="020B0604030504040204" pitchFamily="50" charset="-128"/>
                </a:rPr>
                <a:t>担 当</a:t>
              </a:r>
              <a:endParaRPr lang="en-US" altLang="ja-JP" sz="386" dirty="0">
                <a:solidFill>
                  <a:prstClr val="black"/>
                </a:solidFill>
                <a:latin typeface="Meiryo UI" panose="020B0604030504040204" pitchFamily="50" charset="-128"/>
                <a:ea typeface="Meiryo UI" panose="020B0604030504040204" pitchFamily="50" charset="-128"/>
              </a:endParaRPr>
            </a:p>
            <a:p>
              <a:pPr algn="ctr" defTabSz="503972" eaLnBrk="1" fontAlgn="auto" hangingPunct="1">
                <a:spcBef>
                  <a:spcPts val="0"/>
                </a:spcBef>
                <a:spcAft>
                  <a:spcPts val="0"/>
                </a:spcAft>
                <a:defRPr/>
              </a:pPr>
              <a:r>
                <a:rPr lang="ja-JP" altLang="en-US" sz="386" dirty="0">
                  <a:solidFill>
                    <a:prstClr val="black"/>
                  </a:solidFill>
                  <a:latin typeface="Meiryo UI" panose="020B0604030504040204" pitchFamily="50" charset="-128"/>
                  <a:ea typeface="Meiryo UI" panose="020B0604030504040204" pitchFamily="50" charset="-128"/>
                </a:rPr>
                <a:t>教 員</a:t>
              </a:r>
            </a:p>
          </p:txBody>
        </p:sp>
        <p:sp>
          <p:nvSpPr>
            <p:cNvPr id="161" name="テキスト ボックス 160"/>
            <p:cNvSpPr txBox="1">
              <a:spLocks noChangeAspect="1"/>
            </p:cNvSpPr>
            <p:nvPr/>
          </p:nvSpPr>
          <p:spPr>
            <a:xfrm>
              <a:off x="3992944" y="2241820"/>
              <a:ext cx="90161" cy="53864"/>
            </a:xfrm>
            <a:prstGeom prst="rect">
              <a:avLst/>
            </a:prstGeom>
            <a:noFill/>
          </p:spPr>
          <p:txBody>
            <a:bodyPr wrap="none" lIns="0" tIns="0" rIns="0" bIns="0" rtlCol="0" anchor="ctr" anchorCtr="0">
              <a:spAutoFit/>
            </a:bodyPr>
            <a:lstStyle/>
            <a:p>
              <a:pPr algn="ctr" defTabSz="503972" eaLnBrk="1" fontAlgn="auto" hangingPunct="1">
                <a:spcBef>
                  <a:spcPts val="0"/>
                </a:spcBef>
                <a:spcAft>
                  <a:spcPts val="0"/>
                </a:spcAft>
                <a:defRPr/>
              </a:pPr>
              <a:r>
                <a:rPr lang="ja-JP" altLang="en-US" sz="386" dirty="0">
                  <a:solidFill>
                    <a:prstClr val="black"/>
                  </a:solidFill>
                  <a:latin typeface="Meiryo UI" panose="020B0604030504040204" pitchFamily="50" charset="-128"/>
                  <a:ea typeface="Meiryo UI" panose="020B0604030504040204" pitchFamily="50" charset="-128"/>
                </a:rPr>
                <a:t>協力</a:t>
              </a:r>
            </a:p>
          </p:txBody>
        </p:sp>
        <p:cxnSp>
          <p:nvCxnSpPr>
            <p:cNvPr id="168" name="直線矢印コネクタ 167"/>
            <p:cNvCxnSpPr/>
            <p:nvPr/>
          </p:nvCxnSpPr>
          <p:spPr>
            <a:xfrm flipH="1">
              <a:off x="3888209" y="2311988"/>
              <a:ext cx="252000" cy="0"/>
            </a:xfrm>
            <a:prstGeom prst="straightConnector1">
              <a:avLst/>
            </a:prstGeom>
            <a:ln w="6350">
              <a:solidFill>
                <a:schemeClr val="accent6"/>
              </a:solidFill>
              <a:tailEnd type="arrow" w="sm" len="sm"/>
            </a:ln>
          </p:spPr>
          <p:style>
            <a:lnRef idx="1">
              <a:schemeClr val="accent2"/>
            </a:lnRef>
            <a:fillRef idx="0">
              <a:schemeClr val="accent2"/>
            </a:fillRef>
            <a:effectRef idx="0">
              <a:schemeClr val="accent2"/>
            </a:effectRef>
            <a:fontRef idx="minor">
              <a:schemeClr val="tx1"/>
            </a:fontRef>
          </p:style>
        </p:cxnSp>
        <p:sp>
          <p:nvSpPr>
            <p:cNvPr id="171" name="二等辺三角形 170"/>
            <p:cNvSpPr/>
            <p:nvPr/>
          </p:nvSpPr>
          <p:spPr>
            <a:xfrm>
              <a:off x="3935876" y="2539297"/>
              <a:ext cx="205200" cy="91708"/>
            </a:xfrm>
            <a:prstGeom prst="triangle">
              <a:avLst/>
            </a:prstGeom>
            <a:solidFill>
              <a:srgbClr val="FFFFCC"/>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19842" rtlCol="0" anchor="ctr">
              <a:noAutofit/>
            </a:bodyPr>
            <a:lstStyle/>
            <a:p>
              <a:pPr algn="ctr" defTabSz="503972" eaLnBrk="1" fontAlgn="auto" hangingPunct="1">
                <a:spcBef>
                  <a:spcPts val="0"/>
                </a:spcBef>
                <a:spcAft>
                  <a:spcPts val="0"/>
                </a:spcAft>
                <a:defRPr/>
              </a:pPr>
              <a:endParaRPr lang="ja-JP" altLang="en-US" sz="331" dirty="0">
                <a:solidFill>
                  <a:prstClr val="black"/>
                </a:solidFill>
                <a:latin typeface="Meiryo UI" panose="020B0604030504040204" pitchFamily="50" charset="-128"/>
                <a:ea typeface="Meiryo UI" panose="020B0604030504040204" pitchFamily="50" charset="-128"/>
              </a:endParaRPr>
            </a:p>
          </p:txBody>
        </p:sp>
        <p:sp>
          <p:nvSpPr>
            <p:cNvPr id="172" name="楕円 171"/>
            <p:cNvSpPr/>
            <p:nvPr/>
          </p:nvSpPr>
          <p:spPr>
            <a:xfrm>
              <a:off x="3935876" y="2427638"/>
              <a:ext cx="205200" cy="144000"/>
            </a:xfrm>
            <a:prstGeom prst="ellipse">
              <a:avLst/>
            </a:prstGeom>
            <a:solidFill>
              <a:srgbClr val="FFFFCC"/>
            </a:solid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503972" eaLnBrk="1" fontAlgn="auto" hangingPunct="1">
                <a:spcBef>
                  <a:spcPts val="0"/>
                </a:spcBef>
                <a:spcAft>
                  <a:spcPts val="0"/>
                </a:spcAft>
                <a:defRPr/>
              </a:pPr>
              <a:r>
                <a:rPr lang="ja-JP" altLang="en-US" sz="386" dirty="0">
                  <a:solidFill>
                    <a:prstClr val="black"/>
                  </a:solidFill>
                  <a:latin typeface="Meiryo UI" panose="020B0604030504040204" pitchFamily="50" charset="-128"/>
                  <a:ea typeface="Meiryo UI" panose="020B0604030504040204" pitchFamily="50" charset="-128"/>
                </a:rPr>
                <a:t>生徒</a:t>
              </a:r>
              <a:endParaRPr lang="en-US" altLang="ja-JP" sz="386" dirty="0">
                <a:solidFill>
                  <a:prstClr val="black"/>
                </a:solidFill>
                <a:latin typeface="Meiryo UI" panose="020B0604030504040204" pitchFamily="50" charset="-128"/>
                <a:ea typeface="Meiryo UI" panose="020B0604030504040204" pitchFamily="50" charset="-128"/>
              </a:endParaRPr>
            </a:p>
          </p:txBody>
        </p:sp>
        <p:sp>
          <p:nvSpPr>
            <p:cNvPr id="175" name="テキスト ボックス 174"/>
            <p:cNvSpPr txBox="1">
              <a:spLocks noChangeAspect="1"/>
            </p:cNvSpPr>
            <p:nvPr/>
          </p:nvSpPr>
          <p:spPr>
            <a:xfrm rot="1320000">
              <a:off x="3699155" y="2443885"/>
              <a:ext cx="202136" cy="53864"/>
            </a:xfrm>
            <a:prstGeom prst="rect">
              <a:avLst/>
            </a:prstGeom>
            <a:noFill/>
          </p:spPr>
          <p:txBody>
            <a:bodyPr wrap="none" lIns="0" tIns="0" rIns="0" bIns="0" rtlCol="0" anchor="ctr" anchorCtr="0">
              <a:spAutoFit/>
            </a:bodyPr>
            <a:lstStyle/>
            <a:p>
              <a:pPr algn="ctr" defTabSz="503972" eaLnBrk="1" fontAlgn="auto" hangingPunct="1">
                <a:spcBef>
                  <a:spcPts val="0"/>
                </a:spcBef>
                <a:spcAft>
                  <a:spcPts val="0"/>
                </a:spcAft>
                <a:defRPr/>
              </a:pPr>
              <a:r>
                <a:rPr lang="ja-JP" altLang="en-US" sz="386" dirty="0">
                  <a:solidFill>
                    <a:prstClr val="black"/>
                  </a:solidFill>
                  <a:latin typeface="Meiryo UI" panose="020B0604030504040204" pitchFamily="50" charset="-128"/>
                  <a:ea typeface="Meiryo UI" panose="020B0604030504040204" pitchFamily="50" charset="-128"/>
                </a:rPr>
                <a:t>指導・引率</a:t>
              </a:r>
            </a:p>
          </p:txBody>
        </p:sp>
        <p:cxnSp>
          <p:nvCxnSpPr>
            <p:cNvPr id="176" name="直線矢印コネクタ 175"/>
            <p:cNvCxnSpPr/>
            <p:nvPr/>
          </p:nvCxnSpPr>
          <p:spPr>
            <a:xfrm>
              <a:off x="3746670" y="2377344"/>
              <a:ext cx="180000" cy="72000"/>
            </a:xfrm>
            <a:prstGeom prst="straightConnector1">
              <a:avLst/>
            </a:prstGeom>
            <a:ln w="6350">
              <a:solidFill>
                <a:schemeClr val="accent5"/>
              </a:solidFill>
              <a:tailEnd type="arrow" w="sm" len="sm"/>
            </a:ln>
          </p:spPr>
          <p:style>
            <a:lnRef idx="1">
              <a:schemeClr val="accent2"/>
            </a:lnRef>
            <a:fillRef idx="0">
              <a:schemeClr val="accent2"/>
            </a:fillRef>
            <a:effectRef idx="0">
              <a:schemeClr val="accent2"/>
            </a:effectRef>
            <a:fontRef idx="minor">
              <a:schemeClr val="tx1"/>
            </a:fontRef>
          </p:style>
        </p:cxnSp>
        <p:pic>
          <p:nvPicPr>
            <p:cNvPr id="181" name="図 1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3270" y="2532515"/>
              <a:ext cx="108000" cy="108000"/>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2735" y="2493913"/>
              <a:ext cx="138743" cy="108000"/>
            </a:xfrm>
            <a:prstGeom prst="rect">
              <a:avLst/>
            </a:prstGeom>
          </p:spPr>
        </p:pic>
      </p:grpSp>
      <p:pic>
        <p:nvPicPr>
          <p:cNvPr id="60" name="図 59"/>
          <p:cNvPicPr>
            <a:picLocks noChangeAspect="1"/>
          </p:cNvPicPr>
          <p:nvPr/>
        </p:nvPicPr>
        <p:blipFill>
          <a:blip r:embed="rId6"/>
          <a:stretch>
            <a:fillRect/>
          </a:stretch>
        </p:blipFill>
        <p:spPr>
          <a:xfrm>
            <a:off x="5693573" y="3249087"/>
            <a:ext cx="414917" cy="396833"/>
          </a:xfrm>
          <a:prstGeom prst="rect">
            <a:avLst/>
          </a:prstGeom>
        </p:spPr>
      </p:pic>
      <p:grpSp>
        <p:nvGrpSpPr>
          <p:cNvPr id="99" name="グループ化 98"/>
          <p:cNvGrpSpPr>
            <a:grpSpLocks noChangeAspect="1"/>
          </p:cNvGrpSpPr>
          <p:nvPr/>
        </p:nvGrpSpPr>
        <p:grpSpPr>
          <a:xfrm>
            <a:off x="2478992" y="1706666"/>
            <a:ext cx="451756" cy="218258"/>
            <a:chOff x="3576129" y="1560251"/>
            <a:chExt cx="968674" cy="468000"/>
          </a:xfrm>
        </p:grpSpPr>
        <p:pic>
          <p:nvPicPr>
            <p:cNvPr id="100" name="図 99"/>
            <p:cNvPicPr>
              <a:picLocks noChangeAspect="1"/>
            </p:cNvPicPr>
            <p:nvPr/>
          </p:nvPicPr>
          <p:blipFill rotWithShape="1">
            <a:blip r:embed="rId7" cstate="print">
              <a:extLst>
                <a:ext uri="{28A0092B-C50C-407E-A947-70E740481C1C}">
                  <a14:useLocalDpi xmlns:a14="http://schemas.microsoft.com/office/drawing/2010/main" val="0"/>
                </a:ext>
              </a:extLst>
            </a:blip>
            <a:srcRect l="7917" t="9074" r="8075" b="11112"/>
            <a:stretch/>
          </p:blipFill>
          <p:spPr>
            <a:xfrm>
              <a:off x="4083536" y="1653851"/>
              <a:ext cx="461267" cy="374400"/>
            </a:xfrm>
            <a:prstGeom prst="rect">
              <a:avLst/>
            </a:prstGeom>
          </p:spPr>
        </p:pic>
        <p:pic>
          <p:nvPicPr>
            <p:cNvPr id="101" name="図 10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6129" y="1560251"/>
              <a:ext cx="332424" cy="468000"/>
            </a:xfrm>
            <a:prstGeom prst="rect">
              <a:avLst/>
            </a:prstGeom>
          </p:spPr>
        </p:pic>
      </p:grpSp>
      <p:sp>
        <p:nvSpPr>
          <p:cNvPr id="11" name="正方形/長方形 10"/>
          <p:cNvSpPr/>
          <p:nvPr/>
        </p:nvSpPr>
        <p:spPr>
          <a:xfrm>
            <a:off x="439075" y="4450511"/>
            <a:ext cx="9656549" cy="278987"/>
          </a:xfrm>
          <a:prstGeom prst="rect">
            <a:avLst/>
          </a:prstGeom>
        </p:spPr>
        <p:txBody>
          <a:bodyPr wrap="square">
            <a:spAutoFit/>
          </a:bodyPr>
          <a:lstStyle/>
          <a:p>
            <a:pPr defTabSz="503972" eaLnBrk="1" fontAlgn="auto" hangingPunct="1">
              <a:spcBef>
                <a:spcPts val="0"/>
              </a:spcBef>
              <a:spcAft>
                <a:spcPts val="0"/>
              </a:spcAft>
            </a:pPr>
            <a:r>
              <a:rPr lang="ja-JP" altLang="en-US" sz="1213" dirty="0">
                <a:solidFill>
                  <a:prstClr val="black"/>
                </a:solidFill>
                <a:latin typeface="Meiryo UI" panose="020B0604030504040204" pitchFamily="50" charset="-128"/>
                <a:ea typeface="Meiryo UI" panose="020B0604030504040204" pitchFamily="50" charset="-128"/>
              </a:rPr>
              <a:t>●指導者の発掘・把握から、市町村の求めに応じた指導者の紹介・地域クラブ活動の運営団体等による</a:t>
            </a:r>
            <a:r>
              <a:rPr lang="ja-JP" altLang="en-US" sz="1213" u="sng" dirty="0">
                <a:solidFill>
                  <a:prstClr val="black"/>
                </a:solidFill>
                <a:latin typeface="Meiryo UI" panose="020B0604030504040204" pitchFamily="50" charset="-128"/>
                <a:ea typeface="Meiryo UI" panose="020B0604030504040204" pitchFamily="50" charset="-128"/>
              </a:rPr>
              <a:t>指導者の配置支援を実現</a:t>
            </a:r>
            <a:r>
              <a:rPr lang="ja-JP" altLang="en-US" sz="1213" dirty="0">
                <a:solidFill>
                  <a:prstClr val="black"/>
                </a:solidFill>
                <a:latin typeface="Meiryo UI" panose="020B0604030504040204" pitchFamily="50" charset="-128"/>
                <a:ea typeface="Meiryo UI" panose="020B0604030504040204" pitchFamily="50" charset="-128"/>
              </a:rPr>
              <a:t>する。</a:t>
            </a:r>
            <a:r>
              <a:rPr lang="ja-JP" altLang="en-US" sz="992" spc="-165" dirty="0">
                <a:solidFill>
                  <a:prstClr val="black"/>
                </a:solidFill>
                <a:latin typeface="Meiryo UI" panose="020B0604030504040204" pitchFamily="50" charset="-128"/>
                <a:ea typeface="Meiryo UI" panose="020B0604030504040204" pitchFamily="50" charset="-128"/>
              </a:rPr>
              <a:t>（府方針</a:t>
            </a:r>
            <a:r>
              <a:rPr lang="en-US" altLang="ja-JP" sz="992" spc="-165" dirty="0">
                <a:solidFill>
                  <a:prstClr val="black"/>
                </a:solidFill>
                <a:latin typeface="Meiryo UI" panose="020B0604030504040204" pitchFamily="50" charset="-128"/>
                <a:ea typeface="Meiryo UI" panose="020B0604030504040204" pitchFamily="50" charset="-128"/>
              </a:rPr>
              <a:t>P.8</a:t>
            </a:r>
            <a:r>
              <a:rPr lang="ja-JP" altLang="en-US" sz="992" spc="-165" dirty="0">
                <a:solidFill>
                  <a:prstClr val="black"/>
                </a:solidFill>
                <a:latin typeface="Meiryo UI" panose="020B0604030504040204" pitchFamily="50" charset="-128"/>
                <a:ea typeface="Meiryo UI" panose="020B0604030504040204" pitchFamily="50" charset="-128"/>
              </a:rPr>
              <a:t>）</a:t>
            </a:r>
            <a:endParaRPr kumimoji="0" lang="ja-JP" altLang="en-US" sz="992" dirty="0">
              <a:solidFill>
                <a:prstClr val="black"/>
              </a:solidFill>
              <a:latin typeface="Calibri" panose="020F0502020204030204"/>
              <a:ea typeface="游ゴシック" panose="020B0400000000000000" pitchFamily="50" charset="-128"/>
            </a:endParaRPr>
          </a:p>
        </p:txBody>
      </p:sp>
      <p:sp>
        <p:nvSpPr>
          <p:cNvPr id="12" name="正方形/長方形 11"/>
          <p:cNvSpPr/>
          <p:nvPr/>
        </p:nvSpPr>
        <p:spPr>
          <a:xfrm>
            <a:off x="439075" y="3628048"/>
            <a:ext cx="8155118" cy="278987"/>
          </a:xfrm>
          <a:prstGeom prst="rect">
            <a:avLst/>
          </a:prstGeom>
        </p:spPr>
        <p:txBody>
          <a:bodyPr wrap="none">
            <a:spAutoFit/>
          </a:bodyPr>
          <a:lstStyle/>
          <a:p>
            <a:pPr defTabSz="359987" eaLnBrk="1" fontAlgn="auto" hangingPunct="1">
              <a:spcBef>
                <a:spcPts val="0"/>
              </a:spcBef>
              <a:spcAft>
                <a:spcPts val="0"/>
              </a:spcAft>
              <a:defRPr/>
            </a:pPr>
            <a:r>
              <a:rPr lang="ja-JP" altLang="en-US" sz="1213" dirty="0">
                <a:solidFill>
                  <a:prstClr val="black"/>
                </a:solidFill>
                <a:latin typeface="Meiryo UI" panose="020B0604030504040204" pitchFamily="50" charset="-128"/>
                <a:ea typeface="Meiryo UI" panose="020B0604030504040204" pitchFamily="50" charset="-128"/>
              </a:rPr>
              <a:t>●市町村における部活動の地域移行に向けた実証事業を展開し、事業成果の普及から</a:t>
            </a:r>
            <a:r>
              <a:rPr lang="ja-JP" altLang="en-US" sz="1213" u="sng" dirty="0">
                <a:solidFill>
                  <a:prstClr val="black"/>
                </a:solidFill>
                <a:latin typeface="Meiryo UI" panose="020B0604030504040204" pitchFamily="50" charset="-128"/>
                <a:ea typeface="Meiryo UI" panose="020B0604030504040204" pitchFamily="50" charset="-128"/>
              </a:rPr>
              <a:t>府内全域の取組みに</a:t>
            </a:r>
            <a:r>
              <a:rPr lang="ja-JP" altLang="en-US" sz="1213" dirty="0">
                <a:solidFill>
                  <a:prstClr val="black"/>
                </a:solidFill>
                <a:latin typeface="Meiryo UI" panose="020B0604030504040204" pitchFamily="50" charset="-128"/>
                <a:ea typeface="Meiryo UI" panose="020B0604030504040204" pitchFamily="50" charset="-128"/>
              </a:rPr>
              <a:t>生かす。</a:t>
            </a:r>
            <a:r>
              <a:rPr lang="ja-JP" altLang="en-US" sz="992" spc="-165" dirty="0">
                <a:solidFill>
                  <a:prstClr val="black"/>
                </a:solidFill>
                <a:latin typeface="Meiryo UI" panose="020B0604030504040204" pitchFamily="50" charset="-128"/>
                <a:ea typeface="Meiryo UI" panose="020B0604030504040204" pitchFamily="50" charset="-128"/>
              </a:rPr>
              <a:t>（府方針</a:t>
            </a:r>
            <a:r>
              <a:rPr lang="en-US" altLang="ja-JP" sz="992" spc="-165" dirty="0">
                <a:solidFill>
                  <a:prstClr val="black"/>
                </a:solidFill>
                <a:latin typeface="Meiryo UI" panose="020B0604030504040204" pitchFamily="50" charset="-128"/>
                <a:ea typeface="Meiryo UI" panose="020B0604030504040204" pitchFamily="50" charset="-128"/>
              </a:rPr>
              <a:t>P.12</a:t>
            </a:r>
            <a:r>
              <a:rPr lang="ja-JP" altLang="en-US" sz="992" spc="-165" dirty="0">
                <a:solidFill>
                  <a:prstClr val="black"/>
                </a:solidFill>
                <a:latin typeface="Meiryo UI" panose="020B0604030504040204" pitchFamily="50" charset="-128"/>
                <a:ea typeface="Meiryo UI" panose="020B0604030504040204" pitchFamily="50" charset="-128"/>
              </a:rPr>
              <a:t>）</a:t>
            </a:r>
            <a:endParaRPr lang="en-US" altLang="ja-JP" sz="992" spc="-165" dirty="0">
              <a:solidFill>
                <a:prstClr val="black"/>
              </a:solidFill>
              <a:latin typeface="Meiryo UI" panose="020B0604030504040204" pitchFamily="50" charset="-128"/>
              <a:ea typeface="Meiryo UI" panose="020B0604030504040204" pitchFamily="50" charset="-128"/>
            </a:endParaRPr>
          </a:p>
        </p:txBody>
      </p:sp>
      <p:sp>
        <p:nvSpPr>
          <p:cNvPr id="270" name="角丸四角形 269"/>
          <p:cNvSpPr/>
          <p:nvPr/>
        </p:nvSpPr>
        <p:spPr>
          <a:xfrm>
            <a:off x="706102" y="4706974"/>
            <a:ext cx="9444633" cy="299749"/>
          </a:xfrm>
          <a:prstGeom prst="roundRect">
            <a:avLst>
              <a:gd name="adj" fmla="val 159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9525" tIns="59525" rIns="59525" bIns="59525" rtlCol="0" anchor="ctr" anchorCtr="0">
            <a:spAutoFit/>
          </a:bodyPr>
          <a:lstStyle/>
          <a:p>
            <a:pPr defTabSz="503972" eaLnBrk="1" fontAlgn="auto" hangingPunct="1">
              <a:lnSpc>
                <a:spcPts val="1433"/>
              </a:lnSpc>
              <a:spcBef>
                <a:spcPts val="0"/>
              </a:spcBef>
              <a:spcAft>
                <a:spcPts val="0"/>
              </a:spcAft>
              <a:defRPr/>
            </a:pPr>
            <a:r>
              <a:rPr lang="en-US" altLang="ja-JP" sz="1213" b="1" dirty="0">
                <a:solidFill>
                  <a:prstClr val="black"/>
                </a:solidFill>
                <a:latin typeface="Meiryo UI" panose="020B0604030504040204" pitchFamily="50" charset="-128"/>
                <a:ea typeface="Meiryo UI" panose="020B0604030504040204" pitchFamily="50" charset="-128"/>
              </a:rPr>
              <a:t>〈</a:t>
            </a:r>
            <a:r>
              <a:rPr lang="ja-JP" altLang="en-US" sz="1213" b="1" dirty="0">
                <a:solidFill>
                  <a:prstClr val="black"/>
                </a:solidFill>
                <a:latin typeface="Meiryo UI" panose="020B0604030504040204" pitchFamily="50" charset="-128"/>
                <a:ea typeface="Meiryo UI" panose="020B0604030504040204" pitchFamily="50" charset="-128"/>
              </a:rPr>
              <a:t>大阪府の取組み</a:t>
            </a:r>
            <a:r>
              <a:rPr lang="en-US" altLang="ja-JP" sz="1213" b="1" dirty="0">
                <a:solidFill>
                  <a:prstClr val="black"/>
                </a:solidFill>
                <a:latin typeface="Meiryo UI" panose="020B0604030504040204" pitchFamily="50" charset="-128"/>
                <a:ea typeface="Meiryo UI" panose="020B0604030504040204" pitchFamily="50" charset="-128"/>
              </a:rPr>
              <a:t>〉</a:t>
            </a:r>
            <a:r>
              <a:rPr lang="en-US" altLang="ja-JP" sz="1213" dirty="0">
                <a:solidFill>
                  <a:prstClr val="black"/>
                </a:solidFill>
                <a:latin typeface="Meiryo UI" panose="020B0604030504040204" pitchFamily="50" charset="-128"/>
                <a:ea typeface="Meiryo UI" panose="020B0604030504040204" pitchFamily="50" charset="-128"/>
              </a:rPr>
              <a:t> 【</a:t>
            </a:r>
            <a:r>
              <a:rPr lang="ja-JP" altLang="en-US" sz="1213" dirty="0">
                <a:solidFill>
                  <a:prstClr val="black"/>
                </a:solidFill>
                <a:latin typeface="Meiryo UI" panose="020B0604030504040204" pitchFamily="50" charset="-128"/>
                <a:ea typeface="Meiryo UI" panose="020B0604030504040204" pitchFamily="50" charset="-128"/>
              </a:rPr>
              <a:t>人材バンクの設置</a:t>
            </a:r>
            <a:r>
              <a:rPr lang="en-US" altLang="ja-JP" sz="1213" dirty="0">
                <a:solidFill>
                  <a:prstClr val="black"/>
                </a:solidFill>
                <a:latin typeface="Meiryo UI" panose="020B0604030504040204" pitchFamily="50" charset="-128"/>
                <a:ea typeface="Meiryo UI" panose="020B0604030504040204" pitchFamily="50" charset="-128"/>
              </a:rPr>
              <a:t>】 </a:t>
            </a:r>
            <a:r>
              <a:rPr lang="ja-JP" altLang="en-US" sz="1102" dirty="0">
                <a:solidFill>
                  <a:prstClr val="black"/>
                </a:solidFill>
                <a:latin typeface="Meiryo UI" panose="020B0604030504040204" pitchFamily="50" charset="-128"/>
                <a:ea typeface="Meiryo UI" panose="020B0604030504040204" pitchFamily="50" charset="-128"/>
              </a:rPr>
              <a:t>指導者の量の確保、円滑なマッチングシステムの構築、指導者の質の向上に資する仕組みづくり</a:t>
            </a:r>
            <a:endParaRPr lang="en-US" altLang="ja-JP" sz="1102"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2523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64783" y="767969"/>
            <a:ext cx="6452407" cy="374270"/>
          </a:xfrm>
          <a:prstGeom prst="rect">
            <a:avLst/>
          </a:prstGeom>
          <a:noFill/>
        </p:spPr>
        <p:txBody>
          <a:bodyPr wrap="none" rtlCol="0">
            <a:spAutoFit/>
          </a:bodyPr>
          <a:lstStyle/>
          <a:p>
            <a:pPr defTabSz="465216" eaLnBrk="1" fontAlgn="auto" hangingPunct="1">
              <a:spcBef>
                <a:spcPts val="0"/>
              </a:spcBef>
              <a:spcAft>
                <a:spcPts val="0"/>
              </a:spcAft>
            </a:pPr>
            <a:r>
              <a:rPr lang="en-US" altLang="ja-JP" sz="1832" b="1" dirty="0">
                <a:solidFill>
                  <a:prstClr val="black"/>
                </a:solidFill>
                <a:latin typeface="Meiryo UI" panose="020B0604030504040204" pitchFamily="50" charset="-128"/>
                <a:ea typeface="Meiryo UI" panose="020B0604030504040204" pitchFamily="50" charset="-128"/>
              </a:rPr>
              <a:t>【</a:t>
            </a:r>
            <a:r>
              <a:rPr lang="ja-JP" altLang="en-US" sz="1832" b="1" dirty="0">
                <a:solidFill>
                  <a:prstClr val="black"/>
                </a:solidFill>
                <a:latin typeface="Meiryo UI" panose="020B0604030504040204" pitchFamily="50" charset="-128"/>
                <a:ea typeface="Meiryo UI" panose="020B0604030504040204" pitchFamily="50" charset="-128"/>
              </a:rPr>
              <a:t>人材バンク</a:t>
            </a:r>
            <a:r>
              <a:rPr lang="en-US" altLang="ja-JP" sz="1832" b="1" dirty="0">
                <a:solidFill>
                  <a:prstClr val="black"/>
                </a:solidFill>
                <a:latin typeface="Meiryo UI" panose="020B0604030504040204" pitchFamily="50" charset="-128"/>
                <a:ea typeface="Meiryo UI" panose="020B0604030504040204" pitchFamily="50" charset="-128"/>
              </a:rPr>
              <a:t>】</a:t>
            </a:r>
            <a:r>
              <a:rPr lang="ja-JP" altLang="en-US" sz="1832" b="1" dirty="0">
                <a:solidFill>
                  <a:prstClr val="black"/>
                </a:solidFill>
                <a:latin typeface="Meiryo UI" panose="020B0604030504040204" pitchFamily="50" charset="-128"/>
                <a:ea typeface="Meiryo UI" panose="020B0604030504040204" pitchFamily="50" charset="-128"/>
              </a:rPr>
              <a:t>大阪府スポーツ＆カルチャーバンク（仮称）について</a:t>
            </a:r>
          </a:p>
        </p:txBody>
      </p:sp>
      <p:cxnSp>
        <p:nvCxnSpPr>
          <p:cNvPr id="6" name="直線コネクタ 5"/>
          <p:cNvCxnSpPr/>
          <p:nvPr/>
        </p:nvCxnSpPr>
        <p:spPr>
          <a:xfrm>
            <a:off x="834284" y="1117612"/>
            <a:ext cx="9011169"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
        <p:nvSpPr>
          <p:cNvPr id="7" name="正方形/長方形 6"/>
          <p:cNvSpPr/>
          <p:nvPr/>
        </p:nvSpPr>
        <p:spPr>
          <a:xfrm>
            <a:off x="840323" y="1897153"/>
            <a:ext cx="9011169" cy="1868169"/>
          </a:xfrm>
          <a:prstGeom prst="rect">
            <a:avLst/>
          </a:prstGeom>
          <a:solidFill>
            <a:schemeClr val="accent4">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lIns="73262" tIns="18315" rIns="73262" bIns="0" rtlCol="0" anchor="t" anchorCtr="0"/>
          <a:lstStyle/>
          <a:p>
            <a:pPr defTabSz="332304" eaLnBrk="1" fontAlgn="auto" hangingPunct="1">
              <a:spcBef>
                <a:spcPts val="0"/>
              </a:spcBef>
              <a:spcAft>
                <a:spcPts val="0"/>
              </a:spcAft>
              <a:defRPr/>
            </a:pPr>
            <a:endParaRPr lang="en-US" altLang="ja-JP" sz="916" spc="-152" dirty="0">
              <a:solidFill>
                <a:prstClr val="black"/>
              </a:solidFill>
              <a:latin typeface="Meiryo UI" panose="020B0604030504040204" pitchFamily="50" charset="-128"/>
              <a:ea typeface="Meiryo UI" panose="020B0604030504040204" pitchFamily="50" charset="-128"/>
            </a:endParaRPr>
          </a:p>
        </p:txBody>
      </p:sp>
      <p:grpSp>
        <p:nvGrpSpPr>
          <p:cNvPr id="54" name="グループ化 53"/>
          <p:cNvGrpSpPr/>
          <p:nvPr/>
        </p:nvGrpSpPr>
        <p:grpSpPr>
          <a:xfrm>
            <a:off x="917889" y="2125310"/>
            <a:ext cx="4256917" cy="1478312"/>
            <a:chOff x="620281" y="2697520"/>
            <a:chExt cx="4183615" cy="1452856"/>
          </a:xfrm>
        </p:grpSpPr>
        <p:grpSp>
          <p:nvGrpSpPr>
            <p:cNvPr id="14" name="グループ化 13"/>
            <p:cNvGrpSpPr/>
            <p:nvPr/>
          </p:nvGrpSpPr>
          <p:grpSpPr>
            <a:xfrm>
              <a:off x="721360" y="2776962"/>
              <a:ext cx="3162886" cy="1322226"/>
              <a:chOff x="4713863" y="3690230"/>
              <a:chExt cx="3162886" cy="1322226"/>
            </a:xfrm>
          </p:grpSpPr>
          <p:grpSp>
            <p:nvGrpSpPr>
              <p:cNvPr id="15" name="グループ化 14"/>
              <p:cNvGrpSpPr>
                <a:grpSpLocks noChangeAspect="1"/>
              </p:cNvGrpSpPr>
              <p:nvPr/>
            </p:nvGrpSpPr>
            <p:grpSpPr>
              <a:xfrm>
                <a:off x="4713863" y="3824456"/>
                <a:ext cx="3162886" cy="1188000"/>
                <a:chOff x="2807836" y="3480275"/>
                <a:chExt cx="2771776" cy="1041096"/>
              </a:xfrm>
            </p:grpSpPr>
            <p:sp>
              <p:nvSpPr>
                <p:cNvPr id="18" name="正方形/長方形 17"/>
                <p:cNvSpPr/>
                <p:nvPr/>
              </p:nvSpPr>
              <p:spPr>
                <a:xfrm>
                  <a:off x="3538390" y="3480275"/>
                  <a:ext cx="1314001" cy="1041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315" rtlCol="0" anchor="t" anchorCtr="0"/>
                <a:lstStyle/>
                <a:p>
                  <a:pPr algn="ctr" defTabSz="465216" eaLnBrk="1" fontAlgn="auto" hangingPunct="1">
                    <a:spcBef>
                      <a:spcPts val="0"/>
                    </a:spcBef>
                    <a:spcAft>
                      <a:spcPts val="0"/>
                    </a:spcAft>
                    <a:defRPr/>
                  </a:pPr>
                  <a:r>
                    <a:rPr lang="ja-JP" altLang="en-US" sz="1017" dirty="0">
                      <a:solidFill>
                        <a:prstClr val="black"/>
                      </a:solidFill>
                      <a:latin typeface="Meiryo UI" panose="020B0604030504040204" pitchFamily="50" charset="-128"/>
                      <a:ea typeface="Meiryo UI" panose="020B0604030504040204" pitchFamily="50" charset="-128"/>
                    </a:rPr>
                    <a:t>スポーツ＆カルチャーバンク</a:t>
                  </a:r>
                </a:p>
              </p:txBody>
            </p:sp>
            <p:sp>
              <p:nvSpPr>
                <p:cNvPr id="19" name="正方形/長方形 18"/>
                <p:cNvSpPr/>
                <p:nvPr/>
              </p:nvSpPr>
              <p:spPr>
                <a:xfrm>
                  <a:off x="3619969" y="3630500"/>
                  <a:ext cx="1152000" cy="41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8315" rtlCol="0" anchor="t" anchorCtr="0"/>
                <a:lstStyle/>
                <a:p>
                  <a:pPr algn="ctr" defTabSz="465216" eaLnBrk="1" fontAlgn="auto" hangingPunct="1">
                    <a:spcBef>
                      <a:spcPts val="0"/>
                    </a:spcBef>
                    <a:spcAft>
                      <a:spcPts val="0"/>
                    </a:spcAft>
                    <a:defRPr/>
                  </a:pPr>
                  <a:r>
                    <a:rPr lang="ja-JP" altLang="en-US" sz="1017" dirty="0">
                      <a:solidFill>
                        <a:prstClr val="black"/>
                      </a:solidFill>
                      <a:latin typeface="Meiryo UI" panose="020B0604030504040204" pitchFamily="50" charset="-128"/>
                      <a:ea typeface="Meiryo UI" panose="020B0604030504040204" pitchFamily="50" charset="-128"/>
                    </a:rPr>
                    <a:t>プロフィール</a:t>
                  </a:r>
                </a:p>
              </p:txBody>
            </p:sp>
            <p:pic>
              <p:nvPicPr>
                <p:cNvPr id="20" name="図 19"/>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673710" y="3807134"/>
                  <a:ext cx="149813" cy="180000"/>
                </a:xfrm>
                <a:prstGeom prst="rect">
                  <a:avLst/>
                </a:prstGeom>
              </p:spPr>
            </p:pic>
            <p:sp>
              <p:nvSpPr>
                <p:cNvPr id="21" name="正方形/長方形 20"/>
                <p:cNvSpPr/>
                <p:nvPr/>
              </p:nvSpPr>
              <p:spPr>
                <a:xfrm>
                  <a:off x="3649419" y="3782142"/>
                  <a:ext cx="532107" cy="22964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315" rtlCol="0" anchor="ctr"/>
                <a:lstStyle/>
                <a:p>
                  <a:pPr algn="ctr" defTabSz="465216" eaLnBrk="1" fontAlgn="auto" hangingPunct="1">
                    <a:spcBef>
                      <a:spcPts val="0"/>
                    </a:spcBef>
                    <a:spcAft>
                      <a:spcPts val="0"/>
                    </a:spcAft>
                    <a:defRPr/>
                  </a:pPr>
                  <a:endParaRPr lang="ja-JP" altLang="en-US" sz="2442">
                    <a:solidFill>
                      <a:prstClr val="white"/>
                    </a:solidFill>
                    <a:latin typeface="Calibri" panose="020F0502020204030204"/>
                    <a:ea typeface="游ゴシック" panose="020B0400000000000000" pitchFamily="50" charset="-128"/>
                  </a:endParaRPr>
                </a:p>
              </p:txBody>
            </p:sp>
            <p:sp>
              <p:nvSpPr>
                <p:cNvPr id="22" name="正方形/長方形 21"/>
                <p:cNvSpPr/>
                <p:nvPr/>
              </p:nvSpPr>
              <p:spPr>
                <a:xfrm>
                  <a:off x="3837866" y="3807397"/>
                  <a:ext cx="324000" cy="1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315" rtlCol="0" anchor="ctr"/>
                <a:lstStyle/>
                <a:p>
                  <a:pPr algn="ctr" defTabSz="465216" eaLnBrk="1" fontAlgn="auto" hangingPunct="1">
                    <a:spcBef>
                      <a:spcPts val="0"/>
                    </a:spcBef>
                    <a:spcAft>
                      <a:spcPts val="0"/>
                    </a:spcAft>
                    <a:defRPr/>
                  </a:pPr>
                  <a:endParaRPr lang="ja-JP" altLang="en-US" sz="2442">
                    <a:solidFill>
                      <a:prstClr val="white"/>
                    </a:solidFill>
                    <a:latin typeface="Calibri" panose="020F0502020204030204"/>
                    <a:ea typeface="游ゴシック" panose="020B0400000000000000" pitchFamily="50" charset="-128"/>
                  </a:endParaRPr>
                </a:p>
              </p:txBody>
            </p:sp>
            <p:pic>
              <p:nvPicPr>
                <p:cNvPr id="23" name="図 2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235685" y="3807134"/>
                  <a:ext cx="149813" cy="180000"/>
                </a:xfrm>
                <a:prstGeom prst="rect">
                  <a:avLst/>
                </a:prstGeom>
              </p:spPr>
            </p:pic>
            <p:sp>
              <p:nvSpPr>
                <p:cNvPr id="24" name="正方形/長方形 23"/>
                <p:cNvSpPr/>
                <p:nvPr/>
              </p:nvSpPr>
              <p:spPr>
                <a:xfrm>
                  <a:off x="4211394" y="3782142"/>
                  <a:ext cx="532107" cy="22964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315" rtlCol="0" anchor="ctr"/>
                <a:lstStyle/>
                <a:p>
                  <a:pPr algn="ctr" defTabSz="465216" eaLnBrk="1" fontAlgn="auto" hangingPunct="1">
                    <a:spcBef>
                      <a:spcPts val="0"/>
                    </a:spcBef>
                    <a:spcAft>
                      <a:spcPts val="0"/>
                    </a:spcAft>
                    <a:defRPr/>
                  </a:pPr>
                  <a:endParaRPr lang="ja-JP" altLang="en-US" sz="2442">
                    <a:solidFill>
                      <a:prstClr val="white"/>
                    </a:solidFill>
                    <a:latin typeface="Calibri" panose="020F0502020204030204"/>
                    <a:ea typeface="游ゴシック" panose="020B0400000000000000" pitchFamily="50" charset="-128"/>
                  </a:endParaRPr>
                </a:p>
              </p:txBody>
            </p:sp>
            <p:sp>
              <p:nvSpPr>
                <p:cNvPr id="25" name="正方形/長方形 24"/>
                <p:cNvSpPr/>
                <p:nvPr/>
              </p:nvSpPr>
              <p:spPr>
                <a:xfrm>
                  <a:off x="4399841" y="3807397"/>
                  <a:ext cx="324000" cy="1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315" rtlCol="0" anchor="ctr"/>
                <a:lstStyle/>
                <a:p>
                  <a:pPr algn="ctr" defTabSz="465216" eaLnBrk="1" fontAlgn="auto" hangingPunct="1">
                    <a:spcBef>
                      <a:spcPts val="0"/>
                    </a:spcBef>
                    <a:spcAft>
                      <a:spcPts val="0"/>
                    </a:spcAft>
                    <a:defRPr/>
                  </a:pPr>
                  <a:endParaRPr lang="ja-JP" altLang="en-US" sz="2442">
                    <a:solidFill>
                      <a:prstClr val="white"/>
                    </a:solidFill>
                    <a:latin typeface="Calibri" panose="020F0502020204030204"/>
                    <a:ea typeface="游ゴシック" panose="020B0400000000000000" pitchFamily="50" charset="-128"/>
                  </a:endParaRPr>
                </a:p>
              </p:txBody>
            </p:sp>
            <p:sp>
              <p:nvSpPr>
                <p:cNvPr id="26" name="正方形/長方形 25"/>
                <p:cNvSpPr/>
                <p:nvPr/>
              </p:nvSpPr>
              <p:spPr>
                <a:xfrm>
                  <a:off x="3619969" y="4075148"/>
                  <a:ext cx="1152000" cy="414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7326" rtlCol="0" anchor="t" anchorCtr="0"/>
                <a:lstStyle/>
                <a:p>
                  <a:pPr algn="ctr" defTabSz="465216" eaLnBrk="1" fontAlgn="auto" hangingPunct="1">
                    <a:spcBef>
                      <a:spcPts val="0"/>
                    </a:spcBef>
                    <a:spcAft>
                      <a:spcPts val="0"/>
                    </a:spcAft>
                    <a:defRPr/>
                  </a:pPr>
                  <a:r>
                    <a:rPr lang="ja-JP" altLang="en-US" sz="1068" dirty="0">
                      <a:solidFill>
                        <a:prstClr val="black"/>
                      </a:solidFill>
                      <a:latin typeface="Meiryo UI" panose="020B0604030504040204" pitchFamily="50" charset="-128"/>
                      <a:ea typeface="Meiryo UI" panose="020B0604030504040204" pitchFamily="50" charset="-128"/>
                    </a:rPr>
                    <a:t>募集</a:t>
                  </a:r>
                </a:p>
              </p:txBody>
            </p:sp>
            <p:sp>
              <p:nvSpPr>
                <p:cNvPr id="27" name="正方形/長方形 26"/>
                <p:cNvSpPr/>
                <p:nvPr/>
              </p:nvSpPr>
              <p:spPr>
                <a:xfrm>
                  <a:off x="3837866" y="4253505"/>
                  <a:ext cx="324000" cy="1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315" rtlCol="0" anchor="ctr"/>
                <a:lstStyle/>
                <a:p>
                  <a:pPr algn="ctr" defTabSz="465216" eaLnBrk="1" fontAlgn="auto" hangingPunct="1">
                    <a:spcBef>
                      <a:spcPts val="0"/>
                    </a:spcBef>
                    <a:spcAft>
                      <a:spcPts val="0"/>
                    </a:spcAft>
                    <a:defRPr/>
                  </a:pPr>
                  <a:endParaRPr lang="ja-JP" altLang="en-US" sz="2442">
                    <a:solidFill>
                      <a:prstClr val="white"/>
                    </a:solidFill>
                    <a:latin typeface="Calibri" panose="020F0502020204030204"/>
                    <a:ea typeface="游ゴシック" panose="020B0400000000000000" pitchFamily="50" charset="-128"/>
                  </a:endParaRPr>
                </a:p>
              </p:txBody>
            </p:sp>
            <p:pic>
              <p:nvPicPr>
                <p:cNvPr id="28" name="図 27"/>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a:ext>
                  </a:extLst>
                </a:blip>
                <a:srcRect l="18417" t="15145" r="18590" b="14300"/>
                <a:stretch/>
              </p:blipFill>
              <p:spPr>
                <a:xfrm>
                  <a:off x="3677142" y="4273281"/>
                  <a:ext cx="144000" cy="143380"/>
                </a:xfrm>
                <a:prstGeom prst="rect">
                  <a:avLst/>
                </a:prstGeom>
              </p:spPr>
            </p:pic>
            <p:sp>
              <p:nvSpPr>
                <p:cNvPr id="29" name="正方形/長方形 28"/>
                <p:cNvSpPr/>
                <p:nvPr/>
              </p:nvSpPr>
              <p:spPr>
                <a:xfrm>
                  <a:off x="3649419" y="4226302"/>
                  <a:ext cx="532107" cy="22964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315" rtlCol="0" anchor="ctr"/>
                <a:lstStyle/>
                <a:p>
                  <a:pPr algn="ctr" defTabSz="465216" eaLnBrk="1" fontAlgn="auto" hangingPunct="1">
                    <a:spcBef>
                      <a:spcPts val="0"/>
                    </a:spcBef>
                    <a:spcAft>
                      <a:spcPts val="0"/>
                    </a:spcAft>
                    <a:defRPr/>
                  </a:pPr>
                  <a:endParaRPr lang="ja-JP" altLang="en-US" sz="2442">
                    <a:solidFill>
                      <a:prstClr val="white"/>
                    </a:solidFill>
                    <a:latin typeface="Calibri" panose="020F0502020204030204"/>
                    <a:ea typeface="游ゴシック" panose="020B0400000000000000" pitchFamily="50" charset="-128"/>
                  </a:endParaRPr>
                </a:p>
              </p:txBody>
            </p:sp>
            <p:sp>
              <p:nvSpPr>
                <p:cNvPr id="30" name="正方形/長方形 29"/>
                <p:cNvSpPr/>
                <p:nvPr/>
              </p:nvSpPr>
              <p:spPr>
                <a:xfrm>
                  <a:off x="4463640" y="4253505"/>
                  <a:ext cx="260201" cy="1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8315" rtlCol="0" anchor="ctr"/>
                <a:lstStyle/>
                <a:p>
                  <a:pPr algn="ctr" defTabSz="465216" eaLnBrk="1" fontAlgn="auto" hangingPunct="1">
                    <a:spcBef>
                      <a:spcPts val="0"/>
                    </a:spcBef>
                    <a:spcAft>
                      <a:spcPts val="0"/>
                    </a:spcAft>
                    <a:defRPr/>
                  </a:pPr>
                  <a:endParaRPr lang="ja-JP" altLang="en-US" sz="2442">
                    <a:solidFill>
                      <a:prstClr val="white"/>
                    </a:solidFill>
                    <a:latin typeface="Calibri" panose="020F0502020204030204"/>
                    <a:ea typeface="游ゴシック" panose="020B0400000000000000" pitchFamily="50" charset="-128"/>
                  </a:endParaRPr>
                </a:p>
              </p:txBody>
            </p:sp>
            <p:sp>
              <p:nvSpPr>
                <p:cNvPr id="31" name="正方形/長方形 30"/>
                <p:cNvSpPr/>
                <p:nvPr/>
              </p:nvSpPr>
              <p:spPr>
                <a:xfrm>
                  <a:off x="4211394" y="4226302"/>
                  <a:ext cx="532107" cy="22964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315" rtlCol="0" anchor="ctr"/>
                <a:lstStyle/>
                <a:p>
                  <a:pPr algn="ctr" defTabSz="465216" eaLnBrk="1" fontAlgn="auto" hangingPunct="1">
                    <a:spcBef>
                      <a:spcPts val="0"/>
                    </a:spcBef>
                    <a:spcAft>
                      <a:spcPts val="0"/>
                    </a:spcAft>
                    <a:defRPr/>
                  </a:pPr>
                  <a:endParaRPr lang="ja-JP" altLang="en-US" sz="2442">
                    <a:solidFill>
                      <a:prstClr val="white"/>
                    </a:solidFill>
                    <a:latin typeface="Calibri" panose="020F0502020204030204"/>
                    <a:ea typeface="游ゴシック" panose="020B0400000000000000" pitchFamily="50" charset="-128"/>
                  </a:endParaRPr>
                </a:p>
              </p:txBody>
            </p:sp>
            <p:cxnSp>
              <p:nvCxnSpPr>
                <p:cNvPr id="32" name="直線矢印コネクタ 31"/>
                <p:cNvCxnSpPr/>
                <p:nvPr/>
              </p:nvCxnSpPr>
              <p:spPr>
                <a:xfrm>
                  <a:off x="3329741" y="3900999"/>
                  <a:ext cx="288000" cy="0"/>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33" name="テキスト ボックス 32"/>
                <p:cNvSpPr txBox="1"/>
                <p:nvPr/>
              </p:nvSpPr>
              <p:spPr>
                <a:xfrm>
                  <a:off x="3349133" y="3785152"/>
                  <a:ext cx="179477" cy="107742"/>
                </a:xfrm>
                <a:prstGeom prst="rect">
                  <a:avLst/>
                </a:prstGeom>
                <a:noFill/>
              </p:spPr>
              <p:txBody>
                <a:bodyPr wrap="none" lIns="0" tIns="0" rIns="0" bIns="0" rtlCol="0">
                  <a:spAutoFit/>
                </a:bodyPr>
                <a:lstStyle/>
                <a:p>
                  <a:pPr defTabSz="465216" eaLnBrk="1" fontAlgn="auto" hangingPunct="1">
                    <a:spcBef>
                      <a:spcPts val="0"/>
                    </a:spcBef>
                    <a:spcAft>
                      <a:spcPts val="0"/>
                    </a:spcAft>
                    <a:defRPr/>
                  </a:pPr>
                  <a:r>
                    <a:rPr lang="ja-JP" altLang="en-US" sz="813" dirty="0">
                      <a:solidFill>
                        <a:prstClr val="black"/>
                      </a:solidFill>
                      <a:latin typeface="Meiryo UI" panose="020B0604030504040204" pitchFamily="50" charset="-128"/>
                      <a:ea typeface="Meiryo UI" panose="020B0604030504040204" pitchFamily="50" charset="-128"/>
                    </a:rPr>
                    <a:t>登録</a:t>
                  </a:r>
                </a:p>
              </p:txBody>
            </p:sp>
            <p:cxnSp>
              <p:nvCxnSpPr>
                <p:cNvPr id="34" name="直線矢印コネクタ 33"/>
                <p:cNvCxnSpPr/>
                <p:nvPr/>
              </p:nvCxnSpPr>
              <p:spPr>
                <a:xfrm flipH="1">
                  <a:off x="4774367" y="3900999"/>
                  <a:ext cx="288000" cy="0"/>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4873919" y="3785152"/>
                  <a:ext cx="179477" cy="107742"/>
                </a:xfrm>
                <a:prstGeom prst="rect">
                  <a:avLst/>
                </a:prstGeom>
                <a:noFill/>
              </p:spPr>
              <p:txBody>
                <a:bodyPr wrap="none" lIns="0" tIns="0" rIns="0" bIns="0" rtlCol="0">
                  <a:spAutoFit/>
                </a:bodyPr>
                <a:lstStyle/>
                <a:p>
                  <a:pPr defTabSz="465216" eaLnBrk="1" fontAlgn="auto" hangingPunct="1">
                    <a:spcBef>
                      <a:spcPts val="0"/>
                    </a:spcBef>
                    <a:spcAft>
                      <a:spcPts val="0"/>
                    </a:spcAft>
                    <a:defRPr/>
                  </a:pPr>
                  <a:r>
                    <a:rPr lang="ja-JP" altLang="en-US" sz="813" dirty="0">
                      <a:solidFill>
                        <a:prstClr val="black"/>
                      </a:solidFill>
                      <a:latin typeface="Meiryo UI" panose="020B0604030504040204" pitchFamily="50" charset="-128"/>
                      <a:ea typeface="Meiryo UI" panose="020B0604030504040204" pitchFamily="50" charset="-128"/>
                    </a:rPr>
                    <a:t>連絡</a:t>
                  </a:r>
                </a:p>
              </p:txBody>
            </p:sp>
            <p:cxnSp>
              <p:nvCxnSpPr>
                <p:cNvPr id="36" name="直線矢印コネクタ 35"/>
                <p:cNvCxnSpPr/>
                <p:nvPr/>
              </p:nvCxnSpPr>
              <p:spPr>
                <a:xfrm>
                  <a:off x="3329741" y="4342324"/>
                  <a:ext cx="288000" cy="0"/>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37" name="テキスト ボックス 36"/>
                <p:cNvSpPr txBox="1"/>
                <p:nvPr/>
              </p:nvSpPr>
              <p:spPr>
                <a:xfrm>
                  <a:off x="3349133" y="4226476"/>
                  <a:ext cx="179477" cy="107742"/>
                </a:xfrm>
                <a:prstGeom prst="rect">
                  <a:avLst/>
                </a:prstGeom>
                <a:noFill/>
              </p:spPr>
              <p:txBody>
                <a:bodyPr wrap="none" lIns="0" tIns="0" rIns="0" bIns="0" rtlCol="0">
                  <a:spAutoFit/>
                </a:bodyPr>
                <a:lstStyle/>
                <a:p>
                  <a:pPr defTabSz="465216" eaLnBrk="1" fontAlgn="auto" hangingPunct="1">
                    <a:spcBef>
                      <a:spcPts val="0"/>
                    </a:spcBef>
                    <a:spcAft>
                      <a:spcPts val="0"/>
                    </a:spcAft>
                    <a:defRPr/>
                  </a:pPr>
                  <a:r>
                    <a:rPr lang="ja-JP" altLang="en-US" sz="813" dirty="0">
                      <a:solidFill>
                        <a:prstClr val="black"/>
                      </a:solidFill>
                      <a:latin typeface="Meiryo UI" panose="020B0604030504040204" pitchFamily="50" charset="-128"/>
                      <a:ea typeface="Meiryo UI" panose="020B0604030504040204" pitchFamily="50" charset="-128"/>
                    </a:rPr>
                    <a:t>応募</a:t>
                  </a:r>
                </a:p>
              </p:txBody>
            </p:sp>
            <p:cxnSp>
              <p:nvCxnSpPr>
                <p:cNvPr id="38" name="直線矢印コネクタ 37"/>
                <p:cNvCxnSpPr/>
                <p:nvPr/>
              </p:nvCxnSpPr>
              <p:spPr>
                <a:xfrm flipH="1">
                  <a:off x="4774367" y="4342324"/>
                  <a:ext cx="288000" cy="0"/>
                </a:xfrm>
                <a:prstGeom prst="straightConnector1">
                  <a:avLst/>
                </a:prstGeom>
                <a:ln>
                  <a:headEnd w="sm" len="sm"/>
                  <a:tailEnd type="triangle" w="sm" len="sm"/>
                </a:ln>
              </p:spPr>
              <p:style>
                <a:lnRef idx="1">
                  <a:schemeClr val="dk1"/>
                </a:lnRef>
                <a:fillRef idx="0">
                  <a:schemeClr val="dk1"/>
                </a:fillRef>
                <a:effectRef idx="0">
                  <a:schemeClr val="dk1"/>
                </a:effectRef>
                <a:fontRef idx="minor">
                  <a:schemeClr val="tx1"/>
                </a:fontRef>
              </p:style>
            </p:cxnSp>
            <p:sp>
              <p:nvSpPr>
                <p:cNvPr id="39" name="テキスト ボックス 38"/>
                <p:cNvSpPr txBox="1"/>
                <p:nvPr/>
              </p:nvSpPr>
              <p:spPr>
                <a:xfrm>
                  <a:off x="4873919" y="4226476"/>
                  <a:ext cx="179477" cy="107742"/>
                </a:xfrm>
                <a:prstGeom prst="rect">
                  <a:avLst/>
                </a:prstGeom>
                <a:noFill/>
              </p:spPr>
              <p:txBody>
                <a:bodyPr wrap="none" lIns="0" tIns="0" rIns="0" bIns="0" rtlCol="0">
                  <a:spAutoFit/>
                </a:bodyPr>
                <a:lstStyle/>
                <a:p>
                  <a:pPr defTabSz="465216" eaLnBrk="1" fontAlgn="auto" hangingPunct="1">
                    <a:spcBef>
                      <a:spcPts val="0"/>
                    </a:spcBef>
                    <a:spcAft>
                      <a:spcPts val="0"/>
                    </a:spcAft>
                    <a:defRPr/>
                  </a:pPr>
                  <a:r>
                    <a:rPr lang="ja-JP" altLang="en-US" sz="813" dirty="0">
                      <a:solidFill>
                        <a:prstClr val="black"/>
                      </a:solidFill>
                      <a:latin typeface="Meiryo UI" panose="020B0604030504040204" pitchFamily="50" charset="-128"/>
                      <a:ea typeface="Meiryo UI" panose="020B0604030504040204" pitchFamily="50" charset="-128"/>
                    </a:rPr>
                    <a:t>掲載</a:t>
                  </a:r>
                </a:p>
              </p:txBody>
            </p:sp>
            <p:sp>
              <p:nvSpPr>
                <p:cNvPr id="40" name="正方形/長方形 39"/>
                <p:cNvSpPr/>
                <p:nvPr/>
              </p:nvSpPr>
              <p:spPr>
                <a:xfrm>
                  <a:off x="2807836" y="3480275"/>
                  <a:ext cx="514350" cy="1041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465216" eaLnBrk="1" fontAlgn="auto" hangingPunct="1">
                    <a:spcBef>
                      <a:spcPts val="0"/>
                    </a:spcBef>
                    <a:spcAft>
                      <a:spcPts val="0"/>
                    </a:spcAft>
                    <a:defRPr/>
                  </a:pPr>
                  <a:r>
                    <a:rPr lang="ja-JP" altLang="en-US" sz="916" dirty="0">
                      <a:solidFill>
                        <a:prstClr val="black"/>
                      </a:solidFill>
                      <a:latin typeface="Meiryo UI" panose="020B0604030504040204" pitchFamily="50" charset="-128"/>
                      <a:ea typeface="Meiryo UI" panose="020B0604030504040204" pitchFamily="50" charset="-128"/>
                    </a:rPr>
                    <a:t>希望者</a:t>
                  </a:r>
                </a:p>
              </p:txBody>
            </p:sp>
            <p:pic>
              <p:nvPicPr>
                <p:cNvPr id="41" name="図 40"/>
                <p:cNvPicPr>
                  <a:picLocks noChangeAspect="1"/>
                </p:cNvPicPr>
                <p:nvPr/>
              </p:nvPicPr>
              <p:blipFill rotWithShape="1">
                <a:blip r:embed="rId3" cstate="hqprint">
                  <a:biLevel thresh="50000"/>
                  <a:extLst>
                    <a:ext uri="{28A0092B-C50C-407E-A947-70E740481C1C}">
                      <a14:useLocalDpi xmlns:a14="http://schemas.microsoft.com/office/drawing/2010/main"/>
                    </a:ext>
                  </a:extLst>
                </a:blip>
                <a:srcRect/>
                <a:stretch/>
              </p:blipFill>
              <p:spPr>
                <a:xfrm>
                  <a:off x="2993278" y="3804649"/>
                  <a:ext cx="149813" cy="180000"/>
                </a:xfrm>
                <a:prstGeom prst="rect">
                  <a:avLst/>
                </a:prstGeom>
              </p:spPr>
            </p:pic>
            <p:pic>
              <p:nvPicPr>
                <p:cNvPr id="42" name="図 41"/>
                <p:cNvPicPr>
                  <a:picLocks noChangeAspect="1"/>
                </p:cNvPicPr>
                <p:nvPr/>
              </p:nvPicPr>
              <p:blipFill rotWithShape="1">
                <a:blip r:embed="rId3" cstate="hqprint">
                  <a:biLevel thresh="50000"/>
                  <a:extLst>
                    <a:ext uri="{28A0092B-C50C-407E-A947-70E740481C1C}">
                      <a14:useLocalDpi xmlns:a14="http://schemas.microsoft.com/office/drawing/2010/main"/>
                    </a:ext>
                  </a:extLst>
                </a:blip>
                <a:srcRect/>
                <a:stretch/>
              </p:blipFill>
              <p:spPr>
                <a:xfrm>
                  <a:off x="2886310" y="4015581"/>
                  <a:ext cx="149813" cy="180000"/>
                </a:xfrm>
                <a:prstGeom prst="rect">
                  <a:avLst/>
                </a:prstGeom>
              </p:spPr>
            </p:pic>
            <p:pic>
              <p:nvPicPr>
                <p:cNvPr id="43" name="図 42"/>
                <p:cNvPicPr>
                  <a:picLocks noChangeAspect="1"/>
                </p:cNvPicPr>
                <p:nvPr/>
              </p:nvPicPr>
              <p:blipFill rotWithShape="1">
                <a:blip r:embed="rId3" cstate="hqprint">
                  <a:biLevel thresh="50000"/>
                  <a:extLst>
                    <a:ext uri="{28A0092B-C50C-407E-A947-70E740481C1C}">
                      <a14:useLocalDpi xmlns:a14="http://schemas.microsoft.com/office/drawing/2010/main"/>
                    </a:ext>
                  </a:extLst>
                </a:blip>
                <a:srcRect/>
                <a:stretch/>
              </p:blipFill>
              <p:spPr>
                <a:xfrm>
                  <a:off x="3098665" y="4015581"/>
                  <a:ext cx="149813" cy="180000"/>
                </a:xfrm>
                <a:prstGeom prst="rect">
                  <a:avLst/>
                </a:prstGeom>
              </p:spPr>
            </p:pic>
            <p:sp>
              <p:nvSpPr>
                <p:cNvPr id="44" name="正方形/長方形 43"/>
                <p:cNvSpPr/>
                <p:nvPr/>
              </p:nvSpPr>
              <p:spPr>
                <a:xfrm>
                  <a:off x="5065262" y="3480275"/>
                  <a:ext cx="514350" cy="104109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defTabSz="465216" eaLnBrk="1" fontAlgn="auto" hangingPunct="1">
                    <a:spcBef>
                      <a:spcPts val="0"/>
                    </a:spcBef>
                    <a:spcAft>
                      <a:spcPts val="0"/>
                    </a:spcAft>
                    <a:defRPr/>
                  </a:pPr>
                  <a:r>
                    <a:rPr lang="ja-JP" altLang="en-US" sz="916" dirty="0">
                      <a:solidFill>
                        <a:prstClr val="black"/>
                      </a:solidFill>
                      <a:latin typeface="Meiryo UI" panose="020B0604030504040204" pitchFamily="50" charset="-128"/>
                      <a:ea typeface="Meiryo UI" panose="020B0604030504040204" pitchFamily="50" charset="-128"/>
                    </a:rPr>
                    <a:t>府・市町村</a:t>
                  </a:r>
                </a:p>
              </p:txBody>
            </p:sp>
            <p:pic>
              <p:nvPicPr>
                <p:cNvPr id="45" name="図 4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14074" y="3804628"/>
                  <a:ext cx="419515" cy="396000"/>
                </a:xfrm>
                <a:prstGeom prst="rect">
                  <a:avLst/>
                </a:prstGeom>
              </p:spPr>
            </p:pic>
            <p:pic>
              <p:nvPicPr>
                <p:cNvPr id="46" name="図 45"/>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4234961" y="4277250"/>
                  <a:ext cx="216000" cy="139082"/>
                </a:xfrm>
                <a:prstGeom prst="rect">
                  <a:avLst/>
                </a:prstGeom>
              </p:spPr>
            </p:pic>
          </p:grpSp>
          <p:pic>
            <p:nvPicPr>
              <p:cNvPr id="16" name="図 15"/>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959573" y="3690230"/>
                <a:ext cx="180000" cy="180000"/>
              </a:xfrm>
              <a:prstGeom prst="rect">
                <a:avLst/>
              </a:prstGeom>
            </p:spPr>
          </p:pic>
          <p:pic>
            <p:nvPicPr>
              <p:cNvPr id="17" name="図 16"/>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008539" y="3841167"/>
                <a:ext cx="297892" cy="288000"/>
              </a:xfrm>
              <a:prstGeom prst="rect">
                <a:avLst/>
              </a:prstGeom>
            </p:spPr>
          </p:pic>
        </p:grpSp>
        <p:pic>
          <p:nvPicPr>
            <p:cNvPr id="47" name="Picture 2" descr="オンライン授業を受ける学生のイラスト（男性） | かわいいフリー素材集 いらすとや"/>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p:blipFill>
          <p:spPr bwMode="auto">
            <a:xfrm flipH="1">
              <a:off x="3915727" y="3610593"/>
              <a:ext cx="692090" cy="4680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ネットワークで繋がる人々のイラスト"/>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3836804" y="2697520"/>
              <a:ext cx="967092" cy="684000"/>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p:cNvPicPr>
              <a:picLocks noChangeAspect="1"/>
            </p:cNvPicPr>
            <p:nvPr/>
          </p:nvPicPr>
          <p:blipFill rotWithShape="1">
            <a:blip r:embed="rId11" cstate="print">
              <a:extLst>
                <a:ext uri="{28A0092B-C50C-407E-A947-70E740481C1C}">
                  <a14:useLocalDpi xmlns:a14="http://schemas.microsoft.com/office/drawing/2010/main" val="0"/>
                </a:ext>
              </a:extLst>
            </a:blip>
            <a:srcRect l="61525" t="11162" r="4543"/>
            <a:stretch/>
          </p:blipFill>
          <p:spPr>
            <a:xfrm flipH="1">
              <a:off x="620281" y="3682376"/>
              <a:ext cx="155735" cy="468000"/>
            </a:xfrm>
            <a:prstGeom prst="rect">
              <a:avLst/>
            </a:prstGeom>
          </p:spPr>
        </p:pic>
      </p:grpSp>
      <p:sp>
        <p:nvSpPr>
          <p:cNvPr id="50" name="正方形/長方形 49"/>
          <p:cNvSpPr/>
          <p:nvPr/>
        </p:nvSpPr>
        <p:spPr>
          <a:xfrm>
            <a:off x="1854829" y="1303190"/>
            <a:ext cx="7900888" cy="468077"/>
          </a:xfrm>
          <a:prstGeom prst="rect">
            <a:avLst/>
          </a:prstGeom>
        </p:spPr>
        <p:txBody>
          <a:bodyPr wrap="square">
            <a:spAutoFit/>
          </a:bodyPr>
          <a:lstStyle/>
          <a:p>
            <a:pPr defTabSz="465216" eaLnBrk="1" fontAlgn="auto" hangingPunct="1">
              <a:spcBef>
                <a:spcPts val="0"/>
              </a:spcBef>
              <a:spcAft>
                <a:spcPts val="0"/>
              </a:spcAft>
            </a:pPr>
            <a:r>
              <a:rPr lang="ja-JP" altLang="en-US" sz="1221" dirty="0">
                <a:solidFill>
                  <a:prstClr val="black"/>
                </a:solidFill>
                <a:latin typeface="Meiryo UI" panose="020B0604030504040204" pitchFamily="50" charset="-128"/>
                <a:ea typeface="Meiryo UI" panose="020B0604030504040204" pitchFamily="50" charset="-128"/>
              </a:rPr>
              <a:t>　</a:t>
            </a:r>
            <a:r>
              <a:rPr lang="en-US" altLang="ja-JP" sz="1221" dirty="0">
                <a:solidFill>
                  <a:prstClr val="black"/>
                </a:solidFill>
                <a:latin typeface="Meiryo UI" panose="020B0604030504040204" pitchFamily="50" charset="-128"/>
                <a:ea typeface="Meiryo UI" panose="020B0604030504040204" pitchFamily="50" charset="-128"/>
              </a:rPr>
              <a:t>『</a:t>
            </a:r>
            <a:r>
              <a:rPr lang="ja-JP" altLang="en-US" sz="1221" dirty="0">
                <a:solidFill>
                  <a:prstClr val="black"/>
                </a:solidFill>
                <a:latin typeface="Meiryo UI" panose="020B0604030504040204" pitchFamily="50" charset="-128"/>
                <a:ea typeface="Meiryo UI" panose="020B0604030504040204" pitchFamily="50" charset="-128"/>
              </a:rPr>
              <a:t>部活動指導員</a:t>
            </a:r>
            <a:r>
              <a:rPr lang="en-US" altLang="ja-JP" sz="1221" dirty="0">
                <a:solidFill>
                  <a:prstClr val="black"/>
                </a:solidFill>
                <a:latin typeface="Meiryo UI" panose="020B0604030504040204" pitchFamily="50" charset="-128"/>
                <a:ea typeface="Meiryo UI" panose="020B0604030504040204" pitchFamily="50" charset="-128"/>
              </a:rPr>
              <a:t>』</a:t>
            </a:r>
            <a:r>
              <a:rPr lang="ja-JP" altLang="en-US" sz="1221" dirty="0">
                <a:solidFill>
                  <a:prstClr val="black"/>
                </a:solidFill>
                <a:latin typeface="Meiryo UI" panose="020B0604030504040204" pitchFamily="50" charset="-128"/>
                <a:ea typeface="Meiryo UI" panose="020B0604030504040204" pitchFamily="50" charset="-128"/>
              </a:rPr>
              <a:t>および</a:t>
            </a:r>
            <a:r>
              <a:rPr lang="en-US" altLang="ja-JP" sz="1221" dirty="0">
                <a:solidFill>
                  <a:prstClr val="black"/>
                </a:solidFill>
                <a:latin typeface="Meiryo UI" panose="020B0604030504040204" pitchFamily="50" charset="-128"/>
                <a:ea typeface="Meiryo UI" panose="020B0604030504040204" pitchFamily="50" charset="-128"/>
              </a:rPr>
              <a:t>『</a:t>
            </a:r>
            <a:r>
              <a:rPr lang="ja-JP" altLang="en-US" sz="1221" dirty="0">
                <a:solidFill>
                  <a:prstClr val="black"/>
                </a:solidFill>
                <a:latin typeface="Meiryo UI" panose="020B0604030504040204" pitchFamily="50" charset="-128"/>
                <a:ea typeface="Meiryo UI" panose="020B0604030504040204" pitchFamily="50" charset="-128"/>
              </a:rPr>
              <a:t>地域クラブ活動指導者・サポート団体</a:t>
            </a:r>
            <a:r>
              <a:rPr lang="en-US" altLang="ja-JP" sz="1221" dirty="0">
                <a:solidFill>
                  <a:prstClr val="black"/>
                </a:solidFill>
                <a:latin typeface="Meiryo UI" panose="020B0604030504040204" pitchFamily="50" charset="-128"/>
                <a:ea typeface="Meiryo UI" panose="020B0604030504040204" pitchFamily="50" charset="-128"/>
              </a:rPr>
              <a:t>』</a:t>
            </a:r>
            <a:r>
              <a:rPr lang="ja-JP" altLang="en-US" sz="1221" dirty="0">
                <a:solidFill>
                  <a:prstClr val="black"/>
                </a:solidFill>
                <a:latin typeface="Meiryo UI" panose="020B0604030504040204" pitchFamily="50" charset="-128"/>
                <a:ea typeface="Meiryo UI" panose="020B0604030504040204" pitchFamily="50" charset="-128"/>
              </a:rPr>
              <a:t>の発掘・把握から、市町村の求めに応じた人材・団体の紹介による学校部活動の地域連携・休日の地域移行への支援を実現するプラットフォームを構築する</a:t>
            </a:r>
            <a:endParaRPr kumimoji="0" lang="ja-JP" altLang="en-US" sz="1221" dirty="0">
              <a:solidFill>
                <a:prstClr val="black"/>
              </a:solidFill>
              <a:latin typeface="Calibri" panose="020F0502020204030204"/>
              <a:ea typeface="游ゴシック" panose="020B0400000000000000" pitchFamily="50" charset="-128"/>
            </a:endParaRPr>
          </a:p>
        </p:txBody>
      </p:sp>
      <p:grpSp>
        <p:nvGrpSpPr>
          <p:cNvPr id="53" name="グループ化 52"/>
          <p:cNvGrpSpPr/>
          <p:nvPr/>
        </p:nvGrpSpPr>
        <p:grpSpPr>
          <a:xfrm>
            <a:off x="840321" y="1299966"/>
            <a:ext cx="9011170" cy="476200"/>
            <a:chOff x="525000" y="2134045"/>
            <a:chExt cx="8856000" cy="468000"/>
          </a:xfrm>
        </p:grpSpPr>
        <p:sp>
          <p:nvSpPr>
            <p:cNvPr id="51" name="正方形/長方形 50"/>
            <p:cNvSpPr/>
            <p:nvPr/>
          </p:nvSpPr>
          <p:spPr>
            <a:xfrm>
              <a:off x="525000" y="2134045"/>
              <a:ext cx="8856000" cy="4680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pPr>
              <a:endParaRPr lang="ja-JP" altLang="en-US" sz="1832">
                <a:solidFill>
                  <a:prstClr val="white"/>
                </a:solidFill>
                <a:latin typeface="Calibri" panose="020F0502020204030204"/>
                <a:ea typeface="游ゴシック" panose="020B0400000000000000" pitchFamily="50" charset="-128"/>
              </a:endParaRPr>
            </a:p>
          </p:txBody>
        </p:sp>
        <p:sp>
          <p:nvSpPr>
            <p:cNvPr id="52" name="正方形/長方形 51"/>
            <p:cNvSpPr/>
            <p:nvPr/>
          </p:nvSpPr>
          <p:spPr>
            <a:xfrm>
              <a:off x="525050" y="2134053"/>
              <a:ext cx="918056" cy="205611"/>
            </a:xfrm>
            <a:prstGeom prst="rect">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183154" tIns="18315" rIns="183154" bIns="18315" rtlCol="0" anchor="ctr">
              <a:spAutoFit/>
            </a:bodyPr>
            <a:lstStyle/>
            <a:p>
              <a:pPr algn="ctr" defTabSz="465216" eaLnBrk="1" fontAlgn="auto" hangingPunct="1">
                <a:spcBef>
                  <a:spcPts val="0"/>
                </a:spcBef>
                <a:spcAft>
                  <a:spcPts val="0"/>
                </a:spcAft>
              </a:pPr>
              <a:r>
                <a:rPr lang="ja-JP" altLang="en-US" sz="1119" b="1" dirty="0">
                  <a:solidFill>
                    <a:prstClr val="white"/>
                  </a:solidFill>
                  <a:latin typeface="Meiryo UI" panose="020B0604030504040204" pitchFamily="50" charset="-128"/>
                  <a:ea typeface="Meiryo UI" panose="020B0604030504040204" pitchFamily="50" charset="-128"/>
                </a:rPr>
                <a:t>コンセプト</a:t>
              </a:r>
            </a:p>
          </p:txBody>
        </p:sp>
      </p:grpSp>
      <p:sp>
        <p:nvSpPr>
          <p:cNvPr id="56" name="正方形/長方形 55"/>
          <p:cNvSpPr/>
          <p:nvPr/>
        </p:nvSpPr>
        <p:spPr>
          <a:xfrm>
            <a:off x="5248388" y="1944555"/>
            <a:ext cx="4542215" cy="1758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pPr>
            <a:endParaRPr lang="ja-JP" altLang="en-US" sz="1832">
              <a:solidFill>
                <a:prstClr val="white"/>
              </a:solidFill>
              <a:latin typeface="Calibri" panose="020F0502020204030204"/>
              <a:ea typeface="游ゴシック" panose="020B0400000000000000" pitchFamily="50" charset="-128"/>
            </a:endParaRPr>
          </a:p>
        </p:txBody>
      </p:sp>
      <p:sp>
        <p:nvSpPr>
          <p:cNvPr id="55" name="フローチャート: 端子 54"/>
          <p:cNvSpPr/>
          <p:nvPr/>
        </p:nvSpPr>
        <p:spPr>
          <a:xfrm>
            <a:off x="888625" y="1962470"/>
            <a:ext cx="861436" cy="24218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defTabSz="465216" eaLnBrk="1" fontAlgn="auto" hangingPunct="1">
              <a:spcBef>
                <a:spcPts val="0"/>
              </a:spcBef>
              <a:spcAft>
                <a:spcPts val="0"/>
              </a:spcAft>
            </a:pPr>
            <a:r>
              <a:rPr lang="ja-JP" altLang="en-US" sz="1119" b="1" dirty="0">
                <a:solidFill>
                  <a:prstClr val="white"/>
                </a:solidFill>
                <a:latin typeface="Meiryo UI" panose="020B0604030504040204" pitchFamily="50" charset="-128"/>
                <a:ea typeface="Meiryo UI" panose="020B0604030504040204" pitchFamily="50" charset="-128"/>
              </a:rPr>
              <a:t>４つの</a:t>
            </a:r>
            <a:r>
              <a:rPr lang="en-US" altLang="ja-JP" sz="1119" b="1" dirty="0">
                <a:solidFill>
                  <a:prstClr val="white"/>
                </a:solidFill>
                <a:latin typeface="Meiryo UI" panose="020B0604030504040204" pitchFamily="50" charset="-128"/>
                <a:ea typeface="Meiryo UI" panose="020B0604030504040204" pitchFamily="50" charset="-128"/>
              </a:rPr>
              <a:t>point</a:t>
            </a:r>
            <a:endParaRPr lang="ja-JP" altLang="en-US" sz="1119" b="1" dirty="0">
              <a:solidFill>
                <a:prstClr val="white"/>
              </a:solidFill>
              <a:latin typeface="Meiryo UI" panose="020B0604030504040204" pitchFamily="50" charset="-128"/>
              <a:ea typeface="Meiryo UI" panose="020B0604030504040204" pitchFamily="50" charset="-128"/>
            </a:endParaRPr>
          </a:p>
        </p:txBody>
      </p:sp>
      <p:grpSp>
        <p:nvGrpSpPr>
          <p:cNvPr id="73" name="グループ化 72"/>
          <p:cNvGrpSpPr/>
          <p:nvPr/>
        </p:nvGrpSpPr>
        <p:grpSpPr>
          <a:xfrm>
            <a:off x="5266608" y="1898985"/>
            <a:ext cx="4215814" cy="445671"/>
            <a:chOff x="4875066" y="1446388"/>
            <a:chExt cx="4143219" cy="437996"/>
          </a:xfrm>
        </p:grpSpPr>
        <p:sp>
          <p:nvSpPr>
            <p:cNvPr id="58" name="楕円 57"/>
            <p:cNvSpPr/>
            <p:nvPr/>
          </p:nvSpPr>
          <p:spPr>
            <a:xfrm>
              <a:off x="4875066" y="1519958"/>
              <a:ext cx="237600" cy="2380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465216" eaLnBrk="1" fontAlgn="auto" hangingPunct="1">
                <a:spcBef>
                  <a:spcPts val="0"/>
                </a:spcBef>
                <a:spcAft>
                  <a:spcPts val="0"/>
                </a:spcAft>
              </a:pPr>
              <a:r>
                <a:rPr lang="ja-JP" altLang="en-US" sz="1119" b="1" dirty="0">
                  <a:solidFill>
                    <a:prstClr val="white"/>
                  </a:solidFill>
                  <a:latin typeface="Meiryo UI" panose="020B0604030504040204" pitchFamily="50" charset="-128"/>
                  <a:ea typeface="Meiryo UI" panose="020B0604030504040204" pitchFamily="50" charset="-128"/>
                </a:rPr>
                <a:t>１</a:t>
              </a:r>
              <a:endParaRPr lang="ja-JP" altLang="en-US" sz="1832" b="1" dirty="0">
                <a:solidFill>
                  <a:prstClr val="white"/>
                </a:solidFill>
                <a:latin typeface="Meiryo UI" panose="020B0604030504040204" pitchFamily="50" charset="-128"/>
                <a:ea typeface="Meiryo UI" panose="020B0604030504040204" pitchFamily="50" charset="-128"/>
              </a:endParaRPr>
            </a:p>
          </p:txBody>
        </p:sp>
        <p:grpSp>
          <p:nvGrpSpPr>
            <p:cNvPr id="59" name="グループ化 58"/>
            <p:cNvGrpSpPr/>
            <p:nvPr/>
          </p:nvGrpSpPr>
          <p:grpSpPr>
            <a:xfrm>
              <a:off x="5139298" y="1446388"/>
              <a:ext cx="3878987" cy="437996"/>
              <a:chOff x="5123423" y="1725788"/>
              <a:chExt cx="3878987" cy="437996"/>
            </a:xfrm>
          </p:grpSpPr>
          <p:sp>
            <p:nvSpPr>
              <p:cNvPr id="9" name="角丸四角形 8"/>
              <p:cNvSpPr/>
              <p:nvPr/>
            </p:nvSpPr>
            <p:spPr>
              <a:xfrm>
                <a:off x="5123423" y="1836101"/>
                <a:ext cx="3878987" cy="327683"/>
              </a:xfrm>
              <a:prstGeom prst="roundRect">
                <a:avLst>
                  <a:gd name="adj" fmla="val 15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54946" tIns="0" rIns="54946" bIns="0" rtlCol="0" anchor="t" anchorCtr="0">
                <a:spAutoFit/>
              </a:bodyPr>
              <a:lstStyle/>
              <a:p>
                <a:pPr defTabSz="465216" eaLnBrk="1" fontAlgn="auto" hangingPunct="1">
                  <a:lnSpc>
                    <a:spcPts val="1323"/>
                  </a:lnSpc>
                  <a:spcBef>
                    <a:spcPts val="0"/>
                  </a:spcBef>
                  <a:spcAft>
                    <a:spcPts val="0"/>
                  </a:spcAft>
                  <a:defRPr/>
                </a:pPr>
                <a:r>
                  <a:rPr lang="ja-JP" altLang="en-US" sz="1119" b="1" dirty="0">
                    <a:solidFill>
                      <a:prstClr val="black"/>
                    </a:solidFill>
                    <a:latin typeface="Meiryo UI" panose="020B0604030504040204" pitchFamily="50" charset="-128"/>
                    <a:ea typeface="Meiryo UI" panose="020B0604030504040204" pitchFamily="50" charset="-128"/>
                  </a:rPr>
                  <a:t>スマホで簡単</a:t>
                </a:r>
                <a:r>
                  <a:rPr lang="en-US" altLang="ja-JP" sz="1119" b="1" dirty="0">
                    <a:solidFill>
                      <a:prstClr val="black"/>
                    </a:solidFill>
                    <a:latin typeface="Meiryo UI" panose="020B0604030504040204" pitchFamily="50" charset="-128"/>
                    <a:ea typeface="Meiryo UI" panose="020B0604030504040204" pitchFamily="50" charset="-128"/>
                  </a:rPr>
                  <a:t>          【 </a:t>
                </a:r>
                <a:r>
                  <a:rPr lang="ja-JP" altLang="en-US" sz="1119" b="1" dirty="0">
                    <a:solidFill>
                      <a:prstClr val="black"/>
                    </a:solidFill>
                    <a:latin typeface="Meiryo UI" panose="020B0604030504040204" pitchFamily="50" charset="-128"/>
                    <a:ea typeface="Meiryo UI" panose="020B0604030504040204" pitchFamily="50" charset="-128"/>
                  </a:rPr>
                  <a:t>指導者の量を確保 </a:t>
                </a:r>
                <a:r>
                  <a:rPr lang="en-US" altLang="ja-JP" sz="1119" b="1" dirty="0">
                    <a:solidFill>
                      <a:prstClr val="black"/>
                    </a:solidFill>
                    <a:latin typeface="Meiryo UI" panose="020B0604030504040204" pitchFamily="50" charset="-128"/>
                    <a:ea typeface="Meiryo UI" panose="020B0604030504040204" pitchFamily="50" charset="-128"/>
                  </a:rPr>
                  <a:t>】</a:t>
                </a:r>
              </a:p>
              <a:p>
                <a:pPr defTabSz="465216" eaLnBrk="1" fontAlgn="auto" hangingPunct="1">
                  <a:lnSpc>
                    <a:spcPts val="1323"/>
                  </a:lnSpc>
                  <a:spcBef>
                    <a:spcPts val="0"/>
                  </a:spcBef>
                  <a:spcAft>
                    <a:spcPts val="0"/>
                  </a:spcAft>
                  <a:defRPr/>
                </a:pPr>
                <a:r>
                  <a:rPr lang="ja-JP" altLang="en-US" sz="1119" dirty="0">
                    <a:solidFill>
                      <a:prstClr val="black"/>
                    </a:solidFill>
                    <a:latin typeface="Meiryo UI" panose="020B0604030504040204" pitchFamily="50" charset="-128"/>
                    <a:ea typeface="Meiryo UI" panose="020B0604030504040204" pitchFamily="50" charset="-128"/>
                  </a:rPr>
                  <a:t>　直感的に登録できる動線・デザインによる気軽に登録できる仕組み</a:t>
                </a:r>
                <a:endParaRPr lang="en-US" altLang="ja-JP" sz="1119" dirty="0">
                  <a:solidFill>
                    <a:prstClr val="black"/>
                  </a:solidFill>
                  <a:latin typeface="Meiryo UI" panose="020B0604030504040204" pitchFamily="50" charset="-128"/>
                  <a:ea typeface="Meiryo UI" panose="020B0604030504040204" pitchFamily="50" charset="-128"/>
                </a:endParaRPr>
              </a:p>
            </p:txBody>
          </p:sp>
          <p:pic>
            <p:nvPicPr>
              <p:cNvPr id="1026" name="Picture 2" descr="スマホ アイコン4 | 無料，フリー素材，ベクターデータ，商用利用O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51214" y="1725788"/>
                <a:ext cx="288000" cy="288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72" name="グループ化 71"/>
          <p:cNvGrpSpPr/>
          <p:nvPr/>
        </p:nvGrpSpPr>
        <p:grpSpPr>
          <a:xfrm>
            <a:off x="5266606" y="2386363"/>
            <a:ext cx="4063902" cy="392722"/>
            <a:chOff x="4875066" y="1935569"/>
            <a:chExt cx="3993923" cy="385959"/>
          </a:xfrm>
        </p:grpSpPr>
        <p:sp>
          <p:nvSpPr>
            <p:cNvPr id="62" name="楕円 61"/>
            <p:cNvSpPr/>
            <p:nvPr/>
          </p:nvSpPr>
          <p:spPr>
            <a:xfrm>
              <a:off x="4875066" y="1953892"/>
              <a:ext cx="237600" cy="2380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465216" eaLnBrk="1" fontAlgn="auto" hangingPunct="1">
                <a:spcBef>
                  <a:spcPts val="0"/>
                </a:spcBef>
                <a:spcAft>
                  <a:spcPts val="0"/>
                </a:spcAft>
              </a:pPr>
              <a:r>
                <a:rPr lang="ja-JP" altLang="en-US" sz="1119" b="1" dirty="0">
                  <a:solidFill>
                    <a:prstClr val="white"/>
                  </a:solidFill>
                  <a:latin typeface="Meiryo UI" panose="020B0604030504040204" pitchFamily="50" charset="-128"/>
                  <a:ea typeface="Meiryo UI" panose="020B0604030504040204" pitchFamily="50" charset="-128"/>
                </a:rPr>
                <a:t>２</a:t>
              </a:r>
              <a:endParaRPr lang="ja-JP" altLang="en-US" sz="1832" b="1" dirty="0">
                <a:solidFill>
                  <a:prstClr val="white"/>
                </a:solidFill>
                <a:latin typeface="Meiryo UI" panose="020B0604030504040204" pitchFamily="50" charset="-128"/>
                <a:ea typeface="Meiryo UI" panose="020B0604030504040204" pitchFamily="50" charset="-128"/>
              </a:endParaRPr>
            </a:p>
          </p:txBody>
        </p:sp>
        <p:grpSp>
          <p:nvGrpSpPr>
            <p:cNvPr id="63" name="グループ化 62"/>
            <p:cNvGrpSpPr/>
            <p:nvPr/>
          </p:nvGrpSpPr>
          <p:grpSpPr>
            <a:xfrm>
              <a:off x="5141241" y="1935569"/>
              <a:ext cx="3727748" cy="385959"/>
              <a:chOff x="4784846" y="4025726"/>
              <a:chExt cx="3727748" cy="385959"/>
            </a:xfrm>
          </p:grpSpPr>
          <p:sp>
            <p:nvSpPr>
              <p:cNvPr id="60" name="角丸四角形 59"/>
              <p:cNvSpPr/>
              <p:nvPr/>
            </p:nvSpPr>
            <p:spPr>
              <a:xfrm>
                <a:off x="4784846" y="4084001"/>
                <a:ext cx="3727748" cy="327684"/>
              </a:xfrm>
              <a:prstGeom prst="roundRect">
                <a:avLst>
                  <a:gd name="adj" fmla="val 15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54946" tIns="0" rIns="54946" bIns="0" rtlCol="0" anchor="t" anchorCtr="0">
                <a:spAutoFit/>
              </a:bodyPr>
              <a:lstStyle/>
              <a:p>
                <a:pPr defTabSz="465216" eaLnBrk="1" fontAlgn="auto" hangingPunct="1">
                  <a:lnSpc>
                    <a:spcPts val="1323"/>
                  </a:lnSpc>
                  <a:spcBef>
                    <a:spcPts val="0"/>
                  </a:spcBef>
                  <a:spcAft>
                    <a:spcPts val="0"/>
                  </a:spcAft>
                  <a:defRPr/>
                </a:pPr>
                <a:r>
                  <a:rPr lang="ja-JP" altLang="en-US" sz="1119" b="1" dirty="0">
                    <a:solidFill>
                      <a:prstClr val="black"/>
                    </a:solidFill>
                    <a:latin typeface="Meiryo UI" panose="020B0604030504040204" pitchFamily="50" charset="-128"/>
                    <a:ea typeface="Meiryo UI" panose="020B0604030504040204" pitchFamily="50" charset="-128"/>
                  </a:rPr>
                  <a:t>スピードマッチ　　　　   </a:t>
                </a:r>
                <a:r>
                  <a:rPr lang="en-US" altLang="ja-JP" sz="1119" b="1" dirty="0">
                    <a:solidFill>
                      <a:prstClr val="black"/>
                    </a:solidFill>
                    <a:latin typeface="Meiryo UI" panose="020B0604030504040204" pitchFamily="50" charset="-128"/>
                    <a:ea typeface="Meiryo UI" panose="020B0604030504040204" pitchFamily="50" charset="-128"/>
                  </a:rPr>
                  <a:t>【 </a:t>
                </a:r>
                <a:r>
                  <a:rPr lang="ja-JP" altLang="en-US" sz="1119" b="1" dirty="0">
                    <a:solidFill>
                      <a:prstClr val="black"/>
                    </a:solidFill>
                    <a:latin typeface="Meiryo UI" panose="020B0604030504040204" pitchFamily="50" charset="-128"/>
                    <a:ea typeface="Meiryo UI" panose="020B0604030504040204" pitchFamily="50" charset="-128"/>
                  </a:rPr>
                  <a:t>円滑なマッチング </a:t>
                </a:r>
                <a:r>
                  <a:rPr lang="en-US" altLang="ja-JP" sz="1119" b="1" dirty="0">
                    <a:solidFill>
                      <a:prstClr val="black"/>
                    </a:solidFill>
                    <a:latin typeface="Meiryo UI" panose="020B0604030504040204" pitchFamily="50" charset="-128"/>
                    <a:ea typeface="Meiryo UI" panose="020B0604030504040204" pitchFamily="50" charset="-128"/>
                  </a:rPr>
                  <a:t>】</a:t>
                </a:r>
              </a:p>
              <a:p>
                <a:pPr defTabSz="465216" eaLnBrk="1" fontAlgn="auto" hangingPunct="1">
                  <a:lnSpc>
                    <a:spcPts val="1323"/>
                  </a:lnSpc>
                  <a:spcBef>
                    <a:spcPts val="0"/>
                  </a:spcBef>
                  <a:spcAft>
                    <a:spcPts val="0"/>
                  </a:spcAft>
                  <a:defRPr/>
                </a:pPr>
                <a:r>
                  <a:rPr lang="ja-JP" altLang="en-US" sz="1119" dirty="0">
                    <a:solidFill>
                      <a:prstClr val="black"/>
                    </a:solidFill>
                    <a:latin typeface="Meiryo UI" panose="020B0604030504040204" pitchFamily="50" charset="-128"/>
                    <a:ea typeface="Meiryo UI" panose="020B0604030504040204" pitchFamily="50" charset="-128"/>
                  </a:rPr>
                  <a:t>　応募＋スカウトの双方向マッチング、ピックアップ・</a:t>
                </a:r>
                <a:r>
                  <a:rPr lang="en-US" altLang="ja-JP" sz="1119" dirty="0">
                    <a:solidFill>
                      <a:prstClr val="black"/>
                    </a:solidFill>
                    <a:latin typeface="Meiryo UI" panose="020B0604030504040204" pitchFamily="50" charset="-128"/>
                    <a:ea typeface="Meiryo UI" panose="020B0604030504040204" pitchFamily="50" charset="-128"/>
                  </a:rPr>
                  <a:t>DM</a:t>
                </a:r>
                <a:r>
                  <a:rPr lang="ja-JP" altLang="en-US" sz="1119" dirty="0">
                    <a:solidFill>
                      <a:prstClr val="black"/>
                    </a:solidFill>
                    <a:latin typeface="Meiryo UI" panose="020B0604030504040204" pitchFamily="50" charset="-128"/>
                    <a:ea typeface="Meiryo UI" panose="020B0604030504040204" pitchFamily="50" charset="-128"/>
                  </a:rPr>
                  <a:t>機能を搭載</a:t>
                </a:r>
                <a:endParaRPr lang="en-US" altLang="ja-JP" sz="1119" dirty="0">
                  <a:solidFill>
                    <a:prstClr val="black"/>
                  </a:solidFill>
                  <a:latin typeface="Meiryo UI" panose="020B0604030504040204" pitchFamily="50" charset="-128"/>
                  <a:ea typeface="Meiryo UI" panose="020B0604030504040204" pitchFamily="50" charset="-128"/>
                </a:endParaRPr>
              </a:p>
            </p:txBody>
          </p:sp>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4327" y="4025726"/>
                <a:ext cx="335073" cy="216000"/>
              </a:xfrm>
              <a:prstGeom prst="rect">
                <a:avLst/>
              </a:prstGeom>
            </p:spPr>
          </p:pic>
        </p:grpSp>
      </p:grpSp>
      <p:grpSp>
        <p:nvGrpSpPr>
          <p:cNvPr id="74" name="グループ化 73"/>
          <p:cNvGrpSpPr/>
          <p:nvPr/>
        </p:nvGrpSpPr>
        <p:grpSpPr>
          <a:xfrm>
            <a:off x="5266605" y="2820792"/>
            <a:ext cx="4013835" cy="383577"/>
            <a:chOff x="4875066" y="2377709"/>
            <a:chExt cx="3944718" cy="376972"/>
          </a:xfrm>
        </p:grpSpPr>
        <p:sp>
          <p:nvSpPr>
            <p:cNvPr id="67" name="楕円 66"/>
            <p:cNvSpPr/>
            <p:nvPr/>
          </p:nvSpPr>
          <p:spPr>
            <a:xfrm>
              <a:off x="4875066" y="2390767"/>
              <a:ext cx="237600" cy="2380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465216" eaLnBrk="1" fontAlgn="auto" hangingPunct="1">
                <a:spcBef>
                  <a:spcPts val="0"/>
                </a:spcBef>
                <a:spcAft>
                  <a:spcPts val="0"/>
                </a:spcAft>
              </a:pPr>
              <a:r>
                <a:rPr lang="ja-JP" altLang="en-US" sz="1119" b="1" dirty="0">
                  <a:solidFill>
                    <a:prstClr val="white"/>
                  </a:solidFill>
                  <a:latin typeface="Meiryo UI" panose="020B0604030504040204" pitchFamily="50" charset="-128"/>
                  <a:ea typeface="Meiryo UI" panose="020B0604030504040204" pitchFamily="50" charset="-128"/>
                </a:rPr>
                <a:t>３</a:t>
              </a:r>
              <a:endParaRPr lang="ja-JP" altLang="en-US" sz="1832" b="1" dirty="0">
                <a:solidFill>
                  <a:prstClr val="white"/>
                </a:solidFill>
                <a:latin typeface="Meiryo UI" panose="020B0604030504040204" pitchFamily="50" charset="-128"/>
                <a:ea typeface="Meiryo UI" panose="020B0604030504040204" pitchFamily="50" charset="-128"/>
              </a:endParaRPr>
            </a:p>
          </p:txBody>
        </p:sp>
        <p:grpSp>
          <p:nvGrpSpPr>
            <p:cNvPr id="68" name="グループ化 67"/>
            <p:cNvGrpSpPr/>
            <p:nvPr/>
          </p:nvGrpSpPr>
          <p:grpSpPr>
            <a:xfrm>
              <a:off x="5139298" y="2377709"/>
              <a:ext cx="3680486" cy="376972"/>
              <a:chOff x="3274965" y="5347714"/>
              <a:chExt cx="3680486" cy="376972"/>
            </a:xfrm>
          </p:grpSpPr>
          <p:sp>
            <p:nvSpPr>
              <p:cNvPr id="64" name="角丸四角形 63"/>
              <p:cNvSpPr/>
              <p:nvPr/>
            </p:nvSpPr>
            <p:spPr>
              <a:xfrm>
                <a:off x="3274965" y="5397002"/>
                <a:ext cx="3680486" cy="327684"/>
              </a:xfrm>
              <a:prstGeom prst="roundRect">
                <a:avLst>
                  <a:gd name="adj" fmla="val 15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54946" tIns="0" rIns="54946" bIns="0" rtlCol="0" anchor="t" anchorCtr="0">
                <a:spAutoFit/>
              </a:bodyPr>
              <a:lstStyle/>
              <a:p>
                <a:pPr defTabSz="465216" eaLnBrk="1" fontAlgn="auto" hangingPunct="1">
                  <a:lnSpc>
                    <a:spcPts val="1323"/>
                  </a:lnSpc>
                  <a:spcBef>
                    <a:spcPts val="0"/>
                  </a:spcBef>
                  <a:spcAft>
                    <a:spcPts val="0"/>
                  </a:spcAft>
                  <a:defRPr/>
                </a:pPr>
                <a:r>
                  <a:rPr lang="ja-JP" altLang="en-US" sz="1119" b="1" dirty="0">
                    <a:solidFill>
                      <a:prstClr val="black"/>
                    </a:solidFill>
                    <a:latin typeface="Meiryo UI" panose="020B0604030504040204" pitchFamily="50" charset="-128"/>
                    <a:ea typeface="Meiryo UI" panose="020B0604030504040204" pitchFamily="50" charset="-128"/>
                  </a:rPr>
                  <a:t>スキルアップ　　      　 </a:t>
                </a:r>
                <a:r>
                  <a:rPr lang="en-US" altLang="ja-JP" sz="1119" b="1" dirty="0">
                    <a:solidFill>
                      <a:prstClr val="black"/>
                    </a:solidFill>
                    <a:latin typeface="Meiryo UI" panose="020B0604030504040204" pitchFamily="50" charset="-128"/>
                    <a:ea typeface="Meiryo UI" panose="020B0604030504040204" pitchFamily="50" charset="-128"/>
                  </a:rPr>
                  <a:t>【 </a:t>
                </a:r>
                <a:r>
                  <a:rPr lang="ja-JP" altLang="en-US" sz="1119" b="1" dirty="0">
                    <a:solidFill>
                      <a:prstClr val="black"/>
                    </a:solidFill>
                    <a:latin typeface="Meiryo UI" panose="020B0604030504040204" pitchFamily="50" charset="-128"/>
                    <a:ea typeface="Meiryo UI" panose="020B0604030504040204" pitchFamily="50" charset="-128"/>
                  </a:rPr>
                  <a:t>指導者の質の向上 </a:t>
                </a:r>
                <a:r>
                  <a:rPr lang="en-US" altLang="ja-JP" sz="1119" b="1" dirty="0">
                    <a:solidFill>
                      <a:prstClr val="black"/>
                    </a:solidFill>
                    <a:latin typeface="Meiryo UI" panose="020B0604030504040204" pitchFamily="50" charset="-128"/>
                    <a:ea typeface="Meiryo UI" panose="020B0604030504040204" pitchFamily="50" charset="-128"/>
                  </a:rPr>
                  <a:t>】</a:t>
                </a:r>
              </a:p>
              <a:p>
                <a:pPr defTabSz="465216" eaLnBrk="1" fontAlgn="auto" hangingPunct="1">
                  <a:lnSpc>
                    <a:spcPts val="1323"/>
                  </a:lnSpc>
                  <a:spcBef>
                    <a:spcPts val="0"/>
                  </a:spcBef>
                  <a:spcAft>
                    <a:spcPts val="0"/>
                  </a:spcAft>
                  <a:defRPr/>
                </a:pPr>
                <a:r>
                  <a:rPr lang="ja-JP" altLang="en-US" sz="1119" dirty="0">
                    <a:solidFill>
                      <a:prstClr val="black"/>
                    </a:solidFill>
                    <a:latin typeface="Meiryo UI" panose="020B0604030504040204" pitchFamily="50" charset="-128"/>
                    <a:ea typeface="Meiryo UI" panose="020B0604030504040204" pitchFamily="50" charset="-128"/>
                  </a:rPr>
                  <a:t>　動画コンテンツによる任用前研修や任用後のフォローアップ体制</a:t>
                </a:r>
                <a:endParaRPr lang="en-US" altLang="ja-JP" sz="1119" dirty="0">
                  <a:solidFill>
                    <a:prstClr val="black"/>
                  </a:solidFill>
                  <a:latin typeface="Meiryo UI" panose="020B0604030504040204" pitchFamily="50" charset="-128"/>
                  <a:ea typeface="Meiryo UI" panose="020B0604030504040204" pitchFamily="50" charset="-128"/>
                </a:endParaRPr>
              </a:p>
            </p:txBody>
          </p:sp>
          <p:pic>
            <p:nvPicPr>
              <p:cNvPr id="65" name="図 64"/>
              <p:cNvPicPr>
                <a:picLocks noChangeAspect="1"/>
              </p:cNvPicPr>
              <p:nvPr/>
            </p:nvPicPr>
            <p:blipFill rotWithShape="1">
              <a:blip r:embed="rId14" cstate="print">
                <a:extLst>
                  <a:ext uri="{28A0092B-C50C-407E-A947-70E740481C1C}">
                    <a14:useLocalDpi xmlns:a14="http://schemas.microsoft.com/office/drawing/2010/main" val="0"/>
                  </a:ext>
                </a:extLst>
              </a:blip>
              <a:srcRect b="30008"/>
              <a:stretch/>
            </p:blipFill>
            <p:spPr>
              <a:xfrm>
                <a:off x="4083120" y="5347714"/>
                <a:ext cx="382279" cy="216000"/>
              </a:xfrm>
              <a:prstGeom prst="rect">
                <a:avLst/>
              </a:prstGeom>
            </p:spPr>
          </p:pic>
        </p:grpSp>
      </p:grpSp>
      <p:grpSp>
        <p:nvGrpSpPr>
          <p:cNvPr id="75" name="グループ化 74"/>
          <p:cNvGrpSpPr/>
          <p:nvPr/>
        </p:nvGrpSpPr>
        <p:grpSpPr>
          <a:xfrm>
            <a:off x="5266607" y="3246076"/>
            <a:ext cx="4179003" cy="412860"/>
            <a:chOff x="4875066" y="2770281"/>
            <a:chExt cx="4107041" cy="405750"/>
          </a:xfrm>
        </p:grpSpPr>
        <p:sp>
          <p:nvSpPr>
            <p:cNvPr id="70" name="楕円 69"/>
            <p:cNvSpPr/>
            <p:nvPr/>
          </p:nvSpPr>
          <p:spPr>
            <a:xfrm>
              <a:off x="4875066" y="2816435"/>
              <a:ext cx="237600" cy="2380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defTabSz="465216" eaLnBrk="1" fontAlgn="auto" hangingPunct="1">
                <a:spcBef>
                  <a:spcPts val="0"/>
                </a:spcBef>
                <a:spcAft>
                  <a:spcPts val="0"/>
                </a:spcAft>
              </a:pPr>
              <a:r>
                <a:rPr lang="ja-JP" altLang="en-US" sz="1119" b="1" dirty="0">
                  <a:solidFill>
                    <a:prstClr val="white"/>
                  </a:solidFill>
                  <a:latin typeface="Meiryo UI" panose="020B0604030504040204" pitchFamily="50" charset="-128"/>
                  <a:ea typeface="Meiryo UI" panose="020B0604030504040204" pitchFamily="50" charset="-128"/>
                </a:rPr>
                <a:t>４</a:t>
              </a:r>
              <a:endParaRPr lang="ja-JP" altLang="en-US" sz="1832" b="1" dirty="0">
                <a:solidFill>
                  <a:prstClr val="white"/>
                </a:solidFill>
                <a:latin typeface="Meiryo UI" panose="020B0604030504040204" pitchFamily="50" charset="-128"/>
                <a:ea typeface="Meiryo UI" panose="020B0604030504040204" pitchFamily="50" charset="-128"/>
              </a:endParaRPr>
            </a:p>
          </p:txBody>
        </p:sp>
        <p:grpSp>
          <p:nvGrpSpPr>
            <p:cNvPr id="71" name="グループ化 70"/>
            <p:cNvGrpSpPr/>
            <p:nvPr/>
          </p:nvGrpSpPr>
          <p:grpSpPr>
            <a:xfrm>
              <a:off x="5147232" y="2770281"/>
              <a:ext cx="3834875" cy="405750"/>
              <a:chOff x="5019413" y="3774518"/>
              <a:chExt cx="3834875" cy="405750"/>
            </a:xfrm>
          </p:grpSpPr>
          <p:sp>
            <p:nvSpPr>
              <p:cNvPr id="66" name="角丸四角形 65"/>
              <p:cNvSpPr/>
              <p:nvPr/>
            </p:nvSpPr>
            <p:spPr>
              <a:xfrm>
                <a:off x="5019413" y="3852585"/>
                <a:ext cx="3834875" cy="327683"/>
              </a:xfrm>
              <a:prstGeom prst="roundRect">
                <a:avLst>
                  <a:gd name="adj" fmla="val 15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54946" tIns="0" rIns="54946" bIns="0" rtlCol="0" anchor="t" anchorCtr="0">
                <a:spAutoFit/>
              </a:bodyPr>
              <a:lstStyle/>
              <a:p>
                <a:pPr defTabSz="465216" eaLnBrk="1" fontAlgn="auto" hangingPunct="1">
                  <a:lnSpc>
                    <a:spcPts val="1323"/>
                  </a:lnSpc>
                  <a:spcBef>
                    <a:spcPts val="0"/>
                  </a:spcBef>
                  <a:spcAft>
                    <a:spcPts val="0"/>
                  </a:spcAft>
                  <a:defRPr/>
                </a:pPr>
                <a:r>
                  <a:rPr lang="ja-JP" altLang="en-US" sz="1119" b="1" dirty="0">
                    <a:solidFill>
                      <a:prstClr val="black"/>
                    </a:solidFill>
                    <a:latin typeface="Meiryo UI" panose="020B0604030504040204" pitchFamily="50" charset="-128"/>
                    <a:ea typeface="Meiryo UI" panose="020B0604030504040204" pitchFamily="50" charset="-128"/>
                  </a:rPr>
                  <a:t>コラボレーション　　　　 </a:t>
                </a:r>
                <a:r>
                  <a:rPr lang="en-US" altLang="ja-JP" sz="1119" b="1" dirty="0">
                    <a:solidFill>
                      <a:prstClr val="black"/>
                    </a:solidFill>
                    <a:latin typeface="Meiryo UI" panose="020B0604030504040204" pitchFamily="50" charset="-128"/>
                    <a:ea typeface="Meiryo UI" panose="020B0604030504040204" pitchFamily="50" charset="-128"/>
                  </a:rPr>
                  <a:t>【 </a:t>
                </a:r>
                <a:r>
                  <a:rPr lang="ja-JP" altLang="en-US" sz="1119" b="1" dirty="0">
                    <a:solidFill>
                      <a:prstClr val="black"/>
                    </a:solidFill>
                    <a:latin typeface="Meiryo UI" panose="020B0604030504040204" pitchFamily="50" charset="-128"/>
                    <a:ea typeface="Meiryo UI" panose="020B0604030504040204" pitchFamily="50" charset="-128"/>
                  </a:rPr>
                  <a:t>企業等との接続 </a:t>
                </a:r>
                <a:r>
                  <a:rPr lang="en-US" altLang="ja-JP" sz="1119" b="1" dirty="0">
                    <a:solidFill>
                      <a:prstClr val="black"/>
                    </a:solidFill>
                    <a:latin typeface="Meiryo UI" panose="020B0604030504040204" pitchFamily="50" charset="-128"/>
                    <a:ea typeface="Meiryo UI" panose="020B0604030504040204" pitchFamily="50" charset="-128"/>
                  </a:rPr>
                  <a:t>】</a:t>
                </a:r>
              </a:p>
              <a:p>
                <a:pPr defTabSz="465216" eaLnBrk="1" fontAlgn="auto" hangingPunct="1">
                  <a:lnSpc>
                    <a:spcPts val="1323"/>
                  </a:lnSpc>
                  <a:spcBef>
                    <a:spcPts val="0"/>
                  </a:spcBef>
                  <a:spcAft>
                    <a:spcPts val="0"/>
                  </a:spcAft>
                  <a:defRPr/>
                </a:pPr>
                <a:r>
                  <a:rPr lang="ja-JP" altLang="en-US" sz="1119" dirty="0">
                    <a:solidFill>
                      <a:prstClr val="black"/>
                    </a:solidFill>
                    <a:latin typeface="Meiryo UI" panose="020B0604030504040204" pitchFamily="50" charset="-128"/>
                    <a:ea typeface="Meiryo UI" panose="020B0604030504040204" pitchFamily="50" charset="-128"/>
                  </a:rPr>
                  <a:t>　賛同企業や大学を種目ごとにリストで掲載、大型マッチングを支援</a:t>
                </a:r>
                <a:endParaRPr lang="en-US" altLang="ja-JP" sz="1119" dirty="0">
                  <a:solidFill>
                    <a:prstClr val="black"/>
                  </a:solidFill>
                  <a:latin typeface="Meiryo UI" panose="020B0604030504040204" pitchFamily="50" charset="-128"/>
                  <a:ea typeface="Meiryo UI" panose="020B0604030504040204" pitchFamily="50" charset="-128"/>
                </a:endParaRPr>
              </a:p>
            </p:txBody>
          </p:sp>
          <p:pic>
            <p:nvPicPr>
              <p:cNvPr id="69" name="図 6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33800" y="3774518"/>
                <a:ext cx="211641" cy="216000"/>
              </a:xfrm>
              <a:prstGeom prst="rect">
                <a:avLst/>
              </a:prstGeom>
            </p:spPr>
          </p:pic>
        </p:grpSp>
      </p:grpSp>
      <p:grpSp>
        <p:nvGrpSpPr>
          <p:cNvPr id="95" name="グループ化 94"/>
          <p:cNvGrpSpPr/>
          <p:nvPr/>
        </p:nvGrpSpPr>
        <p:grpSpPr>
          <a:xfrm>
            <a:off x="834438" y="3844625"/>
            <a:ext cx="9010862" cy="1598609"/>
            <a:chOff x="519369" y="3358528"/>
            <a:chExt cx="8855697" cy="1571081"/>
          </a:xfrm>
        </p:grpSpPr>
        <p:grpSp>
          <p:nvGrpSpPr>
            <p:cNvPr id="79" name="グループ化 78"/>
            <p:cNvGrpSpPr/>
            <p:nvPr/>
          </p:nvGrpSpPr>
          <p:grpSpPr>
            <a:xfrm>
              <a:off x="519369" y="3358528"/>
              <a:ext cx="4356000" cy="1571081"/>
              <a:chOff x="519369" y="3359520"/>
              <a:chExt cx="4356000" cy="1571081"/>
            </a:xfrm>
          </p:grpSpPr>
          <p:sp>
            <p:nvSpPr>
              <p:cNvPr id="76" name="正方形/長方形 75"/>
              <p:cNvSpPr/>
              <p:nvPr/>
            </p:nvSpPr>
            <p:spPr>
              <a:xfrm>
                <a:off x="519369" y="3454601"/>
                <a:ext cx="4356000" cy="1476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pPr>
                <a:endParaRPr lang="ja-JP" altLang="en-US" sz="1832">
                  <a:solidFill>
                    <a:prstClr val="white"/>
                  </a:solidFill>
                  <a:latin typeface="Calibri" panose="020F0502020204030204"/>
                  <a:ea typeface="游ゴシック" panose="020B0400000000000000" pitchFamily="50" charset="-128"/>
                </a:endParaRPr>
              </a:p>
            </p:txBody>
          </p:sp>
          <p:sp>
            <p:nvSpPr>
              <p:cNvPr id="83" name="フローチャート: 端子 82"/>
              <p:cNvSpPr/>
              <p:nvPr/>
            </p:nvSpPr>
            <p:spPr>
              <a:xfrm>
                <a:off x="548066" y="3488382"/>
                <a:ext cx="658533" cy="23801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631" tIns="0" rIns="36631" bIns="0" rtlCol="0" anchor="ctr">
                <a:spAutoFit/>
              </a:bodyPr>
              <a:lstStyle/>
              <a:p>
                <a:pPr algn="ctr" defTabSz="465216" eaLnBrk="1" fontAlgn="auto" hangingPunct="1">
                  <a:spcBef>
                    <a:spcPts val="0"/>
                  </a:spcBef>
                  <a:spcAft>
                    <a:spcPts val="0"/>
                  </a:spcAft>
                </a:pPr>
                <a:r>
                  <a:rPr lang="en-US" altLang="ja-JP" sz="1119" b="1" dirty="0">
                    <a:solidFill>
                      <a:prstClr val="white"/>
                    </a:solidFill>
                    <a:latin typeface="Meiryo UI" panose="020B0604030504040204" pitchFamily="50" charset="-128"/>
                    <a:ea typeface="Meiryo UI" panose="020B0604030504040204" pitchFamily="50" charset="-128"/>
                  </a:rPr>
                  <a:t>Point</a:t>
                </a:r>
                <a:r>
                  <a:rPr lang="ja-JP" altLang="en-US" sz="1119" b="1" dirty="0">
                    <a:solidFill>
                      <a:prstClr val="white"/>
                    </a:solidFill>
                    <a:latin typeface="Meiryo UI" panose="020B0604030504040204" pitchFamily="50" charset="-128"/>
                    <a:ea typeface="Meiryo UI" panose="020B0604030504040204" pitchFamily="50" charset="-128"/>
                  </a:rPr>
                  <a:t>１</a:t>
                </a:r>
              </a:p>
            </p:txBody>
          </p:sp>
          <p:grpSp>
            <p:nvGrpSpPr>
              <p:cNvPr id="87" name="グループ化 86"/>
              <p:cNvGrpSpPr/>
              <p:nvPr/>
            </p:nvGrpSpPr>
            <p:grpSpPr>
              <a:xfrm>
                <a:off x="1222045" y="3359520"/>
                <a:ext cx="2620241" cy="325670"/>
                <a:chOff x="5110171" y="1674272"/>
                <a:chExt cx="2620241" cy="325670"/>
              </a:xfrm>
            </p:grpSpPr>
            <p:sp>
              <p:nvSpPr>
                <p:cNvPr id="88" name="角丸四角形 87"/>
                <p:cNvSpPr/>
                <p:nvPr/>
              </p:nvSpPr>
              <p:spPr>
                <a:xfrm>
                  <a:off x="5110171" y="1836101"/>
                  <a:ext cx="2620241" cy="163841"/>
                </a:xfrm>
                <a:prstGeom prst="roundRect">
                  <a:avLst>
                    <a:gd name="adj" fmla="val 15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54946" tIns="0" rIns="54946" bIns="0" rtlCol="0" anchor="t" anchorCtr="0">
                  <a:spAutoFit/>
                </a:bodyPr>
                <a:lstStyle/>
                <a:p>
                  <a:pPr defTabSz="465216" eaLnBrk="1" fontAlgn="auto" hangingPunct="1">
                    <a:lnSpc>
                      <a:spcPts val="1323"/>
                    </a:lnSpc>
                    <a:spcBef>
                      <a:spcPts val="0"/>
                    </a:spcBef>
                    <a:spcAft>
                      <a:spcPts val="0"/>
                    </a:spcAft>
                    <a:defRPr/>
                  </a:pPr>
                  <a:r>
                    <a:rPr lang="ja-JP" altLang="en-US" sz="1119" b="1" dirty="0">
                      <a:solidFill>
                        <a:prstClr val="black"/>
                      </a:solidFill>
                      <a:latin typeface="Meiryo UI" panose="020B0604030504040204" pitchFamily="50" charset="-128"/>
                      <a:ea typeface="Meiryo UI" panose="020B0604030504040204" pitchFamily="50" charset="-128"/>
                    </a:rPr>
                    <a:t>スマホで簡単</a:t>
                  </a:r>
                  <a:r>
                    <a:rPr lang="en-US" altLang="ja-JP" sz="1119" b="1" dirty="0">
                      <a:solidFill>
                        <a:prstClr val="black"/>
                      </a:solidFill>
                      <a:latin typeface="Meiryo UI" panose="020B0604030504040204" pitchFamily="50" charset="-128"/>
                      <a:ea typeface="Meiryo UI" panose="020B0604030504040204" pitchFamily="50" charset="-128"/>
                    </a:rPr>
                    <a:t>         【 </a:t>
                  </a:r>
                  <a:r>
                    <a:rPr lang="ja-JP" altLang="en-US" sz="1119" b="1" dirty="0">
                      <a:solidFill>
                        <a:prstClr val="black"/>
                      </a:solidFill>
                      <a:latin typeface="Meiryo UI" panose="020B0604030504040204" pitchFamily="50" charset="-128"/>
                      <a:ea typeface="Meiryo UI" panose="020B0604030504040204" pitchFamily="50" charset="-128"/>
                    </a:rPr>
                    <a:t>指導者の量を確保 </a:t>
                  </a:r>
                  <a:r>
                    <a:rPr lang="en-US" altLang="ja-JP" sz="1119" b="1" dirty="0">
                      <a:solidFill>
                        <a:prstClr val="black"/>
                      </a:solidFill>
                      <a:latin typeface="Meiryo UI" panose="020B0604030504040204" pitchFamily="50" charset="-128"/>
                      <a:ea typeface="Meiryo UI" panose="020B0604030504040204" pitchFamily="50" charset="-128"/>
                    </a:rPr>
                    <a:t>】</a:t>
                  </a:r>
                </a:p>
              </p:txBody>
            </p:sp>
            <p:pic>
              <p:nvPicPr>
                <p:cNvPr id="89" name="Picture 2" descr="スマホ アイコン4 | 無料，フリー素材，ベクターデータ，商用利用OK"/>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51214" y="1674272"/>
                  <a:ext cx="324000" cy="3240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6" name="グループ化 95"/>
            <p:cNvGrpSpPr/>
            <p:nvPr/>
          </p:nvGrpSpPr>
          <p:grpSpPr>
            <a:xfrm>
              <a:off x="5019066" y="3453609"/>
              <a:ext cx="4356000" cy="1476000"/>
              <a:chOff x="519369" y="3454601"/>
              <a:chExt cx="4356000" cy="1476000"/>
            </a:xfrm>
          </p:grpSpPr>
          <p:sp>
            <p:nvSpPr>
              <p:cNvPr id="97" name="正方形/長方形 96"/>
              <p:cNvSpPr/>
              <p:nvPr/>
            </p:nvSpPr>
            <p:spPr>
              <a:xfrm>
                <a:off x="519369" y="3454601"/>
                <a:ext cx="4356000" cy="1476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pPr>
                <a:endParaRPr lang="ja-JP" altLang="en-US" sz="1832">
                  <a:solidFill>
                    <a:prstClr val="white"/>
                  </a:solidFill>
                  <a:latin typeface="Calibri" panose="020F0502020204030204"/>
                  <a:ea typeface="游ゴシック" panose="020B0400000000000000" pitchFamily="50" charset="-128"/>
                </a:endParaRPr>
              </a:p>
            </p:txBody>
          </p:sp>
          <p:sp>
            <p:nvSpPr>
              <p:cNvPr id="98" name="フローチャート: 端子 97"/>
              <p:cNvSpPr/>
              <p:nvPr/>
            </p:nvSpPr>
            <p:spPr>
              <a:xfrm>
                <a:off x="548066" y="3488382"/>
                <a:ext cx="658533" cy="23801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631" tIns="0" rIns="36631" bIns="0" rtlCol="0" anchor="ctr">
                <a:spAutoFit/>
              </a:bodyPr>
              <a:lstStyle/>
              <a:p>
                <a:pPr algn="ctr" defTabSz="465216" eaLnBrk="1" fontAlgn="auto" hangingPunct="1">
                  <a:spcBef>
                    <a:spcPts val="0"/>
                  </a:spcBef>
                  <a:spcAft>
                    <a:spcPts val="0"/>
                  </a:spcAft>
                </a:pPr>
                <a:r>
                  <a:rPr lang="en-US" altLang="ja-JP" sz="1119" b="1" dirty="0">
                    <a:solidFill>
                      <a:prstClr val="white"/>
                    </a:solidFill>
                    <a:latin typeface="Meiryo UI" panose="020B0604030504040204" pitchFamily="50" charset="-128"/>
                    <a:ea typeface="Meiryo UI" panose="020B0604030504040204" pitchFamily="50" charset="-128"/>
                  </a:rPr>
                  <a:t>Point</a:t>
                </a:r>
                <a:r>
                  <a:rPr lang="ja-JP" altLang="en-US" sz="1119" b="1" dirty="0">
                    <a:solidFill>
                      <a:prstClr val="white"/>
                    </a:solidFill>
                    <a:latin typeface="Meiryo UI" panose="020B0604030504040204" pitchFamily="50" charset="-128"/>
                    <a:ea typeface="Meiryo UI" panose="020B0604030504040204" pitchFamily="50" charset="-128"/>
                  </a:rPr>
                  <a:t>２</a:t>
                </a:r>
              </a:p>
            </p:txBody>
          </p:sp>
        </p:grpSp>
      </p:grpSp>
      <p:grpSp>
        <p:nvGrpSpPr>
          <p:cNvPr id="103" name="グループ化 102"/>
          <p:cNvGrpSpPr/>
          <p:nvPr/>
        </p:nvGrpSpPr>
        <p:grpSpPr>
          <a:xfrm>
            <a:off x="834438" y="5659051"/>
            <a:ext cx="9010862" cy="1501862"/>
            <a:chOff x="519369" y="3453609"/>
            <a:chExt cx="8855697" cy="1476000"/>
          </a:xfrm>
        </p:grpSpPr>
        <p:grpSp>
          <p:nvGrpSpPr>
            <p:cNvPr id="104" name="グループ化 103"/>
            <p:cNvGrpSpPr/>
            <p:nvPr/>
          </p:nvGrpSpPr>
          <p:grpSpPr>
            <a:xfrm>
              <a:off x="519369" y="3453609"/>
              <a:ext cx="4356000" cy="1476000"/>
              <a:chOff x="519369" y="3454601"/>
              <a:chExt cx="4356000" cy="1476000"/>
            </a:xfrm>
          </p:grpSpPr>
          <p:sp>
            <p:nvSpPr>
              <p:cNvPr id="111" name="正方形/長方形 110"/>
              <p:cNvSpPr/>
              <p:nvPr/>
            </p:nvSpPr>
            <p:spPr>
              <a:xfrm>
                <a:off x="519369" y="3454601"/>
                <a:ext cx="4356000" cy="1476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pPr>
                <a:endParaRPr lang="ja-JP" altLang="en-US" sz="1832">
                  <a:solidFill>
                    <a:prstClr val="white"/>
                  </a:solidFill>
                  <a:latin typeface="Calibri" panose="020F0502020204030204"/>
                  <a:ea typeface="游ゴシック" panose="020B0400000000000000" pitchFamily="50" charset="-128"/>
                </a:endParaRPr>
              </a:p>
            </p:txBody>
          </p:sp>
          <p:sp>
            <p:nvSpPr>
              <p:cNvPr id="112" name="フローチャート: 端子 111"/>
              <p:cNvSpPr/>
              <p:nvPr/>
            </p:nvSpPr>
            <p:spPr>
              <a:xfrm>
                <a:off x="548066" y="3488382"/>
                <a:ext cx="658533" cy="23801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631" tIns="0" rIns="36631" bIns="0" rtlCol="0" anchor="ctr">
                <a:spAutoFit/>
              </a:bodyPr>
              <a:lstStyle/>
              <a:p>
                <a:pPr algn="ctr" defTabSz="465216" eaLnBrk="1" fontAlgn="auto" hangingPunct="1">
                  <a:spcBef>
                    <a:spcPts val="0"/>
                  </a:spcBef>
                  <a:spcAft>
                    <a:spcPts val="0"/>
                  </a:spcAft>
                </a:pPr>
                <a:r>
                  <a:rPr lang="en-US" altLang="ja-JP" sz="1119" b="1" dirty="0">
                    <a:solidFill>
                      <a:prstClr val="white"/>
                    </a:solidFill>
                    <a:latin typeface="Meiryo UI" panose="020B0604030504040204" pitchFamily="50" charset="-128"/>
                    <a:ea typeface="Meiryo UI" panose="020B0604030504040204" pitchFamily="50" charset="-128"/>
                  </a:rPr>
                  <a:t>Point</a:t>
                </a:r>
                <a:r>
                  <a:rPr lang="ja-JP" altLang="en-US" sz="1119" b="1" dirty="0">
                    <a:solidFill>
                      <a:prstClr val="white"/>
                    </a:solidFill>
                    <a:latin typeface="Meiryo UI" panose="020B0604030504040204" pitchFamily="50" charset="-128"/>
                    <a:ea typeface="Meiryo UI" panose="020B0604030504040204" pitchFamily="50" charset="-128"/>
                  </a:rPr>
                  <a:t>３</a:t>
                </a:r>
              </a:p>
            </p:txBody>
          </p:sp>
        </p:grpSp>
        <p:grpSp>
          <p:nvGrpSpPr>
            <p:cNvPr id="105" name="グループ化 104"/>
            <p:cNvGrpSpPr/>
            <p:nvPr/>
          </p:nvGrpSpPr>
          <p:grpSpPr>
            <a:xfrm>
              <a:off x="5019066" y="3453609"/>
              <a:ext cx="4356000" cy="1476000"/>
              <a:chOff x="519369" y="3454601"/>
              <a:chExt cx="4356000" cy="1476000"/>
            </a:xfrm>
          </p:grpSpPr>
          <p:sp>
            <p:nvSpPr>
              <p:cNvPr id="106" name="正方形/長方形 105"/>
              <p:cNvSpPr/>
              <p:nvPr/>
            </p:nvSpPr>
            <p:spPr>
              <a:xfrm>
                <a:off x="519369" y="3454601"/>
                <a:ext cx="4356000" cy="147600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pPr>
                <a:endParaRPr lang="ja-JP" altLang="en-US" sz="1832">
                  <a:solidFill>
                    <a:prstClr val="white"/>
                  </a:solidFill>
                  <a:latin typeface="Calibri" panose="020F0502020204030204"/>
                  <a:ea typeface="游ゴシック" panose="020B0400000000000000" pitchFamily="50" charset="-128"/>
                </a:endParaRPr>
              </a:p>
            </p:txBody>
          </p:sp>
          <p:sp>
            <p:nvSpPr>
              <p:cNvPr id="107" name="フローチャート: 端子 106"/>
              <p:cNvSpPr/>
              <p:nvPr/>
            </p:nvSpPr>
            <p:spPr>
              <a:xfrm>
                <a:off x="548066" y="3488382"/>
                <a:ext cx="658533" cy="23801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631" tIns="0" rIns="36631" bIns="0" rtlCol="0" anchor="ctr">
                <a:spAutoFit/>
              </a:bodyPr>
              <a:lstStyle/>
              <a:p>
                <a:pPr algn="ctr" defTabSz="465216" eaLnBrk="1" fontAlgn="auto" hangingPunct="1">
                  <a:spcBef>
                    <a:spcPts val="0"/>
                  </a:spcBef>
                  <a:spcAft>
                    <a:spcPts val="0"/>
                  </a:spcAft>
                </a:pPr>
                <a:r>
                  <a:rPr lang="en-US" altLang="ja-JP" sz="1119" b="1" dirty="0">
                    <a:solidFill>
                      <a:prstClr val="white"/>
                    </a:solidFill>
                    <a:latin typeface="Meiryo UI" panose="020B0604030504040204" pitchFamily="50" charset="-128"/>
                    <a:ea typeface="Meiryo UI" panose="020B0604030504040204" pitchFamily="50" charset="-128"/>
                  </a:rPr>
                  <a:t>Point</a:t>
                </a:r>
                <a:r>
                  <a:rPr lang="ja-JP" altLang="en-US" sz="1119" b="1" dirty="0">
                    <a:solidFill>
                      <a:prstClr val="white"/>
                    </a:solidFill>
                    <a:latin typeface="Meiryo UI" panose="020B0604030504040204" pitchFamily="50" charset="-128"/>
                    <a:ea typeface="Meiryo UI" panose="020B0604030504040204" pitchFamily="50" charset="-128"/>
                  </a:rPr>
                  <a:t>４</a:t>
                </a:r>
              </a:p>
            </p:txBody>
          </p:sp>
        </p:grpSp>
      </p:grpSp>
      <p:grpSp>
        <p:nvGrpSpPr>
          <p:cNvPr id="119" name="グループ化 118"/>
          <p:cNvGrpSpPr/>
          <p:nvPr/>
        </p:nvGrpSpPr>
        <p:grpSpPr>
          <a:xfrm>
            <a:off x="6111036" y="3882215"/>
            <a:ext cx="2682182" cy="293046"/>
            <a:chOff x="4784846" y="3961331"/>
            <a:chExt cx="2635995" cy="288000"/>
          </a:xfrm>
          <a:noFill/>
        </p:grpSpPr>
        <p:sp>
          <p:nvSpPr>
            <p:cNvPr id="120" name="角丸四角形 119"/>
            <p:cNvSpPr/>
            <p:nvPr/>
          </p:nvSpPr>
          <p:spPr>
            <a:xfrm>
              <a:off x="4784846" y="4084001"/>
              <a:ext cx="2635995" cy="163841"/>
            </a:xfrm>
            <a:prstGeom prst="roundRect">
              <a:avLst>
                <a:gd name="adj" fmla="val 159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54946" tIns="0" rIns="54946" bIns="0" rtlCol="0" anchor="t" anchorCtr="0">
              <a:spAutoFit/>
            </a:bodyPr>
            <a:lstStyle/>
            <a:p>
              <a:pPr defTabSz="465216" eaLnBrk="1" fontAlgn="auto" hangingPunct="1">
                <a:lnSpc>
                  <a:spcPts val="1323"/>
                </a:lnSpc>
                <a:spcBef>
                  <a:spcPts val="0"/>
                </a:spcBef>
                <a:spcAft>
                  <a:spcPts val="0"/>
                </a:spcAft>
                <a:defRPr/>
              </a:pPr>
              <a:r>
                <a:rPr lang="ja-JP" altLang="en-US" sz="1119" b="1" dirty="0">
                  <a:solidFill>
                    <a:prstClr val="black"/>
                  </a:solidFill>
                  <a:latin typeface="Meiryo UI" panose="020B0604030504040204" pitchFamily="50" charset="-128"/>
                  <a:ea typeface="Meiryo UI" panose="020B0604030504040204" pitchFamily="50" charset="-128"/>
                </a:rPr>
                <a:t>スピードマッチ　　　　    </a:t>
              </a:r>
              <a:r>
                <a:rPr lang="en-US" altLang="ja-JP" sz="1119" b="1" dirty="0">
                  <a:solidFill>
                    <a:prstClr val="black"/>
                  </a:solidFill>
                  <a:latin typeface="Meiryo UI" panose="020B0604030504040204" pitchFamily="50" charset="-128"/>
                  <a:ea typeface="Meiryo UI" panose="020B0604030504040204" pitchFamily="50" charset="-128"/>
                </a:rPr>
                <a:t>【 </a:t>
              </a:r>
              <a:r>
                <a:rPr lang="ja-JP" altLang="en-US" sz="1119" b="1" dirty="0">
                  <a:solidFill>
                    <a:prstClr val="black"/>
                  </a:solidFill>
                  <a:latin typeface="Meiryo UI" panose="020B0604030504040204" pitchFamily="50" charset="-128"/>
                  <a:ea typeface="Meiryo UI" panose="020B0604030504040204" pitchFamily="50" charset="-128"/>
                </a:rPr>
                <a:t>円滑なマッチング </a:t>
              </a:r>
              <a:r>
                <a:rPr lang="en-US" altLang="ja-JP" sz="1119" b="1" dirty="0">
                  <a:solidFill>
                    <a:prstClr val="black"/>
                  </a:solidFill>
                  <a:latin typeface="Meiryo UI" panose="020B0604030504040204" pitchFamily="50" charset="-128"/>
                  <a:ea typeface="Meiryo UI" panose="020B0604030504040204" pitchFamily="50" charset="-128"/>
                </a:rPr>
                <a:t>】</a:t>
              </a:r>
            </a:p>
          </p:txBody>
        </p:sp>
        <p:pic>
          <p:nvPicPr>
            <p:cNvPr id="121" name="図 1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5073" y="3961331"/>
              <a:ext cx="446765" cy="288000"/>
            </a:xfrm>
            <a:prstGeom prst="rect">
              <a:avLst/>
            </a:prstGeom>
            <a:grpFill/>
            <a:ln>
              <a:noFill/>
            </a:ln>
          </p:spPr>
        </p:pic>
      </p:grpSp>
      <p:grpSp>
        <p:nvGrpSpPr>
          <p:cNvPr id="124" name="グループ化 123"/>
          <p:cNvGrpSpPr/>
          <p:nvPr/>
        </p:nvGrpSpPr>
        <p:grpSpPr>
          <a:xfrm>
            <a:off x="1523912" y="5647184"/>
            <a:ext cx="2839276" cy="256414"/>
            <a:chOff x="3274965" y="5309077"/>
            <a:chExt cx="2790385" cy="252000"/>
          </a:xfrm>
        </p:grpSpPr>
        <p:sp>
          <p:nvSpPr>
            <p:cNvPr id="125" name="角丸四角形 124"/>
            <p:cNvSpPr/>
            <p:nvPr/>
          </p:nvSpPr>
          <p:spPr>
            <a:xfrm>
              <a:off x="3274965" y="5397002"/>
              <a:ext cx="2790385" cy="163842"/>
            </a:xfrm>
            <a:prstGeom prst="roundRect">
              <a:avLst>
                <a:gd name="adj" fmla="val 159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54946" tIns="0" rIns="54946" bIns="0" rtlCol="0" anchor="t" anchorCtr="0">
              <a:spAutoFit/>
            </a:bodyPr>
            <a:lstStyle/>
            <a:p>
              <a:pPr defTabSz="465216" eaLnBrk="1" fontAlgn="auto" hangingPunct="1">
                <a:lnSpc>
                  <a:spcPts val="1323"/>
                </a:lnSpc>
                <a:spcBef>
                  <a:spcPts val="0"/>
                </a:spcBef>
                <a:spcAft>
                  <a:spcPts val="0"/>
                </a:spcAft>
                <a:defRPr/>
              </a:pPr>
              <a:r>
                <a:rPr lang="ja-JP" altLang="en-US" sz="1119" b="1" dirty="0">
                  <a:solidFill>
                    <a:prstClr val="black"/>
                  </a:solidFill>
                  <a:latin typeface="Meiryo UI" panose="020B0604030504040204" pitchFamily="50" charset="-128"/>
                  <a:ea typeface="Meiryo UI" panose="020B0604030504040204" pitchFamily="50" charset="-128"/>
                </a:rPr>
                <a:t>スキルアップ　　      　  </a:t>
              </a:r>
              <a:r>
                <a:rPr lang="en-US" altLang="ja-JP" sz="1119" b="1" dirty="0">
                  <a:solidFill>
                    <a:prstClr val="black"/>
                  </a:solidFill>
                  <a:latin typeface="Meiryo UI" panose="020B0604030504040204" pitchFamily="50" charset="-128"/>
                  <a:ea typeface="Meiryo UI" panose="020B0604030504040204" pitchFamily="50" charset="-128"/>
                </a:rPr>
                <a:t>【 </a:t>
              </a:r>
              <a:r>
                <a:rPr lang="ja-JP" altLang="en-US" sz="1119" b="1" dirty="0">
                  <a:solidFill>
                    <a:prstClr val="black"/>
                  </a:solidFill>
                  <a:latin typeface="Meiryo UI" panose="020B0604030504040204" pitchFamily="50" charset="-128"/>
                  <a:ea typeface="Meiryo UI" panose="020B0604030504040204" pitchFamily="50" charset="-128"/>
                </a:rPr>
                <a:t>指導者の質の向上 </a:t>
              </a:r>
              <a:r>
                <a:rPr lang="en-US" altLang="ja-JP" sz="1119" b="1" dirty="0">
                  <a:solidFill>
                    <a:prstClr val="black"/>
                  </a:solidFill>
                  <a:latin typeface="Meiryo UI" panose="020B0604030504040204" pitchFamily="50" charset="-128"/>
                  <a:ea typeface="Meiryo UI" panose="020B0604030504040204" pitchFamily="50" charset="-128"/>
                </a:rPr>
                <a:t>】</a:t>
              </a:r>
              <a:endParaRPr lang="en-US" altLang="ja-JP" sz="1119" dirty="0">
                <a:solidFill>
                  <a:prstClr val="black"/>
                </a:solidFill>
                <a:latin typeface="Meiryo UI" panose="020B0604030504040204" pitchFamily="50" charset="-128"/>
                <a:ea typeface="Meiryo UI" panose="020B0604030504040204" pitchFamily="50" charset="-128"/>
              </a:endParaRPr>
            </a:p>
          </p:txBody>
        </p:sp>
        <p:pic>
          <p:nvPicPr>
            <p:cNvPr id="126" name="図 125"/>
            <p:cNvPicPr>
              <a:picLocks noChangeAspect="1"/>
            </p:cNvPicPr>
            <p:nvPr/>
          </p:nvPicPr>
          <p:blipFill rotWithShape="1">
            <a:blip r:embed="rId14" cstate="print">
              <a:extLst>
                <a:ext uri="{28A0092B-C50C-407E-A947-70E740481C1C}">
                  <a14:useLocalDpi xmlns:a14="http://schemas.microsoft.com/office/drawing/2010/main" val="0"/>
                </a:ext>
              </a:extLst>
            </a:blip>
            <a:srcRect b="30008"/>
            <a:stretch/>
          </p:blipFill>
          <p:spPr>
            <a:xfrm>
              <a:off x="4108877" y="5309077"/>
              <a:ext cx="445992" cy="252000"/>
            </a:xfrm>
            <a:prstGeom prst="rect">
              <a:avLst/>
            </a:prstGeom>
            <a:ln>
              <a:noFill/>
            </a:ln>
          </p:spPr>
        </p:pic>
      </p:grpSp>
      <p:grpSp>
        <p:nvGrpSpPr>
          <p:cNvPr id="134" name="グループ化 133"/>
          <p:cNvGrpSpPr/>
          <p:nvPr/>
        </p:nvGrpSpPr>
        <p:grpSpPr>
          <a:xfrm>
            <a:off x="6111036" y="5623167"/>
            <a:ext cx="2723860" cy="293046"/>
            <a:chOff x="5019413" y="3735881"/>
            <a:chExt cx="2676956" cy="288000"/>
          </a:xfrm>
        </p:grpSpPr>
        <p:sp>
          <p:nvSpPr>
            <p:cNvPr id="135" name="角丸四角形 134"/>
            <p:cNvSpPr/>
            <p:nvPr/>
          </p:nvSpPr>
          <p:spPr>
            <a:xfrm>
              <a:off x="5019413" y="3852585"/>
              <a:ext cx="2676956" cy="163841"/>
            </a:xfrm>
            <a:prstGeom prst="roundRect">
              <a:avLst>
                <a:gd name="adj" fmla="val 159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54946" tIns="0" rIns="54946" bIns="0" rtlCol="0" anchor="t" anchorCtr="0">
              <a:spAutoFit/>
            </a:bodyPr>
            <a:lstStyle/>
            <a:p>
              <a:pPr defTabSz="465216" eaLnBrk="1" fontAlgn="auto" hangingPunct="1">
                <a:lnSpc>
                  <a:spcPts val="1323"/>
                </a:lnSpc>
                <a:spcBef>
                  <a:spcPts val="0"/>
                </a:spcBef>
                <a:spcAft>
                  <a:spcPts val="0"/>
                </a:spcAft>
                <a:defRPr/>
              </a:pPr>
              <a:r>
                <a:rPr lang="ja-JP" altLang="en-US" sz="1119" b="1" dirty="0">
                  <a:solidFill>
                    <a:prstClr val="black"/>
                  </a:solidFill>
                  <a:latin typeface="Meiryo UI" panose="020B0604030504040204" pitchFamily="50" charset="-128"/>
                  <a:ea typeface="Meiryo UI" panose="020B0604030504040204" pitchFamily="50" charset="-128"/>
                </a:rPr>
                <a:t>コラボレーション　　　　　 </a:t>
              </a:r>
              <a:r>
                <a:rPr lang="en-US" altLang="ja-JP" sz="1119" b="1" dirty="0">
                  <a:solidFill>
                    <a:prstClr val="black"/>
                  </a:solidFill>
                  <a:latin typeface="Meiryo UI" panose="020B0604030504040204" pitchFamily="50" charset="-128"/>
                  <a:ea typeface="Meiryo UI" panose="020B0604030504040204" pitchFamily="50" charset="-128"/>
                </a:rPr>
                <a:t>【 </a:t>
              </a:r>
              <a:r>
                <a:rPr lang="ja-JP" altLang="en-US" sz="1119" b="1" dirty="0">
                  <a:solidFill>
                    <a:prstClr val="black"/>
                  </a:solidFill>
                  <a:latin typeface="Meiryo UI" panose="020B0604030504040204" pitchFamily="50" charset="-128"/>
                  <a:ea typeface="Meiryo UI" panose="020B0604030504040204" pitchFamily="50" charset="-128"/>
                </a:rPr>
                <a:t>企業等との接続 </a:t>
              </a:r>
              <a:r>
                <a:rPr lang="en-US" altLang="ja-JP" sz="1119" b="1" dirty="0">
                  <a:solidFill>
                    <a:prstClr val="black"/>
                  </a:solidFill>
                  <a:latin typeface="Meiryo UI" panose="020B0604030504040204" pitchFamily="50" charset="-128"/>
                  <a:ea typeface="Meiryo UI" panose="020B0604030504040204" pitchFamily="50" charset="-128"/>
                </a:rPr>
                <a:t>】</a:t>
              </a:r>
              <a:endParaRPr lang="en-US" altLang="ja-JP" sz="1119" dirty="0">
                <a:solidFill>
                  <a:prstClr val="black"/>
                </a:solidFill>
                <a:latin typeface="Meiryo UI" panose="020B0604030504040204" pitchFamily="50" charset="-128"/>
                <a:ea typeface="Meiryo UI" panose="020B0604030504040204" pitchFamily="50" charset="-128"/>
              </a:endParaRPr>
            </a:p>
          </p:txBody>
        </p:sp>
        <p:pic>
          <p:nvPicPr>
            <p:cNvPr id="136" name="図 1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9558" y="3735881"/>
              <a:ext cx="282189" cy="288000"/>
            </a:xfrm>
            <a:prstGeom prst="rect">
              <a:avLst/>
            </a:prstGeom>
            <a:ln>
              <a:noFill/>
            </a:ln>
          </p:spPr>
        </p:pic>
      </p:grpSp>
      <p:pic>
        <p:nvPicPr>
          <p:cNvPr id="1028" name="図 1027"/>
          <p:cNvPicPr>
            <a:picLocks noChangeAspect="1"/>
          </p:cNvPicPr>
          <p:nvPr/>
        </p:nvPicPr>
        <p:blipFill rotWithShape="1">
          <a:blip r:embed="rId16"/>
          <a:srcRect t="7943" b="13564"/>
          <a:stretch/>
        </p:blipFill>
        <p:spPr>
          <a:xfrm>
            <a:off x="868746" y="4268778"/>
            <a:ext cx="796345" cy="1135554"/>
          </a:xfrm>
          <a:prstGeom prst="rect">
            <a:avLst/>
          </a:prstGeom>
        </p:spPr>
      </p:pic>
      <p:pic>
        <p:nvPicPr>
          <p:cNvPr id="1029" name="図 1028"/>
          <p:cNvPicPr>
            <a:picLocks noChangeAspect="1"/>
          </p:cNvPicPr>
          <p:nvPr/>
        </p:nvPicPr>
        <p:blipFill rotWithShape="1">
          <a:blip r:embed="rId17"/>
          <a:srcRect t="8162" b="13124"/>
          <a:stretch/>
        </p:blipFill>
        <p:spPr>
          <a:xfrm>
            <a:off x="1687958" y="4268778"/>
            <a:ext cx="814031" cy="1135554"/>
          </a:xfrm>
          <a:prstGeom prst="rect">
            <a:avLst/>
          </a:prstGeom>
        </p:spPr>
      </p:pic>
      <p:pic>
        <p:nvPicPr>
          <p:cNvPr id="1030" name="図 1029"/>
          <p:cNvPicPr>
            <a:picLocks noChangeAspect="1"/>
          </p:cNvPicPr>
          <p:nvPr/>
        </p:nvPicPr>
        <p:blipFill rotWithShape="1">
          <a:blip r:embed="rId18"/>
          <a:srcRect t="6725" b="20515"/>
          <a:stretch/>
        </p:blipFill>
        <p:spPr>
          <a:xfrm>
            <a:off x="2519999" y="4268778"/>
            <a:ext cx="762337" cy="1135554"/>
          </a:xfrm>
          <a:prstGeom prst="rect">
            <a:avLst/>
          </a:prstGeom>
        </p:spPr>
      </p:pic>
      <p:pic>
        <p:nvPicPr>
          <p:cNvPr id="1031" name="図 1030"/>
          <p:cNvPicPr>
            <a:picLocks noChangeAspect="1"/>
          </p:cNvPicPr>
          <p:nvPr/>
        </p:nvPicPr>
        <p:blipFill rotWithShape="1">
          <a:blip r:embed="rId19"/>
          <a:srcRect l="14748" t="25235" r="14567" b="25540"/>
          <a:stretch/>
        </p:blipFill>
        <p:spPr>
          <a:xfrm>
            <a:off x="3300054" y="4268778"/>
            <a:ext cx="917180" cy="1135554"/>
          </a:xfrm>
          <a:prstGeom prst="rect">
            <a:avLst/>
          </a:prstGeom>
        </p:spPr>
      </p:pic>
      <p:sp>
        <p:nvSpPr>
          <p:cNvPr id="1032" name="二等辺三角形 1031"/>
          <p:cNvSpPr/>
          <p:nvPr/>
        </p:nvSpPr>
        <p:spPr>
          <a:xfrm rot="5400000">
            <a:off x="1497087" y="4813295"/>
            <a:ext cx="361299" cy="465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pPr>
            <a:endParaRPr lang="ja-JP" altLang="en-US" sz="1832">
              <a:solidFill>
                <a:prstClr val="white"/>
              </a:solidFill>
              <a:latin typeface="Calibri" panose="020F0502020204030204"/>
              <a:ea typeface="游ゴシック" panose="020B0400000000000000" pitchFamily="50" charset="-128"/>
            </a:endParaRPr>
          </a:p>
        </p:txBody>
      </p:sp>
      <p:sp>
        <p:nvSpPr>
          <p:cNvPr id="146" name="二等辺三角形 145"/>
          <p:cNvSpPr/>
          <p:nvPr/>
        </p:nvSpPr>
        <p:spPr>
          <a:xfrm rot="5400000">
            <a:off x="2336406" y="4813295"/>
            <a:ext cx="361299" cy="465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pPr>
            <a:endParaRPr lang="ja-JP" altLang="en-US" sz="1832">
              <a:solidFill>
                <a:prstClr val="white"/>
              </a:solidFill>
              <a:latin typeface="Calibri" panose="020F0502020204030204"/>
              <a:ea typeface="游ゴシック" panose="020B0400000000000000" pitchFamily="50" charset="-128"/>
            </a:endParaRPr>
          </a:p>
        </p:txBody>
      </p:sp>
      <p:sp>
        <p:nvSpPr>
          <p:cNvPr id="147" name="二等辺三角形 146"/>
          <p:cNvSpPr/>
          <p:nvPr/>
        </p:nvSpPr>
        <p:spPr>
          <a:xfrm rot="5400000">
            <a:off x="3111902" y="4813295"/>
            <a:ext cx="361299" cy="465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pPr>
            <a:endParaRPr lang="ja-JP" altLang="en-US" sz="1832">
              <a:solidFill>
                <a:prstClr val="white"/>
              </a:solidFill>
              <a:latin typeface="Calibri" panose="020F0502020204030204"/>
              <a:ea typeface="游ゴシック" panose="020B0400000000000000" pitchFamily="50" charset="-128"/>
            </a:endParaRPr>
          </a:p>
        </p:txBody>
      </p:sp>
      <p:pic>
        <p:nvPicPr>
          <p:cNvPr id="1033" name="図 1032"/>
          <p:cNvPicPr>
            <a:picLocks noChangeAspect="1"/>
          </p:cNvPicPr>
          <p:nvPr/>
        </p:nvPicPr>
        <p:blipFill rotWithShape="1">
          <a:blip r:embed="rId20"/>
          <a:srcRect t="7281" b="1843"/>
          <a:stretch/>
        </p:blipFill>
        <p:spPr>
          <a:xfrm>
            <a:off x="4332659" y="3983787"/>
            <a:ext cx="840895" cy="1428600"/>
          </a:xfrm>
          <a:prstGeom prst="rect">
            <a:avLst/>
          </a:prstGeom>
          <a:ln>
            <a:solidFill>
              <a:schemeClr val="accent5"/>
            </a:solidFill>
          </a:ln>
        </p:spPr>
      </p:pic>
      <p:sp>
        <p:nvSpPr>
          <p:cNvPr id="1027" name="テキスト ボックス 1026"/>
          <p:cNvSpPr txBox="1"/>
          <p:nvPr/>
        </p:nvSpPr>
        <p:spPr>
          <a:xfrm>
            <a:off x="4779761" y="4023952"/>
            <a:ext cx="386564" cy="86177"/>
          </a:xfrm>
          <a:prstGeom prst="rect">
            <a:avLst/>
          </a:prstGeom>
          <a:solidFill>
            <a:schemeClr val="bg1"/>
          </a:solidFill>
        </p:spPr>
        <p:txBody>
          <a:bodyPr wrap="none" lIns="73262" tIns="0" rIns="0" bIns="0" rtlCol="0">
            <a:spAutoFit/>
          </a:bodyPr>
          <a:lstStyle/>
          <a:p>
            <a:pPr defTabSz="465216" eaLnBrk="1" fontAlgn="auto" hangingPunct="1">
              <a:spcBef>
                <a:spcPts val="0"/>
              </a:spcBef>
              <a:spcAft>
                <a:spcPts val="0"/>
              </a:spcAft>
            </a:pPr>
            <a:r>
              <a:rPr lang="ja-JP" altLang="en-US" sz="560" dirty="0">
                <a:solidFill>
                  <a:prstClr val="black"/>
                </a:solidFill>
                <a:latin typeface="Meiryo UI" panose="020B0604030504040204" pitchFamily="50" charset="-128"/>
                <a:ea typeface="Meiryo UI" panose="020B0604030504040204" pitchFamily="50" charset="-128"/>
              </a:rPr>
              <a:t>≪イメージ≫</a:t>
            </a:r>
          </a:p>
        </p:txBody>
      </p:sp>
      <p:pic>
        <p:nvPicPr>
          <p:cNvPr id="1035" name="図 1034"/>
          <p:cNvPicPr>
            <a:picLocks noChangeAspect="1"/>
          </p:cNvPicPr>
          <p:nvPr/>
        </p:nvPicPr>
        <p:blipFill rotWithShape="1">
          <a:blip r:embed="rId21"/>
          <a:srcRect l="63232" t="5820" b="7246"/>
          <a:stretch/>
        </p:blipFill>
        <p:spPr>
          <a:xfrm>
            <a:off x="8827630" y="3987143"/>
            <a:ext cx="929552" cy="1428600"/>
          </a:xfrm>
          <a:prstGeom prst="rect">
            <a:avLst/>
          </a:prstGeom>
          <a:ln>
            <a:solidFill>
              <a:schemeClr val="accent5"/>
            </a:solidFill>
          </a:ln>
        </p:spPr>
      </p:pic>
      <p:pic>
        <p:nvPicPr>
          <p:cNvPr id="1036" name="図 1035"/>
          <p:cNvPicPr>
            <a:picLocks noChangeAspect="1"/>
          </p:cNvPicPr>
          <p:nvPr/>
        </p:nvPicPr>
        <p:blipFill rotWithShape="1">
          <a:blip r:embed="rId22"/>
          <a:srcRect t="74574" b="16229"/>
          <a:stretch/>
        </p:blipFill>
        <p:spPr>
          <a:xfrm>
            <a:off x="5464493" y="4272875"/>
            <a:ext cx="1121029" cy="506035"/>
          </a:xfrm>
          <a:prstGeom prst="rect">
            <a:avLst/>
          </a:prstGeom>
        </p:spPr>
      </p:pic>
      <p:pic>
        <p:nvPicPr>
          <p:cNvPr id="1037" name="図 1036"/>
          <p:cNvPicPr>
            <a:picLocks noChangeAspect="1"/>
          </p:cNvPicPr>
          <p:nvPr/>
        </p:nvPicPr>
        <p:blipFill rotWithShape="1">
          <a:blip r:embed="rId23"/>
          <a:srcRect l="6411" t="33393" r="11461" b="49496"/>
          <a:stretch/>
        </p:blipFill>
        <p:spPr>
          <a:xfrm>
            <a:off x="5467514" y="4775263"/>
            <a:ext cx="1114983" cy="649774"/>
          </a:xfrm>
          <a:prstGeom prst="rect">
            <a:avLst/>
          </a:prstGeom>
        </p:spPr>
      </p:pic>
      <p:pic>
        <p:nvPicPr>
          <p:cNvPr id="1038" name="図 1037"/>
          <p:cNvPicPr>
            <a:picLocks noChangeAspect="1"/>
          </p:cNvPicPr>
          <p:nvPr/>
        </p:nvPicPr>
        <p:blipFill rotWithShape="1">
          <a:blip r:embed="rId24"/>
          <a:srcRect l="20074" t="28432" r="21477" b="29090"/>
          <a:stretch/>
        </p:blipFill>
        <p:spPr>
          <a:xfrm>
            <a:off x="6611105" y="4272875"/>
            <a:ext cx="878912" cy="1135554"/>
          </a:xfrm>
          <a:prstGeom prst="rect">
            <a:avLst/>
          </a:prstGeom>
        </p:spPr>
      </p:pic>
      <p:sp>
        <p:nvSpPr>
          <p:cNvPr id="155" name="二等辺三角形 154"/>
          <p:cNvSpPr/>
          <p:nvPr/>
        </p:nvSpPr>
        <p:spPr>
          <a:xfrm rot="5400000">
            <a:off x="6420567" y="4817393"/>
            <a:ext cx="361299" cy="465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pPr>
            <a:endParaRPr lang="ja-JP" altLang="en-US" sz="1832">
              <a:solidFill>
                <a:prstClr val="white"/>
              </a:solidFill>
              <a:latin typeface="Calibri" panose="020F0502020204030204"/>
              <a:ea typeface="游ゴシック" panose="020B0400000000000000" pitchFamily="50" charset="-128"/>
            </a:endParaRPr>
          </a:p>
        </p:txBody>
      </p:sp>
      <p:sp>
        <p:nvSpPr>
          <p:cNvPr id="156" name="二等辺三角形 155"/>
          <p:cNvSpPr/>
          <p:nvPr/>
        </p:nvSpPr>
        <p:spPr>
          <a:xfrm rot="5400000">
            <a:off x="7323206" y="4817393"/>
            <a:ext cx="361299" cy="4652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pPr>
            <a:endParaRPr lang="ja-JP" altLang="en-US" sz="1832">
              <a:solidFill>
                <a:prstClr val="white"/>
              </a:solidFill>
              <a:latin typeface="Calibri" panose="020F0502020204030204"/>
              <a:ea typeface="游ゴシック" panose="020B0400000000000000" pitchFamily="50" charset="-128"/>
            </a:endParaRPr>
          </a:p>
        </p:txBody>
      </p:sp>
      <p:sp>
        <p:nvSpPr>
          <p:cNvPr id="158" name="テキスト ボックス 157"/>
          <p:cNvSpPr txBox="1"/>
          <p:nvPr/>
        </p:nvSpPr>
        <p:spPr>
          <a:xfrm>
            <a:off x="9347225" y="4023952"/>
            <a:ext cx="386564" cy="86177"/>
          </a:xfrm>
          <a:prstGeom prst="rect">
            <a:avLst/>
          </a:prstGeom>
          <a:solidFill>
            <a:schemeClr val="bg1"/>
          </a:solidFill>
        </p:spPr>
        <p:txBody>
          <a:bodyPr wrap="none" lIns="73262" tIns="0" rIns="0" bIns="0" rtlCol="0">
            <a:spAutoFit/>
          </a:bodyPr>
          <a:lstStyle/>
          <a:p>
            <a:pPr defTabSz="465216" eaLnBrk="1" fontAlgn="auto" hangingPunct="1">
              <a:spcBef>
                <a:spcPts val="0"/>
              </a:spcBef>
              <a:spcAft>
                <a:spcPts val="0"/>
              </a:spcAft>
            </a:pPr>
            <a:r>
              <a:rPr lang="ja-JP" altLang="en-US" sz="560" dirty="0">
                <a:solidFill>
                  <a:prstClr val="black"/>
                </a:solidFill>
                <a:latin typeface="Meiryo UI" panose="020B0604030504040204" pitchFamily="50" charset="-128"/>
                <a:ea typeface="Meiryo UI" panose="020B0604030504040204" pitchFamily="50" charset="-128"/>
              </a:rPr>
              <a:t>≪イメージ≫</a:t>
            </a:r>
          </a:p>
        </p:txBody>
      </p:sp>
      <p:pic>
        <p:nvPicPr>
          <p:cNvPr id="1039" name="図 1038"/>
          <p:cNvPicPr>
            <a:picLocks noChangeAspect="1"/>
          </p:cNvPicPr>
          <p:nvPr/>
        </p:nvPicPr>
        <p:blipFill rotWithShape="1">
          <a:blip r:embed="rId25"/>
          <a:srcRect l="10945" t="20608" r="44303" b="33530"/>
          <a:stretch/>
        </p:blipFill>
        <p:spPr>
          <a:xfrm>
            <a:off x="7556011" y="4272875"/>
            <a:ext cx="1070041" cy="1135554"/>
          </a:xfrm>
          <a:prstGeom prst="rect">
            <a:avLst/>
          </a:prstGeom>
        </p:spPr>
      </p:pic>
      <p:pic>
        <p:nvPicPr>
          <p:cNvPr id="1042" name="図 1041"/>
          <p:cNvPicPr>
            <a:picLocks noChangeAspect="1"/>
          </p:cNvPicPr>
          <p:nvPr/>
        </p:nvPicPr>
        <p:blipFill rotWithShape="1">
          <a:blip r:embed="rId26"/>
          <a:srcRect t="11779" b="12285"/>
          <a:stretch/>
        </p:blipFill>
        <p:spPr>
          <a:xfrm>
            <a:off x="838144" y="5984816"/>
            <a:ext cx="2003919" cy="1135554"/>
          </a:xfrm>
          <a:prstGeom prst="rect">
            <a:avLst/>
          </a:prstGeom>
        </p:spPr>
      </p:pic>
      <p:sp>
        <p:nvSpPr>
          <p:cNvPr id="1043" name="テキスト ボックス 1042"/>
          <p:cNvSpPr txBox="1"/>
          <p:nvPr/>
        </p:nvSpPr>
        <p:spPr>
          <a:xfrm>
            <a:off x="2816220" y="6181133"/>
            <a:ext cx="2401619" cy="939103"/>
          </a:xfrm>
          <a:prstGeom prst="rect">
            <a:avLst/>
          </a:prstGeom>
          <a:noFill/>
        </p:spPr>
        <p:txBody>
          <a:bodyPr wrap="square" lIns="0" tIns="0" rIns="0" bIns="0" rtlCol="0">
            <a:spAutoFit/>
          </a:bodyPr>
          <a:lstStyle/>
          <a:p>
            <a:pPr defTabSz="465216" eaLnBrk="1" fontAlgn="auto" hangingPunct="1">
              <a:spcBef>
                <a:spcPts val="0"/>
              </a:spcBef>
              <a:spcAft>
                <a:spcPts val="0"/>
              </a:spcAft>
            </a:pPr>
            <a:r>
              <a:rPr lang="ja-JP" altLang="en-US" sz="1017" dirty="0">
                <a:solidFill>
                  <a:prstClr val="black"/>
                </a:solidFill>
                <a:latin typeface="Meiryo UI" panose="020B0604030504040204" pitchFamily="50" charset="-128"/>
                <a:ea typeface="Meiryo UI" panose="020B0604030504040204" pitchFamily="50" charset="-128"/>
              </a:rPr>
              <a:t>（搭載予定動画コンテンツ）</a:t>
            </a:r>
            <a:endParaRPr lang="en-US" altLang="ja-JP" sz="1017"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pPr>
            <a:r>
              <a:rPr lang="ja-JP" altLang="en-US" sz="1017" dirty="0">
                <a:solidFill>
                  <a:prstClr val="black"/>
                </a:solidFill>
                <a:latin typeface="Meiryo UI" panose="020B0604030504040204" pitchFamily="50" charset="-128"/>
                <a:ea typeface="Meiryo UI" panose="020B0604030504040204" pitchFamily="50" charset="-128"/>
              </a:rPr>
              <a:t>　 制度の概要、活動の意義・位置づけ、服務、</a:t>
            </a:r>
            <a:endParaRPr lang="en-US" altLang="ja-JP" sz="1017"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pPr>
            <a:r>
              <a:rPr lang="ja-JP" altLang="en-US" sz="1017" dirty="0">
                <a:solidFill>
                  <a:prstClr val="black"/>
                </a:solidFill>
                <a:latin typeface="Meiryo UI" panose="020B0604030504040204" pitchFamily="50" charset="-128"/>
                <a:ea typeface="Meiryo UI" panose="020B0604030504040204" pitchFamily="50" charset="-128"/>
              </a:rPr>
              <a:t>   発達段階に応じた指導方法、情報共有、</a:t>
            </a:r>
            <a:endParaRPr lang="en-US" altLang="ja-JP" sz="1017"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pPr>
            <a:r>
              <a:rPr lang="en-US" altLang="ja-JP" sz="1017" dirty="0">
                <a:solidFill>
                  <a:prstClr val="black"/>
                </a:solidFill>
                <a:latin typeface="Meiryo UI" panose="020B0604030504040204" pitchFamily="50" charset="-128"/>
                <a:ea typeface="Meiryo UI" panose="020B0604030504040204" pitchFamily="50" charset="-128"/>
              </a:rPr>
              <a:t>   </a:t>
            </a:r>
            <a:r>
              <a:rPr lang="ja-JP" altLang="en-US" sz="1017" dirty="0">
                <a:solidFill>
                  <a:prstClr val="black"/>
                </a:solidFill>
                <a:latin typeface="Meiryo UI" panose="020B0604030504040204" pitchFamily="50" charset="-128"/>
                <a:ea typeface="Meiryo UI" panose="020B0604030504040204" pitchFamily="50" charset="-128"/>
              </a:rPr>
              <a:t>安全・障害予防、引率、生徒指導対応、</a:t>
            </a:r>
            <a:endParaRPr lang="en-US" altLang="ja-JP" sz="1017"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pPr>
            <a:r>
              <a:rPr lang="en-US" altLang="ja-JP" sz="1017" dirty="0">
                <a:solidFill>
                  <a:prstClr val="black"/>
                </a:solidFill>
                <a:latin typeface="Meiryo UI" panose="020B0604030504040204" pitchFamily="50" charset="-128"/>
                <a:ea typeface="Meiryo UI" panose="020B0604030504040204" pitchFamily="50" charset="-128"/>
              </a:rPr>
              <a:t>   </a:t>
            </a:r>
            <a:r>
              <a:rPr lang="ja-JP" altLang="en-US" sz="1017" dirty="0">
                <a:solidFill>
                  <a:prstClr val="black"/>
                </a:solidFill>
                <a:latin typeface="Meiryo UI" panose="020B0604030504040204" pitchFamily="50" charset="-128"/>
                <a:ea typeface="Meiryo UI" panose="020B0604030504040204" pitchFamily="50" charset="-128"/>
              </a:rPr>
              <a:t>事故対応、配慮を要する生徒への対応、</a:t>
            </a:r>
            <a:endParaRPr lang="en-US" altLang="ja-JP" sz="1017"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pPr>
            <a:r>
              <a:rPr lang="en-US" altLang="ja-JP" sz="1017" dirty="0">
                <a:solidFill>
                  <a:prstClr val="black"/>
                </a:solidFill>
                <a:latin typeface="Meiryo UI" panose="020B0604030504040204" pitchFamily="50" charset="-128"/>
                <a:ea typeface="Meiryo UI" panose="020B0604030504040204" pitchFamily="50" charset="-128"/>
              </a:rPr>
              <a:t>   </a:t>
            </a:r>
            <a:r>
              <a:rPr lang="ja-JP" altLang="en-US" sz="1017" dirty="0">
                <a:solidFill>
                  <a:prstClr val="black"/>
                </a:solidFill>
                <a:latin typeface="Meiryo UI" panose="020B0604030504040204" pitchFamily="50" charset="-128"/>
                <a:ea typeface="Meiryo UI" panose="020B0604030504040204" pitchFamily="50" charset="-128"/>
              </a:rPr>
              <a:t>保護者対応、管理運営　等</a:t>
            </a:r>
          </a:p>
        </p:txBody>
      </p:sp>
      <p:sp>
        <p:nvSpPr>
          <p:cNvPr id="164" name="テキスト ボックス 163"/>
          <p:cNvSpPr txBox="1"/>
          <p:nvPr/>
        </p:nvSpPr>
        <p:spPr>
          <a:xfrm>
            <a:off x="3063375" y="5947394"/>
            <a:ext cx="2051844" cy="164340"/>
          </a:xfrm>
          <a:prstGeom prst="rect">
            <a:avLst/>
          </a:prstGeom>
          <a:noFill/>
        </p:spPr>
        <p:txBody>
          <a:bodyPr wrap="none" lIns="0" tIns="0" rIns="0" bIns="0" rtlCol="0">
            <a:spAutoFit/>
          </a:bodyPr>
          <a:lstStyle/>
          <a:p>
            <a:pPr defTabSz="465216" eaLnBrk="1" fontAlgn="auto" hangingPunct="1">
              <a:spcBef>
                <a:spcPts val="0"/>
              </a:spcBef>
              <a:spcAft>
                <a:spcPts val="0"/>
              </a:spcAft>
            </a:pPr>
            <a:r>
              <a:rPr lang="ja-JP" altLang="en-US" sz="1068" u="sng" dirty="0">
                <a:solidFill>
                  <a:prstClr val="black"/>
                </a:solidFill>
                <a:latin typeface="Meiryo UI" panose="020B0604030504040204" pitchFamily="50" charset="-128"/>
                <a:ea typeface="Meiryo UI" panose="020B0604030504040204" pitchFamily="50" charset="-128"/>
              </a:rPr>
              <a:t>動画視聴による通信講座機能を搭載</a:t>
            </a:r>
          </a:p>
        </p:txBody>
      </p:sp>
      <p:pic>
        <p:nvPicPr>
          <p:cNvPr id="1044" name="図 1043"/>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458692" y="5994407"/>
            <a:ext cx="1135554" cy="1135554"/>
          </a:xfrm>
          <a:prstGeom prst="rect">
            <a:avLst/>
          </a:prstGeom>
        </p:spPr>
      </p:pic>
      <p:cxnSp>
        <p:nvCxnSpPr>
          <p:cNvPr id="1046" name="直線矢印コネクタ 1045"/>
          <p:cNvCxnSpPr/>
          <p:nvPr/>
        </p:nvCxnSpPr>
        <p:spPr>
          <a:xfrm flipH="1">
            <a:off x="6804766" y="6555364"/>
            <a:ext cx="769246" cy="0"/>
          </a:xfrm>
          <a:prstGeom prst="straightConnector1">
            <a:avLst/>
          </a:prstGeom>
          <a:ln w="15875">
            <a:tailEnd type="stealth" w="lg" len="lg"/>
          </a:ln>
        </p:spPr>
        <p:style>
          <a:lnRef idx="1">
            <a:schemeClr val="dk1"/>
          </a:lnRef>
          <a:fillRef idx="0">
            <a:schemeClr val="dk1"/>
          </a:fillRef>
          <a:effectRef idx="0">
            <a:schemeClr val="dk1"/>
          </a:effectRef>
          <a:fontRef idx="minor">
            <a:schemeClr val="tx1"/>
          </a:fontRef>
        </p:style>
      </p:cxnSp>
      <p:sp>
        <p:nvSpPr>
          <p:cNvPr id="168" name="テキスト ボックス 167"/>
          <p:cNvSpPr txBox="1"/>
          <p:nvPr/>
        </p:nvSpPr>
        <p:spPr>
          <a:xfrm>
            <a:off x="7744817" y="6127364"/>
            <a:ext cx="562894" cy="123165"/>
          </a:xfrm>
          <a:prstGeom prst="rect">
            <a:avLst/>
          </a:prstGeom>
          <a:solidFill>
            <a:schemeClr val="bg1"/>
          </a:solidFill>
          <a:ln>
            <a:solidFill>
              <a:schemeClr val="tx1"/>
            </a:solidFill>
          </a:ln>
        </p:spPr>
        <p:txBody>
          <a:bodyPr wrap="none" lIns="36631" tIns="18315" rIns="36631" bIns="18315" rtlCol="0">
            <a:spAutoFit/>
          </a:bodyPr>
          <a:lstStyle/>
          <a:p>
            <a:pPr defTabSz="465216" eaLnBrk="1" fontAlgn="auto" hangingPunct="1">
              <a:spcBef>
                <a:spcPts val="0"/>
              </a:spcBef>
              <a:spcAft>
                <a:spcPts val="0"/>
              </a:spcAft>
            </a:pPr>
            <a:r>
              <a:rPr lang="ja-JP" altLang="en-US" sz="560" dirty="0">
                <a:solidFill>
                  <a:prstClr val="black"/>
                </a:solidFill>
                <a:latin typeface="Meiryo UI" panose="020B0604030504040204" pitchFamily="50" charset="-128"/>
                <a:ea typeface="Meiryo UI" panose="020B0604030504040204" pitchFamily="50" charset="-128"/>
              </a:rPr>
              <a:t>≪企業・大学等≫</a:t>
            </a:r>
          </a:p>
        </p:txBody>
      </p:sp>
      <p:sp>
        <p:nvSpPr>
          <p:cNvPr id="169" name="テキスト ボックス 168"/>
          <p:cNvSpPr txBox="1"/>
          <p:nvPr/>
        </p:nvSpPr>
        <p:spPr>
          <a:xfrm>
            <a:off x="6964457" y="6580070"/>
            <a:ext cx="564257" cy="140936"/>
          </a:xfrm>
          <a:prstGeom prst="rect">
            <a:avLst/>
          </a:prstGeom>
          <a:solidFill>
            <a:schemeClr val="bg1"/>
          </a:solidFill>
        </p:spPr>
        <p:txBody>
          <a:bodyPr wrap="none" lIns="0" tIns="0" rIns="0" bIns="0" rtlCol="0">
            <a:spAutoFit/>
          </a:bodyPr>
          <a:lstStyle/>
          <a:p>
            <a:pPr defTabSz="465216" eaLnBrk="1" fontAlgn="auto" hangingPunct="1">
              <a:spcBef>
                <a:spcPts val="0"/>
              </a:spcBef>
              <a:spcAft>
                <a:spcPts val="0"/>
              </a:spcAft>
            </a:pPr>
            <a:r>
              <a:rPr lang="ja-JP" altLang="en-US" sz="916" dirty="0">
                <a:solidFill>
                  <a:prstClr val="black"/>
                </a:solidFill>
                <a:latin typeface="Meiryo UI" panose="020B0604030504040204" pitchFamily="50" charset="-128"/>
                <a:ea typeface="Meiryo UI" panose="020B0604030504040204" pitchFamily="50" charset="-128"/>
              </a:rPr>
              <a:t>人材の派遣</a:t>
            </a:r>
          </a:p>
        </p:txBody>
      </p:sp>
      <p:grpSp>
        <p:nvGrpSpPr>
          <p:cNvPr id="1051" name="グループ化 1050"/>
          <p:cNvGrpSpPr>
            <a:grpSpLocks noChangeAspect="1"/>
          </p:cNvGrpSpPr>
          <p:nvPr/>
        </p:nvGrpSpPr>
        <p:grpSpPr>
          <a:xfrm>
            <a:off x="5458193" y="6062393"/>
            <a:ext cx="1364387" cy="1062292"/>
            <a:chOff x="5063352" y="5461908"/>
            <a:chExt cx="1338616" cy="1042227"/>
          </a:xfrm>
        </p:grpSpPr>
        <p:pic>
          <p:nvPicPr>
            <p:cNvPr id="1047" name="Picture 8" descr="沖縄の生徒は部活しすぎ 県教育庁が方針「平日は2時間程度に」 | 沖縄タイムス＋プラス ニュース | 沖縄タイムス＋プラス"/>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063352" y="5461908"/>
              <a:ext cx="12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2" descr="https://1.bp.blogspot.com/-D4uZhLxbb2E/U52JNi0OnFI/AAAAAAAAhcE/7OzVY2Nea8s/s800/suisougaku.p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748567" y="6036135"/>
              <a:ext cx="653401" cy="4680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14" descr="ゴールキックのイラスト（サッカー）"/>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5107629" y="5763685"/>
              <a:ext cx="559584" cy="540000"/>
            </a:xfrm>
            <a:prstGeom prst="rect">
              <a:avLst/>
            </a:prstGeom>
            <a:noFill/>
            <a:extLst>
              <a:ext uri="{909E8E84-426E-40DD-AFC4-6F175D3DCCD1}">
                <a14:hiddenFill xmlns:a14="http://schemas.microsoft.com/office/drawing/2010/main">
                  <a:solidFill>
                    <a:srgbClr val="FFFFFF"/>
                  </a:solidFill>
                </a14:hiddenFill>
              </a:ext>
            </a:extLst>
          </p:spPr>
        </p:pic>
      </p:grpSp>
      <p:sp>
        <p:nvSpPr>
          <p:cNvPr id="175" name="テキスト ボックス 174"/>
          <p:cNvSpPr txBox="1"/>
          <p:nvPr/>
        </p:nvSpPr>
        <p:spPr>
          <a:xfrm>
            <a:off x="5567075" y="6108375"/>
            <a:ext cx="218008" cy="78355"/>
          </a:xfrm>
          <a:prstGeom prst="rect">
            <a:avLst/>
          </a:prstGeom>
          <a:solidFill>
            <a:schemeClr val="bg1"/>
          </a:solidFill>
        </p:spPr>
        <p:txBody>
          <a:bodyPr wrap="none" lIns="0" tIns="0" rIns="0" bIns="0" rtlCol="0">
            <a:spAutoFit/>
          </a:bodyPr>
          <a:lstStyle/>
          <a:p>
            <a:pPr defTabSz="465216" eaLnBrk="1" fontAlgn="auto" hangingPunct="1">
              <a:spcBef>
                <a:spcPts val="0"/>
              </a:spcBef>
              <a:spcAft>
                <a:spcPts val="0"/>
              </a:spcAft>
            </a:pPr>
            <a:r>
              <a:rPr lang="ja-JP" altLang="en-US" sz="509" dirty="0">
                <a:solidFill>
                  <a:prstClr val="black"/>
                </a:solidFill>
                <a:latin typeface="Meiryo UI" panose="020B0604030504040204" pitchFamily="50" charset="-128"/>
                <a:ea typeface="Meiryo UI" panose="020B0604030504040204" pitchFamily="50" charset="-128"/>
              </a:rPr>
              <a:t>≪活動≫</a:t>
            </a:r>
          </a:p>
        </p:txBody>
      </p:sp>
      <p:sp>
        <p:nvSpPr>
          <p:cNvPr id="176" name="テキスト ボックス 175"/>
          <p:cNvSpPr txBox="1"/>
          <p:nvPr/>
        </p:nvSpPr>
        <p:spPr>
          <a:xfrm>
            <a:off x="8581324" y="5921280"/>
            <a:ext cx="1208815" cy="1236236"/>
          </a:xfrm>
          <a:prstGeom prst="rect">
            <a:avLst/>
          </a:prstGeom>
          <a:noFill/>
        </p:spPr>
        <p:txBody>
          <a:bodyPr wrap="square" lIns="0" tIns="0" rIns="0" bIns="0" rtlCol="0">
            <a:spAutoFit/>
          </a:bodyPr>
          <a:lstStyle/>
          <a:p>
            <a:pPr defTabSz="465216" eaLnBrk="1" fontAlgn="auto" hangingPunct="1">
              <a:spcBef>
                <a:spcPts val="0"/>
              </a:spcBef>
              <a:spcAft>
                <a:spcPts val="0"/>
              </a:spcAft>
            </a:pPr>
            <a:r>
              <a:rPr lang="ja-JP" altLang="en-US" sz="1068" dirty="0">
                <a:solidFill>
                  <a:prstClr val="black"/>
                </a:solidFill>
                <a:latin typeface="Meiryo UI" panose="020B0604030504040204" pitchFamily="50" charset="-128"/>
                <a:ea typeface="Meiryo UI" panose="020B0604030504040204" pitchFamily="50" charset="-128"/>
              </a:rPr>
              <a:t>持続可能なスポーツ・文化芸術環境の構築等に賛同・協力いただける企業等を、対応可能種目ごとにリストで紹介</a:t>
            </a:r>
            <a:endParaRPr lang="en-US" altLang="ja-JP" sz="1068"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pPr>
            <a:r>
              <a:rPr lang="en-US" altLang="ja-JP" sz="813" dirty="0">
                <a:solidFill>
                  <a:prstClr val="black"/>
                </a:solidFill>
                <a:latin typeface="Meiryo UI" panose="020B0604030504040204" pitchFamily="50" charset="-128"/>
                <a:ea typeface="Meiryo UI" panose="020B0604030504040204" pitchFamily="50" charset="-128"/>
              </a:rPr>
              <a:t>※</a:t>
            </a:r>
            <a:r>
              <a:rPr lang="ja-JP" altLang="en-US" sz="813" dirty="0">
                <a:solidFill>
                  <a:prstClr val="black"/>
                </a:solidFill>
                <a:latin typeface="Meiryo UI" panose="020B0604030504040204" pitchFamily="50" charset="-128"/>
                <a:ea typeface="Meiryo UI" panose="020B0604030504040204" pitchFamily="50" charset="-128"/>
              </a:rPr>
              <a:t>市町村等の単位で</a:t>
            </a:r>
            <a:endParaRPr lang="en-US" altLang="ja-JP" sz="813"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pPr>
            <a:r>
              <a:rPr lang="ja-JP" altLang="en-US" sz="813" dirty="0">
                <a:solidFill>
                  <a:prstClr val="black"/>
                </a:solidFill>
                <a:latin typeface="Meiryo UI" panose="020B0604030504040204" pitchFamily="50" charset="-128"/>
                <a:ea typeface="Meiryo UI" panose="020B0604030504040204" pitchFamily="50" charset="-128"/>
              </a:rPr>
              <a:t>   一括募集する場合を想定</a:t>
            </a:r>
            <a:endParaRPr lang="en-US" altLang="ja-JP" sz="813" dirty="0">
              <a:solidFill>
                <a:prstClr val="black"/>
              </a:solidFill>
              <a:latin typeface="Meiryo UI" panose="020B0604030504040204" pitchFamily="50" charset="-128"/>
              <a:ea typeface="Meiryo UI" panose="020B0604030504040204" pitchFamily="50" charset="-128"/>
            </a:endParaRPr>
          </a:p>
        </p:txBody>
      </p:sp>
      <p:sp>
        <p:nvSpPr>
          <p:cNvPr id="127" name="ホームベース 90">
            <a:extLst>
              <a:ext uri="{FF2B5EF4-FFF2-40B4-BE49-F238E27FC236}">
                <a16:creationId xmlns:a16="http://schemas.microsoft.com/office/drawing/2014/main" id="{E28514A1-56E4-461A-AA12-3EBF5E6E54FE}"/>
              </a:ext>
            </a:extLst>
          </p:cNvPr>
          <p:cNvSpPr/>
          <p:nvPr/>
        </p:nvSpPr>
        <p:spPr>
          <a:xfrm>
            <a:off x="835050" y="345662"/>
            <a:ext cx="2619100" cy="398033"/>
          </a:xfrm>
          <a:prstGeom prst="homePlate">
            <a:avLst/>
          </a:prstGeom>
          <a:solidFill>
            <a:srgbClr val="FF9900"/>
          </a:solidFill>
          <a:ln w="12700">
            <a:noFill/>
          </a:ln>
        </p:spPr>
        <p:style>
          <a:lnRef idx="3">
            <a:schemeClr val="lt1"/>
          </a:lnRef>
          <a:fillRef idx="1">
            <a:schemeClr val="accent6"/>
          </a:fillRef>
          <a:effectRef idx="1">
            <a:schemeClr val="accent6"/>
          </a:effectRef>
          <a:fontRef idx="minor">
            <a:schemeClr val="lt1"/>
          </a:fontRef>
        </p:style>
        <p:txBody>
          <a:bodyPr wrap="square" lIns="158733" tIns="59525" bIns="59525" rtlCol="0" anchor="ctr">
            <a:noAutofit/>
          </a:bodyPr>
          <a:lstStyle/>
          <a:p>
            <a:pPr defTabSz="359987" eaLnBrk="1" fontAlgn="auto" hangingPunct="1">
              <a:spcBef>
                <a:spcPts val="0"/>
              </a:spcBef>
              <a:spcAft>
                <a:spcPts val="0"/>
              </a:spcAft>
              <a:defRPr/>
            </a:pPr>
            <a:r>
              <a:rPr lang="ja-JP" altLang="en-US" sz="1984" b="1" dirty="0">
                <a:solidFill>
                  <a:prstClr val="white"/>
                </a:solidFill>
                <a:latin typeface="Meiryo UI" panose="020B0604030504040204" pitchFamily="50" charset="-128"/>
                <a:ea typeface="Meiryo UI" panose="020B0604030504040204" pitchFamily="50" charset="-128"/>
              </a:rPr>
              <a:t>課題解決に向けて</a:t>
            </a:r>
            <a:endParaRPr lang="en-US" altLang="ja-JP" sz="1984" b="1" dirty="0">
              <a:solidFill>
                <a:prstClr val="white"/>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265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64783" y="631475"/>
            <a:ext cx="7900689" cy="374270"/>
          </a:xfrm>
          <a:prstGeom prst="rect">
            <a:avLst/>
          </a:prstGeom>
          <a:noFill/>
        </p:spPr>
        <p:txBody>
          <a:bodyPr wrap="none" rtlCol="0">
            <a:spAutoFit/>
          </a:bodyPr>
          <a:lstStyle/>
          <a:p>
            <a:pPr defTabSz="465216" eaLnBrk="1" fontAlgn="auto" hangingPunct="1">
              <a:spcBef>
                <a:spcPts val="0"/>
              </a:spcBef>
              <a:spcAft>
                <a:spcPts val="0"/>
              </a:spcAft>
              <a:defRPr/>
            </a:pPr>
            <a:r>
              <a:rPr lang="en-US" altLang="ja-JP" sz="1832" b="1" dirty="0">
                <a:solidFill>
                  <a:prstClr val="black"/>
                </a:solidFill>
                <a:latin typeface="Meiryo UI" panose="020B0604030504040204" pitchFamily="50" charset="-128"/>
                <a:ea typeface="Meiryo UI" panose="020B0604030504040204" pitchFamily="50" charset="-128"/>
              </a:rPr>
              <a:t>【</a:t>
            </a:r>
            <a:r>
              <a:rPr lang="ja-JP" altLang="en-US" sz="1832" b="1" dirty="0">
                <a:solidFill>
                  <a:prstClr val="black"/>
                </a:solidFill>
                <a:latin typeface="Meiryo UI" panose="020B0604030504040204" pitchFamily="50" charset="-128"/>
                <a:ea typeface="Meiryo UI" panose="020B0604030504040204" pitchFamily="50" charset="-128"/>
              </a:rPr>
              <a:t>人材バンク</a:t>
            </a:r>
            <a:r>
              <a:rPr lang="en-US" altLang="ja-JP" sz="1832" b="1" dirty="0">
                <a:solidFill>
                  <a:prstClr val="black"/>
                </a:solidFill>
                <a:latin typeface="Meiryo UI" panose="020B0604030504040204" pitchFamily="50" charset="-128"/>
                <a:ea typeface="Meiryo UI" panose="020B0604030504040204" pitchFamily="50" charset="-128"/>
              </a:rPr>
              <a:t>】</a:t>
            </a:r>
            <a:r>
              <a:rPr lang="ja-JP" altLang="en-US" sz="1832" b="1" dirty="0">
                <a:solidFill>
                  <a:prstClr val="black"/>
                </a:solidFill>
                <a:latin typeface="Meiryo UI" panose="020B0604030504040204" pitchFamily="50" charset="-128"/>
                <a:ea typeface="Meiryo UI" panose="020B0604030504040204" pitchFamily="50" charset="-128"/>
              </a:rPr>
              <a:t>大阪府スポーツ＆カルチャーバンク（仮称）の</a:t>
            </a:r>
            <a:r>
              <a:rPr lang="en-US" altLang="ja-JP" sz="1832" b="1" dirty="0">
                <a:solidFill>
                  <a:prstClr val="black"/>
                </a:solidFill>
                <a:latin typeface="Meiryo UI" panose="020B0604030504040204" pitchFamily="50" charset="-128"/>
                <a:ea typeface="Meiryo UI" panose="020B0604030504040204" pitchFamily="50" charset="-128"/>
              </a:rPr>
              <a:t>Point</a:t>
            </a:r>
            <a:r>
              <a:rPr lang="ja-JP" altLang="en-US" sz="1832" b="1" dirty="0">
                <a:solidFill>
                  <a:prstClr val="black"/>
                </a:solidFill>
                <a:latin typeface="Meiryo UI" panose="020B0604030504040204" pitchFamily="50" charset="-128"/>
                <a:ea typeface="Meiryo UI" panose="020B0604030504040204" pitchFamily="50" charset="-128"/>
              </a:rPr>
              <a:t>３・４について</a:t>
            </a:r>
          </a:p>
        </p:txBody>
      </p:sp>
      <p:cxnSp>
        <p:nvCxnSpPr>
          <p:cNvPr id="6" name="直線コネクタ 5"/>
          <p:cNvCxnSpPr/>
          <p:nvPr/>
        </p:nvCxnSpPr>
        <p:spPr>
          <a:xfrm>
            <a:off x="834284" y="981118"/>
            <a:ext cx="9011169"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
        <p:nvSpPr>
          <p:cNvPr id="111" name="正方形/長方形 110"/>
          <p:cNvSpPr/>
          <p:nvPr/>
        </p:nvSpPr>
        <p:spPr>
          <a:xfrm>
            <a:off x="834282" y="1089836"/>
            <a:ext cx="9012085" cy="2341317"/>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defRPr/>
            </a:pPr>
            <a:endParaRPr lang="ja-JP" altLang="en-US" sz="1832" dirty="0">
              <a:solidFill>
                <a:prstClr val="white"/>
              </a:solidFill>
              <a:latin typeface="Calibri" panose="020F0502020204030204"/>
              <a:ea typeface="游ゴシック" panose="020B0400000000000000" pitchFamily="50" charset="-128"/>
            </a:endParaRPr>
          </a:p>
        </p:txBody>
      </p:sp>
      <p:sp>
        <p:nvSpPr>
          <p:cNvPr id="112" name="フローチャート: 端子 111"/>
          <p:cNvSpPr/>
          <p:nvPr/>
        </p:nvSpPr>
        <p:spPr>
          <a:xfrm>
            <a:off x="863484" y="1124209"/>
            <a:ext cx="670072" cy="24218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631" tIns="0" rIns="36631" bIns="0" rtlCol="0" anchor="ctr">
            <a:spAutoFit/>
          </a:bodyPr>
          <a:lstStyle/>
          <a:p>
            <a:pPr algn="ctr" defTabSz="465216" eaLnBrk="1" fontAlgn="auto" hangingPunct="1">
              <a:spcBef>
                <a:spcPts val="0"/>
              </a:spcBef>
              <a:spcAft>
                <a:spcPts val="0"/>
              </a:spcAft>
              <a:defRPr/>
            </a:pPr>
            <a:r>
              <a:rPr lang="en-US" altLang="ja-JP" sz="1119" b="1" dirty="0">
                <a:solidFill>
                  <a:prstClr val="white"/>
                </a:solidFill>
                <a:latin typeface="Meiryo UI" panose="020B0604030504040204" pitchFamily="50" charset="-128"/>
                <a:ea typeface="Meiryo UI" panose="020B0604030504040204" pitchFamily="50" charset="-128"/>
              </a:rPr>
              <a:t>Point</a:t>
            </a:r>
            <a:r>
              <a:rPr lang="ja-JP" altLang="en-US" sz="1119" b="1" dirty="0">
                <a:solidFill>
                  <a:prstClr val="white"/>
                </a:solidFill>
                <a:latin typeface="Meiryo UI" panose="020B0604030504040204" pitchFamily="50" charset="-128"/>
                <a:ea typeface="Meiryo UI" panose="020B0604030504040204" pitchFamily="50" charset="-128"/>
              </a:rPr>
              <a:t>３</a:t>
            </a:r>
          </a:p>
        </p:txBody>
      </p:sp>
      <p:sp>
        <p:nvSpPr>
          <p:cNvPr id="125" name="角丸四角形 124"/>
          <p:cNvSpPr/>
          <p:nvPr/>
        </p:nvSpPr>
        <p:spPr>
          <a:xfrm>
            <a:off x="896631" y="1384967"/>
            <a:ext cx="2218915" cy="166712"/>
          </a:xfrm>
          <a:prstGeom prst="roundRect">
            <a:avLst>
              <a:gd name="adj" fmla="val 159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54946" tIns="0" rIns="54946" bIns="0" rtlCol="0" anchor="t" anchorCtr="0">
            <a:spAutoFit/>
          </a:bodyPr>
          <a:lstStyle/>
          <a:p>
            <a:pPr defTabSz="465216" eaLnBrk="1" fontAlgn="auto" hangingPunct="1">
              <a:lnSpc>
                <a:spcPts val="1323"/>
              </a:lnSpc>
              <a:spcBef>
                <a:spcPts val="0"/>
              </a:spcBef>
              <a:spcAft>
                <a:spcPts val="0"/>
              </a:spcAft>
              <a:defRPr/>
            </a:pPr>
            <a:r>
              <a:rPr lang="ja-JP" altLang="en-US" sz="1119" b="1" dirty="0">
                <a:solidFill>
                  <a:prstClr val="black"/>
                </a:solidFill>
                <a:latin typeface="Meiryo UI" panose="020B0604030504040204" pitchFamily="50" charset="-128"/>
                <a:ea typeface="Meiryo UI" panose="020B0604030504040204" pitchFamily="50" charset="-128"/>
              </a:rPr>
              <a:t>スキルアップ </a:t>
            </a:r>
            <a:r>
              <a:rPr lang="en-US" altLang="ja-JP" sz="1119" b="1" dirty="0">
                <a:solidFill>
                  <a:prstClr val="black"/>
                </a:solidFill>
                <a:latin typeface="Meiryo UI" panose="020B0604030504040204" pitchFamily="50" charset="-128"/>
                <a:ea typeface="Meiryo UI" panose="020B0604030504040204" pitchFamily="50" charset="-128"/>
              </a:rPr>
              <a:t>【 </a:t>
            </a:r>
            <a:r>
              <a:rPr lang="ja-JP" altLang="en-US" sz="1119" b="1" dirty="0">
                <a:solidFill>
                  <a:prstClr val="black"/>
                </a:solidFill>
                <a:latin typeface="Meiryo UI" panose="020B0604030504040204" pitchFamily="50" charset="-128"/>
                <a:ea typeface="Meiryo UI" panose="020B0604030504040204" pitchFamily="50" charset="-128"/>
              </a:rPr>
              <a:t>指導者の質の向上 </a:t>
            </a:r>
            <a:r>
              <a:rPr lang="en-US" altLang="ja-JP" sz="1119" b="1" dirty="0">
                <a:solidFill>
                  <a:prstClr val="black"/>
                </a:solidFill>
                <a:latin typeface="Meiryo UI" panose="020B0604030504040204" pitchFamily="50" charset="-128"/>
                <a:ea typeface="Meiryo UI" panose="020B0604030504040204" pitchFamily="50" charset="-128"/>
              </a:rPr>
              <a:t>】</a:t>
            </a:r>
            <a:endParaRPr lang="en-US" altLang="ja-JP" sz="1119" dirty="0">
              <a:solidFill>
                <a:prstClr val="black"/>
              </a:solidFill>
              <a:latin typeface="Meiryo UI" panose="020B0604030504040204" pitchFamily="50" charset="-128"/>
              <a:ea typeface="Meiryo UI" panose="020B0604030504040204" pitchFamily="50" charset="-128"/>
            </a:endParaRPr>
          </a:p>
        </p:txBody>
      </p:sp>
      <p:sp>
        <p:nvSpPr>
          <p:cNvPr id="106" name="正方形/長方形 105"/>
          <p:cNvSpPr/>
          <p:nvPr/>
        </p:nvSpPr>
        <p:spPr>
          <a:xfrm>
            <a:off x="834282" y="3693266"/>
            <a:ext cx="9012085" cy="345245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5216" eaLnBrk="1" fontAlgn="auto" hangingPunct="1">
              <a:spcBef>
                <a:spcPts val="0"/>
              </a:spcBef>
              <a:spcAft>
                <a:spcPts val="0"/>
              </a:spcAft>
              <a:defRPr/>
            </a:pPr>
            <a:endParaRPr lang="ja-JP" altLang="en-US" sz="1832" dirty="0">
              <a:solidFill>
                <a:prstClr val="white"/>
              </a:solidFill>
              <a:latin typeface="Calibri" panose="020F0502020204030204"/>
              <a:ea typeface="游ゴシック" panose="020B0400000000000000" pitchFamily="50" charset="-128"/>
            </a:endParaRPr>
          </a:p>
        </p:txBody>
      </p:sp>
      <p:sp>
        <p:nvSpPr>
          <p:cNvPr id="107" name="フローチャート: 端子 106"/>
          <p:cNvSpPr/>
          <p:nvPr/>
        </p:nvSpPr>
        <p:spPr>
          <a:xfrm>
            <a:off x="863484" y="3727639"/>
            <a:ext cx="670072" cy="242183"/>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631" tIns="0" rIns="36631" bIns="0" rtlCol="0" anchor="ctr">
            <a:spAutoFit/>
          </a:bodyPr>
          <a:lstStyle/>
          <a:p>
            <a:pPr algn="ctr" defTabSz="465216" eaLnBrk="1" fontAlgn="auto" hangingPunct="1">
              <a:spcBef>
                <a:spcPts val="0"/>
              </a:spcBef>
              <a:spcAft>
                <a:spcPts val="0"/>
              </a:spcAft>
              <a:defRPr/>
            </a:pPr>
            <a:r>
              <a:rPr lang="en-US" altLang="ja-JP" sz="1119" b="1" dirty="0">
                <a:solidFill>
                  <a:prstClr val="white"/>
                </a:solidFill>
                <a:latin typeface="Meiryo UI" panose="020B0604030504040204" pitchFamily="50" charset="-128"/>
                <a:ea typeface="Meiryo UI" panose="020B0604030504040204" pitchFamily="50" charset="-128"/>
              </a:rPr>
              <a:t>Point</a:t>
            </a:r>
            <a:r>
              <a:rPr lang="ja-JP" altLang="en-US" sz="1119" b="1" dirty="0">
                <a:solidFill>
                  <a:prstClr val="white"/>
                </a:solidFill>
                <a:latin typeface="Meiryo UI" panose="020B0604030504040204" pitchFamily="50" charset="-128"/>
                <a:ea typeface="Meiryo UI" panose="020B0604030504040204" pitchFamily="50" charset="-128"/>
              </a:rPr>
              <a:t>４</a:t>
            </a:r>
          </a:p>
        </p:txBody>
      </p:sp>
      <p:sp>
        <p:nvSpPr>
          <p:cNvPr id="135" name="角丸四角形 134"/>
          <p:cNvSpPr/>
          <p:nvPr/>
        </p:nvSpPr>
        <p:spPr>
          <a:xfrm>
            <a:off x="896631" y="3989455"/>
            <a:ext cx="2250975" cy="166712"/>
          </a:xfrm>
          <a:prstGeom prst="roundRect">
            <a:avLst>
              <a:gd name="adj" fmla="val 159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54946" tIns="0" rIns="54946" bIns="0" rtlCol="0" anchor="t" anchorCtr="0">
            <a:spAutoFit/>
          </a:bodyPr>
          <a:lstStyle/>
          <a:p>
            <a:pPr defTabSz="465216" eaLnBrk="1" fontAlgn="auto" hangingPunct="1">
              <a:lnSpc>
                <a:spcPts val="1323"/>
              </a:lnSpc>
              <a:spcBef>
                <a:spcPts val="0"/>
              </a:spcBef>
              <a:spcAft>
                <a:spcPts val="0"/>
              </a:spcAft>
              <a:defRPr/>
            </a:pPr>
            <a:r>
              <a:rPr lang="ja-JP" altLang="en-US" sz="1119" b="1" dirty="0">
                <a:solidFill>
                  <a:prstClr val="black"/>
                </a:solidFill>
                <a:latin typeface="Meiryo UI" panose="020B0604030504040204" pitchFamily="50" charset="-128"/>
                <a:ea typeface="Meiryo UI" panose="020B0604030504040204" pitchFamily="50" charset="-128"/>
              </a:rPr>
              <a:t>コラボレーション </a:t>
            </a:r>
            <a:r>
              <a:rPr lang="en-US" altLang="ja-JP" sz="1119" b="1" dirty="0">
                <a:solidFill>
                  <a:prstClr val="black"/>
                </a:solidFill>
                <a:latin typeface="Meiryo UI" panose="020B0604030504040204" pitchFamily="50" charset="-128"/>
                <a:ea typeface="Meiryo UI" panose="020B0604030504040204" pitchFamily="50" charset="-128"/>
              </a:rPr>
              <a:t>【 </a:t>
            </a:r>
            <a:r>
              <a:rPr lang="ja-JP" altLang="en-US" sz="1119" b="1" dirty="0">
                <a:solidFill>
                  <a:prstClr val="black"/>
                </a:solidFill>
                <a:latin typeface="Meiryo UI" panose="020B0604030504040204" pitchFamily="50" charset="-128"/>
                <a:ea typeface="Meiryo UI" panose="020B0604030504040204" pitchFamily="50" charset="-128"/>
              </a:rPr>
              <a:t>企業等との接続 </a:t>
            </a:r>
            <a:r>
              <a:rPr lang="en-US" altLang="ja-JP" sz="1119" b="1" dirty="0">
                <a:solidFill>
                  <a:prstClr val="black"/>
                </a:solidFill>
                <a:latin typeface="Meiryo UI" panose="020B0604030504040204" pitchFamily="50" charset="-128"/>
                <a:ea typeface="Meiryo UI" panose="020B0604030504040204" pitchFamily="50" charset="-128"/>
              </a:rPr>
              <a:t>】</a:t>
            </a:r>
            <a:endParaRPr lang="en-US" altLang="ja-JP" sz="1119" dirty="0">
              <a:solidFill>
                <a:prstClr val="black"/>
              </a:solidFill>
              <a:latin typeface="Meiryo UI" panose="020B0604030504040204" pitchFamily="50" charset="-128"/>
              <a:ea typeface="Meiryo UI" panose="020B0604030504040204" pitchFamily="50" charset="-128"/>
            </a:endParaRPr>
          </a:p>
        </p:txBody>
      </p:sp>
      <p:grpSp>
        <p:nvGrpSpPr>
          <p:cNvPr id="78" name="グループ化 77"/>
          <p:cNvGrpSpPr/>
          <p:nvPr/>
        </p:nvGrpSpPr>
        <p:grpSpPr>
          <a:xfrm>
            <a:off x="935271" y="1933142"/>
            <a:ext cx="2391129" cy="295915"/>
            <a:chOff x="570751" y="1753715"/>
            <a:chExt cx="2169189" cy="268449"/>
          </a:xfrm>
        </p:grpSpPr>
        <p:pic>
          <p:nvPicPr>
            <p:cNvPr id="126" name="図 125"/>
            <p:cNvPicPr>
              <a:picLocks noChangeAspect="1"/>
            </p:cNvPicPr>
            <p:nvPr/>
          </p:nvPicPr>
          <p:blipFill rotWithShape="1">
            <a:blip r:embed="rId3" cstate="print">
              <a:extLst>
                <a:ext uri="{28A0092B-C50C-407E-A947-70E740481C1C}">
                  <a14:useLocalDpi xmlns:a14="http://schemas.microsoft.com/office/drawing/2010/main" val="0"/>
                </a:ext>
              </a:extLst>
            </a:blip>
            <a:srcRect b="30008"/>
            <a:stretch/>
          </p:blipFill>
          <p:spPr>
            <a:xfrm>
              <a:off x="570751" y="1820214"/>
              <a:ext cx="254854" cy="144000"/>
            </a:xfrm>
            <a:prstGeom prst="rect">
              <a:avLst/>
            </a:prstGeom>
            <a:ln>
              <a:noFill/>
            </a:ln>
          </p:spPr>
        </p:pic>
        <p:sp>
          <p:nvSpPr>
            <p:cNvPr id="57" name="テキスト ボックス 56"/>
            <p:cNvSpPr txBox="1"/>
            <p:nvPr/>
          </p:nvSpPr>
          <p:spPr>
            <a:xfrm>
              <a:off x="787727" y="1753715"/>
              <a:ext cx="1952213" cy="268449"/>
            </a:xfrm>
            <a:prstGeom prst="rect">
              <a:avLst/>
            </a:prstGeom>
            <a:noFill/>
          </p:spPr>
          <p:txBody>
            <a:bodyPr wrap="square" rtlCol="0">
              <a:spAutoFit/>
            </a:bodyPr>
            <a:lstStyle/>
            <a:p>
              <a:pPr defTabSz="503972" eaLnBrk="1" fontAlgn="auto" hangingPunct="1">
                <a:spcBef>
                  <a:spcPts val="0"/>
                </a:spcBef>
                <a:spcAft>
                  <a:spcPts val="0"/>
                </a:spcAft>
              </a:pPr>
              <a:r>
                <a:rPr lang="ja-JP" altLang="en-US" sz="1323" b="1" dirty="0">
                  <a:solidFill>
                    <a:srgbClr val="FF0000"/>
                  </a:solidFill>
                  <a:latin typeface="Meiryo UI" panose="020B0604030504040204" pitchFamily="50" charset="-128"/>
                  <a:ea typeface="Meiryo UI" panose="020B0604030504040204" pitchFamily="50" charset="-128"/>
                </a:rPr>
                <a:t>いつでもどこでも受講可能</a:t>
              </a:r>
              <a:endParaRPr lang="en-US" altLang="ja-JP" sz="1323" b="1" dirty="0">
                <a:solidFill>
                  <a:srgbClr val="FF0000"/>
                </a:solidFill>
                <a:latin typeface="Meiryo UI" panose="020B0604030504040204" pitchFamily="50" charset="-128"/>
                <a:ea typeface="Meiryo UI" panose="020B0604030504040204" pitchFamily="50" charset="-128"/>
              </a:endParaRPr>
            </a:p>
          </p:txBody>
        </p:sp>
      </p:grpSp>
      <p:grpSp>
        <p:nvGrpSpPr>
          <p:cNvPr id="77" name="グループ化 76"/>
          <p:cNvGrpSpPr/>
          <p:nvPr/>
        </p:nvGrpSpPr>
        <p:grpSpPr>
          <a:xfrm>
            <a:off x="3077185" y="1132820"/>
            <a:ext cx="6738234" cy="2258650"/>
            <a:chOff x="2513857" y="1027674"/>
            <a:chExt cx="6112804" cy="2049006"/>
          </a:xfrm>
        </p:grpSpPr>
        <p:sp>
          <p:nvSpPr>
            <p:cNvPr id="10" name="正方形/長方形 9"/>
            <p:cNvSpPr/>
            <p:nvPr/>
          </p:nvSpPr>
          <p:spPr>
            <a:xfrm>
              <a:off x="3134955" y="1056179"/>
              <a:ext cx="3938306" cy="24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defTabSz="503972" eaLnBrk="1" fontAlgn="auto" hangingPunct="1">
                <a:spcBef>
                  <a:spcPts val="0"/>
                </a:spcBef>
                <a:spcAft>
                  <a:spcPts val="0"/>
                </a:spcAft>
              </a:pPr>
              <a:r>
                <a:rPr lang="ja-JP" altLang="en-US" sz="1157" dirty="0">
                  <a:solidFill>
                    <a:prstClr val="black"/>
                  </a:solidFill>
                  <a:latin typeface="Meiryo UI" panose="020B0604030504040204" pitchFamily="50" charset="-128"/>
                  <a:ea typeface="Meiryo UI" panose="020B0604030504040204" pitchFamily="50" charset="-128"/>
                </a:rPr>
                <a:t>部活動指導員および地域クラブ指導者向けのコンテンツをそれぞれ用意</a:t>
              </a:r>
            </a:p>
          </p:txBody>
        </p:sp>
        <p:sp>
          <p:nvSpPr>
            <p:cNvPr id="12" name="角丸四角形 11"/>
            <p:cNvSpPr/>
            <p:nvPr/>
          </p:nvSpPr>
          <p:spPr>
            <a:xfrm>
              <a:off x="2578661" y="1276680"/>
              <a:ext cx="6048000" cy="1800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503972" eaLnBrk="1" fontAlgn="auto" hangingPunct="1">
                <a:spcBef>
                  <a:spcPts val="0"/>
                </a:spcBef>
                <a:spcAft>
                  <a:spcPts val="0"/>
                </a:spcAft>
              </a:pPr>
              <a:endParaRPr lang="ja-JP" altLang="en-US" sz="1157" b="1" u="sng" dirty="0">
                <a:solidFill>
                  <a:srgbClr val="FF0000"/>
                </a:solidFill>
                <a:latin typeface="Meiryo UI" panose="020B0604030504040204" pitchFamily="50" charset="-128"/>
                <a:ea typeface="Meiryo UI" panose="020B0604030504040204" pitchFamily="50" charset="-128"/>
              </a:endParaRPr>
            </a:p>
          </p:txBody>
        </p:sp>
        <p:sp>
          <p:nvSpPr>
            <p:cNvPr id="132" name="角丸四角形 131"/>
            <p:cNvSpPr/>
            <p:nvPr/>
          </p:nvSpPr>
          <p:spPr>
            <a:xfrm>
              <a:off x="5025730" y="1315712"/>
              <a:ext cx="3564000" cy="1123076"/>
            </a:xfrm>
            <a:prstGeom prst="roundRect">
              <a:avLst>
                <a:gd name="adj" fmla="val 57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9683" tIns="39683" rIns="39683" bIns="39683" rtlCol="0" anchor="t" anchorCtr="0">
              <a:spAutoFit/>
            </a:bodyPr>
            <a:lstStyle/>
            <a:p>
              <a:pPr defTabSz="503972" eaLnBrk="1" fontAlgn="auto" hangingPunct="1">
                <a:spcBef>
                  <a:spcPts val="0"/>
                </a:spcBef>
                <a:spcAft>
                  <a:spcPts val="0"/>
                </a:spcAft>
              </a:pPr>
              <a:r>
                <a:rPr lang="ja-JP" altLang="en-US" sz="1102" b="1" u="sng" dirty="0">
                  <a:solidFill>
                    <a:prstClr val="black"/>
                  </a:solidFill>
                  <a:latin typeface="Meiryo UI" panose="020B0604030504040204" pitchFamily="50" charset="-128"/>
                  <a:ea typeface="Meiryo UI" panose="020B0604030504040204" pitchFamily="50" charset="-128"/>
                </a:rPr>
                <a:t>部活動指導員</a:t>
              </a:r>
              <a:br>
                <a:rPr lang="en-US" altLang="ja-JP" sz="1102" b="1" u="sng" dirty="0">
                  <a:solidFill>
                    <a:prstClr val="black"/>
                  </a:solidFill>
                  <a:latin typeface="Meiryo UI" panose="020B0604030504040204" pitchFamily="50" charset="-128"/>
                  <a:ea typeface="Meiryo UI" panose="020B0604030504040204" pitchFamily="50" charset="-128"/>
                </a:rPr>
              </a:br>
              <a:endParaRPr lang="en-US" altLang="ja-JP" sz="110"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014" dirty="0">
                  <a:solidFill>
                    <a:prstClr val="black"/>
                  </a:solidFill>
                  <a:latin typeface="Meiryo UI" panose="020B0604030504040204" pitchFamily="50" charset="-128"/>
                  <a:ea typeface="Meiryo UI" panose="020B0604030504040204" pitchFamily="50" charset="-128"/>
                </a:rPr>
                <a:t>　❽ 部活動指導員制度の概要</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882" dirty="0">
                  <a:solidFill>
                    <a:prstClr val="black"/>
                  </a:solidFill>
                  <a:latin typeface="Meiryo UI" panose="020B0604030504040204" pitchFamily="50" charset="-128"/>
                  <a:ea typeface="Meiryo UI" panose="020B0604030504040204" pitchFamily="50" charset="-128"/>
                </a:rPr>
                <a:t>身分、職務、勤務形態、報酬、災害補償等</a:t>
              </a:r>
              <a:r>
                <a:rPr lang="en-US" altLang="ja-JP" sz="882" dirty="0">
                  <a:solidFill>
                    <a:prstClr val="black"/>
                  </a:solidFill>
                  <a:latin typeface="Meiryo UI" panose="020B0604030504040204" pitchFamily="50" charset="-128"/>
                  <a:ea typeface="Meiryo UI" panose="020B0604030504040204" pitchFamily="50" charset="-128"/>
                </a:rPr>
                <a:t>)</a:t>
              </a:r>
            </a:p>
            <a:p>
              <a:pPr defTabSz="465216" eaLnBrk="1" fontAlgn="auto" hangingPunct="1">
                <a:spcBef>
                  <a:spcPts val="0"/>
                </a:spcBef>
                <a:spcAft>
                  <a:spcPts val="0"/>
                </a:spcAft>
                <a:defRPr/>
              </a:pPr>
              <a:r>
                <a:rPr lang="ja-JP" altLang="en-US" sz="1014" dirty="0">
                  <a:solidFill>
                    <a:prstClr val="black"/>
                  </a:solidFill>
                  <a:latin typeface="Meiryo UI" panose="020B0604030504040204" pitchFamily="50" charset="-128"/>
                  <a:ea typeface="Meiryo UI" panose="020B0604030504040204" pitchFamily="50" charset="-128"/>
                </a:rPr>
                <a:t>　❾ 学校教育及び学習指導要領</a:t>
              </a:r>
              <a:endParaRPr lang="en-US" altLang="ja-JP" sz="1014"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014" dirty="0">
                  <a:solidFill>
                    <a:prstClr val="black"/>
                  </a:solidFill>
                  <a:latin typeface="Meiryo UI" panose="020B0604030504040204" pitchFamily="50" charset="-128"/>
                  <a:ea typeface="Meiryo UI" panose="020B0604030504040204" pitchFamily="50" charset="-128"/>
                </a:rPr>
                <a:t>　❿ 部活動の意義及び位置づけ</a:t>
              </a:r>
              <a:endParaRPr lang="en-US" altLang="ja-JP" sz="1014"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014" dirty="0">
                  <a:solidFill>
                    <a:prstClr val="black"/>
                  </a:solidFill>
                  <a:latin typeface="Meiryo UI" panose="020B0604030504040204" pitchFamily="50" charset="-128"/>
                  <a:ea typeface="Meiryo UI" panose="020B0604030504040204" pitchFamily="50" charset="-128"/>
                </a:rPr>
                <a:t>　⓫ 服務</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882" dirty="0">
                  <a:solidFill>
                    <a:prstClr val="black"/>
                  </a:solidFill>
                  <a:latin typeface="Meiryo UI" panose="020B0604030504040204" pitchFamily="50" charset="-128"/>
                  <a:ea typeface="Meiryo UI" panose="020B0604030504040204" pitchFamily="50" charset="-128"/>
                </a:rPr>
                <a:t>校長の監督を受けること、体罰・ハラスメント・信用失墜行為の禁止等</a:t>
              </a:r>
              <a:r>
                <a:rPr lang="en-US" altLang="ja-JP" sz="882" dirty="0">
                  <a:solidFill>
                    <a:prstClr val="black"/>
                  </a:solidFill>
                  <a:latin typeface="Meiryo UI" panose="020B0604030504040204" pitchFamily="50" charset="-128"/>
                  <a:ea typeface="Meiryo UI" panose="020B0604030504040204" pitchFamily="50" charset="-128"/>
                </a:rPr>
                <a:t>)</a:t>
              </a:r>
            </a:p>
            <a:p>
              <a:pPr defTabSz="465216" eaLnBrk="1" fontAlgn="auto" hangingPunct="1">
                <a:spcBef>
                  <a:spcPts val="0"/>
                </a:spcBef>
                <a:spcAft>
                  <a:spcPts val="0"/>
                </a:spcAft>
                <a:defRPr/>
              </a:pPr>
              <a:r>
                <a:rPr lang="ja-JP" altLang="en-US" sz="1014" dirty="0">
                  <a:solidFill>
                    <a:prstClr val="black"/>
                  </a:solidFill>
                  <a:latin typeface="Meiryo UI" panose="020B0604030504040204" pitchFamily="50" charset="-128"/>
                  <a:ea typeface="Meiryo UI" panose="020B0604030504040204" pitchFamily="50" charset="-128"/>
                </a:rPr>
                <a:t>　⓬ 生徒指導に係る対応</a:t>
              </a:r>
              <a:endParaRPr lang="en-US" altLang="ja-JP" sz="1014"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014" dirty="0">
                  <a:solidFill>
                    <a:prstClr val="black"/>
                  </a:solidFill>
                  <a:latin typeface="Meiryo UI" panose="020B0604030504040204" pitchFamily="50" charset="-128"/>
                  <a:ea typeface="Meiryo UI" panose="020B0604030504040204" pitchFamily="50" charset="-128"/>
                </a:rPr>
                <a:t>　⓭ 部活動の管理運営</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882" dirty="0">
                  <a:solidFill>
                    <a:prstClr val="black"/>
                  </a:solidFill>
                  <a:latin typeface="Meiryo UI" panose="020B0604030504040204" pitchFamily="50" charset="-128"/>
                  <a:ea typeface="Meiryo UI" panose="020B0604030504040204" pitchFamily="50" charset="-128"/>
                </a:rPr>
                <a:t>会計管理等</a:t>
              </a:r>
              <a:r>
                <a:rPr lang="en-US" altLang="ja-JP" sz="882" dirty="0">
                  <a:solidFill>
                    <a:prstClr val="black"/>
                  </a:solidFill>
                  <a:latin typeface="Meiryo UI" panose="020B0604030504040204" pitchFamily="50" charset="-128"/>
                  <a:ea typeface="Meiryo UI" panose="020B0604030504040204" pitchFamily="50" charset="-128"/>
                </a:rPr>
                <a:t>)</a:t>
              </a:r>
              <a:endParaRPr lang="ja-JP" altLang="en-US" sz="882" dirty="0">
                <a:solidFill>
                  <a:prstClr val="black"/>
                </a:solidFill>
                <a:latin typeface="Meiryo UI" panose="020B0604030504040204" pitchFamily="50" charset="-128"/>
                <a:ea typeface="Meiryo UI" panose="020B0604030504040204" pitchFamily="50" charset="-128"/>
              </a:endParaRPr>
            </a:p>
          </p:txBody>
        </p:sp>
        <p:sp>
          <p:nvSpPr>
            <p:cNvPr id="8" name="メモ 7"/>
            <p:cNvSpPr/>
            <p:nvPr/>
          </p:nvSpPr>
          <p:spPr>
            <a:xfrm>
              <a:off x="2513857" y="1027674"/>
              <a:ext cx="594759" cy="263791"/>
            </a:xfrm>
            <a:prstGeom prst="foldedCorner">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wrap="none" lIns="79367" tIns="39683" rIns="79367" bIns="0" rtlCol="0" anchor="ctr">
              <a:spAutoFit/>
            </a:bodyPr>
            <a:lstStyle/>
            <a:p>
              <a:pPr algn="ctr" defTabSz="503972" eaLnBrk="1" fontAlgn="auto" hangingPunct="1">
                <a:spcBef>
                  <a:spcPts val="0"/>
                </a:spcBef>
                <a:spcAft>
                  <a:spcPts val="0"/>
                </a:spcAft>
              </a:pPr>
              <a:r>
                <a:rPr lang="en-US" altLang="ja-JP" sz="1323" b="1" dirty="0">
                  <a:solidFill>
                    <a:prstClr val="black"/>
                  </a:solidFill>
                  <a:latin typeface="Bradley Hand ITC" panose="03070402050302030203" pitchFamily="66" charset="0"/>
                  <a:ea typeface="游ゴシック" panose="020B0400000000000000" pitchFamily="50" charset="-128"/>
                </a:rPr>
                <a:t>MENU</a:t>
              </a:r>
              <a:endParaRPr lang="ja-JP" altLang="en-US" sz="1323" b="1" dirty="0">
                <a:solidFill>
                  <a:prstClr val="black"/>
                </a:solidFill>
                <a:latin typeface="Bradley Hand ITC" panose="03070402050302030203" pitchFamily="66" charset="0"/>
                <a:ea typeface="游ゴシック" panose="020B0400000000000000" pitchFamily="50" charset="-128"/>
              </a:endParaRPr>
            </a:p>
          </p:txBody>
        </p:sp>
        <p:sp>
          <p:nvSpPr>
            <p:cNvPr id="1043" name="テキスト ボックス 1042"/>
            <p:cNvSpPr txBox="1"/>
            <p:nvPr/>
          </p:nvSpPr>
          <p:spPr>
            <a:xfrm>
              <a:off x="2715992" y="1637085"/>
              <a:ext cx="2188595" cy="993927"/>
            </a:xfrm>
            <a:prstGeom prst="rect">
              <a:avLst/>
            </a:prstGeom>
            <a:noFill/>
          </p:spPr>
          <p:txBody>
            <a:bodyPr wrap="none" lIns="0" tIns="0" rIns="0" bIns="0" rtlCol="0">
              <a:spAutoFit/>
            </a:bodyPr>
            <a:lstStyle/>
            <a:p>
              <a:pPr defTabSz="465216" eaLnBrk="1" fontAlgn="auto" hangingPunct="1">
                <a:spcBef>
                  <a:spcPts val="0"/>
                </a:spcBef>
                <a:spcAft>
                  <a:spcPts val="0"/>
                </a:spcAft>
                <a:defRPr/>
              </a:pPr>
              <a:r>
                <a:rPr lang="ja-JP" altLang="en-US" sz="1017" dirty="0">
                  <a:solidFill>
                    <a:prstClr val="black"/>
                  </a:solidFill>
                  <a:latin typeface="Meiryo UI" panose="020B0604030504040204" pitchFamily="50" charset="-128"/>
                  <a:ea typeface="Meiryo UI" panose="020B0604030504040204" pitchFamily="50" charset="-128"/>
                </a:rPr>
                <a:t>❶ 生徒の発達段階に応じた科学的な指導</a:t>
              </a:r>
              <a:endParaRPr lang="en-US" altLang="ja-JP" sz="1017"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017" dirty="0">
                  <a:solidFill>
                    <a:prstClr val="black"/>
                  </a:solidFill>
                  <a:latin typeface="Meiryo UI" panose="020B0604030504040204" pitchFamily="50" charset="-128"/>
                  <a:ea typeface="Meiryo UI" panose="020B0604030504040204" pitchFamily="50" charset="-128"/>
                </a:rPr>
                <a:t>❷ 部活動を担当する教員等との情報共有</a:t>
              </a:r>
              <a:endParaRPr lang="en-US" altLang="ja-JP" sz="1017"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017" dirty="0">
                  <a:solidFill>
                    <a:prstClr val="black"/>
                  </a:solidFill>
                  <a:latin typeface="Meiryo UI" panose="020B0604030504040204" pitchFamily="50" charset="-128"/>
                  <a:ea typeface="Meiryo UI" panose="020B0604030504040204" pitchFamily="50" charset="-128"/>
                </a:rPr>
                <a:t>❸ 安全・障害予防に関する知識・技能の指導</a:t>
              </a:r>
              <a:endParaRPr lang="en-US" altLang="ja-JP" sz="1017"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017" dirty="0">
                  <a:solidFill>
                    <a:prstClr val="black"/>
                  </a:solidFill>
                  <a:latin typeface="Meiryo UI" panose="020B0604030504040204" pitchFamily="50" charset="-128"/>
                  <a:ea typeface="Meiryo UI" panose="020B0604030504040204" pitchFamily="50" charset="-128"/>
                </a:rPr>
                <a:t>❹ 学校外での活動</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882" dirty="0">
                  <a:solidFill>
                    <a:prstClr val="black"/>
                  </a:solidFill>
                  <a:latin typeface="Meiryo UI" panose="020B0604030504040204" pitchFamily="50" charset="-128"/>
                  <a:ea typeface="Meiryo UI" panose="020B0604030504040204" pitchFamily="50" charset="-128"/>
                </a:rPr>
                <a:t>大会・練習試合等</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1017" dirty="0">
                  <a:solidFill>
                    <a:prstClr val="black"/>
                  </a:solidFill>
                  <a:latin typeface="Meiryo UI" panose="020B0604030504040204" pitchFamily="50" charset="-128"/>
                  <a:ea typeface="Meiryo UI" panose="020B0604030504040204" pitchFamily="50" charset="-128"/>
                </a:rPr>
                <a:t>の引率</a:t>
              </a:r>
              <a:endParaRPr lang="en-US" altLang="ja-JP" sz="1017"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017" dirty="0">
                  <a:solidFill>
                    <a:prstClr val="black"/>
                  </a:solidFill>
                  <a:latin typeface="Meiryo UI" panose="020B0604030504040204" pitchFamily="50" charset="-128"/>
                  <a:ea typeface="Meiryo UI" panose="020B0604030504040204" pitchFamily="50" charset="-128"/>
                </a:rPr>
                <a:t>❺ 事故が発生した場合の現場対応</a:t>
              </a:r>
              <a:endParaRPr lang="en-US" altLang="ja-JP" sz="1017"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017" dirty="0">
                  <a:solidFill>
                    <a:prstClr val="black"/>
                  </a:solidFill>
                  <a:latin typeface="Meiryo UI" panose="020B0604030504040204" pitchFamily="50" charset="-128"/>
                  <a:ea typeface="Meiryo UI" panose="020B0604030504040204" pitchFamily="50" charset="-128"/>
                </a:rPr>
                <a:t>❻ 配慮を要する生徒などへの配慮</a:t>
              </a:r>
              <a:endParaRPr lang="en-US" altLang="ja-JP" sz="1017"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017" dirty="0">
                  <a:solidFill>
                    <a:prstClr val="black"/>
                  </a:solidFill>
                  <a:latin typeface="Meiryo UI" panose="020B0604030504040204" pitchFamily="50" charset="-128"/>
                  <a:ea typeface="Meiryo UI" panose="020B0604030504040204" pitchFamily="50" charset="-128"/>
                </a:rPr>
                <a:t>❼ 保護者等への対応</a:t>
              </a:r>
              <a:endParaRPr lang="en-US" altLang="ja-JP" sz="1017" dirty="0">
                <a:solidFill>
                  <a:prstClr val="black"/>
                </a:solidFill>
                <a:latin typeface="Meiryo UI" panose="020B0604030504040204" pitchFamily="50" charset="-128"/>
                <a:ea typeface="Meiryo UI" panose="020B0604030504040204" pitchFamily="50" charset="-128"/>
              </a:endParaRPr>
            </a:p>
          </p:txBody>
        </p:sp>
        <p:sp>
          <p:nvSpPr>
            <p:cNvPr id="139" name="角丸四角形 138"/>
            <p:cNvSpPr/>
            <p:nvPr/>
          </p:nvSpPr>
          <p:spPr>
            <a:xfrm>
              <a:off x="5025730" y="2480958"/>
              <a:ext cx="3564000" cy="556117"/>
            </a:xfrm>
            <a:prstGeom prst="roundRect">
              <a:avLst>
                <a:gd name="adj" fmla="val 57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9683" tIns="39683" rIns="39683" bIns="39683" rtlCol="0" anchor="t" anchorCtr="0">
              <a:spAutoFit/>
            </a:bodyPr>
            <a:lstStyle/>
            <a:p>
              <a:pPr defTabSz="503972" eaLnBrk="1" fontAlgn="auto" hangingPunct="1">
                <a:spcBef>
                  <a:spcPts val="0"/>
                </a:spcBef>
                <a:spcAft>
                  <a:spcPts val="0"/>
                </a:spcAft>
              </a:pPr>
              <a:r>
                <a:rPr lang="ja-JP" altLang="en-US" sz="1102" b="1" u="sng" dirty="0">
                  <a:solidFill>
                    <a:prstClr val="black"/>
                  </a:solidFill>
                  <a:latin typeface="Meiryo UI" panose="020B0604030504040204" pitchFamily="50" charset="-128"/>
                  <a:ea typeface="Meiryo UI" panose="020B0604030504040204" pitchFamily="50" charset="-128"/>
                </a:rPr>
                <a:t>地域クラブ活動指導者</a:t>
              </a:r>
              <a:br>
                <a:rPr lang="en-US" altLang="ja-JP" sz="1102" b="1" u="sng" dirty="0">
                  <a:solidFill>
                    <a:prstClr val="black"/>
                  </a:solidFill>
                  <a:latin typeface="Meiryo UI" panose="020B0604030504040204" pitchFamily="50" charset="-128"/>
                  <a:ea typeface="Meiryo UI" panose="020B0604030504040204" pitchFamily="50" charset="-128"/>
                </a:rPr>
              </a:br>
              <a:endParaRPr lang="en-US" altLang="ja-JP" sz="110"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endParaRPr lang="en-US" altLang="ja-JP" sz="110"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014" dirty="0">
                  <a:solidFill>
                    <a:prstClr val="black"/>
                  </a:solidFill>
                  <a:latin typeface="Meiryo UI" panose="020B0604030504040204" pitchFamily="50" charset="-128"/>
                  <a:ea typeface="Meiryo UI" panose="020B0604030504040204" pitchFamily="50" charset="-128"/>
                </a:rPr>
                <a:t>　⓮ 地域クラブ活動の意義及び位置づけ</a:t>
              </a:r>
            </a:p>
            <a:p>
              <a:pPr defTabSz="465216" eaLnBrk="1" fontAlgn="auto" hangingPunct="1">
                <a:spcBef>
                  <a:spcPts val="0"/>
                </a:spcBef>
                <a:spcAft>
                  <a:spcPts val="0"/>
                </a:spcAft>
                <a:defRPr/>
              </a:pPr>
              <a:r>
                <a:rPr lang="ja-JP" altLang="en-US" sz="1014" dirty="0">
                  <a:solidFill>
                    <a:prstClr val="black"/>
                  </a:solidFill>
                  <a:latin typeface="Meiryo UI" panose="020B0604030504040204" pitchFamily="50" charset="-128"/>
                  <a:ea typeface="Meiryo UI" panose="020B0604030504040204" pitchFamily="50" charset="-128"/>
                </a:rPr>
                <a:t>　⓯ 地域クラブ活動の管理運営</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882" dirty="0">
                  <a:solidFill>
                    <a:prstClr val="black"/>
                  </a:solidFill>
                  <a:latin typeface="Meiryo UI" panose="020B0604030504040204" pitchFamily="50" charset="-128"/>
                  <a:ea typeface="Meiryo UI" panose="020B0604030504040204" pitchFamily="50" charset="-128"/>
                </a:rPr>
                <a:t>会計管理等</a:t>
              </a:r>
              <a:r>
                <a:rPr lang="en-US" altLang="ja-JP" sz="882" dirty="0">
                  <a:solidFill>
                    <a:prstClr val="black"/>
                  </a:solidFill>
                  <a:latin typeface="Meiryo UI" panose="020B0604030504040204" pitchFamily="50" charset="-128"/>
                  <a:ea typeface="Meiryo UI" panose="020B0604030504040204" pitchFamily="50" charset="-128"/>
                </a:rPr>
                <a:t>)</a:t>
              </a:r>
              <a:r>
                <a:rPr lang="ja-JP" altLang="en-US" sz="1014" dirty="0">
                  <a:solidFill>
                    <a:prstClr val="black"/>
                  </a:solidFill>
                  <a:latin typeface="Meiryo UI" panose="020B0604030504040204" pitchFamily="50" charset="-128"/>
                  <a:ea typeface="Meiryo UI" panose="020B0604030504040204" pitchFamily="50" charset="-128"/>
                </a:rPr>
                <a:t> </a:t>
              </a:r>
              <a:endParaRPr lang="ja-JP" altLang="en-US" sz="882" dirty="0">
                <a:solidFill>
                  <a:prstClr val="black"/>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2631725" y="1337448"/>
              <a:ext cx="520595" cy="24203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9367" tIns="39683" rIns="79367" bIns="39683" rtlCol="0" anchor="ctr">
              <a:spAutoFit/>
            </a:bodyPr>
            <a:lstStyle/>
            <a:p>
              <a:pPr algn="ctr" defTabSz="503972" eaLnBrk="1" fontAlgn="auto" hangingPunct="1">
                <a:spcBef>
                  <a:spcPts val="0"/>
                </a:spcBef>
                <a:spcAft>
                  <a:spcPts val="0"/>
                </a:spcAft>
              </a:pPr>
              <a:r>
                <a:rPr lang="ja-JP" altLang="en-US" sz="1213" b="1" dirty="0">
                  <a:solidFill>
                    <a:prstClr val="white"/>
                  </a:solidFill>
                  <a:latin typeface="Meiryo UI" panose="020B0604030504040204" pitchFamily="50" charset="-128"/>
                  <a:ea typeface="Meiryo UI" panose="020B0604030504040204" pitchFamily="50" charset="-128"/>
                </a:rPr>
                <a:t>共　通</a:t>
              </a:r>
            </a:p>
          </p:txBody>
        </p:sp>
        <p:pic>
          <p:nvPicPr>
            <p:cNvPr id="1042" name="図 1041"/>
            <p:cNvPicPr>
              <a:picLocks noChangeAspect="1"/>
            </p:cNvPicPr>
            <p:nvPr/>
          </p:nvPicPr>
          <p:blipFill rotWithShape="1">
            <a:blip r:embed="rId4"/>
            <a:srcRect t="11779" b="12285"/>
            <a:stretch/>
          </p:blipFill>
          <p:spPr>
            <a:xfrm>
              <a:off x="4062478" y="2542220"/>
              <a:ext cx="825884" cy="468000"/>
            </a:xfrm>
            <a:prstGeom prst="rect">
              <a:avLst/>
            </a:prstGeom>
          </p:spPr>
        </p:pic>
      </p:grpSp>
      <p:grpSp>
        <p:nvGrpSpPr>
          <p:cNvPr id="80" name="グループ化 79"/>
          <p:cNvGrpSpPr/>
          <p:nvPr/>
        </p:nvGrpSpPr>
        <p:grpSpPr>
          <a:xfrm>
            <a:off x="935271" y="2516783"/>
            <a:ext cx="2391129" cy="499496"/>
            <a:chOff x="570751" y="2283182"/>
            <a:chExt cx="2169189" cy="453134"/>
          </a:xfrm>
        </p:grpSpPr>
        <p:sp>
          <p:nvSpPr>
            <p:cNvPr id="141" name="テキスト ボックス 140"/>
            <p:cNvSpPr txBox="1"/>
            <p:nvPr/>
          </p:nvSpPr>
          <p:spPr>
            <a:xfrm>
              <a:off x="787727" y="2283182"/>
              <a:ext cx="1952213" cy="453134"/>
            </a:xfrm>
            <a:prstGeom prst="rect">
              <a:avLst/>
            </a:prstGeom>
            <a:noFill/>
          </p:spPr>
          <p:txBody>
            <a:bodyPr wrap="square" rtlCol="0">
              <a:spAutoFit/>
            </a:bodyPr>
            <a:lstStyle/>
            <a:p>
              <a:pPr defTabSz="503972" eaLnBrk="1" fontAlgn="auto" hangingPunct="1">
                <a:spcBef>
                  <a:spcPts val="0"/>
                </a:spcBef>
                <a:spcAft>
                  <a:spcPts val="0"/>
                </a:spcAft>
              </a:pPr>
              <a:r>
                <a:rPr lang="ja-JP" altLang="en-US" sz="1323" b="1" dirty="0">
                  <a:solidFill>
                    <a:srgbClr val="FF0000"/>
                  </a:solidFill>
                  <a:latin typeface="Meiryo UI" panose="020B0604030504040204" pitchFamily="50" charset="-128"/>
                  <a:ea typeface="Meiryo UI" panose="020B0604030504040204" pitchFamily="50" charset="-128"/>
                </a:rPr>
                <a:t>指導にあたって必要となる</a:t>
              </a:r>
              <a:endParaRPr lang="en-US" altLang="ja-JP" sz="1323" b="1" dirty="0">
                <a:solidFill>
                  <a:srgbClr val="FF0000"/>
                </a:solidFill>
                <a:latin typeface="Meiryo UI" panose="020B0604030504040204" pitchFamily="50" charset="-128"/>
                <a:ea typeface="Meiryo UI" panose="020B0604030504040204" pitchFamily="50" charset="-128"/>
              </a:endParaRPr>
            </a:p>
            <a:p>
              <a:pPr defTabSz="503972" eaLnBrk="1" fontAlgn="auto" hangingPunct="1">
                <a:spcBef>
                  <a:spcPts val="0"/>
                </a:spcBef>
                <a:spcAft>
                  <a:spcPts val="0"/>
                </a:spcAft>
              </a:pPr>
              <a:r>
                <a:rPr lang="ja-JP" altLang="en-US" sz="1323" b="1" dirty="0">
                  <a:solidFill>
                    <a:srgbClr val="FF0000"/>
                  </a:solidFill>
                  <a:latin typeface="Meiryo UI" panose="020B0604030504040204" pitchFamily="50" charset="-128"/>
                  <a:ea typeface="Meiryo UI" panose="020B0604030504040204" pitchFamily="50" charset="-128"/>
                </a:rPr>
                <a:t>知識を習得</a:t>
              </a:r>
              <a:endParaRPr lang="en-US" altLang="ja-JP" sz="1323" b="1" dirty="0">
                <a:solidFill>
                  <a:srgbClr val="FF0000"/>
                </a:solidFill>
                <a:latin typeface="Meiryo UI" panose="020B0604030504040204" pitchFamily="50" charset="-128"/>
                <a:ea typeface="Meiryo UI" panose="020B0604030504040204" pitchFamily="50" charset="-128"/>
              </a:endParaRPr>
            </a:p>
          </p:txBody>
        </p:sp>
        <p:pic>
          <p:nvPicPr>
            <p:cNvPr id="142" name="図 141"/>
            <p:cNvPicPr>
              <a:picLocks noChangeAspect="1"/>
            </p:cNvPicPr>
            <p:nvPr/>
          </p:nvPicPr>
          <p:blipFill rotWithShape="1">
            <a:blip r:embed="rId3" cstate="print">
              <a:extLst>
                <a:ext uri="{28A0092B-C50C-407E-A947-70E740481C1C}">
                  <a14:useLocalDpi xmlns:a14="http://schemas.microsoft.com/office/drawing/2010/main" val="0"/>
                </a:ext>
              </a:extLst>
            </a:blip>
            <a:srcRect b="30008"/>
            <a:stretch/>
          </p:blipFill>
          <p:spPr>
            <a:xfrm>
              <a:off x="570751" y="2355349"/>
              <a:ext cx="254854" cy="144000"/>
            </a:xfrm>
            <a:prstGeom prst="rect">
              <a:avLst/>
            </a:prstGeom>
            <a:ln>
              <a:noFill/>
            </a:ln>
          </p:spPr>
        </p:pic>
      </p:grpSp>
      <p:grpSp>
        <p:nvGrpSpPr>
          <p:cNvPr id="81" name="グループ化 80"/>
          <p:cNvGrpSpPr/>
          <p:nvPr/>
        </p:nvGrpSpPr>
        <p:grpSpPr>
          <a:xfrm>
            <a:off x="935271" y="4585328"/>
            <a:ext cx="2346366" cy="295915"/>
            <a:chOff x="611359" y="4020024"/>
            <a:chExt cx="2128581" cy="268449"/>
          </a:xfrm>
        </p:grpSpPr>
        <p:pic>
          <p:nvPicPr>
            <p:cNvPr id="136" name="図 1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359" y="4068523"/>
              <a:ext cx="176368" cy="180000"/>
            </a:xfrm>
            <a:prstGeom prst="rect">
              <a:avLst/>
            </a:prstGeom>
            <a:ln>
              <a:noFill/>
            </a:ln>
          </p:spPr>
        </p:pic>
        <p:sp>
          <p:nvSpPr>
            <p:cNvPr id="145" name="テキスト ボックス 144"/>
            <p:cNvSpPr txBox="1"/>
            <p:nvPr/>
          </p:nvSpPr>
          <p:spPr>
            <a:xfrm>
              <a:off x="787727" y="4020024"/>
              <a:ext cx="1952213" cy="268449"/>
            </a:xfrm>
            <a:prstGeom prst="rect">
              <a:avLst/>
            </a:prstGeom>
            <a:noFill/>
          </p:spPr>
          <p:txBody>
            <a:bodyPr wrap="square" rtlCol="0">
              <a:spAutoFit/>
            </a:bodyPr>
            <a:lstStyle/>
            <a:p>
              <a:pPr defTabSz="503972" eaLnBrk="1" fontAlgn="auto" hangingPunct="1">
                <a:spcBef>
                  <a:spcPts val="0"/>
                </a:spcBef>
                <a:spcAft>
                  <a:spcPts val="0"/>
                </a:spcAft>
              </a:pPr>
              <a:r>
                <a:rPr lang="ja-JP" altLang="en-US" sz="1323" b="1" dirty="0">
                  <a:solidFill>
                    <a:srgbClr val="FF0000"/>
                  </a:solidFill>
                  <a:latin typeface="Meiryo UI" panose="020B0604030504040204" pitchFamily="50" charset="-128"/>
                  <a:ea typeface="Meiryo UI" panose="020B0604030504040204" pitchFamily="50" charset="-128"/>
                </a:rPr>
                <a:t>域内の複数校への対応に</a:t>
              </a:r>
              <a:endParaRPr lang="en-US" altLang="ja-JP" sz="1323" b="1" dirty="0">
                <a:solidFill>
                  <a:srgbClr val="FF0000"/>
                </a:solidFill>
                <a:latin typeface="Meiryo UI" panose="020B0604030504040204" pitchFamily="50" charset="-128"/>
                <a:ea typeface="Meiryo UI" panose="020B0604030504040204" pitchFamily="50" charset="-128"/>
              </a:endParaRPr>
            </a:p>
          </p:txBody>
        </p:sp>
      </p:grpSp>
      <p:grpSp>
        <p:nvGrpSpPr>
          <p:cNvPr id="151" name="グループ化 150"/>
          <p:cNvGrpSpPr/>
          <p:nvPr/>
        </p:nvGrpSpPr>
        <p:grpSpPr>
          <a:xfrm>
            <a:off x="3077185" y="3737032"/>
            <a:ext cx="6738234" cy="3369783"/>
            <a:chOff x="2513857" y="1027674"/>
            <a:chExt cx="6112804" cy="3057006"/>
          </a:xfrm>
        </p:grpSpPr>
        <p:sp>
          <p:nvSpPr>
            <p:cNvPr id="152" name="正方形/長方形 151"/>
            <p:cNvSpPr/>
            <p:nvPr/>
          </p:nvSpPr>
          <p:spPr>
            <a:xfrm>
              <a:off x="3134955" y="1056179"/>
              <a:ext cx="3506404" cy="24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nchorCtr="0">
              <a:spAutoFit/>
            </a:bodyPr>
            <a:lstStyle/>
            <a:p>
              <a:pPr defTabSz="503972" eaLnBrk="1" fontAlgn="auto" hangingPunct="1">
                <a:spcBef>
                  <a:spcPts val="0"/>
                </a:spcBef>
                <a:spcAft>
                  <a:spcPts val="0"/>
                </a:spcAft>
              </a:pPr>
              <a:r>
                <a:rPr lang="ja-JP" altLang="en-US" sz="1157" dirty="0">
                  <a:solidFill>
                    <a:prstClr val="black"/>
                  </a:solidFill>
                  <a:latin typeface="Meiryo UI" panose="020B0604030504040204" pitchFamily="50" charset="-128"/>
                  <a:ea typeface="Meiryo UI" panose="020B0604030504040204" pitchFamily="50" charset="-128"/>
                </a:rPr>
                <a:t>企業や大学における対応可能種目等をそれぞれリストにて紹介</a:t>
              </a:r>
            </a:p>
          </p:txBody>
        </p:sp>
        <p:sp>
          <p:nvSpPr>
            <p:cNvPr id="153" name="角丸四角形 152"/>
            <p:cNvSpPr/>
            <p:nvPr/>
          </p:nvSpPr>
          <p:spPr>
            <a:xfrm>
              <a:off x="2578661" y="1276680"/>
              <a:ext cx="6048000" cy="2808000"/>
            </a:xfrm>
            <a:prstGeom prst="roundRect">
              <a:avLst>
                <a:gd name="adj"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503972" eaLnBrk="1" fontAlgn="auto" hangingPunct="1">
                <a:spcBef>
                  <a:spcPts val="0"/>
                </a:spcBef>
                <a:spcAft>
                  <a:spcPts val="0"/>
                </a:spcAft>
              </a:pPr>
              <a:endParaRPr lang="ja-JP" altLang="en-US" sz="1157" b="1" u="sng" dirty="0">
                <a:solidFill>
                  <a:srgbClr val="FF0000"/>
                </a:solidFill>
                <a:latin typeface="Meiryo UI" panose="020B0604030504040204" pitchFamily="50" charset="-128"/>
                <a:ea typeface="Meiryo UI" panose="020B0604030504040204" pitchFamily="50" charset="-128"/>
              </a:endParaRPr>
            </a:p>
          </p:txBody>
        </p:sp>
        <p:sp>
          <p:nvSpPr>
            <p:cNvPr id="157" name="メモ 156"/>
            <p:cNvSpPr/>
            <p:nvPr/>
          </p:nvSpPr>
          <p:spPr>
            <a:xfrm>
              <a:off x="2513857" y="1027674"/>
              <a:ext cx="594759" cy="263791"/>
            </a:xfrm>
            <a:prstGeom prst="foldedCorner">
              <a:avLst/>
            </a:prstGeom>
            <a:solidFill>
              <a:schemeClr val="accent4">
                <a:lumMod val="60000"/>
                <a:lumOff val="40000"/>
              </a:schemeClr>
            </a:solidFill>
          </p:spPr>
          <p:style>
            <a:lnRef idx="1">
              <a:schemeClr val="accent4"/>
            </a:lnRef>
            <a:fillRef idx="2">
              <a:schemeClr val="accent4"/>
            </a:fillRef>
            <a:effectRef idx="1">
              <a:schemeClr val="accent4"/>
            </a:effectRef>
            <a:fontRef idx="minor">
              <a:schemeClr val="dk1"/>
            </a:fontRef>
          </p:style>
          <p:txBody>
            <a:bodyPr wrap="none" lIns="79367" tIns="39683" rIns="79367" bIns="0" rtlCol="0" anchor="ctr">
              <a:spAutoFit/>
            </a:bodyPr>
            <a:lstStyle/>
            <a:p>
              <a:pPr algn="ctr" defTabSz="503972" eaLnBrk="1" fontAlgn="auto" hangingPunct="1">
                <a:spcBef>
                  <a:spcPts val="0"/>
                </a:spcBef>
                <a:spcAft>
                  <a:spcPts val="0"/>
                </a:spcAft>
              </a:pPr>
              <a:r>
                <a:rPr lang="en-US" altLang="ja-JP" sz="1323" b="1" dirty="0">
                  <a:solidFill>
                    <a:prstClr val="black"/>
                  </a:solidFill>
                  <a:latin typeface="Bradley Hand ITC" panose="03070402050302030203" pitchFamily="66" charset="0"/>
                  <a:ea typeface="游ゴシック" panose="020B0400000000000000" pitchFamily="50" charset="-128"/>
                </a:rPr>
                <a:t>MENU</a:t>
              </a:r>
              <a:endParaRPr lang="ja-JP" altLang="en-US" sz="1323" b="1" dirty="0">
                <a:solidFill>
                  <a:prstClr val="black"/>
                </a:solidFill>
                <a:latin typeface="Bradley Hand ITC" panose="03070402050302030203" pitchFamily="66" charset="0"/>
                <a:ea typeface="游ゴシック" panose="020B0400000000000000" pitchFamily="50" charset="-128"/>
              </a:endParaRPr>
            </a:p>
          </p:txBody>
        </p:sp>
      </p:grpSp>
      <p:pic>
        <p:nvPicPr>
          <p:cNvPr id="140" name="図 139"/>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9508" y1="32727" x2="29508" y2="32727"/>
                      </a14:backgroundRemoval>
                    </a14:imgEffect>
                  </a14:imgLayer>
                </a14:imgProps>
              </a:ext>
              <a:ext uri="{28A0092B-C50C-407E-A947-70E740481C1C}">
                <a14:useLocalDpi xmlns:a14="http://schemas.microsoft.com/office/drawing/2010/main" val="0"/>
              </a:ext>
            </a:extLst>
          </a:blip>
          <a:stretch>
            <a:fillRect/>
          </a:stretch>
        </p:blipFill>
        <p:spPr>
          <a:xfrm>
            <a:off x="9169610" y="4576775"/>
            <a:ext cx="524360" cy="476200"/>
          </a:xfrm>
          <a:prstGeom prst="rect">
            <a:avLst/>
          </a:prstGeom>
        </p:spPr>
      </p:pic>
      <p:grpSp>
        <p:nvGrpSpPr>
          <p:cNvPr id="82" name="グループ化 81"/>
          <p:cNvGrpSpPr/>
          <p:nvPr/>
        </p:nvGrpSpPr>
        <p:grpSpPr>
          <a:xfrm>
            <a:off x="935271" y="5164505"/>
            <a:ext cx="2346366" cy="295915"/>
            <a:chOff x="611359" y="4494652"/>
            <a:chExt cx="2128581" cy="268449"/>
          </a:xfrm>
        </p:grpSpPr>
        <p:pic>
          <p:nvPicPr>
            <p:cNvPr id="144" name="図 1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359" y="4543151"/>
              <a:ext cx="176368" cy="180000"/>
            </a:xfrm>
            <a:prstGeom prst="rect">
              <a:avLst/>
            </a:prstGeom>
            <a:ln>
              <a:noFill/>
            </a:ln>
          </p:spPr>
        </p:pic>
        <p:sp>
          <p:nvSpPr>
            <p:cNvPr id="163" name="テキスト ボックス 162"/>
            <p:cNvSpPr txBox="1"/>
            <p:nvPr/>
          </p:nvSpPr>
          <p:spPr>
            <a:xfrm>
              <a:off x="787727" y="4494652"/>
              <a:ext cx="1952213" cy="268449"/>
            </a:xfrm>
            <a:prstGeom prst="rect">
              <a:avLst/>
            </a:prstGeom>
            <a:noFill/>
          </p:spPr>
          <p:txBody>
            <a:bodyPr wrap="square" rtlCol="0">
              <a:spAutoFit/>
            </a:bodyPr>
            <a:lstStyle/>
            <a:p>
              <a:pPr defTabSz="503972" eaLnBrk="1" fontAlgn="auto" hangingPunct="1">
                <a:spcBef>
                  <a:spcPts val="0"/>
                </a:spcBef>
                <a:spcAft>
                  <a:spcPts val="0"/>
                </a:spcAft>
              </a:pPr>
              <a:r>
                <a:rPr lang="ja-JP" altLang="en-US" sz="1323" b="1" dirty="0">
                  <a:solidFill>
                    <a:srgbClr val="FF0000"/>
                  </a:solidFill>
                  <a:latin typeface="Meiryo UI" panose="020B0604030504040204" pitchFamily="50" charset="-128"/>
                  <a:ea typeface="Meiryo UI" panose="020B0604030504040204" pitchFamily="50" charset="-128"/>
                </a:rPr>
                <a:t>体験型イベント等の企画に</a:t>
              </a:r>
              <a:endParaRPr lang="en-US" altLang="ja-JP" sz="1323" b="1" dirty="0">
                <a:solidFill>
                  <a:srgbClr val="FF0000"/>
                </a:solidFill>
                <a:latin typeface="Meiryo UI" panose="020B0604030504040204" pitchFamily="50" charset="-128"/>
                <a:ea typeface="Meiryo UI" panose="020B0604030504040204" pitchFamily="50" charset="-128"/>
              </a:endParaRPr>
            </a:p>
          </p:txBody>
        </p:sp>
      </p:grpSp>
      <p:grpSp>
        <p:nvGrpSpPr>
          <p:cNvPr id="170" name="グループ化 169"/>
          <p:cNvGrpSpPr/>
          <p:nvPr/>
        </p:nvGrpSpPr>
        <p:grpSpPr>
          <a:xfrm>
            <a:off x="935271" y="5751887"/>
            <a:ext cx="2346366" cy="295915"/>
            <a:chOff x="611359" y="4494652"/>
            <a:chExt cx="2128581" cy="268449"/>
          </a:xfrm>
        </p:grpSpPr>
        <p:pic>
          <p:nvPicPr>
            <p:cNvPr id="171" name="図 1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359" y="4543151"/>
              <a:ext cx="176368" cy="180000"/>
            </a:xfrm>
            <a:prstGeom prst="rect">
              <a:avLst/>
            </a:prstGeom>
            <a:ln>
              <a:noFill/>
            </a:ln>
          </p:spPr>
        </p:pic>
        <p:sp>
          <p:nvSpPr>
            <p:cNvPr id="172" name="テキスト ボックス 171"/>
            <p:cNvSpPr txBox="1"/>
            <p:nvPr/>
          </p:nvSpPr>
          <p:spPr>
            <a:xfrm>
              <a:off x="787727" y="4494652"/>
              <a:ext cx="1952213" cy="268449"/>
            </a:xfrm>
            <a:prstGeom prst="rect">
              <a:avLst/>
            </a:prstGeom>
            <a:noFill/>
          </p:spPr>
          <p:txBody>
            <a:bodyPr wrap="square" rtlCol="0">
              <a:spAutoFit/>
            </a:bodyPr>
            <a:lstStyle/>
            <a:p>
              <a:pPr defTabSz="503972" eaLnBrk="1" fontAlgn="auto" hangingPunct="1">
                <a:spcBef>
                  <a:spcPts val="0"/>
                </a:spcBef>
                <a:spcAft>
                  <a:spcPts val="0"/>
                </a:spcAft>
              </a:pPr>
              <a:r>
                <a:rPr lang="ja-JP" altLang="en-US" sz="1323" b="1" dirty="0">
                  <a:solidFill>
                    <a:srgbClr val="FF0000"/>
                  </a:solidFill>
                  <a:latin typeface="Meiryo UI" panose="020B0604030504040204" pitchFamily="50" charset="-128"/>
                  <a:ea typeface="Meiryo UI" panose="020B0604030504040204" pitchFamily="50" charset="-128"/>
                </a:rPr>
                <a:t>集合型研修会へのサポート</a:t>
              </a:r>
              <a:endParaRPr lang="en-US" altLang="ja-JP" sz="1323" b="1" dirty="0">
                <a:solidFill>
                  <a:srgbClr val="FF0000"/>
                </a:solidFill>
                <a:latin typeface="Meiryo UI" panose="020B0604030504040204" pitchFamily="50" charset="-128"/>
                <a:ea typeface="Meiryo UI" panose="020B0604030504040204" pitchFamily="50" charset="-128"/>
              </a:endParaRPr>
            </a:p>
          </p:txBody>
        </p:sp>
      </p:grpSp>
      <p:sp>
        <p:nvSpPr>
          <p:cNvPr id="84" name="正方形/長方形 83"/>
          <p:cNvSpPr/>
          <p:nvPr/>
        </p:nvSpPr>
        <p:spPr>
          <a:xfrm>
            <a:off x="3228263" y="4122927"/>
            <a:ext cx="2579417" cy="278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defTabSz="503972" eaLnBrk="1" fontAlgn="auto" hangingPunct="1">
              <a:spcBef>
                <a:spcPts val="0"/>
              </a:spcBef>
              <a:spcAft>
                <a:spcPts val="0"/>
              </a:spcAft>
            </a:pPr>
            <a:r>
              <a:rPr lang="en-US" altLang="ja-JP" sz="1213" b="1" dirty="0">
                <a:solidFill>
                  <a:prstClr val="black"/>
                </a:solidFill>
                <a:latin typeface="Meiryo UI" panose="020B0604030504040204" pitchFamily="50" charset="-128"/>
                <a:ea typeface="Meiryo UI" panose="020B0604030504040204" pitchFamily="50" charset="-128"/>
              </a:rPr>
              <a:t>A</a:t>
            </a:r>
            <a:r>
              <a:rPr lang="ja-JP" altLang="en-US" sz="1213" b="1" dirty="0">
                <a:solidFill>
                  <a:prstClr val="black"/>
                </a:solidFill>
                <a:latin typeface="Meiryo UI" panose="020B0604030504040204" pitchFamily="50" charset="-128"/>
                <a:ea typeface="Meiryo UI" panose="020B0604030504040204" pitchFamily="50" charset="-128"/>
              </a:rPr>
              <a:t>：運営団体・実施主体として</a:t>
            </a:r>
            <a:endParaRPr lang="en-US" altLang="ja-JP" sz="1213" b="1" dirty="0">
              <a:solidFill>
                <a:prstClr val="black"/>
              </a:solidFill>
              <a:latin typeface="Meiryo UI" panose="020B0604030504040204" pitchFamily="50" charset="-128"/>
              <a:ea typeface="Meiryo UI" panose="020B0604030504040204" pitchFamily="50" charset="-128"/>
            </a:endParaRPr>
          </a:p>
        </p:txBody>
      </p:sp>
      <p:sp>
        <p:nvSpPr>
          <p:cNvPr id="173" name="テキスト ボックス 172"/>
          <p:cNvSpPr txBox="1"/>
          <p:nvPr/>
        </p:nvSpPr>
        <p:spPr>
          <a:xfrm>
            <a:off x="3369165" y="4409267"/>
            <a:ext cx="5866991" cy="169598"/>
          </a:xfrm>
          <a:prstGeom prst="rect">
            <a:avLst/>
          </a:prstGeom>
          <a:noFill/>
        </p:spPr>
        <p:txBody>
          <a:bodyPr wrap="none" lIns="0" tIns="0" rIns="0" bIns="0" rtlCol="0">
            <a:spAutoFit/>
          </a:bodyPr>
          <a:lstStyle/>
          <a:p>
            <a:pPr defTabSz="465216" eaLnBrk="1" fontAlgn="auto" hangingPunct="1">
              <a:spcBef>
                <a:spcPts val="0"/>
              </a:spcBef>
              <a:spcAft>
                <a:spcPts val="0"/>
              </a:spcAft>
              <a:defRPr/>
            </a:pPr>
            <a:r>
              <a:rPr lang="ja-JP" altLang="en-US" sz="1102" dirty="0">
                <a:solidFill>
                  <a:prstClr val="black"/>
                </a:solidFill>
                <a:latin typeface="Meiryo UI" panose="020B0604030504040204" pitchFamily="50" charset="-128"/>
                <a:ea typeface="Meiryo UI" panose="020B0604030504040204" pitchFamily="50" charset="-128"/>
              </a:rPr>
              <a:t>　各地域クラブ活動を統括する運営団体や、個別の地域クラブ活動を実際に行う実施主体の担い手として</a:t>
            </a:r>
            <a:endParaRPr lang="en-US" altLang="ja-JP" sz="1102" dirty="0">
              <a:solidFill>
                <a:prstClr val="black"/>
              </a:solidFill>
              <a:latin typeface="Meiryo UI" panose="020B0604030504040204" pitchFamily="50" charset="-128"/>
              <a:ea typeface="Meiryo UI" panose="020B0604030504040204" pitchFamily="50" charset="-128"/>
            </a:endParaRPr>
          </a:p>
        </p:txBody>
      </p:sp>
      <p:sp>
        <p:nvSpPr>
          <p:cNvPr id="165" name="正方形/長方形 164"/>
          <p:cNvSpPr/>
          <p:nvPr/>
        </p:nvSpPr>
        <p:spPr>
          <a:xfrm>
            <a:off x="3228262" y="4872248"/>
            <a:ext cx="2579417" cy="278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defTabSz="503972" eaLnBrk="1" fontAlgn="auto" hangingPunct="1">
              <a:spcBef>
                <a:spcPts val="0"/>
              </a:spcBef>
              <a:spcAft>
                <a:spcPts val="0"/>
              </a:spcAft>
            </a:pPr>
            <a:r>
              <a:rPr lang="en-US" altLang="ja-JP" sz="1213" b="1" dirty="0">
                <a:solidFill>
                  <a:prstClr val="black"/>
                </a:solidFill>
                <a:latin typeface="Meiryo UI" panose="020B0604030504040204" pitchFamily="50" charset="-128"/>
                <a:ea typeface="Meiryo UI" panose="020B0604030504040204" pitchFamily="50" charset="-128"/>
              </a:rPr>
              <a:t>B</a:t>
            </a:r>
            <a:r>
              <a:rPr lang="ja-JP" altLang="en-US" sz="1213" b="1" dirty="0">
                <a:solidFill>
                  <a:prstClr val="black"/>
                </a:solidFill>
                <a:latin typeface="Meiryo UI" panose="020B0604030504040204" pitchFamily="50" charset="-128"/>
                <a:ea typeface="Meiryo UI" panose="020B0604030504040204" pitchFamily="50" charset="-128"/>
              </a:rPr>
              <a:t>：特定種目への指導者派遣として</a:t>
            </a:r>
          </a:p>
        </p:txBody>
      </p:sp>
      <p:sp>
        <p:nvSpPr>
          <p:cNvPr id="174" name="テキスト ボックス 173"/>
          <p:cNvSpPr txBox="1"/>
          <p:nvPr/>
        </p:nvSpPr>
        <p:spPr>
          <a:xfrm>
            <a:off x="3369164" y="5158110"/>
            <a:ext cx="5689058" cy="339195"/>
          </a:xfrm>
          <a:prstGeom prst="rect">
            <a:avLst/>
          </a:prstGeom>
          <a:noFill/>
        </p:spPr>
        <p:txBody>
          <a:bodyPr wrap="none" lIns="0" tIns="0" rIns="0" bIns="0" rtlCol="0">
            <a:spAutoFit/>
          </a:bodyPr>
          <a:lstStyle/>
          <a:p>
            <a:pPr defTabSz="465216" eaLnBrk="1" fontAlgn="auto" hangingPunct="1">
              <a:spcBef>
                <a:spcPts val="0"/>
              </a:spcBef>
              <a:spcAft>
                <a:spcPts val="0"/>
              </a:spcAft>
              <a:defRPr/>
            </a:pPr>
            <a:r>
              <a:rPr lang="ja-JP" altLang="en-US" sz="1102" dirty="0">
                <a:solidFill>
                  <a:prstClr val="black"/>
                </a:solidFill>
                <a:latin typeface="Meiryo UI" panose="020B0604030504040204" pitchFamily="50" charset="-128"/>
                <a:ea typeface="Meiryo UI" panose="020B0604030504040204" pitchFamily="50" charset="-128"/>
              </a:rPr>
              <a:t>　陸上競技やサッカー等の指定する種目で、域内の複数校における地域移行を進めるために必要となる</a:t>
            </a:r>
            <a:endParaRPr lang="en-US" altLang="ja-JP" sz="1102"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102" dirty="0">
                <a:solidFill>
                  <a:prstClr val="black"/>
                </a:solidFill>
                <a:latin typeface="Meiryo UI" panose="020B0604030504040204" pitchFamily="50" charset="-128"/>
                <a:ea typeface="Meiryo UI" panose="020B0604030504040204" pitchFamily="50" charset="-128"/>
              </a:rPr>
              <a:t>複数の指導者の確保として</a:t>
            </a:r>
            <a:endParaRPr lang="en-US" altLang="ja-JP" sz="1102" dirty="0">
              <a:solidFill>
                <a:prstClr val="black"/>
              </a:solidFill>
              <a:latin typeface="Meiryo UI" panose="020B0604030504040204" pitchFamily="50" charset="-128"/>
              <a:ea typeface="Meiryo UI" panose="020B0604030504040204" pitchFamily="50" charset="-128"/>
            </a:endParaRPr>
          </a:p>
        </p:txBody>
      </p:sp>
      <p:sp>
        <p:nvSpPr>
          <p:cNvPr id="166" name="正方形/長方形 165"/>
          <p:cNvSpPr/>
          <p:nvPr/>
        </p:nvSpPr>
        <p:spPr>
          <a:xfrm>
            <a:off x="3228261" y="5631592"/>
            <a:ext cx="2579417" cy="278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defTabSz="503972" eaLnBrk="1" fontAlgn="auto" hangingPunct="1">
              <a:spcBef>
                <a:spcPts val="0"/>
              </a:spcBef>
              <a:spcAft>
                <a:spcPts val="0"/>
              </a:spcAft>
            </a:pPr>
            <a:r>
              <a:rPr lang="en-US" altLang="ja-JP" sz="1213" b="1" dirty="0">
                <a:solidFill>
                  <a:prstClr val="black"/>
                </a:solidFill>
                <a:latin typeface="Meiryo UI" panose="020B0604030504040204" pitchFamily="50" charset="-128"/>
                <a:ea typeface="Meiryo UI" panose="020B0604030504040204" pitchFamily="50" charset="-128"/>
              </a:rPr>
              <a:t>C</a:t>
            </a:r>
            <a:r>
              <a:rPr lang="ja-JP" altLang="en-US" sz="1213" b="1" dirty="0">
                <a:solidFill>
                  <a:prstClr val="black"/>
                </a:solidFill>
                <a:latin typeface="Meiryo UI" panose="020B0604030504040204" pitchFamily="50" charset="-128"/>
                <a:ea typeface="Meiryo UI" panose="020B0604030504040204" pitchFamily="50" charset="-128"/>
              </a:rPr>
              <a:t>：体験型イベント等のサポートとして</a:t>
            </a:r>
          </a:p>
        </p:txBody>
      </p:sp>
      <p:sp>
        <p:nvSpPr>
          <p:cNvPr id="177" name="テキスト ボックス 176"/>
          <p:cNvSpPr txBox="1"/>
          <p:nvPr/>
        </p:nvSpPr>
        <p:spPr>
          <a:xfrm>
            <a:off x="3369165" y="5922608"/>
            <a:ext cx="6057749" cy="339195"/>
          </a:xfrm>
          <a:prstGeom prst="rect">
            <a:avLst/>
          </a:prstGeom>
          <a:noFill/>
        </p:spPr>
        <p:txBody>
          <a:bodyPr wrap="none" lIns="0" tIns="0" rIns="0" bIns="0" rtlCol="0">
            <a:spAutoFit/>
          </a:bodyPr>
          <a:lstStyle/>
          <a:p>
            <a:pPr defTabSz="465216" eaLnBrk="1" fontAlgn="auto" hangingPunct="1">
              <a:spcBef>
                <a:spcPts val="0"/>
              </a:spcBef>
              <a:spcAft>
                <a:spcPts val="0"/>
              </a:spcAft>
              <a:defRPr/>
            </a:pPr>
            <a:r>
              <a:rPr lang="ja-JP" altLang="en-US" sz="1102" dirty="0">
                <a:solidFill>
                  <a:prstClr val="black"/>
                </a:solidFill>
                <a:latin typeface="Meiryo UI" panose="020B0604030504040204" pitchFamily="50" charset="-128"/>
                <a:ea typeface="Meiryo UI" panose="020B0604030504040204" pitchFamily="50" charset="-128"/>
              </a:rPr>
              <a:t>　複数の活動を同時に体験することを含め、生徒の志向や体力等の状況に適したスポーツ・文化芸術に親しむ</a:t>
            </a:r>
            <a:endParaRPr lang="en-US" altLang="ja-JP" sz="1102"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102" dirty="0">
                <a:solidFill>
                  <a:prstClr val="black"/>
                </a:solidFill>
                <a:latin typeface="Meiryo UI" panose="020B0604030504040204" pitchFamily="50" charset="-128"/>
                <a:ea typeface="Meiryo UI" panose="020B0604030504040204" pitchFamily="50" charset="-128"/>
              </a:rPr>
              <a:t>機会つくりの企画・運営のサポートとして</a:t>
            </a:r>
            <a:endParaRPr lang="en-US" altLang="ja-JP" sz="1102" dirty="0">
              <a:solidFill>
                <a:prstClr val="black"/>
              </a:solidFill>
              <a:latin typeface="Meiryo UI" panose="020B0604030504040204" pitchFamily="50" charset="-128"/>
              <a:ea typeface="Meiryo UI" panose="020B0604030504040204" pitchFamily="50" charset="-128"/>
            </a:endParaRPr>
          </a:p>
        </p:txBody>
      </p:sp>
      <p:sp>
        <p:nvSpPr>
          <p:cNvPr id="167" name="正方形/長方形 166"/>
          <p:cNvSpPr/>
          <p:nvPr/>
        </p:nvSpPr>
        <p:spPr>
          <a:xfrm>
            <a:off x="3228262" y="6384936"/>
            <a:ext cx="2529860" cy="278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defTabSz="503972" eaLnBrk="1" fontAlgn="auto" hangingPunct="1">
              <a:spcBef>
                <a:spcPts val="0"/>
              </a:spcBef>
              <a:spcAft>
                <a:spcPts val="0"/>
              </a:spcAft>
            </a:pPr>
            <a:r>
              <a:rPr lang="en-US" altLang="ja-JP" sz="1213" b="1" dirty="0">
                <a:solidFill>
                  <a:prstClr val="black"/>
                </a:solidFill>
                <a:latin typeface="Meiryo UI" panose="020B0604030504040204" pitchFamily="50" charset="-128"/>
                <a:ea typeface="Meiryo UI" panose="020B0604030504040204" pitchFamily="50" charset="-128"/>
              </a:rPr>
              <a:t>D</a:t>
            </a:r>
            <a:r>
              <a:rPr lang="ja-JP" altLang="en-US" sz="1213" b="1" dirty="0">
                <a:solidFill>
                  <a:prstClr val="black"/>
                </a:solidFill>
                <a:latin typeface="Meiryo UI" panose="020B0604030504040204" pitchFamily="50" charset="-128"/>
                <a:ea typeface="Meiryo UI" panose="020B0604030504040204" pitchFamily="50" charset="-128"/>
              </a:rPr>
              <a:t>：集合型研修会へのサポートとして</a:t>
            </a:r>
          </a:p>
        </p:txBody>
      </p:sp>
      <p:sp>
        <p:nvSpPr>
          <p:cNvPr id="178" name="テキスト ボックス 177"/>
          <p:cNvSpPr txBox="1"/>
          <p:nvPr/>
        </p:nvSpPr>
        <p:spPr>
          <a:xfrm>
            <a:off x="3369165" y="6673092"/>
            <a:ext cx="6253315" cy="339195"/>
          </a:xfrm>
          <a:prstGeom prst="rect">
            <a:avLst/>
          </a:prstGeom>
          <a:noFill/>
        </p:spPr>
        <p:txBody>
          <a:bodyPr wrap="none" lIns="0" tIns="0" rIns="0" bIns="0" rtlCol="0">
            <a:spAutoFit/>
          </a:bodyPr>
          <a:lstStyle/>
          <a:p>
            <a:pPr defTabSz="465216" eaLnBrk="1" fontAlgn="auto" hangingPunct="1">
              <a:spcBef>
                <a:spcPts val="0"/>
              </a:spcBef>
              <a:spcAft>
                <a:spcPts val="0"/>
              </a:spcAft>
              <a:defRPr/>
            </a:pPr>
            <a:r>
              <a:rPr lang="ja-JP" altLang="en-US" sz="1102" dirty="0">
                <a:solidFill>
                  <a:prstClr val="black"/>
                </a:solidFill>
                <a:latin typeface="Meiryo UI" panose="020B0604030504040204" pitchFamily="50" charset="-128"/>
                <a:ea typeface="Meiryo UI" panose="020B0604030504040204" pitchFamily="50" charset="-128"/>
              </a:rPr>
              <a:t>　更なる指導者の質の向上に向けて、特定の種目等における最新の指導法等を習得するための集合型研修会を</a:t>
            </a:r>
            <a:endParaRPr lang="en-US" altLang="ja-JP" sz="1102" dirty="0">
              <a:solidFill>
                <a:prstClr val="black"/>
              </a:solidFill>
              <a:latin typeface="Meiryo UI" panose="020B0604030504040204" pitchFamily="50" charset="-128"/>
              <a:ea typeface="Meiryo UI" panose="020B0604030504040204" pitchFamily="50" charset="-128"/>
            </a:endParaRPr>
          </a:p>
          <a:p>
            <a:pPr defTabSz="465216" eaLnBrk="1" fontAlgn="auto" hangingPunct="1">
              <a:spcBef>
                <a:spcPts val="0"/>
              </a:spcBef>
              <a:spcAft>
                <a:spcPts val="0"/>
              </a:spcAft>
              <a:defRPr/>
            </a:pPr>
            <a:r>
              <a:rPr lang="ja-JP" altLang="en-US" sz="1102" dirty="0">
                <a:solidFill>
                  <a:prstClr val="black"/>
                </a:solidFill>
                <a:latin typeface="Meiryo UI" panose="020B0604030504040204" pitchFamily="50" charset="-128"/>
                <a:ea typeface="Meiryo UI" panose="020B0604030504040204" pitchFamily="50" charset="-128"/>
              </a:rPr>
              <a:t>一括開催するためのサポートとして</a:t>
            </a:r>
            <a:endParaRPr lang="en-US" altLang="ja-JP" sz="1102" dirty="0">
              <a:solidFill>
                <a:prstClr val="black"/>
              </a:solidFill>
              <a:latin typeface="Meiryo UI" panose="020B0604030504040204" pitchFamily="50" charset="-128"/>
              <a:ea typeface="Meiryo UI" panose="020B0604030504040204" pitchFamily="50" charset="-128"/>
            </a:endParaRPr>
          </a:p>
        </p:txBody>
      </p:sp>
      <p:pic>
        <p:nvPicPr>
          <p:cNvPr id="93" name="図 92"/>
          <p:cNvPicPr>
            <a:picLocks noChangeAspect="1"/>
          </p:cNvPicPr>
          <p:nvPr/>
        </p:nvPicPr>
        <p:blipFill>
          <a:blip r:embed="rId8"/>
          <a:stretch>
            <a:fillRect/>
          </a:stretch>
        </p:blipFill>
        <p:spPr>
          <a:xfrm>
            <a:off x="1258206" y="6182886"/>
            <a:ext cx="1436477" cy="753983"/>
          </a:xfrm>
          <a:prstGeom prst="rect">
            <a:avLst/>
          </a:prstGeom>
        </p:spPr>
      </p:pic>
    </p:spTree>
    <p:extLst>
      <p:ext uri="{BB962C8B-B14F-4D97-AF65-F5344CB8AC3E}">
        <p14:creationId xmlns:p14="http://schemas.microsoft.com/office/powerpoint/2010/main" val="2086826908"/>
      </p:ext>
    </p:extLst>
  </p:cSld>
  <p:clrMapOvr>
    <a:masterClrMapping/>
  </p:clrMapOvr>
</p:sld>
</file>

<file path=ppt/theme/theme1.xml><?xml version="1.0" encoding="utf-8"?>
<a:theme xmlns:a="http://schemas.openxmlformats.org/drawingml/2006/main" name="1_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プレゼンテーションフォーマット全体.pptx" id="{E0658FE9-B160-416E-B601-D9C338BE418C}" vid="{9D1B29A1-FE70-4774-A285-AFD79BAE73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F69FB13B90484409EEF918D2B735CED" ma:contentTypeVersion="13" ma:contentTypeDescription="新しいドキュメントを作成します。" ma:contentTypeScope="" ma:versionID="d7c8c2339cabd4e728e307b189b2e8c7">
  <xsd:schema xmlns:xsd="http://www.w3.org/2001/XMLSchema" xmlns:xs="http://www.w3.org/2001/XMLSchema" xmlns:p="http://schemas.microsoft.com/office/2006/metadata/properties" xmlns:ns2="755e579f-5300-4ed4-8097-650dfdc529f7" xmlns:ns3="1435ca12-eb22-48af-9e36-2fcf9adea235" targetNamespace="http://schemas.microsoft.com/office/2006/metadata/properties" ma:root="true" ma:fieldsID="6373845e6ce8ce37a8914c90e396ba38" ns2:_="" ns3:_="">
    <xsd:import namespace="755e579f-5300-4ed4-8097-650dfdc529f7"/>
    <xsd:import namespace="1435ca12-eb22-48af-9e36-2fcf9adea23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e579f-5300-4ed4-8097-650dfdc529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35ca12-eb22-48af-9e36-2fcf9adea235"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68A5CE-2F47-44B7-BD69-4C5097C61C86}">
  <ds:schemaRefs>
    <ds:schemaRef ds:uri="http://schemas.microsoft.com/sharepoint/v3/contenttype/forms"/>
  </ds:schemaRefs>
</ds:datastoreItem>
</file>

<file path=customXml/itemProps2.xml><?xml version="1.0" encoding="utf-8"?>
<ds:datastoreItem xmlns:ds="http://schemas.openxmlformats.org/officeDocument/2006/customXml" ds:itemID="{F51EEC03-B1C9-4602-A1DA-950C113B1A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5e579f-5300-4ed4-8097-650dfdc529f7"/>
    <ds:schemaRef ds:uri="1435ca12-eb22-48af-9e36-2fcf9adea2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8D7FCC-5A7F-4D72-AB40-AD1D7F853B42}">
  <ds:schemaRefs>
    <ds:schemaRef ds:uri="http://schemas.microsoft.com/office/2006/documentManagement/types"/>
    <ds:schemaRef ds:uri="1435ca12-eb22-48af-9e36-2fcf9adea235"/>
    <ds:schemaRef ds:uri="755e579f-5300-4ed4-8097-650dfdc529f7"/>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1878</TotalTime>
  <Words>6531</Words>
  <Application>Microsoft Office PowerPoint</Application>
  <PresentationFormat>ユーザー設定</PresentationFormat>
  <Paragraphs>469</Paragraphs>
  <Slides>8</Slides>
  <Notes>8</Notes>
  <HiddenSlides>0</HiddenSlides>
  <MMClips>0</MMClips>
  <ScaleCrop>false</ScaleCrop>
  <HeadingPairs>
    <vt:vector size="6" baseType="variant">
      <vt:variant>
        <vt:lpstr>使用されているフォント</vt:lpstr>
      </vt:variant>
      <vt:variant>
        <vt:i4>12</vt:i4>
      </vt:variant>
      <vt:variant>
        <vt:lpstr>テーマ</vt:lpstr>
      </vt:variant>
      <vt:variant>
        <vt:i4>6</vt:i4>
      </vt:variant>
      <vt:variant>
        <vt:lpstr>スライド タイトル</vt:lpstr>
      </vt:variant>
      <vt:variant>
        <vt:i4>8</vt:i4>
      </vt:variant>
    </vt:vector>
  </HeadingPairs>
  <TitlesOfParts>
    <vt:vector size="26" baseType="lpstr">
      <vt:lpstr>Arial MT</vt:lpstr>
      <vt:lpstr>Helvetica Neue</vt:lpstr>
      <vt:lpstr>Meiryo UI</vt:lpstr>
      <vt:lpstr>ＭＳ Ｐゴシック</vt:lpstr>
      <vt:lpstr>UD デジタル 教科書体 NP-R</vt:lpstr>
      <vt:lpstr>メイリオ</vt:lpstr>
      <vt:lpstr>游ゴシック</vt:lpstr>
      <vt:lpstr>Arial</vt:lpstr>
      <vt:lpstr>Bradley Hand ITC</vt:lpstr>
      <vt:lpstr>Calibri</vt:lpstr>
      <vt:lpstr>Calibri Light</vt:lpstr>
      <vt:lpstr>Wingdings</vt:lpstr>
      <vt:lpstr>1_Office テーマ</vt:lpstr>
      <vt:lpstr>Office Theme</vt:lpstr>
      <vt:lpstr>2_Office テーマ</vt:lpstr>
      <vt:lpstr>3_Office テーマ</vt:lpstr>
      <vt:lpstr>4_Office テーマ</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一幡　諭子</cp:lastModifiedBy>
  <cp:revision>87</cp:revision>
  <cp:lastPrinted>2024-03-14T23:58:32Z</cp:lastPrinted>
  <dcterms:created xsi:type="dcterms:W3CDTF">2023-02-28T04:02:45Z</dcterms:created>
  <dcterms:modified xsi:type="dcterms:W3CDTF">2024-03-20T13:25:34Z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0x0101009F69FB13B90484409EEF918D2B735CED</vt:lpwstr>
  </property>
  <property fmtid="{D5CDD505-2E9C-101B-9397-08002B2CF9AE}" pid="3" name="MSIP_Label_d899a617-f30e-4fb8-b81c-fb6d0b94ac5b_Enabled">
    <vt:lpwstr>true</vt:lpwstr>
  </property>
  <property fmtid="{D5CDD505-2E9C-101B-9397-08002B2CF9AE}" pid="4" name="MSIP_Label_d899a617-f30e-4fb8-b81c-fb6d0b94ac5b_SetDate">
    <vt:lpwstr>2023-02-28T04:02:46Z</vt:lpwstr>
  </property>
  <property fmtid="{D5CDD505-2E9C-101B-9397-08002B2CF9AE}" pid="5" name="MSIP_Label_d899a617-f30e-4fb8-b81c-fb6d0b94ac5b_Method">
    <vt:lpwstr>Standard</vt:lpwstr>
  </property>
  <property fmtid="{D5CDD505-2E9C-101B-9397-08002B2CF9AE}" pid="6" name="MSIP_Label_d899a617-f30e-4fb8-b81c-fb6d0b94ac5b_Name">
    <vt:lpwstr>機密性2情報</vt:lpwstr>
  </property>
  <property fmtid="{D5CDD505-2E9C-101B-9397-08002B2CF9AE}" pid="7" name="MSIP_Label_d899a617-f30e-4fb8-b81c-fb6d0b94ac5b_SiteId">
    <vt:lpwstr>545810b0-36cb-4290-8926-48dbc0f9e92f</vt:lpwstr>
  </property>
  <property fmtid="{D5CDD505-2E9C-101B-9397-08002B2CF9AE}" pid="8" name="MSIP_Label_d899a617-f30e-4fb8-b81c-fb6d0b94ac5b_ActionId">
    <vt:lpwstr>89cbdc2f-e0e3-4985-84fd-1d53d5c54d84</vt:lpwstr>
  </property>
  <property fmtid="{D5CDD505-2E9C-101B-9397-08002B2CF9AE}" pid="9" name="MSIP_Label_d899a617-f30e-4fb8-b81c-fb6d0b94ac5b_ContentBits">
    <vt:lpwstr>0</vt:lpwstr>
  </property>
</Properties>
</file>