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2" autoAdjust="0"/>
    <p:restoredTop sz="94660"/>
  </p:normalViewPr>
  <p:slideViewPr>
    <p:cSldViewPr snapToGrid="0">
      <p:cViewPr varScale="1">
        <p:scale>
          <a:sx n="94" d="100"/>
          <a:sy n="94" d="100"/>
        </p:scale>
        <p:origin x="480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77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59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37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24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74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1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925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98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273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96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71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73407-A342-4B42-8D05-43323CAF88E6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897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845578" y="539157"/>
            <a:ext cx="8014927" cy="491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大阪府スポーツ推進計画部会委員名簿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3204" y="1196782"/>
            <a:ext cx="11245755" cy="293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伊藤　央二　　　中京大学スポーツ科学部　教授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大前　千代子　　大阪車いすテニス協会　顧問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○冨山　浩三　　　</a:t>
            </a:r>
            <a:r>
              <a:rPr lang="zh-CN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大阪体育大学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スポーツ科学部</a:t>
            </a:r>
            <a:r>
              <a:rPr lang="zh-CN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教授　学長補佐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春名　秀子　　　</a:t>
            </a:r>
            <a:r>
              <a:rPr lang="zh-CN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桃山学院教育大学　人間教育学部　人間教育学科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講師</a:t>
            </a: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◎</a:t>
            </a:r>
            <a:r>
              <a:rPr lang="zh-CN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比嘉　悟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lang="zh-TW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近畿医療専門学校　副校長</a:t>
            </a:r>
            <a:endParaRPr lang="zh-CN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横山　久代　　　大阪公立大学　都市健康・スポーツ研究センター　教授</a:t>
            </a:r>
          </a:p>
          <a:p>
            <a:pPr algn="r"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◎部会長・〇部会長代理（５０音順・敬称略）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3205" y="4363908"/>
            <a:ext cx="5097753" cy="1689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（オブザーバー）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大阪市経済戦略局スポーツ部スポーツ課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大阪商工会議所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公益財団法人大阪観光局　　　　　　　　　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A1389B-FD21-49C4-BB5D-943505B11E4A}"/>
              </a:ext>
            </a:extLst>
          </p:cNvPr>
          <p:cNvSpPr/>
          <p:nvPr/>
        </p:nvSpPr>
        <p:spPr>
          <a:xfrm>
            <a:off x="10790848" y="196144"/>
            <a:ext cx="942969" cy="3430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資料１</a:t>
            </a:r>
          </a:p>
        </p:txBody>
      </p:sp>
    </p:spTree>
    <p:extLst>
      <p:ext uri="{BB962C8B-B14F-4D97-AF65-F5344CB8AC3E}">
        <p14:creationId xmlns:p14="http://schemas.microsoft.com/office/powerpoint/2010/main" val="4266563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107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和田　応樹</dc:creator>
  <cp:lastModifiedBy>水間　洋太</cp:lastModifiedBy>
  <cp:revision>19</cp:revision>
  <cp:lastPrinted>2024-12-10T12:16:03Z</cp:lastPrinted>
  <dcterms:created xsi:type="dcterms:W3CDTF">2021-08-24T07:13:07Z</dcterms:created>
  <dcterms:modified xsi:type="dcterms:W3CDTF">2024-12-10T12:16:05Z</dcterms:modified>
</cp:coreProperties>
</file>