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731" r:id="rId1"/>
    <p:sldMasterId id="2147483801" r:id="rId2"/>
    <p:sldMasterId id="2147483868" r:id="rId3"/>
    <p:sldMasterId id="2147483880" r:id="rId4"/>
    <p:sldMasterId id="2147483892" r:id="rId5"/>
    <p:sldMasterId id="2147483959" r:id="rId6"/>
  </p:sldMasterIdLst>
  <p:notesMasterIdLst>
    <p:notesMasterId r:id="rId32"/>
  </p:notesMasterIdLst>
  <p:handoutMasterIdLst>
    <p:handoutMasterId r:id="rId33"/>
  </p:handoutMasterIdLst>
  <p:sldIdLst>
    <p:sldId id="274" r:id="rId7"/>
    <p:sldId id="2146850173" r:id="rId8"/>
    <p:sldId id="2146850174" r:id="rId9"/>
    <p:sldId id="2146850175" r:id="rId10"/>
    <p:sldId id="2146850176" r:id="rId11"/>
    <p:sldId id="2146850177" r:id="rId12"/>
    <p:sldId id="2146850178" r:id="rId13"/>
    <p:sldId id="292" r:id="rId14"/>
    <p:sldId id="301" r:id="rId15"/>
    <p:sldId id="2146850154" r:id="rId16"/>
    <p:sldId id="311" r:id="rId17"/>
    <p:sldId id="2146850162" r:id="rId18"/>
    <p:sldId id="305" r:id="rId19"/>
    <p:sldId id="2146850157" r:id="rId20"/>
    <p:sldId id="2146850164" r:id="rId21"/>
    <p:sldId id="2146850165" r:id="rId22"/>
    <p:sldId id="2146850166" r:id="rId23"/>
    <p:sldId id="2146850167" r:id="rId24"/>
    <p:sldId id="2146850168" r:id="rId25"/>
    <p:sldId id="2146850169" r:id="rId26"/>
    <p:sldId id="298" r:id="rId27"/>
    <p:sldId id="299" r:id="rId28"/>
    <p:sldId id="2146850170" r:id="rId29"/>
    <p:sldId id="2146850171" r:id="rId30"/>
    <p:sldId id="300" r:id="rId31"/>
  </p:sldIdLst>
  <p:sldSz cx="10693400" cy="756285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76" autoAdjust="0"/>
    <p:restoredTop sz="84449" autoAdjust="0"/>
  </p:normalViewPr>
  <p:slideViewPr>
    <p:cSldViewPr>
      <p:cViewPr varScale="1">
        <p:scale>
          <a:sx n="76" d="100"/>
          <a:sy n="76" d="100"/>
        </p:scale>
        <p:origin x="1642" y="7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2" d="100"/>
          <a:sy n="52" d="100"/>
        </p:scale>
        <p:origin x="295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49678" cy="498358"/>
          </a:xfrm>
          <a:prstGeom prst="rect">
            <a:avLst/>
          </a:prstGeom>
        </p:spPr>
        <p:txBody>
          <a:bodyPr vert="horz" lIns="91440" tIns="45720" rIns="91440" bIns="45720" rtlCol="0"/>
          <a:lstStyle>
            <a:lvl1pPr algn="l">
              <a:defRPr sz="1200"/>
            </a:lvl1pPr>
          </a:lstStyle>
          <a:p>
            <a:endParaRPr kumimoji="1" lang="ja-JP" altLang="en-US"/>
          </a:p>
        </p:txBody>
      </p:sp>
      <p:sp>
        <p:nvSpPr>
          <p:cNvPr id="4" name="フッター プレースホルダー 3"/>
          <p:cNvSpPr>
            <a:spLocks noGrp="1"/>
          </p:cNvSpPr>
          <p:nvPr>
            <p:ph type="ftr" sz="quarter" idx="2"/>
          </p:nvPr>
        </p:nvSpPr>
        <p:spPr>
          <a:xfrm>
            <a:off x="0" y="9440981"/>
            <a:ext cx="2949678" cy="49835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349" y="9440981"/>
            <a:ext cx="2950765" cy="498357"/>
          </a:xfrm>
          <a:prstGeom prst="rect">
            <a:avLst/>
          </a:prstGeom>
        </p:spPr>
        <p:txBody>
          <a:bodyPr vert="horz" lIns="91440" tIns="45720" rIns="91440" bIns="45720" rtlCol="0" anchor="b"/>
          <a:lstStyle>
            <a:lvl1pPr algn="r">
              <a:defRPr sz="1200"/>
            </a:lvl1pPr>
          </a:lstStyle>
          <a:p>
            <a:fld id="{D98FC096-C152-4DDC-8A4C-04A5BE3FEE63}" type="slidenum">
              <a:rPr kumimoji="1" lang="ja-JP" altLang="en-US" smtClean="0"/>
              <a:t>‹#›</a:t>
            </a:fld>
            <a:endParaRPr kumimoji="1" lang="ja-JP" altLang="en-US"/>
          </a:p>
        </p:txBody>
      </p:sp>
    </p:spTree>
    <p:extLst>
      <p:ext uri="{BB962C8B-B14F-4D97-AF65-F5344CB8AC3E}">
        <p14:creationId xmlns:p14="http://schemas.microsoft.com/office/powerpoint/2010/main" val="13076739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854" cy="498637"/>
          </a:xfrm>
          <a:prstGeom prst="rect">
            <a:avLst/>
          </a:prstGeom>
        </p:spPr>
        <p:txBody>
          <a:bodyPr vert="horz" lIns="83878" tIns="41939" rIns="83878" bIns="41939" rtlCol="0"/>
          <a:lstStyle>
            <a:lvl1pPr algn="l">
              <a:defRPr sz="1100"/>
            </a:lvl1pPr>
          </a:lstStyle>
          <a:p>
            <a:endParaRPr kumimoji="1" lang="ja-JP" altLang="en-US"/>
          </a:p>
        </p:txBody>
      </p:sp>
      <p:sp>
        <p:nvSpPr>
          <p:cNvPr id="3" name="日付プレースホルダー 2"/>
          <p:cNvSpPr>
            <a:spLocks noGrp="1"/>
          </p:cNvSpPr>
          <p:nvPr>
            <p:ph type="dt" idx="1"/>
          </p:nvPr>
        </p:nvSpPr>
        <p:spPr>
          <a:xfrm>
            <a:off x="3856337" y="0"/>
            <a:ext cx="2948843" cy="498637"/>
          </a:xfrm>
          <a:prstGeom prst="rect">
            <a:avLst/>
          </a:prstGeom>
        </p:spPr>
        <p:txBody>
          <a:bodyPr vert="horz" lIns="83878" tIns="41939" rIns="83878" bIns="41939" rtlCol="0"/>
          <a:lstStyle>
            <a:lvl1pPr algn="r">
              <a:defRPr sz="1100"/>
            </a:lvl1pPr>
          </a:lstStyle>
          <a:p>
            <a:fld id="{BEB92DD1-D789-4727-B89C-15C4C273D088}" type="datetimeFigureOut">
              <a:rPr kumimoji="1" lang="ja-JP" altLang="en-US" smtClean="0"/>
              <a:t>2025/1/17</a:t>
            </a:fld>
            <a:endParaRPr kumimoji="1" lang="ja-JP" altLang="en-US"/>
          </a:p>
        </p:txBody>
      </p:sp>
      <p:sp>
        <p:nvSpPr>
          <p:cNvPr id="4" name="スライド イメージ プレースホルダー 3"/>
          <p:cNvSpPr>
            <a:spLocks noGrp="1" noRot="1" noChangeAspect="1"/>
          </p:cNvSpPr>
          <p:nvPr>
            <p:ph type="sldImg" idx="2"/>
          </p:nvPr>
        </p:nvSpPr>
        <p:spPr>
          <a:xfrm>
            <a:off x="1033463" y="1243013"/>
            <a:ext cx="4740275" cy="3352800"/>
          </a:xfrm>
          <a:prstGeom prst="rect">
            <a:avLst/>
          </a:prstGeom>
          <a:noFill/>
          <a:ln w="12700">
            <a:solidFill>
              <a:prstClr val="black"/>
            </a:solidFill>
          </a:ln>
        </p:spPr>
        <p:txBody>
          <a:bodyPr vert="horz" lIns="83878" tIns="41939" rIns="83878" bIns="41939" rtlCol="0" anchor="ctr"/>
          <a:lstStyle/>
          <a:p>
            <a:endParaRPr lang="ja-JP" altLang="en-US"/>
          </a:p>
        </p:txBody>
      </p:sp>
      <p:sp>
        <p:nvSpPr>
          <p:cNvPr id="5" name="ノート プレースホルダー 4"/>
          <p:cNvSpPr>
            <a:spLocks noGrp="1"/>
          </p:cNvSpPr>
          <p:nvPr>
            <p:ph type="body" sz="quarter" idx="3"/>
          </p:nvPr>
        </p:nvSpPr>
        <p:spPr>
          <a:xfrm>
            <a:off x="681125" y="4783988"/>
            <a:ext cx="5444952" cy="3913979"/>
          </a:xfrm>
          <a:prstGeom prst="rect">
            <a:avLst/>
          </a:prstGeom>
        </p:spPr>
        <p:txBody>
          <a:bodyPr vert="horz" lIns="83878" tIns="41939" rIns="83878" bIns="4193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704"/>
            <a:ext cx="2949854" cy="498636"/>
          </a:xfrm>
          <a:prstGeom prst="rect">
            <a:avLst/>
          </a:prstGeom>
        </p:spPr>
        <p:txBody>
          <a:bodyPr vert="horz" lIns="83878" tIns="41939" rIns="83878" bIns="41939"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56337" y="9440704"/>
            <a:ext cx="2948843" cy="498636"/>
          </a:xfrm>
          <a:prstGeom prst="rect">
            <a:avLst/>
          </a:prstGeom>
        </p:spPr>
        <p:txBody>
          <a:bodyPr vert="horz" lIns="83878" tIns="41939" rIns="83878" bIns="41939" rtlCol="0" anchor="b"/>
          <a:lstStyle>
            <a:lvl1pPr algn="r">
              <a:defRPr sz="1100"/>
            </a:lvl1pPr>
          </a:lstStyle>
          <a:p>
            <a:fld id="{9728E767-9493-493A-816E-1DEC7BB95322}" type="slidenum">
              <a:rPr kumimoji="1" lang="ja-JP" altLang="en-US" smtClean="0"/>
              <a:t>‹#›</a:t>
            </a:fld>
            <a:endParaRPr kumimoji="1" lang="ja-JP" altLang="en-US"/>
          </a:p>
        </p:txBody>
      </p:sp>
    </p:spTree>
    <p:extLst>
      <p:ext uri="{BB962C8B-B14F-4D97-AF65-F5344CB8AC3E}">
        <p14:creationId xmlns:p14="http://schemas.microsoft.com/office/powerpoint/2010/main" val="176164295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426" indent="-177426">
              <a:buFont typeface="Wingdings" panose="05000000000000000000" pitchFamily="2" charset="2"/>
              <a:buChar char="l"/>
            </a:pPr>
            <a:endParaRPr lang="en-US" altLang="ja-JP" dirty="0"/>
          </a:p>
        </p:txBody>
      </p:sp>
      <p:sp>
        <p:nvSpPr>
          <p:cNvPr id="5" name="スライド番号プレースホルダー 4">
            <a:extLst>
              <a:ext uri="{FF2B5EF4-FFF2-40B4-BE49-F238E27FC236}">
                <a16:creationId xmlns:a16="http://schemas.microsoft.com/office/drawing/2014/main" id="{738277E4-F78B-49C8-A374-017847D7A143}"/>
              </a:ext>
            </a:extLst>
          </p:cNvPr>
          <p:cNvSpPr>
            <a:spLocks noGrp="1"/>
          </p:cNvSpPr>
          <p:nvPr>
            <p:ph type="sldNum" sz="quarter" idx="5"/>
          </p:nvPr>
        </p:nvSpPr>
        <p:spPr/>
        <p:txBody>
          <a:bodyPr/>
          <a:lstStyle/>
          <a:p>
            <a:fld id="{9728E767-9493-493A-816E-1DEC7BB95322}" type="slidenum">
              <a:rPr kumimoji="1" lang="ja-JP" altLang="en-US" smtClean="0"/>
              <a:t>1</a:t>
            </a:fld>
            <a:endParaRPr kumimoji="1" lang="ja-JP" altLang="en-US"/>
          </a:p>
        </p:txBody>
      </p:sp>
    </p:spTree>
    <p:extLst>
      <p:ext uri="{BB962C8B-B14F-4D97-AF65-F5344CB8AC3E}">
        <p14:creationId xmlns:p14="http://schemas.microsoft.com/office/powerpoint/2010/main" val="488062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83635" indent="-183635" defTabSz="979389">
              <a:buFont typeface="Wingdings" panose="05000000000000000000" pitchFamily="2" charset="2"/>
              <a:buChar char="l"/>
              <a:defRPr/>
            </a:pPr>
            <a:endParaRPr lang="ja-JP" altLang="en-US" dirty="0"/>
          </a:p>
        </p:txBody>
      </p:sp>
      <p:sp>
        <p:nvSpPr>
          <p:cNvPr id="5" name="スライド番号プレースホルダー 4">
            <a:extLst>
              <a:ext uri="{FF2B5EF4-FFF2-40B4-BE49-F238E27FC236}">
                <a16:creationId xmlns:a16="http://schemas.microsoft.com/office/drawing/2014/main" id="{4966CB7D-7EB7-466B-893C-AB4C3E002622}"/>
              </a:ext>
            </a:extLst>
          </p:cNvPr>
          <p:cNvSpPr>
            <a:spLocks noGrp="1"/>
          </p:cNvSpPr>
          <p:nvPr>
            <p:ph type="sldNum" sz="quarter" idx="5"/>
          </p:nvPr>
        </p:nvSpPr>
        <p:spPr/>
        <p:txBody>
          <a:bodyPr/>
          <a:lstStyle/>
          <a:p>
            <a:fld id="{9728E767-9493-493A-816E-1DEC7BB95322}" type="slidenum">
              <a:rPr kumimoji="1" lang="ja-JP" altLang="en-US" smtClean="0"/>
              <a:t>10</a:t>
            </a:fld>
            <a:endParaRPr kumimoji="1" lang="ja-JP" altLang="en-US"/>
          </a:p>
        </p:txBody>
      </p:sp>
    </p:spTree>
    <p:extLst>
      <p:ext uri="{BB962C8B-B14F-4D97-AF65-F5344CB8AC3E}">
        <p14:creationId xmlns:p14="http://schemas.microsoft.com/office/powerpoint/2010/main" val="1093050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1450" indent="-171450">
              <a:buFont typeface="Wingdings" panose="05000000000000000000" pitchFamily="2" charset="2"/>
              <a:buChar char="l"/>
            </a:pPr>
            <a:endParaRPr lang="en-US" altLang="ja-JP" dirty="0"/>
          </a:p>
        </p:txBody>
      </p:sp>
      <p:sp>
        <p:nvSpPr>
          <p:cNvPr id="5" name="スライド番号プレースホルダー 4">
            <a:extLst>
              <a:ext uri="{FF2B5EF4-FFF2-40B4-BE49-F238E27FC236}">
                <a16:creationId xmlns:a16="http://schemas.microsoft.com/office/drawing/2014/main" id="{ACD4FCB3-4739-4480-94DB-7FAE83DF61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28E767-9493-493A-816E-1DEC7BB95322}" type="slidenum">
              <a:rPr kumimoji="1" lang="ja-JP" altLang="en-US" sz="11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1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25004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83635" indent="-183635" defTabSz="979389">
              <a:buFont typeface="Wingdings" panose="05000000000000000000" pitchFamily="2" charset="2"/>
              <a:buChar char="l"/>
              <a:defRPr/>
            </a:pPr>
            <a:endParaRPr lang="en-US" altLang="ja-JP" dirty="0"/>
          </a:p>
        </p:txBody>
      </p:sp>
      <p:sp>
        <p:nvSpPr>
          <p:cNvPr id="4" name="スライド番号プレースホルダー 3"/>
          <p:cNvSpPr>
            <a:spLocks noGrp="1"/>
          </p:cNvSpPr>
          <p:nvPr>
            <p:ph type="sldNum" sz="quarter" idx="5"/>
          </p:nvPr>
        </p:nvSpPr>
        <p:spPr/>
        <p:txBody>
          <a:bodyPr/>
          <a:lstStyle/>
          <a:p>
            <a:fld id="{9728E767-9493-493A-816E-1DEC7BB95322}" type="slidenum">
              <a:rPr kumimoji="1" lang="ja-JP" altLang="en-US" smtClean="0"/>
              <a:t>12</a:t>
            </a:fld>
            <a:endParaRPr kumimoji="1" lang="ja-JP" altLang="en-US"/>
          </a:p>
        </p:txBody>
      </p:sp>
    </p:spTree>
    <p:extLst>
      <p:ext uri="{BB962C8B-B14F-4D97-AF65-F5344CB8AC3E}">
        <p14:creationId xmlns:p14="http://schemas.microsoft.com/office/powerpoint/2010/main" val="1570757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426" indent="-177426">
              <a:buFont typeface="Wingdings" panose="05000000000000000000" pitchFamily="2" charset="2"/>
              <a:buChar char="l"/>
            </a:pPr>
            <a:endParaRPr lang="en-US" altLang="ja-JP" dirty="0"/>
          </a:p>
        </p:txBody>
      </p:sp>
      <p:sp>
        <p:nvSpPr>
          <p:cNvPr id="5" name="スライド番号プレースホルダー 4">
            <a:extLst>
              <a:ext uri="{FF2B5EF4-FFF2-40B4-BE49-F238E27FC236}">
                <a16:creationId xmlns:a16="http://schemas.microsoft.com/office/drawing/2014/main" id="{19347BE2-E2A4-4108-AC53-0BB66AA303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28E767-9493-493A-816E-1DEC7BB9532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89133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Font typeface="Wingdings" panose="05000000000000000000" pitchFamily="2" charset="2"/>
              <a:buNone/>
            </a:pPr>
            <a:endParaRPr lang="en-US" altLang="ja-JP" dirty="0"/>
          </a:p>
        </p:txBody>
      </p:sp>
      <p:sp>
        <p:nvSpPr>
          <p:cNvPr id="5" name="スライド番号プレースホルダー 4">
            <a:extLst>
              <a:ext uri="{FF2B5EF4-FFF2-40B4-BE49-F238E27FC236}">
                <a16:creationId xmlns:a16="http://schemas.microsoft.com/office/drawing/2014/main" id="{974DD66E-9FF3-46AB-9363-32B1D1DB24B2}"/>
              </a:ext>
            </a:extLst>
          </p:cNvPr>
          <p:cNvSpPr>
            <a:spLocks noGrp="1"/>
          </p:cNvSpPr>
          <p:nvPr>
            <p:ph type="sldNum" sz="quarter" idx="5"/>
          </p:nvPr>
        </p:nvSpPr>
        <p:spPr/>
        <p:txBody>
          <a:bodyPr/>
          <a:lstStyle/>
          <a:p>
            <a:fld id="{9728E767-9493-493A-816E-1DEC7BB95322}" type="slidenum">
              <a:rPr kumimoji="1" lang="ja-JP" altLang="en-US" smtClean="0"/>
              <a:t>14</a:t>
            </a:fld>
            <a:endParaRPr kumimoji="1" lang="ja-JP" altLang="en-US"/>
          </a:p>
        </p:txBody>
      </p:sp>
    </p:spTree>
    <p:extLst>
      <p:ext uri="{BB962C8B-B14F-4D97-AF65-F5344CB8AC3E}">
        <p14:creationId xmlns:p14="http://schemas.microsoft.com/office/powerpoint/2010/main" val="3119589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Font typeface="Wingdings" panose="05000000000000000000" pitchFamily="2" charset="2"/>
              <a:buNone/>
            </a:pPr>
            <a:endParaRPr lang="en-US" altLang="ja-JP" dirty="0"/>
          </a:p>
        </p:txBody>
      </p:sp>
      <p:sp>
        <p:nvSpPr>
          <p:cNvPr id="4" name="スライド番号プレースホルダー 3"/>
          <p:cNvSpPr>
            <a:spLocks noGrp="1"/>
          </p:cNvSpPr>
          <p:nvPr>
            <p:ph type="sldNum" sz="quarter" idx="5"/>
          </p:nvPr>
        </p:nvSpPr>
        <p:spPr/>
        <p:txBody>
          <a:bodyPr/>
          <a:lstStyle/>
          <a:p>
            <a:fld id="{9728E767-9493-493A-816E-1DEC7BB95322}" type="slidenum">
              <a:rPr kumimoji="1" lang="ja-JP" altLang="en-US" smtClean="0"/>
              <a:t>15</a:t>
            </a:fld>
            <a:endParaRPr kumimoji="1" lang="ja-JP" altLang="en-US"/>
          </a:p>
        </p:txBody>
      </p:sp>
    </p:spTree>
    <p:extLst>
      <p:ext uri="{BB962C8B-B14F-4D97-AF65-F5344CB8AC3E}">
        <p14:creationId xmlns:p14="http://schemas.microsoft.com/office/powerpoint/2010/main" val="3710720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728E767-9493-493A-816E-1DEC7BB95322}" type="slidenum">
              <a:rPr kumimoji="1" lang="ja-JP" altLang="en-US" smtClean="0"/>
              <a:t>16</a:t>
            </a:fld>
            <a:endParaRPr kumimoji="1" lang="ja-JP" altLang="en-US"/>
          </a:p>
        </p:txBody>
      </p:sp>
    </p:spTree>
    <p:extLst>
      <p:ext uri="{BB962C8B-B14F-4D97-AF65-F5344CB8AC3E}">
        <p14:creationId xmlns:p14="http://schemas.microsoft.com/office/powerpoint/2010/main" val="3489895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728E767-9493-493A-816E-1DEC7BB95322}" type="slidenum">
              <a:rPr kumimoji="1" lang="ja-JP" altLang="en-US" smtClean="0"/>
              <a:t>17</a:t>
            </a:fld>
            <a:endParaRPr kumimoji="1" lang="ja-JP" altLang="en-US"/>
          </a:p>
        </p:txBody>
      </p:sp>
    </p:spTree>
    <p:extLst>
      <p:ext uri="{BB962C8B-B14F-4D97-AF65-F5344CB8AC3E}">
        <p14:creationId xmlns:p14="http://schemas.microsoft.com/office/powerpoint/2010/main" val="3109952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728E767-9493-493A-816E-1DEC7BB95322}" type="slidenum">
              <a:rPr kumimoji="1" lang="ja-JP" altLang="en-US" smtClean="0"/>
              <a:t>18</a:t>
            </a:fld>
            <a:endParaRPr kumimoji="1" lang="ja-JP" altLang="en-US"/>
          </a:p>
        </p:txBody>
      </p:sp>
    </p:spTree>
    <p:extLst>
      <p:ext uri="{BB962C8B-B14F-4D97-AF65-F5344CB8AC3E}">
        <p14:creationId xmlns:p14="http://schemas.microsoft.com/office/powerpoint/2010/main" val="548341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728E767-9493-493A-816E-1DEC7BB95322}" type="slidenum">
              <a:rPr kumimoji="1" lang="ja-JP" altLang="en-US" smtClean="0"/>
              <a:t>19</a:t>
            </a:fld>
            <a:endParaRPr kumimoji="1" lang="ja-JP" altLang="en-US"/>
          </a:p>
        </p:txBody>
      </p:sp>
    </p:spTree>
    <p:extLst>
      <p:ext uri="{BB962C8B-B14F-4D97-AF65-F5344CB8AC3E}">
        <p14:creationId xmlns:p14="http://schemas.microsoft.com/office/powerpoint/2010/main" val="3251197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426" indent="-177426">
              <a:buFont typeface="Wingdings" panose="05000000000000000000" pitchFamily="2" charset="2"/>
              <a:buChar char="l"/>
            </a:pPr>
            <a:endParaRPr lang="en-US" altLang="ja-JP" dirty="0"/>
          </a:p>
        </p:txBody>
      </p:sp>
      <p:sp>
        <p:nvSpPr>
          <p:cNvPr id="4" name="スライド番号プレースホルダー 3">
            <a:extLst>
              <a:ext uri="{FF2B5EF4-FFF2-40B4-BE49-F238E27FC236}">
                <a16:creationId xmlns:a16="http://schemas.microsoft.com/office/drawing/2014/main" id="{7F395605-14C0-4502-9170-8B4604BF1799}"/>
              </a:ext>
            </a:extLst>
          </p:cNvPr>
          <p:cNvSpPr>
            <a:spLocks noGrp="1"/>
          </p:cNvSpPr>
          <p:nvPr>
            <p:ph type="sldNum" sz="quarter" idx="5"/>
          </p:nvPr>
        </p:nvSpPr>
        <p:spPr/>
        <p:txBody>
          <a:bodyPr/>
          <a:lstStyle/>
          <a:p>
            <a:fld id="{9728E767-9493-493A-816E-1DEC7BB95322}" type="slidenum">
              <a:rPr kumimoji="1" lang="ja-JP" altLang="en-US" smtClean="0"/>
              <a:t>2</a:t>
            </a:fld>
            <a:endParaRPr kumimoji="1" lang="ja-JP" altLang="en-US"/>
          </a:p>
        </p:txBody>
      </p:sp>
    </p:spTree>
    <p:extLst>
      <p:ext uri="{BB962C8B-B14F-4D97-AF65-F5344CB8AC3E}">
        <p14:creationId xmlns:p14="http://schemas.microsoft.com/office/powerpoint/2010/main" val="3584267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728E767-9493-493A-816E-1DEC7BB95322}" type="slidenum">
              <a:rPr kumimoji="1" lang="ja-JP" altLang="en-US" smtClean="0"/>
              <a:t>20</a:t>
            </a:fld>
            <a:endParaRPr kumimoji="1" lang="ja-JP" altLang="en-US"/>
          </a:p>
        </p:txBody>
      </p:sp>
    </p:spTree>
    <p:extLst>
      <p:ext uri="{BB962C8B-B14F-4D97-AF65-F5344CB8AC3E}">
        <p14:creationId xmlns:p14="http://schemas.microsoft.com/office/powerpoint/2010/main" val="3771961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728E767-9493-493A-816E-1DEC7BB95322}" type="slidenum">
              <a:rPr kumimoji="1" lang="ja-JP" altLang="en-US" smtClean="0"/>
              <a:t>21</a:t>
            </a:fld>
            <a:endParaRPr kumimoji="1" lang="ja-JP" altLang="en-US"/>
          </a:p>
        </p:txBody>
      </p:sp>
    </p:spTree>
    <p:extLst>
      <p:ext uri="{BB962C8B-B14F-4D97-AF65-F5344CB8AC3E}">
        <p14:creationId xmlns:p14="http://schemas.microsoft.com/office/powerpoint/2010/main" val="4084636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728E767-9493-493A-816E-1DEC7BB95322}" type="slidenum">
              <a:rPr kumimoji="1" lang="ja-JP" altLang="en-US" smtClean="0"/>
              <a:t>22</a:t>
            </a:fld>
            <a:endParaRPr kumimoji="1" lang="ja-JP" altLang="en-US"/>
          </a:p>
        </p:txBody>
      </p:sp>
    </p:spTree>
    <p:extLst>
      <p:ext uri="{BB962C8B-B14F-4D97-AF65-F5344CB8AC3E}">
        <p14:creationId xmlns:p14="http://schemas.microsoft.com/office/powerpoint/2010/main" val="839951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728E767-9493-493A-816E-1DEC7BB95322}" type="slidenum">
              <a:rPr kumimoji="1" lang="ja-JP" altLang="en-US" smtClean="0"/>
              <a:t>23</a:t>
            </a:fld>
            <a:endParaRPr kumimoji="1" lang="ja-JP" altLang="en-US"/>
          </a:p>
        </p:txBody>
      </p:sp>
    </p:spTree>
    <p:extLst>
      <p:ext uri="{BB962C8B-B14F-4D97-AF65-F5344CB8AC3E}">
        <p14:creationId xmlns:p14="http://schemas.microsoft.com/office/powerpoint/2010/main" val="3907509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728E767-9493-493A-816E-1DEC7BB95322}" type="slidenum">
              <a:rPr kumimoji="1" lang="ja-JP" altLang="en-US" smtClean="0"/>
              <a:t>24</a:t>
            </a:fld>
            <a:endParaRPr kumimoji="1" lang="ja-JP" altLang="en-US"/>
          </a:p>
        </p:txBody>
      </p:sp>
    </p:spTree>
    <p:extLst>
      <p:ext uri="{BB962C8B-B14F-4D97-AF65-F5344CB8AC3E}">
        <p14:creationId xmlns:p14="http://schemas.microsoft.com/office/powerpoint/2010/main" val="1434396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728E767-9493-493A-816E-1DEC7BB95322}" type="slidenum">
              <a:rPr kumimoji="1" lang="ja-JP" altLang="en-US" smtClean="0"/>
              <a:t>25</a:t>
            </a:fld>
            <a:endParaRPr kumimoji="1" lang="ja-JP" altLang="en-US"/>
          </a:p>
        </p:txBody>
      </p:sp>
    </p:spTree>
    <p:extLst>
      <p:ext uri="{BB962C8B-B14F-4D97-AF65-F5344CB8AC3E}">
        <p14:creationId xmlns:p14="http://schemas.microsoft.com/office/powerpoint/2010/main" val="1197007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426" indent="-177426">
              <a:buFont typeface="Wingdings" panose="05000000000000000000" pitchFamily="2" charset="2"/>
              <a:buChar char="l"/>
            </a:pPr>
            <a:endParaRPr lang="en-US" altLang="ja-JP" dirty="0"/>
          </a:p>
        </p:txBody>
      </p:sp>
      <p:sp>
        <p:nvSpPr>
          <p:cNvPr id="4" name="スライド番号プレースホルダー 3">
            <a:extLst>
              <a:ext uri="{FF2B5EF4-FFF2-40B4-BE49-F238E27FC236}">
                <a16:creationId xmlns:a16="http://schemas.microsoft.com/office/drawing/2014/main" id="{7F395605-14C0-4502-9170-8B4604BF1799}"/>
              </a:ext>
            </a:extLst>
          </p:cNvPr>
          <p:cNvSpPr>
            <a:spLocks noGrp="1"/>
          </p:cNvSpPr>
          <p:nvPr>
            <p:ph type="sldNum" sz="quarter" idx="5"/>
          </p:nvPr>
        </p:nvSpPr>
        <p:spPr/>
        <p:txBody>
          <a:bodyPr/>
          <a:lstStyle/>
          <a:p>
            <a:fld id="{9728E767-9493-493A-816E-1DEC7BB95322}" type="slidenum">
              <a:rPr kumimoji="1" lang="ja-JP" altLang="en-US" smtClean="0"/>
              <a:t>3</a:t>
            </a:fld>
            <a:endParaRPr kumimoji="1" lang="ja-JP" altLang="en-US"/>
          </a:p>
        </p:txBody>
      </p:sp>
    </p:spTree>
    <p:extLst>
      <p:ext uri="{BB962C8B-B14F-4D97-AF65-F5344CB8AC3E}">
        <p14:creationId xmlns:p14="http://schemas.microsoft.com/office/powerpoint/2010/main" val="3922335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426" indent="-177426" defTabSz="946270">
              <a:buFont typeface="Wingdings" panose="05000000000000000000" pitchFamily="2" charset="2"/>
              <a:buChar char="l"/>
              <a:defRPr/>
            </a:pPr>
            <a:endParaRPr lang="en-US" altLang="ja-JP" dirty="0"/>
          </a:p>
        </p:txBody>
      </p:sp>
      <p:sp>
        <p:nvSpPr>
          <p:cNvPr id="4" name="スライド番号プレースホルダー 3">
            <a:extLst>
              <a:ext uri="{FF2B5EF4-FFF2-40B4-BE49-F238E27FC236}">
                <a16:creationId xmlns:a16="http://schemas.microsoft.com/office/drawing/2014/main" id="{7F395605-14C0-4502-9170-8B4604BF1799}"/>
              </a:ext>
            </a:extLst>
          </p:cNvPr>
          <p:cNvSpPr>
            <a:spLocks noGrp="1"/>
          </p:cNvSpPr>
          <p:nvPr>
            <p:ph type="sldNum" sz="quarter" idx="5"/>
          </p:nvPr>
        </p:nvSpPr>
        <p:spPr/>
        <p:txBody>
          <a:bodyPr/>
          <a:lstStyle/>
          <a:p>
            <a:fld id="{9728E767-9493-493A-816E-1DEC7BB95322}" type="slidenum">
              <a:rPr kumimoji="1" lang="ja-JP" altLang="en-US" smtClean="0"/>
              <a:t>4</a:t>
            </a:fld>
            <a:endParaRPr kumimoji="1" lang="ja-JP" altLang="en-US"/>
          </a:p>
        </p:txBody>
      </p:sp>
    </p:spTree>
    <p:extLst>
      <p:ext uri="{BB962C8B-B14F-4D97-AF65-F5344CB8AC3E}">
        <p14:creationId xmlns:p14="http://schemas.microsoft.com/office/powerpoint/2010/main" val="1033506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426" indent="-177426">
              <a:buFont typeface="Wingdings" panose="05000000000000000000" pitchFamily="2" charset="2"/>
              <a:buChar char="l"/>
            </a:pPr>
            <a:endParaRPr lang="en-US" altLang="ja-JP" dirty="0"/>
          </a:p>
        </p:txBody>
      </p:sp>
      <p:sp>
        <p:nvSpPr>
          <p:cNvPr id="4" name="スライド番号プレースホルダー 3">
            <a:extLst>
              <a:ext uri="{FF2B5EF4-FFF2-40B4-BE49-F238E27FC236}">
                <a16:creationId xmlns:a16="http://schemas.microsoft.com/office/drawing/2014/main" id="{7F395605-14C0-4502-9170-8B4604BF1799}"/>
              </a:ext>
            </a:extLst>
          </p:cNvPr>
          <p:cNvSpPr>
            <a:spLocks noGrp="1"/>
          </p:cNvSpPr>
          <p:nvPr>
            <p:ph type="sldNum" sz="quarter" idx="5"/>
          </p:nvPr>
        </p:nvSpPr>
        <p:spPr/>
        <p:txBody>
          <a:bodyPr/>
          <a:lstStyle/>
          <a:p>
            <a:fld id="{9728E767-9493-493A-816E-1DEC7BB95322}" type="slidenum">
              <a:rPr kumimoji="1" lang="ja-JP" altLang="en-US" smtClean="0"/>
              <a:t>5</a:t>
            </a:fld>
            <a:endParaRPr kumimoji="1" lang="ja-JP" altLang="en-US"/>
          </a:p>
        </p:txBody>
      </p:sp>
    </p:spTree>
    <p:extLst>
      <p:ext uri="{BB962C8B-B14F-4D97-AF65-F5344CB8AC3E}">
        <p14:creationId xmlns:p14="http://schemas.microsoft.com/office/powerpoint/2010/main" val="419702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426" indent="-177426">
              <a:buFont typeface="Wingdings" panose="05000000000000000000" pitchFamily="2" charset="2"/>
              <a:buChar char="l"/>
            </a:pPr>
            <a:endParaRPr lang="en-US" altLang="ja-JP" dirty="0"/>
          </a:p>
        </p:txBody>
      </p:sp>
      <p:sp>
        <p:nvSpPr>
          <p:cNvPr id="4" name="スライド番号プレースホルダー 3">
            <a:extLst>
              <a:ext uri="{FF2B5EF4-FFF2-40B4-BE49-F238E27FC236}">
                <a16:creationId xmlns:a16="http://schemas.microsoft.com/office/drawing/2014/main" id="{7F395605-14C0-4502-9170-8B4604BF1799}"/>
              </a:ext>
            </a:extLst>
          </p:cNvPr>
          <p:cNvSpPr>
            <a:spLocks noGrp="1"/>
          </p:cNvSpPr>
          <p:nvPr>
            <p:ph type="sldNum" sz="quarter" idx="5"/>
          </p:nvPr>
        </p:nvSpPr>
        <p:spPr/>
        <p:txBody>
          <a:bodyPr/>
          <a:lstStyle/>
          <a:p>
            <a:fld id="{9728E767-9493-493A-816E-1DEC7BB95322}" type="slidenum">
              <a:rPr kumimoji="1" lang="ja-JP" altLang="en-US" smtClean="0"/>
              <a:t>6</a:t>
            </a:fld>
            <a:endParaRPr kumimoji="1" lang="ja-JP" altLang="en-US"/>
          </a:p>
        </p:txBody>
      </p:sp>
    </p:spTree>
    <p:extLst>
      <p:ext uri="{BB962C8B-B14F-4D97-AF65-F5344CB8AC3E}">
        <p14:creationId xmlns:p14="http://schemas.microsoft.com/office/powerpoint/2010/main" val="391145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426" indent="-177426">
              <a:buFont typeface="Wingdings" panose="05000000000000000000" pitchFamily="2" charset="2"/>
              <a:buChar char="l"/>
            </a:pPr>
            <a:endParaRPr lang="en-US" altLang="ja-JP" dirty="0"/>
          </a:p>
        </p:txBody>
      </p:sp>
      <p:sp>
        <p:nvSpPr>
          <p:cNvPr id="4" name="スライド番号プレースホルダー 3">
            <a:extLst>
              <a:ext uri="{FF2B5EF4-FFF2-40B4-BE49-F238E27FC236}">
                <a16:creationId xmlns:a16="http://schemas.microsoft.com/office/drawing/2014/main" id="{7F395605-14C0-4502-9170-8B4604BF1799}"/>
              </a:ext>
            </a:extLst>
          </p:cNvPr>
          <p:cNvSpPr>
            <a:spLocks noGrp="1"/>
          </p:cNvSpPr>
          <p:nvPr>
            <p:ph type="sldNum" sz="quarter" idx="5"/>
          </p:nvPr>
        </p:nvSpPr>
        <p:spPr/>
        <p:txBody>
          <a:bodyPr/>
          <a:lstStyle/>
          <a:p>
            <a:fld id="{9728E767-9493-493A-816E-1DEC7BB95322}" type="slidenum">
              <a:rPr kumimoji="1" lang="ja-JP" altLang="en-US" smtClean="0"/>
              <a:t>7</a:t>
            </a:fld>
            <a:endParaRPr kumimoji="1" lang="ja-JP" altLang="en-US"/>
          </a:p>
        </p:txBody>
      </p:sp>
    </p:spTree>
    <p:extLst>
      <p:ext uri="{BB962C8B-B14F-4D97-AF65-F5344CB8AC3E}">
        <p14:creationId xmlns:p14="http://schemas.microsoft.com/office/powerpoint/2010/main" val="2766026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426" indent="-177426" algn="just">
              <a:buFont typeface="Wingdings" panose="05000000000000000000" pitchFamily="2" charset="2"/>
              <a:buChar char="l"/>
            </a:pPr>
            <a:endParaRPr lang="en-US" altLang="ja-JP" dirty="0"/>
          </a:p>
        </p:txBody>
      </p:sp>
      <p:sp>
        <p:nvSpPr>
          <p:cNvPr id="4" name="スライド番号プレースホルダー 3">
            <a:extLst>
              <a:ext uri="{FF2B5EF4-FFF2-40B4-BE49-F238E27FC236}">
                <a16:creationId xmlns:a16="http://schemas.microsoft.com/office/drawing/2014/main" id="{7F395605-14C0-4502-9170-8B4604BF1799}"/>
              </a:ext>
            </a:extLst>
          </p:cNvPr>
          <p:cNvSpPr>
            <a:spLocks noGrp="1"/>
          </p:cNvSpPr>
          <p:nvPr>
            <p:ph type="sldNum" sz="quarter" idx="5"/>
          </p:nvPr>
        </p:nvSpPr>
        <p:spPr/>
        <p:txBody>
          <a:bodyPr/>
          <a:lstStyle/>
          <a:p>
            <a:fld id="{9728E767-9493-493A-816E-1DEC7BB95322}" type="slidenum">
              <a:rPr kumimoji="1" lang="ja-JP" altLang="en-US" smtClean="0"/>
              <a:t>8</a:t>
            </a:fld>
            <a:endParaRPr kumimoji="1" lang="ja-JP" altLang="en-US"/>
          </a:p>
        </p:txBody>
      </p:sp>
    </p:spTree>
    <p:extLst>
      <p:ext uri="{BB962C8B-B14F-4D97-AF65-F5344CB8AC3E}">
        <p14:creationId xmlns:p14="http://schemas.microsoft.com/office/powerpoint/2010/main" val="2752768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426" indent="-177426">
              <a:buFont typeface="Wingdings" panose="05000000000000000000" pitchFamily="2" charset="2"/>
              <a:buChar char="l"/>
            </a:pPr>
            <a:endParaRPr lang="en-US" altLang="ja-JP" dirty="0"/>
          </a:p>
        </p:txBody>
      </p:sp>
      <p:sp>
        <p:nvSpPr>
          <p:cNvPr id="5" name="スライド番号プレースホルダー 4">
            <a:extLst>
              <a:ext uri="{FF2B5EF4-FFF2-40B4-BE49-F238E27FC236}">
                <a16:creationId xmlns:a16="http://schemas.microsoft.com/office/drawing/2014/main" id="{ACD4FCB3-4739-4480-94DB-7FAE83DF611F}"/>
              </a:ext>
            </a:extLst>
          </p:cNvPr>
          <p:cNvSpPr>
            <a:spLocks noGrp="1"/>
          </p:cNvSpPr>
          <p:nvPr>
            <p:ph type="sldNum" sz="quarter" idx="5"/>
          </p:nvPr>
        </p:nvSpPr>
        <p:spPr/>
        <p:txBody>
          <a:bodyPr/>
          <a:lstStyle/>
          <a:p>
            <a:fld id="{9728E767-9493-493A-816E-1DEC7BB95322}" type="slidenum">
              <a:rPr kumimoji="1" lang="ja-JP" altLang="en-US" smtClean="0"/>
              <a:t>9</a:t>
            </a:fld>
            <a:endParaRPr kumimoji="1" lang="ja-JP" altLang="en-US"/>
          </a:p>
        </p:txBody>
      </p:sp>
    </p:spTree>
    <p:extLst>
      <p:ext uri="{BB962C8B-B14F-4D97-AF65-F5344CB8AC3E}">
        <p14:creationId xmlns:p14="http://schemas.microsoft.com/office/powerpoint/2010/main" val="2025004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A">
    <p:spTree>
      <p:nvGrpSpPr>
        <p:cNvPr id="1" name=""/>
        <p:cNvGrpSpPr/>
        <p:nvPr/>
      </p:nvGrpSpPr>
      <p:grpSpPr>
        <a:xfrm>
          <a:off x="0" y="0"/>
          <a:ext cx="0" cy="0"/>
          <a:chOff x="0" y="0"/>
          <a:chExt cx="0" cy="0"/>
        </a:xfrm>
      </p:grpSpPr>
      <p:pic>
        <p:nvPicPr>
          <p:cNvPr id="3" name="図 5">
            <a:extLst>
              <a:ext uri="{FF2B5EF4-FFF2-40B4-BE49-F238E27FC236}">
                <a16:creationId xmlns:a16="http://schemas.microsoft.com/office/drawing/2014/main" id="{222C2954-1561-4E74-ADEF-074E560B2F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268949"/>
            <a:ext cx="10693587" cy="529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プレースホルダー 4">
            <a:extLst>
              <a:ext uri="{FF2B5EF4-FFF2-40B4-BE49-F238E27FC236}">
                <a16:creationId xmlns:a16="http://schemas.microsoft.com/office/drawing/2014/main" id="{73192B8B-9C4E-4E56-9A2A-E9C7E2F01937}"/>
              </a:ext>
            </a:extLst>
          </p:cNvPr>
          <p:cNvSpPr>
            <a:spLocks noGrp="1"/>
          </p:cNvSpPr>
          <p:nvPr>
            <p:ph type="body" sz="quarter" idx="10" hasCustomPrompt="1"/>
          </p:nvPr>
        </p:nvSpPr>
        <p:spPr>
          <a:xfrm>
            <a:off x="1745372" y="3159442"/>
            <a:ext cx="7201069" cy="576242"/>
          </a:xfrm>
          <a:prstGeom prst="rect">
            <a:avLst/>
          </a:prstGeom>
        </p:spPr>
        <p:txBody>
          <a:bodyPr lIns="0" tIns="0" rIns="0" bIns="0" anchor="b" anchorCtr="0"/>
          <a:lstStyle>
            <a:lvl1pPr marL="0" indent="0" algn="ctr">
              <a:lnSpc>
                <a:spcPct val="100000"/>
              </a:lnSpc>
              <a:spcBef>
                <a:spcPts val="0"/>
              </a:spcBef>
              <a:buFontTx/>
              <a:buNone/>
              <a:defRPr sz="4800" b="1"/>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kumimoji="1" lang="ja-JP" altLang="en-US" dirty="0"/>
              <a:t>表紙タイトル</a:t>
            </a:r>
          </a:p>
        </p:txBody>
      </p:sp>
      <p:sp>
        <p:nvSpPr>
          <p:cNvPr id="5" name="コンテンツ プレースホルダー 10">
            <a:extLst>
              <a:ext uri="{FF2B5EF4-FFF2-40B4-BE49-F238E27FC236}">
                <a16:creationId xmlns:a16="http://schemas.microsoft.com/office/drawing/2014/main" id="{38CAD2A8-CFEF-4EED-83B5-15D8791E645E}"/>
              </a:ext>
            </a:extLst>
          </p:cNvPr>
          <p:cNvSpPr>
            <a:spLocks noGrp="1"/>
          </p:cNvSpPr>
          <p:nvPr>
            <p:ph sz="quarter" idx="15" hasCustomPrompt="1"/>
          </p:nvPr>
        </p:nvSpPr>
        <p:spPr>
          <a:xfrm>
            <a:off x="1745372" y="4353659"/>
            <a:ext cx="7201069" cy="360151"/>
          </a:xfrm>
          <a:prstGeom prst="rect">
            <a:avLst/>
          </a:prstGeom>
        </p:spPr>
        <p:txBody>
          <a:bodyPr lIns="0" tIns="0" rIns="0" bIns="0" anchor="ctr" anchorCtr="0"/>
          <a:lstStyle>
            <a:lvl1pPr marL="0" indent="0" algn="ctr">
              <a:lnSpc>
                <a:spcPct val="100000"/>
              </a:lnSpc>
              <a:spcBef>
                <a:spcPts val="0"/>
              </a:spcBef>
              <a:buNone/>
              <a:defRPr sz="1600" b="1"/>
            </a:lvl1pPr>
            <a:lvl2pPr marL="0" indent="0">
              <a:lnSpc>
                <a:spcPct val="100000"/>
              </a:lnSpc>
              <a:spcBef>
                <a:spcPts val="0"/>
              </a:spcBef>
              <a:buNone/>
              <a:defRPr/>
            </a:lvl2pPr>
            <a:lvl3pPr marL="0" indent="0">
              <a:lnSpc>
                <a:spcPct val="100000"/>
              </a:lnSpc>
              <a:spcBef>
                <a:spcPts val="0"/>
              </a:spcBef>
              <a:buNone/>
              <a:defRPr/>
            </a:lvl3pPr>
            <a:lvl4pPr marL="0" indent="0">
              <a:lnSpc>
                <a:spcPct val="100000"/>
              </a:lnSpc>
              <a:spcBef>
                <a:spcPts val="0"/>
              </a:spcBef>
              <a:buNone/>
              <a:defRPr/>
            </a:lvl4pPr>
            <a:lvl5pPr marL="0" indent="0">
              <a:lnSpc>
                <a:spcPct val="100000"/>
              </a:lnSpc>
              <a:spcBef>
                <a:spcPts val="0"/>
              </a:spcBef>
              <a:buNone/>
              <a:defRPr/>
            </a:lvl5pPr>
          </a:lstStyle>
          <a:p>
            <a:pPr lvl="0"/>
            <a:r>
              <a:rPr kumimoji="1" lang="en-US" altLang="ja-JP" dirty="0"/>
              <a:t>0000</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a:t>
            </a:r>
          </a:p>
        </p:txBody>
      </p:sp>
      <p:sp>
        <p:nvSpPr>
          <p:cNvPr id="6" name="コンテンツ プレースホルダー 10">
            <a:extLst>
              <a:ext uri="{FF2B5EF4-FFF2-40B4-BE49-F238E27FC236}">
                <a16:creationId xmlns:a16="http://schemas.microsoft.com/office/drawing/2014/main" id="{F5E0E037-8FB9-4898-9B10-5C015D74AA2A}"/>
              </a:ext>
            </a:extLst>
          </p:cNvPr>
          <p:cNvSpPr>
            <a:spLocks noGrp="1"/>
          </p:cNvSpPr>
          <p:nvPr>
            <p:ph sz="quarter" idx="16" hasCustomPrompt="1"/>
          </p:nvPr>
        </p:nvSpPr>
        <p:spPr>
          <a:xfrm>
            <a:off x="1745372" y="4727764"/>
            <a:ext cx="7201069" cy="360151"/>
          </a:xfrm>
          <a:prstGeom prst="rect">
            <a:avLst/>
          </a:prstGeom>
        </p:spPr>
        <p:txBody>
          <a:bodyPr lIns="0" tIns="0" rIns="0" bIns="0" anchor="ctr" anchorCtr="0"/>
          <a:lstStyle>
            <a:lvl1pPr marL="0" indent="0" algn="ctr">
              <a:lnSpc>
                <a:spcPct val="100000"/>
              </a:lnSpc>
              <a:spcBef>
                <a:spcPts val="0"/>
              </a:spcBef>
              <a:buNone/>
              <a:defRPr sz="1600" b="1"/>
            </a:lvl1pPr>
            <a:lvl2pPr marL="0" indent="0">
              <a:lnSpc>
                <a:spcPct val="100000"/>
              </a:lnSpc>
              <a:spcBef>
                <a:spcPts val="0"/>
              </a:spcBef>
              <a:buNone/>
              <a:defRPr/>
            </a:lvl2pPr>
            <a:lvl3pPr marL="0" indent="0">
              <a:lnSpc>
                <a:spcPct val="100000"/>
              </a:lnSpc>
              <a:spcBef>
                <a:spcPts val="0"/>
              </a:spcBef>
              <a:buNone/>
              <a:defRPr/>
            </a:lvl3pPr>
            <a:lvl4pPr marL="0" indent="0">
              <a:lnSpc>
                <a:spcPct val="100000"/>
              </a:lnSpc>
              <a:spcBef>
                <a:spcPts val="0"/>
              </a:spcBef>
              <a:buNone/>
              <a:defRPr/>
            </a:lvl4pPr>
            <a:lvl5pPr marL="0" indent="0">
              <a:lnSpc>
                <a:spcPct val="100000"/>
              </a:lnSpc>
              <a:spcBef>
                <a:spcPts val="0"/>
              </a:spcBef>
              <a:buNone/>
              <a:defRPr/>
            </a:lvl5pPr>
          </a:lstStyle>
          <a:p>
            <a:pPr lvl="0"/>
            <a:r>
              <a:rPr kumimoji="1" lang="zh-CN" altLang="en-US" dirty="0"/>
              <a:t>所属部署　氏名</a:t>
            </a:r>
          </a:p>
        </p:txBody>
      </p:sp>
      <p:pic>
        <p:nvPicPr>
          <p:cNvPr id="7" name="図 5" descr="文化省.psd">
            <a:extLst>
              <a:ext uri="{FF2B5EF4-FFF2-40B4-BE49-F238E27FC236}">
                <a16:creationId xmlns:a16="http://schemas.microsoft.com/office/drawing/2014/main" id="{BA80E641-5A32-46B9-884F-9D27990FFF7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77881" y="303182"/>
            <a:ext cx="1817211" cy="54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293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セクション ヘッダー">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51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546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520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855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付きの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308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タイトルと図">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9379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タイトルと縦書きテキス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239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縦書きタイトル/テキス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223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表紙A">
    <p:spTree>
      <p:nvGrpSpPr>
        <p:cNvPr id="1" name=""/>
        <p:cNvGrpSpPr/>
        <p:nvPr/>
      </p:nvGrpSpPr>
      <p:grpSpPr>
        <a:xfrm>
          <a:off x="0" y="0"/>
          <a:ext cx="0" cy="0"/>
          <a:chOff x="0" y="0"/>
          <a:chExt cx="0" cy="0"/>
        </a:xfrm>
      </p:grpSpPr>
      <p:pic>
        <p:nvPicPr>
          <p:cNvPr id="3" name="図 5">
            <a:extLst>
              <a:ext uri="{FF2B5EF4-FFF2-40B4-BE49-F238E27FC236}">
                <a16:creationId xmlns:a16="http://schemas.microsoft.com/office/drawing/2014/main" id="{222C2954-1561-4E74-ADEF-074E560B2F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268950"/>
            <a:ext cx="10693587" cy="529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プレースホルダー 4">
            <a:extLst>
              <a:ext uri="{FF2B5EF4-FFF2-40B4-BE49-F238E27FC236}">
                <a16:creationId xmlns:a16="http://schemas.microsoft.com/office/drawing/2014/main" id="{73192B8B-9C4E-4E56-9A2A-E9C7E2F01937}"/>
              </a:ext>
            </a:extLst>
          </p:cNvPr>
          <p:cNvSpPr>
            <a:spLocks noGrp="1"/>
          </p:cNvSpPr>
          <p:nvPr>
            <p:ph type="body" sz="quarter" idx="10" hasCustomPrompt="1"/>
          </p:nvPr>
        </p:nvSpPr>
        <p:spPr>
          <a:xfrm>
            <a:off x="1745372" y="3159442"/>
            <a:ext cx="7201069" cy="576242"/>
          </a:xfrm>
          <a:prstGeom prst="rect">
            <a:avLst/>
          </a:prstGeom>
        </p:spPr>
        <p:txBody>
          <a:bodyPr lIns="0" tIns="0" rIns="0" bIns="0" anchor="b" anchorCtr="0"/>
          <a:lstStyle>
            <a:lvl1pPr marL="0" indent="0" algn="ctr">
              <a:lnSpc>
                <a:spcPct val="100000"/>
              </a:lnSpc>
              <a:spcBef>
                <a:spcPts val="0"/>
              </a:spcBef>
              <a:buFontTx/>
              <a:buNone/>
              <a:defRPr sz="4700" b="1"/>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kumimoji="1" lang="ja-JP" altLang="en-US" dirty="0"/>
              <a:t>表紙タイトル</a:t>
            </a:r>
          </a:p>
        </p:txBody>
      </p:sp>
      <p:sp>
        <p:nvSpPr>
          <p:cNvPr id="5" name="コンテンツ プレースホルダー 10">
            <a:extLst>
              <a:ext uri="{FF2B5EF4-FFF2-40B4-BE49-F238E27FC236}">
                <a16:creationId xmlns:a16="http://schemas.microsoft.com/office/drawing/2014/main" id="{38CAD2A8-CFEF-4EED-83B5-15D8791E645E}"/>
              </a:ext>
            </a:extLst>
          </p:cNvPr>
          <p:cNvSpPr>
            <a:spLocks noGrp="1"/>
          </p:cNvSpPr>
          <p:nvPr>
            <p:ph sz="quarter" idx="15" hasCustomPrompt="1"/>
          </p:nvPr>
        </p:nvSpPr>
        <p:spPr>
          <a:xfrm>
            <a:off x="1745372" y="4353660"/>
            <a:ext cx="7201069" cy="360150"/>
          </a:xfrm>
          <a:prstGeom prst="rect">
            <a:avLst/>
          </a:prstGeom>
        </p:spPr>
        <p:txBody>
          <a:bodyPr lIns="0" tIns="0" rIns="0" bIns="0" anchor="ctr" anchorCtr="0"/>
          <a:lstStyle>
            <a:lvl1pPr marL="0" indent="0" algn="ctr">
              <a:lnSpc>
                <a:spcPct val="100000"/>
              </a:lnSpc>
              <a:spcBef>
                <a:spcPts val="0"/>
              </a:spcBef>
              <a:buNone/>
              <a:defRPr sz="1567" b="1"/>
            </a:lvl1pPr>
            <a:lvl2pPr marL="0" indent="0">
              <a:lnSpc>
                <a:spcPct val="100000"/>
              </a:lnSpc>
              <a:spcBef>
                <a:spcPts val="0"/>
              </a:spcBef>
              <a:buNone/>
              <a:defRPr/>
            </a:lvl2pPr>
            <a:lvl3pPr marL="0" indent="0">
              <a:lnSpc>
                <a:spcPct val="100000"/>
              </a:lnSpc>
              <a:spcBef>
                <a:spcPts val="0"/>
              </a:spcBef>
              <a:buNone/>
              <a:defRPr/>
            </a:lvl3pPr>
            <a:lvl4pPr marL="0" indent="0">
              <a:lnSpc>
                <a:spcPct val="100000"/>
              </a:lnSpc>
              <a:spcBef>
                <a:spcPts val="0"/>
              </a:spcBef>
              <a:buNone/>
              <a:defRPr/>
            </a:lvl4pPr>
            <a:lvl5pPr marL="0" indent="0">
              <a:lnSpc>
                <a:spcPct val="100000"/>
              </a:lnSpc>
              <a:spcBef>
                <a:spcPts val="0"/>
              </a:spcBef>
              <a:buNone/>
              <a:defRPr/>
            </a:lvl5pPr>
          </a:lstStyle>
          <a:p>
            <a:pPr lvl="0"/>
            <a:r>
              <a:rPr kumimoji="1" lang="en-US" altLang="ja-JP" dirty="0"/>
              <a:t>0000</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a:t>
            </a:r>
          </a:p>
        </p:txBody>
      </p:sp>
      <p:sp>
        <p:nvSpPr>
          <p:cNvPr id="6" name="コンテンツ プレースホルダー 10">
            <a:extLst>
              <a:ext uri="{FF2B5EF4-FFF2-40B4-BE49-F238E27FC236}">
                <a16:creationId xmlns:a16="http://schemas.microsoft.com/office/drawing/2014/main" id="{F5E0E037-8FB9-4898-9B10-5C015D74AA2A}"/>
              </a:ext>
            </a:extLst>
          </p:cNvPr>
          <p:cNvSpPr>
            <a:spLocks noGrp="1"/>
          </p:cNvSpPr>
          <p:nvPr>
            <p:ph sz="quarter" idx="16" hasCustomPrompt="1"/>
          </p:nvPr>
        </p:nvSpPr>
        <p:spPr>
          <a:xfrm>
            <a:off x="1745372" y="4727765"/>
            <a:ext cx="7201069" cy="360150"/>
          </a:xfrm>
          <a:prstGeom prst="rect">
            <a:avLst/>
          </a:prstGeom>
        </p:spPr>
        <p:txBody>
          <a:bodyPr lIns="0" tIns="0" rIns="0" bIns="0" anchor="ctr" anchorCtr="0"/>
          <a:lstStyle>
            <a:lvl1pPr marL="0" indent="0" algn="ctr">
              <a:lnSpc>
                <a:spcPct val="100000"/>
              </a:lnSpc>
              <a:spcBef>
                <a:spcPts val="0"/>
              </a:spcBef>
              <a:buNone/>
              <a:defRPr sz="1567" b="1"/>
            </a:lvl1pPr>
            <a:lvl2pPr marL="0" indent="0">
              <a:lnSpc>
                <a:spcPct val="100000"/>
              </a:lnSpc>
              <a:spcBef>
                <a:spcPts val="0"/>
              </a:spcBef>
              <a:buNone/>
              <a:defRPr/>
            </a:lvl2pPr>
            <a:lvl3pPr marL="0" indent="0">
              <a:lnSpc>
                <a:spcPct val="100000"/>
              </a:lnSpc>
              <a:spcBef>
                <a:spcPts val="0"/>
              </a:spcBef>
              <a:buNone/>
              <a:defRPr/>
            </a:lvl3pPr>
            <a:lvl4pPr marL="0" indent="0">
              <a:lnSpc>
                <a:spcPct val="100000"/>
              </a:lnSpc>
              <a:spcBef>
                <a:spcPts val="0"/>
              </a:spcBef>
              <a:buNone/>
              <a:defRPr/>
            </a:lvl4pPr>
            <a:lvl5pPr marL="0" indent="0">
              <a:lnSpc>
                <a:spcPct val="100000"/>
              </a:lnSpc>
              <a:spcBef>
                <a:spcPts val="0"/>
              </a:spcBef>
              <a:buNone/>
              <a:defRPr/>
            </a:lvl5pPr>
          </a:lstStyle>
          <a:p>
            <a:pPr lvl="0"/>
            <a:r>
              <a:rPr kumimoji="1" lang="zh-CN" altLang="en-US" dirty="0"/>
              <a:t>所属部署　氏名</a:t>
            </a:r>
          </a:p>
        </p:txBody>
      </p:sp>
      <p:pic>
        <p:nvPicPr>
          <p:cNvPr id="7" name="図 5" descr="文化省.psd">
            <a:extLst>
              <a:ext uri="{FF2B5EF4-FFF2-40B4-BE49-F238E27FC236}">
                <a16:creationId xmlns:a16="http://schemas.microsoft.com/office/drawing/2014/main" id="{BA80E641-5A32-46B9-884F-9D27990FFF7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77881" y="303183"/>
            <a:ext cx="1817211" cy="54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688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表紙B">
    <p:spTree>
      <p:nvGrpSpPr>
        <p:cNvPr id="1" name=""/>
        <p:cNvGrpSpPr/>
        <p:nvPr/>
      </p:nvGrpSpPr>
      <p:grpSpPr>
        <a:xfrm>
          <a:off x="0" y="0"/>
          <a:ext cx="0" cy="0"/>
          <a:chOff x="0" y="0"/>
          <a:chExt cx="0" cy="0"/>
        </a:xfrm>
      </p:grpSpPr>
      <p:pic>
        <p:nvPicPr>
          <p:cNvPr id="7" name="図 5">
            <a:extLst>
              <a:ext uri="{FF2B5EF4-FFF2-40B4-BE49-F238E27FC236}">
                <a16:creationId xmlns:a16="http://schemas.microsoft.com/office/drawing/2014/main" id="{041EC3A3-8515-48E3-A98B-662405FCF7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94" y="1"/>
            <a:ext cx="10693587" cy="756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5" descr="文化省.psd">
            <a:extLst>
              <a:ext uri="{FF2B5EF4-FFF2-40B4-BE49-F238E27FC236}">
                <a16:creationId xmlns:a16="http://schemas.microsoft.com/office/drawing/2014/main" id="{3F698E58-61A7-49D0-BA46-64D1F76AAF7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77881" y="303183"/>
            <a:ext cx="1817211" cy="54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プレースホルダー 4">
            <a:extLst>
              <a:ext uri="{FF2B5EF4-FFF2-40B4-BE49-F238E27FC236}">
                <a16:creationId xmlns:a16="http://schemas.microsoft.com/office/drawing/2014/main" id="{0D3DAC1E-6528-4A5E-9C83-74E27FF5B610}"/>
              </a:ext>
            </a:extLst>
          </p:cNvPr>
          <p:cNvSpPr>
            <a:spLocks noGrp="1"/>
          </p:cNvSpPr>
          <p:nvPr>
            <p:ph type="body" sz="quarter" idx="10" hasCustomPrompt="1"/>
          </p:nvPr>
        </p:nvSpPr>
        <p:spPr>
          <a:xfrm>
            <a:off x="848286" y="3158564"/>
            <a:ext cx="7201069" cy="576242"/>
          </a:xfrm>
          <a:prstGeom prst="rect">
            <a:avLst/>
          </a:prstGeom>
        </p:spPr>
        <p:txBody>
          <a:bodyPr lIns="0" tIns="0" rIns="0" bIns="0" anchor="b" anchorCtr="0"/>
          <a:lstStyle>
            <a:lvl1pPr marL="0" indent="0" algn="l">
              <a:lnSpc>
                <a:spcPct val="100000"/>
              </a:lnSpc>
              <a:spcBef>
                <a:spcPts val="0"/>
              </a:spcBef>
              <a:buFontTx/>
              <a:buNone/>
              <a:defRPr sz="4309" b="1"/>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kumimoji="1" lang="ja-JP" altLang="en-US" dirty="0"/>
              <a:t>表紙タイトル</a:t>
            </a:r>
          </a:p>
        </p:txBody>
      </p:sp>
      <p:sp>
        <p:nvSpPr>
          <p:cNvPr id="12" name="コンテンツ プレースホルダー 10">
            <a:extLst>
              <a:ext uri="{FF2B5EF4-FFF2-40B4-BE49-F238E27FC236}">
                <a16:creationId xmlns:a16="http://schemas.microsoft.com/office/drawing/2014/main" id="{8EDD2A0B-CECF-4C0C-AB20-54E33E116C77}"/>
              </a:ext>
            </a:extLst>
          </p:cNvPr>
          <p:cNvSpPr>
            <a:spLocks noGrp="1"/>
          </p:cNvSpPr>
          <p:nvPr>
            <p:ph sz="quarter" idx="15" hasCustomPrompt="1"/>
          </p:nvPr>
        </p:nvSpPr>
        <p:spPr>
          <a:xfrm>
            <a:off x="848286" y="4033333"/>
            <a:ext cx="7201069" cy="360150"/>
          </a:xfrm>
          <a:prstGeom prst="rect">
            <a:avLst/>
          </a:prstGeom>
        </p:spPr>
        <p:txBody>
          <a:bodyPr lIns="0" tIns="0" rIns="0" bIns="0" anchor="ctr" anchorCtr="0"/>
          <a:lstStyle>
            <a:lvl1pPr marL="0" indent="0" algn="l">
              <a:lnSpc>
                <a:spcPct val="100000"/>
              </a:lnSpc>
              <a:spcBef>
                <a:spcPts val="0"/>
              </a:spcBef>
              <a:buNone/>
              <a:defRPr sz="1567" b="1"/>
            </a:lvl1pPr>
            <a:lvl2pPr marL="0" indent="0">
              <a:lnSpc>
                <a:spcPct val="100000"/>
              </a:lnSpc>
              <a:spcBef>
                <a:spcPts val="0"/>
              </a:spcBef>
              <a:buNone/>
              <a:defRPr/>
            </a:lvl2pPr>
            <a:lvl3pPr marL="0" indent="0">
              <a:lnSpc>
                <a:spcPct val="100000"/>
              </a:lnSpc>
              <a:spcBef>
                <a:spcPts val="0"/>
              </a:spcBef>
              <a:buNone/>
              <a:defRPr/>
            </a:lvl3pPr>
            <a:lvl4pPr marL="0" indent="0">
              <a:lnSpc>
                <a:spcPct val="100000"/>
              </a:lnSpc>
              <a:spcBef>
                <a:spcPts val="0"/>
              </a:spcBef>
              <a:buNone/>
              <a:defRPr/>
            </a:lvl4pPr>
            <a:lvl5pPr marL="0" indent="0">
              <a:lnSpc>
                <a:spcPct val="100000"/>
              </a:lnSpc>
              <a:spcBef>
                <a:spcPts val="0"/>
              </a:spcBef>
              <a:buNone/>
              <a:defRPr/>
            </a:lvl5pPr>
          </a:lstStyle>
          <a:p>
            <a:pPr lvl="0"/>
            <a:r>
              <a:rPr kumimoji="1" lang="en-US" altLang="ja-JP" dirty="0"/>
              <a:t>0000</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a:t>
            </a:r>
          </a:p>
        </p:txBody>
      </p:sp>
      <p:sp>
        <p:nvSpPr>
          <p:cNvPr id="13" name="コンテンツ プレースホルダー 10">
            <a:extLst>
              <a:ext uri="{FF2B5EF4-FFF2-40B4-BE49-F238E27FC236}">
                <a16:creationId xmlns:a16="http://schemas.microsoft.com/office/drawing/2014/main" id="{8FEB4824-B85D-47D9-8BCE-7C4194115B26}"/>
              </a:ext>
            </a:extLst>
          </p:cNvPr>
          <p:cNvSpPr>
            <a:spLocks noGrp="1"/>
          </p:cNvSpPr>
          <p:nvPr>
            <p:ph sz="quarter" idx="16" hasCustomPrompt="1"/>
          </p:nvPr>
        </p:nvSpPr>
        <p:spPr>
          <a:xfrm>
            <a:off x="848286" y="4407438"/>
            <a:ext cx="7201069" cy="360150"/>
          </a:xfrm>
          <a:prstGeom prst="rect">
            <a:avLst/>
          </a:prstGeom>
        </p:spPr>
        <p:txBody>
          <a:bodyPr lIns="0" tIns="0" rIns="0" bIns="0" anchor="ctr" anchorCtr="0"/>
          <a:lstStyle>
            <a:lvl1pPr marL="0" indent="0" algn="l">
              <a:lnSpc>
                <a:spcPct val="100000"/>
              </a:lnSpc>
              <a:spcBef>
                <a:spcPts val="0"/>
              </a:spcBef>
              <a:buNone/>
              <a:defRPr sz="1567" b="1"/>
            </a:lvl1pPr>
            <a:lvl2pPr marL="0" indent="0">
              <a:lnSpc>
                <a:spcPct val="100000"/>
              </a:lnSpc>
              <a:spcBef>
                <a:spcPts val="0"/>
              </a:spcBef>
              <a:buNone/>
              <a:defRPr/>
            </a:lvl2pPr>
            <a:lvl3pPr marL="0" indent="0">
              <a:lnSpc>
                <a:spcPct val="100000"/>
              </a:lnSpc>
              <a:spcBef>
                <a:spcPts val="0"/>
              </a:spcBef>
              <a:buNone/>
              <a:defRPr/>
            </a:lvl3pPr>
            <a:lvl4pPr marL="0" indent="0">
              <a:lnSpc>
                <a:spcPct val="100000"/>
              </a:lnSpc>
              <a:spcBef>
                <a:spcPts val="0"/>
              </a:spcBef>
              <a:buNone/>
              <a:defRPr/>
            </a:lvl4pPr>
            <a:lvl5pPr marL="0" indent="0">
              <a:lnSpc>
                <a:spcPct val="100000"/>
              </a:lnSpc>
              <a:spcBef>
                <a:spcPts val="0"/>
              </a:spcBef>
              <a:buNone/>
              <a:defRPr/>
            </a:lvl5pPr>
          </a:lstStyle>
          <a:p>
            <a:pPr lvl="0"/>
            <a:r>
              <a:rPr kumimoji="1" lang="zh-CN" altLang="en-US" dirty="0"/>
              <a:t>所属部署　氏名</a:t>
            </a:r>
          </a:p>
        </p:txBody>
      </p:sp>
    </p:spTree>
    <p:extLst>
      <p:ext uri="{BB962C8B-B14F-4D97-AF65-F5344CB8AC3E}">
        <p14:creationId xmlns:p14="http://schemas.microsoft.com/office/powerpoint/2010/main" val="1363999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表紙B">
    <p:spTree>
      <p:nvGrpSpPr>
        <p:cNvPr id="1" name=""/>
        <p:cNvGrpSpPr/>
        <p:nvPr/>
      </p:nvGrpSpPr>
      <p:grpSpPr>
        <a:xfrm>
          <a:off x="0" y="0"/>
          <a:ext cx="0" cy="0"/>
          <a:chOff x="0" y="0"/>
          <a:chExt cx="0" cy="0"/>
        </a:xfrm>
      </p:grpSpPr>
      <p:pic>
        <p:nvPicPr>
          <p:cNvPr id="7" name="図 5">
            <a:extLst>
              <a:ext uri="{FF2B5EF4-FFF2-40B4-BE49-F238E27FC236}">
                <a16:creationId xmlns:a16="http://schemas.microsoft.com/office/drawing/2014/main" id="{041EC3A3-8515-48E3-A98B-662405FCF7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94" y="0"/>
            <a:ext cx="10693587" cy="756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5" descr="文化省.psd">
            <a:extLst>
              <a:ext uri="{FF2B5EF4-FFF2-40B4-BE49-F238E27FC236}">
                <a16:creationId xmlns:a16="http://schemas.microsoft.com/office/drawing/2014/main" id="{3F698E58-61A7-49D0-BA46-64D1F76AAF7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77881" y="303182"/>
            <a:ext cx="1817211" cy="54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プレースホルダー 4">
            <a:extLst>
              <a:ext uri="{FF2B5EF4-FFF2-40B4-BE49-F238E27FC236}">
                <a16:creationId xmlns:a16="http://schemas.microsoft.com/office/drawing/2014/main" id="{0D3DAC1E-6528-4A5E-9C83-74E27FF5B610}"/>
              </a:ext>
            </a:extLst>
          </p:cNvPr>
          <p:cNvSpPr>
            <a:spLocks noGrp="1"/>
          </p:cNvSpPr>
          <p:nvPr>
            <p:ph type="body" sz="quarter" idx="10" hasCustomPrompt="1"/>
          </p:nvPr>
        </p:nvSpPr>
        <p:spPr>
          <a:xfrm>
            <a:off x="848286" y="3158563"/>
            <a:ext cx="7201069" cy="576242"/>
          </a:xfrm>
          <a:prstGeom prst="rect">
            <a:avLst/>
          </a:prstGeom>
        </p:spPr>
        <p:txBody>
          <a:bodyPr lIns="0" tIns="0" rIns="0" bIns="0" anchor="b" anchorCtr="0"/>
          <a:lstStyle>
            <a:lvl1pPr marL="0" indent="0" algn="l">
              <a:lnSpc>
                <a:spcPct val="100000"/>
              </a:lnSpc>
              <a:spcBef>
                <a:spcPts val="0"/>
              </a:spcBef>
              <a:buFontTx/>
              <a:buNone/>
              <a:defRPr sz="4400" b="1"/>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kumimoji="1" lang="ja-JP" altLang="en-US" dirty="0"/>
              <a:t>表紙タイトル</a:t>
            </a:r>
          </a:p>
        </p:txBody>
      </p:sp>
      <p:sp>
        <p:nvSpPr>
          <p:cNvPr id="12" name="コンテンツ プレースホルダー 10">
            <a:extLst>
              <a:ext uri="{FF2B5EF4-FFF2-40B4-BE49-F238E27FC236}">
                <a16:creationId xmlns:a16="http://schemas.microsoft.com/office/drawing/2014/main" id="{8EDD2A0B-CECF-4C0C-AB20-54E33E116C77}"/>
              </a:ext>
            </a:extLst>
          </p:cNvPr>
          <p:cNvSpPr>
            <a:spLocks noGrp="1"/>
          </p:cNvSpPr>
          <p:nvPr>
            <p:ph sz="quarter" idx="15" hasCustomPrompt="1"/>
          </p:nvPr>
        </p:nvSpPr>
        <p:spPr>
          <a:xfrm>
            <a:off x="848286" y="4033331"/>
            <a:ext cx="7201069" cy="360151"/>
          </a:xfrm>
          <a:prstGeom prst="rect">
            <a:avLst/>
          </a:prstGeom>
        </p:spPr>
        <p:txBody>
          <a:bodyPr lIns="0" tIns="0" rIns="0" bIns="0" anchor="ctr" anchorCtr="0"/>
          <a:lstStyle>
            <a:lvl1pPr marL="0" indent="0" algn="l">
              <a:lnSpc>
                <a:spcPct val="100000"/>
              </a:lnSpc>
              <a:spcBef>
                <a:spcPts val="0"/>
              </a:spcBef>
              <a:buNone/>
              <a:defRPr sz="1600" b="1"/>
            </a:lvl1pPr>
            <a:lvl2pPr marL="0" indent="0">
              <a:lnSpc>
                <a:spcPct val="100000"/>
              </a:lnSpc>
              <a:spcBef>
                <a:spcPts val="0"/>
              </a:spcBef>
              <a:buNone/>
              <a:defRPr/>
            </a:lvl2pPr>
            <a:lvl3pPr marL="0" indent="0">
              <a:lnSpc>
                <a:spcPct val="100000"/>
              </a:lnSpc>
              <a:spcBef>
                <a:spcPts val="0"/>
              </a:spcBef>
              <a:buNone/>
              <a:defRPr/>
            </a:lvl3pPr>
            <a:lvl4pPr marL="0" indent="0">
              <a:lnSpc>
                <a:spcPct val="100000"/>
              </a:lnSpc>
              <a:spcBef>
                <a:spcPts val="0"/>
              </a:spcBef>
              <a:buNone/>
              <a:defRPr/>
            </a:lvl4pPr>
            <a:lvl5pPr marL="0" indent="0">
              <a:lnSpc>
                <a:spcPct val="100000"/>
              </a:lnSpc>
              <a:spcBef>
                <a:spcPts val="0"/>
              </a:spcBef>
              <a:buNone/>
              <a:defRPr/>
            </a:lvl5pPr>
          </a:lstStyle>
          <a:p>
            <a:pPr lvl="0"/>
            <a:r>
              <a:rPr kumimoji="1" lang="en-US" altLang="ja-JP" dirty="0"/>
              <a:t>0000</a:t>
            </a:r>
            <a:r>
              <a:rPr kumimoji="1" lang="ja-JP" altLang="en-US" dirty="0"/>
              <a:t>年</a:t>
            </a:r>
            <a:r>
              <a:rPr kumimoji="1" lang="en-US" altLang="ja-JP" dirty="0"/>
              <a:t>00</a:t>
            </a:r>
            <a:r>
              <a:rPr kumimoji="1" lang="ja-JP" altLang="en-US" dirty="0"/>
              <a:t>月</a:t>
            </a:r>
            <a:r>
              <a:rPr kumimoji="1" lang="en-US" altLang="ja-JP" dirty="0"/>
              <a:t>00</a:t>
            </a:r>
            <a:r>
              <a:rPr kumimoji="1" lang="ja-JP" altLang="en-US" dirty="0"/>
              <a:t>日</a:t>
            </a:r>
          </a:p>
        </p:txBody>
      </p:sp>
      <p:sp>
        <p:nvSpPr>
          <p:cNvPr id="13" name="コンテンツ プレースホルダー 10">
            <a:extLst>
              <a:ext uri="{FF2B5EF4-FFF2-40B4-BE49-F238E27FC236}">
                <a16:creationId xmlns:a16="http://schemas.microsoft.com/office/drawing/2014/main" id="{8FEB4824-B85D-47D9-8BCE-7C4194115B26}"/>
              </a:ext>
            </a:extLst>
          </p:cNvPr>
          <p:cNvSpPr>
            <a:spLocks noGrp="1"/>
          </p:cNvSpPr>
          <p:nvPr>
            <p:ph sz="quarter" idx="16" hasCustomPrompt="1"/>
          </p:nvPr>
        </p:nvSpPr>
        <p:spPr>
          <a:xfrm>
            <a:off x="848286" y="4407436"/>
            <a:ext cx="7201069" cy="360151"/>
          </a:xfrm>
          <a:prstGeom prst="rect">
            <a:avLst/>
          </a:prstGeom>
        </p:spPr>
        <p:txBody>
          <a:bodyPr lIns="0" tIns="0" rIns="0" bIns="0" anchor="ctr" anchorCtr="0"/>
          <a:lstStyle>
            <a:lvl1pPr marL="0" indent="0" algn="l">
              <a:lnSpc>
                <a:spcPct val="100000"/>
              </a:lnSpc>
              <a:spcBef>
                <a:spcPts val="0"/>
              </a:spcBef>
              <a:buNone/>
              <a:defRPr sz="1600" b="1"/>
            </a:lvl1pPr>
            <a:lvl2pPr marL="0" indent="0">
              <a:lnSpc>
                <a:spcPct val="100000"/>
              </a:lnSpc>
              <a:spcBef>
                <a:spcPts val="0"/>
              </a:spcBef>
              <a:buNone/>
              <a:defRPr/>
            </a:lvl2pPr>
            <a:lvl3pPr marL="0" indent="0">
              <a:lnSpc>
                <a:spcPct val="100000"/>
              </a:lnSpc>
              <a:spcBef>
                <a:spcPts val="0"/>
              </a:spcBef>
              <a:buNone/>
              <a:defRPr/>
            </a:lvl3pPr>
            <a:lvl4pPr marL="0" indent="0">
              <a:lnSpc>
                <a:spcPct val="100000"/>
              </a:lnSpc>
              <a:spcBef>
                <a:spcPts val="0"/>
              </a:spcBef>
              <a:buNone/>
              <a:defRPr/>
            </a:lvl4pPr>
            <a:lvl5pPr marL="0" indent="0">
              <a:lnSpc>
                <a:spcPct val="100000"/>
              </a:lnSpc>
              <a:spcBef>
                <a:spcPts val="0"/>
              </a:spcBef>
              <a:buNone/>
              <a:defRPr/>
            </a:lvl5pPr>
          </a:lstStyle>
          <a:p>
            <a:pPr lvl="0"/>
            <a:r>
              <a:rPr kumimoji="1" lang="zh-CN" altLang="en-US" dirty="0"/>
              <a:t>所属部署　氏名</a:t>
            </a:r>
          </a:p>
        </p:txBody>
      </p:sp>
    </p:spTree>
    <p:extLst>
      <p:ext uri="{BB962C8B-B14F-4D97-AF65-F5344CB8AC3E}">
        <p14:creationId xmlns:p14="http://schemas.microsoft.com/office/powerpoint/2010/main" val="4044962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文科省様式">
    <p:spTree>
      <p:nvGrpSpPr>
        <p:cNvPr id="1" name=""/>
        <p:cNvGrpSpPr/>
        <p:nvPr/>
      </p:nvGrpSpPr>
      <p:grpSpPr>
        <a:xfrm>
          <a:off x="0" y="0"/>
          <a:ext cx="0" cy="0"/>
          <a:chOff x="0" y="0"/>
          <a:chExt cx="0" cy="0"/>
        </a:xfrm>
      </p:grpSpPr>
      <p:pic>
        <p:nvPicPr>
          <p:cNvPr id="3" name="図 5" descr="文化省.psd">
            <a:extLst>
              <a:ext uri="{FF2B5EF4-FFF2-40B4-BE49-F238E27FC236}">
                <a16:creationId xmlns:a16="http://schemas.microsoft.com/office/drawing/2014/main" id="{453AD1F1-19A2-4E9F-B374-DACDE709B84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28113" y="200111"/>
            <a:ext cx="387407" cy="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コネクタ 3">
            <a:extLst>
              <a:ext uri="{FF2B5EF4-FFF2-40B4-BE49-F238E27FC236}">
                <a16:creationId xmlns:a16="http://schemas.microsoft.com/office/drawing/2014/main" id="{5C6FFF3D-280B-4421-889E-DC4EAA915988}"/>
              </a:ext>
            </a:extLst>
          </p:cNvPr>
          <p:cNvCxnSpPr>
            <a:cxnSpLocks/>
          </p:cNvCxnSpPr>
          <p:nvPr userDrawn="1"/>
        </p:nvCxnSpPr>
        <p:spPr>
          <a:xfrm>
            <a:off x="377881" y="866065"/>
            <a:ext cx="9433400" cy="1588"/>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 name="テキスト プレースホルダー 6">
            <a:extLst>
              <a:ext uri="{FF2B5EF4-FFF2-40B4-BE49-F238E27FC236}">
                <a16:creationId xmlns:a16="http://schemas.microsoft.com/office/drawing/2014/main" id="{E9EF9B94-5E9C-4F7C-8432-B58DE5F97555}"/>
              </a:ext>
            </a:extLst>
          </p:cNvPr>
          <p:cNvSpPr>
            <a:spLocks noGrp="1"/>
          </p:cNvSpPr>
          <p:nvPr>
            <p:ph type="body" sz="quarter" idx="10" hasCustomPrompt="1"/>
          </p:nvPr>
        </p:nvSpPr>
        <p:spPr>
          <a:xfrm>
            <a:off x="377881" y="358927"/>
            <a:ext cx="9433398" cy="5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lstStyle>
            <a:lvl1pPr marL="0" indent="0">
              <a:lnSpc>
                <a:spcPct val="100000"/>
              </a:lnSpc>
              <a:spcBef>
                <a:spcPts val="0"/>
              </a:spcBef>
              <a:buNone/>
              <a:defRPr lang="ja-JP" altLang="en-US" sz="2350" b="1" baseline="0" smtClean="0">
                <a:solidFill>
                  <a:schemeClr val="tx2"/>
                </a:solidFill>
                <a:latin typeface="Meiryo UI" panose="020B0604030504040204" pitchFamily="50" charset="-128"/>
                <a:ea typeface="Meiryo UI" panose="020B0604030504040204" pitchFamily="50" charset="-128"/>
              </a:defRPr>
            </a:lvl1pPr>
            <a:lvl2pPr marL="447708" indent="0">
              <a:buNone/>
              <a:defRPr lang="ja-JP" altLang="en-US" sz="2350" smtClean="0">
                <a:latin typeface="Arial" panose="020B0604020202020204" pitchFamily="34" charset="0"/>
                <a:ea typeface="ＭＳ Ｐゴシック" panose="020B0600070205080204" pitchFamily="50" charset="-128"/>
              </a:defRPr>
            </a:lvl2pPr>
            <a:lvl3pPr marL="648662" indent="0">
              <a:buNone/>
              <a:defRPr lang="ja-JP" altLang="en-US" sz="2350" smtClean="0">
                <a:latin typeface="Arial" panose="020B0604020202020204" pitchFamily="34" charset="0"/>
                <a:ea typeface="ＭＳ Ｐゴシック" panose="020B0600070205080204" pitchFamily="50" charset="-128"/>
              </a:defRPr>
            </a:lvl3pPr>
            <a:lvl4pPr marL="1096370" indent="0">
              <a:buNone/>
              <a:defRPr lang="ja-JP" altLang="en-US" sz="2350" smtClean="0">
                <a:latin typeface="Arial" panose="020B0604020202020204" pitchFamily="34" charset="0"/>
                <a:ea typeface="ＭＳ Ｐゴシック" panose="020B0600070205080204" pitchFamily="50" charset="-128"/>
              </a:defRPr>
            </a:lvl4pPr>
            <a:lvl5pPr marL="1544078" indent="0">
              <a:buNone/>
              <a:defRPr lang="ja-JP" altLang="en-US" sz="2350">
                <a:latin typeface="Arial" panose="020B0604020202020204" pitchFamily="34" charset="0"/>
                <a:ea typeface="ＭＳ Ｐゴシック" panose="020B0600070205080204" pitchFamily="50" charset="-128"/>
              </a:defRPr>
            </a:lvl5pPr>
          </a:lstStyle>
          <a:p>
            <a:pPr marL="0" lvl="0" defTabSz="447708"/>
            <a:r>
              <a:rPr kumimoji="1" lang="ja-JP" altLang="en-US" dirty="0"/>
              <a:t>タイトル</a:t>
            </a:r>
          </a:p>
        </p:txBody>
      </p:sp>
      <p:sp>
        <p:nvSpPr>
          <p:cNvPr id="6" name="テキスト ボックス 5">
            <a:extLst>
              <a:ext uri="{FF2B5EF4-FFF2-40B4-BE49-F238E27FC236}">
                <a16:creationId xmlns:a16="http://schemas.microsoft.com/office/drawing/2014/main" id="{CD0BE9C0-B4A8-41C8-8CF7-5850320F1997}"/>
              </a:ext>
            </a:extLst>
          </p:cNvPr>
          <p:cNvSpPr txBox="1"/>
          <p:nvPr userDrawn="1"/>
        </p:nvSpPr>
        <p:spPr>
          <a:xfrm>
            <a:off x="10315520" y="7203925"/>
            <a:ext cx="216032" cy="216091"/>
          </a:xfrm>
          <a:prstGeom prst="rect">
            <a:avLst/>
          </a:prstGeom>
          <a:noFill/>
        </p:spPr>
        <p:txBody>
          <a:bodyPr wrap="none" lIns="0" tIns="0" rIns="0" bIns="0" rtlCol="0" anchor="b" anchorCtr="0">
            <a:noAutofit/>
          </a:bodyPr>
          <a:lstStyle/>
          <a:p>
            <a:pPr algn="r"/>
            <a:fld id="{9C1B02FA-3B43-4965-97B5-C29D405C4738}" type="slidenum">
              <a:rPr kumimoji="1" lang="ja-JP" altLang="en-US" sz="1567" b="0" smtClean="0">
                <a:latin typeface="+mn-ea"/>
                <a:ea typeface="+mn-ea"/>
                <a:cs typeface="Arial" panose="020B0604020202020204" pitchFamily="34" charset="0"/>
              </a:rPr>
              <a:pPr algn="r"/>
              <a:t>‹#›</a:t>
            </a:fld>
            <a:endParaRPr kumimoji="1" lang="ja-JP" altLang="en-US" sz="979" b="0" dirty="0">
              <a:latin typeface="+mn-ea"/>
              <a:ea typeface="+mn-ea"/>
              <a:cs typeface="Arial" panose="020B0604020202020204" pitchFamily="34" charset="0"/>
            </a:endParaRPr>
          </a:p>
        </p:txBody>
      </p:sp>
    </p:spTree>
    <p:extLst>
      <p:ext uri="{BB962C8B-B14F-4D97-AF65-F5344CB8AC3E}">
        <p14:creationId xmlns:p14="http://schemas.microsoft.com/office/powerpoint/2010/main" val="3481180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スポーツ庁様式">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5C6FFF3D-280B-4421-889E-DC4EAA915988}"/>
              </a:ext>
            </a:extLst>
          </p:cNvPr>
          <p:cNvCxnSpPr>
            <a:cxnSpLocks/>
          </p:cNvCxnSpPr>
          <p:nvPr userDrawn="1"/>
        </p:nvCxnSpPr>
        <p:spPr>
          <a:xfrm>
            <a:off x="377881" y="866065"/>
            <a:ext cx="9433400" cy="1588"/>
          </a:xfrm>
          <a:prstGeom prst="line">
            <a:avLst/>
          </a:prstGeom>
          <a:ln w="25400">
            <a:solidFill>
              <a:srgbClr val="F46D0F"/>
            </a:solidFill>
          </a:ln>
          <a:effectLst/>
        </p:spPr>
        <p:style>
          <a:lnRef idx="2">
            <a:schemeClr val="accent1"/>
          </a:lnRef>
          <a:fillRef idx="0">
            <a:schemeClr val="accent1"/>
          </a:fillRef>
          <a:effectRef idx="1">
            <a:schemeClr val="accent1"/>
          </a:effectRef>
          <a:fontRef idx="minor">
            <a:schemeClr val="tx1"/>
          </a:fontRef>
        </p:style>
      </p:cxnSp>
      <p:sp>
        <p:nvSpPr>
          <p:cNvPr id="5" name="テキスト プレースホルダー 6">
            <a:extLst>
              <a:ext uri="{FF2B5EF4-FFF2-40B4-BE49-F238E27FC236}">
                <a16:creationId xmlns:a16="http://schemas.microsoft.com/office/drawing/2014/main" id="{E9EF9B94-5E9C-4F7C-8432-B58DE5F97555}"/>
              </a:ext>
            </a:extLst>
          </p:cNvPr>
          <p:cNvSpPr>
            <a:spLocks noGrp="1"/>
          </p:cNvSpPr>
          <p:nvPr>
            <p:ph type="body" sz="quarter" idx="10" hasCustomPrompt="1"/>
          </p:nvPr>
        </p:nvSpPr>
        <p:spPr>
          <a:xfrm>
            <a:off x="377881" y="358927"/>
            <a:ext cx="9433398" cy="5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lstStyle>
            <a:lvl1pPr marL="0" indent="0">
              <a:lnSpc>
                <a:spcPct val="100000"/>
              </a:lnSpc>
              <a:spcBef>
                <a:spcPts val="0"/>
              </a:spcBef>
              <a:buNone/>
              <a:defRPr lang="ja-JP" altLang="en-US" sz="2350" b="1" baseline="0" smtClean="0">
                <a:solidFill>
                  <a:srgbClr val="F46D0F"/>
                </a:solidFill>
                <a:latin typeface="Meiryo UI" panose="020B0604030504040204" pitchFamily="50" charset="-128"/>
                <a:ea typeface="Meiryo UI" panose="020B0604030504040204" pitchFamily="50" charset="-128"/>
              </a:defRPr>
            </a:lvl1pPr>
            <a:lvl2pPr marL="447708" indent="0">
              <a:buNone/>
              <a:defRPr lang="ja-JP" altLang="en-US" sz="2350" smtClean="0">
                <a:latin typeface="Arial" panose="020B0604020202020204" pitchFamily="34" charset="0"/>
                <a:ea typeface="ＭＳ Ｐゴシック" panose="020B0600070205080204" pitchFamily="50" charset="-128"/>
              </a:defRPr>
            </a:lvl2pPr>
            <a:lvl3pPr marL="648662" indent="0">
              <a:buNone/>
              <a:defRPr lang="ja-JP" altLang="en-US" sz="2350" smtClean="0">
                <a:latin typeface="Arial" panose="020B0604020202020204" pitchFamily="34" charset="0"/>
                <a:ea typeface="ＭＳ Ｐゴシック" panose="020B0600070205080204" pitchFamily="50" charset="-128"/>
              </a:defRPr>
            </a:lvl3pPr>
            <a:lvl4pPr marL="1096370" indent="0">
              <a:buNone/>
              <a:defRPr lang="ja-JP" altLang="en-US" sz="2350" smtClean="0">
                <a:latin typeface="Arial" panose="020B0604020202020204" pitchFamily="34" charset="0"/>
                <a:ea typeface="ＭＳ Ｐゴシック" panose="020B0600070205080204" pitchFamily="50" charset="-128"/>
              </a:defRPr>
            </a:lvl4pPr>
            <a:lvl5pPr marL="1544078" indent="0">
              <a:buNone/>
              <a:defRPr lang="ja-JP" altLang="en-US" sz="2350">
                <a:latin typeface="Arial" panose="020B0604020202020204" pitchFamily="34" charset="0"/>
                <a:ea typeface="ＭＳ Ｐゴシック" panose="020B0600070205080204" pitchFamily="50" charset="-128"/>
              </a:defRPr>
            </a:lvl5pPr>
          </a:lstStyle>
          <a:p>
            <a:pPr marL="0" lvl="0" defTabSz="447708"/>
            <a:r>
              <a:rPr kumimoji="1" lang="ja-JP" altLang="en-US" dirty="0"/>
              <a:t>タイトル</a:t>
            </a:r>
          </a:p>
        </p:txBody>
      </p:sp>
      <p:sp>
        <p:nvSpPr>
          <p:cNvPr id="6" name="テキスト ボックス 5">
            <a:extLst>
              <a:ext uri="{FF2B5EF4-FFF2-40B4-BE49-F238E27FC236}">
                <a16:creationId xmlns:a16="http://schemas.microsoft.com/office/drawing/2014/main" id="{CD0BE9C0-B4A8-41C8-8CF7-5850320F1997}"/>
              </a:ext>
            </a:extLst>
          </p:cNvPr>
          <p:cNvSpPr txBox="1"/>
          <p:nvPr userDrawn="1"/>
        </p:nvSpPr>
        <p:spPr>
          <a:xfrm>
            <a:off x="10315520" y="7203925"/>
            <a:ext cx="216032" cy="216091"/>
          </a:xfrm>
          <a:prstGeom prst="rect">
            <a:avLst/>
          </a:prstGeom>
          <a:noFill/>
        </p:spPr>
        <p:txBody>
          <a:bodyPr wrap="none" lIns="0" tIns="0" rIns="0" bIns="0" rtlCol="0" anchor="b" anchorCtr="0">
            <a:noAutofit/>
          </a:bodyPr>
          <a:lstStyle/>
          <a:p>
            <a:pPr algn="r"/>
            <a:endParaRPr kumimoji="1" lang="ja-JP" altLang="en-US" sz="979" b="0" dirty="0">
              <a:latin typeface="+mn-ea"/>
              <a:ea typeface="+mn-ea"/>
              <a:cs typeface="Arial" panose="020B0604020202020204" pitchFamily="34" charset="0"/>
            </a:endParaRPr>
          </a:p>
        </p:txBody>
      </p:sp>
      <p:pic>
        <p:nvPicPr>
          <p:cNvPr id="7" name="図 5"/>
          <p:cNvPicPr>
            <a:picLocks/>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52454" y="214290"/>
            <a:ext cx="571081" cy="64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8225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文化庁様式">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5C6FFF3D-280B-4421-889E-DC4EAA915988}"/>
              </a:ext>
            </a:extLst>
          </p:cNvPr>
          <p:cNvCxnSpPr>
            <a:cxnSpLocks/>
          </p:cNvCxnSpPr>
          <p:nvPr userDrawn="1"/>
        </p:nvCxnSpPr>
        <p:spPr>
          <a:xfrm>
            <a:off x="377881" y="866065"/>
            <a:ext cx="9433400" cy="1588"/>
          </a:xfrm>
          <a:prstGeom prst="line">
            <a:avLst/>
          </a:prstGeom>
          <a:ln w="25400">
            <a:solidFill>
              <a:srgbClr val="E4312B"/>
            </a:solidFill>
          </a:ln>
          <a:effectLst/>
        </p:spPr>
        <p:style>
          <a:lnRef idx="2">
            <a:schemeClr val="accent1"/>
          </a:lnRef>
          <a:fillRef idx="0">
            <a:schemeClr val="accent1"/>
          </a:fillRef>
          <a:effectRef idx="1">
            <a:schemeClr val="accent1"/>
          </a:effectRef>
          <a:fontRef idx="minor">
            <a:schemeClr val="tx1"/>
          </a:fontRef>
        </p:style>
      </p:cxnSp>
      <p:sp>
        <p:nvSpPr>
          <p:cNvPr id="5" name="テキスト プレースホルダー 6">
            <a:extLst>
              <a:ext uri="{FF2B5EF4-FFF2-40B4-BE49-F238E27FC236}">
                <a16:creationId xmlns:a16="http://schemas.microsoft.com/office/drawing/2014/main" id="{E9EF9B94-5E9C-4F7C-8432-B58DE5F97555}"/>
              </a:ext>
            </a:extLst>
          </p:cNvPr>
          <p:cNvSpPr>
            <a:spLocks noGrp="1"/>
          </p:cNvSpPr>
          <p:nvPr>
            <p:ph type="body" sz="quarter" idx="10" hasCustomPrompt="1"/>
          </p:nvPr>
        </p:nvSpPr>
        <p:spPr>
          <a:xfrm>
            <a:off x="377882" y="345456"/>
            <a:ext cx="9433398" cy="5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lstStyle>
            <a:lvl1pPr marL="0" indent="0">
              <a:lnSpc>
                <a:spcPct val="100000"/>
              </a:lnSpc>
              <a:spcBef>
                <a:spcPts val="0"/>
              </a:spcBef>
              <a:buNone/>
              <a:defRPr lang="ja-JP" altLang="en-US" sz="2350" b="1" baseline="0" smtClean="0">
                <a:solidFill>
                  <a:srgbClr val="E4312B"/>
                </a:solidFill>
                <a:latin typeface="Meiryo UI" panose="020B0604030504040204" pitchFamily="50" charset="-128"/>
                <a:ea typeface="Meiryo UI" panose="020B0604030504040204" pitchFamily="50" charset="-128"/>
              </a:defRPr>
            </a:lvl1pPr>
            <a:lvl2pPr marL="447708" indent="0">
              <a:buNone/>
              <a:defRPr lang="ja-JP" altLang="en-US" sz="2350" smtClean="0">
                <a:latin typeface="Arial" panose="020B0604020202020204" pitchFamily="34" charset="0"/>
                <a:ea typeface="ＭＳ Ｐゴシック" panose="020B0600070205080204" pitchFamily="50" charset="-128"/>
              </a:defRPr>
            </a:lvl2pPr>
            <a:lvl3pPr marL="648662" indent="0">
              <a:buNone/>
              <a:defRPr lang="ja-JP" altLang="en-US" sz="2350" smtClean="0">
                <a:latin typeface="Arial" panose="020B0604020202020204" pitchFamily="34" charset="0"/>
                <a:ea typeface="ＭＳ Ｐゴシック" panose="020B0600070205080204" pitchFamily="50" charset="-128"/>
              </a:defRPr>
            </a:lvl3pPr>
            <a:lvl4pPr marL="1096370" indent="0">
              <a:buNone/>
              <a:defRPr lang="ja-JP" altLang="en-US" sz="2350" smtClean="0">
                <a:latin typeface="Arial" panose="020B0604020202020204" pitchFamily="34" charset="0"/>
                <a:ea typeface="ＭＳ Ｐゴシック" panose="020B0600070205080204" pitchFamily="50" charset="-128"/>
              </a:defRPr>
            </a:lvl4pPr>
            <a:lvl5pPr marL="1544078" indent="0">
              <a:buNone/>
              <a:defRPr lang="ja-JP" altLang="en-US" sz="2350">
                <a:latin typeface="Arial" panose="020B0604020202020204" pitchFamily="34" charset="0"/>
                <a:ea typeface="ＭＳ Ｐゴシック" panose="020B0600070205080204" pitchFamily="50" charset="-128"/>
              </a:defRPr>
            </a:lvl5pPr>
          </a:lstStyle>
          <a:p>
            <a:pPr marL="0" lvl="0" defTabSz="447708"/>
            <a:r>
              <a:rPr kumimoji="1" lang="ja-JP" altLang="en-US" dirty="0"/>
              <a:t>タイトル</a:t>
            </a:r>
          </a:p>
        </p:txBody>
      </p:sp>
      <p:sp>
        <p:nvSpPr>
          <p:cNvPr id="6" name="テキスト ボックス 5">
            <a:extLst>
              <a:ext uri="{FF2B5EF4-FFF2-40B4-BE49-F238E27FC236}">
                <a16:creationId xmlns:a16="http://schemas.microsoft.com/office/drawing/2014/main" id="{CD0BE9C0-B4A8-41C8-8CF7-5850320F1997}"/>
              </a:ext>
            </a:extLst>
          </p:cNvPr>
          <p:cNvSpPr txBox="1"/>
          <p:nvPr userDrawn="1"/>
        </p:nvSpPr>
        <p:spPr>
          <a:xfrm>
            <a:off x="10315520" y="7203925"/>
            <a:ext cx="216032" cy="216091"/>
          </a:xfrm>
          <a:prstGeom prst="rect">
            <a:avLst/>
          </a:prstGeom>
          <a:noFill/>
        </p:spPr>
        <p:txBody>
          <a:bodyPr wrap="none" lIns="0" tIns="0" rIns="0" bIns="0" rtlCol="0" anchor="b" anchorCtr="0">
            <a:noAutofit/>
          </a:bodyPr>
          <a:lstStyle/>
          <a:p>
            <a:pPr algn="r"/>
            <a:fld id="{9C1B02FA-3B43-4965-97B5-C29D405C4738}" type="slidenum">
              <a:rPr kumimoji="1" lang="ja-JP" altLang="en-US" sz="1567" b="0" smtClean="0">
                <a:latin typeface="+mn-ea"/>
                <a:ea typeface="+mn-ea"/>
                <a:cs typeface="Arial" panose="020B0604020202020204" pitchFamily="34" charset="0"/>
              </a:rPr>
              <a:pPr algn="r"/>
              <a:t>‹#›</a:t>
            </a:fld>
            <a:endParaRPr kumimoji="1" lang="ja-JP" altLang="en-US" sz="979" b="0" dirty="0">
              <a:latin typeface="+mn-ea"/>
              <a:ea typeface="+mn-ea"/>
              <a:cs typeface="Arial" panose="020B0604020202020204" pitchFamily="34" charset="0"/>
            </a:endParaRPr>
          </a:p>
        </p:txBody>
      </p:sp>
      <p:pic>
        <p:nvPicPr>
          <p:cNvPr id="2" name="図 1"/>
          <p:cNvPicPr>
            <a:picLocks noChangeAspect="1"/>
          </p:cNvPicPr>
          <p:nvPr userDrawn="1"/>
        </p:nvPicPr>
        <p:blipFill>
          <a:blip r:embed="rId2"/>
          <a:stretch>
            <a:fillRect/>
          </a:stretch>
        </p:blipFill>
        <p:spPr>
          <a:xfrm>
            <a:off x="9844279" y="345457"/>
            <a:ext cx="579256" cy="475729"/>
          </a:xfrm>
          <a:prstGeom prst="rect">
            <a:avLst/>
          </a:prstGeom>
        </p:spPr>
      </p:pic>
    </p:spTree>
    <p:extLst>
      <p:ext uri="{BB962C8B-B14F-4D97-AF65-F5344CB8AC3E}">
        <p14:creationId xmlns:p14="http://schemas.microsoft.com/office/powerpoint/2010/main" val="31521299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E9B7DB8-1839-4F2F-B8FC-4E4238445B46}"/>
              </a:ext>
            </a:extLst>
          </p:cNvPr>
          <p:cNvSpPr txBox="1"/>
          <p:nvPr userDrawn="1"/>
        </p:nvSpPr>
        <p:spPr>
          <a:xfrm>
            <a:off x="10315520" y="7203925"/>
            <a:ext cx="216032" cy="216091"/>
          </a:xfrm>
          <a:prstGeom prst="rect">
            <a:avLst/>
          </a:prstGeom>
          <a:noFill/>
        </p:spPr>
        <p:txBody>
          <a:bodyPr wrap="none" lIns="0" tIns="0" rIns="0" bIns="0" rtlCol="0" anchor="b" anchorCtr="0">
            <a:noAutofit/>
          </a:bodyPr>
          <a:lstStyle/>
          <a:p>
            <a:pPr algn="r"/>
            <a:fld id="{9C1B02FA-3B43-4965-97B5-C29D405C4738}" type="slidenum">
              <a:rPr kumimoji="1" lang="ja-JP" altLang="en-US" sz="1567" b="0" smtClean="0">
                <a:latin typeface="+mn-ea"/>
                <a:ea typeface="+mn-ea"/>
                <a:cs typeface="Arial" panose="020B0604020202020204" pitchFamily="34" charset="0"/>
              </a:rPr>
              <a:pPr algn="r"/>
              <a:t>‹#›</a:t>
            </a:fld>
            <a:endParaRPr kumimoji="1" lang="ja-JP" altLang="en-US" sz="1077" b="0" dirty="0">
              <a:latin typeface="+mn-ea"/>
              <a:ea typeface="+mn-ea"/>
              <a:cs typeface="Arial" panose="020B0604020202020204" pitchFamily="34" charset="0"/>
            </a:endParaRPr>
          </a:p>
        </p:txBody>
      </p:sp>
    </p:spTree>
    <p:extLst>
      <p:ext uri="{BB962C8B-B14F-4D97-AF65-F5344CB8AC3E}">
        <p14:creationId xmlns:p14="http://schemas.microsoft.com/office/powerpoint/2010/main" val="3709052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裏表紙">
    <p:spTree>
      <p:nvGrpSpPr>
        <p:cNvPr id="1" name=""/>
        <p:cNvGrpSpPr/>
        <p:nvPr/>
      </p:nvGrpSpPr>
      <p:grpSpPr>
        <a:xfrm>
          <a:off x="0" y="0"/>
          <a:ext cx="0" cy="0"/>
          <a:chOff x="0" y="0"/>
          <a:chExt cx="0" cy="0"/>
        </a:xfrm>
      </p:grpSpPr>
      <p:pic>
        <p:nvPicPr>
          <p:cNvPr id="3" name="図 5" descr="文化省.psd">
            <a:extLst>
              <a:ext uri="{FF2B5EF4-FFF2-40B4-BE49-F238E27FC236}">
                <a16:creationId xmlns:a16="http://schemas.microsoft.com/office/drawing/2014/main" id="{AD8A4806-033A-4C05-8DC4-AADBFD82EDC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047906" y="3390273"/>
            <a:ext cx="2597591" cy="78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360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368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003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セクション ヘッダー">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7278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3570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913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文科省様式">
    <p:spTree>
      <p:nvGrpSpPr>
        <p:cNvPr id="1" name=""/>
        <p:cNvGrpSpPr/>
        <p:nvPr/>
      </p:nvGrpSpPr>
      <p:grpSpPr>
        <a:xfrm>
          <a:off x="0" y="0"/>
          <a:ext cx="0" cy="0"/>
          <a:chOff x="0" y="0"/>
          <a:chExt cx="0" cy="0"/>
        </a:xfrm>
      </p:grpSpPr>
      <p:pic>
        <p:nvPicPr>
          <p:cNvPr id="3" name="図 5" descr="文化省.psd">
            <a:extLst>
              <a:ext uri="{FF2B5EF4-FFF2-40B4-BE49-F238E27FC236}">
                <a16:creationId xmlns:a16="http://schemas.microsoft.com/office/drawing/2014/main" id="{453AD1F1-19A2-4E9F-B374-DACDE709B84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28112" y="200109"/>
            <a:ext cx="387407" cy="598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コネクタ 3">
            <a:extLst>
              <a:ext uri="{FF2B5EF4-FFF2-40B4-BE49-F238E27FC236}">
                <a16:creationId xmlns:a16="http://schemas.microsoft.com/office/drawing/2014/main" id="{5C6FFF3D-280B-4421-889E-DC4EAA915988}"/>
              </a:ext>
            </a:extLst>
          </p:cNvPr>
          <p:cNvCxnSpPr>
            <a:cxnSpLocks/>
          </p:cNvCxnSpPr>
          <p:nvPr userDrawn="1"/>
        </p:nvCxnSpPr>
        <p:spPr>
          <a:xfrm>
            <a:off x="377881" y="866064"/>
            <a:ext cx="9433400" cy="1588"/>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5" name="テキスト プレースホルダー 6">
            <a:extLst>
              <a:ext uri="{FF2B5EF4-FFF2-40B4-BE49-F238E27FC236}">
                <a16:creationId xmlns:a16="http://schemas.microsoft.com/office/drawing/2014/main" id="{E9EF9B94-5E9C-4F7C-8432-B58DE5F97555}"/>
              </a:ext>
            </a:extLst>
          </p:cNvPr>
          <p:cNvSpPr>
            <a:spLocks noGrp="1"/>
          </p:cNvSpPr>
          <p:nvPr>
            <p:ph type="body" sz="quarter" idx="10" hasCustomPrompt="1"/>
          </p:nvPr>
        </p:nvSpPr>
        <p:spPr>
          <a:xfrm>
            <a:off x="377881" y="358926"/>
            <a:ext cx="9433398" cy="5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lstStyle>
            <a:lvl1pPr marL="0" indent="0">
              <a:lnSpc>
                <a:spcPct val="100000"/>
              </a:lnSpc>
              <a:spcBef>
                <a:spcPts val="0"/>
              </a:spcBef>
              <a:buNone/>
              <a:defRPr lang="ja-JP" altLang="en-US" sz="2400" b="1" baseline="0" smtClean="0">
                <a:solidFill>
                  <a:schemeClr val="tx2"/>
                </a:solidFill>
                <a:latin typeface="Meiryo UI" panose="020B0604030504040204" pitchFamily="50" charset="-128"/>
                <a:ea typeface="Meiryo UI" panose="020B0604030504040204" pitchFamily="50" charset="-128"/>
              </a:defRPr>
            </a:lvl1pPr>
            <a:lvl2pPr marL="457246" indent="0">
              <a:buNone/>
              <a:defRPr lang="ja-JP" altLang="en-US" sz="2400" smtClean="0">
                <a:latin typeface="Arial" panose="020B0604020202020204" pitchFamily="34" charset="0"/>
                <a:ea typeface="ＭＳ Ｐゴシック" panose="020B0600070205080204" pitchFamily="50" charset="-128"/>
              </a:defRPr>
            </a:lvl2pPr>
            <a:lvl3pPr marL="662480" indent="0">
              <a:buNone/>
              <a:defRPr lang="ja-JP" altLang="en-US" sz="2400" smtClean="0">
                <a:latin typeface="Arial" panose="020B0604020202020204" pitchFamily="34" charset="0"/>
                <a:ea typeface="ＭＳ Ｐゴシック" panose="020B0600070205080204" pitchFamily="50" charset="-128"/>
              </a:defRPr>
            </a:lvl3pPr>
            <a:lvl4pPr marL="1119726" indent="0">
              <a:buNone/>
              <a:defRPr lang="ja-JP" altLang="en-US" sz="2400" smtClean="0">
                <a:latin typeface="Arial" panose="020B0604020202020204" pitchFamily="34" charset="0"/>
                <a:ea typeface="ＭＳ Ｐゴシック" panose="020B0600070205080204" pitchFamily="50" charset="-128"/>
              </a:defRPr>
            </a:lvl4pPr>
            <a:lvl5pPr marL="1576972" indent="0">
              <a:buNone/>
              <a:defRPr lang="ja-JP" altLang="en-US" sz="2400">
                <a:latin typeface="Arial" panose="020B0604020202020204" pitchFamily="34" charset="0"/>
                <a:ea typeface="ＭＳ Ｐゴシック" panose="020B0600070205080204" pitchFamily="50" charset="-128"/>
              </a:defRPr>
            </a:lvl5pPr>
          </a:lstStyle>
          <a:p>
            <a:pPr marL="0" lvl="0" defTabSz="457246"/>
            <a:r>
              <a:rPr kumimoji="1" lang="ja-JP" altLang="en-US" dirty="0"/>
              <a:t>タイトル</a:t>
            </a:r>
          </a:p>
        </p:txBody>
      </p:sp>
      <p:sp>
        <p:nvSpPr>
          <p:cNvPr id="6" name="テキスト ボックス 5">
            <a:extLst>
              <a:ext uri="{FF2B5EF4-FFF2-40B4-BE49-F238E27FC236}">
                <a16:creationId xmlns:a16="http://schemas.microsoft.com/office/drawing/2014/main" id="{CD0BE9C0-B4A8-41C8-8CF7-5850320F1997}"/>
              </a:ext>
            </a:extLst>
          </p:cNvPr>
          <p:cNvSpPr txBox="1"/>
          <p:nvPr userDrawn="1"/>
        </p:nvSpPr>
        <p:spPr>
          <a:xfrm>
            <a:off x="10315519" y="7203924"/>
            <a:ext cx="216032" cy="216091"/>
          </a:xfrm>
          <a:prstGeom prst="rect">
            <a:avLst/>
          </a:prstGeom>
          <a:noFill/>
        </p:spPr>
        <p:txBody>
          <a:bodyPr wrap="none" lIns="0" tIns="0" rIns="0" bIns="0" rtlCol="0" anchor="b" anchorCtr="0">
            <a:noAutofit/>
          </a:bodyPr>
          <a:lstStyle/>
          <a:p>
            <a:pPr algn="r"/>
            <a:fld id="{9C1B02FA-3B43-4965-97B5-C29D405C4738}" type="slidenum">
              <a:rPr kumimoji="1" lang="ja-JP" altLang="en-US" sz="1600" b="0" smtClean="0">
                <a:latin typeface="+mn-ea"/>
                <a:ea typeface="+mn-ea"/>
                <a:cs typeface="Arial" panose="020B0604020202020204" pitchFamily="34" charset="0"/>
              </a:rPr>
              <a:pPr algn="r"/>
              <a:t>‹#›</a:t>
            </a:fld>
            <a:endParaRPr kumimoji="1" lang="ja-JP" altLang="en-US" sz="1000" b="0" dirty="0">
              <a:latin typeface="+mn-ea"/>
              <a:ea typeface="+mn-ea"/>
              <a:cs typeface="Arial" panose="020B0604020202020204" pitchFamily="34" charset="0"/>
            </a:endParaRPr>
          </a:p>
        </p:txBody>
      </p:sp>
    </p:spTree>
    <p:extLst>
      <p:ext uri="{BB962C8B-B14F-4D97-AF65-F5344CB8AC3E}">
        <p14:creationId xmlns:p14="http://schemas.microsoft.com/office/powerpoint/2010/main" val="187659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887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タイトル付きの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1278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タイトルと図">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68041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タイトルと縦書きテキス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812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縦書きタイトル/テキス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57213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84650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1342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セクション ヘッダー">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717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9116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650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スポーツ庁様式">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5C6FFF3D-280B-4421-889E-DC4EAA915988}"/>
              </a:ext>
            </a:extLst>
          </p:cNvPr>
          <p:cNvCxnSpPr>
            <a:cxnSpLocks/>
          </p:cNvCxnSpPr>
          <p:nvPr userDrawn="1"/>
        </p:nvCxnSpPr>
        <p:spPr>
          <a:xfrm>
            <a:off x="377881" y="866064"/>
            <a:ext cx="9433400" cy="1588"/>
          </a:xfrm>
          <a:prstGeom prst="line">
            <a:avLst/>
          </a:prstGeom>
          <a:ln w="25400">
            <a:solidFill>
              <a:srgbClr val="F46D0F"/>
            </a:solidFill>
          </a:ln>
          <a:effectLst/>
        </p:spPr>
        <p:style>
          <a:lnRef idx="2">
            <a:schemeClr val="accent1"/>
          </a:lnRef>
          <a:fillRef idx="0">
            <a:schemeClr val="accent1"/>
          </a:fillRef>
          <a:effectRef idx="1">
            <a:schemeClr val="accent1"/>
          </a:effectRef>
          <a:fontRef idx="minor">
            <a:schemeClr val="tx1"/>
          </a:fontRef>
        </p:style>
      </p:cxnSp>
      <p:sp>
        <p:nvSpPr>
          <p:cNvPr id="5" name="テキスト プレースホルダー 6">
            <a:extLst>
              <a:ext uri="{FF2B5EF4-FFF2-40B4-BE49-F238E27FC236}">
                <a16:creationId xmlns:a16="http://schemas.microsoft.com/office/drawing/2014/main" id="{E9EF9B94-5E9C-4F7C-8432-B58DE5F97555}"/>
              </a:ext>
            </a:extLst>
          </p:cNvPr>
          <p:cNvSpPr>
            <a:spLocks noGrp="1"/>
          </p:cNvSpPr>
          <p:nvPr>
            <p:ph type="body" sz="quarter" idx="10" hasCustomPrompt="1"/>
          </p:nvPr>
        </p:nvSpPr>
        <p:spPr>
          <a:xfrm>
            <a:off x="377881" y="358926"/>
            <a:ext cx="9433398" cy="5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lstStyle>
            <a:lvl1pPr marL="0" indent="0">
              <a:lnSpc>
                <a:spcPct val="100000"/>
              </a:lnSpc>
              <a:spcBef>
                <a:spcPts val="0"/>
              </a:spcBef>
              <a:buNone/>
              <a:defRPr lang="ja-JP" altLang="en-US" sz="2400" b="1" baseline="0" smtClean="0">
                <a:solidFill>
                  <a:srgbClr val="F46D0F"/>
                </a:solidFill>
                <a:latin typeface="Meiryo UI" panose="020B0604030504040204" pitchFamily="50" charset="-128"/>
                <a:ea typeface="Meiryo UI" panose="020B0604030504040204" pitchFamily="50" charset="-128"/>
              </a:defRPr>
            </a:lvl1pPr>
            <a:lvl2pPr marL="457246" indent="0">
              <a:buNone/>
              <a:defRPr lang="ja-JP" altLang="en-US" sz="2400" smtClean="0">
                <a:latin typeface="Arial" panose="020B0604020202020204" pitchFamily="34" charset="0"/>
                <a:ea typeface="ＭＳ Ｐゴシック" panose="020B0600070205080204" pitchFamily="50" charset="-128"/>
              </a:defRPr>
            </a:lvl2pPr>
            <a:lvl3pPr marL="662480" indent="0">
              <a:buNone/>
              <a:defRPr lang="ja-JP" altLang="en-US" sz="2400" smtClean="0">
                <a:latin typeface="Arial" panose="020B0604020202020204" pitchFamily="34" charset="0"/>
                <a:ea typeface="ＭＳ Ｐゴシック" panose="020B0600070205080204" pitchFamily="50" charset="-128"/>
              </a:defRPr>
            </a:lvl3pPr>
            <a:lvl4pPr marL="1119726" indent="0">
              <a:buNone/>
              <a:defRPr lang="ja-JP" altLang="en-US" sz="2400" smtClean="0">
                <a:latin typeface="Arial" panose="020B0604020202020204" pitchFamily="34" charset="0"/>
                <a:ea typeface="ＭＳ Ｐゴシック" panose="020B0600070205080204" pitchFamily="50" charset="-128"/>
              </a:defRPr>
            </a:lvl4pPr>
            <a:lvl5pPr marL="1576972" indent="0">
              <a:buNone/>
              <a:defRPr lang="ja-JP" altLang="en-US" sz="2400">
                <a:latin typeface="Arial" panose="020B0604020202020204" pitchFamily="34" charset="0"/>
                <a:ea typeface="ＭＳ Ｐゴシック" panose="020B0600070205080204" pitchFamily="50" charset="-128"/>
              </a:defRPr>
            </a:lvl5pPr>
          </a:lstStyle>
          <a:p>
            <a:pPr marL="0" lvl="0" defTabSz="457246"/>
            <a:r>
              <a:rPr kumimoji="1" lang="ja-JP" altLang="en-US" dirty="0"/>
              <a:t>タイトル</a:t>
            </a:r>
          </a:p>
        </p:txBody>
      </p:sp>
      <p:sp>
        <p:nvSpPr>
          <p:cNvPr id="6" name="テキスト ボックス 5">
            <a:extLst>
              <a:ext uri="{FF2B5EF4-FFF2-40B4-BE49-F238E27FC236}">
                <a16:creationId xmlns:a16="http://schemas.microsoft.com/office/drawing/2014/main" id="{CD0BE9C0-B4A8-41C8-8CF7-5850320F1997}"/>
              </a:ext>
            </a:extLst>
          </p:cNvPr>
          <p:cNvSpPr txBox="1"/>
          <p:nvPr userDrawn="1"/>
        </p:nvSpPr>
        <p:spPr>
          <a:xfrm>
            <a:off x="10315519" y="7203924"/>
            <a:ext cx="216032" cy="216091"/>
          </a:xfrm>
          <a:prstGeom prst="rect">
            <a:avLst/>
          </a:prstGeom>
          <a:noFill/>
        </p:spPr>
        <p:txBody>
          <a:bodyPr wrap="none" lIns="0" tIns="0" rIns="0" bIns="0" rtlCol="0" anchor="b" anchorCtr="0">
            <a:noAutofit/>
          </a:bodyPr>
          <a:lstStyle/>
          <a:p>
            <a:pPr algn="r"/>
            <a:endParaRPr kumimoji="1" lang="ja-JP" altLang="en-US" sz="1000" b="0" dirty="0">
              <a:latin typeface="+mn-ea"/>
              <a:ea typeface="+mn-ea"/>
              <a:cs typeface="Arial" panose="020B0604020202020204" pitchFamily="34" charset="0"/>
            </a:endParaRPr>
          </a:p>
        </p:txBody>
      </p:sp>
      <p:pic>
        <p:nvPicPr>
          <p:cNvPr id="7" name="図 5"/>
          <p:cNvPicPr>
            <a:picLocks/>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52454" y="214289"/>
            <a:ext cx="571081" cy="64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43199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4010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914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タイトル付きの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3556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タイトルと図">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9353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タイトルと縦書きテキス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307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縦書きタイトル/テキス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1310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2005" y="1237717"/>
            <a:ext cx="9089390" cy="2632992"/>
          </a:xfrm>
        </p:spPr>
        <p:txBody>
          <a:bodyPr anchor="b"/>
          <a:lstStyle>
            <a:lvl1pPr algn="ctr">
              <a:defRPr sz="6617"/>
            </a:lvl1pPr>
          </a:lstStyle>
          <a:p>
            <a:r>
              <a:rPr lang="ja-JP" altLang="en-US"/>
              <a:t>マスター タイトルの書式設定</a:t>
            </a:r>
            <a:endParaRPr lang="en-US" dirty="0"/>
          </a:p>
        </p:txBody>
      </p:sp>
      <p:sp>
        <p:nvSpPr>
          <p:cNvPr id="3" name="Subtitle 2"/>
          <p:cNvSpPr>
            <a:spLocks noGrp="1"/>
          </p:cNvSpPr>
          <p:nvPr>
            <p:ph type="subTitle" idx="1"/>
          </p:nvPr>
        </p:nvSpPr>
        <p:spPr>
          <a:xfrm>
            <a:off x="1336675" y="3972247"/>
            <a:ext cx="8020050" cy="1825938"/>
          </a:xfrm>
        </p:spPr>
        <p:txBody>
          <a:bodyPr/>
          <a:lstStyle>
            <a:lvl1pPr marL="0" indent="0" algn="ctr">
              <a:buNone/>
              <a:defRPr sz="2647"/>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E303758-C26A-4F1D-97F4-58BB914A942D}" type="datetime1">
              <a:rPr kumimoji="1" lang="ja-JP" altLang="en-US" smtClean="0"/>
              <a:t>2025/1/17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4D971F-C1C7-4C2D-9584-C04DF781F68E}" type="slidenum">
              <a:rPr kumimoji="1" lang="ja-JP" altLang="en-US" smtClean="0"/>
              <a:t>‹#›</a:t>
            </a:fld>
            <a:endParaRPr kumimoji="1" lang="ja-JP" altLang="en-US"/>
          </a:p>
        </p:txBody>
      </p:sp>
    </p:spTree>
    <p:extLst>
      <p:ext uri="{BB962C8B-B14F-4D97-AF65-F5344CB8AC3E}">
        <p14:creationId xmlns:p14="http://schemas.microsoft.com/office/powerpoint/2010/main" val="10813790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4944129-F9BB-4F0E-B07F-6282E839ABE8}" type="datetime1">
              <a:rPr kumimoji="1" lang="ja-JP" altLang="en-US" smtClean="0"/>
              <a:t>2025/1/17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4D971F-C1C7-4C2D-9584-C04DF781F68E}" type="slidenum">
              <a:rPr kumimoji="1" lang="ja-JP" altLang="en-US" smtClean="0"/>
              <a:t>‹#›</a:t>
            </a:fld>
            <a:endParaRPr kumimoji="1" lang="ja-JP" altLang="en-US"/>
          </a:p>
        </p:txBody>
      </p:sp>
    </p:spTree>
    <p:extLst>
      <p:ext uri="{BB962C8B-B14F-4D97-AF65-F5344CB8AC3E}">
        <p14:creationId xmlns:p14="http://schemas.microsoft.com/office/powerpoint/2010/main" val="37537510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602" y="1885463"/>
            <a:ext cx="9223058" cy="3145935"/>
          </a:xfrm>
        </p:spPr>
        <p:txBody>
          <a:bodyPr anchor="b"/>
          <a:lstStyle>
            <a:lvl1pPr>
              <a:defRPr sz="6617"/>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602" y="5061159"/>
            <a:ext cx="9223058" cy="1654373"/>
          </a:xfrm>
        </p:spPr>
        <p:txBody>
          <a:bodyPr/>
          <a:lstStyle>
            <a:lvl1pPr marL="0" indent="0">
              <a:buNone/>
              <a:defRPr sz="2647">
                <a:solidFill>
                  <a:schemeClr val="tx1"/>
                </a:solidFill>
              </a:defRPr>
            </a:lvl1pPr>
            <a:lvl2pPr marL="504200" indent="0">
              <a:buNone/>
              <a:defRPr sz="2206">
                <a:solidFill>
                  <a:schemeClr val="tx1">
                    <a:tint val="75000"/>
                  </a:schemeClr>
                </a:solidFill>
              </a:defRPr>
            </a:lvl2pPr>
            <a:lvl3pPr marL="1008400" indent="0">
              <a:buNone/>
              <a:defRPr sz="1985">
                <a:solidFill>
                  <a:schemeClr val="tx1">
                    <a:tint val="75000"/>
                  </a:schemeClr>
                </a:solidFill>
              </a:defRPr>
            </a:lvl3pPr>
            <a:lvl4pPr marL="1512600" indent="0">
              <a:buNone/>
              <a:defRPr sz="1764">
                <a:solidFill>
                  <a:schemeClr val="tx1">
                    <a:tint val="75000"/>
                  </a:schemeClr>
                </a:solidFill>
              </a:defRPr>
            </a:lvl4pPr>
            <a:lvl5pPr marL="2016801" indent="0">
              <a:buNone/>
              <a:defRPr sz="1764">
                <a:solidFill>
                  <a:schemeClr val="tx1">
                    <a:tint val="75000"/>
                  </a:schemeClr>
                </a:solidFill>
              </a:defRPr>
            </a:lvl5pPr>
            <a:lvl6pPr marL="2521001" indent="0">
              <a:buNone/>
              <a:defRPr sz="1764">
                <a:solidFill>
                  <a:schemeClr val="tx1">
                    <a:tint val="75000"/>
                  </a:schemeClr>
                </a:solidFill>
              </a:defRPr>
            </a:lvl6pPr>
            <a:lvl7pPr marL="3025201" indent="0">
              <a:buNone/>
              <a:defRPr sz="1764">
                <a:solidFill>
                  <a:schemeClr val="tx1">
                    <a:tint val="75000"/>
                  </a:schemeClr>
                </a:solidFill>
              </a:defRPr>
            </a:lvl7pPr>
            <a:lvl8pPr marL="3529401" indent="0">
              <a:buNone/>
              <a:defRPr sz="1764">
                <a:solidFill>
                  <a:schemeClr val="tx1">
                    <a:tint val="75000"/>
                  </a:schemeClr>
                </a:solidFill>
              </a:defRPr>
            </a:lvl8pPr>
            <a:lvl9pPr marL="4033601"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5145251-221A-447A-9B0A-FABBE50EFD3B}" type="datetime1">
              <a:rPr kumimoji="1" lang="ja-JP" altLang="en-US" smtClean="0"/>
              <a:t>2025/1/17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4D971F-C1C7-4C2D-9584-C04DF781F68E}" type="slidenum">
              <a:rPr kumimoji="1" lang="ja-JP" altLang="en-US" smtClean="0"/>
              <a:t>‹#›</a:t>
            </a:fld>
            <a:endParaRPr kumimoji="1" lang="ja-JP" altLang="en-US"/>
          </a:p>
        </p:txBody>
      </p:sp>
    </p:spTree>
    <p:extLst>
      <p:ext uri="{BB962C8B-B14F-4D97-AF65-F5344CB8AC3E}">
        <p14:creationId xmlns:p14="http://schemas.microsoft.com/office/powerpoint/2010/main" val="41459435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171" y="2013259"/>
            <a:ext cx="4544695" cy="47985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3534" y="2013259"/>
            <a:ext cx="4544695" cy="47985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E1E7492-2223-43A4-B2D9-731CBF39B405}" type="datetime1">
              <a:rPr kumimoji="1" lang="ja-JP" altLang="en-US" smtClean="0"/>
              <a:t>2025/1/17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4D971F-C1C7-4C2D-9584-C04DF781F68E}" type="slidenum">
              <a:rPr kumimoji="1" lang="ja-JP" altLang="en-US" smtClean="0"/>
              <a:t>‹#›</a:t>
            </a:fld>
            <a:endParaRPr kumimoji="1" lang="ja-JP" altLang="en-US"/>
          </a:p>
        </p:txBody>
      </p:sp>
    </p:spTree>
    <p:extLst>
      <p:ext uri="{BB962C8B-B14F-4D97-AF65-F5344CB8AC3E}">
        <p14:creationId xmlns:p14="http://schemas.microsoft.com/office/powerpoint/2010/main" val="1649214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文化庁様式">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5C6FFF3D-280B-4421-889E-DC4EAA915988}"/>
              </a:ext>
            </a:extLst>
          </p:cNvPr>
          <p:cNvCxnSpPr>
            <a:cxnSpLocks/>
          </p:cNvCxnSpPr>
          <p:nvPr userDrawn="1"/>
        </p:nvCxnSpPr>
        <p:spPr>
          <a:xfrm>
            <a:off x="377881" y="866064"/>
            <a:ext cx="9433400" cy="1588"/>
          </a:xfrm>
          <a:prstGeom prst="line">
            <a:avLst/>
          </a:prstGeom>
          <a:ln w="25400">
            <a:solidFill>
              <a:srgbClr val="E4312B"/>
            </a:solidFill>
          </a:ln>
          <a:effectLst/>
        </p:spPr>
        <p:style>
          <a:lnRef idx="2">
            <a:schemeClr val="accent1"/>
          </a:lnRef>
          <a:fillRef idx="0">
            <a:schemeClr val="accent1"/>
          </a:fillRef>
          <a:effectRef idx="1">
            <a:schemeClr val="accent1"/>
          </a:effectRef>
          <a:fontRef idx="minor">
            <a:schemeClr val="tx1"/>
          </a:fontRef>
        </p:style>
      </p:cxnSp>
      <p:sp>
        <p:nvSpPr>
          <p:cNvPr id="5" name="テキスト プレースホルダー 6">
            <a:extLst>
              <a:ext uri="{FF2B5EF4-FFF2-40B4-BE49-F238E27FC236}">
                <a16:creationId xmlns:a16="http://schemas.microsoft.com/office/drawing/2014/main" id="{E9EF9B94-5E9C-4F7C-8432-B58DE5F97555}"/>
              </a:ext>
            </a:extLst>
          </p:cNvPr>
          <p:cNvSpPr>
            <a:spLocks noGrp="1"/>
          </p:cNvSpPr>
          <p:nvPr>
            <p:ph type="body" sz="quarter" idx="10" hasCustomPrompt="1"/>
          </p:nvPr>
        </p:nvSpPr>
        <p:spPr>
          <a:xfrm>
            <a:off x="377882" y="345456"/>
            <a:ext cx="9433398" cy="5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lstStyle>
            <a:lvl1pPr marL="0" indent="0">
              <a:lnSpc>
                <a:spcPct val="100000"/>
              </a:lnSpc>
              <a:spcBef>
                <a:spcPts val="0"/>
              </a:spcBef>
              <a:buNone/>
              <a:defRPr lang="ja-JP" altLang="en-US" sz="2400" b="1" baseline="0" smtClean="0">
                <a:solidFill>
                  <a:srgbClr val="E4312B"/>
                </a:solidFill>
                <a:latin typeface="Meiryo UI" panose="020B0604030504040204" pitchFamily="50" charset="-128"/>
                <a:ea typeface="Meiryo UI" panose="020B0604030504040204" pitchFamily="50" charset="-128"/>
              </a:defRPr>
            </a:lvl1pPr>
            <a:lvl2pPr marL="457246" indent="0">
              <a:buNone/>
              <a:defRPr lang="ja-JP" altLang="en-US" sz="2400" smtClean="0">
                <a:latin typeface="Arial" panose="020B0604020202020204" pitchFamily="34" charset="0"/>
                <a:ea typeface="ＭＳ Ｐゴシック" panose="020B0600070205080204" pitchFamily="50" charset="-128"/>
              </a:defRPr>
            </a:lvl2pPr>
            <a:lvl3pPr marL="662480" indent="0">
              <a:buNone/>
              <a:defRPr lang="ja-JP" altLang="en-US" sz="2400" smtClean="0">
                <a:latin typeface="Arial" panose="020B0604020202020204" pitchFamily="34" charset="0"/>
                <a:ea typeface="ＭＳ Ｐゴシック" panose="020B0600070205080204" pitchFamily="50" charset="-128"/>
              </a:defRPr>
            </a:lvl3pPr>
            <a:lvl4pPr marL="1119726" indent="0">
              <a:buNone/>
              <a:defRPr lang="ja-JP" altLang="en-US" sz="2400" smtClean="0">
                <a:latin typeface="Arial" panose="020B0604020202020204" pitchFamily="34" charset="0"/>
                <a:ea typeface="ＭＳ Ｐゴシック" panose="020B0600070205080204" pitchFamily="50" charset="-128"/>
              </a:defRPr>
            </a:lvl4pPr>
            <a:lvl5pPr marL="1576972" indent="0">
              <a:buNone/>
              <a:defRPr lang="ja-JP" altLang="en-US" sz="2400">
                <a:latin typeface="Arial" panose="020B0604020202020204" pitchFamily="34" charset="0"/>
                <a:ea typeface="ＭＳ Ｐゴシック" panose="020B0600070205080204" pitchFamily="50" charset="-128"/>
              </a:defRPr>
            </a:lvl5pPr>
          </a:lstStyle>
          <a:p>
            <a:pPr marL="0" lvl="0" defTabSz="457246"/>
            <a:r>
              <a:rPr kumimoji="1" lang="ja-JP" altLang="en-US" dirty="0"/>
              <a:t>タイトル</a:t>
            </a:r>
          </a:p>
        </p:txBody>
      </p:sp>
      <p:sp>
        <p:nvSpPr>
          <p:cNvPr id="6" name="テキスト ボックス 5">
            <a:extLst>
              <a:ext uri="{FF2B5EF4-FFF2-40B4-BE49-F238E27FC236}">
                <a16:creationId xmlns:a16="http://schemas.microsoft.com/office/drawing/2014/main" id="{CD0BE9C0-B4A8-41C8-8CF7-5850320F1997}"/>
              </a:ext>
            </a:extLst>
          </p:cNvPr>
          <p:cNvSpPr txBox="1"/>
          <p:nvPr userDrawn="1"/>
        </p:nvSpPr>
        <p:spPr>
          <a:xfrm>
            <a:off x="10315519" y="7203924"/>
            <a:ext cx="216032" cy="216091"/>
          </a:xfrm>
          <a:prstGeom prst="rect">
            <a:avLst/>
          </a:prstGeom>
          <a:noFill/>
        </p:spPr>
        <p:txBody>
          <a:bodyPr wrap="none" lIns="0" tIns="0" rIns="0" bIns="0" rtlCol="0" anchor="b" anchorCtr="0">
            <a:noAutofit/>
          </a:bodyPr>
          <a:lstStyle/>
          <a:p>
            <a:pPr algn="r"/>
            <a:fld id="{9C1B02FA-3B43-4965-97B5-C29D405C4738}" type="slidenum">
              <a:rPr kumimoji="1" lang="ja-JP" altLang="en-US" sz="1600" b="0" smtClean="0">
                <a:latin typeface="+mn-ea"/>
                <a:ea typeface="+mn-ea"/>
                <a:cs typeface="Arial" panose="020B0604020202020204" pitchFamily="34" charset="0"/>
              </a:rPr>
              <a:pPr algn="r"/>
              <a:t>‹#›</a:t>
            </a:fld>
            <a:endParaRPr kumimoji="1" lang="ja-JP" altLang="en-US" sz="1000" b="0" dirty="0">
              <a:latin typeface="+mn-ea"/>
              <a:ea typeface="+mn-ea"/>
              <a:cs typeface="Arial" panose="020B0604020202020204" pitchFamily="34" charset="0"/>
            </a:endParaRPr>
          </a:p>
        </p:txBody>
      </p:sp>
      <p:pic>
        <p:nvPicPr>
          <p:cNvPr id="2" name="図 1"/>
          <p:cNvPicPr>
            <a:picLocks noChangeAspect="1"/>
          </p:cNvPicPr>
          <p:nvPr userDrawn="1"/>
        </p:nvPicPr>
        <p:blipFill>
          <a:blip r:embed="rId2"/>
          <a:stretch>
            <a:fillRect/>
          </a:stretch>
        </p:blipFill>
        <p:spPr>
          <a:xfrm>
            <a:off x="9844279" y="345455"/>
            <a:ext cx="579256" cy="475729"/>
          </a:xfrm>
          <a:prstGeom prst="rect">
            <a:avLst/>
          </a:prstGeom>
        </p:spPr>
      </p:pic>
    </p:spTree>
    <p:extLst>
      <p:ext uri="{BB962C8B-B14F-4D97-AF65-F5344CB8AC3E}">
        <p14:creationId xmlns:p14="http://schemas.microsoft.com/office/powerpoint/2010/main" val="38029249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564" y="402654"/>
            <a:ext cx="9223058" cy="1461801"/>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565" y="1853949"/>
            <a:ext cx="4523809" cy="908592"/>
          </a:xfrm>
        </p:spPr>
        <p:txBody>
          <a:bodyPr anchor="b"/>
          <a:lstStyle>
            <a:lvl1pPr marL="0" indent="0">
              <a:buNone/>
              <a:defRPr sz="2647" b="1"/>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565" y="2762541"/>
            <a:ext cx="4523809" cy="40632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3534" y="1853949"/>
            <a:ext cx="4546088" cy="908592"/>
          </a:xfrm>
        </p:spPr>
        <p:txBody>
          <a:bodyPr anchor="b"/>
          <a:lstStyle>
            <a:lvl1pPr marL="0" indent="0">
              <a:buNone/>
              <a:defRPr sz="2647" b="1"/>
            </a:lvl1pPr>
            <a:lvl2pPr marL="504200" indent="0">
              <a:buNone/>
              <a:defRPr sz="2206" b="1"/>
            </a:lvl2pPr>
            <a:lvl3pPr marL="1008400" indent="0">
              <a:buNone/>
              <a:defRPr sz="1985" b="1"/>
            </a:lvl3pPr>
            <a:lvl4pPr marL="1512600" indent="0">
              <a:buNone/>
              <a:defRPr sz="1764" b="1"/>
            </a:lvl4pPr>
            <a:lvl5pPr marL="2016801" indent="0">
              <a:buNone/>
              <a:defRPr sz="1764" b="1"/>
            </a:lvl5pPr>
            <a:lvl6pPr marL="2521001" indent="0">
              <a:buNone/>
              <a:defRPr sz="1764" b="1"/>
            </a:lvl6pPr>
            <a:lvl7pPr marL="3025201" indent="0">
              <a:buNone/>
              <a:defRPr sz="1764" b="1"/>
            </a:lvl7pPr>
            <a:lvl8pPr marL="3529401" indent="0">
              <a:buNone/>
              <a:defRPr sz="1764" b="1"/>
            </a:lvl8pPr>
            <a:lvl9pPr marL="4033601"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3534" y="2762541"/>
            <a:ext cx="4546088" cy="40632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FCD47D3-EA5B-44E3-839C-8C06E34B9A0E}" type="datetime1">
              <a:rPr kumimoji="1" lang="ja-JP" altLang="en-US" smtClean="0"/>
              <a:t>2025/1/17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04D971F-C1C7-4C2D-9584-C04DF781F68E}" type="slidenum">
              <a:rPr kumimoji="1" lang="ja-JP" altLang="en-US" smtClean="0"/>
              <a:t>‹#›</a:t>
            </a:fld>
            <a:endParaRPr kumimoji="1" lang="ja-JP" altLang="en-US"/>
          </a:p>
        </p:txBody>
      </p:sp>
    </p:spTree>
    <p:extLst>
      <p:ext uri="{BB962C8B-B14F-4D97-AF65-F5344CB8AC3E}">
        <p14:creationId xmlns:p14="http://schemas.microsoft.com/office/powerpoint/2010/main" val="7220126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897C5CD-ED88-41C0-B593-5E97BB6F3038}" type="datetime1">
              <a:rPr kumimoji="1" lang="ja-JP" altLang="en-US" smtClean="0"/>
              <a:t>2025/1/17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04D971F-C1C7-4C2D-9584-C04DF781F68E}" type="slidenum">
              <a:rPr kumimoji="1" lang="ja-JP" altLang="en-US" smtClean="0"/>
              <a:t>‹#›</a:t>
            </a:fld>
            <a:endParaRPr kumimoji="1" lang="ja-JP" altLang="en-US"/>
          </a:p>
        </p:txBody>
      </p:sp>
    </p:spTree>
    <p:extLst>
      <p:ext uri="{BB962C8B-B14F-4D97-AF65-F5344CB8AC3E}">
        <p14:creationId xmlns:p14="http://schemas.microsoft.com/office/powerpoint/2010/main" val="37452540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43D6DB-0314-4053-8946-222D8514497C}" type="datetime1">
              <a:rPr kumimoji="1" lang="ja-JP" altLang="en-US" smtClean="0"/>
              <a:t>2025/1/17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04D971F-C1C7-4C2D-9584-C04DF781F68E}" type="slidenum">
              <a:rPr kumimoji="1" lang="ja-JP" altLang="en-US" smtClean="0"/>
              <a:t>‹#›</a:t>
            </a:fld>
            <a:endParaRPr kumimoji="1" lang="ja-JP" altLang="en-US"/>
          </a:p>
        </p:txBody>
      </p:sp>
    </p:spTree>
    <p:extLst>
      <p:ext uri="{BB962C8B-B14F-4D97-AF65-F5344CB8AC3E}">
        <p14:creationId xmlns:p14="http://schemas.microsoft.com/office/powerpoint/2010/main" val="14748381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564" y="504190"/>
            <a:ext cx="3448900" cy="1764665"/>
          </a:xfrm>
        </p:spPr>
        <p:txBody>
          <a:bodyPr anchor="b"/>
          <a:lstStyle>
            <a:lvl1pPr>
              <a:defRPr sz="3529"/>
            </a:lvl1pPr>
          </a:lstStyle>
          <a:p>
            <a:r>
              <a:rPr lang="ja-JP" altLang="en-US"/>
              <a:t>マスター タイトルの書式設定</a:t>
            </a:r>
            <a:endParaRPr lang="en-US" dirty="0"/>
          </a:p>
        </p:txBody>
      </p:sp>
      <p:sp>
        <p:nvSpPr>
          <p:cNvPr id="3" name="Content Placeholder 2"/>
          <p:cNvSpPr>
            <a:spLocks noGrp="1"/>
          </p:cNvSpPr>
          <p:nvPr>
            <p:ph idx="1"/>
          </p:nvPr>
        </p:nvSpPr>
        <p:spPr>
          <a:xfrm>
            <a:off x="4546088" y="1088912"/>
            <a:ext cx="5413534" cy="5374525"/>
          </a:xfrm>
        </p:spPr>
        <p:txBody>
          <a:bodyPr/>
          <a:lstStyle>
            <a:lvl1pPr>
              <a:defRPr sz="3529"/>
            </a:lvl1pPr>
            <a:lvl2pPr>
              <a:defRPr sz="3088"/>
            </a:lvl2pPr>
            <a:lvl3pPr>
              <a:defRPr sz="2647"/>
            </a:lvl3pPr>
            <a:lvl4pPr>
              <a:defRPr sz="2206"/>
            </a:lvl4pPr>
            <a:lvl5pPr>
              <a:defRPr sz="2206"/>
            </a:lvl5pPr>
            <a:lvl6pPr>
              <a:defRPr sz="2206"/>
            </a:lvl6pPr>
            <a:lvl7pPr>
              <a:defRPr sz="2206"/>
            </a:lvl7pPr>
            <a:lvl8pPr>
              <a:defRPr sz="2206"/>
            </a:lvl8pPr>
            <a:lvl9pPr>
              <a:defRPr sz="220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564" y="2268855"/>
            <a:ext cx="3448900" cy="4203335"/>
          </a:xfrm>
        </p:spPr>
        <p:txBody>
          <a:bodyPr/>
          <a:lstStyle>
            <a:lvl1pPr marL="0" indent="0">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AA73C76-CD1E-446C-AC15-3943F429EF1B}" type="datetime1">
              <a:rPr kumimoji="1" lang="ja-JP" altLang="en-US" smtClean="0"/>
              <a:t>2025/1/17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4D971F-C1C7-4C2D-9584-C04DF781F68E}" type="slidenum">
              <a:rPr kumimoji="1" lang="ja-JP" altLang="en-US" smtClean="0"/>
              <a:t>‹#›</a:t>
            </a:fld>
            <a:endParaRPr kumimoji="1" lang="ja-JP" altLang="en-US"/>
          </a:p>
        </p:txBody>
      </p:sp>
    </p:spTree>
    <p:extLst>
      <p:ext uri="{BB962C8B-B14F-4D97-AF65-F5344CB8AC3E}">
        <p14:creationId xmlns:p14="http://schemas.microsoft.com/office/powerpoint/2010/main" val="15686147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564" y="504190"/>
            <a:ext cx="3448900" cy="1764665"/>
          </a:xfrm>
        </p:spPr>
        <p:txBody>
          <a:bodyPr anchor="b"/>
          <a:lstStyle>
            <a:lvl1pPr>
              <a:defRPr sz="352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6088" y="1088912"/>
            <a:ext cx="5413534" cy="5374525"/>
          </a:xfrm>
        </p:spPr>
        <p:txBody>
          <a:bodyPr anchor="t"/>
          <a:lstStyle>
            <a:lvl1pPr marL="0" indent="0">
              <a:buNone/>
              <a:defRPr sz="3529"/>
            </a:lvl1pPr>
            <a:lvl2pPr marL="504200" indent="0">
              <a:buNone/>
              <a:defRPr sz="3088"/>
            </a:lvl2pPr>
            <a:lvl3pPr marL="1008400" indent="0">
              <a:buNone/>
              <a:defRPr sz="2647"/>
            </a:lvl3pPr>
            <a:lvl4pPr marL="1512600" indent="0">
              <a:buNone/>
              <a:defRPr sz="2206"/>
            </a:lvl4pPr>
            <a:lvl5pPr marL="2016801" indent="0">
              <a:buNone/>
              <a:defRPr sz="2206"/>
            </a:lvl5pPr>
            <a:lvl6pPr marL="2521001" indent="0">
              <a:buNone/>
              <a:defRPr sz="2206"/>
            </a:lvl6pPr>
            <a:lvl7pPr marL="3025201" indent="0">
              <a:buNone/>
              <a:defRPr sz="2206"/>
            </a:lvl7pPr>
            <a:lvl8pPr marL="3529401" indent="0">
              <a:buNone/>
              <a:defRPr sz="2206"/>
            </a:lvl8pPr>
            <a:lvl9pPr marL="4033601" indent="0">
              <a:buNone/>
              <a:defRPr sz="2206"/>
            </a:lvl9pPr>
          </a:lstStyle>
          <a:p>
            <a:r>
              <a:rPr lang="ja-JP" altLang="en-US"/>
              <a:t>図を追加</a:t>
            </a:r>
            <a:endParaRPr lang="en-US" dirty="0"/>
          </a:p>
        </p:txBody>
      </p:sp>
      <p:sp>
        <p:nvSpPr>
          <p:cNvPr id="4" name="Text Placeholder 3"/>
          <p:cNvSpPr>
            <a:spLocks noGrp="1"/>
          </p:cNvSpPr>
          <p:nvPr>
            <p:ph type="body" sz="half" idx="2"/>
          </p:nvPr>
        </p:nvSpPr>
        <p:spPr>
          <a:xfrm>
            <a:off x="736564" y="2268855"/>
            <a:ext cx="3448900" cy="4203335"/>
          </a:xfrm>
        </p:spPr>
        <p:txBody>
          <a:bodyPr/>
          <a:lstStyle>
            <a:lvl1pPr marL="0" indent="0">
              <a:buNone/>
              <a:defRPr sz="1764"/>
            </a:lvl1pPr>
            <a:lvl2pPr marL="504200" indent="0">
              <a:buNone/>
              <a:defRPr sz="1544"/>
            </a:lvl2pPr>
            <a:lvl3pPr marL="1008400" indent="0">
              <a:buNone/>
              <a:defRPr sz="1323"/>
            </a:lvl3pPr>
            <a:lvl4pPr marL="1512600" indent="0">
              <a:buNone/>
              <a:defRPr sz="1103"/>
            </a:lvl4pPr>
            <a:lvl5pPr marL="2016801" indent="0">
              <a:buNone/>
              <a:defRPr sz="1103"/>
            </a:lvl5pPr>
            <a:lvl6pPr marL="2521001" indent="0">
              <a:buNone/>
              <a:defRPr sz="1103"/>
            </a:lvl6pPr>
            <a:lvl7pPr marL="3025201" indent="0">
              <a:buNone/>
              <a:defRPr sz="1103"/>
            </a:lvl7pPr>
            <a:lvl8pPr marL="3529401" indent="0">
              <a:buNone/>
              <a:defRPr sz="1103"/>
            </a:lvl8pPr>
            <a:lvl9pPr marL="4033601" indent="0">
              <a:buNone/>
              <a:defRPr sz="110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BAEBAFB-CD9C-487A-A5B4-302C6E876F2E}" type="datetime1">
              <a:rPr kumimoji="1" lang="ja-JP" altLang="en-US" smtClean="0"/>
              <a:t>2025/1/17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4D971F-C1C7-4C2D-9584-C04DF781F68E}" type="slidenum">
              <a:rPr kumimoji="1" lang="ja-JP" altLang="en-US" smtClean="0"/>
              <a:t>‹#›</a:t>
            </a:fld>
            <a:endParaRPr kumimoji="1" lang="ja-JP" altLang="en-US"/>
          </a:p>
        </p:txBody>
      </p:sp>
    </p:spTree>
    <p:extLst>
      <p:ext uri="{BB962C8B-B14F-4D97-AF65-F5344CB8AC3E}">
        <p14:creationId xmlns:p14="http://schemas.microsoft.com/office/powerpoint/2010/main" val="13437015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A291E07-B7D8-457C-BBF2-31718403608E}" type="datetime1">
              <a:rPr kumimoji="1" lang="ja-JP" altLang="en-US" smtClean="0"/>
              <a:t>2025/1/17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4D971F-C1C7-4C2D-9584-C04DF781F68E}" type="slidenum">
              <a:rPr kumimoji="1" lang="ja-JP" altLang="en-US" smtClean="0"/>
              <a:t>‹#›</a:t>
            </a:fld>
            <a:endParaRPr kumimoji="1" lang="ja-JP" altLang="en-US"/>
          </a:p>
        </p:txBody>
      </p:sp>
    </p:spTree>
    <p:extLst>
      <p:ext uri="{BB962C8B-B14F-4D97-AF65-F5344CB8AC3E}">
        <p14:creationId xmlns:p14="http://schemas.microsoft.com/office/powerpoint/2010/main" val="1667163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2465" y="402652"/>
            <a:ext cx="2305764" cy="6409166"/>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172" y="402652"/>
            <a:ext cx="6783626" cy="6409166"/>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41CF8CC-2FE6-441A-B525-CFA438564E8D}" type="datetime1">
              <a:rPr kumimoji="1" lang="ja-JP" altLang="en-US" smtClean="0"/>
              <a:t>2025/1/17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4D971F-C1C7-4C2D-9584-C04DF781F68E}" type="slidenum">
              <a:rPr kumimoji="1" lang="ja-JP" altLang="en-US" smtClean="0"/>
              <a:t>‹#›</a:t>
            </a:fld>
            <a:endParaRPr kumimoji="1" lang="ja-JP" altLang="en-US"/>
          </a:p>
        </p:txBody>
      </p:sp>
    </p:spTree>
    <p:extLst>
      <p:ext uri="{BB962C8B-B14F-4D97-AF65-F5344CB8AC3E}">
        <p14:creationId xmlns:p14="http://schemas.microsoft.com/office/powerpoint/2010/main" val="37081798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1/17/2025</a:t>
            </a:fld>
            <a:endParaRPr lang="en-US"/>
          </a:p>
        </p:txBody>
      </p:sp>
      <p:sp>
        <p:nvSpPr>
          <p:cNvPr id="4" name="Holder 4"/>
          <p:cNvSpPr>
            <a:spLocks noGrp="1"/>
          </p:cNvSpPr>
          <p:nvPr>
            <p:ph type="sldNum" sz="quarter" idx="7"/>
          </p:nvPr>
        </p:nvSpPr>
        <p:spPr/>
        <p:txBody>
          <a:bodyPr lIns="0" tIns="0" rIns="0" bIns="0"/>
          <a:lstStyle>
            <a:lvl1pPr>
              <a:defRPr sz="1800" b="0" i="0">
                <a:solidFill>
                  <a:schemeClr val="tx1"/>
                </a:solidFill>
                <a:latin typeface="Arial MT"/>
                <a:cs typeface="Arial MT"/>
              </a:defRPr>
            </a:lvl1pPr>
          </a:lstStyle>
          <a:p>
            <a:pPr marL="54610">
              <a:lnSpc>
                <a:spcPct val="100000"/>
              </a:lnSpc>
              <a:spcBef>
                <a:spcPts val="135"/>
              </a:spcBef>
            </a:pPr>
            <a:fld id="{81D60167-4931-47E6-BA6A-407CBD079E47}" type="slidenum">
              <a:rPr dirty="0"/>
              <a:t>‹#›</a:t>
            </a:fld>
            <a:endParaRPr dirty="0"/>
          </a:p>
        </p:txBody>
      </p:sp>
    </p:spTree>
    <p:extLst>
      <p:ext uri="{BB962C8B-B14F-4D97-AF65-F5344CB8AC3E}">
        <p14:creationId xmlns:p14="http://schemas.microsoft.com/office/powerpoint/2010/main" val="29619094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2005" y="1237717"/>
            <a:ext cx="9089390" cy="2632992"/>
          </a:xfrm>
        </p:spPr>
        <p:txBody>
          <a:bodyPr anchor="b"/>
          <a:lstStyle>
            <a:lvl1pPr algn="ctr">
              <a:defRPr sz="6108"/>
            </a:lvl1pPr>
          </a:lstStyle>
          <a:p>
            <a:r>
              <a:rPr lang="ja-JP" altLang="en-US"/>
              <a:t>マスター タイトルの書式設定</a:t>
            </a:r>
            <a:endParaRPr lang="en-US" dirty="0"/>
          </a:p>
        </p:txBody>
      </p:sp>
      <p:sp>
        <p:nvSpPr>
          <p:cNvPr id="3" name="Subtitle 2"/>
          <p:cNvSpPr>
            <a:spLocks noGrp="1"/>
          </p:cNvSpPr>
          <p:nvPr>
            <p:ph type="subTitle" idx="1"/>
          </p:nvPr>
        </p:nvSpPr>
        <p:spPr>
          <a:xfrm>
            <a:off x="1336675" y="3972247"/>
            <a:ext cx="8020050" cy="1825938"/>
          </a:xfrm>
        </p:spPr>
        <p:txBody>
          <a:bodyPr/>
          <a:lstStyle>
            <a:lvl1pPr marL="0" indent="0" algn="ctr">
              <a:buNone/>
              <a:defRPr sz="2443"/>
            </a:lvl1pPr>
            <a:lvl2pPr marL="465427" indent="0" algn="ctr">
              <a:buNone/>
              <a:defRPr sz="2036"/>
            </a:lvl2pPr>
            <a:lvl3pPr marL="930855" indent="0" algn="ctr">
              <a:buNone/>
              <a:defRPr sz="1833"/>
            </a:lvl3pPr>
            <a:lvl4pPr marL="1396282" indent="0" algn="ctr">
              <a:buNone/>
              <a:defRPr sz="1629"/>
            </a:lvl4pPr>
            <a:lvl5pPr marL="1861708" indent="0" algn="ctr">
              <a:buNone/>
              <a:defRPr sz="1629"/>
            </a:lvl5pPr>
            <a:lvl6pPr marL="2327136" indent="0" algn="ctr">
              <a:buNone/>
              <a:defRPr sz="1629"/>
            </a:lvl6pPr>
            <a:lvl7pPr marL="2792563" indent="0" algn="ctr">
              <a:buNone/>
              <a:defRPr sz="1629"/>
            </a:lvl7pPr>
            <a:lvl8pPr marL="3257990" indent="0" algn="ctr">
              <a:buNone/>
              <a:defRPr sz="1629"/>
            </a:lvl8pPr>
            <a:lvl9pPr marL="3723418" indent="0" algn="ctr">
              <a:buNone/>
              <a:defRPr sz="1629"/>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6E6CE8F-1461-412D-A2BD-51B7801C9208}" type="datetime1">
              <a:rPr kumimoji="1" lang="ja-JP" altLang="en-US" smtClean="0"/>
              <a:t>2025/1/17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CBBEA2-9202-4724-983E-769D79A16CBA}" type="slidenum">
              <a:rPr kumimoji="1" lang="ja-JP" altLang="en-US" smtClean="0"/>
              <a:t>‹#›</a:t>
            </a:fld>
            <a:endParaRPr kumimoji="1" lang="ja-JP" altLang="en-US"/>
          </a:p>
        </p:txBody>
      </p:sp>
    </p:spTree>
    <p:extLst>
      <p:ext uri="{BB962C8B-B14F-4D97-AF65-F5344CB8AC3E}">
        <p14:creationId xmlns:p14="http://schemas.microsoft.com/office/powerpoint/2010/main" val="38877360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B4FCC73-D946-4F89-99E8-2273A79965D4}" type="datetime1">
              <a:rPr kumimoji="1" lang="ja-JP" altLang="en-US" smtClean="0"/>
              <a:t>2025/1/17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CBBEA2-9202-4724-983E-769D79A16CBA}" type="slidenum">
              <a:rPr kumimoji="1" lang="ja-JP" altLang="en-US" smtClean="0"/>
              <a:t>‹#›</a:t>
            </a:fld>
            <a:endParaRPr kumimoji="1" lang="ja-JP" altLang="en-US"/>
          </a:p>
        </p:txBody>
      </p:sp>
    </p:spTree>
    <p:extLst>
      <p:ext uri="{BB962C8B-B14F-4D97-AF65-F5344CB8AC3E}">
        <p14:creationId xmlns:p14="http://schemas.microsoft.com/office/powerpoint/2010/main" val="229102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E9B7DB8-1839-4F2F-B8FC-4E4238445B46}"/>
              </a:ext>
            </a:extLst>
          </p:cNvPr>
          <p:cNvSpPr txBox="1"/>
          <p:nvPr userDrawn="1"/>
        </p:nvSpPr>
        <p:spPr>
          <a:xfrm>
            <a:off x="10315519" y="7203924"/>
            <a:ext cx="216032" cy="216091"/>
          </a:xfrm>
          <a:prstGeom prst="rect">
            <a:avLst/>
          </a:prstGeom>
          <a:noFill/>
        </p:spPr>
        <p:txBody>
          <a:bodyPr wrap="none" lIns="0" tIns="0" rIns="0" bIns="0" rtlCol="0" anchor="b" anchorCtr="0">
            <a:noAutofit/>
          </a:bodyPr>
          <a:lstStyle/>
          <a:p>
            <a:pPr algn="r"/>
            <a:fld id="{9C1B02FA-3B43-4965-97B5-C29D405C4738}" type="slidenum">
              <a:rPr kumimoji="1" lang="ja-JP" altLang="en-US" sz="1600" b="0" smtClean="0">
                <a:latin typeface="+mn-ea"/>
                <a:ea typeface="+mn-ea"/>
                <a:cs typeface="Arial" panose="020B0604020202020204" pitchFamily="34" charset="0"/>
              </a:rPr>
              <a:pPr algn="r"/>
              <a:t>‹#›</a:t>
            </a:fld>
            <a:endParaRPr kumimoji="1" lang="ja-JP" altLang="en-US" sz="1100" b="0" dirty="0">
              <a:latin typeface="+mn-ea"/>
              <a:ea typeface="+mn-ea"/>
              <a:cs typeface="Arial" panose="020B0604020202020204" pitchFamily="34" charset="0"/>
            </a:endParaRPr>
          </a:p>
        </p:txBody>
      </p:sp>
    </p:spTree>
    <p:extLst>
      <p:ext uri="{BB962C8B-B14F-4D97-AF65-F5344CB8AC3E}">
        <p14:creationId xmlns:p14="http://schemas.microsoft.com/office/powerpoint/2010/main" val="36951491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603" y="1885465"/>
            <a:ext cx="9223058" cy="3145935"/>
          </a:xfrm>
        </p:spPr>
        <p:txBody>
          <a:bodyPr anchor="b"/>
          <a:lstStyle>
            <a:lvl1pPr>
              <a:defRPr sz="6108"/>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603" y="5061162"/>
            <a:ext cx="9223058" cy="1654373"/>
          </a:xfrm>
        </p:spPr>
        <p:txBody>
          <a:bodyPr/>
          <a:lstStyle>
            <a:lvl1pPr marL="0" indent="0">
              <a:buNone/>
              <a:defRPr sz="2443">
                <a:solidFill>
                  <a:schemeClr val="tx1"/>
                </a:solidFill>
              </a:defRPr>
            </a:lvl1pPr>
            <a:lvl2pPr marL="465427" indent="0">
              <a:buNone/>
              <a:defRPr sz="2036">
                <a:solidFill>
                  <a:schemeClr val="tx1">
                    <a:tint val="75000"/>
                  </a:schemeClr>
                </a:solidFill>
              </a:defRPr>
            </a:lvl2pPr>
            <a:lvl3pPr marL="930855" indent="0">
              <a:buNone/>
              <a:defRPr sz="1833">
                <a:solidFill>
                  <a:schemeClr val="tx1">
                    <a:tint val="75000"/>
                  </a:schemeClr>
                </a:solidFill>
              </a:defRPr>
            </a:lvl3pPr>
            <a:lvl4pPr marL="1396282" indent="0">
              <a:buNone/>
              <a:defRPr sz="1629">
                <a:solidFill>
                  <a:schemeClr val="tx1">
                    <a:tint val="75000"/>
                  </a:schemeClr>
                </a:solidFill>
              </a:defRPr>
            </a:lvl4pPr>
            <a:lvl5pPr marL="1861708" indent="0">
              <a:buNone/>
              <a:defRPr sz="1629">
                <a:solidFill>
                  <a:schemeClr val="tx1">
                    <a:tint val="75000"/>
                  </a:schemeClr>
                </a:solidFill>
              </a:defRPr>
            </a:lvl5pPr>
            <a:lvl6pPr marL="2327136" indent="0">
              <a:buNone/>
              <a:defRPr sz="1629">
                <a:solidFill>
                  <a:schemeClr val="tx1">
                    <a:tint val="75000"/>
                  </a:schemeClr>
                </a:solidFill>
              </a:defRPr>
            </a:lvl6pPr>
            <a:lvl7pPr marL="2792563" indent="0">
              <a:buNone/>
              <a:defRPr sz="1629">
                <a:solidFill>
                  <a:schemeClr val="tx1">
                    <a:tint val="75000"/>
                  </a:schemeClr>
                </a:solidFill>
              </a:defRPr>
            </a:lvl7pPr>
            <a:lvl8pPr marL="3257990" indent="0">
              <a:buNone/>
              <a:defRPr sz="1629">
                <a:solidFill>
                  <a:schemeClr val="tx1">
                    <a:tint val="75000"/>
                  </a:schemeClr>
                </a:solidFill>
              </a:defRPr>
            </a:lvl8pPr>
            <a:lvl9pPr marL="3723418" indent="0">
              <a:buNone/>
              <a:defRPr sz="1629">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214A80D-567D-4E17-AEEA-7417A482F982}" type="datetime1">
              <a:rPr kumimoji="1" lang="ja-JP" altLang="en-US" smtClean="0"/>
              <a:t>2025/1/17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CBBEA2-9202-4724-983E-769D79A16CBA}" type="slidenum">
              <a:rPr kumimoji="1" lang="ja-JP" altLang="en-US" smtClean="0"/>
              <a:t>‹#›</a:t>
            </a:fld>
            <a:endParaRPr kumimoji="1" lang="ja-JP" altLang="en-US"/>
          </a:p>
        </p:txBody>
      </p:sp>
    </p:spTree>
    <p:extLst>
      <p:ext uri="{BB962C8B-B14F-4D97-AF65-F5344CB8AC3E}">
        <p14:creationId xmlns:p14="http://schemas.microsoft.com/office/powerpoint/2010/main" val="4044138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171" y="2013259"/>
            <a:ext cx="4544695" cy="47985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3534" y="2013259"/>
            <a:ext cx="4544695" cy="47985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CC63F7D-220B-4E7B-B524-9DA172C5A6E1}" type="datetime1">
              <a:rPr kumimoji="1" lang="ja-JP" altLang="en-US" smtClean="0"/>
              <a:t>2025/1/17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8CBBEA2-9202-4724-983E-769D79A16CBA}" type="slidenum">
              <a:rPr kumimoji="1" lang="ja-JP" altLang="en-US" smtClean="0"/>
              <a:t>‹#›</a:t>
            </a:fld>
            <a:endParaRPr kumimoji="1" lang="ja-JP" altLang="en-US"/>
          </a:p>
        </p:txBody>
      </p:sp>
    </p:spTree>
    <p:extLst>
      <p:ext uri="{BB962C8B-B14F-4D97-AF65-F5344CB8AC3E}">
        <p14:creationId xmlns:p14="http://schemas.microsoft.com/office/powerpoint/2010/main" val="41446151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565" y="402656"/>
            <a:ext cx="9223058" cy="1461801"/>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565" y="1853949"/>
            <a:ext cx="4523809" cy="908592"/>
          </a:xfrm>
        </p:spPr>
        <p:txBody>
          <a:bodyPr anchor="b"/>
          <a:lstStyle>
            <a:lvl1pPr marL="0" indent="0">
              <a:buNone/>
              <a:defRPr sz="2443" b="1"/>
            </a:lvl1pPr>
            <a:lvl2pPr marL="465427" indent="0">
              <a:buNone/>
              <a:defRPr sz="2036" b="1"/>
            </a:lvl2pPr>
            <a:lvl3pPr marL="930855" indent="0">
              <a:buNone/>
              <a:defRPr sz="1833" b="1"/>
            </a:lvl3pPr>
            <a:lvl4pPr marL="1396282" indent="0">
              <a:buNone/>
              <a:defRPr sz="1629" b="1"/>
            </a:lvl4pPr>
            <a:lvl5pPr marL="1861708" indent="0">
              <a:buNone/>
              <a:defRPr sz="1629" b="1"/>
            </a:lvl5pPr>
            <a:lvl6pPr marL="2327136" indent="0">
              <a:buNone/>
              <a:defRPr sz="1629" b="1"/>
            </a:lvl6pPr>
            <a:lvl7pPr marL="2792563" indent="0">
              <a:buNone/>
              <a:defRPr sz="1629" b="1"/>
            </a:lvl7pPr>
            <a:lvl8pPr marL="3257990" indent="0">
              <a:buNone/>
              <a:defRPr sz="1629" b="1"/>
            </a:lvl8pPr>
            <a:lvl9pPr marL="3723418" indent="0">
              <a:buNone/>
              <a:defRPr sz="1629" b="1"/>
            </a:lvl9pPr>
          </a:lstStyle>
          <a:p>
            <a:pPr lvl="0"/>
            <a:r>
              <a:rPr lang="ja-JP" altLang="en-US"/>
              <a:t>マスター テキストの書式設定</a:t>
            </a:r>
          </a:p>
        </p:txBody>
      </p:sp>
      <p:sp>
        <p:nvSpPr>
          <p:cNvPr id="4" name="Content Placeholder 3"/>
          <p:cNvSpPr>
            <a:spLocks noGrp="1"/>
          </p:cNvSpPr>
          <p:nvPr>
            <p:ph sz="half" idx="2"/>
          </p:nvPr>
        </p:nvSpPr>
        <p:spPr>
          <a:xfrm>
            <a:off x="736565" y="2762541"/>
            <a:ext cx="4523809" cy="40632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3534" y="1853949"/>
            <a:ext cx="4546088" cy="908592"/>
          </a:xfrm>
        </p:spPr>
        <p:txBody>
          <a:bodyPr anchor="b"/>
          <a:lstStyle>
            <a:lvl1pPr marL="0" indent="0">
              <a:buNone/>
              <a:defRPr sz="2443" b="1"/>
            </a:lvl1pPr>
            <a:lvl2pPr marL="465427" indent="0">
              <a:buNone/>
              <a:defRPr sz="2036" b="1"/>
            </a:lvl2pPr>
            <a:lvl3pPr marL="930855" indent="0">
              <a:buNone/>
              <a:defRPr sz="1833" b="1"/>
            </a:lvl3pPr>
            <a:lvl4pPr marL="1396282" indent="0">
              <a:buNone/>
              <a:defRPr sz="1629" b="1"/>
            </a:lvl4pPr>
            <a:lvl5pPr marL="1861708" indent="0">
              <a:buNone/>
              <a:defRPr sz="1629" b="1"/>
            </a:lvl5pPr>
            <a:lvl6pPr marL="2327136" indent="0">
              <a:buNone/>
              <a:defRPr sz="1629" b="1"/>
            </a:lvl6pPr>
            <a:lvl7pPr marL="2792563" indent="0">
              <a:buNone/>
              <a:defRPr sz="1629" b="1"/>
            </a:lvl7pPr>
            <a:lvl8pPr marL="3257990" indent="0">
              <a:buNone/>
              <a:defRPr sz="1629" b="1"/>
            </a:lvl8pPr>
            <a:lvl9pPr marL="3723418" indent="0">
              <a:buNone/>
              <a:defRPr sz="1629" b="1"/>
            </a:lvl9pPr>
          </a:lstStyle>
          <a:p>
            <a:pPr lvl="0"/>
            <a:r>
              <a:rPr lang="ja-JP" altLang="en-US"/>
              <a:t>マスター テキストの書式設定</a:t>
            </a:r>
          </a:p>
        </p:txBody>
      </p:sp>
      <p:sp>
        <p:nvSpPr>
          <p:cNvPr id="6" name="Content Placeholder 5"/>
          <p:cNvSpPr>
            <a:spLocks noGrp="1"/>
          </p:cNvSpPr>
          <p:nvPr>
            <p:ph sz="quarter" idx="4"/>
          </p:nvPr>
        </p:nvSpPr>
        <p:spPr>
          <a:xfrm>
            <a:off x="5413534" y="2762541"/>
            <a:ext cx="4546088" cy="406328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1C55BFE-B0A0-4A37-A7F4-159CD882068C}" type="datetime1">
              <a:rPr kumimoji="1" lang="ja-JP" altLang="en-US" smtClean="0"/>
              <a:t>2025/1/17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8CBBEA2-9202-4724-983E-769D79A16CBA}" type="slidenum">
              <a:rPr kumimoji="1" lang="ja-JP" altLang="en-US" smtClean="0"/>
              <a:t>‹#›</a:t>
            </a:fld>
            <a:endParaRPr kumimoji="1" lang="ja-JP" altLang="en-US"/>
          </a:p>
        </p:txBody>
      </p:sp>
    </p:spTree>
    <p:extLst>
      <p:ext uri="{BB962C8B-B14F-4D97-AF65-F5344CB8AC3E}">
        <p14:creationId xmlns:p14="http://schemas.microsoft.com/office/powerpoint/2010/main" val="13190780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BCBA9B7-918A-4213-AB46-CF2B53DE365B}" type="datetime1">
              <a:rPr kumimoji="1" lang="ja-JP" altLang="en-US" smtClean="0"/>
              <a:t>2025/1/17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8CBBEA2-9202-4724-983E-769D79A16CBA}" type="slidenum">
              <a:rPr kumimoji="1" lang="ja-JP" altLang="en-US" smtClean="0"/>
              <a:t>‹#›</a:t>
            </a:fld>
            <a:endParaRPr kumimoji="1" lang="ja-JP" altLang="en-US"/>
          </a:p>
        </p:txBody>
      </p:sp>
    </p:spTree>
    <p:extLst>
      <p:ext uri="{BB962C8B-B14F-4D97-AF65-F5344CB8AC3E}">
        <p14:creationId xmlns:p14="http://schemas.microsoft.com/office/powerpoint/2010/main" val="8498988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B26ACD-D632-4006-8E5B-D7DD39CB97F9}" type="datetime1">
              <a:rPr kumimoji="1" lang="ja-JP" altLang="en-US" smtClean="0"/>
              <a:t>2025/1/17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8CBBEA2-9202-4724-983E-769D79A16CBA}" type="slidenum">
              <a:rPr kumimoji="1" lang="ja-JP" altLang="en-US" smtClean="0"/>
              <a:t>‹#›</a:t>
            </a:fld>
            <a:endParaRPr kumimoji="1" lang="ja-JP" altLang="en-US"/>
          </a:p>
        </p:txBody>
      </p:sp>
    </p:spTree>
    <p:extLst>
      <p:ext uri="{BB962C8B-B14F-4D97-AF65-F5344CB8AC3E}">
        <p14:creationId xmlns:p14="http://schemas.microsoft.com/office/powerpoint/2010/main" val="36242290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565" y="504190"/>
            <a:ext cx="3448900" cy="1764665"/>
          </a:xfrm>
        </p:spPr>
        <p:txBody>
          <a:bodyPr anchor="b"/>
          <a:lstStyle>
            <a:lvl1pPr>
              <a:defRPr sz="3258"/>
            </a:lvl1pPr>
          </a:lstStyle>
          <a:p>
            <a:r>
              <a:rPr lang="ja-JP" altLang="en-US"/>
              <a:t>マスター タイトルの書式設定</a:t>
            </a:r>
            <a:endParaRPr lang="en-US" dirty="0"/>
          </a:p>
        </p:txBody>
      </p:sp>
      <p:sp>
        <p:nvSpPr>
          <p:cNvPr id="3" name="Content Placeholder 2"/>
          <p:cNvSpPr>
            <a:spLocks noGrp="1"/>
          </p:cNvSpPr>
          <p:nvPr>
            <p:ph idx="1"/>
          </p:nvPr>
        </p:nvSpPr>
        <p:spPr>
          <a:xfrm>
            <a:off x="4546088" y="1088914"/>
            <a:ext cx="5413534" cy="5374525"/>
          </a:xfrm>
        </p:spPr>
        <p:txBody>
          <a:bodyPr/>
          <a:lstStyle>
            <a:lvl1pPr>
              <a:defRPr sz="3258"/>
            </a:lvl1pPr>
            <a:lvl2pPr>
              <a:defRPr sz="2851"/>
            </a:lvl2pPr>
            <a:lvl3pPr>
              <a:defRPr sz="2443"/>
            </a:lvl3pPr>
            <a:lvl4pPr>
              <a:defRPr sz="2036"/>
            </a:lvl4pPr>
            <a:lvl5pPr>
              <a:defRPr sz="2036"/>
            </a:lvl5pPr>
            <a:lvl6pPr>
              <a:defRPr sz="2036"/>
            </a:lvl6pPr>
            <a:lvl7pPr>
              <a:defRPr sz="2036"/>
            </a:lvl7pPr>
            <a:lvl8pPr>
              <a:defRPr sz="2036"/>
            </a:lvl8pPr>
            <a:lvl9pPr>
              <a:defRPr sz="203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565" y="2268855"/>
            <a:ext cx="3448900" cy="4203335"/>
          </a:xfrm>
        </p:spPr>
        <p:txBody>
          <a:bodyPr/>
          <a:lstStyle>
            <a:lvl1pPr marL="0" indent="0">
              <a:buNone/>
              <a:defRPr sz="1629"/>
            </a:lvl1pPr>
            <a:lvl2pPr marL="465427" indent="0">
              <a:buNone/>
              <a:defRPr sz="1425"/>
            </a:lvl2pPr>
            <a:lvl3pPr marL="930855" indent="0">
              <a:buNone/>
              <a:defRPr sz="1222"/>
            </a:lvl3pPr>
            <a:lvl4pPr marL="1396282" indent="0">
              <a:buNone/>
              <a:defRPr sz="1018"/>
            </a:lvl4pPr>
            <a:lvl5pPr marL="1861708" indent="0">
              <a:buNone/>
              <a:defRPr sz="1018"/>
            </a:lvl5pPr>
            <a:lvl6pPr marL="2327136" indent="0">
              <a:buNone/>
              <a:defRPr sz="1018"/>
            </a:lvl6pPr>
            <a:lvl7pPr marL="2792563" indent="0">
              <a:buNone/>
              <a:defRPr sz="1018"/>
            </a:lvl7pPr>
            <a:lvl8pPr marL="3257990" indent="0">
              <a:buNone/>
              <a:defRPr sz="1018"/>
            </a:lvl8pPr>
            <a:lvl9pPr marL="3723418" indent="0">
              <a:buNone/>
              <a:defRPr sz="1018"/>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681D1F2-CC6A-4579-BBA1-414D77959C20}" type="datetime1">
              <a:rPr kumimoji="1" lang="ja-JP" altLang="en-US" smtClean="0"/>
              <a:t>2025/1/17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8CBBEA2-9202-4724-983E-769D79A16CBA}" type="slidenum">
              <a:rPr kumimoji="1" lang="ja-JP" altLang="en-US" smtClean="0"/>
              <a:t>‹#›</a:t>
            </a:fld>
            <a:endParaRPr kumimoji="1" lang="ja-JP" altLang="en-US"/>
          </a:p>
        </p:txBody>
      </p:sp>
    </p:spTree>
    <p:extLst>
      <p:ext uri="{BB962C8B-B14F-4D97-AF65-F5344CB8AC3E}">
        <p14:creationId xmlns:p14="http://schemas.microsoft.com/office/powerpoint/2010/main" val="3213349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565" y="504190"/>
            <a:ext cx="3448900" cy="1764665"/>
          </a:xfrm>
        </p:spPr>
        <p:txBody>
          <a:bodyPr anchor="b"/>
          <a:lstStyle>
            <a:lvl1pPr>
              <a:defRPr sz="3258"/>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6088" y="1088914"/>
            <a:ext cx="5413534" cy="5374525"/>
          </a:xfrm>
        </p:spPr>
        <p:txBody>
          <a:bodyPr anchor="t"/>
          <a:lstStyle>
            <a:lvl1pPr marL="0" indent="0">
              <a:buNone/>
              <a:defRPr sz="3258"/>
            </a:lvl1pPr>
            <a:lvl2pPr marL="465427" indent="0">
              <a:buNone/>
              <a:defRPr sz="2851"/>
            </a:lvl2pPr>
            <a:lvl3pPr marL="930855" indent="0">
              <a:buNone/>
              <a:defRPr sz="2443"/>
            </a:lvl3pPr>
            <a:lvl4pPr marL="1396282" indent="0">
              <a:buNone/>
              <a:defRPr sz="2036"/>
            </a:lvl4pPr>
            <a:lvl5pPr marL="1861708" indent="0">
              <a:buNone/>
              <a:defRPr sz="2036"/>
            </a:lvl5pPr>
            <a:lvl6pPr marL="2327136" indent="0">
              <a:buNone/>
              <a:defRPr sz="2036"/>
            </a:lvl6pPr>
            <a:lvl7pPr marL="2792563" indent="0">
              <a:buNone/>
              <a:defRPr sz="2036"/>
            </a:lvl7pPr>
            <a:lvl8pPr marL="3257990" indent="0">
              <a:buNone/>
              <a:defRPr sz="2036"/>
            </a:lvl8pPr>
            <a:lvl9pPr marL="3723418" indent="0">
              <a:buNone/>
              <a:defRPr sz="2036"/>
            </a:lvl9pPr>
          </a:lstStyle>
          <a:p>
            <a:r>
              <a:rPr lang="ja-JP" altLang="en-US"/>
              <a:t>図を追加</a:t>
            </a:r>
            <a:endParaRPr lang="en-US" dirty="0"/>
          </a:p>
        </p:txBody>
      </p:sp>
      <p:sp>
        <p:nvSpPr>
          <p:cNvPr id="4" name="Text Placeholder 3"/>
          <p:cNvSpPr>
            <a:spLocks noGrp="1"/>
          </p:cNvSpPr>
          <p:nvPr>
            <p:ph type="body" sz="half" idx="2"/>
          </p:nvPr>
        </p:nvSpPr>
        <p:spPr>
          <a:xfrm>
            <a:off x="736565" y="2268855"/>
            <a:ext cx="3448900" cy="4203335"/>
          </a:xfrm>
        </p:spPr>
        <p:txBody>
          <a:bodyPr/>
          <a:lstStyle>
            <a:lvl1pPr marL="0" indent="0">
              <a:buNone/>
              <a:defRPr sz="1629"/>
            </a:lvl1pPr>
            <a:lvl2pPr marL="465427" indent="0">
              <a:buNone/>
              <a:defRPr sz="1425"/>
            </a:lvl2pPr>
            <a:lvl3pPr marL="930855" indent="0">
              <a:buNone/>
              <a:defRPr sz="1222"/>
            </a:lvl3pPr>
            <a:lvl4pPr marL="1396282" indent="0">
              <a:buNone/>
              <a:defRPr sz="1018"/>
            </a:lvl4pPr>
            <a:lvl5pPr marL="1861708" indent="0">
              <a:buNone/>
              <a:defRPr sz="1018"/>
            </a:lvl5pPr>
            <a:lvl6pPr marL="2327136" indent="0">
              <a:buNone/>
              <a:defRPr sz="1018"/>
            </a:lvl6pPr>
            <a:lvl7pPr marL="2792563" indent="0">
              <a:buNone/>
              <a:defRPr sz="1018"/>
            </a:lvl7pPr>
            <a:lvl8pPr marL="3257990" indent="0">
              <a:buNone/>
              <a:defRPr sz="1018"/>
            </a:lvl8pPr>
            <a:lvl9pPr marL="3723418" indent="0">
              <a:buNone/>
              <a:defRPr sz="1018"/>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A62A0B1-8400-47A6-84F5-835B4DD71BAD}" type="datetime1">
              <a:rPr kumimoji="1" lang="ja-JP" altLang="en-US" smtClean="0"/>
              <a:t>2025/1/17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8CBBEA2-9202-4724-983E-769D79A16CBA}" type="slidenum">
              <a:rPr kumimoji="1" lang="ja-JP" altLang="en-US" smtClean="0"/>
              <a:t>‹#›</a:t>
            </a:fld>
            <a:endParaRPr kumimoji="1" lang="ja-JP" altLang="en-US"/>
          </a:p>
        </p:txBody>
      </p:sp>
    </p:spTree>
    <p:extLst>
      <p:ext uri="{BB962C8B-B14F-4D97-AF65-F5344CB8AC3E}">
        <p14:creationId xmlns:p14="http://schemas.microsoft.com/office/powerpoint/2010/main" val="26695829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AD43912-C688-4FD0-8EEF-79C909CF9CBA}" type="datetime1">
              <a:rPr kumimoji="1" lang="ja-JP" altLang="en-US" smtClean="0"/>
              <a:t>2025/1/17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CBBEA2-9202-4724-983E-769D79A16CBA}" type="slidenum">
              <a:rPr kumimoji="1" lang="ja-JP" altLang="en-US" smtClean="0"/>
              <a:t>‹#›</a:t>
            </a:fld>
            <a:endParaRPr kumimoji="1" lang="ja-JP" altLang="en-US"/>
          </a:p>
        </p:txBody>
      </p:sp>
    </p:spTree>
    <p:extLst>
      <p:ext uri="{BB962C8B-B14F-4D97-AF65-F5344CB8AC3E}">
        <p14:creationId xmlns:p14="http://schemas.microsoft.com/office/powerpoint/2010/main" val="38284405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2466" y="402652"/>
            <a:ext cx="2305764" cy="6409166"/>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173" y="402652"/>
            <a:ext cx="6783626" cy="6409166"/>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4362DDD-19C4-414F-80F4-0E2D66C331B8}" type="datetime1">
              <a:rPr kumimoji="1" lang="ja-JP" altLang="en-US" smtClean="0"/>
              <a:t>2025/1/17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8CBBEA2-9202-4724-983E-769D79A16CBA}" type="slidenum">
              <a:rPr kumimoji="1" lang="ja-JP" altLang="en-US" smtClean="0"/>
              <a:t>‹#›</a:t>
            </a:fld>
            <a:endParaRPr kumimoji="1" lang="ja-JP" altLang="en-US"/>
          </a:p>
        </p:txBody>
      </p:sp>
    </p:spTree>
    <p:extLst>
      <p:ext uri="{BB962C8B-B14F-4D97-AF65-F5344CB8AC3E}">
        <p14:creationId xmlns:p14="http://schemas.microsoft.com/office/powerpoint/2010/main" val="38932894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627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裏表紙">
    <p:spTree>
      <p:nvGrpSpPr>
        <p:cNvPr id="1" name=""/>
        <p:cNvGrpSpPr/>
        <p:nvPr/>
      </p:nvGrpSpPr>
      <p:grpSpPr>
        <a:xfrm>
          <a:off x="0" y="0"/>
          <a:ext cx="0" cy="0"/>
          <a:chOff x="0" y="0"/>
          <a:chExt cx="0" cy="0"/>
        </a:xfrm>
      </p:grpSpPr>
      <p:pic>
        <p:nvPicPr>
          <p:cNvPr id="3" name="図 5" descr="文化省.psd">
            <a:extLst>
              <a:ext uri="{FF2B5EF4-FFF2-40B4-BE49-F238E27FC236}">
                <a16:creationId xmlns:a16="http://schemas.microsoft.com/office/drawing/2014/main" id="{AD8A4806-033A-4C05-8DC4-AADBFD82EDC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047905" y="3390273"/>
            <a:ext cx="2597591" cy="78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0834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7"/>
            <a:ext cx="74853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EB682BD-8D7C-4A14-B98B-51D88D391239}" type="datetime1">
              <a:rPr lang="ja-JP" altLang="en-US" smtClean="0"/>
              <a:t>2025/1/17</a:t>
            </a:fld>
            <a:endParaRPr lang="en-US"/>
          </a:p>
        </p:txBody>
      </p:sp>
      <p:sp>
        <p:nvSpPr>
          <p:cNvPr id="6" name="Holder 6"/>
          <p:cNvSpPr>
            <a:spLocks noGrp="1"/>
          </p:cNvSpPr>
          <p:nvPr>
            <p:ph type="sldNum" sz="quarter" idx="7"/>
          </p:nvPr>
        </p:nvSpPr>
        <p:spPr/>
        <p:txBody>
          <a:bodyPr lIns="0" tIns="0" rIns="0" bIns="0"/>
          <a:lstStyle>
            <a:lvl1pPr>
              <a:defRPr sz="1697" b="0" i="0">
                <a:solidFill>
                  <a:schemeClr val="tx1"/>
                </a:solidFill>
                <a:latin typeface="Arial MT"/>
                <a:cs typeface="Arial MT"/>
              </a:defRPr>
            </a:lvl1pPr>
          </a:lstStyle>
          <a:p>
            <a:pPr marL="51497">
              <a:spcBef>
                <a:spcPts val="127"/>
              </a:spcBef>
            </a:pPr>
            <a:fld id="{81D60167-4931-47E6-BA6A-407CBD079E47}" type="slidenum">
              <a:rPr lang="en-US" altLang="ja-JP" smtClean="0"/>
              <a:pPr marL="51497">
                <a:spcBef>
                  <a:spcPts val="127"/>
                </a:spcBef>
              </a:pPr>
              <a:t>‹#›</a:t>
            </a:fld>
            <a:endParaRPr lang="en-US" altLang="ja-JP" dirty="0"/>
          </a:p>
        </p:txBody>
      </p:sp>
    </p:spTree>
    <p:extLst>
      <p:ext uri="{BB962C8B-B14F-4D97-AF65-F5344CB8AC3E}">
        <p14:creationId xmlns:p14="http://schemas.microsoft.com/office/powerpoint/2010/main" val="32930944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BD09B9AC-7C84-4CBD-990A-74CEECC4AA4C}" type="datetime1">
              <a:rPr lang="ja-JP" altLang="en-US" smtClean="0"/>
              <a:t>2025/1/17</a:t>
            </a:fld>
            <a:endParaRPr lang="en-US"/>
          </a:p>
        </p:txBody>
      </p:sp>
      <p:sp>
        <p:nvSpPr>
          <p:cNvPr id="6" name="Holder 6"/>
          <p:cNvSpPr>
            <a:spLocks noGrp="1"/>
          </p:cNvSpPr>
          <p:nvPr>
            <p:ph type="sldNum" sz="quarter" idx="7"/>
          </p:nvPr>
        </p:nvSpPr>
        <p:spPr/>
        <p:txBody>
          <a:bodyPr lIns="0" tIns="0" rIns="0" bIns="0"/>
          <a:lstStyle>
            <a:lvl1pPr>
              <a:defRPr sz="1697" b="0" i="0">
                <a:solidFill>
                  <a:schemeClr val="tx1"/>
                </a:solidFill>
                <a:latin typeface="Arial MT"/>
                <a:cs typeface="Arial MT"/>
              </a:defRPr>
            </a:lvl1pPr>
          </a:lstStyle>
          <a:p>
            <a:pPr marL="51497">
              <a:spcBef>
                <a:spcPts val="127"/>
              </a:spcBef>
            </a:pPr>
            <a:fld id="{81D60167-4931-47E6-BA6A-407CBD079E47}" type="slidenum">
              <a:rPr lang="en-US" altLang="ja-JP" smtClean="0"/>
              <a:pPr marL="51497">
                <a:spcBef>
                  <a:spcPts val="127"/>
                </a:spcBef>
              </a:pPr>
              <a:t>‹#›</a:t>
            </a:fld>
            <a:endParaRPr lang="en-US" altLang="ja-JP" dirty="0"/>
          </a:p>
        </p:txBody>
      </p:sp>
    </p:spTree>
    <p:extLst>
      <p:ext uri="{BB962C8B-B14F-4D97-AF65-F5344CB8AC3E}">
        <p14:creationId xmlns:p14="http://schemas.microsoft.com/office/powerpoint/2010/main" val="42802425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534670" y="1739456"/>
            <a:ext cx="465162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6"/>
            <a:ext cx="4651629"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97AAAFE3-92CA-4BCC-BE07-3668A2137C8A}" type="datetime1">
              <a:rPr lang="ja-JP" altLang="en-US" smtClean="0"/>
              <a:t>2025/1/17</a:t>
            </a:fld>
            <a:endParaRPr lang="en-US"/>
          </a:p>
        </p:txBody>
      </p:sp>
      <p:sp>
        <p:nvSpPr>
          <p:cNvPr id="7" name="Holder 7"/>
          <p:cNvSpPr>
            <a:spLocks noGrp="1"/>
          </p:cNvSpPr>
          <p:nvPr>
            <p:ph type="sldNum" sz="quarter" idx="7"/>
          </p:nvPr>
        </p:nvSpPr>
        <p:spPr/>
        <p:txBody>
          <a:bodyPr lIns="0" tIns="0" rIns="0" bIns="0"/>
          <a:lstStyle>
            <a:lvl1pPr>
              <a:defRPr sz="1697" b="0" i="0">
                <a:solidFill>
                  <a:schemeClr val="tx1"/>
                </a:solidFill>
                <a:latin typeface="Arial MT"/>
                <a:cs typeface="Arial MT"/>
              </a:defRPr>
            </a:lvl1pPr>
          </a:lstStyle>
          <a:p>
            <a:pPr marL="51497">
              <a:spcBef>
                <a:spcPts val="127"/>
              </a:spcBef>
            </a:pPr>
            <a:fld id="{81D60167-4931-47E6-BA6A-407CBD079E47}" type="slidenum">
              <a:rPr lang="en-US" altLang="ja-JP" smtClean="0"/>
              <a:pPr marL="51497">
                <a:spcBef>
                  <a:spcPts val="127"/>
                </a:spcBef>
              </a:pPr>
              <a:t>‹#›</a:t>
            </a:fld>
            <a:endParaRPr lang="en-US" altLang="ja-JP" dirty="0"/>
          </a:p>
        </p:txBody>
      </p:sp>
    </p:spTree>
    <p:extLst>
      <p:ext uri="{BB962C8B-B14F-4D97-AF65-F5344CB8AC3E}">
        <p14:creationId xmlns:p14="http://schemas.microsoft.com/office/powerpoint/2010/main" val="31340570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3DAB459B-A262-49B4-BA21-F58A601B5258}" type="datetime1">
              <a:rPr lang="ja-JP" altLang="en-US" smtClean="0"/>
              <a:t>2025/1/17</a:t>
            </a:fld>
            <a:endParaRPr lang="en-US"/>
          </a:p>
        </p:txBody>
      </p:sp>
      <p:sp>
        <p:nvSpPr>
          <p:cNvPr id="5" name="Holder 5"/>
          <p:cNvSpPr>
            <a:spLocks noGrp="1"/>
          </p:cNvSpPr>
          <p:nvPr>
            <p:ph type="sldNum" sz="quarter" idx="7"/>
          </p:nvPr>
        </p:nvSpPr>
        <p:spPr/>
        <p:txBody>
          <a:bodyPr lIns="0" tIns="0" rIns="0" bIns="0"/>
          <a:lstStyle>
            <a:lvl1pPr>
              <a:defRPr sz="1697" b="0" i="0">
                <a:solidFill>
                  <a:schemeClr val="tx1"/>
                </a:solidFill>
                <a:latin typeface="Arial MT"/>
                <a:cs typeface="Arial MT"/>
              </a:defRPr>
            </a:lvl1pPr>
          </a:lstStyle>
          <a:p>
            <a:pPr marL="51497">
              <a:spcBef>
                <a:spcPts val="127"/>
              </a:spcBef>
            </a:pPr>
            <a:fld id="{81D60167-4931-47E6-BA6A-407CBD079E47}" type="slidenum">
              <a:rPr lang="en-US" altLang="ja-JP" smtClean="0"/>
              <a:pPr marL="51497">
                <a:spcBef>
                  <a:spcPts val="127"/>
                </a:spcBef>
              </a:pPr>
              <a:t>‹#›</a:t>
            </a:fld>
            <a:endParaRPr lang="en-US" altLang="ja-JP" dirty="0"/>
          </a:p>
        </p:txBody>
      </p:sp>
    </p:spTree>
    <p:extLst>
      <p:ext uri="{BB962C8B-B14F-4D97-AF65-F5344CB8AC3E}">
        <p14:creationId xmlns:p14="http://schemas.microsoft.com/office/powerpoint/2010/main" val="1973725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63F5C1E2-EA57-400E-ACDE-FF8A30B41328}" type="datetime1">
              <a:rPr lang="ja-JP" altLang="en-US" smtClean="0"/>
              <a:t>2025/1/17</a:t>
            </a:fld>
            <a:endParaRPr lang="en-US"/>
          </a:p>
        </p:txBody>
      </p:sp>
      <p:sp>
        <p:nvSpPr>
          <p:cNvPr id="4" name="Holder 4"/>
          <p:cNvSpPr>
            <a:spLocks noGrp="1"/>
          </p:cNvSpPr>
          <p:nvPr>
            <p:ph type="sldNum" sz="quarter" idx="7"/>
          </p:nvPr>
        </p:nvSpPr>
        <p:spPr/>
        <p:txBody>
          <a:bodyPr lIns="0" tIns="0" rIns="0" bIns="0"/>
          <a:lstStyle>
            <a:lvl1pPr>
              <a:defRPr sz="1697" b="0" i="0">
                <a:solidFill>
                  <a:schemeClr val="tx1"/>
                </a:solidFill>
                <a:latin typeface="Arial MT"/>
                <a:cs typeface="Arial MT"/>
              </a:defRPr>
            </a:lvl1pPr>
          </a:lstStyle>
          <a:p>
            <a:pPr marL="51497">
              <a:spcBef>
                <a:spcPts val="127"/>
              </a:spcBef>
            </a:pPr>
            <a:fld id="{81D60167-4931-47E6-BA6A-407CBD079E47}" type="slidenum">
              <a:rPr lang="en-US" altLang="ja-JP" smtClean="0"/>
              <a:pPr marL="51497">
                <a:spcBef>
                  <a:spcPts val="127"/>
                </a:spcBef>
              </a:pPr>
              <a:t>‹#›</a:t>
            </a:fld>
            <a:endParaRPr lang="en-US" altLang="ja-JP" dirty="0"/>
          </a:p>
        </p:txBody>
      </p:sp>
    </p:spTree>
    <p:extLst>
      <p:ext uri="{BB962C8B-B14F-4D97-AF65-F5344CB8AC3E}">
        <p14:creationId xmlns:p14="http://schemas.microsoft.com/office/powerpoint/2010/main" val="38041912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534670" y="7033451"/>
            <a:ext cx="2459482" cy="276999"/>
          </a:xfrm>
        </p:spPr>
        <p:txBody>
          <a:bodyPr/>
          <a:lstStyle/>
          <a:p>
            <a:fld id="{80E3F58B-CA2A-4FC4-BDEB-D46187DDD4E1}" type="datetime1">
              <a:rPr kumimoji="1" lang="ja-JP" altLang="en-US" smtClean="0"/>
              <a:t>2025/1/17</a:t>
            </a:fld>
            <a:endParaRPr kumimoji="1" lang="ja-JP" altLang="en-US"/>
          </a:p>
        </p:txBody>
      </p:sp>
      <p:sp>
        <p:nvSpPr>
          <p:cNvPr id="3" name="フッター プレースホルダー 2"/>
          <p:cNvSpPr>
            <a:spLocks noGrp="1"/>
          </p:cNvSpPr>
          <p:nvPr>
            <p:ph type="ftr" sz="quarter" idx="11"/>
          </p:nvPr>
        </p:nvSpPr>
        <p:spPr>
          <a:xfrm>
            <a:off x="3635756" y="7033451"/>
            <a:ext cx="3421888" cy="276999"/>
          </a:xfrm>
        </p:spPr>
        <p:txBody>
          <a:bodyPr/>
          <a:lstStyle/>
          <a:p>
            <a:endParaRPr kumimoji="1" lang="ja-JP" altLang="en-US"/>
          </a:p>
        </p:txBody>
      </p:sp>
      <p:sp>
        <p:nvSpPr>
          <p:cNvPr id="4" name="スライド番号プレースホルダー 3"/>
          <p:cNvSpPr>
            <a:spLocks noGrp="1"/>
          </p:cNvSpPr>
          <p:nvPr>
            <p:ph type="sldNum" sz="quarter" idx="12"/>
          </p:nvPr>
        </p:nvSpPr>
        <p:spPr>
          <a:xfrm>
            <a:off x="9845000" y="6781561"/>
            <a:ext cx="275590" cy="261162"/>
          </a:xfrm>
        </p:spPr>
        <p:txBody>
          <a:bodyPr/>
          <a:lstStyle/>
          <a:p>
            <a:fld id="{973FA57C-AB59-4833-AF31-95C44D5249F2}" type="slidenum">
              <a:rPr kumimoji="1" lang="ja-JP" altLang="en-US" smtClean="0"/>
              <a:t>‹#›</a:t>
            </a:fld>
            <a:endParaRPr kumimoji="1" lang="ja-JP" altLang="en-US"/>
          </a:p>
        </p:txBody>
      </p:sp>
    </p:spTree>
    <p:extLst>
      <p:ext uri="{BB962C8B-B14F-4D97-AF65-F5344CB8AC3E}">
        <p14:creationId xmlns:p14="http://schemas.microsoft.com/office/powerpoint/2010/main" val="406385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788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4005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2.xml"/><Relationship Id="rId7" Type="http://schemas.openxmlformats.org/officeDocument/2006/relationships/theme" Target="../theme/theme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00" name="グループ化 199">
            <a:extLst>
              <a:ext uri="{FF2B5EF4-FFF2-40B4-BE49-F238E27FC236}">
                <a16:creationId xmlns:a16="http://schemas.microsoft.com/office/drawing/2014/main" id="{566A65A5-2837-4832-9CA3-7BDEBCBF86BB}"/>
              </a:ext>
            </a:extLst>
          </p:cNvPr>
          <p:cNvGrpSpPr/>
          <p:nvPr userDrawn="1"/>
        </p:nvGrpSpPr>
        <p:grpSpPr>
          <a:xfrm>
            <a:off x="378045" y="1151423"/>
            <a:ext cx="9937312" cy="6052502"/>
            <a:chOff x="377988" y="1150939"/>
            <a:chExt cx="9935837" cy="6049961"/>
          </a:xfrm>
        </p:grpSpPr>
        <p:grpSp>
          <p:nvGrpSpPr>
            <p:cNvPr id="128" name="グループ化 127">
              <a:extLst>
                <a:ext uri="{FF2B5EF4-FFF2-40B4-BE49-F238E27FC236}">
                  <a16:creationId xmlns:a16="http://schemas.microsoft.com/office/drawing/2014/main" id="{72A0710D-5BD8-4001-B9CE-9C652AD1F4DD}"/>
                </a:ext>
              </a:extLst>
            </p:cNvPr>
            <p:cNvGrpSpPr/>
            <p:nvPr userDrawn="1"/>
          </p:nvGrpSpPr>
          <p:grpSpPr>
            <a:xfrm>
              <a:off x="378263" y="1152901"/>
              <a:ext cx="9935559" cy="6047999"/>
              <a:chOff x="378263" y="1152901"/>
              <a:chExt cx="9935559" cy="6047999"/>
            </a:xfrm>
          </p:grpSpPr>
          <p:sp>
            <p:nvSpPr>
              <p:cNvPr id="78" name="Line 4">
                <a:extLst>
                  <a:ext uri="{FF2B5EF4-FFF2-40B4-BE49-F238E27FC236}">
                    <a16:creationId xmlns:a16="http://schemas.microsoft.com/office/drawing/2014/main" id="{94895187-C35A-4D02-B59E-A52B5A304376}"/>
                  </a:ext>
                </a:extLst>
              </p:cNvPr>
              <p:cNvSpPr>
                <a:spLocks noChangeShapeType="1"/>
              </p:cNvSpPr>
              <p:nvPr userDrawn="1"/>
            </p:nvSpPr>
            <p:spPr bwMode="auto">
              <a:xfrm>
                <a:off x="378263" y="6912869"/>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79" name="Line 4">
                <a:extLst>
                  <a:ext uri="{FF2B5EF4-FFF2-40B4-BE49-F238E27FC236}">
                    <a16:creationId xmlns:a16="http://schemas.microsoft.com/office/drawing/2014/main" id="{33071AE2-D797-4AA2-A4BC-892B48321311}"/>
                  </a:ext>
                </a:extLst>
              </p:cNvPr>
              <p:cNvSpPr>
                <a:spLocks noChangeShapeType="1"/>
              </p:cNvSpPr>
              <p:nvPr userDrawn="1"/>
            </p:nvSpPr>
            <p:spPr bwMode="auto">
              <a:xfrm>
                <a:off x="378263" y="7056869"/>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80" name="Line 4">
                <a:extLst>
                  <a:ext uri="{FF2B5EF4-FFF2-40B4-BE49-F238E27FC236}">
                    <a16:creationId xmlns:a16="http://schemas.microsoft.com/office/drawing/2014/main" id="{41930938-C286-40A8-9E87-A039ECED59EA}"/>
                  </a:ext>
                </a:extLst>
              </p:cNvPr>
              <p:cNvSpPr>
                <a:spLocks noChangeShapeType="1"/>
              </p:cNvSpPr>
              <p:nvPr userDrawn="1"/>
            </p:nvSpPr>
            <p:spPr bwMode="auto">
              <a:xfrm>
                <a:off x="378263" y="6482140"/>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81" name="Line 5">
                <a:extLst>
                  <a:ext uri="{FF2B5EF4-FFF2-40B4-BE49-F238E27FC236}">
                    <a16:creationId xmlns:a16="http://schemas.microsoft.com/office/drawing/2014/main" id="{BE22E4B9-1473-40BD-9CB5-3F8080E70734}"/>
                  </a:ext>
                </a:extLst>
              </p:cNvPr>
              <p:cNvSpPr>
                <a:spLocks noChangeShapeType="1"/>
              </p:cNvSpPr>
              <p:nvPr userDrawn="1"/>
            </p:nvSpPr>
            <p:spPr bwMode="auto">
              <a:xfrm>
                <a:off x="378263" y="6337678"/>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82" name="Line 6">
                <a:extLst>
                  <a:ext uri="{FF2B5EF4-FFF2-40B4-BE49-F238E27FC236}">
                    <a16:creationId xmlns:a16="http://schemas.microsoft.com/office/drawing/2014/main" id="{D458851A-5399-4C1E-948F-0F30E270491B}"/>
                  </a:ext>
                </a:extLst>
              </p:cNvPr>
              <p:cNvSpPr>
                <a:spLocks noChangeShapeType="1"/>
              </p:cNvSpPr>
              <p:nvPr userDrawn="1"/>
            </p:nvSpPr>
            <p:spPr bwMode="auto">
              <a:xfrm>
                <a:off x="378263" y="6193215"/>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83" name="Line 7">
                <a:extLst>
                  <a:ext uri="{FF2B5EF4-FFF2-40B4-BE49-F238E27FC236}">
                    <a16:creationId xmlns:a16="http://schemas.microsoft.com/office/drawing/2014/main" id="{5B3D94E0-4AED-4D62-99AB-B7A29DE91176}"/>
                  </a:ext>
                </a:extLst>
              </p:cNvPr>
              <p:cNvSpPr>
                <a:spLocks noChangeShapeType="1"/>
              </p:cNvSpPr>
              <p:nvPr userDrawn="1"/>
            </p:nvSpPr>
            <p:spPr bwMode="auto">
              <a:xfrm>
                <a:off x="378263" y="6048753"/>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84" name="Line 8">
                <a:extLst>
                  <a:ext uri="{FF2B5EF4-FFF2-40B4-BE49-F238E27FC236}">
                    <a16:creationId xmlns:a16="http://schemas.microsoft.com/office/drawing/2014/main" id="{71EA17B2-BBBB-49BD-8D9A-B7F330C704BC}"/>
                  </a:ext>
                </a:extLst>
              </p:cNvPr>
              <p:cNvSpPr>
                <a:spLocks noChangeShapeType="1"/>
              </p:cNvSpPr>
              <p:nvPr userDrawn="1"/>
            </p:nvSpPr>
            <p:spPr bwMode="auto">
              <a:xfrm>
                <a:off x="378263" y="5905878"/>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85" name="Line 9">
                <a:extLst>
                  <a:ext uri="{FF2B5EF4-FFF2-40B4-BE49-F238E27FC236}">
                    <a16:creationId xmlns:a16="http://schemas.microsoft.com/office/drawing/2014/main" id="{4A26A5DA-B073-4E91-81A4-B626A37F3DFD}"/>
                  </a:ext>
                </a:extLst>
              </p:cNvPr>
              <p:cNvSpPr>
                <a:spLocks noChangeShapeType="1"/>
              </p:cNvSpPr>
              <p:nvPr userDrawn="1"/>
            </p:nvSpPr>
            <p:spPr bwMode="auto">
              <a:xfrm>
                <a:off x="378263" y="5761415"/>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86" name="Line 10">
                <a:extLst>
                  <a:ext uri="{FF2B5EF4-FFF2-40B4-BE49-F238E27FC236}">
                    <a16:creationId xmlns:a16="http://schemas.microsoft.com/office/drawing/2014/main" id="{A756B78E-7D22-40A7-AB8A-9BAA0C90750E}"/>
                  </a:ext>
                </a:extLst>
              </p:cNvPr>
              <p:cNvSpPr>
                <a:spLocks noChangeShapeType="1"/>
              </p:cNvSpPr>
              <p:nvPr userDrawn="1"/>
            </p:nvSpPr>
            <p:spPr bwMode="auto">
              <a:xfrm>
                <a:off x="378263" y="5616953"/>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87" name="Line 11">
                <a:extLst>
                  <a:ext uri="{FF2B5EF4-FFF2-40B4-BE49-F238E27FC236}">
                    <a16:creationId xmlns:a16="http://schemas.microsoft.com/office/drawing/2014/main" id="{BDC4BC6A-F993-40D8-8CF7-DD1C01C9B27F}"/>
                  </a:ext>
                </a:extLst>
              </p:cNvPr>
              <p:cNvSpPr>
                <a:spLocks noChangeShapeType="1"/>
              </p:cNvSpPr>
              <p:nvPr userDrawn="1"/>
            </p:nvSpPr>
            <p:spPr bwMode="auto">
              <a:xfrm>
                <a:off x="378263" y="5474078"/>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88" name="Line 12">
                <a:extLst>
                  <a:ext uri="{FF2B5EF4-FFF2-40B4-BE49-F238E27FC236}">
                    <a16:creationId xmlns:a16="http://schemas.microsoft.com/office/drawing/2014/main" id="{D8546119-C5E8-4CAC-953A-6EED841F343F}"/>
                  </a:ext>
                </a:extLst>
              </p:cNvPr>
              <p:cNvSpPr>
                <a:spLocks noChangeShapeType="1"/>
              </p:cNvSpPr>
              <p:nvPr userDrawn="1"/>
            </p:nvSpPr>
            <p:spPr bwMode="auto">
              <a:xfrm>
                <a:off x="378263" y="5329615"/>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89" name="Line 13">
                <a:extLst>
                  <a:ext uri="{FF2B5EF4-FFF2-40B4-BE49-F238E27FC236}">
                    <a16:creationId xmlns:a16="http://schemas.microsoft.com/office/drawing/2014/main" id="{9CDAB148-3801-436E-A252-2823B4A57A4D}"/>
                  </a:ext>
                </a:extLst>
              </p:cNvPr>
              <p:cNvSpPr>
                <a:spLocks noChangeShapeType="1"/>
              </p:cNvSpPr>
              <p:nvPr userDrawn="1"/>
            </p:nvSpPr>
            <p:spPr bwMode="auto">
              <a:xfrm>
                <a:off x="378263" y="5185153"/>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90" name="Line 14">
                <a:extLst>
                  <a:ext uri="{FF2B5EF4-FFF2-40B4-BE49-F238E27FC236}">
                    <a16:creationId xmlns:a16="http://schemas.microsoft.com/office/drawing/2014/main" id="{DA2CA409-1FAD-44E2-A2DF-F4AEED4B4EAC}"/>
                  </a:ext>
                </a:extLst>
              </p:cNvPr>
              <p:cNvSpPr>
                <a:spLocks noChangeShapeType="1"/>
              </p:cNvSpPr>
              <p:nvPr userDrawn="1"/>
            </p:nvSpPr>
            <p:spPr bwMode="auto">
              <a:xfrm>
                <a:off x="378263" y="5040690"/>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91" name="Line 15">
                <a:extLst>
                  <a:ext uri="{FF2B5EF4-FFF2-40B4-BE49-F238E27FC236}">
                    <a16:creationId xmlns:a16="http://schemas.microsoft.com/office/drawing/2014/main" id="{BB016690-5A92-4908-8726-2795810F4373}"/>
                  </a:ext>
                </a:extLst>
              </p:cNvPr>
              <p:cNvSpPr>
                <a:spLocks noChangeShapeType="1"/>
              </p:cNvSpPr>
              <p:nvPr userDrawn="1"/>
            </p:nvSpPr>
            <p:spPr bwMode="auto">
              <a:xfrm>
                <a:off x="378263" y="4897815"/>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92" name="Line 16">
                <a:extLst>
                  <a:ext uri="{FF2B5EF4-FFF2-40B4-BE49-F238E27FC236}">
                    <a16:creationId xmlns:a16="http://schemas.microsoft.com/office/drawing/2014/main" id="{7589B545-8E2C-44B1-BF87-BA629156DE3C}"/>
                  </a:ext>
                </a:extLst>
              </p:cNvPr>
              <p:cNvSpPr>
                <a:spLocks noChangeShapeType="1"/>
              </p:cNvSpPr>
              <p:nvPr userDrawn="1"/>
            </p:nvSpPr>
            <p:spPr bwMode="auto">
              <a:xfrm>
                <a:off x="378263" y="4753353"/>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93" name="Line 17">
                <a:extLst>
                  <a:ext uri="{FF2B5EF4-FFF2-40B4-BE49-F238E27FC236}">
                    <a16:creationId xmlns:a16="http://schemas.microsoft.com/office/drawing/2014/main" id="{A04B68D3-7B40-4797-9562-7377C9F8DB6F}"/>
                  </a:ext>
                </a:extLst>
              </p:cNvPr>
              <p:cNvSpPr>
                <a:spLocks noChangeShapeType="1"/>
              </p:cNvSpPr>
              <p:nvPr userDrawn="1"/>
            </p:nvSpPr>
            <p:spPr bwMode="auto">
              <a:xfrm>
                <a:off x="378263" y="4608890"/>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94" name="Line 18">
                <a:extLst>
                  <a:ext uri="{FF2B5EF4-FFF2-40B4-BE49-F238E27FC236}">
                    <a16:creationId xmlns:a16="http://schemas.microsoft.com/office/drawing/2014/main" id="{D1FCD96E-8153-42AE-99BC-5F91EAAF58D3}"/>
                  </a:ext>
                </a:extLst>
              </p:cNvPr>
              <p:cNvSpPr>
                <a:spLocks noChangeShapeType="1"/>
              </p:cNvSpPr>
              <p:nvPr userDrawn="1"/>
            </p:nvSpPr>
            <p:spPr bwMode="auto">
              <a:xfrm>
                <a:off x="378263" y="4464428"/>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95" name="Line 19">
                <a:extLst>
                  <a:ext uri="{FF2B5EF4-FFF2-40B4-BE49-F238E27FC236}">
                    <a16:creationId xmlns:a16="http://schemas.microsoft.com/office/drawing/2014/main" id="{940D7FA7-3A6C-4B4E-B3C6-C67BECA45AAC}"/>
                  </a:ext>
                </a:extLst>
              </p:cNvPr>
              <p:cNvSpPr>
                <a:spLocks noChangeShapeType="1"/>
              </p:cNvSpPr>
              <p:nvPr userDrawn="1"/>
            </p:nvSpPr>
            <p:spPr bwMode="auto">
              <a:xfrm>
                <a:off x="378263" y="4321553"/>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96" name="Line 20">
                <a:extLst>
                  <a:ext uri="{FF2B5EF4-FFF2-40B4-BE49-F238E27FC236}">
                    <a16:creationId xmlns:a16="http://schemas.microsoft.com/office/drawing/2014/main" id="{57F56B8A-01FA-4035-8DE4-D00FFC6707A9}"/>
                  </a:ext>
                </a:extLst>
              </p:cNvPr>
              <p:cNvSpPr>
                <a:spLocks noChangeShapeType="1"/>
              </p:cNvSpPr>
              <p:nvPr userDrawn="1"/>
            </p:nvSpPr>
            <p:spPr bwMode="auto">
              <a:xfrm>
                <a:off x="378263" y="4177090"/>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97" name="Line 21">
                <a:extLst>
                  <a:ext uri="{FF2B5EF4-FFF2-40B4-BE49-F238E27FC236}">
                    <a16:creationId xmlns:a16="http://schemas.microsoft.com/office/drawing/2014/main" id="{925A4B1C-E3EB-4C13-A6C5-6EE9B9898949}"/>
                  </a:ext>
                </a:extLst>
              </p:cNvPr>
              <p:cNvSpPr>
                <a:spLocks noChangeShapeType="1"/>
              </p:cNvSpPr>
              <p:nvPr userDrawn="1"/>
            </p:nvSpPr>
            <p:spPr bwMode="auto">
              <a:xfrm>
                <a:off x="378263" y="4032628"/>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98" name="Line 22">
                <a:extLst>
                  <a:ext uri="{FF2B5EF4-FFF2-40B4-BE49-F238E27FC236}">
                    <a16:creationId xmlns:a16="http://schemas.microsoft.com/office/drawing/2014/main" id="{0B2A3CA3-2F92-4542-B697-10F99607983E}"/>
                  </a:ext>
                </a:extLst>
              </p:cNvPr>
              <p:cNvSpPr>
                <a:spLocks noChangeShapeType="1"/>
              </p:cNvSpPr>
              <p:nvPr userDrawn="1"/>
            </p:nvSpPr>
            <p:spPr bwMode="auto">
              <a:xfrm>
                <a:off x="378263" y="3745290"/>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99" name="Line 23">
                <a:extLst>
                  <a:ext uri="{FF2B5EF4-FFF2-40B4-BE49-F238E27FC236}">
                    <a16:creationId xmlns:a16="http://schemas.microsoft.com/office/drawing/2014/main" id="{BA0890CE-449E-48B6-9B53-5B1D0FF75BA2}"/>
                  </a:ext>
                </a:extLst>
              </p:cNvPr>
              <p:cNvSpPr>
                <a:spLocks noChangeShapeType="1"/>
              </p:cNvSpPr>
              <p:nvPr userDrawn="1"/>
            </p:nvSpPr>
            <p:spPr bwMode="auto">
              <a:xfrm>
                <a:off x="378263" y="3600828"/>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00" name="Line 24">
                <a:extLst>
                  <a:ext uri="{FF2B5EF4-FFF2-40B4-BE49-F238E27FC236}">
                    <a16:creationId xmlns:a16="http://schemas.microsoft.com/office/drawing/2014/main" id="{BF9CCBE0-2CD6-493E-81AB-F9DD0DD340E6}"/>
                  </a:ext>
                </a:extLst>
              </p:cNvPr>
              <p:cNvSpPr>
                <a:spLocks noChangeShapeType="1"/>
              </p:cNvSpPr>
              <p:nvPr userDrawn="1"/>
            </p:nvSpPr>
            <p:spPr bwMode="auto">
              <a:xfrm>
                <a:off x="378263" y="3456365"/>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01" name="Line 25">
                <a:extLst>
                  <a:ext uri="{FF2B5EF4-FFF2-40B4-BE49-F238E27FC236}">
                    <a16:creationId xmlns:a16="http://schemas.microsoft.com/office/drawing/2014/main" id="{6F424979-F1D6-4234-A003-9B26028E18BB}"/>
                  </a:ext>
                </a:extLst>
              </p:cNvPr>
              <p:cNvSpPr>
                <a:spLocks noChangeShapeType="1"/>
              </p:cNvSpPr>
              <p:nvPr userDrawn="1"/>
            </p:nvSpPr>
            <p:spPr bwMode="auto">
              <a:xfrm>
                <a:off x="378263" y="3313490"/>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02" name="Line 26">
                <a:extLst>
                  <a:ext uri="{FF2B5EF4-FFF2-40B4-BE49-F238E27FC236}">
                    <a16:creationId xmlns:a16="http://schemas.microsoft.com/office/drawing/2014/main" id="{B72CCDB4-3F2A-48B5-9849-EB48526AD9BB}"/>
                  </a:ext>
                </a:extLst>
              </p:cNvPr>
              <p:cNvSpPr>
                <a:spLocks noChangeShapeType="1"/>
              </p:cNvSpPr>
              <p:nvPr userDrawn="1"/>
            </p:nvSpPr>
            <p:spPr bwMode="auto">
              <a:xfrm>
                <a:off x="378263" y="3169028"/>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03" name="Line 27">
                <a:extLst>
                  <a:ext uri="{FF2B5EF4-FFF2-40B4-BE49-F238E27FC236}">
                    <a16:creationId xmlns:a16="http://schemas.microsoft.com/office/drawing/2014/main" id="{9414948D-0A9F-47E4-9CB5-E52CBEF1CB51}"/>
                  </a:ext>
                </a:extLst>
              </p:cNvPr>
              <p:cNvSpPr>
                <a:spLocks noChangeShapeType="1"/>
              </p:cNvSpPr>
              <p:nvPr userDrawn="1"/>
            </p:nvSpPr>
            <p:spPr bwMode="auto">
              <a:xfrm>
                <a:off x="378263" y="3024565"/>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04" name="Line 28">
                <a:extLst>
                  <a:ext uri="{FF2B5EF4-FFF2-40B4-BE49-F238E27FC236}">
                    <a16:creationId xmlns:a16="http://schemas.microsoft.com/office/drawing/2014/main" id="{2C5A77DB-8681-4BF2-80DB-88E181BB9A11}"/>
                  </a:ext>
                </a:extLst>
              </p:cNvPr>
              <p:cNvSpPr>
                <a:spLocks noChangeShapeType="1"/>
              </p:cNvSpPr>
              <p:nvPr userDrawn="1"/>
            </p:nvSpPr>
            <p:spPr bwMode="auto">
              <a:xfrm>
                <a:off x="378263" y="2881690"/>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05" name="Line 29">
                <a:extLst>
                  <a:ext uri="{FF2B5EF4-FFF2-40B4-BE49-F238E27FC236}">
                    <a16:creationId xmlns:a16="http://schemas.microsoft.com/office/drawing/2014/main" id="{88B5B2F0-EB79-4F72-BCFF-5D9EEFDB5688}"/>
                  </a:ext>
                </a:extLst>
              </p:cNvPr>
              <p:cNvSpPr>
                <a:spLocks noChangeShapeType="1"/>
              </p:cNvSpPr>
              <p:nvPr userDrawn="1"/>
            </p:nvSpPr>
            <p:spPr bwMode="auto">
              <a:xfrm>
                <a:off x="378263" y="2737228"/>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06" name="Line 30">
                <a:extLst>
                  <a:ext uri="{FF2B5EF4-FFF2-40B4-BE49-F238E27FC236}">
                    <a16:creationId xmlns:a16="http://schemas.microsoft.com/office/drawing/2014/main" id="{D3517087-1372-41A4-9A6B-4C25D69BC665}"/>
                  </a:ext>
                </a:extLst>
              </p:cNvPr>
              <p:cNvSpPr>
                <a:spLocks noChangeShapeType="1"/>
              </p:cNvSpPr>
              <p:nvPr userDrawn="1"/>
            </p:nvSpPr>
            <p:spPr bwMode="auto">
              <a:xfrm>
                <a:off x="378263" y="2592765"/>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07" name="Line 31">
                <a:extLst>
                  <a:ext uri="{FF2B5EF4-FFF2-40B4-BE49-F238E27FC236}">
                    <a16:creationId xmlns:a16="http://schemas.microsoft.com/office/drawing/2014/main" id="{C626BD20-910D-4076-8067-3BF486E99CE3}"/>
                  </a:ext>
                </a:extLst>
              </p:cNvPr>
              <p:cNvSpPr>
                <a:spLocks noChangeShapeType="1"/>
              </p:cNvSpPr>
              <p:nvPr userDrawn="1"/>
            </p:nvSpPr>
            <p:spPr bwMode="auto">
              <a:xfrm>
                <a:off x="378263" y="2448303"/>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08" name="Line 32">
                <a:extLst>
                  <a:ext uri="{FF2B5EF4-FFF2-40B4-BE49-F238E27FC236}">
                    <a16:creationId xmlns:a16="http://schemas.microsoft.com/office/drawing/2014/main" id="{372B950D-F2B6-48A4-8F4C-10E1D4476C94}"/>
                  </a:ext>
                </a:extLst>
              </p:cNvPr>
              <p:cNvSpPr>
                <a:spLocks noChangeShapeType="1"/>
              </p:cNvSpPr>
              <p:nvPr userDrawn="1"/>
            </p:nvSpPr>
            <p:spPr bwMode="auto">
              <a:xfrm>
                <a:off x="378263" y="2305428"/>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09" name="Line 33">
                <a:extLst>
                  <a:ext uri="{FF2B5EF4-FFF2-40B4-BE49-F238E27FC236}">
                    <a16:creationId xmlns:a16="http://schemas.microsoft.com/office/drawing/2014/main" id="{8A4A1B4C-E485-4593-BFA3-5CD075726556}"/>
                  </a:ext>
                </a:extLst>
              </p:cNvPr>
              <p:cNvSpPr>
                <a:spLocks noChangeShapeType="1"/>
              </p:cNvSpPr>
              <p:nvPr userDrawn="1"/>
            </p:nvSpPr>
            <p:spPr bwMode="auto">
              <a:xfrm>
                <a:off x="378263" y="2160965"/>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10" name="Line 34">
                <a:extLst>
                  <a:ext uri="{FF2B5EF4-FFF2-40B4-BE49-F238E27FC236}">
                    <a16:creationId xmlns:a16="http://schemas.microsoft.com/office/drawing/2014/main" id="{F7A11A6F-6BD7-47EA-BCE8-34D010674870}"/>
                  </a:ext>
                </a:extLst>
              </p:cNvPr>
              <p:cNvSpPr>
                <a:spLocks noChangeShapeType="1"/>
              </p:cNvSpPr>
              <p:nvPr userDrawn="1"/>
            </p:nvSpPr>
            <p:spPr bwMode="auto">
              <a:xfrm>
                <a:off x="378263" y="2016503"/>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11" name="Line 35">
                <a:extLst>
                  <a:ext uri="{FF2B5EF4-FFF2-40B4-BE49-F238E27FC236}">
                    <a16:creationId xmlns:a16="http://schemas.microsoft.com/office/drawing/2014/main" id="{84C5A8BA-97D6-401C-9D61-03B2676A897A}"/>
                  </a:ext>
                </a:extLst>
              </p:cNvPr>
              <p:cNvSpPr>
                <a:spLocks noChangeShapeType="1"/>
              </p:cNvSpPr>
              <p:nvPr userDrawn="1"/>
            </p:nvSpPr>
            <p:spPr bwMode="auto">
              <a:xfrm>
                <a:off x="378263" y="1872040"/>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12" name="Line 36">
                <a:extLst>
                  <a:ext uri="{FF2B5EF4-FFF2-40B4-BE49-F238E27FC236}">
                    <a16:creationId xmlns:a16="http://schemas.microsoft.com/office/drawing/2014/main" id="{C480CFB1-FABD-482D-8E16-0FF97F40F3C0}"/>
                  </a:ext>
                </a:extLst>
              </p:cNvPr>
              <p:cNvSpPr>
                <a:spLocks noChangeShapeType="1"/>
              </p:cNvSpPr>
              <p:nvPr userDrawn="1"/>
            </p:nvSpPr>
            <p:spPr bwMode="auto">
              <a:xfrm>
                <a:off x="378263" y="1729165"/>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13" name="Line 37">
                <a:extLst>
                  <a:ext uri="{FF2B5EF4-FFF2-40B4-BE49-F238E27FC236}">
                    <a16:creationId xmlns:a16="http://schemas.microsoft.com/office/drawing/2014/main" id="{B21949DC-6578-4194-9990-2B615D821473}"/>
                  </a:ext>
                </a:extLst>
              </p:cNvPr>
              <p:cNvSpPr>
                <a:spLocks noChangeShapeType="1"/>
              </p:cNvSpPr>
              <p:nvPr userDrawn="1"/>
            </p:nvSpPr>
            <p:spPr bwMode="auto">
              <a:xfrm>
                <a:off x="378263" y="1584703"/>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14" name="Line 38">
                <a:extLst>
                  <a:ext uri="{FF2B5EF4-FFF2-40B4-BE49-F238E27FC236}">
                    <a16:creationId xmlns:a16="http://schemas.microsoft.com/office/drawing/2014/main" id="{992A8411-E070-48DA-B652-E5C8EF5933A1}"/>
                  </a:ext>
                </a:extLst>
              </p:cNvPr>
              <p:cNvSpPr>
                <a:spLocks noChangeShapeType="1"/>
              </p:cNvSpPr>
              <p:nvPr userDrawn="1"/>
            </p:nvSpPr>
            <p:spPr bwMode="auto">
              <a:xfrm>
                <a:off x="378263" y="1440240"/>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15" name="Line 39">
                <a:extLst>
                  <a:ext uri="{FF2B5EF4-FFF2-40B4-BE49-F238E27FC236}">
                    <a16:creationId xmlns:a16="http://schemas.microsoft.com/office/drawing/2014/main" id="{0860C3FF-63CD-4832-B2B6-A2D7657A4F90}"/>
                  </a:ext>
                </a:extLst>
              </p:cNvPr>
              <p:cNvSpPr>
                <a:spLocks noChangeShapeType="1"/>
              </p:cNvSpPr>
              <p:nvPr userDrawn="1"/>
            </p:nvSpPr>
            <p:spPr bwMode="auto">
              <a:xfrm>
                <a:off x="378263" y="1297365"/>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16" name="Line 102">
                <a:extLst>
                  <a:ext uri="{FF2B5EF4-FFF2-40B4-BE49-F238E27FC236}">
                    <a16:creationId xmlns:a16="http://schemas.microsoft.com/office/drawing/2014/main" id="{F711A2EB-70DA-4E00-97E6-F3E09F448B42}"/>
                  </a:ext>
                </a:extLst>
              </p:cNvPr>
              <p:cNvSpPr>
                <a:spLocks noChangeShapeType="1"/>
              </p:cNvSpPr>
              <p:nvPr userDrawn="1"/>
            </p:nvSpPr>
            <p:spPr bwMode="auto">
              <a:xfrm>
                <a:off x="378263" y="3889752"/>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17" name="Line 4">
                <a:extLst>
                  <a:ext uri="{FF2B5EF4-FFF2-40B4-BE49-F238E27FC236}">
                    <a16:creationId xmlns:a16="http://schemas.microsoft.com/office/drawing/2014/main" id="{DEB78652-AD35-4408-A552-2CA51F553D57}"/>
                  </a:ext>
                </a:extLst>
              </p:cNvPr>
              <p:cNvSpPr>
                <a:spLocks noChangeShapeType="1"/>
              </p:cNvSpPr>
              <p:nvPr userDrawn="1"/>
            </p:nvSpPr>
            <p:spPr bwMode="auto">
              <a:xfrm>
                <a:off x="378263" y="6625477"/>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18" name="Line 4">
                <a:extLst>
                  <a:ext uri="{FF2B5EF4-FFF2-40B4-BE49-F238E27FC236}">
                    <a16:creationId xmlns:a16="http://schemas.microsoft.com/office/drawing/2014/main" id="{4EB84B71-037A-4BA6-B552-92B8E1E5ACE1}"/>
                  </a:ext>
                </a:extLst>
              </p:cNvPr>
              <p:cNvSpPr>
                <a:spLocks noChangeShapeType="1"/>
              </p:cNvSpPr>
              <p:nvPr userDrawn="1"/>
            </p:nvSpPr>
            <p:spPr bwMode="auto">
              <a:xfrm>
                <a:off x="378263" y="6769477"/>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19" name="Line 39">
                <a:extLst>
                  <a:ext uri="{FF2B5EF4-FFF2-40B4-BE49-F238E27FC236}">
                    <a16:creationId xmlns:a16="http://schemas.microsoft.com/office/drawing/2014/main" id="{D8A87DFE-79BC-405B-8FB9-A13053014CD5}"/>
                  </a:ext>
                </a:extLst>
              </p:cNvPr>
              <p:cNvSpPr>
                <a:spLocks noChangeShapeType="1"/>
              </p:cNvSpPr>
              <p:nvPr userDrawn="1"/>
            </p:nvSpPr>
            <p:spPr bwMode="auto">
              <a:xfrm>
                <a:off x="378263" y="1152901"/>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20" name="Line 4">
                <a:extLst>
                  <a:ext uri="{FF2B5EF4-FFF2-40B4-BE49-F238E27FC236}">
                    <a16:creationId xmlns:a16="http://schemas.microsoft.com/office/drawing/2014/main" id="{7F513F86-426A-430A-9CE5-1633C6F3DFEB}"/>
                  </a:ext>
                </a:extLst>
              </p:cNvPr>
              <p:cNvSpPr>
                <a:spLocks noChangeShapeType="1"/>
              </p:cNvSpPr>
              <p:nvPr userDrawn="1"/>
            </p:nvSpPr>
            <p:spPr bwMode="auto">
              <a:xfrm>
                <a:off x="378263" y="7200900"/>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21" name="Line 34">
                <a:extLst>
                  <a:ext uri="{FF2B5EF4-FFF2-40B4-BE49-F238E27FC236}">
                    <a16:creationId xmlns:a16="http://schemas.microsoft.com/office/drawing/2014/main" id="{702D22A1-F40B-44CD-93AA-BB4EBCB1AAE9}"/>
                  </a:ext>
                </a:extLst>
              </p:cNvPr>
              <p:cNvSpPr>
                <a:spLocks noChangeShapeType="1"/>
              </p:cNvSpPr>
              <p:nvPr userDrawn="1"/>
            </p:nvSpPr>
            <p:spPr bwMode="auto">
              <a:xfrm>
                <a:off x="378263" y="1152901"/>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grpSp>
        <p:grpSp>
          <p:nvGrpSpPr>
            <p:cNvPr id="129" name="グループ化 128">
              <a:extLst>
                <a:ext uri="{FF2B5EF4-FFF2-40B4-BE49-F238E27FC236}">
                  <a16:creationId xmlns:a16="http://schemas.microsoft.com/office/drawing/2014/main" id="{F51C46C4-7F85-4DC1-8B86-B95A648C9A5D}"/>
                </a:ext>
              </a:extLst>
            </p:cNvPr>
            <p:cNvGrpSpPr/>
            <p:nvPr userDrawn="1"/>
          </p:nvGrpSpPr>
          <p:grpSpPr>
            <a:xfrm>
              <a:off x="377988" y="1150939"/>
              <a:ext cx="9935837" cy="6049961"/>
              <a:chOff x="360363" y="863221"/>
              <a:chExt cx="9935837" cy="6337679"/>
            </a:xfrm>
          </p:grpSpPr>
          <p:sp>
            <p:nvSpPr>
              <p:cNvPr id="130" name="Line 41">
                <a:extLst>
                  <a:ext uri="{FF2B5EF4-FFF2-40B4-BE49-F238E27FC236}">
                    <a16:creationId xmlns:a16="http://schemas.microsoft.com/office/drawing/2014/main" id="{0E9446ED-A148-4D0F-BCEA-89BB479924C1}"/>
                  </a:ext>
                </a:extLst>
              </p:cNvPr>
              <p:cNvSpPr>
                <a:spLocks noChangeShapeType="1"/>
              </p:cNvSpPr>
              <p:nvPr userDrawn="1"/>
            </p:nvSpPr>
            <p:spPr bwMode="auto">
              <a:xfrm>
                <a:off x="1512291"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31" name="Line 42">
                <a:extLst>
                  <a:ext uri="{FF2B5EF4-FFF2-40B4-BE49-F238E27FC236}">
                    <a16:creationId xmlns:a16="http://schemas.microsoft.com/office/drawing/2014/main" id="{49D21962-0C22-48A0-BBAA-95B762F27E49}"/>
                  </a:ext>
                </a:extLst>
              </p:cNvPr>
              <p:cNvSpPr>
                <a:spLocks noChangeShapeType="1"/>
              </p:cNvSpPr>
              <p:nvPr userDrawn="1"/>
            </p:nvSpPr>
            <p:spPr bwMode="auto">
              <a:xfrm>
                <a:off x="1656282"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32" name="Line 43">
                <a:extLst>
                  <a:ext uri="{FF2B5EF4-FFF2-40B4-BE49-F238E27FC236}">
                    <a16:creationId xmlns:a16="http://schemas.microsoft.com/office/drawing/2014/main" id="{DFA3B380-B5B2-4B52-83A4-6CF3F80296FB}"/>
                  </a:ext>
                </a:extLst>
              </p:cNvPr>
              <p:cNvSpPr>
                <a:spLocks noChangeShapeType="1"/>
              </p:cNvSpPr>
              <p:nvPr userDrawn="1"/>
            </p:nvSpPr>
            <p:spPr bwMode="auto">
              <a:xfrm>
                <a:off x="1800273"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33" name="Line 44">
                <a:extLst>
                  <a:ext uri="{FF2B5EF4-FFF2-40B4-BE49-F238E27FC236}">
                    <a16:creationId xmlns:a16="http://schemas.microsoft.com/office/drawing/2014/main" id="{81872DC4-1F65-48D6-803C-BB283966CC60}"/>
                  </a:ext>
                </a:extLst>
              </p:cNvPr>
              <p:cNvSpPr>
                <a:spLocks noChangeShapeType="1"/>
              </p:cNvSpPr>
              <p:nvPr userDrawn="1"/>
            </p:nvSpPr>
            <p:spPr bwMode="auto">
              <a:xfrm>
                <a:off x="1944264"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34" name="Line 45">
                <a:extLst>
                  <a:ext uri="{FF2B5EF4-FFF2-40B4-BE49-F238E27FC236}">
                    <a16:creationId xmlns:a16="http://schemas.microsoft.com/office/drawing/2014/main" id="{5F7E7F48-EEFA-46AD-834F-9D408869EAA9}"/>
                  </a:ext>
                </a:extLst>
              </p:cNvPr>
              <p:cNvSpPr>
                <a:spLocks noChangeShapeType="1"/>
              </p:cNvSpPr>
              <p:nvPr userDrawn="1"/>
            </p:nvSpPr>
            <p:spPr bwMode="auto">
              <a:xfrm>
                <a:off x="2088255"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35" name="Line 46">
                <a:extLst>
                  <a:ext uri="{FF2B5EF4-FFF2-40B4-BE49-F238E27FC236}">
                    <a16:creationId xmlns:a16="http://schemas.microsoft.com/office/drawing/2014/main" id="{B7950342-D595-48DB-B1FA-8232A76EFE53}"/>
                  </a:ext>
                </a:extLst>
              </p:cNvPr>
              <p:cNvSpPr>
                <a:spLocks noChangeShapeType="1"/>
              </p:cNvSpPr>
              <p:nvPr userDrawn="1"/>
            </p:nvSpPr>
            <p:spPr bwMode="auto">
              <a:xfrm>
                <a:off x="2232246"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36" name="Line 47">
                <a:extLst>
                  <a:ext uri="{FF2B5EF4-FFF2-40B4-BE49-F238E27FC236}">
                    <a16:creationId xmlns:a16="http://schemas.microsoft.com/office/drawing/2014/main" id="{6208A691-C50F-4F0D-A53E-4BD3377F10DB}"/>
                  </a:ext>
                </a:extLst>
              </p:cNvPr>
              <p:cNvSpPr>
                <a:spLocks noChangeShapeType="1"/>
              </p:cNvSpPr>
              <p:nvPr userDrawn="1"/>
            </p:nvSpPr>
            <p:spPr bwMode="auto">
              <a:xfrm>
                <a:off x="2376237"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37" name="Line 48">
                <a:extLst>
                  <a:ext uri="{FF2B5EF4-FFF2-40B4-BE49-F238E27FC236}">
                    <a16:creationId xmlns:a16="http://schemas.microsoft.com/office/drawing/2014/main" id="{184DF9CA-912E-40AA-AC08-3101696A649B}"/>
                  </a:ext>
                </a:extLst>
              </p:cNvPr>
              <p:cNvSpPr>
                <a:spLocks noChangeShapeType="1"/>
              </p:cNvSpPr>
              <p:nvPr userDrawn="1"/>
            </p:nvSpPr>
            <p:spPr bwMode="auto">
              <a:xfrm>
                <a:off x="2520228"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38" name="Line 49">
                <a:extLst>
                  <a:ext uri="{FF2B5EF4-FFF2-40B4-BE49-F238E27FC236}">
                    <a16:creationId xmlns:a16="http://schemas.microsoft.com/office/drawing/2014/main" id="{E4EDAD27-7673-4A61-AF53-E728DC17C8BB}"/>
                  </a:ext>
                </a:extLst>
              </p:cNvPr>
              <p:cNvSpPr>
                <a:spLocks noChangeShapeType="1"/>
              </p:cNvSpPr>
              <p:nvPr userDrawn="1"/>
            </p:nvSpPr>
            <p:spPr bwMode="auto">
              <a:xfrm>
                <a:off x="2664219"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39" name="Line 50">
                <a:extLst>
                  <a:ext uri="{FF2B5EF4-FFF2-40B4-BE49-F238E27FC236}">
                    <a16:creationId xmlns:a16="http://schemas.microsoft.com/office/drawing/2014/main" id="{6646B97D-0AA7-4CE3-82A2-A2BAFAA48471}"/>
                  </a:ext>
                </a:extLst>
              </p:cNvPr>
              <p:cNvSpPr>
                <a:spLocks noChangeShapeType="1"/>
              </p:cNvSpPr>
              <p:nvPr userDrawn="1"/>
            </p:nvSpPr>
            <p:spPr bwMode="auto">
              <a:xfrm>
                <a:off x="2808210"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40" name="Line 51">
                <a:extLst>
                  <a:ext uri="{FF2B5EF4-FFF2-40B4-BE49-F238E27FC236}">
                    <a16:creationId xmlns:a16="http://schemas.microsoft.com/office/drawing/2014/main" id="{C4AB8E1D-DC6E-4E15-B3E6-ABD707C44C00}"/>
                  </a:ext>
                </a:extLst>
              </p:cNvPr>
              <p:cNvSpPr>
                <a:spLocks noChangeShapeType="1"/>
              </p:cNvSpPr>
              <p:nvPr userDrawn="1"/>
            </p:nvSpPr>
            <p:spPr bwMode="auto">
              <a:xfrm>
                <a:off x="2952201"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41" name="Line 52">
                <a:extLst>
                  <a:ext uri="{FF2B5EF4-FFF2-40B4-BE49-F238E27FC236}">
                    <a16:creationId xmlns:a16="http://schemas.microsoft.com/office/drawing/2014/main" id="{BFD91CA3-B587-4766-9662-16D52420DA7F}"/>
                  </a:ext>
                </a:extLst>
              </p:cNvPr>
              <p:cNvSpPr>
                <a:spLocks noChangeShapeType="1"/>
              </p:cNvSpPr>
              <p:nvPr userDrawn="1"/>
            </p:nvSpPr>
            <p:spPr bwMode="auto">
              <a:xfrm>
                <a:off x="3096192"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42" name="Line 53">
                <a:extLst>
                  <a:ext uri="{FF2B5EF4-FFF2-40B4-BE49-F238E27FC236}">
                    <a16:creationId xmlns:a16="http://schemas.microsoft.com/office/drawing/2014/main" id="{78BC4020-859E-4F8E-B997-DBC99C6BA6FF}"/>
                  </a:ext>
                </a:extLst>
              </p:cNvPr>
              <p:cNvSpPr>
                <a:spLocks noChangeShapeType="1"/>
              </p:cNvSpPr>
              <p:nvPr userDrawn="1"/>
            </p:nvSpPr>
            <p:spPr bwMode="auto">
              <a:xfrm>
                <a:off x="3240183"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43" name="Line 54">
                <a:extLst>
                  <a:ext uri="{FF2B5EF4-FFF2-40B4-BE49-F238E27FC236}">
                    <a16:creationId xmlns:a16="http://schemas.microsoft.com/office/drawing/2014/main" id="{813D1326-C629-4B12-94C0-226CBCFC3818}"/>
                  </a:ext>
                </a:extLst>
              </p:cNvPr>
              <p:cNvSpPr>
                <a:spLocks noChangeShapeType="1"/>
              </p:cNvSpPr>
              <p:nvPr userDrawn="1"/>
            </p:nvSpPr>
            <p:spPr bwMode="auto">
              <a:xfrm>
                <a:off x="3384174"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44" name="Line 55">
                <a:extLst>
                  <a:ext uri="{FF2B5EF4-FFF2-40B4-BE49-F238E27FC236}">
                    <a16:creationId xmlns:a16="http://schemas.microsoft.com/office/drawing/2014/main" id="{E1FF3999-B164-4E40-8135-C49079BA8532}"/>
                  </a:ext>
                </a:extLst>
              </p:cNvPr>
              <p:cNvSpPr>
                <a:spLocks noChangeShapeType="1"/>
              </p:cNvSpPr>
              <p:nvPr userDrawn="1"/>
            </p:nvSpPr>
            <p:spPr bwMode="auto">
              <a:xfrm>
                <a:off x="3528165"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45" name="Line 56">
                <a:extLst>
                  <a:ext uri="{FF2B5EF4-FFF2-40B4-BE49-F238E27FC236}">
                    <a16:creationId xmlns:a16="http://schemas.microsoft.com/office/drawing/2014/main" id="{5D551A92-51CC-473F-BD03-BD3BA1BB38AD}"/>
                  </a:ext>
                </a:extLst>
              </p:cNvPr>
              <p:cNvSpPr>
                <a:spLocks noChangeShapeType="1"/>
              </p:cNvSpPr>
              <p:nvPr userDrawn="1"/>
            </p:nvSpPr>
            <p:spPr bwMode="auto">
              <a:xfrm>
                <a:off x="3672156"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46" name="Line 57">
                <a:extLst>
                  <a:ext uri="{FF2B5EF4-FFF2-40B4-BE49-F238E27FC236}">
                    <a16:creationId xmlns:a16="http://schemas.microsoft.com/office/drawing/2014/main" id="{4C1BCE03-C75A-4DF5-A440-5D171A6100F9}"/>
                  </a:ext>
                </a:extLst>
              </p:cNvPr>
              <p:cNvSpPr>
                <a:spLocks noChangeShapeType="1"/>
              </p:cNvSpPr>
              <p:nvPr userDrawn="1"/>
            </p:nvSpPr>
            <p:spPr bwMode="auto">
              <a:xfrm>
                <a:off x="3816147"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47" name="Line 58">
                <a:extLst>
                  <a:ext uri="{FF2B5EF4-FFF2-40B4-BE49-F238E27FC236}">
                    <a16:creationId xmlns:a16="http://schemas.microsoft.com/office/drawing/2014/main" id="{B6FE9BA0-0D38-426B-A504-E7D9D7422B0F}"/>
                  </a:ext>
                </a:extLst>
              </p:cNvPr>
              <p:cNvSpPr>
                <a:spLocks noChangeShapeType="1"/>
              </p:cNvSpPr>
              <p:nvPr userDrawn="1"/>
            </p:nvSpPr>
            <p:spPr bwMode="auto">
              <a:xfrm>
                <a:off x="3960138"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48" name="Line 59">
                <a:extLst>
                  <a:ext uri="{FF2B5EF4-FFF2-40B4-BE49-F238E27FC236}">
                    <a16:creationId xmlns:a16="http://schemas.microsoft.com/office/drawing/2014/main" id="{1D573AFF-6DD9-40FC-BD6E-871B4F0BFB3D}"/>
                  </a:ext>
                </a:extLst>
              </p:cNvPr>
              <p:cNvSpPr>
                <a:spLocks noChangeShapeType="1"/>
              </p:cNvSpPr>
              <p:nvPr userDrawn="1"/>
            </p:nvSpPr>
            <p:spPr bwMode="auto">
              <a:xfrm>
                <a:off x="4104129"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49" name="Line 60">
                <a:extLst>
                  <a:ext uri="{FF2B5EF4-FFF2-40B4-BE49-F238E27FC236}">
                    <a16:creationId xmlns:a16="http://schemas.microsoft.com/office/drawing/2014/main" id="{F3B9C3AE-6216-43F3-8BBE-1F58E93228AF}"/>
                  </a:ext>
                </a:extLst>
              </p:cNvPr>
              <p:cNvSpPr>
                <a:spLocks noChangeShapeType="1"/>
              </p:cNvSpPr>
              <p:nvPr userDrawn="1"/>
            </p:nvSpPr>
            <p:spPr bwMode="auto">
              <a:xfrm>
                <a:off x="4248120"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50" name="Line 61">
                <a:extLst>
                  <a:ext uri="{FF2B5EF4-FFF2-40B4-BE49-F238E27FC236}">
                    <a16:creationId xmlns:a16="http://schemas.microsoft.com/office/drawing/2014/main" id="{5F5946A9-32F4-47C6-AC09-7B4DD16CA1EE}"/>
                  </a:ext>
                </a:extLst>
              </p:cNvPr>
              <p:cNvSpPr>
                <a:spLocks noChangeShapeType="1"/>
              </p:cNvSpPr>
              <p:nvPr userDrawn="1"/>
            </p:nvSpPr>
            <p:spPr bwMode="auto">
              <a:xfrm>
                <a:off x="4392111"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51" name="Line 62">
                <a:extLst>
                  <a:ext uri="{FF2B5EF4-FFF2-40B4-BE49-F238E27FC236}">
                    <a16:creationId xmlns:a16="http://schemas.microsoft.com/office/drawing/2014/main" id="{16995BAA-93F4-4DEE-8F1B-E6E7B39B3F9B}"/>
                  </a:ext>
                </a:extLst>
              </p:cNvPr>
              <p:cNvSpPr>
                <a:spLocks noChangeShapeType="1"/>
              </p:cNvSpPr>
              <p:nvPr userDrawn="1"/>
            </p:nvSpPr>
            <p:spPr bwMode="auto">
              <a:xfrm>
                <a:off x="4536102"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52" name="Line 63">
                <a:extLst>
                  <a:ext uri="{FF2B5EF4-FFF2-40B4-BE49-F238E27FC236}">
                    <a16:creationId xmlns:a16="http://schemas.microsoft.com/office/drawing/2014/main" id="{62274738-AE9D-482E-A5C0-CF1B5DD2E7F4}"/>
                  </a:ext>
                </a:extLst>
              </p:cNvPr>
              <p:cNvSpPr>
                <a:spLocks noChangeShapeType="1"/>
              </p:cNvSpPr>
              <p:nvPr userDrawn="1"/>
            </p:nvSpPr>
            <p:spPr bwMode="auto">
              <a:xfrm>
                <a:off x="4680093"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53" name="Line 64">
                <a:extLst>
                  <a:ext uri="{FF2B5EF4-FFF2-40B4-BE49-F238E27FC236}">
                    <a16:creationId xmlns:a16="http://schemas.microsoft.com/office/drawing/2014/main" id="{E116C106-EDD7-4525-8331-AF763DBD5099}"/>
                  </a:ext>
                </a:extLst>
              </p:cNvPr>
              <p:cNvSpPr>
                <a:spLocks noChangeShapeType="1"/>
              </p:cNvSpPr>
              <p:nvPr userDrawn="1"/>
            </p:nvSpPr>
            <p:spPr bwMode="auto">
              <a:xfrm>
                <a:off x="4824084"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54" name="Line 65">
                <a:extLst>
                  <a:ext uri="{FF2B5EF4-FFF2-40B4-BE49-F238E27FC236}">
                    <a16:creationId xmlns:a16="http://schemas.microsoft.com/office/drawing/2014/main" id="{01EDFBFB-DC26-4E57-A944-533C6EE0BA5E}"/>
                  </a:ext>
                </a:extLst>
              </p:cNvPr>
              <p:cNvSpPr>
                <a:spLocks noChangeShapeType="1"/>
              </p:cNvSpPr>
              <p:nvPr userDrawn="1"/>
            </p:nvSpPr>
            <p:spPr bwMode="auto">
              <a:xfrm>
                <a:off x="4968075"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55" name="Line 66">
                <a:extLst>
                  <a:ext uri="{FF2B5EF4-FFF2-40B4-BE49-F238E27FC236}">
                    <a16:creationId xmlns:a16="http://schemas.microsoft.com/office/drawing/2014/main" id="{516D8656-E3DA-45A8-BD0D-73310520E9CD}"/>
                  </a:ext>
                </a:extLst>
              </p:cNvPr>
              <p:cNvSpPr>
                <a:spLocks noChangeShapeType="1"/>
              </p:cNvSpPr>
              <p:nvPr userDrawn="1"/>
            </p:nvSpPr>
            <p:spPr bwMode="auto">
              <a:xfrm>
                <a:off x="5112066"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56" name="Line 67">
                <a:extLst>
                  <a:ext uri="{FF2B5EF4-FFF2-40B4-BE49-F238E27FC236}">
                    <a16:creationId xmlns:a16="http://schemas.microsoft.com/office/drawing/2014/main" id="{DCAB2907-1E27-45BF-B1C1-F8A2E1689BD7}"/>
                  </a:ext>
                </a:extLst>
              </p:cNvPr>
              <p:cNvSpPr>
                <a:spLocks noChangeShapeType="1"/>
              </p:cNvSpPr>
              <p:nvPr userDrawn="1"/>
            </p:nvSpPr>
            <p:spPr bwMode="auto">
              <a:xfrm>
                <a:off x="5256057"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57" name="Line 68">
                <a:extLst>
                  <a:ext uri="{FF2B5EF4-FFF2-40B4-BE49-F238E27FC236}">
                    <a16:creationId xmlns:a16="http://schemas.microsoft.com/office/drawing/2014/main" id="{81D1F1C5-94E6-4F1D-8239-10503B1EA522}"/>
                  </a:ext>
                </a:extLst>
              </p:cNvPr>
              <p:cNvSpPr>
                <a:spLocks noChangeShapeType="1"/>
              </p:cNvSpPr>
              <p:nvPr userDrawn="1"/>
            </p:nvSpPr>
            <p:spPr bwMode="auto">
              <a:xfrm>
                <a:off x="5400048"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58" name="Line 69">
                <a:extLst>
                  <a:ext uri="{FF2B5EF4-FFF2-40B4-BE49-F238E27FC236}">
                    <a16:creationId xmlns:a16="http://schemas.microsoft.com/office/drawing/2014/main" id="{A56774E5-27EC-4B91-B2B6-43D35A113909}"/>
                  </a:ext>
                </a:extLst>
              </p:cNvPr>
              <p:cNvSpPr>
                <a:spLocks noChangeShapeType="1"/>
              </p:cNvSpPr>
              <p:nvPr userDrawn="1"/>
            </p:nvSpPr>
            <p:spPr bwMode="auto">
              <a:xfrm>
                <a:off x="5544039"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59" name="Line 70">
                <a:extLst>
                  <a:ext uri="{FF2B5EF4-FFF2-40B4-BE49-F238E27FC236}">
                    <a16:creationId xmlns:a16="http://schemas.microsoft.com/office/drawing/2014/main" id="{9800AC9C-BCC9-4F13-892C-EECB0A1FC769}"/>
                  </a:ext>
                </a:extLst>
              </p:cNvPr>
              <p:cNvSpPr>
                <a:spLocks noChangeShapeType="1"/>
              </p:cNvSpPr>
              <p:nvPr userDrawn="1"/>
            </p:nvSpPr>
            <p:spPr bwMode="auto">
              <a:xfrm>
                <a:off x="5832021"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60" name="Line 71">
                <a:extLst>
                  <a:ext uri="{FF2B5EF4-FFF2-40B4-BE49-F238E27FC236}">
                    <a16:creationId xmlns:a16="http://schemas.microsoft.com/office/drawing/2014/main" id="{A3263990-A43F-4BB3-8186-6604B03F0622}"/>
                  </a:ext>
                </a:extLst>
              </p:cNvPr>
              <p:cNvSpPr>
                <a:spLocks noChangeShapeType="1"/>
              </p:cNvSpPr>
              <p:nvPr userDrawn="1"/>
            </p:nvSpPr>
            <p:spPr bwMode="auto">
              <a:xfrm>
                <a:off x="5976012"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61" name="Line 72">
                <a:extLst>
                  <a:ext uri="{FF2B5EF4-FFF2-40B4-BE49-F238E27FC236}">
                    <a16:creationId xmlns:a16="http://schemas.microsoft.com/office/drawing/2014/main" id="{16BEC931-F307-4ACA-A3A8-CA67CE5625F1}"/>
                  </a:ext>
                </a:extLst>
              </p:cNvPr>
              <p:cNvSpPr>
                <a:spLocks noChangeShapeType="1"/>
              </p:cNvSpPr>
              <p:nvPr userDrawn="1"/>
            </p:nvSpPr>
            <p:spPr bwMode="auto">
              <a:xfrm>
                <a:off x="6120003"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62" name="Line 73">
                <a:extLst>
                  <a:ext uri="{FF2B5EF4-FFF2-40B4-BE49-F238E27FC236}">
                    <a16:creationId xmlns:a16="http://schemas.microsoft.com/office/drawing/2014/main" id="{A324BBE2-E676-4BDC-8778-60AA1DD15F31}"/>
                  </a:ext>
                </a:extLst>
              </p:cNvPr>
              <p:cNvSpPr>
                <a:spLocks noChangeShapeType="1"/>
              </p:cNvSpPr>
              <p:nvPr userDrawn="1"/>
            </p:nvSpPr>
            <p:spPr bwMode="auto">
              <a:xfrm>
                <a:off x="6263994"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63" name="Line 74">
                <a:extLst>
                  <a:ext uri="{FF2B5EF4-FFF2-40B4-BE49-F238E27FC236}">
                    <a16:creationId xmlns:a16="http://schemas.microsoft.com/office/drawing/2014/main" id="{42FC0755-57F6-44A3-BB19-7D641ADCB840}"/>
                  </a:ext>
                </a:extLst>
              </p:cNvPr>
              <p:cNvSpPr>
                <a:spLocks noChangeShapeType="1"/>
              </p:cNvSpPr>
              <p:nvPr userDrawn="1"/>
            </p:nvSpPr>
            <p:spPr bwMode="auto">
              <a:xfrm>
                <a:off x="6407985"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64" name="Line 75">
                <a:extLst>
                  <a:ext uri="{FF2B5EF4-FFF2-40B4-BE49-F238E27FC236}">
                    <a16:creationId xmlns:a16="http://schemas.microsoft.com/office/drawing/2014/main" id="{A5C58F26-C28C-4B35-917E-1E63621DB12B}"/>
                  </a:ext>
                </a:extLst>
              </p:cNvPr>
              <p:cNvSpPr>
                <a:spLocks noChangeShapeType="1"/>
              </p:cNvSpPr>
              <p:nvPr userDrawn="1"/>
            </p:nvSpPr>
            <p:spPr bwMode="auto">
              <a:xfrm>
                <a:off x="6551976"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65" name="Line 76">
                <a:extLst>
                  <a:ext uri="{FF2B5EF4-FFF2-40B4-BE49-F238E27FC236}">
                    <a16:creationId xmlns:a16="http://schemas.microsoft.com/office/drawing/2014/main" id="{30C881A0-EEBC-4BB4-9C17-2B5757877FCF}"/>
                  </a:ext>
                </a:extLst>
              </p:cNvPr>
              <p:cNvSpPr>
                <a:spLocks noChangeShapeType="1"/>
              </p:cNvSpPr>
              <p:nvPr userDrawn="1"/>
            </p:nvSpPr>
            <p:spPr bwMode="auto">
              <a:xfrm>
                <a:off x="6695967"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66" name="Line 77">
                <a:extLst>
                  <a:ext uri="{FF2B5EF4-FFF2-40B4-BE49-F238E27FC236}">
                    <a16:creationId xmlns:a16="http://schemas.microsoft.com/office/drawing/2014/main" id="{A48987BB-1B09-4C91-BB84-CFFD8D636BC1}"/>
                  </a:ext>
                </a:extLst>
              </p:cNvPr>
              <p:cNvSpPr>
                <a:spLocks noChangeShapeType="1"/>
              </p:cNvSpPr>
              <p:nvPr userDrawn="1"/>
            </p:nvSpPr>
            <p:spPr bwMode="auto">
              <a:xfrm>
                <a:off x="6839958"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67" name="Line 78">
                <a:extLst>
                  <a:ext uri="{FF2B5EF4-FFF2-40B4-BE49-F238E27FC236}">
                    <a16:creationId xmlns:a16="http://schemas.microsoft.com/office/drawing/2014/main" id="{6F310DF1-3F01-4BB7-A130-3CFA51FF99E0}"/>
                  </a:ext>
                </a:extLst>
              </p:cNvPr>
              <p:cNvSpPr>
                <a:spLocks noChangeShapeType="1"/>
              </p:cNvSpPr>
              <p:nvPr userDrawn="1"/>
            </p:nvSpPr>
            <p:spPr bwMode="auto">
              <a:xfrm>
                <a:off x="6983949"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68" name="Line 79">
                <a:extLst>
                  <a:ext uri="{FF2B5EF4-FFF2-40B4-BE49-F238E27FC236}">
                    <a16:creationId xmlns:a16="http://schemas.microsoft.com/office/drawing/2014/main" id="{F136FCEC-5AA3-4B96-9255-4FDF9D72B90C}"/>
                  </a:ext>
                </a:extLst>
              </p:cNvPr>
              <p:cNvSpPr>
                <a:spLocks noChangeShapeType="1"/>
              </p:cNvSpPr>
              <p:nvPr userDrawn="1"/>
            </p:nvSpPr>
            <p:spPr bwMode="auto">
              <a:xfrm>
                <a:off x="7127940"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69" name="Line 80">
                <a:extLst>
                  <a:ext uri="{FF2B5EF4-FFF2-40B4-BE49-F238E27FC236}">
                    <a16:creationId xmlns:a16="http://schemas.microsoft.com/office/drawing/2014/main" id="{8B9A911D-24C2-4C3A-9D3B-4753C339C8FA}"/>
                  </a:ext>
                </a:extLst>
              </p:cNvPr>
              <p:cNvSpPr>
                <a:spLocks noChangeShapeType="1"/>
              </p:cNvSpPr>
              <p:nvPr userDrawn="1"/>
            </p:nvSpPr>
            <p:spPr bwMode="auto">
              <a:xfrm>
                <a:off x="7271931"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70" name="Line 81">
                <a:extLst>
                  <a:ext uri="{FF2B5EF4-FFF2-40B4-BE49-F238E27FC236}">
                    <a16:creationId xmlns:a16="http://schemas.microsoft.com/office/drawing/2014/main" id="{EA85A6BB-33C3-4AFD-AC9D-203F9FFB5949}"/>
                  </a:ext>
                </a:extLst>
              </p:cNvPr>
              <p:cNvSpPr>
                <a:spLocks noChangeShapeType="1"/>
              </p:cNvSpPr>
              <p:nvPr userDrawn="1"/>
            </p:nvSpPr>
            <p:spPr bwMode="auto">
              <a:xfrm>
                <a:off x="7415922"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71" name="Line 82">
                <a:extLst>
                  <a:ext uri="{FF2B5EF4-FFF2-40B4-BE49-F238E27FC236}">
                    <a16:creationId xmlns:a16="http://schemas.microsoft.com/office/drawing/2014/main" id="{19E50750-9F84-48C5-AEC8-1D29E7AFECCB}"/>
                  </a:ext>
                </a:extLst>
              </p:cNvPr>
              <p:cNvSpPr>
                <a:spLocks noChangeShapeType="1"/>
              </p:cNvSpPr>
              <p:nvPr userDrawn="1"/>
            </p:nvSpPr>
            <p:spPr bwMode="auto">
              <a:xfrm>
                <a:off x="7559913"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72" name="Line 83">
                <a:extLst>
                  <a:ext uri="{FF2B5EF4-FFF2-40B4-BE49-F238E27FC236}">
                    <a16:creationId xmlns:a16="http://schemas.microsoft.com/office/drawing/2014/main" id="{903E5069-63FB-4302-9479-8881D694109F}"/>
                  </a:ext>
                </a:extLst>
              </p:cNvPr>
              <p:cNvSpPr>
                <a:spLocks noChangeShapeType="1"/>
              </p:cNvSpPr>
              <p:nvPr userDrawn="1"/>
            </p:nvSpPr>
            <p:spPr bwMode="auto">
              <a:xfrm>
                <a:off x="7703904"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73" name="Line 84">
                <a:extLst>
                  <a:ext uri="{FF2B5EF4-FFF2-40B4-BE49-F238E27FC236}">
                    <a16:creationId xmlns:a16="http://schemas.microsoft.com/office/drawing/2014/main" id="{139CC5DA-BD48-489C-B464-563C241A3BA5}"/>
                  </a:ext>
                </a:extLst>
              </p:cNvPr>
              <p:cNvSpPr>
                <a:spLocks noChangeShapeType="1"/>
              </p:cNvSpPr>
              <p:nvPr userDrawn="1"/>
            </p:nvSpPr>
            <p:spPr bwMode="auto">
              <a:xfrm>
                <a:off x="7847895"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74" name="Line 85">
                <a:extLst>
                  <a:ext uri="{FF2B5EF4-FFF2-40B4-BE49-F238E27FC236}">
                    <a16:creationId xmlns:a16="http://schemas.microsoft.com/office/drawing/2014/main" id="{E4E7648E-3908-44E2-B647-6CC9C84F69A0}"/>
                  </a:ext>
                </a:extLst>
              </p:cNvPr>
              <p:cNvSpPr>
                <a:spLocks noChangeShapeType="1"/>
              </p:cNvSpPr>
              <p:nvPr userDrawn="1"/>
            </p:nvSpPr>
            <p:spPr bwMode="auto">
              <a:xfrm>
                <a:off x="7991886"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75" name="Line 86">
                <a:extLst>
                  <a:ext uri="{FF2B5EF4-FFF2-40B4-BE49-F238E27FC236}">
                    <a16:creationId xmlns:a16="http://schemas.microsoft.com/office/drawing/2014/main" id="{21DF561F-A1E0-42DB-AC79-430B878E1EE5}"/>
                  </a:ext>
                </a:extLst>
              </p:cNvPr>
              <p:cNvSpPr>
                <a:spLocks noChangeShapeType="1"/>
              </p:cNvSpPr>
              <p:nvPr userDrawn="1"/>
            </p:nvSpPr>
            <p:spPr bwMode="auto">
              <a:xfrm>
                <a:off x="8135877"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76" name="Line 87">
                <a:extLst>
                  <a:ext uri="{FF2B5EF4-FFF2-40B4-BE49-F238E27FC236}">
                    <a16:creationId xmlns:a16="http://schemas.microsoft.com/office/drawing/2014/main" id="{DF80195F-4DE8-4B2E-85C5-667685F28B07}"/>
                  </a:ext>
                </a:extLst>
              </p:cNvPr>
              <p:cNvSpPr>
                <a:spLocks noChangeShapeType="1"/>
              </p:cNvSpPr>
              <p:nvPr userDrawn="1"/>
            </p:nvSpPr>
            <p:spPr bwMode="auto">
              <a:xfrm>
                <a:off x="8279868"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77" name="Line 88">
                <a:extLst>
                  <a:ext uri="{FF2B5EF4-FFF2-40B4-BE49-F238E27FC236}">
                    <a16:creationId xmlns:a16="http://schemas.microsoft.com/office/drawing/2014/main" id="{950156CB-EC38-4330-ACB4-071530299217}"/>
                  </a:ext>
                </a:extLst>
              </p:cNvPr>
              <p:cNvSpPr>
                <a:spLocks noChangeShapeType="1"/>
              </p:cNvSpPr>
              <p:nvPr userDrawn="1"/>
            </p:nvSpPr>
            <p:spPr bwMode="auto">
              <a:xfrm>
                <a:off x="8423859"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78" name="Line 89">
                <a:extLst>
                  <a:ext uri="{FF2B5EF4-FFF2-40B4-BE49-F238E27FC236}">
                    <a16:creationId xmlns:a16="http://schemas.microsoft.com/office/drawing/2014/main" id="{23CF9568-C7E2-46DF-ACAE-A058B1248098}"/>
                  </a:ext>
                </a:extLst>
              </p:cNvPr>
              <p:cNvSpPr>
                <a:spLocks noChangeShapeType="1"/>
              </p:cNvSpPr>
              <p:nvPr userDrawn="1"/>
            </p:nvSpPr>
            <p:spPr bwMode="auto">
              <a:xfrm>
                <a:off x="8567850"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79" name="Line 90">
                <a:extLst>
                  <a:ext uri="{FF2B5EF4-FFF2-40B4-BE49-F238E27FC236}">
                    <a16:creationId xmlns:a16="http://schemas.microsoft.com/office/drawing/2014/main" id="{13166C5E-416D-469C-AA8A-B8D07B219571}"/>
                  </a:ext>
                </a:extLst>
              </p:cNvPr>
              <p:cNvSpPr>
                <a:spLocks noChangeShapeType="1"/>
              </p:cNvSpPr>
              <p:nvPr userDrawn="1"/>
            </p:nvSpPr>
            <p:spPr bwMode="auto">
              <a:xfrm>
                <a:off x="8711841"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80" name="Line 91">
                <a:extLst>
                  <a:ext uri="{FF2B5EF4-FFF2-40B4-BE49-F238E27FC236}">
                    <a16:creationId xmlns:a16="http://schemas.microsoft.com/office/drawing/2014/main" id="{9DAE61BC-BEBA-48C7-BC41-8DE2F005912E}"/>
                  </a:ext>
                </a:extLst>
              </p:cNvPr>
              <p:cNvSpPr>
                <a:spLocks noChangeShapeType="1"/>
              </p:cNvSpPr>
              <p:nvPr userDrawn="1"/>
            </p:nvSpPr>
            <p:spPr bwMode="auto">
              <a:xfrm>
                <a:off x="8855832"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81" name="Line 92">
                <a:extLst>
                  <a:ext uri="{FF2B5EF4-FFF2-40B4-BE49-F238E27FC236}">
                    <a16:creationId xmlns:a16="http://schemas.microsoft.com/office/drawing/2014/main" id="{0D115BF0-C553-4D94-ADCF-978740C1478D}"/>
                  </a:ext>
                </a:extLst>
              </p:cNvPr>
              <p:cNvSpPr>
                <a:spLocks noChangeShapeType="1"/>
              </p:cNvSpPr>
              <p:nvPr userDrawn="1"/>
            </p:nvSpPr>
            <p:spPr bwMode="auto">
              <a:xfrm>
                <a:off x="8999823"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82" name="Line 93">
                <a:extLst>
                  <a:ext uri="{FF2B5EF4-FFF2-40B4-BE49-F238E27FC236}">
                    <a16:creationId xmlns:a16="http://schemas.microsoft.com/office/drawing/2014/main" id="{3CF81141-7FF1-4862-BF52-DBAB1E11CD6C}"/>
                  </a:ext>
                </a:extLst>
              </p:cNvPr>
              <p:cNvSpPr>
                <a:spLocks noChangeShapeType="1"/>
              </p:cNvSpPr>
              <p:nvPr userDrawn="1"/>
            </p:nvSpPr>
            <p:spPr bwMode="auto">
              <a:xfrm>
                <a:off x="9143814"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83" name="Line 94">
                <a:extLst>
                  <a:ext uri="{FF2B5EF4-FFF2-40B4-BE49-F238E27FC236}">
                    <a16:creationId xmlns:a16="http://schemas.microsoft.com/office/drawing/2014/main" id="{825A71A9-F3FF-4722-A5F3-BE4C67CB25D2}"/>
                  </a:ext>
                </a:extLst>
              </p:cNvPr>
              <p:cNvSpPr>
                <a:spLocks noChangeShapeType="1"/>
              </p:cNvSpPr>
              <p:nvPr userDrawn="1"/>
            </p:nvSpPr>
            <p:spPr bwMode="auto">
              <a:xfrm>
                <a:off x="9287805"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84" name="Line 95">
                <a:extLst>
                  <a:ext uri="{FF2B5EF4-FFF2-40B4-BE49-F238E27FC236}">
                    <a16:creationId xmlns:a16="http://schemas.microsoft.com/office/drawing/2014/main" id="{73D58FDC-2752-4C5C-903A-E83E7C0BDB7F}"/>
                  </a:ext>
                </a:extLst>
              </p:cNvPr>
              <p:cNvSpPr>
                <a:spLocks noChangeShapeType="1"/>
              </p:cNvSpPr>
              <p:nvPr userDrawn="1"/>
            </p:nvSpPr>
            <p:spPr bwMode="auto">
              <a:xfrm>
                <a:off x="9431796"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85" name="Line 96">
                <a:extLst>
                  <a:ext uri="{FF2B5EF4-FFF2-40B4-BE49-F238E27FC236}">
                    <a16:creationId xmlns:a16="http://schemas.microsoft.com/office/drawing/2014/main" id="{1D9077B5-BA29-48A1-9E99-E6BC1338C0EB}"/>
                  </a:ext>
                </a:extLst>
              </p:cNvPr>
              <p:cNvSpPr>
                <a:spLocks noChangeShapeType="1"/>
              </p:cNvSpPr>
              <p:nvPr userDrawn="1"/>
            </p:nvSpPr>
            <p:spPr bwMode="auto">
              <a:xfrm>
                <a:off x="9575787"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86" name="Line 97">
                <a:extLst>
                  <a:ext uri="{FF2B5EF4-FFF2-40B4-BE49-F238E27FC236}">
                    <a16:creationId xmlns:a16="http://schemas.microsoft.com/office/drawing/2014/main" id="{04D00D3D-AD1E-46F3-BBC1-6D706FD2E638}"/>
                  </a:ext>
                </a:extLst>
              </p:cNvPr>
              <p:cNvSpPr>
                <a:spLocks noChangeShapeType="1"/>
              </p:cNvSpPr>
              <p:nvPr userDrawn="1"/>
            </p:nvSpPr>
            <p:spPr bwMode="auto">
              <a:xfrm>
                <a:off x="9719778"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dirty="0"/>
              </a:p>
            </p:txBody>
          </p:sp>
          <p:sp>
            <p:nvSpPr>
              <p:cNvPr id="187" name="Line 98">
                <a:extLst>
                  <a:ext uri="{FF2B5EF4-FFF2-40B4-BE49-F238E27FC236}">
                    <a16:creationId xmlns:a16="http://schemas.microsoft.com/office/drawing/2014/main" id="{8B8C72C2-09DA-4E85-A6CF-0D49F6F062A2}"/>
                  </a:ext>
                </a:extLst>
              </p:cNvPr>
              <p:cNvSpPr>
                <a:spLocks noChangeShapeType="1"/>
              </p:cNvSpPr>
              <p:nvPr userDrawn="1"/>
            </p:nvSpPr>
            <p:spPr bwMode="auto">
              <a:xfrm>
                <a:off x="9863769"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88" name="Line 99">
                <a:extLst>
                  <a:ext uri="{FF2B5EF4-FFF2-40B4-BE49-F238E27FC236}">
                    <a16:creationId xmlns:a16="http://schemas.microsoft.com/office/drawing/2014/main" id="{023FB8CA-9249-41B9-B79D-E7047A11CDE3}"/>
                  </a:ext>
                </a:extLst>
              </p:cNvPr>
              <p:cNvSpPr>
                <a:spLocks noChangeShapeType="1"/>
              </p:cNvSpPr>
              <p:nvPr userDrawn="1"/>
            </p:nvSpPr>
            <p:spPr bwMode="auto">
              <a:xfrm>
                <a:off x="1368300"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89" name="Line 100">
                <a:extLst>
                  <a:ext uri="{FF2B5EF4-FFF2-40B4-BE49-F238E27FC236}">
                    <a16:creationId xmlns:a16="http://schemas.microsoft.com/office/drawing/2014/main" id="{5E2EE7B6-A266-41AD-AF8B-85E680009A9C}"/>
                  </a:ext>
                </a:extLst>
              </p:cNvPr>
              <p:cNvSpPr>
                <a:spLocks noChangeShapeType="1"/>
              </p:cNvSpPr>
              <p:nvPr userDrawn="1"/>
            </p:nvSpPr>
            <p:spPr bwMode="auto">
              <a:xfrm>
                <a:off x="10007760"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90" name="Line 103">
                <a:extLst>
                  <a:ext uri="{FF2B5EF4-FFF2-40B4-BE49-F238E27FC236}">
                    <a16:creationId xmlns:a16="http://schemas.microsoft.com/office/drawing/2014/main" id="{9106F1FC-96C8-4F51-8C03-CC29366E653F}"/>
                  </a:ext>
                </a:extLst>
              </p:cNvPr>
              <p:cNvSpPr>
                <a:spLocks noChangeShapeType="1"/>
              </p:cNvSpPr>
              <p:nvPr userDrawn="1"/>
            </p:nvSpPr>
            <p:spPr bwMode="auto">
              <a:xfrm>
                <a:off x="5688030" y="863222"/>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91" name="Line 99">
                <a:extLst>
                  <a:ext uri="{FF2B5EF4-FFF2-40B4-BE49-F238E27FC236}">
                    <a16:creationId xmlns:a16="http://schemas.microsoft.com/office/drawing/2014/main" id="{0A31AAB5-D66C-48CA-B6DE-775F077AF4F9}"/>
                  </a:ext>
                </a:extLst>
              </p:cNvPr>
              <p:cNvSpPr>
                <a:spLocks noChangeShapeType="1"/>
              </p:cNvSpPr>
              <p:nvPr userDrawn="1"/>
            </p:nvSpPr>
            <p:spPr bwMode="auto">
              <a:xfrm>
                <a:off x="1224309"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92" name="Line 99">
                <a:extLst>
                  <a:ext uri="{FF2B5EF4-FFF2-40B4-BE49-F238E27FC236}">
                    <a16:creationId xmlns:a16="http://schemas.microsoft.com/office/drawing/2014/main" id="{F3BFD4DC-EBB1-4BA3-9B97-E79C17C2DB21}"/>
                  </a:ext>
                </a:extLst>
              </p:cNvPr>
              <p:cNvSpPr>
                <a:spLocks noChangeShapeType="1"/>
              </p:cNvSpPr>
              <p:nvPr userDrawn="1"/>
            </p:nvSpPr>
            <p:spPr bwMode="auto">
              <a:xfrm>
                <a:off x="1080318"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93" name="Line 100">
                <a:extLst>
                  <a:ext uri="{FF2B5EF4-FFF2-40B4-BE49-F238E27FC236}">
                    <a16:creationId xmlns:a16="http://schemas.microsoft.com/office/drawing/2014/main" id="{C33333CF-1ABF-468B-BF92-F74F0290A88F}"/>
                  </a:ext>
                </a:extLst>
              </p:cNvPr>
              <p:cNvSpPr>
                <a:spLocks noChangeShapeType="1"/>
              </p:cNvSpPr>
              <p:nvPr userDrawn="1"/>
            </p:nvSpPr>
            <p:spPr bwMode="auto">
              <a:xfrm>
                <a:off x="10151762"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94" name="Line 99">
                <a:extLst>
                  <a:ext uri="{FF2B5EF4-FFF2-40B4-BE49-F238E27FC236}">
                    <a16:creationId xmlns:a16="http://schemas.microsoft.com/office/drawing/2014/main" id="{CBBA0E37-1032-4E8A-9FC3-A2763C41E447}"/>
                  </a:ext>
                </a:extLst>
              </p:cNvPr>
              <p:cNvSpPr>
                <a:spLocks noChangeShapeType="1"/>
              </p:cNvSpPr>
              <p:nvPr userDrawn="1"/>
            </p:nvSpPr>
            <p:spPr bwMode="auto">
              <a:xfrm>
                <a:off x="504354"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95" name="Line 99">
                <a:extLst>
                  <a:ext uri="{FF2B5EF4-FFF2-40B4-BE49-F238E27FC236}">
                    <a16:creationId xmlns:a16="http://schemas.microsoft.com/office/drawing/2014/main" id="{7913FFE3-4271-4AB8-AC51-28B477A79C77}"/>
                  </a:ext>
                </a:extLst>
              </p:cNvPr>
              <p:cNvSpPr>
                <a:spLocks noChangeShapeType="1"/>
              </p:cNvSpPr>
              <p:nvPr userDrawn="1"/>
            </p:nvSpPr>
            <p:spPr bwMode="auto">
              <a:xfrm>
                <a:off x="360363"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96" name="Line 99">
                <a:extLst>
                  <a:ext uri="{FF2B5EF4-FFF2-40B4-BE49-F238E27FC236}">
                    <a16:creationId xmlns:a16="http://schemas.microsoft.com/office/drawing/2014/main" id="{0B160B74-EA72-4E5F-9B88-FB26B1AB118E}"/>
                  </a:ext>
                </a:extLst>
              </p:cNvPr>
              <p:cNvSpPr>
                <a:spLocks noChangeShapeType="1"/>
              </p:cNvSpPr>
              <p:nvPr userDrawn="1"/>
            </p:nvSpPr>
            <p:spPr bwMode="auto">
              <a:xfrm>
                <a:off x="792336"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97" name="Line 99">
                <a:extLst>
                  <a:ext uri="{FF2B5EF4-FFF2-40B4-BE49-F238E27FC236}">
                    <a16:creationId xmlns:a16="http://schemas.microsoft.com/office/drawing/2014/main" id="{267B3B24-A0FB-459F-8A45-2BA720ADF5B1}"/>
                  </a:ext>
                </a:extLst>
              </p:cNvPr>
              <p:cNvSpPr>
                <a:spLocks noChangeShapeType="1"/>
              </p:cNvSpPr>
              <p:nvPr userDrawn="1"/>
            </p:nvSpPr>
            <p:spPr bwMode="auto">
              <a:xfrm>
                <a:off x="648345"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98" name="Line 99">
                <a:extLst>
                  <a:ext uri="{FF2B5EF4-FFF2-40B4-BE49-F238E27FC236}">
                    <a16:creationId xmlns:a16="http://schemas.microsoft.com/office/drawing/2014/main" id="{3A44C382-B68E-4435-8B76-841D87F9A5F1}"/>
                  </a:ext>
                </a:extLst>
              </p:cNvPr>
              <p:cNvSpPr>
                <a:spLocks noChangeShapeType="1"/>
              </p:cNvSpPr>
              <p:nvPr userDrawn="1"/>
            </p:nvSpPr>
            <p:spPr bwMode="auto">
              <a:xfrm>
                <a:off x="936327"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sp>
            <p:nvSpPr>
              <p:cNvPr id="199" name="Line 100">
                <a:extLst>
                  <a:ext uri="{FF2B5EF4-FFF2-40B4-BE49-F238E27FC236}">
                    <a16:creationId xmlns:a16="http://schemas.microsoft.com/office/drawing/2014/main" id="{12040A76-F4FC-45AE-AC38-6DAE9DCFF0E3}"/>
                  </a:ext>
                </a:extLst>
              </p:cNvPr>
              <p:cNvSpPr>
                <a:spLocks noChangeShapeType="1"/>
              </p:cNvSpPr>
              <p:nvPr userDrawn="1"/>
            </p:nvSpPr>
            <p:spPr bwMode="auto">
              <a:xfrm>
                <a:off x="10296200"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800"/>
              </a:p>
            </p:txBody>
          </p:sp>
        </p:grpSp>
      </p:grpSp>
    </p:spTree>
    <p:extLst>
      <p:ext uri="{BB962C8B-B14F-4D97-AF65-F5344CB8AC3E}">
        <p14:creationId xmlns:p14="http://schemas.microsoft.com/office/powerpoint/2010/main" val="30860248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hf hdr="0" ftr="0" dt="0"/>
  <p:txStyles>
    <p:titleStyle>
      <a:lvl1pPr algn="l" defTabSz="1008044"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2011" indent="-252011" algn="l" defTabSz="1008044"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6033" indent="-252011" algn="l" defTabSz="1008044"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60055" indent="-252011" algn="l" defTabSz="1008044"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4076" indent="-252011" algn="l" defTabSz="1008044"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8099" indent="-252011" algn="l" defTabSz="1008044"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2121" indent="-252011" algn="l" defTabSz="1008044"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6143" indent="-252011" algn="l" defTabSz="1008044"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80165" indent="-252011" algn="l" defTabSz="1008044"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4186" indent="-252011" algn="l" defTabSz="1008044"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8044" rtl="0" eaLnBrk="1" latinLnBrk="0" hangingPunct="1">
        <a:defRPr kumimoji="1" sz="1984" kern="1200">
          <a:solidFill>
            <a:schemeClr val="tx1"/>
          </a:solidFill>
          <a:latin typeface="+mn-lt"/>
          <a:ea typeface="+mn-ea"/>
          <a:cs typeface="+mn-cs"/>
        </a:defRPr>
      </a:lvl1pPr>
      <a:lvl2pPr marL="504022" algn="l" defTabSz="1008044" rtl="0" eaLnBrk="1" latinLnBrk="0" hangingPunct="1">
        <a:defRPr kumimoji="1" sz="1984" kern="1200">
          <a:solidFill>
            <a:schemeClr val="tx1"/>
          </a:solidFill>
          <a:latin typeface="+mn-lt"/>
          <a:ea typeface="+mn-ea"/>
          <a:cs typeface="+mn-cs"/>
        </a:defRPr>
      </a:lvl2pPr>
      <a:lvl3pPr marL="1008044" algn="l" defTabSz="1008044" rtl="0" eaLnBrk="1" latinLnBrk="0" hangingPunct="1">
        <a:defRPr kumimoji="1" sz="1984" kern="1200">
          <a:solidFill>
            <a:schemeClr val="tx1"/>
          </a:solidFill>
          <a:latin typeface="+mn-lt"/>
          <a:ea typeface="+mn-ea"/>
          <a:cs typeface="+mn-cs"/>
        </a:defRPr>
      </a:lvl3pPr>
      <a:lvl4pPr marL="1512066" algn="l" defTabSz="1008044" rtl="0" eaLnBrk="1" latinLnBrk="0" hangingPunct="1">
        <a:defRPr kumimoji="1" sz="1984" kern="1200">
          <a:solidFill>
            <a:schemeClr val="tx1"/>
          </a:solidFill>
          <a:latin typeface="+mn-lt"/>
          <a:ea typeface="+mn-ea"/>
          <a:cs typeface="+mn-cs"/>
        </a:defRPr>
      </a:lvl4pPr>
      <a:lvl5pPr marL="2016088" algn="l" defTabSz="1008044" rtl="0" eaLnBrk="1" latinLnBrk="0" hangingPunct="1">
        <a:defRPr kumimoji="1" sz="1984" kern="1200">
          <a:solidFill>
            <a:schemeClr val="tx1"/>
          </a:solidFill>
          <a:latin typeface="+mn-lt"/>
          <a:ea typeface="+mn-ea"/>
          <a:cs typeface="+mn-cs"/>
        </a:defRPr>
      </a:lvl5pPr>
      <a:lvl6pPr marL="2520110" algn="l" defTabSz="1008044" rtl="0" eaLnBrk="1" latinLnBrk="0" hangingPunct="1">
        <a:defRPr kumimoji="1" sz="1984" kern="1200">
          <a:solidFill>
            <a:schemeClr val="tx1"/>
          </a:solidFill>
          <a:latin typeface="+mn-lt"/>
          <a:ea typeface="+mn-ea"/>
          <a:cs typeface="+mn-cs"/>
        </a:defRPr>
      </a:lvl6pPr>
      <a:lvl7pPr marL="3024131" algn="l" defTabSz="1008044" rtl="0" eaLnBrk="1" latinLnBrk="0" hangingPunct="1">
        <a:defRPr kumimoji="1" sz="1984" kern="1200">
          <a:solidFill>
            <a:schemeClr val="tx1"/>
          </a:solidFill>
          <a:latin typeface="+mn-lt"/>
          <a:ea typeface="+mn-ea"/>
          <a:cs typeface="+mn-cs"/>
        </a:defRPr>
      </a:lvl7pPr>
      <a:lvl8pPr marL="3528154" algn="l" defTabSz="1008044" rtl="0" eaLnBrk="1" latinLnBrk="0" hangingPunct="1">
        <a:defRPr kumimoji="1" sz="1984" kern="1200">
          <a:solidFill>
            <a:schemeClr val="tx1"/>
          </a:solidFill>
          <a:latin typeface="+mn-lt"/>
          <a:ea typeface="+mn-ea"/>
          <a:cs typeface="+mn-cs"/>
        </a:defRPr>
      </a:lvl8pPr>
      <a:lvl9pPr marL="4032175" algn="l" defTabSz="1008044" rtl="0" eaLnBrk="1" latinLnBrk="0" hangingPunct="1">
        <a:defRPr kumimoji="1"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7">
          <p15:clr>
            <a:srgbClr val="F26B43"/>
          </p15:clr>
        </p15:guide>
        <p15:guide id="2" orient="horz" pos="2630">
          <p15:clr>
            <a:srgbClr val="F26B43"/>
          </p15:clr>
        </p15:guide>
        <p15:guide id="3" orient="horz" pos="544">
          <p15:clr>
            <a:srgbClr val="F26B43"/>
          </p15:clr>
        </p15:guide>
        <p15:guide id="4" pos="238">
          <p15:clr>
            <a:srgbClr val="F26B43"/>
          </p15:clr>
        </p15:guide>
        <p15:guide id="5" pos="6497">
          <p15:clr>
            <a:srgbClr val="F26B43"/>
          </p15:clr>
        </p15:guide>
        <p15:guide id="6" orient="horz" pos="4536">
          <p15:clr>
            <a:srgbClr val="F26B43"/>
          </p15:clr>
        </p15:guide>
        <p15:guide id="7" orient="horz" pos="226">
          <p15:clr>
            <a:srgbClr val="F26B43"/>
          </p15:clr>
        </p15:guide>
        <p15:guide id="8" orient="horz" pos="72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00" name="グループ化 199">
            <a:extLst>
              <a:ext uri="{FF2B5EF4-FFF2-40B4-BE49-F238E27FC236}">
                <a16:creationId xmlns:a16="http://schemas.microsoft.com/office/drawing/2014/main" id="{566A65A5-2837-4832-9CA3-7BDEBCBF86BB}"/>
              </a:ext>
            </a:extLst>
          </p:cNvPr>
          <p:cNvGrpSpPr/>
          <p:nvPr userDrawn="1"/>
        </p:nvGrpSpPr>
        <p:grpSpPr>
          <a:xfrm>
            <a:off x="378045" y="1151424"/>
            <a:ext cx="9937312" cy="6052502"/>
            <a:chOff x="377988" y="1150939"/>
            <a:chExt cx="9935837" cy="6049961"/>
          </a:xfrm>
        </p:grpSpPr>
        <p:grpSp>
          <p:nvGrpSpPr>
            <p:cNvPr id="128" name="グループ化 127">
              <a:extLst>
                <a:ext uri="{FF2B5EF4-FFF2-40B4-BE49-F238E27FC236}">
                  <a16:creationId xmlns:a16="http://schemas.microsoft.com/office/drawing/2014/main" id="{72A0710D-5BD8-4001-B9CE-9C652AD1F4DD}"/>
                </a:ext>
              </a:extLst>
            </p:cNvPr>
            <p:cNvGrpSpPr/>
            <p:nvPr userDrawn="1"/>
          </p:nvGrpSpPr>
          <p:grpSpPr>
            <a:xfrm>
              <a:off x="378263" y="1152901"/>
              <a:ext cx="9935559" cy="6047999"/>
              <a:chOff x="378263" y="1152901"/>
              <a:chExt cx="9935559" cy="6047999"/>
            </a:xfrm>
          </p:grpSpPr>
          <p:sp>
            <p:nvSpPr>
              <p:cNvPr id="78" name="Line 4">
                <a:extLst>
                  <a:ext uri="{FF2B5EF4-FFF2-40B4-BE49-F238E27FC236}">
                    <a16:creationId xmlns:a16="http://schemas.microsoft.com/office/drawing/2014/main" id="{94895187-C35A-4D02-B59E-A52B5A304376}"/>
                  </a:ext>
                </a:extLst>
              </p:cNvPr>
              <p:cNvSpPr>
                <a:spLocks noChangeShapeType="1"/>
              </p:cNvSpPr>
              <p:nvPr userDrawn="1"/>
            </p:nvSpPr>
            <p:spPr bwMode="auto">
              <a:xfrm>
                <a:off x="378263" y="6912869"/>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79" name="Line 4">
                <a:extLst>
                  <a:ext uri="{FF2B5EF4-FFF2-40B4-BE49-F238E27FC236}">
                    <a16:creationId xmlns:a16="http://schemas.microsoft.com/office/drawing/2014/main" id="{33071AE2-D797-4AA2-A4BC-892B48321311}"/>
                  </a:ext>
                </a:extLst>
              </p:cNvPr>
              <p:cNvSpPr>
                <a:spLocks noChangeShapeType="1"/>
              </p:cNvSpPr>
              <p:nvPr userDrawn="1"/>
            </p:nvSpPr>
            <p:spPr bwMode="auto">
              <a:xfrm>
                <a:off x="378263" y="7056869"/>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80" name="Line 4">
                <a:extLst>
                  <a:ext uri="{FF2B5EF4-FFF2-40B4-BE49-F238E27FC236}">
                    <a16:creationId xmlns:a16="http://schemas.microsoft.com/office/drawing/2014/main" id="{41930938-C286-40A8-9E87-A039ECED59EA}"/>
                  </a:ext>
                </a:extLst>
              </p:cNvPr>
              <p:cNvSpPr>
                <a:spLocks noChangeShapeType="1"/>
              </p:cNvSpPr>
              <p:nvPr userDrawn="1"/>
            </p:nvSpPr>
            <p:spPr bwMode="auto">
              <a:xfrm>
                <a:off x="378263" y="6482140"/>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81" name="Line 5">
                <a:extLst>
                  <a:ext uri="{FF2B5EF4-FFF2-40B4-BE49-F238E27FC236}">
                    <a16:creationId xmlns:a16="http://schemas.microsoft.com/office/drawing/2014/main" id="{BE22E4B9-1473-40BD-9CB5-3F8080E70734}"/>
                  </a:ext>
                </a:extLst>
              </p:cNvPr>
              <p:cNvSpPr>
                <a:spLocks noChangeShapeType="1"/>
              </p:cNvSpPr>
              <p:nvPr userDrawn="1"/>
            </p:nvSpPr>
            <p:spPr bwMode="auto">
              <a:xfrm>
                <a:off x="378263" y="6337678"/>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82" name="Line 6">
                <a:extLst>
                  <a:ext uri="{FF2B5EF4-FFF2-40B4-BE49-F238E27FC236}">
                    <a16:creationId xmlns:a16="http://schemas.microsoft.com/office/drawing/2014/main" id="{D458851A-5399-4C1E-948F-0F30E270491B}"/>
                  </a:ext>
                </a:extLst>
              </p:cNvPr>
              <p:cNvSpPr>
                <a:spLocks noChangeShapeType="1"/>
              </p:cNvSpPr>
              <p:nvPr userDrawn="1"/>
            </p:nvSpPr>
            <p:spPr bwMode="auto">
              <a:xfrm>
                <a:off x="378263" y="6193215"/>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83" name="Line 7">
                <a:extLst>
                  <a:ext uri="{FF2B5EF4-FFF2-40B4-BE49-F238E27FC236}">
                    <a16:creationId xmlns:a16="http://schemas.microsoft.com/office/drawing/2014/main" id="{5B3D94E0-4AED-4D62-99AB-B7A29DE91176}"/>
                  </a:ext>
                </a:extLst>
              </p:cNvPr>
              <p:cNvSpPr>
                <a:spLocks noChangeShapeType="1"/>
              </p:cNvSpPr>
              <p:nvPr userDrawn="1"/>
            </p:nvSpPr>
            <p:spPr bwMode="auto">
              <a:xfrm>
                <a:off x="378263" y="6048753"/>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84" name="Line 8">
                <a:extLst>
                  <a:ext uri="{FF2B5EF4-FFF2-40B4-BE49-F238E27FC236}">
                    <a16:creationId xmlns:a16="http://schemas.microsoft.com/office/drawing/2014/main" id="{71EA17B2-BBBB-49BD-8D9A-B7F330C704BC}"/>
                  </a:ext>
                </a:extLst>
              </p:cNvPr>
              <p:cNvSpPr>
                <a:spLocks noChangeShapeType="1"/>
              </p:cNvSpPr>
              <p:nvPr userDrawn="1"/>
            </p:nvSpPr>
            <p:spPr bwMode="auto">
              <a:xfrm>
                <a:off x="378263" y="5905878"/>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85" name="Line 9">
                <a:extLst>
                  <a:ext uri="{FF2B5EF4-FFF2-40B4-BE49-F238E27FC236}">
                    <a16:creationId xmlns:a16="http://schemas.microsoft.com/office/drawing/2014/main" id="{4A26A5DA-B073-4E91-81A4-B626A37F3DFD}"/>
                  </a:ext>
                </a:extLst>
              </p:cNvPr>
              <p:cNvSpPr>
                <a:spLocks noChangeShapeType="1"/>
              </p:cNvSpPr>
              <p:nvPr userDrawn="1"/>
            </p:nvSpPr>
            <p:spPr bwMode="auto">
              <a:xfrm>
                <a:off x="378263" y="5761415"/>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86" name="Line 10">
                <a:extLst>
                  <a:ext uri="{FF2B5EF4-FFF2-40B4-BE49-F238E27FC236}">
                    <a16:creationId xmlns:a16="http://schemas.microsoft.com/office/drawing/2014/main" id="{A756B78E-7D22-40A7-AB8A-9BAA0C90750E}"/>
                  </a:ext>
                </a:extLst>
              </p:cNvPr>
              <p:cNvSpPr>
                <a:spLocks noChangeShapeType="1"/>
              </p:cNvSpPr>
              <p:nvPr userDrawn="1"/>
            </p:nvSpPr>
            <p:spPr bwMode="auto">
              <a:xfrm>
                <a:off x="378263" y="5616953"/>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87" name="Line 11">
                <a:extLst>
                  <a:ext uri="{FF2B5EF4-FFF2-40B4-BE49-F238E27FC236}">
                    <a16:creationId xmlns:a16="http://schemas.microsoft.com/office/drawing/2014/main" id="{BDC4BC6A-F993-40D8-8CF7-DD1C01C9B27F}"/>
                  </a:ext>
                </a:extLst>
              </p:cNvPr>
              <p:cNvSpPr>
                <a:spLocks noChangeShapeType="1"/>
              </p:cNvSpPr>
              <p:nvPr userDrawn="1"/>
            </p:nvSpPr>
            <p:spPr bwMode="auto">
              <a:xfrm>
                <a:off x="378263" y="5474078"/>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88" name="Line 12">
                <a:extLst>
                  <a:ext uri="{FF2B5EF4-FFF2-40B4-BE49-F238E27FC236}">
                    <a16:creationId xmlns:a16="http://schemas.microsoft.com/office/drawing/2014/main" id="{D8546119-C5E8-4CAC-953A-6EED841F343F}"/>
                  </a:ext>
                </a:extLst>
              </p:cNvPr>
              <p:cNvSpPr>
                <a:spLocks noChangeShapeType="1"/>
              </p:cNvSpPr>
              <p:nvPr userDrawn="1"/>
            </p:nvSpPr>
            <p:spPr bwMode="auto">
              <a:xfrm>
                <a:off x="378263" y="5329615"/>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89" name="Line 13">
                <a:extLst>
                  <a:ext uri="{FF2B5EF4-FFF2-40B4-BE49-F238E27FC236}">
                    <a16:creationId xmlns:a16="http://schemas.microsoft.com/office/drawing/2014/main" id="{9CDAB148-3801-436E-A252-2823B4A57A4D}"/>
                  </a:ext>
                </a:extLst>
              </p:cNvPr>
              <p:cNvSpPr>
                <a:spLocks noChangeShapeType="1"/>
              </p:cNvSpPr>
              <p:nvPr userDrawn="1"/>
            </p:nvSpPr>
            <p:spPr bwMode="auto">
              <a:xfrm>
                <a:off x="378263" y="5185153"/>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90" name="Line 14">
                <a:extLst>
                  <a:ext uri="{FF2B5EF4-FFF2-40B4-BE49-F238E27FC236}">
                    <a16:creationId xmlns:a16="http://schemas.microsoft.com/office/drawing/2014/main" id="{DA2CA409-1FAD-44E2-A2DF-F4AEED4B4EAC}"/>
                  </a:ext>
                </a:extLst>
              </p:cNvPr>
              <p:cNvSpPr>
                <a:spLocks noChangeShapeType="1"/>
              </p:cNvSpPr>
              <p:nvPr userDrawn="1"/>
            </p:nvSpPr>
            <p:spPr bwMode="auto">
              <a:xfrm>
                <a:off x="378263" y="5040690"/>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91" name="Line 15">
                <a:extLst>
                  <a:ext uri="{FF2B5EF4-FFF2-40B4-BE49-F238E27FC236}">
                    <a16:creationId xmlns:a16="http://schemas.microsoft.com/office/drawing/2014/main" id="{BB016690-5A92-4908-8726-2795810F4373}"/>
                  </a:ext>
                </a:extLst>
              </p:cNvPr>
              <p:cNvSpPr>
                <a:spLocks noChangeShapeType="1"/>
              </p:cNvSpPr>
              <p:nvPr userDrawn="1"/>
            </p:nvSpPr>
            <p:spPr bwMode="auto">
              <a:xfrm>
                <a:off x="378263" y="4897815"/>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92" name="Line 16">
                <a:extLst>
                  <a:ext uri="{FF2B5EF4-FFF2-40B4-BE49-F238E27FC236}">
                    <a16:creationId xmlns:a16="http://schemas.microsoft.com/office/drawing/2014/main" id="{7589B545-8E2C-44B1-BF87-BA629156DE3C}"/>
                  </a:ext>
                </a:extLst>
              </p:cNvPr>
              <p:cNvSpPr>
                <a:spLocks noChangeShapeType="1"/>
              </p:cNvSpPr>
              <p:nvPr userDrawn="1"/>
            </p:nvSpPr>
            <p:spPr bwMode="auto">
              <a:xfrm>
                <a:off x="378263" y="4753353"/>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93" name="Line 17">
                <a:extLst>
                  <a:ext uri="{FF2B5EF4-FFF2-40B4-BE49-F238E27FC236}">
                    <a16:creationId xmlns:a16="http://schemas.microsoft.com/office/drawing/2014/main" id="{A04B68D3-7B40-4797-9562-7377C9F8DB6F}"/>
                  </a:ext>
                </a:extLst>
              </p:cNvPr>
              <p:cNvSpPr>
                <a:spLocks noChangeShapeType="1"/>
              </p:cNvSpPr>
              <p:nvPr userDrawn="1"/>
            </p:nvSpPr>
            <p:spPr bwMode="auto">
              <a:xfrm>
                <a:off x="378263" y="4608890"/>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94" name="Line 18">
                <a:extLst>
                  <a:ext uri="{FF2B5EF4-FFF2-40B4-BE49-F238E27FC236}">
                    <a16:creationId xmlns:a16="http://schemas.microsoft.com/office/drawing/2014/main" id="{D1FCD96E-8153-42AE-99BC-5F91EAAF58D3}"/>
                  </a:ext>
                </a:extLst>
              </p:cNvPr>
              <p:cNvSpPr>
                <a:spLocks noChangeShapeType="1"/>
              </p:cNvSpPr>
              <p:nvPr userDrawn="1"/>
            </p:nvSpPr>
            <p:spPr bwMode="auto">
              <a:xfrm>
                <a:off x="378263" y="4464428"/>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95" name="Line 19">
                <a:extLst>
                  <a:ext uri="{FF2B5EF4-FFF2-40B4-BE49-F238E27FC236}">
                    <a16:creationId xmlns:a16="http://schemas.microsoft.com/office/drawing/2014/main" id="{940D7FA7-3A6C-4B4E-B3C6-C67BECA45AAC}"/>
                  </a:ext>
                </a:extLst>
              </p:cNvPr>
              <p:cNvSpPr>
                <a:spLocks noChangeShapeType="1"/>
              </p:cNvSpPr>
              <p:nvPr userDrawn="1"/>
            </p:nvSpPr>
            <p:spPr bwMode="auto">
              <a:xfrm>
                <a:off x="378263" y="4321553"/>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96" name="Line 20">
                <a:extLst>
                  <a:ext uri="{FF2B5EF4-FFF2-40B4-BE49-F238E27FC236}">
                    <a16:creationId xmlns:a16="http://schemas.microsoft.com/office/drawing/2014/main" id="{57F56B8A-01FA-4035-8DE4-D00FFC6707A9}"/>
                  </a:ext>
                </a:extLst>
              </p:cNvPr>
              <p:cNvSpPr>
                <a:spLocks noChangeShapeType="1"/>
              </p:cNvSpPr>
              <p:nvPr userDrawn="1"/>
            </p:nvSpPr>
            <p:spPr bwMode="auto">
              <a:xfrm>
                <a:off x="378263" y="4177090"/>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97" name="Line 21">
                <a:extLst>
                  <a:ext uri="{FF2B5EF4-FFF2-40B4-BE49-F238E27FC236}">
                    <a16:creationId xmlns:a16="http://schemas.microsoft.com/office/drawing/2014/main" id="{925A4B1C-E3EB-4C13-A6C5-6EE9B9898949}"/>
                  </a:ext>
                </a:extLst>
              </p:cNvPr>
              <p:cNvSpPr>
                <a:spLocks noChangeShapeType="1"/>
              </p:cNvSpPr>
              <p:nvPr userDrawn="1"/>
            </p:nvSpPr>
            <p:spPr bwMode="auto">
              <a:xfrm>
                <a:off x="378263" y="4032628"/>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98" name="Line 22">
                <a:extLst>
                  <a:ext uri="{FF2B5EF4-FFF2-40B4-BE49-F238E27FC236}">
                    <a16:creationId xmlns:a16="http://schemas.microsoft.com/office/drawing/2014/main" id="{0B2A3CA3-2F92-4542-B697-10F99607983E}"/>
                  </a:ext>
                </a:extLst>
              </p:cNvPr>
              <p:cNvSpPr>
                <a:spLocks noChangeShapeType="1"/>
              </p:cNvSpPr>
              <p:nvPr userDrawn="1"/>
            </p:nvSpPr>
            <p:spPr bwMode="auto">
              <a:xfrm>
                <a:off x="378263" y="3745290"/>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99" name="Line 23">
                <a:extLst>
                  <a:ext uri="{FF2B5EF4-FFF2-40B4-BE49-F238E27FC236}">
                    <a16:creationId xmlns:a16="http://schemas.microsoft.com/office/drawing/2014/main" id="{BA0890CE-449E-48B6-9B53-5B1D0FF75BA2}"/>
                  </a:ext>
                </a:extLst>
              </p:cNvPr>
              <p:cNvSpPr>
                <a:spLocks noChangeShapeType="1"/>
              </p:cNvSpPr>
              <p:nvPr userDrawn="1"/>
            </p:nvSpPr>
            <p:spPr bwMode="auto">
              <a:xfrm>
                <a:off x="378263" y="3600828"/>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00" name="Line 24">
                <a:extLst>
                  <a:ext uri="{FF2B5EF4-FFF2-40B4-BE49-F238E27FC236}">
                    <a16:creationId xmlns:a16="http://schemas.microsoft.com/office/drawing/2014/main" id="{BF9CCBE0-2CD6-493E-81AB-F9DD0DD340E6}"/>
                  </a:ext>
                </a:extLst>
              </p:cNvPr>
              <p:cNvSpPr>
                <a:spLocks noChangeShapeType="1"/>
              </p:cNvSpPr>
              <p:nvPr userDrawn="1"/>
            </p:nvSpPr>
            <p:spPr bwMode="auto">
              <a:xfrm>
                <a:off x="378263" y="3456365"/>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01" name="Line 25">
                <a:extLst>
                  <a:ext uri="{FF2B5EF4-FFF2-40B4-BE49-F238E27FC236}">
                    <a16:creationId xmlns:a16="http://schemas.microsoft.com/office/drawing/2014/main" id="{6F424979-F1D6-4234-A003-9B26028E18BB}"/>
                  </a:ext>
                </a:extLst>
              </p:cNvPr>
              <p:cNvSpPr>
                <a:spLocks noChangeShapeType="1"/>
              </p:cNvSpPr>
              <p:nvPr userDrawn="1"/>
            </p:nvSpPr>
            <p:spPr bwMode="auto">
              <a:xfrm>
                <a:off x="378263" y="3313490"/>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02" name="Line 26">
                <a:extLst>
                  <a:ext uri="{FF2B5EF4-FFF2-40B4-BE49-F238E27FC236}">
                    <a16:creationId xmlns:a16="http://schemas.microsoft.com/office/drawing/2014/main" id="{B72CCDB4-3F2A-48B5-9849-EB48526AD9BB}"/>
                  </a:ext>
                </a:extLst>
              </p:cNvPr>
              <p:cNvSpPr>
                <a:spLocks noChangeShapeType="1"/>
              </p:cNvSpPr>
              <p:nvPr userDrawn="1"/>
            </p:nvSpPr>
            <p:spPr bwMode="auto">
              <a:xfrm>
                <a:off x="378263" y="3169028"/>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03" name="Line 27">
                <a:extLst>
                  <a:ext uri="{FF2B5EF4-FFF2-40B4-BE49-F238E27FC236}">
                    <a16:creationId xmlns:a16="http://schemas.microsoft.com/office/drawing/2014/main" id="{9414948D-0A9F-47E4-9CB5-E52CBEF1CB51}"/>
                  </a:ext>
                </a:extLst>
              </p:cNvPr>
              <p:cNvSpPr>
                <a:spLocks noChangeShapeType="1"/>
              </p:cNvSpPr>
              <p:nvPr userDrawn="1"/>
            </p:nvSpPr>
            <p:spPr bwMode="auto">
              <a:xfrm>
                <a:off x="378263" y="3024565"/>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04" name="Line 28">
                <a:extLst>
                  <a:ext uri="{FF2B5EF4-FFF2-40B4-BE49-F238E27FC236}">
                    <a16:creationId xmlns:a16="http://schemas.microsoft.com/office/drawing/2014/main" id="{2C5A77DB-8681-4BF2-80DB-88E181BB9A11}"/>
                  </a:ext>
                </a:extLst>
              </p:cNvPr>
              <p:cNvSpPr>
                <a:spLocks noChangeShapeType="1"/>
              </p:cNvSpPr>
              <p:nvPr userDrawn="1"/>
            </p:nvSpPr>
            <p:spPr bwMode="auto">
              <a:xfrm>
                <a:off x="378263" y="2881690"/>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05" name="Line 29">
                <a:extLst>
                  <a:ext uri="{FF2B5EF4-FFF2-40B4-BE49-F238E27FC236}">
                    <a16:creationId xmlns:a16="http://schemas.microsoft.com/office/drawing/2014/main" id="{88B5B2F0-EB79-4F72-BCFF-5D9EEFDB5688}"/>
                  </a:ext>
                </a:extLst>
              </p:cNvPr>
              <p:cNvSpPr>
                <a:spLocks noChangeShapeType="1"/>
              </p:cNvSpPr>
              <p:nvPr userDrawn="1"/>
            </p:nvSpPr>
            <p:spPr bwMode="auto">
              <a:xfrm>
                <a:off x="378263" y="2737228"/>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06" name="Line 30">
                <a:extLst>
                  <a:ext uri="{FF2B5EF4-FFF2-40B4-BE49-F238E27FC236}">
                    <a16:creationId xmlns:a16="http://schemas.microsoft.com/office/drawing/2014/main" id="{D3517087-1372-41A4-9A6B-4C25D69BC665}"/>
                  </a:ext>
                </a:extLst>
              </p:cNvPr>
              <p:cNvSpPr>
                <a:spLocks noChangeShapeType="1"/>
              </p:cNvSpPr>
              <p:nvPr userDrawn="1"/>
            </p:nvSpPr>
            <p:spPr bwMode="auto">
              <a:xfrm>
                <a:off x="378263" y="2592765"/>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07" name="Line 31">
                <a:extLst>
                  <a:ext uri="{FF2B5EF4-FFF2-40B4-BE49-F238E27FC236}">
                    <a16:creationId xmlns:a16="http://schemas.microsoft.com/office/drawing/2014/main" id="{C626BD20-910D-4076-8067-3BF486E99CE3}"/>
                  </a:ext>
                </a:extLst>
              </p:cNvPr>
              <p:cNvSpPr>
                <a:spLocks noChangeShapeType="1"/>
              </p:cNvSpPr>
              <p:nvPr userDrawn="1"/>
            </p:nvSpPr>
            <p:spPr bwMode="auto">
              <a:xfrm>
                <a:off x="378263" y="2448303"/>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08" name="Line 32">
                <a:extLst>
                  <a:ext uri="{FF2B5EF4-FFF2-40B4-BE49-F238E27FC236}">
                    <a16:creationId xmlns:a16="http://schemas.microsoft.com/office/drawing/2014/main" id="{372B950D-F2B6-48A4-8F4C-10E1D4476C94}"/>
                  </a:ext>
                </a:extLst>
              </p:cNvPr>
              <p:cNvSpPr>
                <a:spLocks noChangeShapeType="1"/>
              </p:cNvSpPr>
              <p:nvPr userDrawn="1"/>
            </p:nvSpPr>
            <p:spPr bwMode="auto">
              <a:xfrm>
                <a:off x="378263" y="2305428"/>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09" name="Line 33">
                <a:extLst>
                  <a:ext uri="{FF2B5EF4-FFF2-40B4-BE49-F238E27FC236}">
                    <a16:creationId xmlns:a16="http://schemas.microsoft.com/office/drawing/2014/main" id="{8A4A1B4C-E485-4593-BFA3-5CD075726556}"/>
                  </a:ext>
                </a:extLst>
              </p:cNvPr>
              <p:cNvSpPr>
                <a:spLocks noChangeShapeType="1"/>
              </p:cNvSpPr>
              <p:nvPr userDrawn="1"/>
            </p:nvSpPr>
            <p:spPr bwMode="auto">
              <a:xfrm>
                <a:off x="378263" y="2160965"/>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10" name="Line 34">
                <a:extLst>
                  <a:ext uri="{FF2B5EF4-FFF2-40B4-BE49-F238E27FC236}">
                    <a16:creationId xmlns:a16="http://schemas.microsoft.com/office/drawing/2014/main" id="{F7A11A6F-6BD7-47EA-BCE8-34D010674870}"/>
                  </a:ext>
                </a:extLst>
              </p:cNvPr>
              <p:cNvSpPr>
                <a:spLocks noChangeShapeType="1"/>
              </p:cNvSpPr>
              <p:nvPr userDrawn="1"/>
            </p:nvSpPr>
            <p:spPr bwMode="auto">
              <a:xfrm>
                <a:off x="378263" y="2016503"/>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11" name="Line 35">
                <a:extLst>
                  <a:ext uri="{FF2B5EF4-FFF2-40B4-BE49-F238E27FC236}">
                    <a16:creationId xmlns:a16="http://schemas.microsoft.com/office/drawing/2014/main" id="{84C5A8BA-97D6-401C-9D61-03B2676A897A}"/>
                  </a:ext>
                </a:extLst>
              </p:cNvPr>
              <p:cNvSpPr>
                <a:spLocks noChangeShapeType="1"/>
              </p:cNvSpPr>
              <p:nvPr userDrawn="1"/>
            </p:nvSpPr>
            <p:spPr bwMode="auto">
              <a:xfrm>
                <a:off x="378263" y="1872040"/>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12" name="Line 36">
                <a:extLst>
                  <a:ext uri="{FF2B5EF4-FFF2-40B4-BE49-F238E27FC236}">
                    <a16:creationId xmlns:a16="http://schemas.microsoft.com/office/drawing/2014/main" id="{C480CFB1-FABD-482D-8E16-0FF97F40F3C0}"/>
                  </a:ext>
                </a:extLst>
              </p:cNvPr>
              <p:cNvSpPr>
                <a:spLocks noChangeShapeType="1"/>
              </p:cNvSpPr>
              <p:nvPr userDrawn="1"/>
            </p:nvSpPr>
            <p:spPr bwMode="auto">
              <a:xfrm>
                <a:off x="378263" y="1729165"/>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13" name="Line 37">
                <a:extLst>
                  <a:ext uri="{FF2B5EF4-FFF2-40B4-BE49-F238E27FC236}">
                    <a16:creationId xmlns:a16="http://schemas.microsoft.com/office/drawing/2014/main" id="{B21949DC-6578-4194-9990-2B615D821473}"/>
                  </a:ext>
                </a:extLst>
              </p:cNvPr>
              <p:cNvSpPr>
                <a:spLocks noChangeShapeType="1"/>
              </p:cNvSpPr>
              <p:nvPr userDrawn="1"/>
            </p:nvSpPr>
            <p:spPr bwMode="auto">
              <a:xfrm>
                <a:off x="378263" y="1584703"/>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14" name="Line 38">
                <a:extLst>
                  <a:ext uri="{FF2B5EF4-FFF2-40B4-BE49-F238E27FC236}">
                    <a16:creationId xmlns:a16="http://schemas.microsoft.com/office/drawing/2014/main" id="{992A8411-E070-48DA-B652-E5C8EF5933A1}"/>
                  </a:ext>
                </a:extLst>
              </p:cNvPr>
              <p:cNvSpPr>
                <a:spLocks noChangeShapeType="1"/>
              </p:cNvSpPr>
              <p:nvPr userDrawn="1"/>
            </p:nvSpPr>
            <p:spPr bwMode="auto">
              <a:xfrm>
                <a:off x="378263" y="1440240"/>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15" name="Line 39">
                <a:extLst>
                  <a:ext uri="{FF2B5EF4-FFF2-40B4-BE49-F238E27FC236}">
                    <a16:creationId xmlns:a16="http://schemas.microsoft.com/office/drawing/2014/main" id="{0860C3FF-63CD-4832-B2B6-A2D7657A4F90}"/>
                  </a:ext>
                </a:extLst>
              </p:cNvPr>
              <p:cNvSpPr>
                <a:spLocks noChangeShapeType="1"/>
              </p:cNvSpPr>
              <p:nvPr userDrawn="1"/>
            </p:nvSpPr>
            <p:spPr bwMode="auto">
              <a:xfrm>
                <a:off x="378263" y="1297365"/>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16" name="Line 102">
                <a:extLst>
                  <a:ext uri="{FF2B5EF4-FFF2-40B4-BE49-F238E27FC236}">
                    <a16:creationId xmlns:a16="http://schemas.microsoft.com/office/drawing/2014/main" id="{F711A2EB-70DA-4E00-97E6-F3E09F448B42}"/>
                  </a:ext>
                </a:extLst>
              </p:cNvPr>
              <p:cNvSpPr>
                <a:spLocks noChangeShapeType="1"/>
              </p:cNvSpPr>
              <p:nvPr userDrawn="1"/>
            </p:nvSpPr>
            <p:spPr bwMode="auto">
              <a:xfrm>
                <a:off x="378263" y="3889752"/>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17" name="Line 4">
                <a:extLst>
                  <a:ext uri="{FF2B5EF4-FFF2-40B4-BE49-F238E27FC236}">
                    <a16:creationId xmlns:a16="http://schemas.microsoft.com/office/drawing/2014/main" id="{DEB78652-AD35-4408-A552-2CA51F553D57}"/>
                  </a:ext>
                </a:extLst>
              </p:cNvPr>
              <p:cNvSpPr>
                <a:spLocks noChangeShapeType="1"/>
              </p:cNvSpPr>
              <p:nvPr userDrawn="1"/>
            </p:nvSpPr>
            <p:spPr bwMode="auto">
              <a:xfrm>
                <a:off x="378263" y="6625477"/>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18" name="Line 4">
                <a:extLst>
                  <a:ext uri="{FF2B5EF4-FFF2-40B4-BE49-F238E27FC236}">
                    <a16:creationId xmlns:a16="http://schemas.microsoft.com/office/drawing/2014/main" id="{4EB84B71-037A-4BA6-B552-92B8E1E5ACE1}"/>
                  </a:ext>
                </a:extLst>
              </p:cNvPr>
              <p:cNvSpPr>
                <a:spLocks noChangeShapeType="1"/>
              </p:cNvSpPr>
              <p:nvPr userDrawn="1"/>
            </p:nvSpPr>
            <p:spPr bwMode="auto">
              <a:xfrm>
                <a:off x="378263" y="6769477"/>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19" name="Line 39">
                <a:extLst>
                  <a:ext uri="{FF2B5EF4-FFF2-40B4-BE49-F238E27FC236}">
                    <a16:creationId xmlns:a16="http://schemas.microsoft.com/office/drawing/2014/main" id="{D8A87DFE-79BC-405B-8FB9-A13053014CD5}"/>
                  </a:ext>
                </a:extLst>
              </p:cNvPr>
              <p:cNvSpPr>
                <a:spLocks noChangeShapeType="1"/>
              </p:cNvSpPr>
              <p:nvPr userDrawn="1"/>
            </p:nvSpPr>
            <p:spPr bwMode="auto">
              <a:xfrm>
                <a:off x="378263" y="1152901"/>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20" name="Line 4">
                <a:extLst>
                  <a:ext uri="{FF2B5EF4-FFF2-40B4-BE49-F238E27FC236}">
                    <a16:creationId xmlns:a16="http://schemas.microsoft.com/office/drawing/2014/main" id="{7F513F86-426A-430A-9CE5-1633C6F3DFEB}"/>
                  </a:ext>
                </a:extLst>
              </p:cNvPr>
              <p:cNvSpPr>
                <a:spLocks noChangeShapeType="1"/>
              </p:cNvSpPr>
              <p:nvPr userDrawn="1"/>
            </p:nvSpPr>
            <p:spPr bwMode="auto">
              <a:xfrm>
                <a:off x="378263" y="7200900"/>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21" name="Line 34">
                <a:extLst>
                  <a:ext uri="{FF2B5EF4-FFF2-40B4-BE49-F238E27FC236}">
                    <a16:creationId xmlns:a16="http://schemas.microsoft.com/office/drawing/2014/main" id="{702D22A1-F40B-44CD-93AA-BB4EBCB1AAE9}"/>
                  </a:ext>
                </a:extLst>
              </p:cNvPr>
              <p:cNvSpPr>
                <a:spLocks noChangeShapeType="1"/>
              </p:cNvSpPr>
              <p:nvPr userDrawn="1"/>
            </p:nvSpPr>
            <p:spPr bwMode="auto">
              <a:xfrm>
                <a:off x="378263" y="1152901"/>
                <a:ext cx="9935559" cy="0"/>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grpSp>
        <p:grpSp>
          <p:nvGrpSpPr>
            <p:cNvPr id="129" name="グループ化 128">
              <a:extLst>
                <a:ext uri="{FF2B5EF4-FFF2-40B4-BE49-F238E27FC236}">
                  <a16:creationId xmlns:a16="http://schemas.microsoft.com/office/drawing/2014/main" id="{F51C46C4-7F85-4DC1-8B86-B95A648C9A5D}"/>
                </a:ext>
              </a:extLst>
            </p:cNvPr>
            <p:cNvGrpSpPr/>
            <p:nvPr userDrawn="1"/>
          </p:nvGrpSpPr>
          <p:grpSpPr>
            <a:xfrm>
              <a:off x="377988" y="1150939"/>
              <a:ext cx="9935837" cy="6049961"/>
              <a:chOff x="360363" y="863221"/>
              <a:chExt cx="9935837" cy="6337679"/>
            </a:xfrm>
          </p:grpSpPr>
          <p:sp>
            <p:nvSpPr>
              <p:cNvPr id="130" name="Line 41">
                <a:extLst>
                  <a:ext uri="{FF2B5EF4-FFF2-40B4-BE49-F238E27FC236}">
                    <a16:creationId xmlns:a16="http://schemas.microsoft.com/office/drawing/2014/main" id="{0E9446ED-A148-4D0F-BCEA-89BB479924C1}"/>
                  </a:ext>
                </a:extLst>
              </p:cNvPr>
              <p:cNvSpPr>
                <a:spLocks noChangeShapeType="1"/>
              </p:cNvSpPr>
              <p:nvPr userDrawn="1"/>
            </p:nvSpPr>
            <p:spPr bwMode="auto">
              <a:xfrm>
                <a:off x="1512291"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31" name="Line 42">
                <a:extLst>
                  <a:ext uri="{FF2B5EF4-FFF2-40B4-BE49-F238E27FC236}">
                    <a16:creationId xmlns:a16="http://schemas.microsoft.com/office/drawing/2014/main" id="{49D21962-0C22-48A0-BBAA-95B762F27E49}"/>
                  </a:ext>
                </a:extLst>
              </p:cNvPr>
              <p:cNvSpPr>
                <a:spLocks noChangeShapeType="1"/>
              </p:cNvSpPr>
              <p:nvPr userDrawn="1"/>
            </p:nvSpPr>
            <p:spPr bwMode="auto">
              <a:xfrm>
                <a:off x="1656282"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32" name="Line 43">
                <a:extLst>
                  <a:ext uri="{FF2B5EF4-FFF2-40B4-BE49-F238E27FC236}">
                    <a16:creationId xmlns:a16="http://schemas.microsoft.com/office/drawing/2014/main" id="{DFA3B380-B5B2-4B52-83A4-6CF3F80296FB}"/>
                  </a:ext>
                </a:extLst>
              </p:cNvPr>
              <p:cNvSpPr>
                <a:spLocks noChangeShapeType="1"/>
              </p:cNvSpPr>
              <p:nvPr userDrawn="1"/>
            </p:nvSpPr>
            <p:spPr bwMode="auto">
              <a:xfrm>
                <a:off x="1800273"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33" name="Line 44">
                <a:extLst>
                  <a:ext uri="{FF2B5EF4-FFF2-40B4-BE49-F238E27FC236}">
                    <a16:creationId xmlns:a16="http://schemas.microsoft.com/office/drawing/2014/main" id="{81872DC4-1F65-48D6-803C-BB283966CC60}"/>
                  </a:ext>
                </a:extLst>
              </p:cNvPr>
              <p:cNvSpPr>
                <a:spLocks noChangeShapeType="1"/>
              </p:cNvSpPr>
              <p:nvPr userDrawn="1"/>
            </p:nvSpPr>
            <p:spPr bwMode="auto">
              <a:xfrm>
                <a:off x="1944264"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34" name="Line 45">
                <a:extLst>
                  <a:ext uri="{FF2B5EF4-FFF2-40B4-BE49-F238E27FC236}">
                    <a16:creationId xmlns:a16="http://schemas.microsoft.com/office/drawing/2014/main" id="{5F7E7F48-EEFA-46AD-834F-9D408869EAA9}"/>
                  </a:ext>
                </a:extLst>
              </p:cNvPr>
              <p:cNvSpPr>
                <a:spLocks noChangeShapeType="1"/>
              </p:cNvSpPr>
              <p:nvPr userDrawn="1"/>
            </p:nvSpPr>
            <p:spPr bwMode="auto">
              <a:xfrm>
                <a:off x="2088255"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35" name="Line 46">
                <a:extLst>
                  <a:ext uri="{FF2B5EF4-FFF2-40B4-BE49-F238E27FC236}">
                    <a16:creationId xmlns:a16="http://schemas.microsoft.com/office/drawing/2014/main" id="{B7950342-D595-48DB-B1FA-8232A76EFE53}"/>
                  </a:ext>
                </a:extLst>
              </p:cNvPr>
              <p:cNvSpPr>
                <a:spLocks noChangeShapeType="1"/>
              </p:cNvSpPr>
              <p:nvPr userDrawn="1"/>
            </p:nvSpPr>
            <p:spPr bwMode="auto">
              <a:xfrm>
                <a:off x="2232246"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36" name="Line 47">
                <a:extLst>
                  <a:ext uri="{FF2B5EF4-FFF2-40B4-BE49-F238E27FC236}">
                    <a16:creationId xmlns:a16="http://schemas.microsoft.com/office/drawing/2014/main" id="{6208A691-C50F-4F0D-A53E-4BD3377F10DB}"/>
                  </a:ext>
                </a:extLst>
              </p:cNvPr>
              <p:cNvSpPr>
                <a:spLocks noChangeShapeType="1"/>
              </p:cNvSpPr>
              <p:nvPr userDrawn="1"/>
            </p:nvSpPr>
            <p:spPr bwMode="auto">
              <a:xfrm>
                <a:off x="2376237"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37" name="Line 48">
                <a:extLst>
                  <a:ext uri="{FF2B5EF4-FFF2-40B4-BE49-F238E27FC236}">
                    <a16:creationId xmlns:a16="http://schemas.microsoft.com/office/drawing/2014/main" id="{184DF9CA-912E-40AA-AC08-3101696A649B}"/>
                  </a:ext>
                </a:extLst>
              </p:cNvPr>
              <p:cNvSpPr>
                <a:spLocks noChangeShapeType="1"/>
              </p:cNvSpPr>
              <p:nvPr userDrawn="1"/>
            </p:nvSpPr>
            <p:spPr bwMode="auto">
              <a:xfrm>
                <a:off x="2520228"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38" name="Line 49">
                <a:extLst>
                  <a:ext uri="{FF2B5EF4-FFF2-40B4-BE49-F238E27FC236}">
                    <a16:creationId xmlns:a16="http://schemas.microsoft.com/office/drawing/2014/main" id="{E4EDAD27-7673-4A61-AF53-E728DC17C8BB}"/>
                  </a:ext>
                </a:extLst>
              </p:cNvPr>
              <p:cNvSpPr>
                <a:spLocks noChangeShapeType="1"/>
              </p:cNvSpPr>
              <p:nvPr userDrawn="1"/>
            </p:nvSpPr>
            <p:spPr bwMode="auto">
              <a:xfrm>
                <a:off x="2664219"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39" name="Line 50">
                <a:extLst>
                  <a:ext uri="{FF2B5EF4-FFF2-40B4-BE49-F238E27FC236}">
                    <a16:creationId xmlns:a16="http://schemas.microsoft.com/office/drawing/2014/main" id="{6646B97D-0AA7-4CE3-82A2-A2BAFAA48471}"/>
                  </a:ext>
                </a:extLst>
              </p:cNvPr>
              <p:cNvSpPr>
                <a:spLocks noChangeShapeType="1"/>
              </p:cNvSpPr>
              <p:nvPr userDrawn="1"/>
            </p:nvSpPr>
            <p:spPr bwMode="auto">
              <a:xfrm>
                <a:off x="2808210"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40" name="Line 51">
                <a:extLst>
                  <a:ext uri="{FF2B5EF4-FFF2-40B4-BE49-F238E27FC236}">
                    <a16:creationId xmlns:a16="http://schemas.microsoft.com/office/drawing/2014/main" id="{C4AB8E1D-DC6E-4E15-B3E6-ABD707C44C00}"/>
                  </a:ext>
                </a:extLst>
              </p:cNvPr>
              <p:cNvSpPr>
                <a:spLocks noChangeShapeType="1"/>
              </p:cNvSpPr>
              <p:nvPr userDrawn="1"/>
            </p:nvSpPr>
            <p:spPr bwMode="auto">
              <a:xfrm>
                <a:off x="2952201"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41" name="Line 52">
                <a:extLst>
                  <a:ext uri="{FF2B5EF4-FFF2-40B4-BE49-F238E27FC236}">
                    <a16:creationId xmlns:a16="http://schemas.microsoft.com/office/drawing/2014/main" id="{BFD91CA3-B587-4766-9662-16D52420DA7F}"/>
                  </a:ext>
                </a:extLst>
              </p:cNvPr>
              <p:cNvSpPr>
                <a:spLocks noChangeShapeType="1"/>
              </p:cNvSpPr>
              <p:nvPr userDrawn="1"/>
            </p:nvSpPr>
            <p:spPr bwMode="auto">
              <a:xfrm>
                <a:off x="3096192"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42" name="Line 53">
                <a:extLst>
                  <a:ext uri="{FF2B5EF4-FFF2-40B4-BE49-F238E27FC236}">
                    <a16:creationId xmlns:a16="http://schemas.microsoft.com/office/drawing/2014/main" id="{78BC4020-859E-4F8E-B997-DBC99C6BA6FF}"/>
                  </a:ext>
                </a:extLst>
              </p:cNvPr>
              <p:cNvSpPr>
                <a:spLocks noChangeShapeType="1"/>
              </p:cNvSpPr>
              <p:nvPr userDrawn="1"/>
            </p:nvSpPr>
            <p:spPr bwMode="auto">
              <a:xfrm>
                <a:off x="3240183"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43" name="Line 54">
                <a:extLst>
                  <a:ext uri="{FF2B5EF4-FFF2-40B4-BE49-F238E27FC236}">
                    <a16:creationId xmlns:a16="http://schemas.microsoft.com/office/drawing/2014/main" id="{813D1326-C629-4B12-94C0-226CBCFC3818}"/>
                  </a:ext>
                </a:extLst>
              </p:cNvPr>
              <p:cNvSpPr>
                <a:spLocks noChangeShapeType="1"/>
              </p:cNvSpPr>
              <p:nvPr userDrawn="1"/>
            </p:nvSpPr>
            <p:spPr bwMode="auto">
              <a:xfrm>
                <a:off x="3384174"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44" name="Line 55">
                <a:extLst>
                  <a:ext uri="{FF2B5EF4-FFF2-40B4-BE49-F238E27FC236}">
                    <a16:creationId xmlns:a16="http://schemas.microsoft.com/office/drawing/2014/main" id="{E1FF3999-B164-4E40-8135-C49079BA8532}"/>
                  </a:ext>
                </a:extLst>
              </p:cNvPr>
              <p:cNvSpPr>
                <a:spLocks noChangeShapeType="1"/>
              </p:cNvSpPr>
              <p:nvPr userDrawn="1"/>
            </p:nvSpPr>
            <p:spPr bwMode="auto">
              <a:xfrm>
                <a:off x="3528165"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45" name="Line 56">
                <a:extLst>
                  <a:ext uri="{FF2B5EF4-FFF2-40B4-BE49-F238E27FC236}">
                    <a16:creationId xmlns:a16="http://schemas.microsoft.com/office/drawing/2014/main" id="{5D551A92-51CC-473F-BD03-BD3BA1BB38AD}"/>
                  </a:ext>
                </a:extLst>
              </p:cNvPr>
              <p:cNvSpPr>
                <a:spLocks noChangeShapeType="1"/>
              </p:cNvSpPr>
              <p:nvPr userDrawn="1"/>
            </p:nvSpPr>
            <p:spPr bwMode="auto">
              <a:xfrm>
                <a:off x="3672156"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46" name="Line 57">
                <a:extLst>
                  <a:ext uri="{FF2B5EF4-FFF2-40B4-BE49-F238E27FC236}">
                    <a16:creationId xmlns:a16="http://schemas.microsoft.com/office/drawing/2014/main" id="{4C1BCE03-C75A-4DF5-A440-5D171A6100F9}"/>
                  </a:ext>
                </a:extLst>
              </p:cNvPr>
              <p:cNvSpPr>
                <a:spLocks noChangeShapeType="1"/>
              </p:cNvSpPr>
              <p:nvPr userDrawn="1"/>
            </p:nvSpPr>
            <p:spPr bwMode="auto">
              <a:xfrm>
                <a:off x="3816147"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47" name="Line 58">
                <a:extLst>
                  <a:ext uri="{FF2B5EF4-FFF2-40B4-BE49-F238E27FC236}">
                    <a16:creationId xmlns:a16="http://schemas.microsoft.com/office/drawing/2014/main" id="{B6FE9BA0-0D38-426B-A504-E7D9D7422B0F}"/>
                  </a:ext>
                </a:extLst>
              </p:cNvPr>
              <p:cNvSpPr>
                <a:spLocks noChangeShapeType="1"/>
              </p:cNvSpPr>
              <p:nvPr userDrawn="1"/>
            </p:nvSpPr>
            <p:spPr bwMode="auto">
              <a:xfrm>
                <a:off x="3960138"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48" name="Line 59">
                <a:extLst>
                  <a:ext uri="{FF2B5EF4-FFF2-40B4-BE49-F238E27FC236}">
                    <a16:creationId xmlns:a16="http://schemas.microsoft.com/office/drawing/2014/main" id="{1D573AFF-6DD9-40FC-BD6E-871B4F0BFB3D}"/>
                  </a:ext>
                </a:extLst>
              </p:cNvPr>
              <p:cNvSpPr>
                <a:spLocks noChangeShapeType="1"/>
              </p:cNvSpPr>
              <p:nvPr userDrawn="1"/>
            </p:nvSpPr>
            <p:spPr bwMode="auto">
              <a:xfrm>
                <a:off x="4104129"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49" name="Line 60">
                <a:extLst>
                  <a:ext uri="{FF2B5EF4-FFF2-40B4-BE49-F238E27FC236}">
                    <a16:creationId xmlns:a16="http://schemas.microsoft.com/office/drawing/2014/main" id="{F3B9C3AE-6216-43F3-8BBE-1F58E93228AF}"/>
                  </a:ext>
                </a:extLst>
              </p:cNvPr>
              <p:cNvSpPr>
                <a:spLocks noChangeShapeType="1"/>
              </p:cNvSpPr>
              <p:nvPr userDrawn="1"/>
            </p:nvSpPr>
            <p:spPr bwMode="auto">
              <a:xfrm>
                <a:off x="4248120"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50" name="Line 61">
                <a:extLst>
                  <a:ext uri="{FF2B5EF4-FFF2-40B4-BE49-F238E27FC236}">
                    <a16:creationId xmlns:a16="http://schemas.microsoft.com/office/drawing/2014/main" id="{5F5946A9-32F4-47C6-AC09-7B4DD16CA1EE}"/>
                  </a:ext>
                </a:extLst>
              </p:cNvPr>
              <p:cNvSpPr>
                <a:spLocks noChangeShapeType="1"/>
              </p:cNvSpPr>
              <p:nvPr userDrawn="1"/>
            </p:nvSpPr>
            <p:spPr bwMode="auto">
              <a:xfrm>
                <a:off x="4392111"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51" name="Line 62">
                <a:extLst>
                  <a:ext uri="{FF2B5EF4-FFF2-40B4-BE49-F238E27FC236}">
                    <a16:creationId xmlns:a16="http://schemas.microsoft.com/office/drawing/2014/main" id="{16995BAA-93F4-4DEE-8F1B-E6E7B39B3F9B}"/>
                  </a:ext>
                </a:extLst>
              </p:cNvPr>
              <p:cNvSpPr>
                <a:spLocks noChangeShapeType="1"/>
              </p:cNvSpPr>
              <p:nvPr userDrawn="1"/>
            </p:nvSpPr>
            <p:spPr bwMode="auto">
              <a:xfrm>
                <a:off x="4536102"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52" name="Line 63">
                <a:extLst>
                  <a:ext uri="{FF2B5EF4-FFF2-40B4-BE49-F238E27FC236}">
                    <a16:creationId xmlns:a16="http://schemas.microsoft.com/office/drawing/2014/main" id="{62274738-AE9D-482E-A5C0-CF1B5DD2E7F4}"/>
                  </a:ext>
                </a:extLst>
              </p:cNvPr>
              <p:cNvSpPr>
                <a:spLocks noChangeShapeType="1"/>
              </p:cNvSpPr>
              <p:nvPr userDrawn="1"/>
            </p:nvSpPr>
            <p:spPr bwMode="auto">
              <a:xfrm>
                <a:off x="4680093"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53" name="Line 64">
                <a:extLst>
                  <a:ext uri="{FF2B5EF4-FFF2-40B4-BE49-F238E27FC236}">
                    <a16:creationId xmlns:a16="http://schemas.microsoft.com/office/drawing/2014/main" id="{E116C106-EDD7-4525-8331-AF763DBD5099}"/>
                  </a:ext>
                </a:extLst>
              </p:cNvPr>
              <p:cNvSpPr>
                <a:spLocks noChangeShapeType="1"/>
              </p:cNvSpPr>
              <p:nvPr userDrawn="1"/>
            </p:nvSpPr>
            <p:spPr bwMode="auto">
              <a:xfrm>
                <a:off x="4824084"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54" name="Line 65">
                <a:extLst>
                  <a:ext uri="{FF2B5EF4-FFF2-40B4-BE49-F238E27FC236}">
                    <a16:creationId xmlns:a16="http://schemas.microsoft.com/office/drawing/2014/main" id="{01EDFBFB-DC26-4E57-A944-533C6EE0BA5E}"/>
                  </a:ext>
                </a:extLst>
              </p:cNvPr>
              <p:cNvSpPr>
                <a:spLocks noChangeShapeType="1"/>
              </p:cNvSpPr>
              <p:nvPr userDrawn="1"/>
            </p:nvSpPr>
            <p:spPr bwMode="auto">
              <a:xfrm>
                <a:off x="4968075"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55" name="Line 66">
                <a:extLst>
                  <a:ext uri="{FF2B5EF4-FFF2-40B4-BE49-F238E27FC236}">
                    <a16:creationId xmlns:a16="http://schemas.microsoft.com/office/drawing/2014/main" id="{516D8656-E3DA-45A8-BD0D-73310520E9CD}"/>
                  </a:ext>
                </a:extLst>
              </p:cNvPr>
              <p:cNvSpPr>
                <a:spLocks noChangeShapeType="1"/>
              </p:cNvSpPr>
              <p:nvPr userDrawn="1"/>
            </p:nvSpPr>
            <p:spPr bwMode="auto">
              <a:xfrm>
                <a:off x="5112066"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56" name="Line 67">
                <a:extLst>
                  <a:ext uri="{FF2B5EF4-FFF2-40B4-BE49-F238E27FC236}">
                    <a16:creationId xmlns:a16="http://schemas.microsoft.com/office/drawing/2014/main" id="{DCAB2907-1E27-45BF-B1C1-F8A2E1689BD7}"/>
                  </a:ext>
                </a:extLst>
              </p:cNvPr>
              <p:cNvSpPr>
                <a:spLocks noChangeShapeType="1"/>
              </p:cNvSpPr>
              <p:nvPr userDrawn="1"/>
            </p:nvSpPr>
            <p:spPr bwMode="auto">
              <a:xfrm>
                <a:off x="5256057"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57" name="Line 68">
                <a:extLst>
                  <a:ext uri="{FF2B5EF4-FFF2-40B4-BE49-F238E27FC236}">
                    <a16:creationId xmlns:a16="http://schemas.microsoft.com/office/drawing/2014/main" id="{81D1F1C5-94E6-4F1D-8239-10503B1EA522}"/>
                  </a:ext>
                </a:extLst>
              </p:cNvPr>
              <p:cNvSpPr>
                <a:spLocks noChangeShapeType="1"/>
              </p:cNvSpPr>
              <p:nvPr userDrawn="1"/>
            </p:nvSpPr>
            <p:spPr bwMode="auto">
              <a:xfrm>
                <a:off x="5400048"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58" name="Line 69">
                <a:extLst>
                  <a:ext uri="{FF2B5EF4-FFF2-40B4-BE49-F238E27FC236}">
                    <a16:creationId xmlns:a16="http://schemas.microsoft.com/office/drawing/2014/main" id="{A56774E5-27EC-4B91-B2B6-43D35A113909}"/>
                  </a:ext>
                </a:extLst>
              </p:cNvPr>
              <p:cNvSpPr>
                <a:spLocks noChangeShapeType="1"/>
              </p:cNvSpPr>
              <p:nvPr userDrawn="1"/>
            </p:nvSpPr>
            <p:spPr bwMode="auto">
              <a:xfrm>
                <a:off x="5544039"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59" name="Line 70">
                <a:extLst>
                  <a:ext uri="{FF2B5EF4-FFF2-40B4-BE49-F238E27FC236}">
                    <a16:creationId xmlns:a16="http://schemas.microsoft.com/office/drawing/2014/main" id="{9800AC9C-BCC9-4F13-892C-EECB0A1FC769}"/>
                  </a:ext>
                </a:extLst>
              </p:cNvPr>
              <p:cNvSpPr>
                <a:spLocks noChangeShapeType="1"/>
              </p:cNvSpPr>
              <p:nvPr userDrawn="1"/>
            </p:nvSpPr>
            <p:spPr bwMode="auto">
              <a:xfrm>
                <a:off x="5832021"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60" name="Line 71">
                <a:extLst>
                  <a:ext uri="{FF2B5EF4-FFF2-40B4-BE49-F238E27FC236}">
                    <a16:creationId xmlns:a16="http://schemas.microsoft.com/office/drawing/2014/main" id="{A3263990-A43F-4BB3-8186-6604B03F0622}"/>
                  </a:ext>
                </a:extLst>
              </p:cNvPr>
              <p:cNvSpPr>
                <a:spLocks noChangeShapeType="1"/>
              </p:cNvSpPr>
              <p:nvPr userDrawn="1"/>
            </p:nvSpPr>
            <p:spPr bwMode="auto">
              <a:xfrm>
                <a:off x="5976012"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61" name="Line 72">
                <a:extLst>
                  <a:ext uri="{FF2B5EF4-FFF2-40B4-BE49-F238E27FC236}">
                    <a16:creationId xmlns:a16="http://schemas.microsoft.com/office/drawing/2014/main" id="{16BEC931-F307-4ACA-A3A8-CA67CE5625F1}"/>
                  </a:ext>
                </a:extLst>
              </p:cNvPr>
              <p:cNvSpPr>
                <a:spLocks noChangeShapeType="1"/>
              </p:cNvSpPr>
              <p:nvPr userDrawn="1"/>
            </p:nvSpPr>
            <p:spPr bwMode="auto">
              <a:xfrm>
                <a:off x="6120003"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62" name="Line 73">
                <a:extLst>
                  <a:ext uri="{FF2B5EF4-FFF2-40B4-BE49-F238E27FC236}">
                    <a16:creationId xmlns:a16="http://schemas.microsoft.com/office/drawing/2014/main" id="{A324BBE2-E676-4BDC-8778-60AA1DD15F31}"/>
                  </a:ext>
                </a:extLst>
              </p:cNvPr>
              <p:cNvSpPr>
                <a:spLocks noChangeShapeType="1"/>
              </p:cNvSpPr>
              <p:nvPr userDrawn="1"/>
            </p:nvSpPr>
            <p:spPr bwMode="auto">
              <a:xfrm>
                <a:off x="6263994"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63" name="Line 74">
                <a:extLst>
                  <a:ext uri="{FF2B5EF4-FFF2-40B4-BE49-F238E27FC236}">
                    <a16:creationId xmlns:a16="http://schemas.microsoft.com/office/drawing/2014/main" id="{42FC0755-57F6-44A3-BB19-7D641ADCB840}"/>
                  </a:ext>
                </a:extLst>
              </p:cNvPr>
              <p:cNvSpPr>
                <a:spLocks noChangeShapeType="1"/>
              </p:cNvSpPr>
              <p:nvPr userDrawn="1"/>
            </p:nvSpPr>
            <p:spPr bwMode="auto">
              <a:xfrm>
                <a:off x="6407985"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64" name="Line 75">
                <a:extLst>
                  <a:ext uri="{FF2B5EF4-FFF2-40B4-BE49-F238E27FC236}">
                    <a16:creationId xmlns:a16="http://schemas.microsoft.com/office/drawing/2014/main" id="{A5C58F26-C28C-4B35-917E-1E63621DB12B}"/>
                  </a:ext>
                </a:extLst>
              </p:cNvPr>
              <p:cNvSpPr>
                <a:spLocks noChangeShapeType="1"/>
              </p:cNvSpPr>
              <p:nvPr userDrawn="1"/>
            </p:nvSpPr>
            <p:spPr bwMode="auto">
              <a:xfrm>
                <a:off x="6551976"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65" name="Line 76">
                <a:extLst>
                  <a:ext uri="{FF2B5EF4-FFF2-40B4-BE49-F238E27FC236}">
                    <a16:creationId xmlns:a16="http://schemas.microsoft.com/office/drawing/2014/main" id="{30C881A0-EEBC-4BB4-9C17-2B5757877FCF}"/>
                  </a:ext>
                </a:extLst>
              </p:cNvPr>
              <p:cNvSpPr>
                <a:spLocks noChangeShapeType="1"/>
              </p:cNvSpPr>
              <p:nvPr userDrawn="1"/>
            </p:nvSpPr>
            <p:spPr bwMode="auto">
              <a:xfrm>
                <a:off x="6695967"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66" name="Line 77">
                <a:extLst>
                  <a:ext uri="{FF2B5EF4-FFF2-40B4-BE49-F238E27FC236}">
                    <a16:creationId xmlns:a16="http://schemas.microsoft.com/office/drawing/2014/main" id="{A48987BB-1B09-4C91-BB84-CFFD8D636BC1}"/>
                  </a:ext>
                </a:extLst>
              </p:cNvPr>
              <p:cNvSpPr>
                <a:spLocks noChangeShapeType="1"/>
              </p:cNvSpPr>
              <p:nvPr userDrawn="1"/>
            </p:nvSpPr>
            <p:spPr bwMode="auto">
              <a:xfrm>
                <a:off x="6839958"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67" name="Line 78">
                <a:extLst>
                  <a:ext uri="{FF2B5EF4-FFF2-40B4-BE49-F238E27FC236}">
                    <a16:creationId xmlns:a16="http://schemas.microsoft.com/office/drawing/2014/main" id="{6F310DF1-3F01-4BB7-A130-3CFA51FF99E0}"/>
                  </a:ext>
                </a:extLst>
              </p:cNvPr>
              <p:cNvSpPr>
                <a:spLocks noChangeShapeType="1"/>
              </p:cNvSpPr>
              <p:nvPr userDrawn="1"/>
            </p:nvSpPr>
            <p:spPr bwMode="auto">
              <a:xfrm>
                <a:off x="6983949"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68" name="Line 79">
                <a:extLst>
                  <a:ext uri="{FF2B5EF4-FFF2-40B4-BE49-F238E27FC236}">
                    <a16:creationId xmlns:a16="http://schemas.microsoft.com/office/drawing/2014/main" id="{F136FCEC-5AA3-4B96-9255-4FDF9D72B90C}"/>
                  </a:ext>
                </a:extLst>
              </p:cNvPr>
              <p:cNvSpPr>
                <a:spLocks noChangeShapeType="1"/>
              </p:cNvSpPr>
              <p:nvPr userDrawn="1"/>
            </p:nvSpPr>
            <p:spPr bwMode="auto">
              <a:xfrm>
                <a:off x="7127940"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69" name="Line 80">
                <a:extLst>
                  <a:ext uri="{FF2B5EF4-FFF2-40B4-BE49-F238E27FC236}">
                    <a16:creationId xmlns:a16="http://schemas.microsoft.com/office/drawing/2014/main" id="{8B9A911D-24C2-4C3A-9D3B-4753C339C8FA}"/>
                  </a:ext>
                </a:extLst>
              </p:cNvPr>
              <p:cNvSpPr>
                <a:spLocks noChangeShapeType="1"/>
              </p:cNvSpPr>
              <p:nvPr userDrawn="1"/>
            </p:nvSpPr>
            <p:spPr bwMode="auto">
              <a:xfrm>
                <a:off x="7271931"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70" name="Line 81">
                <a:extLst>
                  <a:ext uri="{FF2B5EF4-FFF2-40B4-BE49-F238E27FC236}">
                    <a16:creationId xmlns:a16="http://schemas.microsoft.com/office/drawing/2014/main" id="{EA85A6BB-33C3-4AFD-AC9D-203F9FFB5949}"/>
                  </a:ext>
                </a:extLst>
              </p:cNvPr>
              <p:cNvSpPr>
                <a:spLocks noChangeShapeType="1"/>
              </p:cNvSpPr>
              <p:nvPr userDrawn="1"/>
            </p:nvSpPr>
            <p:spPr bwMode="auto">
              <a:xfrm>
                <a:off x="7415922"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71" name="Line 82">
                <a:extLst>
                  <a:ext uri="{FF2B5EF4-FFF2-40B4-BE49-F238E27FC236}">
                    <a16:creationId xmlns:a16="http://schemas.microsoft.com/office/drawing/2014/main" id="{19E50750-9F84-48C5-AEC8-1D29E7AFECCB}"/>
                  </a:ext>
                </a:extLst>
              </p:cNvPr>
              <p:cNvSpPr>
                <a:spLocks noChangeShapeType="1"/>
              </p:cNvSpPr>
              <p:nvPr userDrawn="1"/>
            </p:nvSpPr>
            <p:spPr bwMode="auto">
              <a:xfrm>
                <a:off x="7559913"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72" name="Line 83">
                <a:extLst>
                  <a:ext uri="{FF2B5EF4-FFF2-40B4-BE49-F238E27FC236}">
                    <a16:creationId xmlns:a16="http://schemas.microsoft.com/office/drawing/2014/main" id="{903E5069-63FB-4302-9479-8881D694109F}"/>
                  </a:ext>
                </a:extLst>
              </p:cNvPr>
              <p:cNvSpPr>
                <a:spLocks noChangeShapeType="1"/>
              </p:cNvSpPr>
              <p:nvPr userDrawn="1"/>
            </p:nvSpPr>
            <p:spPr bwMode="auto">
              <a:xfrm>
                <a:off x="7703904"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73" name="Line 84">
                <a:extLst>
                  <a:ext uri="{FF2B5EF4-FFF2-40B4-BE49-F238E27FC236}">
                    <a16:creationId xmlns:a16="http://schemas.microsoft.com/office/drawing/2014/main" id="{139CC5DA-BD48-489C-B464-563C241A3BA5}"/>
                  </a:ext>
                </a:extLst>
              </p:cNvPr>
              <p:cNvSpPr>
                <a:spLocks noChangeShapeType="1"/>
              </p:cNvSpPr>
              <p:nvPr userDrawn="1"/>
            </p:nvSpPr>
            <p:spPr bwMode="auto">
              <a:xfrm>
                <a:off x="7847895"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74" name="Line 85">
                <a:extLst>
                  <a:ext uri="{FF2B5EF4-FFF2-40B4-BE49-F238E27FC236}">
                    <a16:creationId xmlns:a16="http://schemas.microsoft.com/office/drawing/2014/main" id="{E4E7648E-3908-44E2-B647-6CC9C84F69A0}"/>
                  </a:ext>
                </a:extLst>
              </p:cNvPr>
              <p:cNvSpPr>
                <a:spLocks noChangeShapeType="1"/>
              </p:cNvSpPr>
              <p:nvPr userDrawn="1"/>
            </p:nvSpPr>
            <p:spPr bwMode="auto">
              <a:xfrm>
                <a:off x="7991886"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75" name="Line 86">
                <a:extLst>
                  <a:ext uri="{FF2B5EF4-FFF2-40B4-BE49-F238E27FC236}">
                    <a16:creationId xmlns:a16="http://schemas.microsoft.com/office/drawing/2014/main" id="{21DF561F-A1E0-42DB-AC79-430B878E1EE5}"/>
                  </a:ext>
                </a:extLst>
              </p:cNvPr>
              <p:cNvSpPr>
                <a:spLocks noChangeShapeType="1"/>
              </p:cNvSpPr>
              <p:nvPr userDrawn="1"/>
            </p:nvSpPr>
            <p:spPr bwMode="auto">
              <a:xfrm>
                <a:off x="8135877"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76" name="Line 87">
                <a:extLst>
                  <a:ext uri="{FF2B5EF4-FFF2-40B4-BE49-F238E27FC236}">
                    <a16:creationId xmlns:a16="http://schemas.microsoft.com/office/drawing/2014/main" id="{DF80195F-4DE8-4B2E-85C5-667685F28B07}"/>
                  </a:ext>
                </a:extLst>
              </p:cNvPr>
              <p:cNvSpPr>
                <a:spLocks noChangeShapeType="1"/>
              </p:cNvSpPr>
              <p:nvPr userDrawn="1"/>
            </p:nvSpPr>
            <p:spPr bwMode="auto">
              <a:xfrm>
                <a:off x="8279868"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77" name="Line 88">
                <a:extLst>
                  <a:ext uri="{FF2B5EF4-FFF2-40B4-BE49-F238E27FC236}">
                    <a16:creationId xmlns:a16="http://schemas.microsoft.com/office/drawing/2014/main" id="{950156CB-EC38-4330-ACB4-071530299217}"/>
                  </a:ext>
                </a:extLst>
              </p:cNvPr>
              <p:cNvSpPr>
                <a:spLocks noChangeShapeType="1"/>
              </p:cNvSpPr>
              <p:nvPr userDrawn="1"/>
            </p:nvSpPr>
            <p:spPr bwMode="auto">
              <a:xfrm>
                <a:off x="8423859"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78" name="Line 89">
                <a:extLst>
                  <a:ext uri="{FF2B5EF4-FFF2-40B4-BE49-F238E27FC236}">
                    <a16:creationId xmlns:a16="http://schemas.microsoft.com/office/drawing/2014/main" id="{23CF9568-C7E2-46DF-ACAE-A058B1248098}"/>
                  </a:ext>
                </a:extLst>
              </p:cNvPr>
              <p:cNvSpPr>
                <a:spLocks noChangeShapeType="1"/>
              </p:cNvSpPr>
              <p:nvPr userDrawn="1"/>
            </p:nvSpPr>
            <p:spPr bwMode="auto">
              <a:xfrm>
                <a:off x="8567850"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79" name="Line 90">
                <a:extLst>
                  <a:ext uri="{FF2B5EF4-FFF2-40B4-BE49-F238E27FC236}">
                    <a16:creationId xmlns:a16="http://schemas.microsoft.com/office/drawing/2014/main" id="{13166C5E-416D-469C-AA8A-B8D07B219571}"/>
                  </a:ext>
                </a:extLst>
              </p:cNvPr>
              <p:cNvSpPr>
                <a:spLocks noChangeShapeType="1"/>
              </p:cNvSpPr>
              <p:nvPr userDrawn="1"/>
            </p:nvSpPr>
            <p:spPr bwMode="auto">
              <a:xfrm>
                <a:off x="8711841"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80" name="Line 91">
                <a:extLst>
                  <a:ext uri="{FF2B5EF4-FFF2-40B4-BE49-F238E27FC236}">
                    <a16:creationId xmlns:a16="http://schemas.microsoft.com/office/drawing/2014/main" id="{9DAE61BC-BEBA-48C7-BC41-8DE2F005912E}"/>
                  </a:ext>
                </a:extLst>
              </p:cNvPr>
              <p:cNvSpPr>
                <a:spLocks noChangeShapeType="1"/>
              </p:cNvSpPr>
              <p:nvPr userDrawn="1"/>
            </p:nvSpPr>
            <p:spPr bwMode="auto">
              <a:xfrm>
                <a:off x="8855832"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81" name="Line 92">
                <a:extLst>
                  <a:ext uri="{FF2B5EF4-FFF2-40B4-BE49-F238E27FC236}">
                    <a16:creationId xmlns:a16="http://schemas.microsoft.com/office/drawing/2014/main" id="{0D115BF0-C553-4D94-ADCF-978740C1478D}"/>
                  </a:ext>
                </a:extLst>
              </p:cNvPr>
              <p:cNvSpPr>
                <a:spLocks noChangeShapeType="1"/>
              </p:cNvSpPr>
              <p:nvPr userDrawn="1"/>
            </p:nvSpPr>
            <p:spPr bwMode="auto">
              <a:xfrm>
                <a:off x="8999823"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82" name="Line 93">
                <a:extLst>
                  <a:ext uri="{FF2B5EF4-FFF2-40B4-BE49-F238E27FC236}">
                    <a16:creationId xmlns:a16="http://schemas.microsoft.com/office/drawing/2014/main" id="{3CF81141-7FF1-4862-BF52-DBAB1E11CD6C}"/>
                  </a:ext>
                </a:extLst>
              </p:cNvPr>
              <p:cNvSpPr>
                <a:spLocks noChangeShapeType="1"/>
              </p:cNvSpPr>
              <p:nvPr userDrawn="1"/>
            </p:nvSpPr>
            <p:spPr bwMode="auto">
              <a:xfrm>
                <a:off x="9143814"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83" name="Line 94">
                <a:extLst>
                  <a:ext uri="{FF2B5EF4-FFF2-40B4-BE49-F238E27FC236}">
                    <a16:creationId xmlns:a16="http://schemas.microsoft.com/office/drawing/2014/main" id="{825A71A9-F3FF-4722-A5F3-BE4C67CB25D2}"/>
                  </a:ext>
                </a:extLst>
              </p:cNvPr>
              <p:cNvSpPr>
                <a:spLocks noChangeShapeType="1"/>
              </p:cNvSpPr>
              <p:nvPr userDrawn="1"/>
            </p:nvSpPr>
            <p:spPr bwMode="auto">
              <a:xfrm>
                <a:off x="9287805"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84" name="Line 95">
                <a:extLst>
                  <a:ext uri="{FF2B5EF4-FFF2-40B4-BE49-F238E27FC236}">
                    <a16:creationId xmlns:a16="http://schemas.microsoft.com/office/drawing/2014/main" id="{73D58FDC-2752-4C5C-903A-E83E7C0BDB7F}"/>
                  </a:ext>
                </a:extLst>
              </p:cNvPr>
              <p:cNvSpPr>
                <a:spLocks noChangeShapeType="1"/>
              </p:cNvSpPr>
              <p:nvPr userDrawn="1"/>
            </p:nvSpPr>
            <p:spPr bwMode="auto">
              <a:xfrm>
                <a:off x="9431796"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85" name="Line 96">
                <a:extLst>
                  <a:ext uri="{FF2B5EF4-FFF2-40B4-BE49-F238E27FC236}">
                    <a16:creationId xmlns:a16="http://schemas.microsoft.com/office/drawing/2014/main" id="{1D9077B5-BA29-48A1-9E99-E6BC1338C0EB}"/>
                  </a:ext>
                </a:extLst>
              </p:cNvPr>
              <p:cNvSpPr>
                <a:spLocks noChangeShapeType="1"/>
              </p:cNvSpPr>
              <p:nvPr userDrawn="1"/>
            </p:nvSpPr>
            <p:spPr bwMode="auto">
              <a:xfrm>
                <a:off x="9575787"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86" name="Line 97">
                <a:extLst>
                  <a:ext uri="{FF2B5EF4-FFF2-40B4-BE49-F238E27FC236}">
                    <a16:creationId xmlns:a16="http://schemas.microsoft.com/office/drawing/2014/main" id="{04D00D3D-AD1E-46F3-BBC1-6D706FD2E638}"/>
                  </a:ext>
                </a:extLst>
              </p:cNvPr>
              <p:cNvSpPr>
                <a:spLocks noChangeShapeType="1"/>
              </p:cNvSpPr>
              <p:nvPr userDrawn="1"/>
            </p:nvSpPr>
            <p:spPr bwMode="auto">
              <a:xfrm>
                <a:off x="9719778"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dirty="0"/>
              </a:p>
            </p:txBody>
          </p:sp>
          <p:sp>
            <p:nvSpPr>
              <p:cNvPr id="187" name="Line 98">
                <a:extLst>
                  <a:ext uri="{FF2B5EF4-FFF2-40B4-BE49-F238E27FC236}">
                    <a16:creationId xmlns:a16="http://schemas.microsoft.com/office/drawing/2014/main" id="{8B8C72C2-09DA-4E85-A6CF-0D49F6F062A2}"/>
                  </a:ext>
                </a:extLst>
              </p:cNvPr>
              <p:cNvSpPr>
                <a:spLocks noChangeShapeType="1"/>
              </p:cNvSpPr>
              <p:nvPr userDrawn="1"/>
            </p:nvSpPr>
            <p:spPr bwMode="auto">
              <a:xfrm>
                <a:off x="9863769"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88" name="Line 99">
                <a:extLst>
                  <a:ext uri="{FF2B5EF4-FFF2-40B4-BE49-F238E27FC236}">
                    <a16:creationId xmlns:a16="http://schemas.microsoft.com/office/drawing/2014/main" id="{023FB8CA-9249-41B9-B79D-E7047A11CDE3}"/>
                  </a:ext>
                </a:extLst>
              </p:cNvPr>
              <p:cNvSpPr>
                <a:spLocks noChangeShapeType="1"/>
              </p:cNvSpPr>
              <p:nvPr userDrawn="1"/>
            </p:nvSpPr>
            <p:spPr bwMode="auto">
              <a:xfrm>
                <a:off x="1368300"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89" name="Line 100">
                <a:extLst>
                  <a:ext uri="{FF2B5EF4-FFF2-40B4-BE49-F238E27FC236}">
                    <a16:creationId xmlns:a16="http://schemas.microsoft.com/office/drawing/2014/main" id="{5E2EE7B6-A266-41AD-AF8B-85E680009A9C}"/>
                  </a:ext>
                </a:extLst>
              </p:cNvPr>
              <p:cNvSpPr>
                <a:spLocks noChangeShapeType="1"/>
              </p:cNvSpPr>
              <p:nvPr userDrawn="1"/>
            </p:nvSpPr>
            <p:spPr bwMode="auto">
              <a:xfrm>
                <a:off x="10007760"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90" name="Line 103">
                <a:extLst>
                  <a:ext uri="{FF2B5EF4-FFF2-40B4-BE49-F238E27FC236}">
                    <a16:creationId xmlns:a16="http://schemas.microsoft.com/office/drawing/2014/main" id="{9106F1FC-96C8-4F51-8C03-CC29366E653F}"/>
                  </a:ext>
                </a:extLst>
              </p:cNvPr>
              <p:cNvSpPr>
                <a:spLocks noChangeShapeType="1"/>
              </p:cNvSpPr>
              <p:nvPr userDrawn="1"/>
            </p:nvSpPr>
            <p:spPr bwMode="auto">
              <a:xfrm>
                <a:off x="5688030" y="863222"/>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91" name="Line 99">
                <a:extLst>
                  <a:ext uri="{FF2B5EF4-FFF2-40B4-BE49-F238E27FC236}">
                    <a16:creationId xmlns:a16="http://schemas.microsoft.com/office/drawing/2014/main" id="{0A31AAB5-D66C-48CA-B6DE-775F077AF4F9}"/>
                  </a:ext>
                </a:extLst>
              </p:cNvPr>
              <p:cNvSpPr>
                <a:spLocks noChangeShapeType="1"/>
              </p:cNvSpPr>
              <p:nvPr userDrawn="1"/>
            </p:nvSpPr>
            <p:spPr bwMode="auto">
              <a:xfrm>
                <a:off x="1224309"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92" name="Line 99">
                <a:extLst>
                  <a:ext uri="{FF2B5EF4-FFF2-40B4-BE49-F238E27FC236}">
                    <a16:creationId xmlns:a16="http://schemas.microsoft.com/office/drawing/2014/main" id="{F3BFD4DC-EBB1-4BA3-9B97-E79C17C2DB21}"/>
                  </a:ext>
                </a:extLst>
              </p:cNvPr>
              <p:cNvSpPr>
                <a:spLocks noChangeShapeType="1"/>
              </p:cNvSpPr>
              <p:nvPr userDrawn="1"/>
            </p:nvSpPr>
            <p:spPr bwMode="auto">
              <a:xfrm>
                <a:off x="1080318"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93" name="Line 100">
                <a:extLst>
                  <a:ext uri="{FF2B5EF4-FFF2-40B4-BE49-F238E27FC236}">
                    <a16:creationId xmlns:a16="http://schemas.microsoft.com/office/drawing/2014/main" id="{C33333CF-1ABF-468B-BF92-F74F0290A88F}"/>
                  </a:ext>
                </a:extLst>
              </p:cNvPr>
              <p:cNvSpPr>
                <a:spLocks noChangeShapeType="1"/>
              </p:cNvSpPr>
              <p:nvPr userDrawn="1"/>
            </p:nvSpPr>
            <p:spPr bwMode="auto">
              <a:xfrm>
                <a:off x="10151762"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94" name="Line 99">
                <a:extLst>
                  <a:ext uri="{FF2B5EF4-FFF2-40B4-BE49-F238E27FC236}">
                    <a16:creationId xmlns:a16="http://schemas.microsoft.com/office/drawing/2014/main" id="{CBBA0E37-1032-4E8A-9FC3-A2763C41E447}"/>
                  </a:ext>
                </a:extLst>
              </p:cNvPr>
              <p:cNvSpPr>
                <a:spLocks noChangeShapeType="1"/>
              </p:cNvSpPr>
              <p:nvPr userDrawn="1"/>
            </p:nvSpPr>
            <p:spPr bwMode="auto">
              <a:xfrm>
                <a:off x="504354"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95" name="Line 99">
                <a:extLst>
                  <a:ext uri="{FF2B5EF4-FFF2-40B4-BE49-F238E27FC236}">
                    <a16:creationId xmlns:a16="http://schemas.microsoft.com/office/drawing/2014/main" id="{7913FFE3-4271-4AB8-AC51-28B477A79C77}"/>
                  </a:ext>
                </a:extLst>
              </p:cNvPr>
              <p:cNvSpPr>
                <a:spLocks noChangeShapeType="1"/>
              </p:cNvSpPr>
              <p:nvPr userDrawn="1"/>
            </p:nvSpPr>
            <p:spPr bwMode="auto">
              <a:xfrm>
                <a:off x="360363"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96" name="Line 99">
                <a:extLst>
                  <a:ext uri="{FF2B5EF4-FFF2-40B4-BE49-F238E27FC236}">
                    <a16:creationId xmlns:a16="http://schemas.microsoft.com/office/drawing/2014/main" id="{0B160B74-EA72-4E5F-9B88-FB26B1AB118E}"/>
                  </a:ext>
                </a:extLst>
              </p:cNvPr>
              <p:cNvSpPr>
                <a:spLocks noChangeShapeType="1"/>
              </p:cNvSpPr>
              <p:nvPr userDrawn="1"/>
            </p:nvSpPr>
            <p:spPr bwMode="auto">
              <a:xfrm>
                <a:off x="792336"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97" name="Line 99">
                <a:extLst>
                  <a:ext uri="{FF2B5EF4-FFF2-40B4-BE49-F238E27FC236}">
                    <a16:creationId xmlns:a16="http://schemas.microsoft.com/office/drawing/2014/main" id="{267B3B24-A0FB-459F-8A45-2BA720ADF5B1}"/>
                  </a:ext>
                </a:extLst>
              </p:cNvPr>
              <p:cNvSpPr>
                <a:spLocks noChangeShapeType="1"/>
              </p:cNvSpPr>
              <p:nvPr userDrawn="1"/>
            </p:nvSpPr>
            <p:spPr bwMode="auto">
              <a:xfrm>
                <a:off x="648345"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98" name="Line 99">
                <a:extLst>
                  <a:ext uri="{FF2B5EF4-FFF2-40B4-BE49-F238E27FC236}">
                    <a16:creationId xmlns:a16="http://schemas.microsoft.com/office/drawing/2014/main" id="{3A44C382-B68E-4435-8B76-841D87F9A5F1}"/>
                  </a:ext>
                </a:extLst>
              </p:cNvPr>
              <p:cNvSpPr>
                <a:spLocks noChangeShapeType="1"/>
              </p:cNvSpPr>
              <p:nvPr userDrawn="1"/>
            </p:nvSpPr>
            <p:spPr bwMode="auto">
              <a:xfrm>
                <a:off x="936327"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sp>
            <p:nvSpPr>
              <p:cNvPr id="199" name="Line 100">
                <a:extLst>
                  <a:ext uri="{FF2B5EF4-FFF2-40B4-BE49-F238E27FC236}">
                    <a16:creationId xmlns:a16="http://schemas.microsoft.com/office/drawing/2014/main" id="{12040A76-F4FC-45AE-AC38-6DAE9DCFF0E3}"/>
                  </a:ext>
                </a:extLst>
              </p:cNvPr>
              <p:cNvSpPr>
                <a:spLocks noChangeShapeType="1"/>
              </p:cNvSpPr>
              <p:nvPr userDrawn="1"/>
            </p:nvSpPr>
            <p:spPr bwMode="auto">
              <a:xfrm>
                <a:off x="10296200" y="863221"/>
                <a:ext cx="0" cy="6337678"/>
              </a:xfrm>
              <a:prstGeom prst="line">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943"/>
              </a:p>
            </p:txBody>
          </p:sp>
        </p:grpSp>
      </p:grpSp>
    </p:spTree>
    <p:extLst>
      <p:ext uri="{BB962C8B-B14F-4D97-AF65-F5344CB8AC3E}">
        <p14:creationId xmlns:p14="http://schemas.microsoft.com/office/powerpoint/2010/main" val="365543037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Lst>
  <p:hf hdr="0" ftr="0" dt="0"/>
  <p:txStyles>
    <p:titleStyle>
      <a:lvl1pPr algn="l" defTabSz="987017" rtl="0" eaLnBrk="1" latinLnBrk="0" hangingPunct="1">
        <a:lnSpc>
          <a:spcPct val="90000"/>
        </a:lnSpc>
        <a:spcBef>
          <a:spcPct val="0"/>
        </a:spcBef>
        <a:buNone/>
        <a:defRPr kumimoji="1" sz="4749" kern="1200">
          <a:solidFill>
            <a:schemeClr val="tx1"/>
          </a:solidFill>
          <a:latin typeface="+mj-lt"/>
          <a:ea typeface="+mj-ea"/>
          <a:cs typeface="+mj-cs"/>
        </a:defRPr>
      </a:lvl1pPr>
    </p:titleStyle>
    <p:bodyStyle>
      <a:lvl1pPr marL="246755" indent="-246755" algn="l" defTabSz="987017" rtl="0" eaLnBrk="1" latinLnBrk="0" hangingPunct="1">
        <a:lnSpc>
          <a:spcPct val="90000"/>
        </a:lnSpc>
        <a:spcBef>
          <a:spcPts val="1079"/>
        </a:spcBef>
        <a:buFont typeface="Arial" panose="020B0604020202020204" pitchFamily="34" charset="0"/>
        <a:buChar char="•"/>
        <a:defRPr kumimoji="1" sz="3022" kern="1200">
          <a:solidFill>
            <a:schemeClr val="tx1"/>
          </a:solidFill>
          <a:latin typeface="+mn-lt"/>
          <a:ea typeface="+mn-ea"/>
          <a:cs typeface="+mn-cs"/>
        </a:defRPr>
      </a:lvl1pPr>
      <a:lvl2pPr marL="740262" indent="-246755" algn="l" defTabSz="987017" rtl="0" eaLnBrk="1" latinLnBrk="0" hangingPunct="1">
        <a:lnSpc>
          <a:spcPct val="90000"/>
        </a:lnSpc>
        <a:spcBef>
          <a:spcPts val="540"/>
        </a:spcBef>
        <a:buFont typeface="Arial" panose="020B0604020202020204" pitchFamily="34" charset="0"/>
        <a:buChar char="•"/>
        <a:defRPr kumimoji="1" sz="2590" kern="1200">
          <a:solidFill>
            <a:schemeClr val="tx1"/>
          </a:solidFill>
          <a:latin typeface="+mn-lt"/>
          <a:ea typeface="+mn-ea"/>
          <a:cs typeface="+mn-cs"/>
        </a:defRPr>
      </a:lvl2pPr>
      <a:lvl3pPr marL="1233772" indent="-246755" algn="l" defTabSz="987017" rtl="0" eaLnBrk="1" latinLnBrk="0" hangingPunct="1">
        <a:lnSpc>
          <a:spcPct val="90000"/>
        </a:lnSpc>
        <a:spcBef>
          <a:spcPts val="540"/>
        </a:spcBef>
        <a:buFont typeface="Arial" panose="020B0604020202020204" pitchFamily="34" charset="0"/>
        <a:buChar char="•"/>
        <a:defRPr kumimoji="1" sz="2159" kern="1200">
          <a:solidFill>
            <a:schemeClr val="tx1"/>
          </a:solidFill>
          <a:latin typeface="+mn-lt"/>
          <a:ea typeface="+mn-ea"/>
          <a:cs typeface="+mn-cs"/>
        </a:defRPr>
      </a:lvl3pPr>
      <a:lvl4pPr marL="1727280" indent="-246755" algn="l" defTabSz="987017" rtl="0" eaLnBrk="1" latinLnBrk="0" hangingPunct="1">
        <a:lnSpc>
          <a:spcPct val="90000"/>
        </a:lnSpc>
        <a:spcBef>
          <a:spcPts val="540"/>
        </a:spcBef>
        <a:buFont typeface="Arial" panose="020B0604020202020204" pitchFamily="34" charset="0"/>
        <a:buChar char="•"/>
        <a:defRPr kumimoji="1" sz="1943" kern="1200">
          <a:solidFill>
            <a:schemeClr val="tx1"/>
          </a:solidFill>
          <a:latin typeface="+mn-lt"/>
          <a:ea typeface="+mn-ea"/>
          <a:cs typeface="+mn-cs"/>
        </a:defRPr>
      </a:lvl4pPr>
      <a:lvl5pPr marL="2220788" indent="-246755" algn="l" defTabSz="987017" rtl="0" eaLnBrk="1" latinLnBrk="0" hangingPunct="1">
        <a:lnSpc>
          <a:spcPct val="90000"/>
        </a:lnSpc>
        <a:spcBef>
          <a:spcPts val="540"/>
        </a:spcBef>
        <a:buFont typeface="Arial" panose="020B0604020202020204" pitchFamily="34" charset="0"/>
        <a:buChar char="•"/>
        <a:defRPr kumimoji="1" sz="1943" kern="1200">
          <a:solidFill>
            <a:schemeClr val="tx1"/>
          </a:solidFill>
          <a:latin typeface="+mn-lt"/>
          <a:ea typeface="+mn-ea"/>
          <a:cs typeface="+mn-cs"/>
        </a:defRPr>
      </a:lvl5pPr>
      <a:lvl6pPr marL="2714297" indent="-246755" algn="l" defTabSz="987017" rtl="0" eaLnBrk="1" latinLnBrk="0" hangingPunct="1">
        <a:lnSpc>
          <a:spcPct val="90000"/>
        </a:lnSpc>
        <a:spcBef>
          <a:spcPts val="540"/>
        </a:spcBef>
        <a:buFont typeface="Arial" panose="020B0604020202020204" pitchFamily="34" charset="0"/>
        <a:buChar char="•"/>
        <a:defRPr kumimoji="1" sz="1943" kern="1200">
          <a:solidFill>
            <a:schemeClr val="tx1"/>
          </a:solidFill>
          <a:latin typeface="+mn-lt"/>
          <a:ea typeface="+mn-ea"/>
          <a:cs typeface="+mn-cs"/>
        </a:defRPr>
      </a:lvl6pPr>
      <a:lvl7pPr marL="3207805" indent="-246755" algn="l" defTabSz="987017" rtl="0" eaLnBrk="1" latinLnBrk="0" hangingPunct="1">
        <a:lnSpc>
          <a:spcPct val="90000"/>
        </a:lnSpc>
        <a:spcBef>
          <a:spcPts val="540"/>
        </a:spcBef>
        <a:buFont typeface="Arial" panose="020B0604020202020204" pitchFamily="34" charset="0"/>
        <a:buChar char="•"/>
        <a:defRPr kumimoji="1" sz="1943" kern="1200">
          <a:solidFill>
            <a:schemeClr val="tx1"/>
          </a:solidFill>
          <a:latin typeface="+mn-lt"/>
          <a:ea typeface="+mn-ea"/>
          <a:cs typeface="+mn-cs"/>
        </a:defRPr>
      </a:lvl7pPr>
      <a:lvl8pPr marL="3701315" indent="-246755" algn="l" defTabSz="987017" rtl="0" eaLnBrk="1" latinLnBrk="0" hangingPunct="1">
        <a:lnSpc>
          <a:spcPct val="90000"/>
        </a:lnSpc>
        <a:spcBef>
          <a:spcPts val="540"/>
        </a:spcBef>
        <a:buFont typeface="Arial" panose="020B0604020202020204" pitchFamily="34" charset="0"/>
        <a:buChar char="•"/>
        <a:defRPr kumimoji="1" sz="1943" kern="1200">
          <a:solidFill>
            <a:schemeClr val="tx1"/>
          </a:solidFill>
          <a:latin typeface="+mn-lt"/>
          <a:ea typeface="+mn-ea"/>
          <a:cs typeface="+mn-cs"/>
        </a:defRPr>
      </a:lvl8pPr>
      <a:lvl9pPr marL="4194822" indent="-246755" algn="l" defTabSz="987017" rtl="0" eaLnBrk="1" latinLnBrk="0" hangingPunct="1">
        <a:lnSpc>
          <a:spcPct val="90000"/>
        </a:lnSpc>
        <a:spcBef>
          <a:spcPts val="540"/>
        </a:spcBef>
        <a:buFont typeface="Arial" panose="020B0604020202020204" pitchFamily="34" charset="0"/>
        <a:buChar char="•"/>
        <a:defRPr kumimoji="1" sz="1943" kern="1200">
          <a:solidFill>
            <a:schemeClr val="tx1"/>
          </a:solidFill>
          <a:latin typeface="+mn-lt"/>
          <a:ea typeface="+mn-ea"/>
          <a:cs typeface="+mn-cs"/>
        </a:defRPr>
      </a:lvl9pPr>
    </p:bodyStyle>
    <p:otherStyle>
      <a:defPPr>
        <a:defRPr lang="en-US"/>
      </a:defPPr>
      <a:lvl1pPr marL="0" algn="l" defTabSz="987017" rtl="0" eaLnBrk="1" latinLnBrk="0" hangingPunct="1">
        <a:defRPr kumimoji="1" sz="1943" kern="1200">
          <a:solidFill>
            <a:schemeClr val="tx1"/>
          </a:solidFill>
          <a:latin typeface="+mn-lt"/>
          <a:ea typeface="+mn-ea"/>
          <a:cs typeface="+mn-cs"/>
        </a:defRPr>
      </a:lvl1pPr>
      <a:lvl2pPr marL="493508" algn="l" defTabSz="987017" rtl="0" eaLnBrk="1" latinLnBrk="0" hangingPunct="1">
        <a:defRPr kumimoji="1" sz="1943" kern="1200">
          <a:solidFill>
            <a:schemeClr val="tx1"/>
          </a:solidFill>
          <a:latin typeface="+mn-lt"/>
          <a:ea typeface="+mn-ea"/>
          <a:cs typeface="+mn-cs"/>
        </a:defRPr>
      </a:lvl2pPr>
      <a:lvl3pPr marL="987017" algn="l" defTabSz="987017" rtl="0" eaLnBrk="1" latinLnBrk="0" hangingPunct="1">
        <a:defRPr kumimoji="1" sz="1943" kern="1200">
          <a:solidFill>
            <a:schemeClr val="tx1"/>
          </a:solidFill>
          <a:latin typeface="+mn-lt"/>
          <a:ea typeface="+mn-ea"/>
          <a:cs typeface="+mn-cs"/>
        </a:defRPr>
      </a:lvl3pPr>
      <a:lvl4pPr marL="1480526" algn="l" defTabSz="987017" rtl="0" eaLnBrk="1" latinLnBrk="0" hangingPunct="1">
        <a:defRPr kumimoji="1" sz="1943" kern="1200">
          <a:solidFill>
            <a:schemeClr val="tx1"/>
          </a:solidFill>
          <a:latin typeface="+mn-lt"/>
          <a:ea typeface="+mn-ea"/>
          <a:cs typeface="+mn-cs"/>
        </a:defRPr>
      </a:lvl4pPr>
      <a:lvl5pPr marL="1974034" algn="l" defTabSz="987017" rtl="0" eaLnBrk="1" latinLnBrk="0" hangingPunct="1">
        <a:defRPr kumimoji="1" sz="1943" kern="1200">
          <a:solidFill>
            <a:schemeClr val="tx1"/>
          </a:solidFill>
          <a:latin typeface="+mn-lt"/>
          <a:ea typeface="+mn-ea"/>
          <a:cs typeface="+mn-cs"/>
        </a:defRPr>
      </a:lvl5pPr>
      <a:lvl6pPr marL="2467543" algn="l" defTabSz="987017" rtl="0" eaLnBrk="1" latinLnBrk="0" hangingPunct="1">
        <a:defRPr kumimoji="1" sz="1943" kern="1200">
          <a:solidFill>
            <a:schemeClr val="tx1"/>
          </a:solidFill>
          <a:latin typeface="+mn-lt"/>
          <a:ea typeface="+mn-ea"/>
          <a:cs typeface="+mn-cs"/>
        </a:defRPr>
      </a:lvl6pPr>
      <a:lvl7pPr marL="2961051" algn="l" defTabSz="987017" rtl="0" eaLnBrk="1" latinLnBrk="0" hangingPunct="1">
        <a:defRPr kumimoji="1" sz="1943" kern="1200">
          <a:solidFill>
            <a:schemeClr val="tx1"/>
          </a:solidFill>
          <a:latin typeface="+mn-lt"/>
          <a:ea typeface="+mn-ea"/>
          <a:cs typeface="+mn-cs"/>
        </a:defRPr>
      </a:lvl7pPr>
      <a:lvl8pPr marL="3454559" algn="l" defTabSz="987017" rtl="0" eaLnBrk="1" latinLnBrk="0" hangingPunct="1">
        <a:defRPr kumimoji="1" sz="1943" kern="1200">
          <a:solidFill>
            <a:schemeClr val="tx1"/>
          </a:solidFill>
          <a:latin typeface="+mn-lt"/>
          <a:ea typeface="+mn-ea"/>
          <a:cs typeface="+mn-cs"/>
        </a:defRPr>
      </a:lvl8pPr>
      <a:lvl9pPr marL="3948069" algn="l" defTabSz="987017" rtl="0" eaLnBrk="1" latinLnBrk="0" hangingPunct="1">
        <a:defRPr kumimoji="1" sz="194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7">
          <p15:clr>
            <a:srgbClr val="F26B43"/>
          </p15:clr>
        </p15:guide>
        <p15:guide id="2" orient="horz" pos="2630">
          <p15:clr>
            <a:srgbClr val="F26B43"/>
          </p15:clr>
        </p15:guide>
        <p15:guide id="3" orient="horz" pos="544">
          <p15:clr>
            <a:srgbClr val="F26B43"/>
          </p15:clr>
        </p15:guide>
        <p15:guide id="4" pos="238">
          <p15:clr>
            <a:srgbClr val="F26B43"/>
          </p15:clr>
        </p15:guide>
        <p15:guide id="5" pos="6497">
          <p15:clr>
            <a:srgbClr val="F26B43"/>
          </p15:clr>
        </p15:guide>
        <p15:guide id="6" orient="horz" pos="4536">
          <p15:clr>
            <a:srgbClr val="F26B43"/>
          </p15:clr>
        </p15:guide>
        <p15:guide id="7" orient="horz" pos="226">
          <p15:clr>
            <a:srgbClr val="F26B43"/>
          </p15:clr>
        </p15:guide>
        <p15:guide id="8" orient="horz" pos="72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535227" y="303213"/>
            <a:ext cx="9622947"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551" tIns="49775" rIns="99551" bIns="49775" numCol="1" anchor="ctr" anchorCtr="0" compatLnSpc="1">
            <a:prstTxWarp prst="textNoShape">
              <a:avLst/>
            </a:prstTxWarp>
          </a:bodyPr>
          <a:lstStyle/>
          <a:p>
            <a:pPr lvl="0"/>
            <a:r>
              <a:rPr lang="ja-JP" altLang="en-US"/>
              <a:t>マスタタイトルの書式設定</a:t>
            </a:r>
          </a:p>
        </p:txBody>
      </p:sp>
      <p:sp>
        <p:nvSpPr>
          <p:cNvPr id="4" name="日付プレースホルダ 3"/>
          <p:cNvSpPr>
            <a:spLocks noGrp="1"/>
          </p:cNvSpPr>
          <p:nvPr>
            <p:ph type="dt" sz="half" idx="2"/>
          </p:nvPr>
        </p:nvSpPr>
        <p:spPr>
          <a:xfrm>
            <a:off x="535227" y="7010401"/>
            <a:ext cx="2495073" cy="401637"/>
          </a:xfrm>
          <a:prstGeom prst="rect">
            <a:avLst/>
          </a:prstGeom>
        </p:spPr>
        <p:txBody>
          <a:bodyPr vert="horz" wrap="square" lIns="99551" tIns="49775" rIns="99551" bIns="49775" numCol="1" anchor="ctr" anchorCtr="0" compatLnSpc="1">
            <a:prstTxWarp prst="textNoShape">
              <a:avLst/>
            </a:prstTxWarp>
          </a:bodyPr>
          <a:lstStyle>
            <a:lvl1pPr eaLnBrk="1" hangingPunct="1">
              <a:defRPr sz="1225">
                <a:solidFill>
                  <a:srgbClr val="898989"/>
                </a:solidFill>
                <a:latin typeface="Calibri" panose="020F0502020204030204" pitchFamily="34" charset="0"/>
              </a:defRPr>
            </a:lvl1pPr>
          </a:lstStyle>
          <a:p>
            <a:pPr>
              <a:defRPr/>
            </a:pPr>
            <a:fld id="{0B0B5E59-A2A9-4AED-9A46-299EBF810F68}" type="datetime1">
              <a:rPr lang="ja-JP" altLang="en-US" smtClean="0"/>
              <a:t>2025/1/17</a:t>
            </a:fld>
            <a:endParaRPr lang="ja-JP" altLang="en-US"/>
          </a:p>
        </p:txBody>
      </p:sp>
      <p:sp>
        <p:nvSpPr>
          <p:cNvPr id="5" name="フッター プレースホルダ 4"/>
          <p:cNvSpPr>
            <a:spLocks noGrp="1"/>
          </p:cNvSpPr>
          <p:nvPr>
            <p:ph type="ftr" sz="quarter" idx="3"/>
          </p:nvPr>
        </p:nvSpPr>
        <p:spPr>
          <a:xfrm>
            <a:off x="3652877" y="7010401"/>
            <a:ext cx="3387647" cy="401637"/>
          </a:xfrm>
          <a:prstGeom prst="rect">
            <a:avLst/>
          </a:prstGeom>
        </p:spPr>
        <p:txBody>
          <a:bodyPr vert="horz" lIns="99551" tIns="49775" rIns="99551" bIns="49775" rtlCol="0" anchor="ctr"/>
          <a:lstStyle>
            <a:lvl1pPr algn="ctr" defTabSz="469251" eaLnBrk="1" fontAlgn="auto" hangingPunct="1">
              <a:spcBef>
                <a:spcPts val="0"/>
              </a:spcBef>
              <a:spcAft>
                <a:spcPts val="0"/>
              </a:spcAft>
              <a:defRPr sz="1225">
                <a:solidFill>
                  <a:schemeClr val="tx1">
                    <a:tint val="75000"/>
                  </a:schemeClr>
                </a:solidFill>
                <a:latin typeface="+mn-lt"/>
                <a:ea typeface="+mn-ea"/>
                <a:cs typeface="+mn-cs"/>
              </a:defRPr>
            </a:lvl1pPr>
          </a:lstStyle>
          <a:p>
            <a:pPr>
              <a:defRPr/>
            </a:pPr>
            <a:endParaRPr lang="ja-JP" altLang="en-US"/>
          </a:p>
        </p:txBody>
      </p:sp>
      <p:sp>
        <p:nvSpPr>
          <p:cNvPr id="6" name="スライド番号プレースホルダ 5"/>
          <p:cNvSpPr>
            <a:spLocks noGrp="1"/>
          </p:cNvSpPr>
          <p:nvPr>
            <p:ph type="sldNum" sz="quarter" idx="4"/>
          </p:nvPr>
        </p:nvSpPr>
        <p:spPr>
          <a:xfrm>
            <a:off x="7663100" y="7010401"/>
            <a:ext cx="2495073" cy="401637"/>
          </a:xfrm>
          <a:prstGeom prst="rect">
            <a:avLst/>
          </a:prstGeom>
        </p:spPr>
        <p:txBody>
          <a:bodyPr vert="horz" wrap="square" lIns="99551" tIns="49775" rIns="99551" bIns="49775" numCol="1" anchor="ctr" anchorCtr="0" compatLnSpc="1">
            <a:prstTxWarp prst="textNoShape">
              <a:avLst/>
            </a:prstTxWarp>
          </a:bodyPr>
          <a:lstStyle>
            <a:lvl1pPr algn="r" eaLnBrk="1" hangingPunct="1">
              <a:defRPr sz="1225">
                <a:solidFill>
                  <a:srgbClr val="898989"/>
                </a:solidFill>
                <a:latin typeface="Calibri" panose="020F0502020204030204" pitchFamily="34" charset="0"/>
              </a:defRPr>
            </a:lvl1pPr>
          </a:lstStyle>
          <a:p>
            <a:pPr>
              <a:defRPr/>
            </a:pPr>
            <a:fld id="{5E4B9717-188A-4610-8B9E-F419F2B6ECBA}" type="slidenum">
              <a:rPr lang="ja-JP" altLang="en-US"/>
              <a:pPr>
                <a:defRPr/>
              </a:pPr>
              <a:t>‹#›</a:t>
            </a:fld>
            <a:endParaRPr lang="ja-JP" altLang="en-US"/>
          </a:p>
        </p:txBody>
      </p:sp>
    </p:spTree>
    <p:extLst>
      <p:ext uri="{BB962C8B-B14F-4D97-AF65-F5344CB8AC3E}">
        <p14:creationId xmlns:p14="http://schemas.microsoft.com/office/powerpoint/2010/main" val="4068621456"/>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hf hdr="0" ftr="0" dt="0"/>
  <p:txStyles>
    <p:titleStyle>
      <a:lvl1pPr algn="ctr" defTabSz="468434" rtl="0" eaLnBrk="1" fontAlgn="base" hangingPunct="1">
        <a:spcBef>
          <a:spcPct val="0"/>
        </a:spcBef>
        <a:spcAft>
          <a:spcPct val="0"/>
        </a:spcAft>
        <a:defRPr kumimoji="1" sz="4525" kern="1200">
          <a:solidFill>
            <a:schemeClr val="tx1"/>
          </a:solidFill>
          <a:latin typeface="Meiryo Bold"/>
          <a:ea typeface="Meiryo Bold"/>
          <a:cs typeface="Meiryo Bold"/>
        </a:defRPr>
      </a:lvl1pPr>
      <a:lvl2pPr algn="ctr" defTabSz="468434" rtl="0" eaLnBrk="1" fontAlgn="base" hangingPunct="1">
        <a:spcBef>
          <a:spcPct val="0"/>
        </a:spcBef>
        <a:spcAft>
          <a:spcPct val="0"/>
        </a:spcAft>
        <a:defRPr kumimoji="1" sz="4525">
          <a:solidFill>
            <a:schemeClr val="tx1"/>
          </a:solidFill>
          <a:latin typeface="Meiryo Bold" charset="-128"/>
          <a:ea typeface="Meiryo Bold" charset="-128"/>
          <a:cs typeface="Meiryo Bold" charset="-128"/>
        </a:defRPr>
      </a:lvl2pPr>
      <a:lvl3pPr algn="ctr" defTabSz="468434" rtl="0" eaLnBrk="1" fontAlgn="base" hangingPunct="1">
        <a:spcBef>
          <a:spcPct val="0"/>
        </a:spcBef>
        <a:spcAft>
          <a:spcPct val="0"/>
        </a:spcAft>
        <a:defRPr kumimoji="1" sz="4525">
          <a:solidFill>
            <a:schemeClr val="tx1"/>
          </a:solidFill>
          <a:latin typeface="Meiryo Bold" charset="-128"/>
          <a:ea typeface="Meiryo Bold" charset="-128"/>
          <a:cs typeface="Meiryo Bold" charset="-128"/>
        </a:defRPr>
      </a:lvl3pPr>
      <a:lvl4pPr algn="ctr" defTabSz="468434" rtl="0" eaLnBrk="1" fontAlgn="base" hangingPunct="1">
        <a:spcBef>
          <a:spcPct val="0"/>
        </a:spcBef>
        <a:spcAft>
          <a:spcPct val="0"/>
        </a:spcAft>
        <a:defRPr kumimoji="1" sz="4525">
          <a:solidFill>
            <a:schemeClr val="tx1"/>
          </a:solidFill>
          <a:latin typeface="Meiryo Bold" charset="-128"/>
          <a:ea typeface="Meiryo Bold" charset="-128"/>
          <a:cs typeface="Meiryo Bold" charset="-128"/>
        </a:defRPr>
      </a:lvl4pPr>
      <a:lvl5pPr algn="ctr" defTabSz="468434" rtl="0" eaLnBrk="1" fontAlgn="base" hangingPunct="1">
        <a:spcBef>
          <a:spcPct val="0"/>
        </a:spcBef>
        <a:spcAft>
          <a:spcPct val="0"/>
        </a:spcAft>
        <a:defRPr kumimoji="1" sz="4525">
          <a:solidFill>
            <a:schemeClr val="tx1"/>
          </a:solidFill>
          <a:latin typeface="Meiryo Bold" charset="-128"/>
          <a:ea typeface="Meiryo Bold" charset="-128"/>
          <a:cs typeface="Meiryo Bold" charset="-128"/>
        </a:defRPr>
      </a:lvl5pPr>
      <a:lvl6pPr marL="469251" algn="ctr" defTabSz="469251" rtl="0" eaLnBrk="1" fontAlgn="base" hangingPunct="1">
        <a:spcBef>
          <a:spcPct val="0"/>
        </a:spcBef>
        <a:spcAft>
          <a:spcPct val="0"/>
        </a:spcAft>
        <a:defRPr kumimoji="1" sz="4525">
          <a:solidFill>
            <a:schemeClr val="tx1"/>
          </a:solidFill>
          <a:latin typeface="Meiryo Bold" charset="-128"/>
          <a:ea typeface="Meiryo Bold" charset="-128"/>
          <a:cs typeface="Meiryo Bold" charset="-128"/>
        </a:defRPr>
      </a:lvl6pPr>
      <a:lvl7pPr marL="938502" algn="ctr" defTabSz="469251" rtl="0" eaLnBrk="1" fontAlgn="base" hangingPunct="1">
        <a:spcBef>
          <a:spcPct val="0"/>
        </a:spcBef>
        <a:spcAft>
          <a:spcPct val="0"/>
        </a:spcAft>
        <a:defRPr kumimoji="1" sz="4525">
          <a:solidFill>
            <a:schemeClr val="tx1"/>
          </a:solidFill>
          <a:latin typeface="Meiryo Bold" charset="-128"/>
          <a:ea typeface="Meiryo Bold" charset="-128"/>
          <a:cs typeface="Meiryo Bold" charset="-128"/>
        </a:defRPr>
      </a:lvl7pPr>
      <a:lvl8pPr marL="1407753" algn="ctr" defTabSz="469251" rtl="0" eaLnBrk="1" fontAlgn="base" hangingPunct="1">
        <a:spcBef>
          <a:spcPct val="0"/>
        </a:spcBef>
        <a:spcAft>
          <a:spcPct val="0"/>
        </a:spcAft>
        <a:defRPr kumimoji="1" sz="4525">
          <a:solidFill>
            <a:schemeClr val="tx1"/>
          </a:solidFill>
          <a:latin typeface="Meiryo Bold" charset="-128"/>
          <a:ea typeface="Meiryo Bold" charset="-128"/>
          <a:cs typeface="Meiryo Bold" charset="-128"/>
        </a:defRPr>
      </a:lvl8pPr>
      <a:lvl9pPr marL="1877004" algn="ctr" defTabSz="469251" rtl="0" eaLnBrk="1" fontAlgn="base" hangingPunct="1">
        <a:spcBef>
          <a:spcPct val="0"/>
        </a:spcBef>
        <a:spcAft>
          <a:spcPct val="0"/>
        </a:spcAft>
        <a:defRPr kumimoji="1" sz="4525">
          <a:solidFill>
            <a:schemeClr val="tx1"/>
          </a:solidFill>
          <a:latin typeface="Meiryo Bold" charset="-128"/>
          <a:ea typeface="Meiryo Bold" charset="-128"/>
          <a:cs typeface="Meiryo Bold" charset="-128"/>
        </a:defRPr>
      </a:lvl9pPr>
    </p:titleStyle>
    <p:bodyStyle>
      <a:lvl1pPr marL="351701" indent="-351701" algn="l" defTabSz="468434" rtl="0" eaLnBrk="1" fontAlgn="base" hangingPunct="1">
        <a:spcBef>
          <a:spcPct val="20000"/>
        </a:spcBef>
        <a:spcAft>
          <a:spcPct val="0"/>
        </a:spcAft>
        <a:buFont typeface="Arial" panose="020B0604020202020204" pitchFamily="34" charset="0"/>
        <a:buChar char="•"/>
        <a:defRPr kumimoji="1" sz="3865" kern="1200">
          <a:solidFill>
            <a:schemeClr val="tx1"/>
          </a:solidFill>
          <a:latin typeface="+mn-lt"/>
          <a:ea typeface="+mn-ea"/>
          <a:cs typeface="ＭＳ Ｐゴシック" charset="-128"/>
        </a:defRPr>
      </a:lvl1pPr>
      <a:lvl2pPr marL="761768" indent="-291836" algn="l" defTabSz="468434" rtl="0" eaLnBrk="1" fontAlgn="base" hangingPunct="1">
        <a:spcBef>
          <a:spcPct val="20000"/>
        </a:spcBef>
        <a:spcAft>
          <a:spcPct val="0"/>
        </a:spcAft>
        <a:buFont typeface="Arial" panose="020B0604020202020204" pitchFamily="34" charset="0"/>
        <a:buChar char="–"/>
        <a:defRPr kumimoji="1" sz="2829" kern="1200">
          <a:solidFill>
            <a:schemeClr val="tx1"/>
          </a:solidFill>
          <a:latin typeface="+mn-lt"/>
          <a:ea typeface="+mn-ea"/>
          <a:cs typeface="+mn-cs"/>
        </a:defRPr>
      </a:lvl2pPr>
      <a:lvl3pPr marL="1171835" indent="-233469" algn="l" defTabSz="468434" rtl="0" eaLnBrk="1" fontAlgn="base" hangingPunct="1">
        <a:spcBef>
          <a:spcPct val="20000"/>
        </a:spcBef>
        <a:spcAft>
          <a:spcPct val="0"/>
        </a:spcAft>
        <a:buFont typeface="Arial" panose="020B0604020202020204" pitchFamily="34" charset="0"/>
        <a:buChar char="•"/>
        <a:defRPr kumimoji="1" sz="2452" kern="1200">
          <a:solidFill>
            <a:schemeClr val="tx1"/>
          </a:solidFill>
          <a:latin typeface="+mn-lt"/>
          <a:ea typeface="+mn-ea"/>
          <a:cs typeface="+mn-cs"/>
        </a:defRPr>
      </a:lvl3pPr>
      <a:lvl4pPr marL="1641765" indent="-233469" algn="l" defTabSz="468434" rtl="0" eaLnBrk="1" fontAlgn="base" hangingPunct="1">
        <a:spcBef>
          <a:spcPct val="20000"/>
        </a:spcBef>
        <a:spcAft>
          <a:spcPct val="0"/>
        </a:spcAft>
        <a:buFont typeface="Arial" panose="020B0604020202020204" pitchFamily="34" charset="0"/>
        <a:buChar char="–"/>
        <a:defRPr kumimoji="1" sz="2074" kern="1200">
          <a:solidFill>
            <a:schemeClr val="tx1"/>
          </a:solidFill>
          <a:latin typeface="+mn-lt"/>
          <a:ea typeface="+mn-ea"/>
          <a:cs typeface="+mn-cs"/>
        </a:defRPr>
      </a:lvl4pPr>
      <a:lvl5pPr marL="2110200" indent="-233469" algn="l" defTabSz="468434" rtl="0" eaLnBrk="1" fontAlgn="base" hangingPunct="1">
        <a:spcBef>
          <a:spcPct val="20000"/>
        </a:spcBef>
        <a:spcAft>
          <a:spcPct val="0"/>
        </a:spcAft>
        <a:buFont typeface="Arial" panose="020B0604020202020204" pitchFamily="34" charset="0"/>
        <a:buChar char="»"/>
        <a:defRPr kumimoji="1" sz="2074" kern="1200">
          <a:solidFill>
            <a:schemeClr val="tx1"/>
          </a:solidFill>
          <a:latin typeface="+mn-lt"/>
          <a:ea typeface="+mn-ea"/>
          <a:cs typeface="+mn-cs"/>
        </a:defRPr>
      </a:lvl5pPr>
      <a:lvl6pPr marL="2580881" indent="-234625" algn="l" defTabSz="469251" rtl="0" eaLnBrk="1" latinLnBrk="0" hangingPunct="1">
        <a:spcBef>
          <a:spcPct val="20000"/>
        </a:spcBef>
        <a:buFont typeface="Arial"/>
        <a:buChar char="•"/>
        <a:defRPr kumimoji="1" sz="2074" kern="1200">
          <a:solidFill>
            <a:schemeClr val="tx1"/>
          </a:solidFill>
          <a:latin typeface="+mn-lt"/>
          <a:ea typeface="+mn-ea"/>
          <a:cs typeface="+mn-cs"/>
        </a:defRPr>
      </a:lvl6pPr>
      <a:lvl7pPr marL="3050132" indent="-234625" algn="l" defTabSz="469251" rtl="0" eaLnBrk="1" latinLnBrk="0" hangingPunct="1">
        <a:spcBef>
          <a:spcPct val="20000"/>
        </a:spcBef>
        <a:buFont typeface="Arial"/>
        <a:buChar char="•"/>
        <a:defRPr kumimoji="1" sz="2074" kern="1200">
          <a:solidFill>
            <a:schemeClr val="tx1"/>
          </a:solidFill>
          <a:latin typeface="+mn-lt"/>
          <a:ea typeface="+mn-ea"/>
          <a:cs typeface="+mn-cs"/>
        </a:defRPr>
      </a:lvl7pPr>
      <a:lvl8pPr marL="3519382" indent="-234625" algn="l" defTabSz="469251" rtl="0" eaLnBrk="1" latinLnBrk="0" hangingPunct="1">
        <a:spcBef>
          <a:spcPct val="20000"/>
        </a:spcBef>
        <a:buFont typeface="Arial"/>
        <a:buChar char="•"/>
        <a:defRPr kumimoji="1" sz="2074" kern="1200">
          <a:solidFill>
            <a:schemeClr val="tx1"/>
          </a:solidFill>
          <a:latin typeface="+mn-lt"/>
          <a:ea typeface="+mn-ea"/>
          <a:cs typeface="+mn-cs"/>
        </a:defRPr>
      </a:lvl8pPr>
      <a:lvl9pPr marL="3988634" indent="-234625" algn="l" defTabSz="469251" rtl="0" eaLnBrk="1" latinLnBrk="0" hangingPunct="1">
        <a:spcBef>
          <a:spcPct val="20000"/>
        </a:spcBef>
        <a:buFont typeface="Arial"/>
        <a:buChar char="•"/>
        <a:defRPr kumimoji="1" sz="2074" kern="1200">
          <a:solidFill>
            <a:schemeClr val="tx1"/>
          </a:solidFill>
          <a:latin typeface="+mn-lt"/>
          <a:ea typeface="+mn-ea"/>
          <a:cs typeface="+mn-cs"/>
        </a:defRPr>
      </a:lvl9pPr>
    </p:bodyStyle>
    <p:otherStyle>
      <a:defPPr>
        <a:defRPr lang="ja-JP"/>
      </a:defPPr>
      <a:lvl1pPr marL="0" algn="l" defTabSz="469251" rtl="0" eaLnBrk="1" latinLnBrk="0" hangingPunct="1">
        <a:defRPr kumimoji="1" sz="1886" kern="1200">
          <a:solidFill>
            <a:schemeClr val="tx1"/>
          </a:solidFill>
          <a:latin typeface="+mn-lt"/>
          <a:ea typeface="+mn-ea"/>
          <a:cs typeface="+mn-cs"/>
        </a:defRPr>
      </a:lvl1pPr>
      <a:lvl2pPr marL="469251" algn="l" defTabSz="469251" rtl="0" eaLnBrk="1" latinLnBrk="0" hangingPunct="1">
        <a:defRPr kumimoji="1" sz="1886" kern="1200">
          <a:solidFill>
            <a:schemeClr val="tx1"/>
          </a:solidFill>
          <a:latin typeface="+mn-lt"/>
          <a:ea typeface="+mn-ea"/>
          <a:cs typeface="+mn-cs"/>
        </a:defRPr>
      </a:lvl2pPr>
      <a:lvl3pPr marL="938502" algn="l" defTabSz="469251" rtl="0" eaLnBrk="1" latinLnBrk="0" hangingPunct="1">
        <a:defRPr kumimoji="1" sz="1886" kern="1200">
          <a:solidFill>
            <a:schemeClr val="tx1"/>
          </a:solidFill>
          <a:latin typeface="+mn-lt"/>
          <a:ea typeface="+mn-ea"/>
          <a:cs typeface="+mn-cs"/>
        </a:defRPr>
      </a:lvl3pPr>
      <a:lvl4pPr marL="1407753" algn="l" defTabSz="469251" rtl="0" eaLnBrk="1" latinLnBrk="0" hangingPunct="1">
        <a:defRPr kumimoji="1" sz="1886" kern="1200">
          <a:solidFill>
            <a:schemeClr val="tx1"/>
          </a:solidFill>
          <a:latin typeface="+mn-lt"/>
          <a:ea typeface="+mn-ea"/>
          <a:cs typeface="+mn-cs"/>
        </a:defRPr>
      </a:lvl4pPr>
      <a:lvl5pPr marL="1877004" algn="l" defTabSz="469251" rtl="0" eaLnBrk="1" latinLnBrk="0" hangingPunct="1">
        <a:defRPr kumimoji="1" sz="1886" kern="1200">
          <a:solidFill>
            <a:schemeClr val="tx1"/>
          </a:solidFill>
          <a:latin typeface="+mn-lt"/>
          <a:ea typeface="+mn-ea"/>
          <a:cs typeface="+mn-cs"/>
        </a:defRPr>
      </a:lvl5pPr>
      <a:lvl6pPr marL="2346254" algn="l" defTabSz="469251" rtl="0" eaLnBrk="1" latinLnBrk="0" hangingPunct="1">
        <a:defRPr kumimoji="1" sz="1886" kern="1200">
          <a:solidFill>
            <a:schemeClr val="tx1"/>
          </a:solidFill>
          <a:latin typeface="+mn-lt"/>
          <a:ea typeface="+mn-ea"/>
          <a:cs typeface="+mn-cs"/>
        </a:defRPr>
      </a:lvl6pPr>
      <a:lvl7pPr marL="2815506" algn="l" defTabSz="469251" rtl="0" eaLnBrk="1" latinLnBrk="0" hangingPunct="1">
        <a:defRPr kumimoji="1" sz="1886" kern="1200">
          <a:solidFill>
            <a:schemeClr val="tx1"/>
          </a:solidFill>
          <a:latin typeface="+mn-lt"/>
          <a:ea typeface="+mn-ea"/>
          <a:cs typeface="+mn-cs"/>
        </a:defRPr>
      </a:lvl7pPr>
      <a:lvl8pPr marL="3284756" algn="l" defTabSz="469251" rtl="0" eaLnBrk="1" latinLnBrk="0" hangingPunct="1">
        <a:defRPr kumimoji="1" sz="1886" kern="1200">
          <a:solidFill>
            <a:schemeClr val="tx1"/>
          </a:solidFill>
          <a:latin typeface="+mn-lt"/>
          <a:ea typeface="+mn-ea"/>
          <a:cs typeface="+mn-cs"/>
        </a:defRPr>
      </a:lvl8pPr>
      <a:lvl9pPr marL="3754007" algn="l" defTabSz="469251" rtl="0" eaLnBrk="1" latinLnBrk="0" hangingPunct="1">
        <a:defRPr kumimoji="1" sz="188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171" y="402654"/>
            <a:ext cx="9223058" cy="1461801"/>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171" y="2013259"/>
            <a:ext cx="9223058" cy="479855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171" y="7009643"/>
            <a:ext cx="2406015" cy="402652"/>
          </a:xfrm>
          <a:prstGeom prst="rect">
            <a:avLst/>
          </a:prstGeom>
        </p:spPr>
        <p:txBody>
          <a:bodyPr vert="horz" lIns="91440" tIns="45720" rIns="91440" bIns="45720" rtlCol="0" anchor="ctr"/>
          <a:lstStyle>
            <a:lvl1pPr algn="l">
              <a:defRPr sz="1323">
                <a:solidFill>
                  <a:schemeClr val="tx1">
                    <a:tint val="75000"/>
                  </a:schemeClr>
                </a:solidFill>
              </a:defRPr>
            </a:lvl1pPr>
          </a:lstStyle>
          <a:p>
            <a:fld id="{39585BD1-C86B-46A1-84EC-9D6D5729CEC3}" type="datetime1">
              <a:rPr kumimoji="1" lang="ja-JP" altLang="en-US" smtClean="0"/>
              <a:t>2025/1/17</a:t>
            </a:fld>
            <a:endParaRPr kumimoji="1" lang="ja-JP" altLang="en-US"/>
          </a:p>
        </p:txBody>
      </p:sp>
      <p:sp>
        <p:nvSpPr>
          <p:cNvPr id="5" name="Footer Placeholder 4"/>
          <p:cNvSpPr>
            <a:spLocks noGrp="1"/>
          </p:cNvSpPr>
          <p:nvPr>
            <p:ph type="ftr" sz="quarter" idx="3"/>
          </p:nvPr>
        </p:nvSpPr>
        <p:spPr>
          <a:xfrm>
            <a:off x="3542189" y="7009643"/>
            <a:ext cx="3609023" cy="402652"/>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2214" y="7009643"/>
            <a:ext cx="2406015" cy="402652"/>
          </a:xfrm>
          <a:prstGeom prst="rect">
            <a:avLst/>
          </a:prstGeom>
        </p:spPr>
        <p:txBody>
          <a:bodyPr vert="horz" lIns="91440" tIns="45720" rIns="91440" bIns="45720" rtlCol="0" anchor="ctr"/>
          <a:lstStyle>
            <a:lvl1pPr algn="r">
              <a:defRPr sz="1323">
                <a:solidFill>
                  <a:schemeClr val="tx1">
                    <a:tint val="75000"/>
                  </a:schemeClr>
                </a:solidFill>
              </a:defRPr>
            </a:lvl1pPr>
          </a:lstStyle>
          <a:p>
            <a:fld id="{D04D971F-C1C7-4C2D-9584-C04DF781F68E}" type="slidenum">
              <a:rPr kumimoji="1" lang="ja-JP" altLang="en-US" smtClean="0"/>
              <a:t>‹#›</a:t>
            </a:fld>
            <a:endParaRPr kumimoji="1" lang="ja-JP" altLang="en-US"/>
          </a:p>
        </p:txBody>
      </p:sp>
    </p:spTree>
    <p:extLst>
      <p:ext uri="{BB962C8B-B14F-4D97-AF65-F5344CB8AC3E}">
        <p14:creationId xmlns:p14="http://schemas.microsoft.com/office/powerpoint/2010/main" val="2227877797"/>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966" r:id="rId12"/>
  </p:sldLayoutIdLst>
  <p:hf hdr="0" ftr="0" dt="0"/>
  <p:txStyles>
    <p:titleStyle>
      <a:lvl1pPr algn="l" defTabSz="1008400" rtl="0" eaLnBrk="1" latinLnBrk="0" hangingPunct="1">
        <a:lnSpc>
          <a:spcPct val="90000"/>
        </a:lnSpc>
        <a:spcBef>
          <a:spcPct val="0"/>
        </a:spcBef>
        <a:buNone/>
        <a:defRPr kumimoji="1" sz="4852" kern="1200">
          <a:solidFill>
            <a:schemeClr val="tx1"/>
          </a:solidFill>
          <a:latin typeface="+mj-lt"/>
          <a:ea typeface="+mj-ea"/>
          <a:cs typeface="+mj-cs"/>
        </a:defRPr>
      </a:lvl1pPr>
    </p:titleStyle>
    <p:bodyStyle>
      <a:lvl1pPr marL="252100" indent="-252100" algn="l" defTabSz="1008400" rtl="0" eaLnBrk="1" latinLnBrk="0" hangingPunct="1">
        <a:lnSpc>
          <a:spcPct val="90000"/>
        </a:lnSpc>
        <a:spcBef>
          <a:spcPts val="1103"/>
        </a:spcBef>
        <a:buFont typeface="Arial" panose="020B0604020202020204" pitchFamily="34" charset="0"/>
        <a:buChar char="•"/>
        <a:defRPr kumimoji="1" sz="3088" kern="1200">
          <a:solidFill>
            <a:schemeClr val="tx1"/>
          </a:solidFill>
          <a:latin typeface="+mn-lt"/>
          <a:ea typeface="+mn-ea"/>
          <a:cs typeface="+mn-cs"/>
        </a:defRPr>
      </a:lvl1pPr>
      <a:lvl2pPr marL="756300" indent="-252100" algn="l" defTabSz="1008400" rtl="0" eaLnBrk="1" latinLnBrk="0" hangingPunct="1">
        <a:lnSpc>
          <a:spcPct val="90000"/>
        </a:lnSpc>
        <a:spcBef>
          <a:spcPts val="551"/>
        </a:spcBef>
        <a:buFont typeface="Arial" panose="020B0604020202020204" pitchFamily="34" charset="0"/>
        <a:buChar char="•"/>
        <a:defRPr kumimoji="1" sz="2647" kern="1200">
          <a:solidFill>
            <a:schemeClr val="tx1"/>
          </a:solidFill>
          <a:latin typeface="+mn-lt"/>
          <a:ea typeface="+mn-ea"/>
          <a:cs typeface="+mn-cs"/>
        </a:defRPr>
      </a:lvl2pPr>
      <a:lvl3pPr marL="1260500" indent="-252100" algn="l" defTabSz="1008400" rtl="0" eaLnBrk="1" latinLnBrk="0" hangingPunct="1">
        <a:lnSpc>
          <a:spcPct val="90000"/>
        </a:lnSpc>
        <a:spcBef>
          <a:spcPts val="551"/>
        </a:spcBef>
        <a:buFont typeface="Arial" panose="020B0604020202020204" pitchFamily="34" charset="0"/>
        <a:buChar char="•"/>
        <a:defRPr kumimoji="1" sz="2206" kern="1200">
          <a:solidFill>
            <a:schemeClr val="tx1"/>
          </a:solidFill>
          <a:latin typeface="+mn-lt"/>
          <a:ea typeface="+mn-ea"/>
          <a:cs typeface="+mn-cs"/>
        </a:defRPr>
      </a:lvl3pPr>
      <a:lvl4pPr marL="1764701" indent="-252100" algn="l" defTabSz="1008400" rtl="0" eaLnBrk="1" latinLnBrk="0" hangingPunct="1">
        <a:lnSpc>
          <a:spcPct val="90000"/>
        </a:lnSpc>
        <a:spcBef>
          <a:spcPts val="551"/>
        </a:spcBef>
        <a:buFont typeface="Arial" panose="020B0604020202020204" pitchFamily="34" charset="0"/>
        <a:buChar char="•"/>
        <a:defRPr kumimoji="1" sz="1985" kern="1200">
          <a:solidFill>
            <a:schemeClr val="tx1"/>
          </a:solidFill>
          <a:latin typeface="+mn-lt"/>
          <a:ea typeface="+mn-ea"/>
          <a:cs typeface="+mn-cs"/>
        </a:defRPr>
      </a:lvl4pPr>
      <a:lvl5pPr marL="2268901" indent="-252100" algn="l" defTabSz="1008400" rtl="0" eaLnBrk="1" latinLnBrk="0" hangingPunct="1">
        <a:lnSpc>
          <a:spcPct val="90000"/>
        </a:lnSpc>
        <a:spcBef>
          <a:spcPts val="551"/>
        </a:spcBef>
        <a:buFont typeface="Arial" panose="020B0604020202020204" pitchFamily="34" charset="0"/>
        <a:buChar char="•"/>
        <a:defRPr kumimoji="1" sz="1985" kern="1200">
          <a:solidFill>
            <a:schemeClr val="tx1"/>
          </a:solidFill>
          <a:latin typeface="+mn-lt"/>
          <a:ea typeface="+mn-ea"/>
          <a:cs typeface="+mn-cs"/>
        </a:defRPr>
      </a:lvl5pPr>
      <a:lvl6pPr marL="2773101" indent="-252100" algn="l" defTabSz="1008400" rtl="0" eaLnBrk="1" latinLnBrk="0" hangingPunct="1">
        <a:lnSpc>
          <a:spcPct val="90000"/>
        </a:lnSpc>
        <a:spcBef>
          <a:spcPts val="551"/>
        </a:spcBef>
        <a:buFont typeface="Arial" panose="020B0604020202020204" pitchFamily="34" charset="0"/>
        <a:buChar char="•"/>
        <a:defRPr kumimoji="1" sz="1985" kern="1200">
          <a:solidFill>
            <a:schemeClr val="tx1"/>
          </a:solidFill>
          <a:latin typeface="+mn-lt"/>
          <a:ea typeface="+mn-ea"/>
          <a:cs typeface="+mn-cs"/>
        </a:defRPr>
      </a:lvl6pPr>
      <a:lvl7pPr marL="3277301" indent="-252100" algn="l" defTabSz="1008400" rtl="0" eaLnBrk="1" latinLnBrk="0" hangingPunct="1">
        <a:lnSpc>
          <a:spcPct val="90000"/>
        </a:lnSpc>
        <a:spcBef>
          <a:spcPts val="551"/>
        </a:spcBef>
        <a:buFont typeface="Arial" panose="020B0604020202020204" pitchFamily="34" charset="0"/>
        <a:buChar char="•"/>
        <a:defRPr kumimoji="1" sz="1985" kern="1200">
          <a:solidFill>
            <a:schemeClr val="tx1"/>
          </a:solidFill>
          <a:latin typeface="+mn-lt"/>
          <a:ea typeface="+mn-ea"/>
          <a:cs typeface="+mn-cs"/>
        </a:defRPr>
      </a:lvl7pPr>
      <a:lvl8pPr marL="3781501" indent="-252100" algn="l" defTabSz="1008400" rtl="0" eaLnBrk="1" latinLnBrk="0" hangingPunct="1">
        <a:lnSpc>
          <a:spcPct val="90000"/>
        </a:lnSpc>
        <a:spcBef>
          <a:spcPts val="551"/>
        </a:spcBef>
        <a:buFont typeface="Arial" panose="020B0604020202020204" pitchFamily="34" charset="0"/>
        <a:buChar char="•"/>
        <a:defRPr kumimoji="1" sz="1985" kern="1200">
          <a:solidFill>
            <a:schemeClr val="tx1"/>
          </a:solidFill>
          <a:latin typeface="+mn-lt"/>
          <a:ea typeface="+mn-ea"/>
          <a:cs typeface="+mn-cs"/>
        </a:defRPr>
      </a:lvl8pPr>
      <a:lvl9pPr marL="4285701" indent="-252100" algn="l" defTabSz="1008400" rtl="0" eaLnBrk="1" latinLnBrk="0" hangingPunct="1">
        <a:lnSpc>
          <a:spcPct val="90000"/>
        </a:lnSpc>
        <a:spcBef>
          <a:spcPts val="551"/>
        </a:spcBef>
        <a:buFont typeface="Arial" panose="020B0604020202020204" pitchFamily="34" charset="0"/>
        <a:buChar char="•"/>
        <a:defRPr kumimoji="1" sz="1985" kern="1200">
          <a:solidFill>
            <a:schemeClr val="tx1"/>
          </a:solidFill>
          <a:latin typeface="+mn-lt"/>
          <a:ea typeface="+mn-ea"/>
          <a:cs typeface="+mn-cs"/>
        </a:defRPr>
      </a:lvl9pPr>
    </p:bodyStyle>
    <p:otherStyle>
      <a:defPPr>
        <a:defRPr lang="en-US"/>
      </a:defPPr>
      <a:lvl1pPr marL="0" algn="l" defTabSz="1008400" rtl="0" eaLnBrk="1" latinLnBrk="0" hangingPunct="1">
        <a:defRPr kumimoji="1" sz="1985" kern="1200">
          <a:solidFill>
            <a:schemeClr val="tx1"/>
          </a:solidFill>
          <a:latin typeface="+mn-lt"/>
          <a:ea typeface="+mn-ea"/>
          <a:cs typeface="+mn-cs"/>
        </a:defRPr>
      </a:lvl1pPr>
      <a:lvl2pPr marL="504200" algn="l" defTabSz="1008400" rtl="0" eaLnBrk="1" latinLnBrk="0" hangingPunct="1">
        <a:defRPr kumimoji="1" sz="1985" kern="1200">
          <a:solidFill>
            <a:schemeClr val="tx1"/>
          </a:solidFill>
          <a:latin typeface="+mn-lt"/>
          <a:ea typeface="+mn-ea"/>
          <a:cs typeface="+mn-cs"/>
        </a:defRPr>
      </a:lvl2pPr>
      <a:lvl3pPr marL="1008400" algn="l" defTabSz="1008400" rtl="0" eaLnBrk="1" latinLnBrk="0" hangingPunct="1">
        <a:defRPr kumimoji="1" sz="1985" kern="1200">
          <a:solidFill>
            <a:schemeClr val="tx1"/>
          </a:solidFill>
          <a:latin typeface="+mn-lt"/>
          <a:ea typeface="+mn-ea"/>
          <a:cs typeface="+mn-cs"/>
        </a:defRPr>
      </a:lvl3pPr>
      <a:lvl4pPr marL="1512600" algn="l" defTabSz="1008400" rtl="0" eaLnBrk="1" latinLnBrk="0" hangingPunct="1">
        <a:defRPr kumimoji="1" sz="1985" kern="1200">
          <a:solidFill>
            <a:schemeClr val="tx1"/>
          </a:solidFill>
          <a:latin typeface="+mn-lt"/>
          <a:ea typeface="+mn-ea"/>
          <a:cs typeface="+mn-cs"/>
        </a:defRPr>
      </a:lvl4pPr>
      <a:lvl5pPr marL="2016801" algn="l" defTabSz="1008400" rtl="0" eaLnBrk="1" latinLnBrk="0" hangingPunct="1">
        <a:defRPr kumimoji="1" sz="1985" kern="1200">
          <a:solidFill>
            <a:schemeClr val="tx1"/>
          </a:solidFill>
          <a:latin typeface="+mn-lt"/>
          <a:ea typeface="+mn-ea"/>
          <a:cs typeface="+mn-cs"/>
        </a:defRPr>
      </a:lvl5pPr>
      <a:lvl6pPr marL="2521001" algn="l" defTabSz="1008400" rtl="0" eaLnBrk="1" latinLnBrk="0" hangingPunct="1">
        <a:defRPr kumimoji="1" sz="1985" kern="1200">
          <a:solidFill>
            <a:schemeClr val="tx1"/>
          </a:solidFill>
          <a:latin typeface="+mn-lt"/>
          <a:ea typeface="+mn-ea"/>
          <a:cs typeface="+mn-cs"/>
        </a:defRPr>
      </a:lvl6pPr>
      <a:lvl7pPr marL="3025201" algn="l" defTabSz="1008400" rtl="0" eaLnBrk="1" latinLnBrk="0" hangingPunct="1">
        <a:defRPr kumimoji="1" sz="1985" kern="1200">
          <a:solidFill>
            <a:schemeClr val="tx1"/>
          </a:solidFill>
          <a:latin typeface="+mn-lt"/>
          <a:ea typeface="+mn-ea"/>
          <a:cs typeface="+mn-cs"/>
        </a:defRPr>
      </a:lvl7pPr>
      <a:lvl8pPr marL="3529401" algn="l" defTabSz="1008400" rtl="0" eaLnBrk="1" latinLnBrk="0" hangingPunct="1">
        <a:defRPr kumimoji="1" sz="1985" kern="1200">
          <a:solidFill>
            <a:schemeClr val="tx1"/>
          </a:solidFill>
          <a:latin typeface="+mn-lt"/>
          <a:ea typeface="+mn-ea"/>
          <a:cs typeface="+mn-cs"/>
        </a:defRPr>
      </a:lvl8pPr>
      <a:lvl9pPr marL="4033601" algn="l" defTabSz="1008400" rtl="0" eaLnBrk="1" latinLnBrk="0" hangingPunct="1">
        <a:defRPr kumimoji="1" sz="198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172" y="402656"/>
            <a:ext cx="9223058" cy="1461801"/>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172" y="2013259"/>
            <a:ext cx="9223058" cy="479855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171" y="7009645"/>
            <a:ext cx="2406015" cy="402652"/>
          </a:xfrm>
          <a:prstGeom prst="rect">
            <a:avLst/>
          </a:prstGeom>
        </p:spPr>
        <p:txBody>
          <a:bodyPr vert="horz" lIns="91440" tIns="45720" rIns="91440" bIns="45720" rtlCol="0" anchor="ctr"/>
          <a:lstStyle>
            <a:lvl1pPr algn="l">
              <a:defRPr sz="1222">
                <a:solidFill>
                  <a:schemeClr val="tx1">
                    <a:tint val="75000"/>
                  </a:schemeClr>
                </a:solidFill>
              </a:defRPr>
            </a:lvl1pPr>
          </a:lstStyle>
          <a:p>
            <a:fld id="{79EA93AC-EDA0-44F3-AA0C-ED8E9447FE7E}" type="datetime1">
              <a:rPr kumimoji="1" lang="ja-JP" altLang="en-US" smtClean="0"/>
              <a:t>2025/1/17</a:t>
            </a:fld>
            <a:endParaRPr kumimoji="1" lang="ja-JP" altLang="en-US"/>
          </a:p>
        </p:txBody>
      </p:sp>
      <p:sp>
        <p:nvSpPr>
          <p:cNvPr id="5" name="Footer Placeholder 4"/>
          <p:cNvSpPr>
            <a:spLocks noGrp="1"/>
          </p:cNvSpPr>
          <p:nvPr>
            <p:ph type="ftr" sz="quarter" idx="3"/>
          </p:nvPr>
        </p:nvSpPr>
        <p:spPr>
          <a:xfrm>
            <a:off x="3542190" y="7009645"/>
            <a:ext cx="3609023" cy="402652"/>
          </a:xfrm>
          <a:prstGeom prst="rect">
            <a:avLst/>
          </a:prstGeom>
        </p:spPr>
        <p:txBody>
          <a:bodyPr vert="horz" lIns="91440" tIns="45720" rIns="91440" bIns="45720" rtlCol="0" anchor="ctr"/>
          <a:lstStyle>
            <a:lvl1pPr algn="ctr">
              <a:defRPr sz="1222">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2214" y="7009645"/>
            <a:ext cx="2406015" cy="402652"/>
          </a:xfrm>
          <a:prstGeom prst="rect">
            <a:avLst/>
          </a:prstGeom>
        </p:spPr>
        <p:txBody>
          <a:bodyPr vert="horz" lIns="91440" tIns="45720" rIns="91440" bIns="45720" rtlCol="0" anchor="ctr"/>
          <a:lstStyle>
            <a:lvl1pPr algn="r">
              <a:defRPr sz="1222">
                <a:solidFill>
                  <a:schemeClr val="tx1">
                    <a:tint val="75000"/>
                  </a:schemeClr>
                </a:solidFill>
              </a:defRPr>
            </a:lvl1pPr>
          </a:lstStyle>
          <a:p>
            <a:fld id="{48CBBEA2-9202-4724-983E-769D79A16CBA}" type="slidenum">
              <a:rPr kumimoji="1" lang="ja-JP" altLang="en-US" smtClean="0"/>
              <a:t>‹#›</a:t>
            </a:fld>
            <a:endParaRPr kumimoji="1" lang="ja-JP" altLang="en-US"/>
          </a:p>
        </p:txBody>
      </p:sp>
    </p:spTree>
    <p:extLst>
      <p:ext uri="{BB962C8B-B14F-4D97-AF65-F5344CB8AC3E}">
        <p14:creationId xmlns:p14="http://schemas.microsoft.com/office/powerpoint/2010/main" val="2171861874"/>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67" r:id="rId12"/>
  </p:sldLayoutIdLst>
  <p:hf hdr="0" ftr="0" dt="0"/>
  <p:txStyles>
    <p:titleStyle>
      <a:lvl1pPr algn="l" defTabSz="930855" rtl="0" eaLnBrk="1" latinLnBrk="0" hangingPunct="1">
        <a:lnSpc>
          <a:spcPct val="90000"/>
        </a:lnSpc>
        <a:spcBef>
          <a:spcPct val="0"/>
        </a:spcBef>
        <a:buNone/>
        <a:defRPr kumimoji="1" sz="4480" kern="1200">
          <a:solidFill>
            <a:schemeClr val="tx1"/>
          </a:solidFill>
          <a:latin typeface="+mj-lt"/>
          <a:ea typeface="+mj-ea"/>
          <a:cs typeface="+mj-cs"/>
        </a:defRPr>
      </a:lvl1pPr>
    </p:titleStyle>
    <p:bodyStyle>
      <a:lvl1pPr marL="232714" indent="-232714" algn="l" defTabSz="930855" rtl="0" eaLnBrk="1" latinLnBrk="0" hangingPunct="1">
        <a:lnSpc>
          <a:spcPct val="90000"/>
        </a:lnSpc>
        <a:spcBef>
          <a:spcPts val="1018"/>
        </a:spcBef>
        <a:buFont typeface="Arial" panose="020B0604020202020204" pitchFamily="34" charset="0"/>
        <a:buChar char="•"/>
        <a:defRPr kumimoji="1" sz="2851" kern="1200">
          <a:solidFill>
            <a:schemeClr val="tx1"/>
          </a:solidFill>
          <a:latin typeface="+mn-lt"/>
          <a:ea typeface="+mn-ea"/>
          <a:cs typeface="+mn-cs"/>
        </a:defRPr>
      </a:lvl1pPr>
      <a:lvl2pPr marL="698141" indent="-232714" algn="l" defTabSz="930855" rtl="0" eaLnBrk="1" latinLnBrk="0" hangingPunct="1">
        <a:lnSpc>
          <a:spcPct val="90000"/>
        </a:lnSpc>
        <a:spcBef>
          <a:spcPts val="509"/>
        </a:spcBef>
        <a:buFont typeface="Arial" panose="020B0604020202020204" pitchFamily="34" charset="0"/>
        <a:buChar char="•"/>
        <a:defRPr kumimoji="1" sz="2443" kern="1200">
          <a:solidFill>
            <a:schemeClr val="tx1"/>
          </a:solidFill>
          <a:latin typeface="+mn-lt"/>
          <a:ea typeface="+mn-ea"/>
          <a:cs typeface="+mn-cs"/>
        </a:defRPr>
      </a:lvl2pPr>
      <a:lvl3pPr marL="1163568" indent="-232714" algn="l" defTabSz="930855" rtl="0" eaLnBrk="1" latinLnBrk="0" hangingPunct="1">
        <a:lnSpc>
          <a:spcPct val="90000"/>
        </a:lnSpc>
        <a:spcBef>
          <a:spcPts val="509"/>
        </a:spcBef>
        <a:buFont typeface="Arial" panose="020B0604020202020204" pitchFamily="34" charset="0"/>
        <a:buChar char="•"/>
        <a:defRPr kumimoji="1" sz="2036" kern="1200">
          <a:solidFill>
            <a:schemeClr val="tx1"/>
          </a:solidFill>
          <a:latin typeface="+mn-lt"/>
          <a:ea typeface="+mn-ea"/>
          <a:cs typeface="+mn-cs"/>
        </a:defRPr>
      </a:lvl3pPr>
      <a:lvl4pPr marL="1628996" indent="-232714" algn="l" defTabSz="930855" rtl="0" eaLnBrk="1" latinLnBrk="0" hangingPunct="1">
        <a:lnSpc>
          <a:spcPct val="90000"/>
        </a:lnSpc>
        <a:spcBef>
          <a:spcPts val="509"/>
        </a:spcBef>
        <a:buFont typeface="Arial" panose="020B0604020202020204" pitchFamily="34" charset="0"/>
        <a:buChar char="•"/>
        <a:defRPr kumimoji="1" sz="1833" kern="1200">
          <a:solidFill>
            <a:schemeClr val="tx1"/>
          </a:solidFill>
          <a:latin typeface="+mn-lt"/>
          <a:ea typeface="+mn-ea"/>
          <a:cs typeface="+mn-cs"/>
        </a:defRPr>
      </a:lvl4pPr>
      <a:lvl5pPr marL="2094422" indent="-232714" algn="l" defTabSz="930855" rtl="0" eaLnBrk="1" latinLnBrk="0" hangingPunct="1">
        <a:lnSpc>
          <a:spcPct val="90000"/>
        </a:lnSpc>
        <a:spcBef>
          <a:spcPts val="509"/>
        </a:spcBef>
        <a:buFont typeface="Arial" panose="020B0604020202020204" pitchFamily="34" charset="0"/>
        <a:buChar char="•"/>
        <a:defRPr kumimoji="1" sz="1833" kern="1200">
          <a:solidFill>
            <a:schemeClr val="tx1"/>
          </a:solidFill>
          <a:latin typeface="+mn-lt"/>
          <a:ea typeface="+mn-ea"/>
          <a:cs typeface="+mn-cs"/>
        </a:defRPr>
      </a:lvl5pPr>
      <a:lvl6pPr marL="2559849" indent="-232714" algn="l" defTabSz="930855" rtl="0" eaLnBrk="1" latinLnBrk="0" hangingPunct="1">
        <a:lnSpc>
          <a:spcPct val="90000"/>
        </a:lnSpc>
        <a:spcBef>
          <a:spcPts val="509"/>
        </a:spcBef>
        <a:buFont typeface="Arial" panose="020B0604020202020204" pitchFamily="34" charset="0"/>
        <a:buChar char="•"/>
        <a:defRPr kumimoji="1" sz="1833" kern="1200">
          <a:solidFill>
            <a:schemeClr val="tx1"/>
          </a:solidFill>
          <a:latin typeface="+mn-lt"/>
          <a:ea typeface="+mn-ea"/>
          <a:cs typeface="+mn-cs"/>
        </a:defRPr>
      </a:lvl6pPr>
      <a:lvl7pPr marL="3025277" indent="-232714" algn="l" defTabSz="930855" rtl="0" eaLnBrk="1" latinLnBrk="0" hangingPunct="1">
        <a:lnSpc>
          <a:spcPct val="90000"/>
        </a:lnSpc>
        <a:spcBef>
          <a:spcPts val="509"/>
        </a:spcBef>
        <a:buFont typeface="Arial" panose="020B0604020202020204" pitchFamily="34" charset="0"/>
        <a:buChar char="•"/>
        <a:defRPr kumimoji="1" sz="1833" kern="1200">
          <a:solidFill>
            <a:schemeClr val="tx1"/>
          </a:solidFill>
          <a:latin typeface="+mn-lt"/>
          <a:ea typeface="+mn-ea"/>
          <a:cs typeface="+mn-cs"/>
        </a:defRPr>
      </a:lvl7pPr>
      <a:lvl8pPr marL="3490704" indent="-232714" algn="l" defTabSz="930855" rtl="0" eaLnBrk="1" latinLnBrk="0" hangingPunct="1">
        <a:lnSpc>
          <a:spcPct val="90000"/>
        </a:lnSpc>
        <a:spcBef>
          <a:spcPts val="509"/>
        </a:spcBef>
        <a:buFont typeface="Arial" panose="020B0604020202020204" pitchFamily="34" charset="0"/>
        <a:buChar char="•"/>
        <a:defRPr kumimoji="1" sz="1833" kern="1200">
          <a:solidFill>
            <a:schemeClr val="tx1"/>
          </a:solidFill>
          <a:latin typeface="+mn-lt"/>
          <a:ea typeface="+mn-ea"/>
          <a:cs typeface="+mn-cs"/>
        </a:defRPr>
      </a:lvl8pPr>
      <a:lvl9pPr marL="3956131" indent="-232714" algn="l" defTabSz="930855" rtl="0" eaLnBrk="1" latinLnBrk="0" hangingPunct="1">
        <a:lnSpc>
          <a:spcPct val="90000"/>
        </a:lnSpc>
        <a:spcBef>
          <a:spcPts val="509"/>
        </a:spcBef>
        <a:buFont typeface="Arial" panose="020B0604020202020204" pitchFamily="34" charset="0"/>
        <a:buChar char="•"/>
        <a:defRPr kumimoji="1" sz="1833" kern="1200">
          <a:solidFill>
            <a:schemeClr val="tx1"/>
          </a:solidFill>
          <a:latin typeface="+mn-lt"/>
          <a:ea typeface="+mn-ea"/>
          <a:cs typeface="+mn-cs"/>
        </a:defRPr>
      </a:lvl9pPr>
    </p:bodyStyle>
    <p:otherStyle>
      <a:defPPr>
        <a:defRPr lang="en-US"/>
      </a:defPPr>
      <a:lvl1pPr marL="0" algn="l" defTabSz="930855" rtl="0" eaLnBrk="1" latinLnBrk="0" hangingPunct="1">
        <a:defRPr kumimoji="1" sz="1833" kern="1200">
          <a:solidFill>
            <a:schemeClr val="tx1"/>
          </a:solidFill>
          <a:latin typeface="+mn-lt"/>
          <a:ea typeface="+mn-ea"/>
          <a:cs typeface="+mn-cs"/>
        </a:defRPr>
      </a:lvl1pPr>
      <a:lvl2pPr marL="465427" algn="l" defTabSz="930855" rtl="0" eaLnBrk="1" latinLnBrk="0" hangingPunct="1">
        <a:defRPr kumimoji="1" sz="1833" kern="1200">
          <a:solidFill>
            <a:schemeClr val="tx1"/>
          </a:solidFill>
          <a:latin typeface="+mn-lt"/>
          <a:ea typeface="+mn-ea"/>
          <a:cs typeface="+mn-cs"/>
        </a:defRPr>
      </a:lvl2pPr>
      <a:lvl3pPr marL="930855" algn="l" defTabSz="930855" rtl="0" eaLnBrk="1" latinLnBrk="0" hangingPunct="1">
        <a:defRPr kumimoji="1" sz="1833" kern="1200">
          <a:solidFill>
            <a:schemeClr val="tx1"/>
          </a:solidFill>
          <a:latin typeface="+mn-lt"/>
          <a:ea typeface="+mn-ea"/>
          <a:cs typeface="+mn-cs"/>
        </a:defRPr>
      </a:lvl3pPr>
      <a:lvl4pPr marL="1396282" algn="l" defTabSz="930855" rtl="0" eaLnBrk="1" latinLnBrk="0" hangingPunct="1">
        <a:defRPr kumimoji="1" sz="1833" kern="1200">
          <a:solidFill>
            <a:schemeClr val="tx1"/>
          </a:solidFill>
          <a:latin typeface="+mn-lt"/>
          <a:ea typeface="+mn-ea"/>
          <a:cs typeface="+mn-cs"/>
        </a:defRPr>
      </a:lvl4pPr>
      <a:lvl5pPr marL="1861708" algn="l" defTabSz="930855" rtl="0" eaLnBrk="1" latinLnBrk="0" hangingPunct="1">
        <a:defRPr kumimoji="1" sz="1833" kern="1200">
          <a:solidFill>
            <a:schemeClr val="tx1"/>
          </a:solidFill>
          <a:latin typeface="+mn-lt"/>
          <a:ea typeface="+mn-ea"/>
          <a:cs typeface="+mn-cs"/>
        </a:defRPr>
      </a:lvl5pPr>
      <a:lvl6pPr marL="2327136" algn="l" defTabSz="930855" rtl="0" eaLnBrk="1" latinLnBrk="0" hangingPunct="1">
        <a:defRPr kumimoji="1" sz="1833" kern="1200">
          <a:solidFill>
            <a:schemeClr val="tx1"/>
          </a:solidFill>
          <a:latin typeface="+mn-lt"/>
          <a:ea typeface="+mn-ea"/>
          <a:cs typeface="+mn-cs"/>
        </a:defRPr>
      </a:lvl6pPr>
      <a:lvl7pPr marL="2792563" algn="l" defTabSz="930855" rtl="0" eaLnBrk="1" latinLnBrk="0" hangingPunct="1">
        <a:defRPr kumimoji="1" sz="1833" kern="1200">
          <a:solidFill>
            <a:schemeClr val="tx1"/>
          </a:solidFill>
          <a:latin typeface="+mn-lt"/>
          <a:ea typeface="+mn-ea"/>
          <a:cs typeface="+mn-cs"/>
        </a:defRPr>
      </a:lvl7pPr>
      <a:lvl8pPr marL="3257990" algn="l" defTabSz="930855" rtl="0" eaLnBrk="1" latinLnBrk="0" hangingPunct="1">
        <a:defRPr kumimoji="1" sz="1833" kern="1200">
          <a:solidFill>
            <a:schemeClr val="tx1"/>
          </a:solidFill>
          <a:latin typeface="+mn-lt"/>
          <a:ea typeface="+mn-ea"/>
          <a:cs typeface="+mn-cs"/>
        </a:defRPr>
      </a:lvl8pPr>
      <a:lvl9pPr marL="3723418" algn="l" defTabSz="930855" rtl="0" eaLnBrk="1" latinLnBrk="0" hangingPunct="1">
        <a:defRPr kumimoji="1" sz="18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34670" y="302515"/>
            <a:ext cx="962406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534670" y="1739456"/>
            <a:ext cx="962406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0"/>
            <a:ext cx="3421888"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276999"/>
          </a:xfrm>
          <a:prstGeom prst="rect">
            <a:avLst/>
          </a:prstGeom>
        </p:spPr>
        <p:txBody>
          <a:bodyPr wrap="square" lIns="0" tIns="0" rIns="0" bIns="0">
            <a:spAutoFit/>
          </a:bodyPr>
          <a:lstStyle>
            <a:lvl1pPr algn="l">
              <a:defRPr>
                <a:solidFill>
                  <a:schemeClr val="tx1">
                    <a:tint val="75000"/>
                  </a:schemeClr>
                </a:solidFill>
              </a:defRPr>
            </a:lvl1pPr>
          </a:lstStyle>
          <a:p>
            <a:fld id="{E20B3120-756F-4DAD-A79B-EA62CAD76F10}" type="datetime1">
              <a:rPr lang="ja-JP" altLang="en-US" smtClean="0"/>
              <a:t>2025/1/17</a:t>
            </a:fld>
            <a:endParaRPr lang="en-US"/>
          </a:p>
        </p:txBody>
      </p:sp>
      <p:sp>
        <p:nvSpPr>
          <p:cNvPr id="6" name="Holder 6"/>
          <p:cNvSpPr>
            <a:spLocks noGrp="1"/>
          </p:cNvSpPr>
          <p:nvPr>
            <p:ph type="sldNum" sz="quarter" idx="7"/>
          </p:nvPr>
        </p:nvSpPr>
        <p:spPr>
          <a:xfrm>
            <a:off x="9845000" y="6781562"/>
            <a:ext cx="275590" cy="522322"/>
          </a:xfrm>
          <a:prstGeom prst="rect">
            <a:avLst/>
          </a:prstGeom>
        </p:spPr>
        <p:txBody>
          <a:bodyPr wrap="square" lIns="0" tIns="0" rIns="0" bIns="0">
            <a:spAutoFit/>
          </a:bodyPr>
          <a:lstStyle>
            <a:lvl1pPr>
              <a:defRPr sz="1697" b="0" i="0">
                <a:solidFill>
                  <a:schemeClr val="tx1"/>
                </a:solidFill>
                <a:latin typeface="Arial MT"/>
                <a:cs typeface="Arial MT"/>
              </a:defRPr>
            </a:lvl1pPr>
          </a:lstStyle>
          <a:p>
            <a:pPr marL="51497">
              <a:spcBef>
                <a:spcPts val="127"/>
              </a:spcBef>
            </a:pPr>
            <a:fld id="{81D60167-4931-47E6-BA6A-407CBD079E47}" type="slidenum">
              <a:rPr lang="en-US" altLang="ja-JP" smtClean="0"/>
              <a:pPr marL="51497">
                <a:spcBef>
                  <a:spcPts val="127"/>
                </a:spcBef>
              </a:pPr>
              <a:t>‹#›</a:t>
            </a:fld>
            <a:endParaRPr lang="en-US" altLang="ja-JP" dirty="0"/>
          </a:p>
        </p:txBody>
      </p:sp>
    </p:spTree>
    <p:extLst>
      <p:ext uri="{BB962C8B-B14F-4D97-AF65-F5344CB8AC3E}">
        <p14:creationId xmlns:p14="http://schemas.microsoft.com/office/powerpoint/2010/main" val="2734415666"/>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31142">
        <a:defRPr>
          <a:latin typeface="+mn-lt"/>
          <a:ea typeface="+mn-ea"/>
          <a:cs typeface="+mn-cs"/>
        </a:defRPr>
      </a:lvl2pPr>
      <a:lvl3pPr marL="862283">
        <a:defRPr>
          <a:latin typeface="+mn-lt"/>
          <a:ea typeface="+mn-ea"/>
          <a:cs typeface="+mn-cs"/>
        </a:defRPr>
      </a:lvl3pPr>
      <a:lvl4pPr marL="1293424">
        <a:defRPr>
          <a:latin typeface="+mn-lt"/>
          <a:ea typeface="+mn-ea"/>
          <a:cs typeface="+mn-cs"/>
        </a:defRPr>
      </a:lvl4pPr>
      <a:lvl5pPr marL="1724566">
        <a:defRPr>
          <a:latin typeface="+mn-lt"/>
          <a:ea typeface="+mn-ea"/>
          <a:cs typeface="+mn-cs"/>
        </a:defRPr>
      </a:lvl5pPr>
      <a:lvl6pPr marL="2155708">
        <a:defRPr>
          <a:latin typeface="+mn-lt"/>
          <a:ea typeface="+mn-ea"/>
          <a:cs typeface="+mn-cs"/>
        </a:defRPr>
      </a:lvl6pPr>
      <a:lvl7pPr marL="2586849">
        <a:defRPr>
          <a:latin typeface="+mn-lt"/>
          <a:ea typeface="+mn-ea"/>
          <a:cs typeface="+mn-cs"/>
        </a:defRPr>
      </a:lvl7pPr>
      <a:lvl8pPr marL="3017991">
        <a:defRPr>
          <a:latin typeface="+mn-lt"/>
          <a:ea typeface="+mn-ea"/>
          <a:cs typeface="+mn-cs"/>
        </a:defRPr>
      </a:lvl8pPr>
      <a:lvl9pPr marL="3449133">
        <a:defRPr>
          <a:latin typeface="+mn-lt"/>
          <a:ea typeface="+mn-ea"/>
          <a:cs typeface="+mn-cs"/>
        </a:defRPr>
      </a:lvl9pPr>
    </p:bodyStyle>
    <p:otherStyle>
      <a:lvl1pPr marL="0">
        <a:defRPr>
          <a:latin typeface="+mn-lt"/>
          <a:ea typeface="+mn-ea"/>
          <a:cs typeface="+mn-cs"/>
        </a:defRPr>
      </a:lvl1pPr>
      <a:lvl2pPr marL="431142">
        <a:defRPr>
          <a:latin typeface="+mn-lt"/>
          <a:ea typeface="+mn-ea"/>
          <a:cs typeface="+mn-cs"/>
        </a:defRPr>
      </a:lvl2pPr>
      <a:lvl3pPr marL="862283">
        <a:defRPr>
          <a:latin typeface="+mn-lt"/>
          <a:ea typeface="+mn-ea"/>
          <a:cs typeface="+mn-cs"/>
        </a:defRPr>
      </a:lvl3pPr>
      <a:lvl4pPr marL="1293424">
        <a:defRPr>
          <a:latin typeface="+mn-lt"/>
          <a:ea typeface="+mn-ea"/>
          <a:cs typeface="+mn-cs"/>
        </a:defRPr>
      </a:lvl4pPr>
      <a:lvl5pPr marL="1724566">
        <a:defRPr>
          <a:latin typeface="+mn-lt"/>
          <a:ea typeface="+mn-ea"/>
          <a:cs typeface="+mn-cs"/>
        </a:defRPr>
      </a:lvl5pPr>
      <a:lvl6pPr marL="2155708">
        <a:defRPr>
          <a:latin typeface="+mn-lt"/>
          <a:ea typeface="+mn-ea"/>
          <a:cs typeface="+mn-cs"/>
        </a:defRPr>
      </a:lvl6pPr>
      <a:lvl7pPr marL="2586849">
        <a:defRPr>
          <a:latin typeface="+mn-lt"/>
          <a:ea typeface="+mn-ea"/>
          <a:cs typeface="+mn-cs"/>
        </a:defRPr>
      </a:lvl7pPr>
      <a:lvl8pPr marL="3017991">
        <a:defRPr>
          <a:latin typeface="+mn-lt"/>
          <a:ea typeface="+mn-ea"/>
          <a:cs typeface="+mn-cs"/>
        </a:defRPr>
      </a:lvl8pPr>
      <a:lvl9pPr marL="3449133">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emf"/><Relationship Id="rId26" Type="http://schemas.openxmlformats.org/officeDocument/2006/relationships/image" Target="../media/image48.png"/><Relationship Id="rId3" Type="http://schemas.openxmlformats.org/officeDocument/2006/relationships/image" Target="../media/image25.png"/><Relationship Id="rId21" Type="http://schemas.openxmlformats.org/officeDocument/2006/relationships/image" Target="../media/image43.emf"/><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emf"/><Relationship Id="rId25" Type="http://schemas.openxmlformats.org/officeDocument/2006/relationships/image" Target="../media/image47.emf"/><Relationship Id="rId2" Type="http://schemas.openxmlformats.org/officeDocument/2006/relationships/notesSlide" Target="../notesSlides/notesSlide14.xml"/><Relationship Id="rId16" Type="http://schemas.openxmlformats.org/officeDocument/2006/relationships/image" Target="../media/image38.emf"/><Relationship Id="rId20" Type="http://schemas.openxmlformats.org/officeDocument/2006/relationships/image" Target="../media/image42.emf"/><Relationship Id="rId29" Type="http://schemas.openxmlformats.org/officeDocument/2006/relationships/image" Target="../media/image51.png"/><Relationship Id="rId1" Type="http://schemas.openxmlformats.org/officeDocument/2006/relationships/slideLayout" Target="../slideLayouts/slideLayout58.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emf"/><Relationship Id="rId32" Type="http://schemas.openxmlformats.org/officeDocument/2006/relationships/image" Target="../media/image54.png"/><Relationship Id="rId5" Type="http://schemas.openxmlformats.org/officeDocument/2006/relationships/image" Target="../media/image27.jpeg"/><Relationship Id="rId15" Type="http://schemas.openxmlformats.org/officeDocument/2006/relationships/image" Target="../media/image37.png"/><Relationship Id="rId23" Type="http://schemas.openxmlformats.org/officeDocument/2006/relationships/image" Target="../media/image45.emf"/><Relationship Id="rId28" Type="http://schemas.openxmlformats.org/officeDocument/2006/relationships/image" Target="../media/image50.jpeg"/><Relationship Id="rId10" Type="http://schemas.openxmlformats.org/officeDocument/2006/relationships/image" Target="../media/image32.png"/><Relationship Id="rId19" Type="http://schemas.openxmlformats.org/officeDocument/2006/relationships/image" Target="../media/image41.emf"/><Relationship Id="rId31" Type="http://schemas.openxmlformats.org/officeDocument/2006/relationships/image" Target="../media/image53.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 Id="rId22" Type="http://schemas.openxmlformats.org/officeDocument/2006/relationships/image" Target="../media/image44.emf"/><Relationship Id="rId27" Type="http://schemas.openxmlformats.org/officeDocument/2006/relationships/image" Target="../media/image49.png"/><Relationship Id="rId30"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jpg"/><Relationship Id="rId2" Type="http://schemas.openxmlformats.org/officeDocument/2006/relationships/notesSlide" Target="../notesSlides/notesSlide15.xml"/><Relationship Id="rId1" Type="http://schemas.openxmlformats.org/officeDocument/2006/relationships/slideLayout" Target="../slideLayouts/slideLayout58.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jpg"/><Relationship Id="rId12" Type="http://schemas.openxmlformats.org/officeDocument/2006/relationships/image" Target="../media/image72.png"/><Relationship Id="rId2" Type="http://schemas.openxmlformats.org/officeDocument/2006/relationships/notesSlide" Target="../notesSlides/notesSlide16.xml"/><Relationship Id="rId16" Type="http://schemas.openxmlformats.org/officeDocument/2006/relationships/image" Target="../media/image76.png"/><Relationship Id="rId1" Type="http://schemas.openxmlformats.org/officeDocument/2006/relationships/slideLayout" Target="../slideLayouts/slideLayout58.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1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7.gif"/><Relationship Id="rId7" Type="http://schemas.openxmlformats.org/officeDocument/2006/relationships/image" Target="../media/image81.jpeg"/><Relationship Id="rId12"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58.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jpe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s>
</file>

<file path=ppt/slides/_rels/slide18.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png"/><Relationship Id="rId2" Type="http://schemas.openxmlformats.org/officeDocument/2006/relationships/notesSlide" Target="../notesSlides/notesSlide18.xml"/><Relationship Id="rId16" Type="http://schemas.openxmlformats.org/officeDocument/2006/relationships/image" Target="../media/image103.png"/><Relationship Id="rId1" Type="http://schemas.openxmlformats.org/officeDocument/2006/relationships/slideLayout" Target="../slideLayouts/slideLayout58.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s>
</file>

<file path=ppt/slides/_rels/slide19.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4.png"/><Relationship Id="rId18" Type="http://schemas.openxmlformats.org/officeDocument/2006/relationships/image" Target="../media/image118.png"/><Relationship Id="rId26" Type="http://schemas.openxmlformats.org/officeDocument/2006/relationships/image" Target="../media/image124.png"/><Relationship Id="rId3" Type="http://schemas.openxmlformats.org/officeDocument/2006/relationships/image" Target="../media/image105.jpeg"/><Relationship Id="rId21" Type="http://schemas.openxmlformats.org/officeDocument/2006/relationships/image" Target="../media/image121.png"/><Relationship Id="rId7" Type="http://schemas.openxmlformats.org/officeDocument/2006/relationships/image" Target="../media/image109.jpg"/><Relationship Id="rId12" Type="http://schemas.microsoft.com/office/2007/relationships/hdphoto" Target="../media/hdphoto1.wdp"/><Relationship Id="rId17" Type="http://schemas.openxmlformats.org/officeDocument/2006/relationships/image" Target="../media/image117.png"/><Relationship Id="rId25" Type="http://schemas.openxmlformats.org/officeDocument/2006/relationships/image" Target="../media/image123.png"/><Relationship Id="rId2" Type="http://schemas.openxmlformats.org/officeDocument/2006/relationships/notesSlide" Target="../notesSlides/notesSlide19.xml"/><Relationship Id="rId16" Type="http://schemas.openxmlformats.org/officeDocument/2006/relationships/image" Target="../media/image116.png"/><Relationship Id="rId20" Type="http://schemas.openxmlformats.org/officeDocument/2006/relationships/image" Target="../media/image120.png"/><Relationship Id="rId29" Type="http://schemas.microsoft.com/office/2007/relationships/hdphoto" Target="../media/hdphoto5.wdp"/><Relationship Id="rId1" Type="http://schemas.openxmlformats.org/officeDocument/2006/relationships/slideLayout" Target="../slideLayouts/slideLayout58.xml"/><Relationship Id="rId6" Type="http://schemas.openxmlformats.org/officeDocument/2006/relationships/image" Target="../media/image108.jpeg"/><Relationship Id="rId11" Type="http://schemas.openxmlformats.org/officeDocument/2006/relationships/image" Target="../media/image113.png"/><Relationship Id="rId24" Type="http://schemas.microsoft.com/office/2007/relationships/hdphoto" Target="../media/hdphoto4.wdp"/><Relationship Id="rId5" Type="http://schemas.openxmlformats.org/officeDocument/2006/relationships/image" Target="../media/image107.png"/><Relationship Id="rId15" Type="http://schemas.openxmlformats.org/officeDocument/2006/relationships/image" Target="../media/image115.png"/><Relationship Id="rId23" Type="http://schemas.openxmlformats.org/officeDocument/2006/relationships/image" Target="../media/image122.png"/><Relationship Id="rId28" Type="http://schemas.openxmlformats.org/officeDocument/2006/relationships/image" Target="../media/image126.png"/><Relationship Id="rId10" Type="http://schemas.openxmlformats.org/officeDocument/2006/relationships/image" Target="../media/image112.png"/><Relationship Id="rId19" Type="http://schemas.openxmlformats.org/officeDocument/2006/relationships/image" Target="../media/image119.png"/><Relationship Id="rId4" Type="http://schemas.openxmlformats.org/officeDocument/2006/relationships/image" Target="../media/image106.jpeg"/><Relationship Id="rId9" Type="http://schemas.openxmlformats.org/officeDocument/2006/relationships/image" Target="../media/image111.png"/><Relationship Id="rId14" Type="http://schemas.microsoft.com/office/2007/relationships/hdphoto" Target="../media/hdphoto2.wdp"/><Relationship Id="rId22" Type="http://schemas.microsoft.com/office/2007/relationships/hdphoto" Target="../media/hdphoto3.wdp"/><Relationship Id="rId27" Type="http://schemas.openxmlformats.org/officeDocument/2006/relationships/image" Target="../media/image12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3" Type="http://schemas.openxmlformats.org/officeDocument/2006/relationships/image" Target="../media/image128.png"/><Relationship Id="rId7" Type="http://schemas.openxmlformats.org/officeDocument/2006/relationships/image" Target="../media/image132.jpeg"/><Relationship Id="rId12" Type="http://schemas.openxmlformats.org/officeDocument/2006/relationships/image" Target="../media/image137.png"/><Relationship Id="rId17" Type="http://schemas.openxmlformats.org/officeDocument/2006/relationships/image" Target="../media/image142.png"/><Relationship Id="rId2" Type="http://schemas.openxmlformats.org/officeDocument/2006/relationships/notesSlide" Target="../notesSlides/notesSlide21.xml"/><Relationship Id="rId16" Type="http://schemas.openxmlformats.org/officeDocument/2006/relationships/image" Target="../media/image141.png"/><Relationship Id="rId1" Type="http://schemas.openxmlformats.org/officeDocument/2006/relationships/slideLayout" Target="../slideLayouts/slideLayout58.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5" Type="http://schemas.openxmlformats.org/officeDocument/2006/relationships/image" Target="../media/image14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39.png"/></Relationships>
</file>

<file path=ppt/slides/_rels/slide22.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png"/><Relationship Id="rId18" Type="http://schemas.openxmlformats.org/officeDocument/2006/relationships/image" Target="../media/image158.jpeg"/><Relationship Id="rId3" Type="http://schemas.openxmlformats.org/officeDocument/2006/relationships/image" Target="../media/image143.png"/><Relationship Id="rId7" Type="http://schemas.openxmlformats.org/officeDocument/2006/relationships/image" Target="../media/image147.png"/><Relationship Id="rId12" Type="http://schemas.openxmlformats.org/officeDocument/2006/relationships/image" Target="../media/image152.png"/><Relationship Id="rId17" Type="http://schemas.openxmlformats.org/officeDocument/2006/relationships/image" Target="../media/image157.jpeg"/><Relationship Id="rId2" Type="http://schemas.openxmlformats.org/officeDocument/2006/relationships/notesSlide" Target="../notesSlides/notesSlide22.xml"/><Relationship Id="rId16" Type="http://schemas.openxmlformats.org/officeDocument/2006/relationships/image" Target="../media/image156.png"/><Relationship Id="rId20" Type="http://schemas.openxmlformats.org/officeDocument/2006/relationships/image" Target="../media/image160.png"/><Relationship Id="rId1" Type="http://schemas.openxmlformats.org/officeDocument/2006/relationships/slideLayout" Target="../slideLayouts/slideLayout58.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png"/><Relationship Id="rId15" Type="http://schemas.openxmlformats.org/officeDocument/2006/relationships/image" Target="../media/image155.png"/><Relationship Id="rId10" Type="http://schemas.openxmlformats.org/officeDocument/2006/relationships/image" Target="../media/image150.png"/><Relationship Id="rId19" Type="http://schemas.openxmlformats.org/officeDocument/2006/relationships/image" Target="../media/image159.jpeg"/><Relationship Id="rId4" Type="http://schemas.openxmlformats.org/officeDocument/2006/relationships/image" Target="../media/image144.png"/><Relationship Id="rId9" Type="http://schemas.openxmlformats.org/officeDocument/2006/relationships/image" Target="../media/image149.png"/><Relationship Id="rId14" Type="http://schemas.openxmlformats.org/officeDocument/2006/relationships/image" Target="../media/image154.png"/></Relationships>
</file>

<file path=ppt/slides/_rels/slide23.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61.png"/><Relationship Id="rId7" Type="http://schemas.microsoft.com/office/2007/relationships/hdphoto" Target="../media/hdphoto7.wdp"/><Relationship Id="rId2" Type="http://schemas.openxmlformats.org/officeDocument/2006/relationships/notesSlide" Target="../notesSlides/notesSlide23.xml"/><Relationship Id="rId1" Type="http://schemas.openxmlformats.org/officeDocument/2006/relationships/slideLayout" Target="../slideLayouts/slideLayout58.xml"/><Relationship Id="rId6" Type="http://schemas.openxmlformats.org/officeDocument/2006/relationships/image" Target="../media/image163.png"/><Relationship Id="rId5" Type="http://schemas.microsoft.com/office/2007/relationships/hdphoto" Target="../media/hdphoto6.wdp"/><Relationship Id="rId10" Type="http://schemas.openxmlformats.org/officeDocument/2006/relationships/image" Target="../media/image166.png"/><Relationship Id="rId4" Type="http://schemas.openxmlformats.org/officeDocument/2006/relationships/image" Target="../media/image162.png"/><Relationship Id="rId9" Type="http://schemas.openxmlformats.org/officeDocument/2006/relationships/image" Target="../media/image165.png"/></Relationships>
</file>

<file path=ppt/slides/_rels/slide2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4.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png"/><Relationship Id="rId7" Type="http://schemas.openxmlformats.org/officeDocument/2006/relationships/image" Target="../media/image172.png"/><Relationship Id="rId12" Type="http://schemas.openxmlformats.org/officeDocument/2006/relationships/image" Target="../media/image177.png"/><Relationship Id="rId2" Type="http://schemas.openxmlformats.org/officeDocument/2006/relationships/notesSlide" Target="../notesSlides/notesSlide25.xml"/><Relationship Id="rId1" Type="http://schemas.openxmlformats.org/officeDocument/2006/relationships/slideLayout" Target="../slideLayouts/slideLayout58.xml"/><Relationship Id="rId6" Type="http://schemas.openxmlformats.org/officeDocument/2006/relationships/image" Target="../media/image171.png"/><Relationship Id="rId11" Type="http://schemas.openxmlformats.org/officeDocument/2006/relationships/image" Target="../media/image176.png"/><Relationship Id="rId5" Type="http://schemas.openxmlformats.org/officeDocument/2006/relationships/image" Target="../media/image170.jpeg"/><Relationship Id="rId10" Type="http://schemas.openxmlformats.org/officeDocument/2006/relationships/image" Target="../media/image175.jpeg"/><Relationship Id="rId4" Type="http://schemas.openxmlformats.org/officeDocument/2006/relationships/image" Target="../media/image169.png"/><Relationship Id="rId9" Type="http://schemas.openxmlformats.org/officeDocument/2006/relationships/image" Target="../media/image174.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7572060" y="5305425"/>
            <a:ext cx="2723823" cy="1015663"/>
          </a:xfrm>
          <a:prstGeom prst="rect">
            <a:avLst/>
          </a:prstGeom>
        </p:spPr>
        <p:txBody>
          <a:bodyPr wrap="none">
            <a:spAutoFit/>
          </a:bodyPr>
          <a:lstStyle/>
          <a:p>
            <a:pPr algn="dist"/>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令和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6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7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12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月 </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12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日</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gn="dist"/>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大  阪  府  教  育  庁</a:t>
            </a:r>
            <a:endParaRPr lang="en-US" altLang="ja-JP" sz="2000" dirty="0">
              <a:latin typeface="メイリオ" panose="020B0604030504040204" pitchFamily="50" charset="-128"/>
              <a:ea typeface="メイリオ" panose="020B0604030504040204" pitchFamily="50" charset="-128"/>
              <a:cs typeface="メイリオ" panose="020B0604030504040204" pitchFamily="50" charset="-128"/>
            </a:endParaRPr>
          </a:p>
          <a:p>
            <a:pPr algn="dist"/>
            <a:r>
              <a:rPr lang="ja-JP" altLang="en-US" sz="2000" spc="-150" dirty="0">
                <a:latin typeface="メイリオ" panose="020B0604030504040204" pitchFamily="50" charset="-128"/>
                <a:ea typeface="メイリオ" panose="020B0604030504040204" pitchFamily="50" charset="-128"/>
                <a:cs typeface="メイリオ" panose="020B0604030504040204" pitchFamily="50" charset="-128"/>
              </a:rPr>
              <a:t>教育振興室保健体育課</a:t>
            </a:r>
            <a:endParaRPr lang="en-US" altLang="ja-JP" sz="2000" spc="-1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テキスト ボックス 2"/>
          <p:cNvSpPr txBox="1"/>
          <p:nvPr/>
        </p:nvSpPr>
        <p:spPr>
          <a:xfrm>
            <a:off x="329942" y="2422743"/>
            <a:ext cx="10033516" cy="584775"/>
          </a:xfrm>
          <a:prstGeom prst="rect">
            <a:avLst/>
          </a:prstGeom>
          <a:noFill/>
        </p:spPr>
        <p:txBody>
          <a:bodyPr wrap="none" rtlCol="0">
            <a:spAutoFit/>
          </a:bodyPr>
          <a:lstStyle/>
          <a:p>
            <a:pPr algn="ctr"/>
            <a:r>
              <a:rPr kumimoji="1" lang="ja-JP" altLang="en-US" sz="3200" b="1" dirty="0">
                <a:latin typeface="メイリオ" panose="020B0604030504040204" pitchFamily="50" charset="-128"/>
                <a:ea typeface="メイリオ" panose="020B0604030504040204" pitchFamily="50" charset="-128"/>
                <a:cs typeface="メイリオ" panose="020B0604030504040204" pitchFamily="50" charset="-128"/>
              </a:rPr>
              <a:t>運動部活動の</a:t>
            </a:r>
            <a:r>
              <a:rPr lang="ja-JP" altLang="en-US" sz="3200" b="1" dirty="0">
                <a:latin typeface="メイリオ" panose="020B0604030504040204" pitchFamily="50" charset="-128"/>
                <a:ea typeface="メイリオ" panose="020B0604030504040204" pitchFamily="50" charset="-128"/>
                <a:cs typeface="メイリオ" panose="020B0604030504040204" pitchFamily="50" charset="-128"/>
              </a:rPr>
              <a:t>地域移行における大阪府の現状について</a:t>
            </a:r>
            <a:endParaRPr lang="en-US" altLang="ja-JP" sz="32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54275" y="947643"/>
            <a:ext cx="1616905" cy="1224000"/>
          </a:xfrm>
          <a:prstGeom prst="rect">
            <a:avLst/>
          </a:prstGeom>
        </p:spPr>
      </p:pic>
      <p:cxnSp>
        <p:nvCxnSpPr>
          <p:cNvPr id="5" name="直線コネクタ 4"/>
          <p:cNvCxnSpPr>
            <a:cxnSpLocks/>
          </p:cNvCxnSpPr>
          <p:nvPr/>
        </p:nvCxnSpPr>
        <p:spPr>
          <a:xfrm flipV="1">
            <a:off x="432700" y="2924944"/>
            <a:ext cx="98280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08366A59-7B86-41C3-AB8E-7318FA242460}"/>
              </a:ext>
            </a:extLst>
          </p:cNvPr>
          <p:cNvSpPr txBox="1"/>
          <p:nvPr/>
        </p:nvSpPr>
        <p:spPr>
          <a:xfrm>
            <a:off x="9004300" y="733425"/>
            <a:ext cx="914400" cy="369332"/>
          </a:xfrm>
          <a:prstGeom prst="rect">
            <a:avLst/>
          </a:prstGeom>
          <a:noFill/>
          <a:ln>
            <a:solidFill>
              <a:schemeClr val="tx1"/>
            </a:solidFill>
          </a:ln>
        </p:spPr>
        <p:txBody>
          <a:bodyPr wrap="square" rtlCol="0">
            <a:spAutoFit/>
          </a:bodyPr>
          <a:lstStyle/>
          <a:p>
            <a:r>
              <a:rPr kumimoji="1" lang="ja-JP" altLang="en-US" dirty="0"/>
              <a:t>参考６</a:t>
            </a:r>
          </a:p>
        </p:txBody>
      </p:sp>
    </p:spTree>
    <p:extLst>
      <p:ext uri="{BB962C8B-B14F-4D97-AF65-F5344CB8AC3E}">
        <p14:creationId xmlns:p14="http://schemas.microsoft.com/office/powerpoint/2010/main" val="2336534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a:grpSpLocks noChangeAspect="1"/>
          </p:cNvGrpSpPr>
          <p:nvPr/>
        </p:nvGrpSpPr>
        <p:grpSpPr>
          <a:xfrm>
            <a:off x="685778" y="699367"/>
            <a:ext cx="1782041" cy="654626"/>
            <a:chOff x="4688071" y="862884"/>
            <a:chExt cx="2524259" cy="927277"/>
          </a:xfrm>
          <a:solidFill>
            <a:srgbClr val="0070C0"/>
          </a:solidFill>
        </p:grpSpPr>
        <p:sp>
          <p:nvSpPr>
            <p:cNvPr id="5" name="片側の 2 つの角を丸めた四角形 4"/>
            <p:cNvSpPr/>
            <p:nvPr/>
          </p:nvSpPr>
          <p:spPr>
            <a:xfrm flipV="1">
              <a:off x="4688071" y="862884"/>
              <a:ext cx="2524259" cy="927277"/>
            </a:xfrm>
            <a:prstGeom prst="round2Same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17" tIns="43109" rIns="86217" bIns="43109" numCol="1" spcCol="0" rtlCol="0" fromWordArt="0" anchor="ctr" anchorCtr="0" forceAA="0" compatLnSpc="1">
              <a:prstTxWarp prst="textNoShape">
                <a:avLst/>
              </a:prstTxWarp>
              <a:noAutofit/>
            </a:bodyPr>
            <a:lstStyle/>
            <a:p>
              <a:pPr algn="ctr" defTabSz="307892">
                <a:defRPr/>
              </a:pPr>
              <a:endParaRPr lang="ja-JP" altLang="en-US" sz="1077" dirty="0">
                <a:solidFill>
                  <a:prstClr val="white"/>
                </a:solidFill>
                <a:latin typeface="Calibri" panose="020F0502020204030204"/>
                <a:ea typeface="游ゴシック" panose="020B0400000000000000" pitchFamily="50" charset="-128"/>
              </a:endParaRPr>
            </a:p>
          </p:txBody>
        </p:sp>
        <p:sp>
          <p:nvSpPr>
            <p:cNvPr id="6" name="テキスト ボックス 5"/>
            <p:cNvSpPr txBox="1"/>
            <p:nvPr/>
          </p:nvSpPr>
          <p:spPr>
            <a:xfrm>
              <a:off x="4757596" y="1013069"/>
              <a:ext cx="2404053" cy="562479"/>
            </a:xfrm>
            <a:prstGeom prst="rect">
              <a:avLst/>
            </a:prstGeom>
            <a:noFill/>
          </p:spPr>
          <p:txBody>
            <a:bodyPr wrap="square" rtlCol="0">
              <a:spAutoFit/>
            </a:bodyPr>
            <a:lstStyle/>
            <a:p>
              <a:pPr algn="ctr" defTabSz="307892">
                <a:defRPr/>
              </a:pPr>
              <a:r>
                <a:rPr lang="ja-JP" altLang="en-US" sz="1980" b="1" dirty="0">
                  <a:solidFill>
                    <a:prstClr val="white"/>
                  </a:solidFill>
                  <a:latin typeface="UD デジタル 教科書体 NP-R" panose="02020400000000000000" pitchFamily="18" charset="-128"/>
                  <a:ea typeface="UD デジタル 教科書体 NP-R" panose="02020400000000000000" pitchFamily="18" charset="-128"/>
                </a:rPr>
                <a:t>大阪府</a:t>
              </a:r>
              <a:r>
                <a:rPr lang="en-US" altLang="ja-JP" sz="1980" b="1" dirty="0">
                  <a:solidFill>
                    <a:prstClr val="white"/>
                  </a:solidFill>
                  <a:latin typeface="UD デジタル 教科書体 NP-R" panose="02020400000000000000" pitchFamily="18" charset="-128"/>
                  <a:ea typeface="UD デジタル 教科書体 NP-R" panose="02020400000000000000" pitchFamily="18" charset="-128"/>
                </a:rPr>
                <a:t>(</a:t>
              </a:r>
              <a:r>
                <a:rPr lang="ja-JP" altLang="en-US" sz="1980" b="1" dirty="0">
                  <a:solidFill>
                    <a:prstClr val="white"/>
                  </a:solidFill>
                  <a:latin typeface="UD デジタル 教科書体 NP-R" panose="02020400000000000000" pitchFamily="18" charset="-128"/>
                  <a:ea typeface="UD デジタル 教科書体 NP-R" panose="02020400000000000000" pitchFamily="18" charset="-128"/>
                </a:rPr>
                <a:t>改定</a:t>
              </a:r>
              <a:r>
                <a:rPr lang="en-US" altLang="ja-JP" sz="1980" b="1" dirty="0">
                  <a:solidFill>
                    <a:prstClr val="white"/>
                  </a:solidFill>
                  <a:latin typeface="UD デジタル 教科書体 NP-R" panose="02020400000000000000" pitchFamily="18" charset="-128"/>
                  <a:ea typeface="UD デジタル 教科書体 NP-R" panose="02020400000000000000" pitchFamily="18" charset="-128"/>
                </a:rPr>
                <a:t>)</a:t>
              </a:r>
            </a:p>
          </p:txBody>
        </p:sp>
      </p:grpSp>
      <p:grpSp>
        <p:nvGrpSpPr>
          <p:cNvPr id="2" name="グループ化 1"/>
          <p:cNvGrpSpPr/>
          <p:nvPr/>
        </p:nvGrpSpPr>
        <p:grpSpPr>
          <a:xfrm>
            <a:off x="2521846" y="699749"/>
            <a:ext cx="7484557" cy="641797"/>
            <a:chOff x="3715431" y="223589"/>
            <a:chExt cx="8910036" cy="969292"/>
          </a:xfrm>
        </p:grpSpPr>
        <p:cxnSp>
          <p:nvCxnSpPr>
            <p:cNvPr id="10" name="直線コネクタ 9"/>
            <p:cNvCxnSpPr/>
            <p:nvPr/>
          </p:nvCxnSpPr>
          <p:spPr>
            <a:xfrm>
              <a:off x="3718438" y="223589"/>
              <a:ext cx="8907029"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3715431" y="1192881"/>
              <a:ext cx="8907029"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3" name="テキスト ボックス 22"/>
          <p:cNvSpPr txBox="1"/>
          <p:nvPr/>
        </p:nvSpPr>
        <p:spPr>
          <a:xfrm>
            <a:off x="2451946" y="718984"/>
            <a:ext cx="6309074" cy="382469"/>
          </a:xfrm>
          <a:prstGeom prst="rect">
            <a:avLst/>
          </a:prstGeom>
          <a:noFill/>
          <a:ln>
            <a:noFill/>
          </a:ln>
        </p:spPr>
        <p:txBody>
          <a:bodyPr wrap="none" rtlCol="0">
            <a:spAutoFit/>
          </a:bodyPr>
          <a:lstStyle/>
          <a:p>
            <a:pPr defTabSz="307892">
              <a:defRPr/>
            </a:pPr>
            <a:r>
              <a:rPr lang="ja-JP" altLang="en-US" sz="1885" b="1" dirty="0">
                <a:solidFill>
                  <a:srgbClr val="FF6600"/>
                </a:solidFill>
                <a:latin typeface="UD デジタル 教科書体 NP-R" panose="02020400000000000000" pitchFamily="18" charset="-128"/>
                <a:ea typeface="UD デジタル 教科書体 NP-R" panose="02020400000000000000" pitchFamily="18" charset="-128"/>
              </a:rPr>
              <a:t>大阪府における部活動等の在り方に関する方針 </a:t>
            </a:r>
            <a:r>
              <a:rPr lang="en-US" altLang="ja-JP" sz="1885" b="1" dirty="0">
                <a:solidFill>
                  <a:srgbClr val="FF6600"/>
                </a:solidFill>
                <a:latin typeface="UD デジタル 教科書体 NP-R" panose="02020400000000000000" pitchFamily="18" charset="-128"/>
                <a:ea typeface="UD デジタル 教科書体 NP-R" panose="02020400000000000000" pitchFamily="18" charset="-128"/>
              </a:rPr>
              <a:t>【</a:t>
            </a:r>
            <a:r>
              <a:rPr lang="ja-JP" altLang="en-US" sz="1885" b="1" dirty="0">
                <a:solidFill>
                  <a:srgbClr val="FF6600"/>
                </a:solidFill>
                <a:latin typeface="UD デジタル 教科書体 NP-R" panose="02020400000000000000" pitchFamily="18" charset="-128"/>
                <a:ea typeface="UD デジタル 教科書体 NP-R" panose="02020400000000000000" pitchFamily="18" charset="-128"/>
              </a:rPr>
              <a:t>概要</a:t>
            </a:r>
            <a:r>
              <a:rPr lang="en-US" altLang="ja-JP" sz="1885" b="1" dirty="0">
                <a:solidFill>
                  <a:srgbClr val="FF6600"/>
                </a:solidFill>
                <a:latin typeface="UD デジタル 教科書体 NP-R" panose="02020400000000000000" pitchFamily="18" charset="-128"/>
                <a:ea typeface="UD デジタル 教科書体 NP-R" panose="02020400000000000000" pitchFamily="18" charset="-128"/>
              </a:rPr>
              <a:t>】</a:t>
            </a:r>
            <a:endParaRPr lang="ja-JP" altLang="en-US" sz="2640" dirty="0">
              <a:solidFill>
                <a:srgbClr val="FF6600"/>
              </a:solidFill>
              <a:latin typeface="UD デジタル 教科書体 NP-R" panose="02020400000000000000" pitchFamily="18" charset="-128"/>
              <a:ea typeface="UD デジタル 教科書体 NP-R" panose="02020400000000000000" pitchFamily="18" charset="-128"/>
            </a:endParaRPr>
          </a:p>
        </p:txBody>
      </p:sp>
      <p:pic>
        <p:nvPicPr>
          <p:cNvPr id="37" name="図 3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476346" y="739854"/>
            <a:ext cx="879216" cy="555649"/>
          </a:xfrm>
          <a:prstGeom prst="rect">
            <a:avLst/>
          </a:prstGeom>
        </p:spPr>
      </p:pic>
      <p:sp>
        <p:nvSpPr>
          <p:cNvPr id="39" name="テキスト ボックス 38"/>
          <p:cNvSpPr txBox="1"/>
          <p:nvPr/>
        </p:nvSpPr>
        <p:spPr>
          <a:xfrm>
            <a:off x="2481191" y="1038379"/>
            <a:ext cx="6132717" cy="295381"/>
          </a:xfrm>
          <a:prstGeom prst="rect">
            <a:avLst/>
          </a:prstGeom>
          <a:noFill/>
        </p:spPr>
        <p:txBody>
          <a:bodyPr wrap="none" rtlCol="0">
            <a:spAutoFit/>
          </a:bodyPr>
          <a:lstStyle/>
          <a:p>
            <a:pPr defTabSz="431039"/>
            <a:r>
              <a:rPr kumimoji="0" lang="ja-JP" altLang="en-US" sz="1319" dirty="0">
                <a:solidFill>
                  <a:srgbClr val="FFC000"/>
                </a:solidFill>
                <a:latin typeface="UD デジタル 教科書体 NP-R" panose="02020400000000000000" pitchFamily="18" charset="-128"/>
                <a:ea typeface="UD デジタル 教科書体 NP-R" panose="02020400000000000000" pitchFamily="18" charset="-128"/>
              </a:rPr>
              <a:t>～子どもたちの多様な活動機会の確保と学校の働き方改革の実現</a:t>
            </a:r>
            <a:r>
              <a:rPr kumimoji="0" lang="ja-JP" altLang="ja-JP" sz="1319" dirty="0">
                <a:solidFill>
                  <a:srgbClr val="FFC000"/>
                </a:solidFill>
                <a:latin typeface="UD デジタル 教科書体 NP-R" panose="02020400000000000000" pitchFamily="18" charset="-128"/>
                <a:ea typeface="UD デジタル 教科書体 NP-R" panose="02020400000000000000" pitchFamily="18" charset="-128"/>
              </a:rPr>
              <a:t>をめざ</a:t>
            </a:r>
            <a:r>
              <a:rPr kumimoji="0" lang="ja-JP" altLang="en-US" sz="1319" dirty="0">
                <a:solidFill>
                  <a:srgbClr val="FFC000"/>
                </a:solidFill>
                <a:latin typeface="UD デジタル 教科書体 NP-R" panose="02020400000000000000" pitchFamily="18" charset="-128"/>
                <a:ea typeface="UD デジタル 教科書体 NP-R" panose="02020400000000000000" pitchFamily="18" charset="-128"/>
              </a:rPr>
              <a:t>して～</a:t>
            </a:r>
            <a:endParaRPr lang="ja-JP" altLang="en-US" sz="1319" dirty="0">
              <a:solidFill>
                <a:srgbClr val="FFC000"/>
              </a:solidFill>
              <a:latin typeface="UD デジタル 教科書体 NP-R" panose="02020400000000000000" pitchFamily="18" charset="-128"/>
              <a:ea typeface="UD デジタル 教科書体 NP-R" panose="02020400000000000000" pitchFamily="18" charset="-128"/>
            </a:endParaRPr>
          </a:p>
        </p:txBody>
      </p:sp>
      <p:grpSp>
        <p:nvGrpSpPr>
          <p:cNvPr id="46" name="グループ化 45"/>
          <p:cNvGrpSpPr/>
          <p:nvPr/>
        </p:nvGrpSpPr>
        <p:grpSpPr>
          <a:xfrm>
            <a:off x="715503" y="1399579"/>
            <a:ext cx="9282235" cy="779248"/>
            <a:chOff x="401903" y="1245756"/>
            <a:chExt cx="9844588" cy="925494"/>
          </a:xfrm>
        </p:grpSpPr>
        <p:grpSp>
          <p:nvGrpSpPr>
            <p:cNvPr id="41" name="グループ化 40"/>
            <p:cNvGrpSpPr/>
            <p:nvPr/>
          </p:nvGrpSpPr>
          <p:grpSpPr>
            <a:xfrm>
              <a:off x="401903" y="1301868"/>
              <a:ext cx="9844296" cy="756000"/>
              <a:chOff x="401903" y="1375433"/>
              <a:chExt cx="9844296" cy="756000"/>
            </a:xfrm>
          </p:grpSpPr>
          <p:sp>
            <p:nvSpPr>
              <p:cNvPr id="112" name="正方形/長方形 17">
                <a:extLst>
                  <a:ext uri="{FF2B5EF4-FFF2-40B4-BE49-F238E27FC236}">
                    <a16:creationId xmlns:a16="http://schemas.microsoft.com/office/drawing/2014/main" id="{853FDF33-56A8-85D9-9DA0-6F73FDD44E30}"/>
                  </a:ext>
                </a:extLst>
              </p:cNvPr>
              <p:cNvSpPr/>
              <p:nvPr/>
            </p:nvSpPr>
            <p:spPr>
              <a:xfrm>
                <a:off x="401903" y="1375433"/>
                <a:ext cx="257267" cy="756000"/>
              </a:xfrm>
              <a:prstGeom prst="rect">
                <a:avLst/>
              </a:prstGeom>
              <a:solidFill>
                <a:schemeClr val="accent4"/>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eaVert" wrap="square" lIns="33943" tIns="67887" rIns="33943" bIns="67887" rtlCol="0" anchor="ctr" anchorCtr="1">
                <a:spAutoFit/>
              </a:bodyPr>
              <a:lstStyle/>
              <a:p>
                <a:pPr algn="ctr" defTabSz="431039">
                  <a:defRPr/>
                </a:pPr>
                <a:r>
                  <a:rPr lang="ja-JP" altLang="en-US" sz="1131" b="1" dirty="0">
                    <a:solidFill>
                      <a:prstClr val="white"/>
                    </a:solidFill>
                    <a:latin typeface="UD デジタル 教科書体 NP-R" panose="02020400000000000000" pitchFamily="18" charset="-128"/>
                    <a:ea typeface="UD デジタル 教科書体 NP-R" panose="02020400000000000000" pitchFamily="18" charset="-128"/>
                  </a:rPr>
                  <a:t>背景</a:t>
                </a:r>
                <a:endParaRPr lang="en-US" altLang="ja-JP" sz="1131" b="1" dirty="0">
                  <a:solidFill>
                    <a:prstClr val="white"/>
                  </a:solidFill>
                  <a:latin typeface="UD デジタル 教科書体 NP-R" panose="02020400000000000000" pitchFamily="18" charset="-128"/>
                  <a:ea typeface="UD デジタル 教科書体 NP-R" panose="02020400000000000000" pitchFamily="18" charset="-128"/>
                </a:endParaRPr>
              </a:p>
            </p:txBody>
          </p:sp>
          <p:sp>
            <p:nvSpPr>
              <p:cNvPr id="105" name="正方形/長方形 104"/>
              <p:cNvSpPr/>
              <p:nvPr/>
            </p:nvSpPr>
            <p:spPr>
              <a:xfrm>
                <a:off x="691799" y="1375433"/>
                <a:ext cx="9554400" cy="756000"/>
              </a:xfrm>
              <a:prstGeom prst="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01830" tIns="33943" rIns="0" bIns="33943" rtlCol="0" anchor="ctr"/>
              <a:lstStyle/>
              <a:p>
                <a:pPr marL="161640" indent="-161640" defTabSz="431039">
                  <a:buFont typeface="Wingdings" panose="05000000000000000000" pitchFamily="2" charset="2"/>
                  <a:buChar char="l"/>
                  <a:defRPr/>
                </a:pPr>
                <a:r>
                  <a:rPr lang="ja-JP" altLang="en-US" sz="1084" b="1" dirty="0">
                    <a:solidFill>
                      <a:prstClr val="black"/>
                    </a:solidFill>
                    <a:latin typeface="UD デジタル 教科書体 NP-R" panose="02020400000000000000" pitchFamily="18" charset="-128"/>
                    <a:ea typeface="UD デジタル 教科書体 NP-R" panose="02020400000000000000" pitchFamily="18" charset="-128"/>
                  </a:rPr>
                  <a:t>平成</a:t>
                </a:r>
                <a:r>
                  <a:rPr lang="en-US" altLang="ja-JP" sz="1084" b="1" dirty="0">
                    <a:solidFill>
                      <a:prstClr val="black"/>
                    </a:solidFill>
                    <a:latin typeface="UD デジタル 教科書体 NP-R" panose="02020400000000000000" pitchFamily="18" charset="-128"/>
                    <a:ea typeface="UD デジタル 教科書体 NP-R" panose="02020400000000000000" pitchFamily="18" charset="-128"/>
                  </a:rPr>
                  <a:t>31</a:t>
                </a:r>
                <a:r>
                  <a:rPr lang="ja-JP" altLang="en-US" sz="1084" b="1" dirty="0">
                    <a:solidFill>
                      <a:prstClr val="black"/>
                    </a:solidFill>
                    <a:latin typeface="UD デジタル 教科書体 NP-R" panose="02020400000000000000" pitchFamily="18" charset="-128"/>
                    <a:ea typeface="UD デジタル 教科書体 NP-R" panose="02020400000000000000" pitchFamily="18" charset="-128"/>
                  </a:rPr>
                  <a:t>年２月　大阪府部活動の在り方に関する方針（府教委）</a:t>
                </a:r>
                <a:endParaRPr lang="en-US" altLang="ja-JP" sz="1084" b="1" dirty="0">
                  <a:solidFill>
                    <a:prstClr val="black"/>
                  </a:solidFill>
                  <a:latin typeface="UD デジタル 教科書体 NP-R" panose="02020400000000000000" pitchFamily="18" charset="-128"/>
                  <a:ea typeface="UD デジタル 教科書体 NP-R" panose="02020400000000000000" pitchFamily="18" charset="-128"/>
                </a:endParaRPr>
              </a:p>
              <a:p>
                <a:pPr marL="161640" indent="-161640" defTabSz="431039">
                  <a:buFont typeface="Wingdings" panose="05000000000000000000" pitchFamily="2" charset="2"/>
                  <a:buChar char="l"/>
                  <a:defRPr/>
                </a:pPr>
                <a:r>
                  <a:rPr lang="ja-JP" altLang="en-US" sz="1084" b="1" dirty="0">
                    <a:solidFill>
                      <a:prstClr val="black"/>
                    </a:solidFill>
                    <a:latin typeface="UD デジタル 教科書体 NP-R" panose="02020400000000000000" pitchFamily="18" charset="-128"/>
                    <a:ea typeface="UD デジタル 教科書体 NP-R" panose="02020400000000000000" pitchFamily="18" charset="-128"/>
                  </a:rPr>
                  <a:t>令和４年</a:t>
                </a:r>
                <a:r>
                  <a:rPr lang="en-US" altLang="ja-JP" sz="1084" b="1" dirty="0">
                    <a:solidFill>
                      <a:prstClr val="black"/>
                    </a:solidFill>
                    <a:latin typeface="UD デジタル 教科書体 NP-R" panose="02020400000000000000" pitchFamily="18" charset="-128"/>
                    <a:ea typeface="UD デジタル 教科書体 NP-R" panose="02020400000000000000" pitchFamily="18" charset="-128"/>
                  </a:rPr>
                  <a:t>12</a:t>
                </a:r>
                <a:r>
                  <a:rPr lang="ja-JP" altLang="en-US" sz="1084" b="1" dirty="0">
                    <a:solidFill>
                      <a:prstClr val="black"/>
                    </a:solidFill>
                    <a:latin typeface="UD デジタル 教科書体 NP-R" panose="02020400000000000000" pitchFamily="18" charset="-128"/>
                    <a:ea typeface="UD デジタル 教科書体 NP-R" panose="02020400000000000000" pitchFamily="18" charset="-128"/>
                  </a:rPr>
                  <a:t>月　学校部活動及び新たな地域クラブ活動の在り方等に関する</a:t>
                </a:r>
                <a:endParaRPr lang="en-US" altLang="ja-JP" sz="1084" b="1" dirty="0">
                  <a:solidFill>
                    <a:prstClr val="black"/>
                  </a:solidFill>
                  <a:latin typeface="UD デジタル 教科書体 NP-R" panose="02020400000000000000" pitchFamily="18" charset="-128"/>
                  <a:ea typeface="UD デジタル 教科書体 NP-R" panose="02020400000000000000" pitchFamily="18" charset="-128"/>
                </a:endParaRPr>
              </a:p>
              <a:p>
                <a:pPr defTabSz="431039">
                  <a:defRPr/>
                </a:pPr>
                <a:r>
                  <a:rPr lang="ja-JP" altLang="en-US" sz="1084" b="1" dirty="0">
                    <a:solidFill>
                      <a:prstClr val="black"/>
                    </a:solidFill>
                    <a:latin typeface="UD デジタル 教科書体 NP-R" panose="02020400000000000000" pitchFamily="18" charset="-128"/>
                    <a:ea typeface="UD デジタル 教科書体 NP-R" panose="02020400000000000000" pitchFamily="18" charset="-128"/>
                  </a:rPr>
                  <a:t>                            総合的なガイドライン（スポーツ庁・文化庁）</a:t>
                </a:r>
                <a:endParaRPr lang="en-US" altLang="ja-JP" sz="1084" b="1" dirty="0">
                  <a:solidFill>
                    <a:prstClr val="black"/>
                  </a:solidFill>
                  <a:latin typeface="UD デジタル 教科書体 NP-R" panose="02020400000000000000" pitchFamily="18" charset="-128"/>
                  <a:ea typeface="UD デジタル 教科書体 NP-R" panose="02020400000000000000" pitchFamily="18" charset="-128"/>
                </a:endParaRPr>
              </a:p>
            </p:txBody>
          </p:sp>
        </p:grpSp>
        <p:sp>
          <p:nvSpPr>
            <p:cNvPr id="113" name="山形 112"/>
            <p:cNvSpPr/>
            <p:nvPr/>
          </p:nvSpPr>
          <p:spPr>
            <a:xfrm>
              <a:off x="5869097" y="1398309"/>
              <a:ext cx="247650" cy="563118"/>
            </a:xfrm>
            <a:prstGeom prst="chevron">
              <a:avLst/>
            </a:prstGeom>
            <a:solidFill>
              <a:srgbClr val="FFC000"/>
            </a:solidFill>
            <a:ln>
              <a:noFill/>
            </a:ln>
          </p:spPr>
          <p:style>
            <a:lnRef idx="2">
              <a:schemeClr val="accent6"/>
            </a:lnRef>
            <a:fillRef idx="1">
              <a:schemeClr val="lt1"/>
            </a:fillRef>
            <a:effectRef idx="0">
              <a:schemeClr val="accent6"/>
            </a:effectRef>
            <a:fontRef idx="minor">
              <a:schemeClr val="dk1"/>
            </a:fontRef>
          </p:style>
          <p:txBody>
            <a:bodyPr spcFirstLastPara="0" vert="horz" wrap="square" lIns="194466" tIns="111123" rIns="194466" bIns="111123" numCol="1" spcCol="1270" rtlCol="0" anchor="ctr" anchorCtr="0">
              <a:noAutofit/>
            </a:bodyPr>
            <a:lstStyle/>
            <a:p>
              <a:pPr algn="ctr" defTabSz="1215293">
                <a:lnSpc>
                  <a:spcPct val="90000"/>
                </a:lnSpc>
                <a:spcBef>
                  <a:spcPct val="0"/>
                </a:spcBef>
                <a:spcAft>
                  <a:spcPct val="35000"/>
                </a:spcAft>
              </a:pPr>
              <a:endParaRPr lang="ja-JP" altLang="en-US" sz="1885" dirty="0">
                <a:solidFill>
                  <a:srgbClr val="0070C0"/>
                </a:solidFill>
                <a:latin typeface="メイリオ" panose="020B0604030504040204" pitchFamily="50" charset="-128"/>
                <a:ea typeface="メイリオ" panose="020B0604030504040204" pitchFamily="50" charset="-128"/>
              </a:endParaRPr>
            </a:p>
          </p:txBody>
        </p:sp>
        <p:grpSp>
          <p:nvGrpSpPr>
            <p:cNvPr id="42" name="グループ化 41"/>
            <p:cNvGrpSpPr/>
            <p:nvPr/>
          </p:nvGrpSpPr>
          <p:grpSpPr>
            <a:xfrm>
              <a:off x="6155818" y="1245756"/>
              <a:ext cx="4090673" cy="925494"/>
              <a:chOff x="6168518" y="1234100"/>
              <a:chExt cx="4090673" cy="925494"/>
            </a:xfrm>
          </p:grpSpPr>
          <p:sp>
            <p:nvSpPr>
              <p:cNvPr id="117" name="フリーフォーム 116"/>
              <p:cNvSpPr/>
              <p:nvPr/>
            </p:nvSpPr>
            <p:spPr>
              <a:xfrm>
                <a:off x="6666583" y="1234100"/>
                <a:ext cx="3592608" cy="925494"/>
              </a:xfrm>
              <a:custGeom>
                <a:avLst/>
                <a:gdLst>
                  <a:gd name="connsiteX0" fmla="*/ 0 w 1124024"/>
                  <a:gd name="connsiteY0" fmla="*/ 0 h 749724"/>
                  <a:gd name="connsiteX1" fmla="*/ 1124024 w 1124024"/>
                  <a:gd name="connsiteY1" fmla="*/ 0 h 749724"/>
                  <a:gd name="connsiteX2" fmla="*/ 1124024 w 1124024"/>
                  <a:gd name="connsiteY2" fmla="*/ 749724 h 749724"/>
                  <a:gd name="connsiteX3" fmla="*/ 0 w 1124024"/>
                  <a:gd name="connsiteY3" fmla="*/ 749724 h 749724"/>
                  <a:gd name="connsiteX4" fmla="*/ 0 w 1124024"/>
                  <a:gd name="connsiteY4" fmla="*/ 0 h 74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024" h="749724">
                    <a:moveTo>
                      <a:pt x="0" y="0"/>
                    </a:moveTo>
                    <a:lnTo>
                      <a:pt x="1124024" y="0"/>
                    </a:lnTo>
                    <a:lnTo>
                      <a:pt x="1124024" y="749724"/>
                    </a:lnTo>
                    <a:lnTo>
                      <a:pt x="0" y="749724"/>
                    </a:lnTo>
                    <a:lnTo>
                      <a:pt x="0" y="0"/>
                    </a:lnTo>
                    <a:close/>
                  </a:path>
                </a:pathLst>
              </a:custGeom>
              <a:solidFill>
                <a:schemeClr val="accent4">
                  <a:lumMod val="20000"/>
                  <a:lumOff val="80000"/>
                  <a:alpha val="90000"/>
                </a:schemeClr>
              </a:solidFill>
              <a:ln w="12700" cap="flat" cmpd="sng" algn="ctr">
                <a:solidFill>
                  <a:sysClr val="window" lastClr="FFFFFF">
                    <a:hueOff val="0"/>
                    <a:satOff val="0"/>
                    <a:lumOff val="0"/>
                    <a:alphaOff val="0"/>
                  </a:sysClr>
                </a:solidFill>
                <a:prstDash val="solid"/>
                <a:miter lim="800000"/>
              </a:ln>
              <a:effectLst>
                <a:softEdge rad="127000"/>
              </a:effectLst>
            </p:spPr>
            <p:txBody>
              <a:bodyPr spcFirstLastPara="0" vert="horz" wrap="square" lIns="135774" tIns="203662" rIns="0" bIns="169718" numCol="1" spcCol="1270" anchor="ctr" anchorCtr="0">
                <a:spAutoFit/>
              </a:bodyPr>
              <a:lstStyle/>
              <a:p>
                <a:pPr defTabSz="553067">
                  <a:lnSpc>
                    <a:spcPct val="50000"/>
                  </a:lnSpc>
                  <a:spcBef>
                    <a:spcPct val="0"/>
                  </a:spcBef>
                  <a:spcAft>
                    <a:spcPct val="35000"/>
                  </a:spcAft>
                </a:pPr>
                <a:r>
                  <a:rPr lang="ja-JP" altLang="en-US" sz="888" kern="0" dirty="0">
                    <a:solidFill>
                      <a:prstClr val="black">
                        <a:hueOff val="0"/>
                        <a:satOff val="0"/>
                        <a:lumOff val="0"/>
                        <a:alphaOff val="0"/>
                      </a:prstClr>
                    </a:solidFill>
                    <a:latin typeface="UD デジタル 教科書体 NP-R" panose="02020400000000000000" pitchFamily="18" charset="-128"/>
                    <a:ea typeface="UD デジタル 教科書体 NP-R" panose="02020400000000000000" pitchFamily="18" charset="-128"/>
                  </a:rPr>
                  <a:t>　</a:t>
                </a:r>
                <a:r>
                  <a:rPr lang="ja-JP" altLang="en-US" sz="888" b="1" kern="0" dirty="0">
                    <a:solidFill>
                      <a:prstClr val="black">
                        <a:hueOff val="0"/>
                        <a:satOff val="0"/>
                        <a:lumOff val="0"/>
                        <a:alphaOff val="0"/>
                      </a:prstClr>
                    </a:solidFill>
                    <a:latin typeface="UD デジタル 教科書体 NP-R" panose="02020400000000000000" pitchFamily="18" charset="-128"/>
                    <a:ea typeface="UD デジタル 教科書体 NP-R" panose="02020400000000000000" pitchFamily="18" charset="-128"/>
                  </a:rPr>
                  <a:t>●</a:t>
                </a:r>
                <a:r>
                  <a:rPr lang="ja-JP" altLang="en-US" sz="888" b="1" kern="0" spc="-29" dirty="0">
                    <a:solidFill>
                      <a:prstClr val="black">
                        <a:hueOff val="0"/>
                        <a:satOff val="0"/>
                        <a:lumOff val="0"/>
                        <a:alphaOff val="0"/>
                      </a:prstClr>
                    </a:solidFill>
                    <a:latin typeface="UD デジタル 教科書体 NP-R" panose="02020400000000000000" pitchFamily="18" charset="-128"/>
                    <a:ea typeface="UD デジタル 教科書体 NP-R" panose="02020400000000000000" pitchFamily="18" charset="-128"/>
                  </a:rPr>
                  <a:t>府内全体の地域移行が進むよう、</a:t>
                </a:r>
                <a:r>
                  <a:rPr lang="ja-JP" altLang="en-US" sz="110" b="1" kern="0" spc="-29" dirty="0">
                    <a:solidFill>
                      <a:prstClr val="black">
                        <a:hueOff val="0"/>
                        <a:satOff val="0"/>
                        <a:lumOff val="0"/>
                        <a:alphaOff val="0"/>
                      </a:prstClr>
                    </a:solidFill>
                    <a:latin typeface="UD デジタル 教科書体 NP-R" panose="02020400000000000000" pitchFamily="18" charset="-128"/>
                    <a:ea typeface="UD デジタル 教科書体 NP-R" panose="02020400000000000000" pitchFamily="18" charset="-128"/>
                  </a:rPr>
                  <a:t> </a:t>
                </a:r>
                <a:r>
                  <a:rPr lang="ja-JP" altLang="en-US" sz="888" b="1" kern="0" spc="-29" dirty="0">
                    <a:solidFill>
                      <a:prstClr val="black">
                        <a:hueOff val="0"/>
                        <a:satOff val="0"/>
                        <a:lumOff val="0"/>
                        <a:alphaOff val="0"/>
                      </a:prstClr>
                    </a:solidFill>
                    <a:latin typeface="UD デジタル 教科書体 NP-R" panose="02020400000000000000" pitchFamily="18" charset="-128"/>
                    <a:ea typeface="UD デジタル 教科書体 NP-R" panose="02020400000000000000" pitchFamily="18" charset="-128"/>
                  </a:rPr>
                  <a:t>関係者と検討会議を設置</a:t>
                </a:r>
                <a:endParaRPr lang="en-US" altLang="ja-JP" sz="888" b="1" kern="0" spc="-29" dirty="0">
                  <a:solidFill>
                    <a:prstClr val="black">
                      <a:hueOff val="0"/>
                      <a:satOff val="0"/>
                      <a:lumOff val="0"/>
                      <a:alphaOff val="0"/>
                    </a:prstClr>
                  </a:solidFill>
                  <a:latin typeface="UD デジタル 教科書体 NP-R" panose="02020400000000000000" pitchFamily="18" charset="-128"/>
                  <a:ea typeface="UD デジタル 教科書体 NP-R" panose="02020400000000000000" pitchFamily="18" charset="-128"/>
                </a:endParaRPr>
              </a:p>
              <a:p>
                <a:pPr defTabSz="553067">
                  <a:lnSpc>
                    <a:spcPct val="50000"/>
                  </a:lnSpc>
                  <a:spcBef>
                    <a:spcPct val="0"/>
                  </a:spcBef>
                  <a:spcAft>
                    <a:spcPct val="35000"/>
                  </a:spcAft>
                </a:pPr>
                <a:r>
                  <a:rPr lang="en-US" altLang="ja-JP" sz="888" b="1" kern="0" spc="-29" dirty="0">
                    <a:solidFill>
                      <a:prstClr val="black">
                        <a:hueOff val="0"/>
                        <a:satOff val="0"/>
                        <a:lumOff val="0"/>
                        <a:alphaOff val="0"/>
                      </a:prstClr>
                    </a:solidFill>
                    <a:latin typeface="UD デジタル 教科書体 NP-R" panose="02020400000000000000" pitchFamily="18" charset="-128"/>
                    <a:ea typeface="UD デジタル 教科書体 NP-R" panose="02020400000000000000" pitchFamily="18" charset="-128"/>
                  </a:rPr>
                  <a:t>      </a:t>
                </a:r>
                <a:r>
                  <a:rPr lang="en-US" altLang="ja-JP" sz="754" b="1" kern="0" spc="-29" dirty="0">
                    <a:solidFill>
                      <a:prstClr val="black">
                        <a:hueOff val="0"/>
                        <a:satOff val="0"/>
                        <a:lumOff val="0"/>
                        <a:alphaOff val="0"/>
                      </a:prstClr>
                    </a:solidFill>
                    <a:latin typeface="UD デジタル 教科書体 NP-R" panose="02020400000000000000" pitchFamily="18" charset="-128"/>
                    <a:ea typeface="UD デジタル 教科書体 NP-R" panose="02020400000000000000" pitchFamily="18" charset="-128"/>
                  </a:rPr>
                  <a:t>(</a:t>
                </a:r>
                <a:r>
                  <a:rPr lang="ja-JP" altLang="en-US" sz="754" b="1" kern="0" spc="-29" dirty="0">
                    <a:solidFill>
                      <a:prstClr val="black">
                        <a:hueOff val="0"/>
                        <a:satOff val="0"/>
                        <a:lumOff val="0"/>
                        <a:alphaOff val="0"/>
                      </a:prstClr>
                    </a:solidFill>
                    <a:latin typeface="UD デジタル 教科書体 NP-R" panose="02020400000000000000" pitchFamily="18" charset="-128"/>
                    <a:ea typeface="UD デジタル 教科書体 NP-R" panose="02020400000000000000" pitchFamily="18" charset="-128"/>
                  </a:rPr>
                  <a:t>令和５年</a:t>
                </a:r>
                <a:r>
                  <a:rPr lang="en-US" altLang="ja-JP" sz="754" b="1" kern="0" spc="-29" dirty="0">
                    <a:solidFill>
                      <a:prstClr val="black">
                        <a:hueOff val="0"/>
                        <a:satOff val="0"/>
                        <a:lumOff val="0"/>
                        <a:alphaOff val="0"/>
                      </a:prstClr>
                    </a:solidFill>
                    <a:latin typeface="UD デジタル 教科書体 NP-R" panose="02020400000000000000" pitchFamily="18" charset="-128"/>
                    <a:ea typeface="UD デジタル 教科書体 NP-R" panose="02020400000000000000" pitchFamily="18" charset="-128"/>
                  </a:rPr>
                  <a:t>5</a:t>
                </a:r>
                <a:r>
                  <a:rPr lang="ja-JP" altLang="en-US" sz="754" b="1" kern="0" spc="-29" dirty="0">
                    <a:solidFill>
                      <a:prstClr val="black">
                        <a:hueOff val="0"/>
                        <a:satOff val="0"/>
                        <a:lumOff val="0"/>
                        <a:alphaOff val="0"/>
                      </a:prstClr>
                    </a:solidFill>
                    <a:latin typeface="UD デジタル 教科書体 NP-R" panose="02020400000000000000" pitchFamily="18" charset="-128"/>
                    <a:ea typeface="UD デジタル 教科書体 NP-R" panose="02020400000000000000" pitchFamily="18" charset="-128"/>
                  </a:rPr>
                  <a:t>月） </a:t>
                </a:r>
                <a:endParaRPr lang="en-US" altLang="ja-JP" sz="754" b="1" kern="0" spc="-29" dirty="0">
                  <a:solidFill>
                    <a:prstClr val="black">
                      <a:hueOff val="0"/>
                      <a:satOff val="0"/>
                      <a:lumOff val="0"/>
                      <a:alphaOff val="0"/>
                    </a:prstClr>
                  </a:solidFill>
                  <a:latin typeface="UD デジタル 教科書体 NP-R" panose="02020400000000000000" pitchFamily="18" charset="-128"/>
                  <a:ea typeface="UD デジタル 教科書体 NP-R" panose="02020400000000000000" pitchFamily="18" charset="-128"/>
                </a:endParaRPr>
              </a:p>
              <a:p>
                <a:pPr defTabSz="553067">
                  <a:lnSpc>
                    <a:spcPct val="50000"/>
                  </a:lnSpc>
                  <a:spcBef>
                    <a:spcPct val="0"/>
                  </a:spcBef>
                  <a:spcAft>
                    <a:spcPct val="35000"/>
                  </a:spcAft>
                </a:pPr>
                <a:endParaRPr lang="en-US" altLang="ja-JP" sz="472" kern="0" spc="-29" dirty="0">
                  <a:solidFill>
                    <a:prstClr val="black">
                      <a:hueOff val="0"/>
                      <a:satOff val="0"/>
                      <a:lumOff val="0"/>
                      <a:alphaOff val="0"/>
                    </a:prstClr>
                  </a:solidFill>
                  <a:latin typeface="UD デジタル 教科書体 NP-R" panose="02020400000000000000" pitchFamily="18" charset="-128"/>
                  <a:ea typeface="UD デジタル 教科書体 NP-R" panose="02020400000000000000" pitchFamily="18" charset="-128"/>
                </a:endParaRPr>
              </a:p>
              <a:p>
                <a:pPr defTabSz="553067">
                  <a:lnSpc>
                    <a:spcPct val="50000"/>
                  </a:lnSpc>
                  <a:spcBef>
                    <a:spcPct val="0"/>
                  </a:spcBef>
                  <a:spcAft>
                    <a:spcPct val="35000"/>
                  </a:spcAft>
                </a:pPr>
                <a:r>
                  <a:rPr lang="ja-JP" altLang="en-US" sz="110" b="1" kern="0" dirty="0">
                    <a:solidFill>
                      <a:prstClr val="black">
                        <a:hueOff val="0"/>
                        <a:satOff val="0"/>
                        <a:lumOff val="0"/>
                        <a:alphaOff val="0"/>
                      </a:prstClr>
                    </a:solidFill>
                    <a:latin typeface="UD デジタル 教科書体 NP-R" panose="02020400000000000000" pitchFamily="18" charset="-128"/>
                    <a:ea typeface="UD デジタル 教科書体 NP-R" panose="02020400000000000000" pitchFamily="18" charset="-128"/>
                  </a:rPr>
                  <a:t>　                                                 </a:t>
                </a:r>
                <a:endParaRPr lang="en-US" altLang="ja-JP" sz="888" b="1" kern="0" dirty="0">
                  <a:solidFill>
                    <a:prstClr val="black">
                      <a:hueOff val="0"/>
                      <a:satOff val="0"/>
                      <a:lumOff val="0"/>
                      <a:alphaOff val="0"/>
                    </a:prstClr>
                  </a:solidFill>
                  <a:latin typeface="UD デジタル 教科書体 NP-R" panose="02020400000000000000" pitchFamily="18" charset="-128"/>
                  <a:ea typeface="UD デジタル 教科書体 NP-R" panose="02020400000000000000" pitchFamily="18" charset="-128"/>
                </a:endParaRPr>
              </a:p>
              <a:p>
                <a:pPr defTabSz="553067">
                  <a:lnSpc>
                    <a:spcPct val="50000"/>
                  </a:lnSpc>
                  <a:spcBef>
                    <a:spcPct val="0"/>
                  </a:spcBef>
                  <a:spcAft>
                    <a:spcPct val="35000"/>
                  </a:spcAft>
                </a:pPr>
                <a:r>
                  <a:rPr lang="ja-JP" altLang="en-US" sz="888" kern="0" dirty="0">
                    <a:solidFill>
                      <a:prstClr val="black">
                        <a:hueOff val="0"/>
                        <a:satOff val="0"/>
                        <a:lumOff val="0"/>
                        <a:alphaOff val="0"/>
                      </a:prstClr>
                    </a:solidFill>
                    <a:latin typeface="UD デジタル 教科書体 NP-R" panose="02020400000000000000" pitchFamily="18" charset="-128"/>
                    <a:ea typeface="UD デジタル 教科書体 NP-R" panose="02020400000000000000" pitchFamily="18" charset="-128"/>
                  </a:rPr>
                  <a:t>　</a:t>
                </a:r>
                <a:r>
                  <a:rPr lang="ja-JP" altLang="en-US" sz="990" kern="0" dirty="0">
                    <a:solidFill>
                      <a:prstClr val="black">
                        <a:hueOff val="0"/>
                        <a:satOff val="0"/>
                        <a:lumOff val="0"/>
                        <a:alphaOff val="0"/>
                      </a:prstClr>
                    </a:solidFill>
                    <a:latin typeface="UD デジタル 教科書体 NP-R" panose="02020400000000000000" pitchFamily="18" charset="-128"/>
                    <a:ea typeface="UD デジタル 教科書体 NP-R" panose="02020400000000000000" pitchFamily="18" charset="-128"/>
                  </a:rPr>
                  <a:t>  ・ 中学校部活動の地域への移行の在り方等を検討 </a:t>
                </a:r>
              </a:p>
            </p:txBody>
          </p:sp>
          <p:sp>
            <p:nvSpPr>
              <p:cNvPr id="118" name="フリーフォーム 117"/>
              <p:cNvSpPr/>
              <p:nvPr/>
            </p:nvSpPr>
            <p:spPr>
              <a:xfrm>
                <a:off x="6168518" y="1305674"/>
                <a:ext cx="648000" cy="725652"/>
              </a:xfrm>
              <a:custGeom>
                <a:avLst/>
                <a:gdLst>
                  <a:gd name="connsiteX0" fmla="*/ 0 w 749349"/>
                  <a:gd name="connsiteY0" fmla="*/ 374675 h 749349"/>
                  <a:gd name="connsiteX1" fmla="*/ 374675 w 749349"/>
                  <a:gd name="connsiteY1" fmla="*/ 0 h 749349"/>
                  <a:gd name="connsiteX2" fmla="*/ 749350 w 749349"/>
                  <a:gd name="connsiteY2" fmla="*/ 374675 h 749349"/>
                  <a:gd name="connsiteX3" fmla="*/ 374675 w 749349"/>
                  <a:gd name="connsiteY3" fmla="*/ 749350 h 749349"/>
                  <a:gd name="connsiteX4" fmla="*/ 0 w 749349"/>
                  <a:gd name="connsiteY4" fmla="*/ 374675 h 749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49" h="749349">
                    <a:moveTo>
                      <a:pt x="0" y="374675"/>
                    </a:moveTo>
                    <a:cubicBezTo>
                      <a:pt x="0" y="167748"/>
                      <a:pt x="167748" y="0"/>
                      <a:pt x="374675" y="0"/>
                    </a:cubicBezTo>
                    <a:cubicBezTo>
                      <a:pt x="581602" y="0"/>
                      <a:pt x="749350" y="167748"/>
                      <a:pt x="749350" y="374675"/>
                    </a:cubicBezTo>
                    <a:cubicBezTo>
                      <a:pt x="749350" y="581602"/>
                      <a:pt x="581602" y="749350"/>
                      <a:pt x="374675" y="749350"/>
                    </a:cubicBezTo>
                    <a:cubicBezTo>
                      <a:pt x="167748" y="749350"/>
                      <a:pt x="0" y="581602"/>
                      <a:pt x="0" y="374675"/>
                    </a:cubicBezTo>
                    <a:close/>
                  </a:path>
                </a:pathLst>
              </a:custGeom>
              <a:solidFill>
                <a:srgbClr val="FFC000">
                  <a:alpha val="70000"/>
                </a:srgbClr>
              </a:solidFill>
              <a:ln w="12700" cap="flat" cmpd="sng" algn="ctr">
                <a:solidFill>
                  <a:sysClr val="window" lastClr="FFFFFF">
                    <a:hueOff val="0"/>
                    <a:satOff val="0"/>
                    <a:lumOff val="0"/>
                    <a:alphaOff val="0"/>
                  </a:sysClr>
                </a:solidFill>
                <a:prstDash val="solid"/>
                <a:miter lim="800000"/>
              </a:ln>
              <a:effectLst>
                <a:softEdge rad="31750"/>
              </a:effectLst>
            </p:spPr>
            <p:txBody>
              <a:bodyPr spcFirstLastPara="0" vert="horz" wrap="square" lIns="0" tIns="0" rIns="0" bIns="0" numCol="1" spcCol="1270" anchor="ctr" anchorCtr="0">
                <a:noAutofit/>
              </a:bodyPr>
              <a:lstStyle/>
              <a:p>
                <a:pPr algn="ctr" defTabSz="355544">
                  <a:lnSpc>
                    <a:spcPct val="90000"/>
                  </a:lnSpc>
                  <a:spcBef>
                    <a:spcPct val="0"/>
                  </a:spcBef>
                  <a:spcAft>
                    <a:spcPct val="35000"/>
                  </a:spcAft>
                  <a:defRPr/>
                </a:pPr>
                <a:r>
                  <a:rPr lang="ja-JP" altLang="en-US" sz="849" b="1" kern="0" dirty="0">
                    <a:solidFill>
                      <a:prstClr val="black"/>
                    </a:solidFill>
                    <a:latin typeface="UD デジタル 教科書体 NP-R" panose="02020400000000000000" pitchFamily="18" charset="-128"/>
                    <a:ea typeface="UD デジタル 教科書体 NP-R" panose="02020400000000000000" pitchFamily="18" charset="-128"/>
                  </a:rPr>
                  <a:t>府</a:t>
                </a:r>
                <a:br>
                  <a:rPr lang="en-US" altLang="ja-JP" sz="849" b="1" kern="0" dirty="0">
                    <a:solidFill>
                      <a:prstClr val="black"/>
                    </a:solidFill>
                    <a:latin typeface="UD デジタル 教科書体 NP-R" panose="02020400000000000000" pitchFamily="18" charset="-128"/>
                    <a:ea typeface="UD デジタル 教科書体 NP-R" panose="02020400000000000000" pitchFamily="18" charset="-128"/>
                  </a:rPr>
                </a:br>
                <a:r>
                  <a:rPr lang="ja-JP" altLang="en-US" sz="849" b="1" kern="0" dirty="0">
                    <a:solidFill>
                      <a:prstClr val="black"/>
                    </a:solidFill>
                    <a:latin typeface="UD デジタル 教科書体 NP-R" panose="02020400000000000000" pitchFamily="18" charset="-128"/>
                    <a:ea typeface="UD デジタル 教科書体 NP-R" panose="02020400000000000000" pitchFamily="18" charset="-128"/>
                  </a:rPr>
                  <a:t>検討会議</a:t>
                </a:r>
              </a:p>
            </p:txBody>
          </p:sp>
        </p:grpSp>
      </p:grpSp>
      <p:grpSp>
        <p:nvGrpSpPr>
          <p:cNvPr id="21" name="グループ化 20"/>
          <p:cNvGrpSpPr/>
          <p:nvPr/>
        </p:nvGrpSpPr>
        <p:grpSpPr>
          <a:xfrm>
            <a:off x="5389652" y="2133616"/>
            <a:ext cx="4616325" cy="2505078"/>
            <a:chOff x="5474009" y="2089348"/>
            <a:chExt cx="4896000" cy="2656845"/>
          </a:xfrm>
        </p:grpSpPr>
        <p:sp>
          <p:nvSpPr>
            <p:cNvPr id="8" name="正方形/長方形 7"/>
            <p:cNvSpPr/>
            <p:nvPr/>
          </p:nvSpPr>
          <p:spPr>
            <a:xfrm>
              <a:off x="5474009" y="2424193"/>
              <a:ext cx="4896000" cy="2322000"/>
            </a:xfrm>
            <a:prstGeom prst="rect">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t" anchorCtr="0"/>
            <a:lstStyle/>
            <a:p>
              <a:pPr defTabSz="307892"/>
              <a:r>
                <a:rPr lang="ja-JP" altLang="en-US" sz="1131" u="sng" dirty="0">
                  <a:solidFill>
                    <a:prstClr val="black"/>
                  </a:solidFill>
                  <a:latin typeface="UD デジタル 教科書体 NP-R" panose="02020400000000000000" pitchFamily="18" charset="-128"/>
                  <a:ea typeface="UD デジタル 教科書体 NP-R" panose="02020400000000000000" pitchFamily="18" charset="-128"/>
                </a:rPr>
                <a:t>◆ 学校部活動の位置づけと活動にあたって遵守すべき事項</a:t>
              </a:r>
              <a:endParaRPr lang="en-US" altLang="ja-JP" sz="1131" u="sng" dirty="0">
                <a:solidFill>
                  <a:prstClr val="black"/>
                </a:solidFill>
                <a:latin typeface="UD デジタル 教科書体 NP-R" panose="02020400000000000000" pitchFamily="18" charset="-128"/>
                <a:ea typeface="UD デジタル 教科書体 NP-R" panose="02020400000000000000" pitchFamily="18" charset="-128"/>
              </a:endParaRPr>
            </a:p>
            <a:p>
              <a:pPr defTabSz="307892">
                <a:lnSpc>
                  <a:spcPts val="1131"/>
                </a:lnSpc>
              </a:pPr>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　</a:t>
              </a:r>
              <a:r>
                <a:rPr kumimoji="0"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学校部活動は、学校教育の一環として実施される教育課程外の活動で</a:t>
              </a:r>
              <a:r>
                <a:rPr kumimoji="0" lang="ja-JP" altLang="en-US" sz="1037" dirty="0" err="1">
                  <a:solidFill>
                    <a:prstClr val="black"/>
                  </a:solidFill>
                  <a:latin typeface="UD デジタル 教科書体 NP-R" panose="02020400000000000000" pitchFamily="18" charset="-128"/>
                  <a:ea typeface="UD デジタル 教科書体 NP-R" panose="02020400000000000000" pitchFamily="18" charset="-128"/>
                </a:rPr>
                <a:t>あ</a:t>
              </a:r>
              <a:r>
                <a:rPr kumimoji="0"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　</a:t>
              </a:r>
              <a:endParaRPr kumimoji="0" lang="en-US" altLang="ja-JP" sz="1037" dirty="0">
                <a:solidFill>
                  <a:prstClr val="black"/>
                </a:solidFill>
                <a:latin typeface="UD デジタル 教科書体 NP-R" panose="02020400000000000000" pitchFamily="18" charset="-128"/>
                <a:ea typeface="UD デジタル 教科書体 NP-R" panose="02020400000000000000" pitchFamily="18" charset="-128"/>
              </a:endParaRPr>
            </a:p>
            <a:p>
              <a:pPr defTabSz="307892">
                <a:lnSpc>
                  <a:spcPts val="1131"/>
                </a:lnSpc>
              </a:pPr>
              <a:r>
                <a:rPr kumimoji="0"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り、その教育的意義は大きく、その設置・運営は学校の判断により行われるもの。</a:t>
              </a:r>
              <a:endParaRPr lang="en-US" altLang="ja-JP" sz="1037" u="sng" dirty="0">
                <a:solidFill>
                  <a:prstClr val="black"/>
                </a:solidFill>
                <a:latin typeface="UD デジタル 教科書体 NP-R" panose="02020400000000000000" pitchFamily="18" charset="-128"/>
                <a:ea typeface="UD デジタル 教科書体 NP-R" panose="02020400000000000000" pitchFamily="18" charset="-128"/>
              </a:endParaRPr>
            </a:p>
          </p:txBody>
        </p:sp>
        <p:sp>
          <p:nvSpPr>
            <p:cNvPr id="4" name="正方形/長方形 3"/>
            <p:cNvSpPr/>
            <p:nvPr/>
          </p:nvSpPr>
          <p:spPr>
            <a:xfrm>
              <a:off x="5474009" y="2089348"/>
              <a:ext cx="4896000" cy="360000"/>
            </a:xfrm>
            <a:prstGeom prst="rect">
              <a:avLst/>
            </a:prstGeom>
            <a:solidFill>
              <a:srgbClr val="FF6600"/>
            </a:solidFill>
            <a:ln>
              <a:noFill/>
            </a:ln>
          </p:spPr>
          <p:style>
            <a:lnRef idx="3">
              <a:schemeClr val="lt1"/>
            </a:lnRef>
            <a:fillRef idx="1">
              <a:schemeClr val="accent2"/>
            </a:fillRef>
            <a:effectRef idx="1">
              <a:schemeClr val="accent2"/>
            </a:effectRef>
            <a:fontRef idx="minor">
              <a:schemeClr val="lt1"/>
            </a:fontRef>
          </p:style>
          <p:txBody>
            <a:bodyPr wrap="square" tIns="50916" bIns="50916" rtlCol="0" anchor="ctr">
              <a:noAutofit/>
            </a:bodyPr>
            <a:lstStyle/>
            <a:p>
              <a:pPr defTabSz="307892"/>
              <a:r>
                <a:rPr lang="en-US" altLang="ja-JP" sz="1131" b="1" dirty="0">
                  <a:solidFill>
                    <a:prstClr val="white"/>
                  </a:solidFill>
                  <a:latin typeface="UD デジタル 教科書体 NP-R" panose="02020400000000000000" pitchFamily="18" charset="-128"/>
                  <a:ea typeface="UD デジタル 教科書体 NP-R" panose="02020400000000000000" pitchFamily="18" charset="-128"/>
                </a:rPr>
                <a:t>Ⅰ</a:t>
              </a:r>
              <a:r>
                <a:rPr lang="ja-JP" altLang="en-US" sz="1131" b="1" dirty="0">
                  <a:solidFill>
                    <a:prstClr val="white"/>
                  </a:solidFill>
                  <a:latin typeface="UD デジタル 教科書体 NP-R" panose="02020400000000000000" pitchFamily="18" charset="-128"/>
                  <a:ea typeface="UD デジタル 教科書体 NP-R" panose="02020400000000000000" pitchFamily="18" charset="-128"/>
                </a:rPr>
                <a:t> 学校部活動</a:t>
              </a:r>
            </a:p>
          </p:txBody>
        </p:sp>
        <p:sp>
          <p:nvSpPr>
            <p:cNvPr id="9" name="フローチャート: 順次アクセス記憶 8"/>
            <p:cNvSpPr/>
            <p:nvPr/>
          </p:nvSpPr>
          <p:spPr>
            <a:xfrm flipH="1">
              <a:off x="9953336" y="2107348"/>
              <a:ext cx="360000" cy="324000"/>
            </a:xfrm>
            <a:prstGeom prst="flowChartMagneticTap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039"/>
              <a:endParaRPr lang="ja-JP" altLang="en-US" sz="1696">
                <a:solidFill>
                  <a:prstClr val="white"/>
                </a:solidFill>
                <a:latin typeface="Calibri" panose="020F0502020204030204"/>
                <a:ea typeface="游ゴシック" panose="020B0400000000000000" pitchFamily="50" charset="-128"/>
              </a:endParaRPr>
            </a:p>
          </p:txBody>
        </p:sp>
        <p:sp>
          <p:nvSpPr>
            <p:cNvPr id="3" name="フローチャート: 代替処理 2"/>
            <p:cNvSpPr/>
            <p:nvPr/>
          </p:nvSpPr>
          <p:spPr>
            <a:xfrm>
              <a:off x="9989041" y="2201248"/>
              <a:ext cx="288588" cy="136203"/>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defTabSz="431039"/>
              <a:r>
                <a:rPr lang="en-US" altLang="ja-JP" sz="754" spc="-95" dirty="0">
                  <a:solidFill>
                    <a:prstClr val="black"/>
                  </a:solidFill>
                  <a:latin typeface="UD デジタル 教科書体 NP-R" panose="02020400000000000000" pitchFamily="18" charset="-128"/>
                  <a:ea typeface="UD デジタル 教科書体 NP-R" panose="02020400000000000000" pitchFamily="18" charset="-128"/>
                </a:rPr>
                <a:t>update</a:t>
              </a:r>
              <a:endParaRPr lang="ja-JP" altLang="en-US" sz="754" spc="-95" dirty="0">
                <a:solidFill>
                  <a:prstClr val="black"/>
                </a:solidFill>
                <a:latin typeface="UD デジタル 教科書体 NP-R" panose="02020400000000000000" pitchFamily="18" charset="-128"/>
                <a:ea typeface="UD デジタル 教科書体 NP-R" panose="02020400000000000000" pitchFamily="18" charset="-128"/>
              </a:endParaRPr>
            </a:p>
          </p:txBody>
        </p:sp>
        <p:sp>
          <p:nvSpPr>
            <p:cNvPr id="13" name="角丸四角形 12"/>
            <p:cNvSpPr/>
            <p:nvPr/>
          </p:nvSpPr>
          <p:spPr>
            <a:xfrm>
              <a:off x="5528009" y="3112622"/>
              <a:ext cx="4788000" cy="1542324"/>
            </a:xfrm>
            <a:prstGeom prst="roundRect">
              <a:avLst>
                <a:gd name="adj" fmla="val 466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spAutoFit/>
            </a:bodyPr>
            <a:lstStyle/>
            <a:p>
              <a:pPr defTabSz="431039">
                <a:lnSpc>
                  <a:spcPts val="1226"/>
                </a:lnSpc>
              </a:pPr>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≪概要≫</a:t>
              </a:r>
              <a:endParaRPr lang="en-US" altLang="ja-JP" sz="1037" dirty="0">
                <a:solidFill>
                  <a:prstClr val="black"/>
                </a:solidFill>
                <a:latin typeface="UD デジタル 教科書体 NP-R" panose="02020400000000000000" pitchFamily="18" charset="-128"/>
                <a:ea typeface="UD デジタル 教科書体 NP-R" panose="02020400000000000000" pitchFamily="18" charset="-128"/>
              </a:endParaRPr>
            </a:p>
            <a:p>
              <a:pPr marL="161640" indent="-161640" defTabSz="431039">
                <a:lnSpc>
                  <a:spcPts val="1131"/>
                </a:lnSpc>
                <a:buFont typeface="UD デジタル 教科書体 NP-R" panose="02020400000000000000" pitchFamily="18" charset="-128"/>
                <a:buChar char="○"/>
              </a:pPr>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教員の関与について、法令等に基づく業務改善や勤務管理</a:t>
              </a:r>
              <a:endParaRPr lang="en-US" altLang="ja-JP" sz="1037" dirty="0">
                <a:solidFill>
                  <a:prstClr val="black"/>
                </a:solidFill>
                <a:latin typeface="UD デジタル 教科書体 NP-R" panose="02020400000000000000" pitchFamily="18" charset="-128"/>
                <a:ea typeface="UD デジタル 教科書体 NP-R" panose="02020400000000000000" pitchFamily="18" charset="-128"/>
              </a:endParaRPr>
            </a:p>
            <a:p>
              <a:pPr marL="161640" indent="-161640" defTabSz="431039">
                <a:lnSpc>
                  <a:spcPts val="1131"/>
                </a:lnSpc>
                <a:buFont typeface="UD デジタル 教科書体 NP-R" panose="02020400000000000000" pitchFamily="18" charset="-128"/>
                <a:buChar char="○"/>
              </a:pPr>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部活動指導員や外部指導者の確保</a:t>
              </a:r>
              <a:endParaRPr lang="en-US" altLang="ja-JP" sz="1037" dirty="0">
                <a:solidFill>
                  <a:prstClr val="black"/>
                </a:solidFill>
                <a:latin typeface="UD デジタル 教科書体 NP-R" panose="02020400000000000000" pitchFamily="18" charset="-128"/>
                <a:ea typeface="UD デジタル 教科書体 NP-R" panose="02020400000000000000" pitchFamily="18" charset="-128"/>
              </a:endParaRPr>
            </a:p>
            <a:p>
              <a:pPr marL="161640" indent="-161640" defTabSz="431039">
                <a:lnSpc>
                  <a:spcPts val="1131"/>
                </a:lnSpc>
                <a:buFont typeface="UD デジタル 教科書体 NP-R" panose="02020400000000000000" pitchFamily="18" charset="-128"/>
                <a:buChar char="○"/>
              </a:pPr>
              <a:r>
                <a:rPr lang="ja-JP" altLang="en-US" sz="1037" u="sng" dirty="0">
                  <a:solidFill>
                    <a:prstClr val="black"/>
                  </a:solidFill>
                  <a:latin typeface="UD デジタル 教科書体 NP-R" panose="02020400000000000000" pitchFamily="18" charset="-128"/>
                  <a:ea typeface="UD デジタル 教科書体 NP-R" panose="02020400000000000000" pitchFamily="18" charset="-128"/>
                </a:rPr>
                <a:t>心身の健康管理・事故防止の徹底</a:t>
              </a:r>
              <a:endParaRPr lang="en-US" altLang="ja-JP" sz="1037" u="sng" dirty="0">
                <a:solidFill>
                  <a:prstClr val="black"/>
                </a:solidFill>
                <a:latin typeface="UD デジタル 教科書体 NP-R" panose="02020400000000000000" pitchFamily="18" charset="-128"/>
                <a:ea typeface="UD デジタル 教科書体 NP-R" panose="02020400000000000000" pitchFamily="18" charset="-128"/>
              </a:endParaRPr>
            </a:p>
            <a:p>
              <a:pPr marL="161640" indent="-161640" defTabSz="431039">
                <a:lnSpc>
                  <a:spcPts val="1131"/>
                </a:lnSpc>
                <a:buFont typeface="UD デジタル 教科書体 NP-R" panose="02020400000000000000" pitchFamily="18" charset="-128"/>
                <a:buChar char="○"/>
              </a:pPr>
              <a:r>
                <a:rPr lang="ja-JP" altLang="en-US" sz="1037" u="sng" dirty="0">
                  <a:solidFill>
                    <a:prstClr val="black"/>
                  </a:solidFill>
                  <a:latin typeface="UD デジタル 教科書体 NP-R" panose="02020400000000000000" pitchFamily="18" charset="-128"/>
                  <a:ea typeface="UD デジタル 教科書体 NP-R" panose="02020400000000000000" pitchFamily="18" charset="-128"/>
                </a:rPr>
                <a:t>体罰・ハラスメント防止の徹底</a:t>
              </a:r>
              <a:endParaRPr lang="en-US" altLang="ja-JP" sz="1037" u="sng" dirty="0">
                <a:solidFill>
                  <a:prstClr val="black"/>
                </a:solidFill>
                <a:latin typeface="UD デジタル 教科書体 NP-R" panose="02020400000000000000" pitchFamily="18" charset="-128"/>
                <a:ea typeface="UD デジタル 教科書体 NP-R" panose="02020400000000000000" pitchFamily="18" charset="-128"/>
              </a:endParaRPr>
            </a:p>
            <a:p>
              <a:pPr marL="161640" indent="-161640" defTabSz="431039">
                <a:lnSpc>
                  <a:spcPts val="1131"/>
                </a:lnSpc>
                <a:buFont typeface="UD デジタル 教科書体 NP-R" panose="02020400000000000000" pitchFamily="18" charset="-128"/>
                <a:buChar char="○"/>
              </a:pPr>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休養日：週あたり２日以上の設定（平日１日、週末１日）</a:t>
              </a:r>
              <a:endParaRPr lang="en-US" altLang="ja-JP" sz="1037" dirty="0">
                <a:solidFill>
                  <a:prstClr val="black"/>
                </a:solidFill>
                <a:latin typeface="UD デジタル 教科書体 NP-R" panose="02020400000000000000" pitchFamily="18" charset="-128"/>
                <a:ea typeface="UD デジタル 教科書体 NP-R" panose="02020400000000000000" pitchFamily="18" charset="-128"/>
              </a:endParaRPr>
            </a:p>
            <a:p>
              <a:pPr marL="161640" indent="-161640" defTabSz="431039">
                <a:lnSpc>
                  <a:spcPts val="1131"/>
                </a:lnSpc>
                <a:buFont typeface="UD デジタル 教科書体 NP-R" panose="02020400000000000000" pitchFamily="18" charset="-128"/>
                <a:buChar char="○"/>
              </a:pPr>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活動時間：平日２時間程度、休業日は３時間程度</a:t>
              </a:r>
              <a:r>
                <a:rPr lang="en-US" altLang="ja-JP" sz="1037" dirty="0">
                  <a:solidFill>
                    <a:prstClr val="black"/>
                  </a:solidFill>
                  <a:latin typeface="UD デジタル 教科書体 NP-R" panose="02020400000000000000" pitchFamily="18" charset="-128"/>
                  <a:ea typeface="UD デジタル 教科書体 NP-R" panose="02020400000000000000" pitchFamily="18" charset="-128"/>
                </a:rPr>
                <a:t>(</a:t>
              </a:r>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高校は</a:t>
              </a:r>
              <a:r>
                <a:rPr lang="en-US" altLang="ja-JP" sz="1037" dirty="0">
                  <a:solidFill>
                    <a:prstClr val="black"/>
                  </a:solidFill>
                  <a:latin typeface="UD デジタル 教科書体 NP-R" panose="02020400000000000000" pitchFamily="18" charset="-128"/>
                  <a:ea typeface="UD デジタル 教科書体 NP-R" panose="02020400000000000000" pitchFamily="18" charset="-128"/>
                </a:rPr>
                <a:t>4</a:t>
              </a:r>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時間程度</a:t>
              </a:r>
              <a:r>
                <a:rPr lang="en-US" altLang="ja-JP" sz="1037" dirty="0">
                  <a:solidFill>
                    <a:prstClr val="black"/>
                  </a:solidFill>
                  <a:latin typeface="UD デジタル 教科書体 NP-R" panose="02020400000000000000" pitchFamily="18" charset="-128"/>
                  <a:ea typeface="UD デジタル 教科書体 NP-R" panose="02020400000000000000" pitchFamily="18" charset="-128"/>
                </a:rPr>
                <a:t>)</a:t>
              </a:r>
            </a:p>
            <a:p>
              <a:pPr marL="161640" indent="-161640" defTabSz="431039">
                <a:lnSpc>
                  <a:spcPts val="1131"/>
                </a:lnSpc>
                <a:buFont typeface="UD デジタル 教科書体 NP-R" panose="02020400000000000000" pitchFamily="18" charset="-128"/>
                <a:buChar char="○"/>
              </a:pPr>
              <a:r>
                <a:rPr lang="ja-JP" altLang="en-US" sz="1037" u="sng" dirty="0">
                  <a:solidFill>
                    <a:prstClr val="black"/>
                  </a:solidFill>
                  <a:latin typeface="UD デジタル 教科書体 NP-R" panose="02020400000000000000" pitchFamily="18" charset="-128"/>
                  <a:ea typeface="UD デジタル 教科書体 NP-R" panose="02020400000000000000" pitchFamily="18" charset="-128"/>
                </a:rPr>
                <a:t>府立高校における「部活動大阪モデル」の推進</a:t>
              </a:r>
              <a:endParaRPr lang="en-US" altLang="ja-JP" sz="1037" u="sng" dirty="0">
                <a:solidFill>
                  <a:prstClr val="black"/>
                </a:solidFill>
                <a:latin typeface="UD デジタル 教科書体 NP-R" panose="02020400000000000000" pitchFamily="18" charset="-128"/>
                <a:ea typeface="UD デジタル 教科書体 NP-R" panose="02020400000000000000" pitchFamily="18" charset="-128"/>
              </a:endParaRPr>
            </a:p>
            <a:p>
              <a:pPr marL="161640" indent="-161640" defTabSz="431039">
                <a:lnSpc>
                  <a:spcPts val="1131"/>
                </a:lnSpc>
                <a:buFont typeface="UD デジタル 教科書体 NP-R" panose="02020400000000000000" pitchFamily="18" charset="-128"/>
                <a:buChar char="○"/>
              </a:pPr>
              <a:r>
                <a:rPr lang="ja-JP" altLang="en-US" sz="1037" u="sng" dirty="0">
                  <a:solidFill>
                    <a:prstClr val="black"/>
                  </a:solidFill>
                  <a:latin typeface="UD デジタル 教科書体 NP-R" panose="02020400000000000000" pitchFamily="18" charset="-128"/>
                  <a:ea typeface="UD デジタル 教科書体 NP-R" panose="02020400000000000000" pitchFamily="18" charset="-128"/>
                </a:rPr>
                <a:t>学校や地域の状況に応じ、地域のスポーツ・文化芸術団体等の活用により、学校部活動の地域連携を推進</a:t>
              </a:r>
              <a:endParaRPr lang="en-US" altLang="ja-JP" sz="1037" u="sng" dirty="0">
                <a:solidFill>
                  <a:prstClr val="black"/>
                </a:solidFill>
                <a:latin typeface="UD デジタル 教科書体 NP-R" panose="02020400000000000000" pitchFamily="18" charset="-128"/>
                <a:ea typeface="UD デジタル 教科書体 NP-R" panose="02020400000000000000" pitchFamily="18" charset="-128"/>
              </a:endParaRPr>
            </a:p>
          </p:txBody>
        </p:sp>
      </p:grpSp>
      <p:grpSp>
        <p:nvGrpSpPr>
          <p:cNvPr id="22" name="グループ化 21"/>
          <p:cNvGrpSpPr/>
          <p:nvPr/>
        </p:nvGrpSpPr>
        <p:grpSpPr>
          <a:xfrm>
            <a:off x="682523" y="4733327"/>
            <a:ext cx="4616325" cy="2519104"/>
            <a:chOff x="418545" y="4846557"/>
            <a:chExt cx="4896000" cy="2671721"/>
          </a:xfrm>
        </p:grpSpPr>
        <p:sp>
          <p:nvSpPr>
            <p:cNvPr id="123" name="正方形/長方形 122"/>
            <p:cNvSpPr/>
            <p:nvPr/>
          </p:nvSpPr>
          <p:spPr>
            <a:xfrm>
              <a:off x="418545" y="5178278"/>
              <a:ext cx="4896000" cy="2340000"/>
            </a:xfrm>
            <a:prstGeom prst="rect">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t" anchorCtr="0"/>
            <a:lstStyle/>
            <a:p>
              <a:pPr defTabSz="307892"/>
              <a:r>
                <a:rPr lang="ja-JP" altLang="en-US" sz="1131" u="sng" dirty="0">
                  <a:solidFill>
                    <a:prstClr val="black"/>
                  </a:solidFill>
                  <a:latin typeface="UD デジタル 教科書体 NP-R" panose="02020400000000000000" pitchFamily="18" charset="-128"/>
                  <a:ea typeface="UD デジタル 教科書体 NP-R" panose="02020400000000000000" pitchFamily="18" charset="-128"/>
                </a:rPr>
                <a:t>◆ 地域クラブ活動の位置づけと活動にあたって遵守すべき事項</a:t>
              </a:r>
              <a:endParaRPr lang="en-US" altLang="ja-JP" sz="1131" u="sng" dirty="0">
                <a:solidFill>
                  <a:prstClr val="black"/>
                </a:solidFill>
                <a:latin typeface="UD デジタル 教科書体 NP-R" panose="02020400000000000000" pitchFamily="18" charset="-128"/>
                <a:ea typeface="UD デジタル 教科書体 NP-R" panose="02020400000000000000" pitchFamily="18" charset="-128"/>
              </a:endParaRPr>
            </a:p>
            <a:p>
              <a:pPr defTabSz="307892"/>
              <a:r>
                <a:rPr lang="ja-JP" altLang="en-US" sz="1131" dirty="0">
                  <a:solidFill>
                    <a:prstClr val="black"/>
                  </a:solidFill>
                  <a:latin typeface="ＭＳ Ｐゴシック" panose="020B0600070205080204" pitchFamily="50" charset="-128"/>
                  <a:ea typeface="ＭＳ Ｐゴシック" panose="020B0600070205080204" pitchFamily="50" charset="-128"/>
                </a:rPr>
                <a:t>　</a:t>
              </a:r>
              <a:r>
                <a:rPr kumimoji="0"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中学校における部活動の維持が困難となる前に、学校と地域との連携・協働により学校部活動を地域移行し、新たな地域クラブ活動により、生徒のスポーツ・文化芸術活動の場の確保を進めるもの。</a:t>
              </a:r>
              <a:endParaRPr lang="en-US" altLang="ja-JP" sz="1037" dirty="0">
                <a:solidFill>
                  <a:prstClr val="black"/>
                </a:solidFill>
                <a:latin typeface="ＭＳ Ｐゴシック" panose="020B0600070205080204" pitchFamily="50" charset="-128"/>
                <a:ea typeface="ＭＳ Ｐゴシック" panose="020B0600070205080204" pitchFamily="50" charset="-128"/>
              </a:endParaRPr>
            </a:p>
          </p:txBody>
        </p:sp>
        <p:sp>
          <p:nvSpPr>
            <p:cNvPr id="124" name="正方形/長方形 123"/>
            <p:cNvSpPr/>
            <p:nvPr/>
          </p:nvSpPr>
          <p:spPr>
            <a:xfrm>
              <a:off x="418545" y="4846557"/>
              <a:ext cx="4896000" cy="359999"/>
            </a:xfrm>
            <a:prstGeom prst="rect">
              <a:avLst/>
            </a:prstGeom>
            <a:solidFill>
              <a:srgbClr val="FF6600"/>
            </a:solidFill>
            <a:ln>
              <a:noFill/>
            </a:ln>
          </p:spPr>
          <p:style>
            <a:lnRef idx="3">
              <a:schemeClr val="lt1"/>
            </a:lnRef>
            <a:fillRef idx="1">
              <a:schemeClr val="accent2"/>
            </a:fillRef>
            <a:effectRef idx="1">
              <a:schemeClr val="accent2"/>
            </a:effectRef>
            <a:fontRef idx="minor">
              <a:schemeClr val="lt1"/>
            </a:fontRef>
          </p:style>
          <p:txBody>
            <a:bodyPr tIns="50916" bIns="50916" rtlCol="0" anchor="ctr"/>
            <a:lstStyle/>
            <a:p>
              <a:pPr defTabSz="307892"/>
              <a:r>
                <a:rPr lang="en-US" altLang="ja-JP" sz="1131" b="1" dirty="0">
                  <a:solidFill>
                    <a:prstClr val="white"/>
                  </a:solidFill>
                  <a:latin typeface="UD デジタル 教科書体 NP-R" panose="02020400000000000000" pitchFamily="18" charset="-128"/>
                  <a:ea typeface="UD デジタル 教科書体 NP-R" panose="02020400000000000000" pitchFamily="18" charset="-128"/>
                </a:rPr>
                <a:t>Ⅱ</a:t>
              </a:r>
              <a:r>
                <a:rPr lang="ja-JP" altLang="en-US" sz="1131" b="1" dirty="0">
                  <a:solidFill>
                    <a:prstClr val="white"/>
                  </a:solidFill>
                  <a:latin typeface="UD デジタル 教科書体 NP-R" panose="02020400000000000000" pitchFamily="18" charset="-128"/>
                  <a:ea typeface="UD デジタル 教科書体 NP-R" panose="02020400000000000000" pitchFamily="18" charset="-128"/>
                </a:rPr>
                <a:t> 新たな地域クラブ活動</a:t>
              </a:r>
            </a:p>
          </p:txBody>
        </p:sp>
        <p:sp>
          <p:nvSpPr>
            <p:cNvPr id="43" name="フローチャート: 順次アクセス記憶 42"/>
            <p:cNvSpPr/>
            <p:nvPr/>
          </p:nvSpPr>
          <p:spPr>
            <a:xfrm flipH="1">
              <a:off x="4902137" y="4864557"/>
              <a:ext cx="360000" cy="323999"/>
            </a:xfrm>
            <a:prstGeom prst="flowChartMagneticTap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039"/>
              <a:endParaRPr lang="ja-JP" altLang="en-US" sz="1696">
                <a:solidFill>
                  <a:prstClr val="white"/>
                </a:solidFill>
                <a:latin typeface="Calibri" panose="020F0502020204030204"/>
                <a:ea typeface="游ゴシック" panose="020B0400000000000000" pitchFamily="50" charset="-128"/>
              </a:endParaRPr>
            </a:p>
          </p:txBody>
        </p:sp>
        <p:sp>
          <p:nvSpPr>
            <p:cNvPr id="44" name="フローチャート: 代替処理 43"/>
            <p:cNvSpPr/>
            <p:nvPr/>
          </p:nvSpPr>
          <p:spPr>
            <a:xfrm>
              <a:off x="4976893" y="4958455"/>
              <a:ext cx="210488" cy="136203"/>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defTabSz="431039"/>
              <a:r>
                <a:rPr lang="en-US" altLang="ja-JP" sz="754" dirty="0">
                  <a:solidFill>
                    <a:prstClr val="black"/>
                  </a:solidFill>
                  <a:latin typeface="UD デジタル 教科書体 NP-R" panose="02020400000000000000" pitchFamily="18" charset="-128"/>
                  <a:ea typeface="UD デジタル 教科書体 NP-R" panose="02020400000000000000" pitchFamily="18" charset="-128"/>
                </a:rPr>
                <a:t>new</a:t>
              </a:r>
              <a:endParaRPr lang="ja-JP" altLang="en-US" sz="754" dirty="0">
                <a:solidFill>
                  <a:prstClr val="black"/>
                </a:solidFill>
                <a:latin typeface="UD デジタル 教科書体 NP-R" panose="02020400000000000000" pitchFamily="18" charset="-128"/>
                <a:ea typeface="UD デジタル 教科書体 NP-R" panose="02020400000000000000" pitchFamily="18" charset="-128"/>
              </a:endParaRPr>
            </a:p>
          </p:txBody>
        </p:sp>
        <p:sp>
          <p:nvSpPr>
            <p:cNvPr id="52" name="角丸四角形 51"/>
            <p:cNvSpPr/>
            <p:nvPr/>
          </p:nvSpPr>
          <p:spPr>
            <a:xfrm>
              <a:off x="472545" y="5923605"/>
              <a:ext cx="4788000" cy="1553072"/>
            </a:xfrm>
            <a:prstGeom prst="roundRect">
              <a:avLst>
                <a:gd name="adj" fmla="val 466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spAutoFit/>
            </a:bodyPr>
            <a:lstStyle/>
            <a:p>
              <a:pPr defTabSz="431039"/>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≪概要≫</a:t>
              </a:r>
              <a:endParaRPr lang="en-US" altLang="ja-JP" sz="1037" dirty="0">
                <a:solidFill>
                  <a:prstClr val="black"/>
                </a:solidFill>
                <a:latin typeface="UD デジタル 教科書体 NP-R" panose="02020400000000000000" pitchFamily="18" charset="-128"/>
                <a:ea typeface="UD デジタル 教科書体 NP-R" panose="02020400000000000000" pitchFamily="18" charset="-128"/>
              </a:endParaRPr>
            </a:p>
            <a:p>
              <a:pPr marL="161640" indent="-161640" defTabSz="431039">
                <a:buFont typeface="UD デジタル 教科書体 NP-R" panose="02020400000000000000" pitchFamily="18" charset="-128"/>
                <a:buChar char="○"/>
              </a:pPr>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地域クラブ活動の運営団体・実施主体による適切な運営及び充実</a:t>
              </a:r>
              <a:endParaRPr lang="en-US" altLang="ja-JP" sz="1037" dirty="0">
                <a:solidFill>
                  <a:prstClr val="black"/>
                </a:solidFill>
                <a:latin typeface="UD デジタル 教科書体 NP-R" panose="02020400000000000000" pitchFamily="18" charset="-128"/>
                <a:ea typeface="UD デジタル 教科書体 NP-R" panose="02020400000000000000" pitchFamily="18" charset="-128"/>
              </a:endParaRPr>
            </a:p>
            <a:p>
              <a:pPr marL="161640" indent="-161640" defTabSz="431039">
                <a:buFont typeface="UD デジタル 教科書体 NP-R" panose="02020400000000000000" pitchFamily="18" charset="-128"/>
                <a:buChar char="○"/>
              </a:pPr>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地域スポーツ・文化振興担当部署や学校担当部署、関係団体、         学校等の関係者を集めた協議会などの体制整備と責任主体の明確化</a:t>
              </a:r>
              <a:endParaRPr lang="en-US" altLang="ja-JP" sz="1037" dirty="0">
                <a:solidFill>
                  <a:prstClr val="black"/>
                </a:solidFill>
                <a:latin typeface="UD デジタル 教科書体 NP-R" panose="02020400000000000000" pitchFamily="18" charset="-128"/>
                <a:ea typeface="UD デジタル 教科書体 NP-R" panose="02020400000000000000" pitchFamily="18" charset="-128"/>
              </a:endParaRPr>
            </a:p>
            <a:p>
              <a:pPr marL="161640" indent="-161640" defTabSz="431039">
                <a:buFont typeface="UD デジタル 教科書体 NP-R" panose="02020400000000000000" pitchFamily="18" charset="-128"/>
                <a:buChar char="○"/>
              </a:pPr>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指導者資格等による質の高い指導者の確保と、人材バンクの整備、</a:t>
              </a:r>
              <a:r>
                <a:rPr lang="en-US" altLang="ja-JP" sz="1037" dirty="0">
                  <a:solidFill>
                    <a:prstClr val="black"/>
                  </a:solidFill>
                  <a:latin typeface="UD デジタル 教科書体 NP-R" panose="02020400000000000000" pitchFamily="18" charset="-128"/>
                  <a:ea typeface="UD デジタル 教科書体 NP-R" panose="02020400000000000000" pitchFamily="18" charset="-128"/>
                </a:rPr>
                <a:t>  </a:t>
              </a:r>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意欲ある教員等の円滑な兼職兼業</a:t>
              </a:r>
              <a:endParaRPr lang="en-US" altLang="ja-JP" sz="1037" dirty="0">
                <a:solidFill>
                  <a:prstClr val="black"/>
                </a:solidFill>
                <a:latin typeface="UD デジタル 教科書体 NP-R" panose="02020400000000000000" pitchFamily="18" charset="-128"/>
                <a:ea typeface="UD デジタル 教科書体 NP-R" panose="02020400000000000000" pitchFamily="18" charset="-128"/>
              </a:endParaRPr>
            </a:p>
            <a:p>
              <a:pPr marL="161640" indent="-161640" defTabSz="431039">
                <a:buFont typeface="UD デジタル 教科書体 NP-R" panose="02020400000000000000" pitchFamily="18" charset="-128"/>
                <a:buChar char="○"/>
              </a:pPr>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競技志向の活動だけでなく、複数の運動種目・文化芸術分野に親しむ　　機会など、生徒の志向や体力等の状況に適したプログラム等も確保</a:t>
              </a:r>
              <a:endParaRPr lang="en-US" altLang="ja-JP" sz="1037" dirty="0">
                <a:solidFill>
                  <a:prstClr val="black"/>
                </a:solidFill>
                <a:latin typeface="UD デジタル 教科書体 NP-R" panose="02020400000000000000" pitchFamily="18" charset="-128"/>
                <a:ea typeface="UD デジタル 教科書体 NP-R" panose="02020400000000000000" pitchFamily="18" charset="-128"/>
              </a:endParaRPr>
            </a:p>
            <a:p>
              <a:pPr marL="161640" indent="-161640" defTabSz="431039">
                <a:buFont typeface="UD デジタル 教科書体 NP-R" panose="02020400000000000000" pitchFamily="18" charset="-128"/>
                <a:buChar char="○"/>
              </a:pPr>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休養日・活動時間：「</a:t>
              </a:r>
              <a:r>
                <a:rPr lang="en-US" altLang="ja-JP" sz="1037" dirty="0">
                  <a:solidFill>
                    <a:prstClr val="black"/>
                  </a:solidFill>
                  <a:latin typeface="UD デジタル 教科書体 NP-R" panose="02020400000000000000" pitchFamily="18" charset="-128"/>
                  <a:ea typeface="UD デジタル 教科書体 NP-R" panose="02020400000000000000" pitchFamily="18" charset="-128"/>
                </a:rPr>
                <a:t>Ⅰ</a:t>
              </a:r>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 学校部活動」に準じた設定</a:t>
              </a:r>
            </a:p>
          </p:txBody>
        </p:sp>
      </p:grpSp>
      <p:grpSp>
        <p:nvGrpSpPr>
          <p:cNvPr id="24" name="グループ化 23"/>
          <p:cNvGrpSpPr/>
          <p:nvPr/>
        </p:nvGrpSpPr>
        <p:grpSpPr>
          <a:xfrm>
            <a:off x="5389652" y="4733326"/>
            <a:ext cx="4616325" cy="2527301"/>
            <a:chOff x="5474009" y="4846557"/>
            <a:chExt cx="4896000" cy="2680414"/>
          </a:xfrm>
        </p:grpSpPr>
        <p:sp>
          <p:nvSpPr>
            <p:cNvPr id="126" name="正方形/長方形 125"/>
            <p:cNvSpPr/>
            <p:nvPr/>
          </p:nvSpPr>
          <p:spPr>
            <a:xfrm>
              <a:off x="5474009" y="5186971"/>
              <a:ext cx="4896000" cy="2340000"/>
            </a:xfrm>
            <a:prstGeom prst="rect">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t" anchorCtr="0"/>
            <a:lstStyle/>
            <a:p>
              <a:pPr defTabSz="307892"/>
              <a:r>
                <a:rPr lang="ja-JP" altLang="en-US" sz="1131" u="sng" dirty="0">
                  <a:solidFill>
                    <a:prstClr val="black"/>
                  </a:solidFill>
                  <a:latin typeface="UD デジタル 教科書体 NP-R" panose="02020400000000000000" pitchFamily="18" charset="-128"/>
                  <a:ea typeface="UD デジタル 教科書体 NP-R" panose="02020400000000000000" pitchFamily="18" charset="-128"/>
                </a:rPr>
                <a:t>◆ 地域の実情に応じた取組みの手法・留意すべき事項</a:t>
              </a:r>
              <a:endParaRPr lang="en-US" altLang="ja-JP" sz="1131" u="sng" dirty="0">
                <a:solidFill>
                  <a:prstClr val="black"/>
                </a:solidFill>
                <a:latin typeface="UD デジタル 教科書体 NP-R" panose="02020400000000000000" pitchFamily="18" charset="-128"/>
                <a:ea typeface="UD デジタル 教科書体 NP-R" panose="02020400000000000000" pitchFamily="18" charset="-128"/>
              </a:endParaRPr>
            </a:p>
            <a:p>
              <a:pPr defTabSz="307892"/>
              <a:r>
                <a:rPr kumimoji="0"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　各市町村におけるスポーツ・文化芸術振興の方向性や、地域に根付いたスポーツ・文化芸術の活動実態やその環境等を踏まえて、学校部活動の地域</a:t>
              </a:r>
              <a:r>
                <a:rPr kumimoji="0" lang="ja-JP" altLang="en-US" sz="1037">
                  <a:solidFill>
                    <a:prstClr val="black"/>
                  </a:solidFill>
                  <a:latin typeface="UD デジタル 教科書体 NP-R" panose="02020400000000000000" pitchFamily="18" charset="-128"/>
                  <a:ea typeface="UD デジタル 教科書体 NP-R" panose="02020400000000000000" pitchFamily="18" charset="-128"/>
                </a:rPr>
                <a:t>連携・地域移行に</a:t>
              </a:r>
              <a:r>
                <a:rPr kumimoji="0"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向けた取組みをできるところから進めるもの。</a:t>
              </a:r>
              <a:endParaRPr lang="en-US" altLang="ja-JP" sz="1037" u="sng" dirty="0">
                <a:solidFill>
                  <a:prstClr val="black"/>
                </a:solidFill>
                <a:latin typeface="UD デジタル 教科書体 NP-R" panose="02020400000000000000" pitchFamily="18" charset="-128"/>
                <a:ea typeface="UD デジタル 教科書体 NP-R" panose="02020400000000000000" pitchFamily="18" charset="-128"/>
              </a:endParaRPr>
            </a:p>
          </p:txBody>
        </p:sp>
        <p:sp>
          <p:nvSpPr>
            <p:cNvPr id="127" name="正方形/長方形 126"/>
            <p:cNvSpPr/>
            <p:nvPr/>
          </p:nvSpPr>
          <p:spPr>
            <a:xfrm>
              <a:off x="5474009" y="4846557"/>
              <a:ext cx="4896000" cy="360000"/>
            </a:xfrm>
            <a:prstGeom prst="rect">
              <a:avLst/>
            </a:prstGeom>
            <a:solidFill>
              <a:srgbClr val="FF6600"/>
            </a:solidFill>
            <a:ln>
              <a:noFill/>
            </a:ln>
          </p:spPr>
          <p:style>
            <a:lnRef idx="3">
              <a:schemeClr val="lt1"/>
            </a:lnRef>
            <a:fillRef idx="1">
              <a:schemeClr val="accent2"/>
            </a:fillRef>
            <a:effectRef idx="1">
              <a:schemeClr val="accent2"/>
            </a:effectRef>
            <a:fontRef idx="minor">
              <a:schemeClr val="lt1"/>
            </a:fontRef>
          </p:style>
          <p:txBody>
            <a:bodyPr wrap="square" tIns="50916" bIns="50916" rtlCol="0" anchor="ctr">
              <a:noAutofit/>
            </a:bodyPr>
            <a:lstStyle/>
            <a:p>
              <a:pPr defTabSz="307892"/>
              <a:r>
                <a:rPr lang="en-US" altLang="ja-JP" sz="1131" b="1" dirty="0">
                  <a:solidFill>
                    <a:prstClr val="white"/>
                  </a:solidFill>
                  <a:latin typeface="UD デジタル 教科書体 NP-R" panose="02020400000000000000" pitchFamily="18" charset="-128"/>
                  <a:ea typeface="UD デジタル 教科書体 NP-R" panose="02020400000000000000" pitchFamily="18" charset="-128"/>
                </a:rPr>
                <a:t>Ⅲ</a:t>
              </a:r>
              <a:r>
                <a:rPr lang="ja-JP" altLang="en-US" sz="1131" b="1" dirty="0">
                  <a:solidFill>
                    <a:prstClr val="white"/>
                  </a:solidFill>
                  <a:latin typeface="UD デジタル 教科書体 NP-R" panose="02020400000000000000" pitchFamily="18" charset="-128"/>
                  <a:ea typeface="UD デジタル 教科書体 NP-R" panose="02020400000000000000" pitchFamily="18" charset="-128"/>
                </a:rPr>
                <a:t> </a:t>
              </a:r>
              <a:r>
                <a:rPr lang="ja-JP" altLang="en-US" sz="1131" b="1" spc="-141" dirty="0">
                  <a:solidFill>
                    <a:prstClr val="white"/>
                  </a:solidFill>
                  <a:latin typeface="UD デジタル 教科書体 NP-R" panose="02020400000000000000" pitchFamily="18" charset="-128"/>
                  <a:ea typeface="UD デジタル 教科書体 NP-R" panose="02020400000000000000" pitchFamily="18" charset="-128"/>
                </a:rPr>
                <a:t>学校部活動の地域連携や地域クラブ活動への移行に向けた環境整備</a:t>
              </a:r>
            </a:p>
          </p:txBody>
        </p:sp>
        <p:sp>
          <p:nvSpPr>
            <p:cNvPr id="50" name="フローチャート: 順次アクセス記憶 49"/>
            <p:cNvSpPr/>
            <p:nvPr/>
          </p:nvSpPr>
          <p:spPr>
            <a:xfrm flipH="1">
              <a:off x="9958578" y="4864557"/>
              <a:ext cx="360000" cy="324000"/>
            </a:xfrm>
            <a:prstGeom prst="flowChartMagneticTape">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039"/>
              <a:endParaRPr lang="ja-JP" altLang="en-US" sz="1696">
                <a:solidFill>
                  <a:prstClr val="white"/>
                </a:solidFill>
                <a:latin typeface="Calibri" panose="020F0502020204030204"/>
                <a:ea typeface="游ゴシック" panose="020B0400000000000000" pitchFamily="50" charset="-128"/>
              </a:endParaRPr>
            </a:p>
          </p:txBody>
        </p:sp>
        <p:sp>
          <p:nvSpPr>
            <p:cNvPr id="51" name="フローチャート: 代替処理 50"/>
            <p:cNvSpPr/>
            <p:nvPr/>
          </p:nvSpPr>
          <p:spPr>
            <a:xfrm>
              <a:off x="10033334" y="4958457"/>
              <a:ext cx="210488" cy="136203"/>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defTabSz="431039"/>
              <a:r>
                <a:rPr lang="en-US" altLang="ja-JP" sz="754" dirty="0">
                  <a:solidFill>
                    <a:prstClr val="black"/>
                  </a:solidFill>
                  <a:latin typeface="UD デジタル 教科書体 NP-R" panose="02020400000000000000" pitchFamily="18" charset="-128"/>
                  <a:ea typeface="UD デジタル 教科書体 NP-R" panose="02020400000000000000" pitchFamily="18" charset="-128"/>
                </a:rPr>
                <a:t>new</a:t>
              </a:r>
              <a:endParaRPr lang="ja-JP" altLang="en-US" sz="754" dirty="0">
                <a:solidFill>
                  <a:prstClr val="black"/>
                </a:solidFill>
                <a:latin typeface="UD デジタル 教科書体 NP-R" panose="02020400000000000000" pitchFamily="18" charset="-128"/>
                <a:ea typeface="UD デジタル 教科書体 NP-R" panose="02020400000000000000" pitchFamily="18" charset="-128"/>
              </a:endParaRPr>
            </a:p>
          </p:txBody>
        </p:sp>
        <p:sp>
          <p:nvSpPr>
            <p:cNvPr id="53" name="角丸四角形 52"/>
            <p:cNvSpPr/>
            <p:nvPr/>
          </p:nvSpPr>
          <p:spPr>
            <a:xfrm>
              <a:off x="5525336" y="5954401"/>
              <a:ext cx="4788000" cy="1474658"/>
            </a:xfrm>
            <a:prstGeom prst="roundRect">
              <a:avLst>
                <a:gd name="adj" fmla="val 466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nchorCtr="0">
              <a:spAutoFit/>
            </a:bodyPr>
            <a:lstStyle/>
            <a:p>
              <a:pPr defTabSz="431039"/>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≪概要≫</a:t>
              </a:r>
              <a:endParaRPr lang="en-US" altLang="ja-JP" sz="1037" dirty="0">
                <a:solidFill>
                  <a:prstClr val="black"/>
                </a:solidFill>
                <a:latin typeface="UD デジタル 教科書体 NP-R" panose="02020400000000000000" pitchFamily="18" charset="-128"/>
                <a:ea typeface="UD デジタル 教科書体 NP-R" panose="02020400000000000000" pitchFamily="18" charset="-128"/>
              </a:endParaRPr>
            </a:p>
            <a:p>
              <a:pPr defTabSz="431039"/>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〇国は令和５年度から令和７年度までの３年間を改革推進期間と位置</a:t>
              </a:r>
              <a:r>
                <a:rPr lang="ja-JP" altLang="en-US" sz="1037" dirty="0" err="1">
                  <a:solidFill>
                    <a:prstClr val="black"/>
                  </a:solidFill>
                  <a:latin typeface="UD デジタル 教科書体 NP-R" panose="02020400000000000000" pitchFamily="18" charset="-128"/>
                  <a:ea typeface="UD デジタル 教科書体 NP-R" panose="02020400000000000000" pitchFamily="18" charset="-128"/>
                </a:rPr>
                <a:t>づ</a:t>
              </a:r>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　</a:t>
              </a:r>
              <a:endParaRPr lang="en-US" altLang="ja-JP" sz="1037" dirty="0">
                <a:solidFill>
                  <a:prstClr val="black"/>
                </a:solidFill>
                <a:latin typeface="UD デジタル 教科書体 NP-R" panose="02020400000000000000" pitchFamily="18" charset="-128"/>
                <a:ea typeface="UD デジタル 教科書体 NP-R" panose="02020400000000000000" pitchFamily="18" charset="-128"/>
              </a:endParaRPr>
            </a:p>
            <a:p>
              <a:pPr defTabSz="431039"/>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　けており、府においても地域スポーツ・文化芸術環境整備のための取</a:t>
              </a:r>
              <a:endParaRPr lang="en-US" altLang="ja-JP" sz="1037" dirty="0">
                <a:solidFill>
                  <a:prstClr val="black"/>
                </a:solidFill>
                <a:latin typeface="UD デジタル 教科書体 NP-R" panose="02020400000000000000" pitchFamily="18" charset="-128"/>
                <a:ea typeface="UD デジタル 教科書体 NP-R" panose="02020400000000000000" pitchFamily="18" charset="-128"/>
              </a:endParaRPr>
            </a:p>
            <a:p>
              <a:pPr defTabSz="431039"/>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　組みを重点的に行っていくために、休日の学校部活動の段階的な地域</a:t>
              </a:r>
              <a:endParaRPr lang="en-US" altLang="ja-JP" sz="1037" dirty="0">
                <a:solidFill>
                  <a:prstClr val="black"/>
                </a:solidFill>
                <a:latin typeface="UD デジタル 教科書体 NP-R" panose="02020400000000000000" pitchFamily="18" charset="-128"/>
                <a:ea typeface="UD デジタル 教科書体 NP-R" panose="02020400000000000000" pitchFamily="18" charset="-128"/>
              </a:endParaRPr>
            </a:p>
            <a:p>
              <a:pPr defTabSz="431039"/>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　連携・地域移行を推進</a:t>
              </a:r>
              <a:endParaRPr kumimoji="0" lang="en-US" altLang="ja-JP" sz="1037" dirty="0">
                <a:solidFill>
                  <a:prstClr val="black"/>
                </a:solidFill>
                <a:latin typeface="UD デジタル 教科書体 NP-R" panose="02020400000000000000" pitchFamily="18" charset="-128"/>
                <a:ea typeface="UD デジタル 教科書体 NP-R" panose="02020400000000000000" pitchFamily="18" charset="-128"/>
              </a:endParaRPr>
            </a:p>
            <a:p>
              <a:pPr defTabSz="431039"/>
              <a:endParaRPr kumimoji="0" lang="en-US" altLang="ja-JP" sz="283" dirty="0">
                <a:solidFill>
                  <a:prstClr val="black"/>
                </a:solidFill>
                <a:latin typeface="UD デジタル 教科書体 NP-R" panose="02020400000000000000" pitchFamily="18" charset="-128"/>
                <a:ea typeface="UD デジタル 教科書体 NP-R" panose="02020400000000000000" pitchFamily="18" charset="-128"/>
              </a:endParaRPr>
            </a:p>
            <a:p>
              <a:pPr marL="161640" indent="-161640" defTabSz="431039">
                <a:buFont typeface="UD デジタル 教科書体 NP-R" panose="02020400000000000000" pitchFamily="18" charset="-128"/>
                <a:buChar char="○"/>
              </a:pPr>
              <a:r>
                <a:rPr kumimoji="0" lang="ja-JP" altLang="ja-JP" sz="1037" dirty="0">
                  <a:solidFill>
                    <a:prstClr val="black"/>
                  </a:solidFill>
                  <a:latin typeface="UD デジタル 教科書体 NP-R" panose="02020400000000000000" pitchFamily="18" charset="-128"/>
                  <a:ea typeface="UD デジタル 教科書体 NP-R" panose="02020400000000000000" pitchFamily="18" charset="-128"/>
                </a:rPr>
                <a:t>平日の環境整備はできるところから取り組み、休日の取組</a:t>
              </a:r>
              <a:r>
                <a:rPr kumimoji="0"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み</a:t>
              </a:r>
              <a:r>
                <a:rPr kumimoji="0" lang="ja-JP" altLang="ja-JP" sz="1037" dirty="0">
                  <a:solidFill>
                    <a:prstClr val="black"/>
                  </a:solidFill>
                  <a:latin typeface="UD デジタル 教科書体 NP-R" panose="02020400000000000000" pitchFamily="18" charset="-128"/>
                  <a:ea typeface="UD デジタル 教科書体 NP-R" panose="02020400000000000000" pitchFamily="18" charset="-128"/>
                </a:rPr>
                <a:t>の進捗状況等を検証し、更なる改革を推進</a:t>
              </a:r>
              <a:endParaRPr kumimoji="0" lang="en-US" altLang="ja-JP" sz="1037" dirty="0">
                <a:solidFill>
                  <a:prstClr val="black"/>
                </a:solidFill>
                <a:latin typeface="UD デジタル 教科書体 NP-R" panose="02020400000000000000" pitchFamily="18" charset="-128"/>
                <a:ea typeface="UD デジタル 教科書体 NP-R" panose="02020400000000000000" pitchFamily="18" charset="-128"/>
              </a:endParaRPr>
            </a:p>
            <a:p>
              <a:pPr defTabSz="431039"/>
              <a:endParaRPr kumimoji="0" lang="en-US" altLang="ja-JP" sz="283" dirty="0">
                <a:solidFill>
                  <a:prstClr val="black"/>
                </a:solidFill>
                <a:latin typeface="UD デジタル 教科書体 NP-R" panose="02020400000000000000" pitchFamily="18" charset="-128"/>
                <a:ea typeface="UD デジタル 教科書体 NP-R" panose="02020400000000000000" pitchFamily="18" charset="-128"/>
              </a:endParaRPr>
            </a:p>
            <a:p>
              <a:pPr marL="161640" indent="-161640" defTabSz="431039">
                <a:buFont typeface="UD デジタル 教科書体 NP-R" panose="02020400000000000000" pitchFamily="18" charset="-128"/>
                <a:buChar char="○"/>
              </a:pPr>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府内大会等における地域クラブ活動等の参加機会の確保等</a:t>
              </a:r>
              <a:endParaRPr lang="en-US" altLang="ja-JP" sz="1037" dirty="0">
                <a:solidFill>
                  <a:prstClr val="black"/>
                </a:solidFill>
                <a:latin typeface="UD デジタル 教科書体 NP-R" panose="02020400000000000000" pitchFamily="18" charset="-128"/>
                <a:ea typeface="UD デジタル 教科書体 NP-R" panose="02020400000000000000" pitchFamily="18" charset="-128"/>
              </a:endParaRPr>
            </a:p>
          </p:txBody>
        </p:sp>
      </p:grpSp>
      <p:grpSp>
        <p:nvGrpSpPr>
          <p:cNvPr id="20" name="グループ化 19"/>
          <p:cNvGrpSpPr/>
          <p:nvPr/>
        </p:nvGrpSpPr>
        <p:grpSpPr>
          <a:xfrm>
            <a:off x="682523" y="2133616"/>
            <a:ext cx="4616645" cy="2505078"/>
            <a:chOff x="418206" y="2089348"/>
            <a:chExt cx="4896339" cy="2656845"/>
          </a:xfrm>
        </p:grpSpPr>
        <p:sp>
          <p:nvSpPr>
            <p:cNvPr id="17" name="正方形/長方形 16"/>
            <p:cNvSpPr/>
            <p:nvPr/>
          </p:nvSpPr>
          <p:spPr>
            <a:xfrm>
              <a:off x="418206" y="2424193"/>
              <a:ext cx="4896339" cy="232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61640" indent="-161640" defTabSz="431039">
                <a:lnSpc>
                  <a:spcPts val="1226"/>
                </a:lnSpc>
                <a:buFont typeface="UD デジタル 教科書体 NP-R" panose="02020400000000000000" pitchFamily="18" charset="-128"/>
                <a:buChar char="○"/>
              </a:pPr>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大阪府においても、少子化が進行する中、学校部活動を従前と同様の体制で運営することは困難であり、教員が部活動顧問を務める指導体制の継続も、学校の働き方改革が進む中、一層厳しい状況。</a:t>
              </a:r>
              <a:endParaRPr lang="en-US" altLang="ja-JP" sz="1037" dirty="0">
                <a:solidFill>
                  <a:prstClr val="black"/>
                </a:solidFill>
                <a:latin typeface="UD デジタル 教科書体 NP-R" panose="02020400000000000000" pitchFamily="18" charset="-128"/>
                <a:ea typeface="UD デジタル 教科書体 NP-R" panose="02020400000000000000" pitchFamily="18" charset="-128"/>
              </a:endParaRPr>
            </a:p>
            <a:p>
              <a:pPr defTabSz="431039"/>
              <a:endParaRPr lang="en-US" altLang="ja-JP" sz="1037" dirty="0">
                <a:solidFill>
                  <a:prstClr val="black"/>
                </a:solidFill>
                <a:latin typeface="UD デジタル 教科書体 NP-R" panose="02020400000000000000" pitchFamily="18" charset="-128"/>
                <a:ea typeface="UD デジタル 教科書体 NP-R" panose="02020400000000000000" pitchFamily="18" charset="-128"/>
              </a:endParaRPr>
            </a:p>
            <a:p>
              <a:pPr marL="161640" indent="-161640" defTabSz="431039">
                <a:lnSpc>
                  <a:spcPts val="1226"/>
                </a:lnSpc>
                <a:buFont typeface="UD デジタル 教科書体 NP-R" panose="02020400000000000000" pitchFamily="18" charset="-128"/>
                <a:buChar char="○"/>
              </a:pPr>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このような中でも将来にわたり、生徒がスポーツ・文化芸術活動に継続して親しむことができる機会を確保することをめざし府の考え方を示す</a:t>
              </a:r>
              <a:r>
                <a:rPr kumimoji="0"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a:t>
              </a:r>
              <a:endParaRPr kumimoji="0" lang="en-US" altLang="ja-JP" sz="1037" dirty="0">
                <a:solidFill>
                  <a:prstClr val="black"/>
                </a:solidFill>
                <a:latin typeface="UD デジタル 教科書体 NP-R" panose="02020400000000000000" pitchFamily="18" charset="-128"/>
                <a:ea typeface="UD デジタル 教科書体 NP-R" panose="02020400000000000000" pitchFamily="18" charset="-128"/>
              </a:endParaRPr>
            </a:p>
            <a:p>
              <a:pPr defTabSz="431039"/>
              <a:endParaRPr kumimoji="0" lang="en-US" altLang="ja-JP" sz="1037" dirty="0">
                <a:solidFill>
                  <a:prstClr val="black"/>
                </a:solidFill>
                <a:latin typeface="UD デジタル 教科書体 NP-R" panose="02020400000000000000" pitchFamily="18" charset="-128"/>
                <a:ea typeface="UD デジタル 教科書体 NP-R" panose="02020400000000000000" pitchFamily="18" charset="-128"/>
              </a:endParaRPr>
            </a:p>
            <a:p>
              <a:pPr marL="161640" indent="-161640" defTabSz="431039">
                <a:lnSpc>
                  <a:spcPts val="1226"/>
                </a:lnSpc>
                <a:buFont typeface="UD デジタル 教科書体 NP-R" panose="02020400000000000000" pitchFamily="18" charset="-128"/>
                <a:buChar char="○"/>
              </a:pPr>
              <a:r>
                <a:rPr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学校部活動の教育的意義や役割を、地域クラブ活動においても継承・発展させつつ、地域のスポーツ・文化芸術の振興の観点からも充実を図ることが重要。</a:t>
              </a:r>
              <a:endParaRPr lang="en-US" altLang="ja-JP" sz="1037" dirty="0">
                <a:solidFill>
                  <a:prstClr val="black"/>
                </a:solidFill>
                <a:latin typeface="UD デジタル 教科書体 NP-R" panose="02020400000000000000" pitchFamily="18" charset="-128"/>
                <a:ea typeface="UD デジタル 教科書体 NP-R" panose="02020400000000000000" pitchFamily="18" charset="-128"/>
              </a:endParaRPr>
            </a:p>
            <a:p>
              <a:pPr defTabSz="431039"/>
              <a:endParaRPr lang="en-US" altLang="ja-JP" sz="1037" dirty="0">
                <a:solidFill>
                  <a:prstClr val="black"/>
                </a:solidFill>
                <a:latin typeface="UD デジタル 教科書体 NP-R" panose="02020400000000000000" pitchFamily="18" charset="-128"/>
                <a:ea typeface="UD デジタル 教科書体 NP-R" panose="02020400000000000000" pitchFamily="18" charset="-128"/>
              </a:endParaRPr>
            </a:p>
            <a:p>
              <a:pPr marL="161640" indent="-161640" defTabSz="431039">
                <a:lnSpc>
                  <a:spcPts val="1226"/>
                </a:lnSpc>
                <a:buFont typeface="UD デジタル 教科書体 NP-R" panose="02020400000000000000" pitchFamily="18" charset="-128"/>
                <a:buChar char="○"/>
              </a:pPr>
              <a:r>
                <a:rPr kumimoji="0" lang="ja-JP" altLang="ja-JP" sz="1037" dirty="0">
                  <a:solidFill>
                    <a:prstClr val="black"/>
                  </a:solidFill>
                  <a:latin typeface="UD デジタル 教科書体 NP-R" panose="02020400000000000000" pitchFamily="18" charset="-128"/>
                  <a:ea typeface="UD デジタル 教科書体 NP-R" panose="02020400000000000000" pitchFamily="18" charset="-128"/>
                </a:rPr>
                <a:t>本方針は、義務教育である中学校の生徒の学校部活動及び地域クラブ活動を主な対象とする。</a:t>
              </a:r>
              <a:r>
                <a:rPr kumimoji="0"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a:t>
              </a:r>
              <a:r>
                <a:rPr kumimoji="0" lang="en-US" altLang="ja-JP" sz="1037" dirty="0">
                  <a:solidFill>
                    <a:prstClr val="black"/>
                  </a:solidFill>
                  <a:latin typeface="UD デジタル 教科書体 NP-R" panose="02020400000000000000" pitchFamily="18" charset="-128"/>
                  <a:ea typeface="UD デジタル 教科書体 NP-R" panose="02020400000000000000" pitchFamily="18" charset="-128"/>
                </a:rPr>
                <a:t> </a:t>
              </a:r>
              <a:r>
                <a:rPr kumimoji="0"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a:t>
              </a:r>
              <a:r>
                <a:rPr kumimoji="0" lang="en-US" altLang="ja-JP" sz="1037" dirty="0">
                  <a:solidFill>
                    <a:prstClr val="black"/>
                  </a:solidFill>
                  <a:latin typeface="UD デジタル 教科書体 NP-R" panose="02020400000000000000" pitchFamily="18" charset="-128"/>
                  <a:ea typeface="UD デジタル 教科書体 NP-R" panose="02020400000000000000" pitchFamily="18" charset="-128"/>
                </a:rPr>
                <a:t>Ⅰ </a:t>
              </a:r>
              <a:r>
                <a:rPr kumimoji="0" lang="ja-JP" altLang="ja-JP" sz="1037" dirty="0">
                  <a:solidFill>
                    <a:prstClr val="black"/>
                  </a:solidFill>
                  <a:latin typeface="UD デジタル 教科書体 NP-R" panose="02020400000000000000" pitchFamily="18" charset="-128"/>
                  <a:ea typeface="UD デジタル 教科書体 NP-R" panose="02020400000000000000" pitchFamily="18" charset="-128"/>
                </a:rPr>
                <a:t>学校部活動」</a:t>
              </a:r>
              <a:r>
                <a:rPr kumimoji="0" lang="ja-JP" altLang="en-US" sz="1037" dirty="0">
                  <a:solidFill>
                    <a:prstClr val="black"/>
                  </a:solidFill>
                  <a:latin typeface="UD デジタル 教科書体 NP-R" panose="02020400000000000000" pitchFamily="18" charset="-128"/>
                  <a:ea typeface="UD デジタル 教科書体 NP-R" panose="02020400000000000000" pitchFamily="18" charset="-128"/>
                </a:rPr>
                <a:t>は高等学校にも適用）</a:t>
              </a:r>
              <a:endParaRPr kumimoji="0" lang="en-US" altLang="ja-JP" sz="1037" dirty="0">
                <a:solidFill>
                  <a:prstClr val="black"/>
                </a:solidFill>
                <a:latin typeface="UD デジタル 教科書体 NP-R" panose="02020400000000000000" pitchFamily="18" charset="-128"/>
                <a:ea typeface="UD デジタル 教科書体 NP-R" panose="02020400000000000000" pitchFamily="18" charset="-128"/>
              </a:endParaRPr>
            </a:p>
          </p:txBody>
        </p:sp>
        <p:sp>
          <p:nvSpPr>
            <p:cNvPr id="45" name="正方形/長方形 44"/>
            <p:cNvSpPr/>
            <p:nvPr/>
          </p:nvSpPr>
          <p:spPr>
            <a:xfrm>
              <a:off x="418545" y="2089348"/>
              <a:ext cx="4896000" cy="360000"/>
            </a:xfrm>
            <a:prstGeom prst="rect">
              <a:avLst/>
            </a:prstGeom>
            <a:solidFill>
              <a:schemeClr val="accent4"/>
            </a:solidFill>
            <a:ln>
              <a:noFill/>
            </a:ln>
          </p:spPr>
          <p:style>
            <a:lnRef idx="3">
              <a:schemeClr val="lt1"/>
            </a:lnRef>
            <a:fillRef idx="1">
              <a:schemeClr val="accent2"/>
            </a:fillRef>
            <a:effectRef idx="1">
              <a:schemeClr val="accent2"/>
            </a:effectRef>
            <a:fontRef idx="minor">
              <a:schemeClr val="lt1"/>
            </a:fontRef>
          </p:style>
          <p:txBody>
            <a:bodyPr wrap="square" tIns="50916" bIns="50916" rtlCol="0" anchor="ctr">
              <a:noAutofit/>
            </a:bodyPr>
            <a:lstStyle/>
            <a:p>
              <a:pPr defTabSz="307892"/>
              <a:r>
                <a:rPr lang="ja-JP" altLang="en-US" sz="1131" b="1" dirty="0">
                  <a:solidFill>
                    <a:prstClr val="white"/>
                  </a:solidFill>
                  <a:latin typeface="UD デジタル 教科書体 NP-R" panose="02020400000000000000" pitchFamily="18" charset="-128"/>
                  <a:ea typeface="UD デジタル 教科書体 NP-R" panose="02020400000000000000" pitchFamily="18" charset="-128"/>
                </a:rPr>
                <a:t>≪はじめに・本方針改定の趣旨等≫</a:t>
              </a:r>
            </a:p>
          </p:txBody>
        </p:sp>
      </p:grpSp>
      <p:sp>
        <p:nvSpPr>
          <p:cNvPr id="12" name="テキスト ボックス 11"/>
          <p:cNvSpPr txBox="1"/>
          <p:nvPr/>
        </p:nvSpPr>
        <p:spPr>
          <a:xfrm>
            <a:off x="9154156" y="497709"/>
            <a:ext cx="983107" cy="251965"/>
          </a:xfrm>
          <a:prstGeom prst="rect">
            <a:avLst/>
          </a:prstGeom>
          <a:noFill/>
        </p:spPr>
        <p:txBody>
          <a:bodyPr wrap="none" rtlCol="0">
            <a:spAutoFit/>
          </a:bodyPr>
          <a:lstStyle/>
          <a:p>
            <a:pPr defTabSz="431039"/>
            <a:r>
              <a:rPr lang="ja-JP" altLang="en-US" sz="1037" dirty="0">
                <a:solidFill>
                  <a:prstClr val="black"/>
                </a:solidFill>
                <a:latin typeface="Meiryo UI" panose="020B0604030504040204" pitchFamily="50" charset="-128"/>
                <a:ea typeface="Meiryo UI" panose="020B0604030504040204" pitchFamily="50" charset="-128"/>
              </a:rPr>
              <a:t>令和５年８月</a:t>
            </a:r>
          </a:p>
        </p:txBody>
      </p:sp>
      <p:pic>
        <p:nvPicPr>
          <p:cNvPr id="15" name="図 14">
            <a:extLst>
              <a:ext uri="{FF2B5EF4-FFF2-40B4-BE49-F238E27FC236}">
                <a16:creationId xmlns:a16="http://schemas.microsoft.com/office/drawing/2014/main" id="{1870076F-078A-4CA2-B277-0AF01001D079}"/>
              </a:ext>
            </a:extLst>
          </p:cNvPr>
          <p:cNvPicPr>
            <a:picLocks noChangeAspect="1"/>
          </p:cNvPicPr>
          <p:nvPr/>
        </p:nvPicPr>
        <p:blipFill>
          <a:blip r:embed="rId4"/>
          <a:stretch>
            <a:fillRect/>
          </a:stretch>
        </p:blipFill>
        <p:spPr>
          <a:xfrm>
            <a:off x="9446267" y="720009"/>
            <a:ext cx="595338" cy="595338"/>
          </a:xfrm>
          <a:prstGeom prst="rect">
            <a:avLst/>
          </a:prstGeom>
        </p:spPr>
      </p:pic>
      <p:sp>
        <p:nvSpPr>
          <p:cNvPr id="47" name="スライド番号プレースホルダー 6">
            <a:extLst>
              <a:ext uri="{FF2B5EF4-FFF2-40B4-BE49-F238E27FC236}">
                <a16:creationId xmlns:a16="http://schemas.microsoft.com/office/drawing/2014/main" id="{3198B3B6-0B50-4599-8E3B-6CE3D68313EE}"/>
              </a:ext>
            </a:extLst>
          </p:cNvPr>
          <p:cNvSpPr>
            <a:spLocks noGrp="1"/>
          </p:cNvSpPr>
          <p:nvPr>
            <p:ph type="sldNum" sz="quarter" idx="12"/>
          </p:nvPr>
        </p:nvSpPr>
        <p:spPr>
          <a:xfrm>
            <a:off x="10418345" y="7314426"/>
            <a:ext cx="338555" cy="276999"/>
          </a:xfrm>
        </p:spPr>
        <p:txBody>
          <a:bodyPr wrap="none">
            <a:spAutoFit/>
          </a:bodyPr>
          <a:lstStyle/>
          <a:p>
            <a:r>
              <a:rPr kumimoji="1" lang="ja-JP" altLang="en-US" sz="1200" dirty="0">
                <a:solidFill>
                  <a:schemeClr val="tx1"/>
                </a:solidFill>
                <a:latin typeface="Meiryo UI" panose="020B0604030504040204" pitchFamily="50" charset="-128"/>
                <a:ea typeface="Meiryo UI" panose="020B0604030504040204" pitchFamily="50" charset="-128"/>
              </a:rPr>
              <a:t>９</a:t>
            </a:r>
          </a:p>
        </p:txBody>
      </p:sp>
    </p:spTree>
    <p:extLst>
      <p:ext uri="{BB962C8B-B14F-4D97-AF65-F5344CB8AC3E}">
        <p14:creationId xmlns:p14="http://schemas.microsoft.com/office/powerpoint/2010/main" val="671854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C73BAAA3-6BEE-4E91-A2B0-483B98CCC3D1}"/>
              </a:ext>
            </a:extLst>
          </p:cNvPr>
          <p:cNvGrpSpPr/>
          <p:nvPr/>
        </p:nvGrpSpPr>
        <p:grpSpPr>
          <a:xfrm>
            <a:off x="602304" y="3335617"/>
            <a:ext cx="7357568" cy="3942156"/>
            <a:chOff x="307024" y="3024741"/>
            <a:chExt cx="6671850" cy="3574751"/>
          </a:xfrm>
        </p:grpSpPr>
        <p:sp>
          <p:nvSpPr>
            <p:cNvPr id="12" name="正方形/長方形 11"/>
            <p:cNvSpPr/>
            <p:nvPr/>
          </p:nvSpPr>
          <p:spPr>
            <a:xfrm>
              <a:off x="429675" y="3154292"/>
              <a:ext cx="6549199" cy="3445200"/>
            </a:xfrm>
            <a:prstGeom prst="rect">
              <a:avLst/>
            </a:prstGeom>
            <a:solidFill>
              <a:schemeClr val="accent2">
                <a:lumMod val="20000"/>
                <a:lumOff val="80000"/>
              </a:schemeClr>
            </a:solidFill>
            <a:ln w="9525" cap="flat" cmpd="sng" algn="ctr">
              <a:solidFill>
                <a:srgbClr val="FF9933"/>
              </a:solidFill>
              <a:prstDash val="solid"/>
              <a:miter lim="800000"/>
            </a:ln>
            <a:effectLst/>
          </p:spPr>
          <p:txBody>
            <a:bodyPr wrap="none" rtlCol="0" anchor="t" anchorCtr="0">
              <a:noAutofit/>
            </a:bodyPr>
            <a:lstStyle/>
            <a:p>
              <a:pPr marL="0" marR="0" lvl="0" indent="0" algn="l" defTabSz="950926" rtl="0" eaLnBrk="1" fontAlgn="auto" latinLnBrk="0" hangingPunct="1">
                <a:lnSpc>
                  <a:spcPct val="100000"/>
                </a:lnSpc>
                <a:spcBef>
                  <a:spcPts val="0"/>
                </a:spcBef>
                <a:spcAft>
                  <a:spcPts val="0"/>
                </a:spcAft>
                <a:buClrTx/>
                <a:buSzTx/>
                <a:buFontTx/>
                <a:buNone/>
                <a:tabLst/>
                <a:defRPr/>
              </a:pPr>
              <a:endPar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角丸四角形 10"/>
            <p:cNvSpPr/>
            <p:nvPr/>
          </p:nvSpPr>
          <p:spPr>
            <a:xfrm>
              <a:off x="307024" y="3024741"/>
              <a:ext cx="643686" cy="268391"/>
            </a:xfrm>
            <a:prstGeom prst="roundRect">
              <a:avLst/>
            </a:prstGeom>
            <a:solidFill>
              <a:srgbClr val="FF9933"/>
            </a:solidFill>
            <a:ln w="12700" cap="flat" cmpd="sng" algn="ctr">
              <a:noFill/>
              <a:prstDash val="solid"/>
              <a:miter lim="800000"/>
            </a:ln>
            <a:effectLst/>
          </p:spPr>
          <p:txBody>
            <a:bodyPr wrap="none" lIns="74873" tIns="37437" rIns="74873" bIns="37437" rtlCol="0" anchor="ctr">
              <a:spAutoFit/>
            </a:bodyPr>
            <a:lstStyle/>
            <a:p>
              <a:pPr marL="0" marR="0" lvl="0" indent="0" algn="ctr" defTabSz="950926" rtl="0" eaLnBrk="1" fontAlgn="auto" latinLnBrk="0" hangingPunct="1">
                <a:lnSpc>
                  <a:spcPct val="100000"/>
                </a:lnSpc>
                <a:spcBef>
                  <a:spcPts val="0"/>
                </a:spcBef>
                <a:spcAft>
                  <a:spcPts val="0"/>
                </a:spcAft>
                <a:buClrTx/>
                <a:buSzTx/>
                <a:buFontTx/>
                <a:buNone/>
                <a:tabLst/>
                <a:defRPr/>
              </a:pPr>
              <a:r>
                <a:rPr kumimoji="1" lang="ja-JP" altLang="en-US" sz="1247"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委　　員</a:t>
              </a:r>
            </a:p>
          </p:txBody>
        </p:sp>
      </p:grpSp>
      <p:sp>
        <p:nvSpPr>
          <p:cNvPr id="3" name="正方形/長方形 2"/>
          <p:cNvSpPr/>
          <p:nvPr/>
        </p:nvSpPr>
        <p:spPr>
          <a:xfrm>
            <a:off x="592225" y="599005"/>
            <a:ext cx="9508952" cy="561552"/>
          </a:xfrm>
          <a:prstGeom prst="rect">
            <a:avLst/>
          </a:prstGeom>
          <a:solidFill>
            <a:srgbClr val="FFCC66"/>
          </a:solidFill>
          <a:ln>
            <a:noFill/>
          </a:ln>
        </p:spPr>
        <p:style>
          <a:lnRef idx="2">
            <a:schemeClr val="accent6"/>
          </a:lnRef>
          <a:fillRef idx="1">
            <a:schemeClr val="lt1"/>
          </a:fillRef>
          <a:effectRef idx="0">
            <a:schemeClr val="accent6"/>
          </a:effectRef>
          <a:fontRef idx="minor">
            <a:schemeClr val="dk1"/>
          </a:fontRef>
        </p:style>
        <p:txBody>
          <a:bodyPr spcFirstLastPara="0" vert="horz" wrap="square" lIns="214480" tIns="122559" rIns="214480" bIns="122559" numCol="1" spcCol="1270" rtlCol="0" anchor="ctr" anchorCtr="0">
            <a:noAutofit/>
          </a:bodyPr>
          <a:lstStyle/>
          <a:p>
            <a:pPr marL="0" marR="0" lvl="0" indent="0" algn="ctr" defTabSz="1340541" rtl="0" eaLnBrk="1" fontAlgn="auto" latinLnBrk="0" hangingPunct="1">
              <a:lnSpc>
                <a:spcPct val="90000"/>
              </a:lnSpc>
              <a:spcBef>
                <a:spcPct val="0"/>
              </a:spcBef>
              <a:spcAft>
                <a:spcPct val="35000"/>
              </a:spcAft>
              <a:buClrTx/>
              <a:buSzTx/>
              <a:buFontTx/>
              <a:buNone/>
              <a:tabLst/>
              <a:defRPr/>
            </a:pPr>
            <a:r>
              <a:rPr kumimoji="1" lang="en-US" altLang="ja-JP" sz="1985"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985"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令和６年度</a:t>
            </a:r>
            <a:r>
              <a:rPr kumimoji="1" lang="en-US" altLang="ja-JP" sz="1985"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985"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大阪府における部活動の地域移行に関する検討会議について</a:t>
            </a: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5197" y="620192"/>
            <a:ext cx="465101" cy="524115"/>
          </a:xfrm>
          <a:prstGeom prst="rect">
            <a:avLst/>
          </a:prstGeom>
          <a:solidFill>
            <a:schemeClr val="bg1"/>
          </a:solidFill>
          <a:ln w="6350">
            <a:solidFill>
              <a:schemeClr val="tx1"/>
            </a:solidFill>
          </a:ln>
        </p:spPr>
      </p:pic>
      <p:grpSp>
        <p:nvGrpSpPr>
          <p:cNvPr id="7" name="グループ化 6">
            <a:extLst>
              <a:ext uri="{FF2B5EF4-FFF2-40B4-BE49-F238E27FC236}">
                <a16:creationId xmlns:a16="http://schemas.microsoft.com/office/drawing/2014/main" id="{BAF5CEDC-FCDB-4CB8-80FD-4D1E0A8EE904}"/>
              </a:ext>
            </a:extLst>
          </p:cNvPr>
          <p:cNvGrpSpPr/>
          <p:nvPr/>
        </p:nvGrpSpPr>
        <p:grpSpPr>
          <a:xfrm>
            <a:off x="5515807" y="1238923"/>
            <a:ext cx="4566080" cy="2015051"/>
            <a:chOff x="4893596" y="1123456"/>
            <a:chExt cx="4140526" cy="1827250"/>
          </a:xfrm>
        </p:grpSpPr>
        <p:sp>
          <p:nvSpPr>
            <p:cNvPr id="5" name="正方形/長方形 4"/>
            <p:cNvSpPr/>
            <p:nvPr/>
          </p:nvSpPr>
          <p:spPr>
            <a:xfrm>
              <a:off x="5046593" y="1270339"/>
              <a:ext cx="3987529" cy="1680367"/>
            </a:xfrm>
            <a:prstGeom prst="rect">
              <a:avLst/>
            </a:prstGeom>
            <a:solidFill>
              <a:srgbClr val="FFFFCC"/>
            </a:solidFill>
            <a:ln w="9525" cap="flat" cmpd="sng" algn="ctr">
              <a:solidFill>
                <a:srgbClr val="FF9933"/>
              </a:solidFill>
              <a:prstDash val="solid"/>
              <a:miter lim="800000"/>
            </a:ln>
            <a:effectLst/>
          </p:spPr>
          <p:txBody>
            <a:bodyPr wrap="none" rtlCol="0" anchor="t" anchorCtr="0">
              <a:spAutoFit/>
            </a:bodyPr>
            <a:lstStyle/>
            <a:p>
              <a:pPr marL="0" marR="0" lvl="0" indent="0" algn="l" defTabSz="950926" rtl="0" eaLnBrk="1" fontAlgn="auto" latinLnBrk="0" hangingPunct="1">
                <a:lnSpc>
                  <a:spcPct val="100000"/>
                </a:lnSpc>
                <a:spcBef>
                  <a:spcPts val="0"/>
                </a:spcBef>
                <a:spcAft>
                  <a:spcPts val="0"/>
                </a:spcAft>
                <a:buClrTx/>
                <a:buSzTx/>
                <a:buFontTx/>
                <a:buNone/>
                <a:tabLst/>
                <a:defRPr/>
              </a:pPr>
              <a:endPar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r>
                <a:rPr kumimoji="1" lang="ja-JP" altLang="en-US" sz="1144"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１．取組みの進捗状況の把握及びこれまでの施策の効果に関すること</a:t>
              </a:r>
            </a:p>
            <a:p>
              <a:pPr marL="0" marR="0" lvl="0" indent="0" algn="l" defTabSz="950926" rtl="0" eaLnBrk="1" fontAlgn="auto" latinLnBrk="0" hangingPunct="1">
                <a:lnSpc>
                  <a:spcPct val="100000"/>
                </a:lnSpc>
                <a:spcBef>
                  <a:spcPts val="0"/>
                </a:spcBef>
                <a:spcAft>
                  <a:spcPts val="0"/>
                </a:spcAft>
                <a:buClrTx/>
                <a:buSzTx/>
                <a:buFontTx/>
                <a:buNone/>
                <a:tabLst/>
                <a:defRPr/>
              </a:pPr>
              <a:endParaRPr kumimoji="1" lang="en-US" altLang="ja-JP" sz="1144"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r>
                <a:rPr kumimoji="1" lang="ja-JP" altLang="en-US" sz="1144"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２．新たな施策に関すること</a:t>
              </a:r>
              <a:endParaRPr kumimoji="1" lang="en-US" altLang="ja-JP" sz="1144"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endParaRPr kumimoji="1" lang="en-US" altLang="ja-JP" sz="1144"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r>
                <a:rPr kumimoji="1" lang="ja-JP" altLang="en-US" sz="1144"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３．次年度の方向性に関すること</a:t>
              </a:r>
            </a:p>
            <a:p>
              <a:pPr marL="0" marR="0" lvl="0" indent="0" algn="l" defTabSz="950926" rtl="0" eaLnBrk="1" fontAlgn="auto" latinLnBrk="0" hangingPunct="1">
                <a:lnSpc>
                  <a:spcPct val="100000"/>
                </a:lnSpc>
                <a:spcBef>
                  <a:spcPts val="0"/>
                </a:spcBef>
                <a:spcAft>
                  <a:spcPts val="0"/>
                </a:spcAft>
                <a:buClrTx/>
                <a:buSzTx/>
                <a:buFontTx/>
                <a:buNone/>
                <a:tabLst/>
                <a:defRPr/>
              </a:pPr>
              <a:endParaRPr kumimoji="1" lang="ja-JP" altLang="en-US" sz="1144"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r>
                <a:rPr kumimoji="1" lang="ja-JP" altLang="en-US" sz="1144"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４．好事例の普及方策に関すること</a:t>
              </a:r>
              <a:endParaRPr kumimoji="1" lang="en-US" altLang="ja-JP" sz="1144"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endPar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r>
                <a:rPr kumimoji="1" lang="ja-JP" altLang="en-US" sz="1144"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５．その他</a:t>
              </a:r>
              <a:endParaRPr kumimoji="1" lang="en-US" altLang="ja-JP" sz="1144"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 name="角丸四角形 5"/>
            <p:cNvSpPr/>
            <p:nvPr/>
          </p:nvSpPr>
          <p:spPr>
            <a:xfrm>
              <a:off x="4893596" y="1123456"/>
              <a:ext cx="739406" cy="268391"/>
            </a:xfrm>
            <a:prstGeom prst="roundRect">
              <a:avLst/>
            </a:prstGeom>
            <a:solidFill>
              <a:srgbClr val="FF9933"/>
            </a:solidFill>
            <a:ln w="12700" cap="flat" cmpd="sng" algn="ctr">
              <a:noFill/>
              <a:prstDash val="solid"/>
              <a:miter lim="800000"/>
            </a:ln>
            <a:effectLst/>
          </p:spPr>
          <p:txBody>
            <a:bodyPr wrap="none" lIns="74873" tIns="37437" rIns="74873" bIns="37437" rtlCol="0" anchor="ctr">
              <a:spAutoFit/>
            </a:bodyPr>
            <a:lstStyle/>
            <a:p>
              <a:pPr marL="0" marR="0" lvl="0" indent="0" algn="ctr" defTabSz="950926" rtl="0" eaLnBrk="1" fontAlgn="auto" latinLnBrk="0" hangingPunct="1">
                <a:lnSpc>
                  <a:spcPct val="100000"/>
                </a:lnSpc>
                <a:spcBef>
                  <a:spcPts val="0"/>
                </a:spcBef>
                <a:spcAft>
                  <a:spcPts val="0"/>
                </a:spcAft>
                <a:buClrTx/>
                <a:buSzTx/>
                <a:buFontTx/>
                <a:buNone/>
                <a:tabLst/>
                <a:defRPr/>
              </a:pPr>
              <a:r>
                <a:rPr kumimoji="1" lang="ja-JP" altLang="en-US" sz="1247"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検討事項</a:t>
              </a:r>
            </a:p>
          </p:txBody>
        </p:sp>
      </p:grpSp>
      <p:grpSp>
        <p:nvGrpSpPr>
          <p:cNvPr id="2" name="グループ化 1">
            <a:extLst>
              <a:ext uri="{FF2B5EF4-FFF2-40B4-BE49-F238E27FC236}">
                <a16:creationId xmlns:a16="http://schemas.microsoft.com/office/drawing/2014/main" id="{CDDFB288-E1E5-429B-82D6-ACE70613A868}"/>
              </a:ext>
            </a:extLst>
          </p:cNvPr>
          <p:cNvGrpSpPr/>
          <p:nvPr/>
        </p:nvGrpSpPr>
        <p:grpSpPr>
          <a:xfrm>
            <a:off x="604928" y="1238923"/>
            <a:ext cx="4667246" cy="2015051"/>
            <a:chOff x="272156" y="1123456"/>
            <a:chExt cx="4232264" cy="1827250"/>
          </a:xfrm>
        </p:grpSpPr>
        <p:sp>
          <p:nvSpPr>
            <p:cNvPr id="8" name="正方形/長方形 7"/>
            <p:cNvSpPr/>
            <p:nvPr/>
          </p:nvSpPr>
          <p:spPr>
            <a:xfrm>
              <a:off x="429675" y="1270339"/>
              <a:ext cx="4074745" cy="1680367"/>
            </a:xfrm>
            <a:prstGeom prst="rect">
              <a:avLst/>
            </a:prstGeom>
            <a:solidFill>
              <a:srgbClr val="FFFFCC"/>
            </a:solidFill>
            <a:ln w="9525" cap="flat" cmpd="sng" algn="ctr">
              <a:solidFill>
                <a:srgbClr val="FF9933"/>
              </a:solidFill>
              <a:prstDash val="solid"/>
              <a:miter lim="800000"/>
            </a:ln>
            <a:effectLst/>
          </p:spPr>
          <p:txBody>
            <a:bodyPr wrap="none" rtlCol="0" anchor="t" anchorCtr="0">
              <a:spAutoFit/>
            </a:bodyPr>
            <a:lstStyle/>
            <a:p>
              <a:pPr marL="0" marR="0" lvl="0" indent="0" algn="l" defTabSz="950926" rtl="0" eaLnBrk="1" fontAlgn="auto" latinLnBrk="0" hangingPunct="1">
                <a:lnSpc>
                  <a:spcPct val="100000"/>
                </a:lnSpc>
                <a:spcBef>
                  <a:spcPts val="0"/>
                </a:spcBef>
                <a:spcAft>
                  <a:spcPts val="0"/>
                </a:spcAft>
                <a:buClrTx/>
                <a:buSzTx/>
                <a:buFontTx/>
                <a:buNone/>
                <a:tabLst/>
                <a:defRPr/>
              </a:pPr>
              <a:endPar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r>
                <a:rPr kumimoji="1" lang="ja-JP" altLang="en-US" sz="1144"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✓有識者</a:t>
              </a:r>
              <a:endParaRPr kumimoji="1" lang="en-US" altLang="ja-JP" sz="1144"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r>
                <a:rPr kumimoji="1" lang="ja-JP" altLang="en-US"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（大学、弁護士会）</a:t>
              </a:r>
              <a:endPar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endPar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r>
                <a:rPr kumimoji="1" lang="ja-JP" altLang="en-US" sz="1144"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✓市町村教育委員会</a:t>
              </a:r>
              <a:endParaRPr kumimoji="1" lang="en-US" altLang="ja-JP" sz="1144"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r>
                <a:rPr kumimoji="1" lang="ja-JP" altLang="en-US"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（都市教育長協議会、町村教育長会）</a:t>
              </a:r>
              <a:endPar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endPar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r>
                <a:rPr kumimoji="1" lang="ja-JP" altLang="en-US" sz="1144"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✓学校・団体関係者</a:t>
              </a:r>
              <a:endParaRPr kumimoji="1" lang="en-US" altLang="ja-JP" sz="1144"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r>
                <a:rPr kumimoji="1" lang="ja-JP" altLang="en-US"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（公立中学校長会、府立学校長協会、中体連、高体連、</a:t>
              </a:r>
              <a:r>
                <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PTA</a:t>
              </a:r>
              <a:r>
                <a:rPr kumimoji="1" lang="ja-JP" altLang="en-US"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協議会、</a:t>
              </a:r>
              <a:endPar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r>
                <a:rPr kumimoji="1" lang="ja-JP" altLang="en-US"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スポーツ協会、スポーツ推進委員協議会）</a:t>
              </a:r>
              <a:endPar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角丸四角形 8"/>
            <p:cNvSpPr/>
            <p:nvPr/>
          </p:nvSpPr>
          <p:spPr>
            <a:xfrm>
              <a:off x="272156" y="1123456"/>
              <a:ext cx="608961" cy="268391"/>
            </a:xfrm>
            <a:prstGeom prst="roundRect">
              <a:avLst/>
            </a:prstGeom>
            <a:solidFill>
              <a:srgbClr val="FF9933"/>
            </a:solidFill>
            <a:ln w="12700" cap="flat" cmpd="sng" algn="ctr">
              <a:noFill/>
              <a:prstDash val="solid"/>
              <a:miter lim="800000"/>
            </a:ln>
            <a:effectLst/>
          </p:spPr>
          <p:txBody>
            <a:bodyPr wrap="none" lIns="74873" tIns="37437" rIns="74873" bIns="37437" rtlCol="0" anchor="ctr">
              <a:spAutoFit/>
            </a:bodyPr>
            <a:lstStyle/>
            <a:p>
              <a:pPr marL="0" marR="0" lvl="0" indent="0" algn="ctr" defTabSz="950926" rtl="0" eaLnBrk="1" fontAlgn="auto" latinLnBrk="0" hangingPunct="1">
                <a:lnSpc>
                  <a:spcPct val="100000"/>
                </a:lnSpc>
                <a:spcBef>
                  <a:spcPts val="0"/>
                </a:spcBef>
                <a:spcAft>
                  <a:spcPts val="0"/>
                </a:spcAft>
                <a:buClrTx/>
                <a:buSzTx/>
                <a:buFontTx/>
                <a:buNone/>
                <a:tabLst/>
                <a:defRPr/>
              </a:pPr>
              <a:r>
                <a:rPr kumimoji="1" lang="ja-JP" altLang="en-US" sz="1247"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メンバー</a:t>
              </a:r>
            </a:p>
          </p:txBody>
        </p:sp>
      </p:grpSp>
      <p:graphicFrame>
        <p:nvGraphicFramePr>
          <p:cNvPr id="10" name="表 9"/>
          <p:cNvGraphicFramePr>
            <a:graphicFrameLocks noGrp="1"/>
          </p:cNvGraphicFramePr>
          <p:nvPr/>
        </p:nvGraphicFramePr>
        <p:xfrm>
          <a:off x="927523" y="3670835"/>
          <a:ext cx="6854994" cy="3480279"/>
        </p:xfrm>
        <a:graphic>
          <a:graphicData uri="http://schemas.openxmlformats.org/drawingml/2006/table">
            <a:tbl>
              <a:tblPr firstRow="1" bandRow="1">
                <a:tableStyleId>{5C22544A-7EE6-4342-B048-85BDC9FD1C3A}</a:tableStyleId>
              </a:tblPr>
              <a:tblGrid>
                <a:gridCol w="1357869">
                  <a:extLst>
                    <a:ext uri="{9D8B030D-6E8A-4147-A177-3AD203B41FA5}">
                      <a16:colId xmlns:a16="http://schemas.microsoft.com/office/drawing/2014/main" val="3295241767"/>
                    </a:ext>
                  </a:extLst>
                </a:gridCol>
                <a:gridCol w="1052398">
                  <a:extLst>
                    <a:ext uri="{9D8B030D-6E8A-4147-A177-3AD203B41FA5}">
                      <a16:colId xmlns:a16="http://schemas.microsoft.com/office/drawing/2014/main" val="145943683"/>
                    </a:ext>
                  </a:extLst>
                </a:gridCol>
                <a:gridCol w="4444727">
                  <a:extLst>
                    <a:ext uri="{9D8B030D-6E8A-4147-A177-3AD203B41FA5}">
                      <a16:colId xmlns:a16="http://schemas.microsoft.com/office/drawing/2014/main" val="301410685"/>
                    </a:ext>
                  </a:extLst>
                </a:gridCol>
              </a:tblGrid>
              <a:tr h="316389">
                <a:tc rowSpan="2">
                  <a:txBody>
                    <a:bodyPr/>
                    <a:lstStyle/>
                    <a:p>
                      <a:pPr algn="l"/>
                      <a:r>
                        <a:rPr kumimoji="1" lang="ja-JP" altLang="en-US" sz="1100" b="0" dirty="0">
                          <a:solidFill>
                            <a:schemeClr val="tx1"/>
                          </a:solidFill>
                          <a:latin typeface="Meiryo UI" panose="020B0604030504040204" pitchFamily="50" charset="-128"/>
                          <a:ea typeface="Meiryo UI" panose="020B0604030504040204" pitchFamily="50" charset="-128"/>
                        </a:rPr>
                        <a:t>有識者</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algn="l"/>
                      <a:r>
                        <a:rPr kumimoji="1" lang="ja-JP" altLang="en-US" sz="1100" b="0" dirty="0">
                          <a:solidFill>
                            <a:schemeClr val="tx1"/>
                          </a:solidFill>
                          <a:latin typeface="Meiryo UI" panose="020B0604030504040204" pitchFamily="50" charset="-128"/>
                          <a:ea typeface="Meiryo UI" panose="020B0604030504040204" pitchFamily="50" charset="-128"/>
                        </a:rPr>
                        <a:t>（２名）</a:t>
                      </a:r>
                    </a:p>
                  </a:txBody>
                  <a:tcPr marL="95089" marR="95089" marT="37437" marB="37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中尾　豊喜</a:t>
                      </a:r>
                    </a:p>
                  </a:txBody>
                  <a:tcPr marL="95089" marR="95089" marT="37437" marB="374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大阪体育大学スポーツ科学部　特任教授</a:t>
                      </a:r>
                    </a:p>
                  </a:txBody>
                  <a:tcPr marL="95089" marR="95089" marT="37437" marB="374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2656443"/>
                  </a:ext>
                </a:extLst>
              </a:tr>
              <a:tr h="316389">
                <a:tc vMerge="1">
                  <a:txBody>
                    <a:bodyPr/>
                    <a:lstStyle/>
                    <a:p>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坂　房和</a:t>
                      </a:r>
                    </a:p>
                  </a:txBody>
                  <a:tcPr marL="95089" marR="95089" marT="37437" marB="374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大阪弁護士会スポーツ・エンターテインメント法実務研究会　弁護士</a:t>
                      </a:r>
                    </a:p>
                  </a:txBody>
                  <a:tcPr marL="95089" marR="95089" marT="37437" marB="374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6610999"/>
                  </a:ext>
                </a:extLst>
              </a:tr>
              <a:tr h="316389">
                <a:tc rowSpan="2">
                  <a:txBody>
                    <a:bodyPr/>
                    <a:lstStyle/>
                    <a:p>
                      <a:pPr algn="l"/>
                      <a:r>
                        <a:rPr kumimoji="1" lang="ja-JP" altLang="en-US" sz="1100" b="0" dirty="0">
                          <a:solidFill>
                            <a:schemeClr val="tx1"/>
                          </a:solidFill>
                          <a:latin typeface="Meiryo UI" panose="020B0604030504040204" pitchFamily="50" charset="-128"/>
                          <a:ea typeface="Meiryo UI" panose="020B0604030504040204" pitchFamily="50" charset="-128"/>
                        </a:rPr>
                        <a:t>市町村教育委員会</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algn="l"/>
                      <a:r>
                        <a:rPr kumimoji="1" lang="ja-JP" altLang="en-US" sz="1100" b="0" dirty="0">
                          <a:solidFill>
                            <a:schemeClr val="tx1"/>
                          </a:solidFill>
                          <a:latin typeface="Meiryo UI" panose="020B0604030504040204" pitchFamily="50" charset="-128"/>
                          <a:ea typeface="Meiryo UI" panose="020B0604030504040204" pitchFamily="50" charset="-128"/>
                        </a:rPr>
                        <a:t>（２名）</a:t>
                      </a:r>
                    </a:p>
                  </a:txBody>
                  <a:tcPr marL="95089" marR="95089" marT="37437" marB="37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田渕　和明</a:t>
                      </a:r>
                    </a:p>
                  </a:txBody>
                  <a:tcPr marL="95089" marR="95089" marT="37437" marB="374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大阪府都市教育長協議会　副会長</a:t>
                      </a:r>
                    </a:p>
                  </a:txBody>
                  <a:tcPr marL="95089" marR="95089" marT="37437" marB="374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3944172"/>
                  </a:ext>
                </a:extLst>
              </a:tr>
              <a:tr h="316389">
                <a:tc vMerge="1">
                  <a:txBody>
                    <a:bodyPr/>
                    <a:lstStyle/>
                    <a:p>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古橋　重和</a:t>
                      </a:r>
                    </a:p>
                  </a:txBody>
                  <a:tcPr marL="95089" marR="95089" marT="37437" marB="374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大阪府町村教育長会　会長</a:t>
                      </a:r>
                    </a:p>
                  </a:txBody>
                  <a:tcPr marL="95089" marR="95089" marT="37437" marB="374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7931653"/>
                  </a:ext>
                </a:extLst>
              </a:tr>
              <a:tr h="316389">
                <a:tc rowSpan="7">
                  <a:txBody>
                    <a:bodyPr/>
                    <a:lstStyle/>
                    <a:p>
                      <a:pPr algn="l"/>
                      <a:r>
                        <a:rPr kumimoji="1" lang="ja-JP" altLang="en-US" sz="1100" b="0" dirty="0">
                          <a:solidFill>
                            <a:schemeClr val="tx1"/>
                          </a:solidFill>
                          <a:latin typeface="Meiryo UI" panose="020B0604030504040204" pitchFamily="50" charset="-128"/>
                          <a:ea typeface="Meiryo UI" panose="020B0604030504040204" pitchFamily="50" charset="-128"/>
                        </a:rPr>
                        <a:t>学校・団体関係者</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algn="l"/>
                      <a:r>
                        <a:rPr kumimoji="1" lang="ja-JP" altLang="en-US" sz="1100" b="0" dirty="0">
                          <a:solidFill>
                            <a:schemeClr val="tx1"/>
                          </a:solidFill>
                          <a:latin typeface="Meiryo UI" panose="020B0604030504040204" pitchFamily="50" charset="-128"/>
                          <a:ea typeface="Meiryo UI" panose="020B0604030504040204" pitchFamily="50" charset="-128"/>
                        </a:rPr>
                        <a:t>（７名）</a:t>
                      </a:r>
                    </a:p>
                  </a:txBody>
                  <a:tcPr marL="95089" marR="95089" marT="37437" marB="37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松下　孝徳</a:t>
                      </a:r>
                    </a:p>
                  </a:txBody>
                  <a:tcPr marL="95089" marR="95089" marT="37437" marB="374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大阪府公立中学校長会　会計監査</a:t>
                      </a:r>
                    </a:p>
                  </a:txBody>
                  <a:tcPr marL="95089" marR="95089" marT="37437" marB="374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961638"/>
                  </a:ext>
                </a:extLst>
              </a:tr>
              <a:tr h="316389">
                <a:tc vMerge="1">
                  <a:txBody>
                    <a:bodyPr/>
                    <a:lstStyle/>
                    <a:p>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寺本　圭一</a:t>
                      </a:r>
                    </a:p>
                  </a:txBody>
                  <a:tcPr marL="95089" marR="95089" marT="37437" marB="374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大阪府立学校長協会　会長</a:t>
                      </a:r>
                    </a:p>
                  </a:txBody>
                  <a:tcPr marL="95089" marR="95089" marT="37437" marB="374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2560939"/>
                  </a:ext>
                </a:extLst>
              </a:tr>
              <a:tr h="316389">
                <a:tc vMerge="1">
                  <a:txBody>
                    <a:bodyPr/>
                    <a:lstStyle/>
                    <a:p>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田中　節</a:t>
                      </a:r>
                    </a:p>
                  </a:txBody>
                  <a:tcPr marL="95089" marR="95089" marT="37437" marB="374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大阪中学校体育連盟　会長</a:t>
                      </a:r>
                    </a:p>
                  </a:txBody>
                  <a:tcPr marL="95089" marR="95089" marT="37437" marB="374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1320661"/>
                  </a:ext>
                </a:extLst>
              </a:tr>
              <a:tr h="316389">
                <a:tc vMerge="1">
                  <a:txBody>
                    <a:bodyPr/>
                    <a:lstStyle/>
                    <a:p>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溝端　茂樹</a:t>
                      </a:r>
                    </a:p>
                  </a:txBody>
                  <a:tcPr marL="95089" marR="95089" marT="37437" marB="374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大阪高等学校体育連盟　会長</a:t>
                      </a:r>
                    </a:p>
                  </a:txBody>
                  <a:tcPr marL="95089" marR="95089" marT="37437" marB="374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0424633"/>
                  </a:ext>
                </a:extLst>
              </a:tr>
              <a:tr h="316389">
                <a:tc vMerge="1">
                  <a:txBody>
                    <a:bodyPr/>
                    <a:lstStyle/>
                    <a:p>
                      <a:endParaRPr kumimoji="1" lang="ja-JP" altLang="en-US"/>
                    </a:p>
                  </a:txBody>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溝尻　真吾</a:t>
                      </a:r>
                    </a:p>
                  </a:txBody>
                  <a:tcPr marL="95089" marR="95089" marT="37437" marB="374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大阪府ＰＴＡ協議会　副会長</a:t>
                      </a:r>
                    </a:p>
                  </a:txBody>
                  <a:tcPr marL="95089" marR="95089" marT="37437" marB="374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2078422"/>
                  </a:ext>
                </a:extLst>
              </a:tr>
              <a:tr h="316389">
                <a:tc vMerge="1">
                  <a:txBody>
                    <a:bodyPr/>
                    <a:lstStyle/>
                    <a:p>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松本　恭幸</a:t>
                      </a:r>
                    </a:p>
                  </a:txBody>
                  <a:tcPr marL="95089" marR="95089" marT="37437" marB="374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公益財団法人大阪府スポーツ協会　専務理事兼事務局長</a:t>
                      </a:r>
                    </a:p>
                  </a:txBody>
                  <a:tcPr marL="95089" marR="95089" marT="37437" marB="374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9487318"/>
                  </a:ext>
                </a:extLst>
              </a:tr>
              <a:tr h="316389">
                <a:tc vMerge="1">
                  <a:txBody>
                    <a:bodyPr/>
                    <a:lstStyle/>
                    <a:p>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斉喜　博美</a:t>
                      </a:r>
                    </a:p>
                  </a:txBody>
                  <a:tcPr marL="95089" marR="95089" marT="37437" marB="374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a:solidFill>
                            <a:schemeClr val="tx1"/>
                          </a:solidFill>
                          <a:latin typeface="Meiryo UI" panose="020B0604030504040204" pitchFamily="50" charset="-128"/>
                          <a:ea typeface="Meiryo UI" panose="020B0604030504040204" pitchFamily="50" charset="-128"/>
                        </a:rPr>
                        <a:t>大阪府スポーツ推進委員協議会　会長</a:t>
                      </a:r>
                    </a:p>
                  </a:txBody>
                  <a:tcPr marL="95089" marR="95089" marT="37437" marB="3743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0007105"/>
                  </a:ext>
                </a:extLst>
              </a:tr>
            </a:tbl>
          </a:graphicData>
        </a:graphic>
      </p:graphicFrame>
      <p:grpSp>
        <p:nvGrpSpPr>
          <p:cNvPr id="15" name="グループ化 14">
            <a:extLst>
              <a:ext uri="{FF2B5EF4-FFF2-40B4-BE49-F238E27FC236}">
                <a16:creationId xmlns:a16="http://schemas.microsoft.com/office/drawing/2014/main" id="{08ABCBC4-1EA4-4CDD-A863-54274B08E897}"/>
              </a:ext>
            </a:extLst>
          </p:cNvPr>
          <p:cNvGrpSpPr/>
          <p:nvPr/>
        </p:nvGrpSpPr>
        <p:grpSpPr>
          <a:xfrm>
            <a:off x="8059557" y="3335617"/>
            <a:ext cx="2027039" cy="3942156"/>
            <a:chOff x="4944927" y="1123456"/>
            <a:chExt cx="1838121" cy="3574751"/>
          </a:xfrm>
        </p:grpSpPr>
        <p:sp>
          <p:nvSpPr>
            <p:cNvPr id="16" name="正方形/長方形 15">
              <a:extLst>
                <a:ext uri="{FF2B5EF4-FFF2-40B4-BE49-F238E27FC236}">
                  <a16:creationId xmlns:a16="http://schemas.microsoft.com/office/drawing/2014/main" id="{670B242C-620C-4134-A7CF-8AC5B65FFFDC}"/>
                </a:ext>
              </a:extLst>
            </p:cNvPr>
            <p:cNvSpPr/>
            <p:nvPr/>
          </p:nvSpPr>
          <p:spPr>
            <a:xfrm>
              <a:off x="5046593" y="1270339"/>
              <a:ext cx="1736455" cy="3427868"/>
            </a:xfrm>
            <a:prstGeom prst="rect">
              <a:avLst/>
            </a:prstGeom>
            <a:solidFill>
              <a:schemeClr val="accent2">
                <a:lumMod val="20000"/>
                <a:lumOff val="80000"/>
              </a:schemeClr>
            </a:solidFill>
            <a:ln w="9525" cap="flat" cmpd="sng" algn="ctr">
              <a:solidFill>
                <a:srgbClr val="FF9933"/>
              </a:solidFill>
              <a:prstDash val="solid"/>
              <a:miter lim="800000"/>
            </a:ln>
            <a:effectLst/>
          </p:spPr>
          <p:txBody>
            <a:bodyPr wrap="square" rtlCol="0" anchor="t" anchorCtr="0">
              <a:noAutofit/>
            </a:bodyPr>
            <a:lstStyle/>
            <a:p>
              <a:pPr marL="0" marR="0" lvl="0" indent="0" algn="l" defTabSz="950926" rtl="0" eaLnBrk="1" fontAlgn="auto" latinLnBrk="0" hangingPunct="1">
                <a:lnSpc>
                  <a:spcPct val="100000"/>
                </a:lnSpc>
                <a:spcBef>
                  <a:spcPts val="0"/>
                </a:spcBef>
                <a:spcAft>
                  <a:spcPts val="0"/>
                </a:spcAft>
                <a:buClrTx/>
                <a:buSzTx/>
                <a:buFontTx/>
                <a:buNone/>
                <a:tabLst/>
                <a:defRPr/>
              </a:pPr>
              <a:endPar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r>
                <a:rPr kumimoji="1" lang="ja-JP" altLang="en-US"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①　令和６年６月</a:t>
              </a:r>
              <a:r>
                <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27</a:t>
              </a:r>
              <a:r>
                <a:rPr kumimoji="1" lang="ja-JP" altLang="en-US"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endPar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r>
                <a:rPr kumimoji="1" lang="ja-JP" altLang="en-US"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検討事項１・２について</a:t>
              </a:r>
              <a:endPar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endPar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r>
                <a:rPr kumimoji="1" lang="ja-JP" altLang="en-US"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②　令和６年９月</a:t>
              </a:r>
              <a:r>
                <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or10</a:t>
              </a:r>
              <a:r>
                <a:rPr kumimoji="1" lang="ja-JP" altLang="en-US"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r>
                <a:rPr kumimoji="1" lang="ja-JP" altLang="en-US"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検討事項３について</a:t>
              </a:r>
              <a:endPar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endPar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r>
                <a:rPr kumimoji="1" lang="ja-JP" altLang="en-US"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③　令和７年１月</a:t>
              </a:r>
              <a:r>
                <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or</a:t>
              </a:r>
              <a:r>
                <a:rPr kumimoji="1" lang="ja-JP" altLang="en-US"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２月</a:t>
              </a:r>
              <a:endPar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r>
                <a:rPr kumimoji="1" lang="ja-JP" altLang="en-US"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検討事項４について</a:t>
              </a:r>
              <a:endPar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50926" rtl="0" eaLnBrk="1" fontAlgn="auto" latinLnBrk="0" hangingPunct="1">
                <a:lnSpc>
                  <a:spcPct val="100000"/>
                </a:lnSpc>
                <a:spcBef>
                  <a:spcPts val="0"/>
                </a:spcBef>
                <a:spcAft>
                  <a:spcPts val="0"/>
                </a:spcAft>
                <a:buClrTx/>
                <a:buSzTx/>
                <a:buFontTx/>
                <a:buNone/>
                <a:tabLst/>
                <a:defRPr/>
              </a:pPr>
              <a:endPar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r" defTabSz="950926" rtl="0" eaLnBrk="1" fontAlgn="auto" latinLnBrk="0" hangingPunct="1">
                <a:lnSpc>
                  <a:spcPct val="100000"/>
                </a:lnSpc>
                <a:spcBef>
                  <a:spcPts val="0"/>
                </a:spcBef>
                <a:spcAft>
                  <a:spcPts val="0"/>
                </a:spcAft>
                <a:buClrTx/>
                <a:buSzTx/>
                <a:buFontTx/>
                <a:buNone/>
                <a:tabLst/>
                <a:defRPr/>
              </a:pPr>
              <a:r>
                <a:rPr kumimoji="1" lang="ja-JP" altLang="en-US"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計３回開催予定</a:t>
              </a:r>
              <a:endPar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r" defTabSz="950926" rtl="0" eaLnBrk="1" fontAlgn="auto" latinLnBrk="0" hangingPunct="1">
                <a:lnSpc>
                  <a:spcPct val="100000"/>
                </a:lnSpc>
                <a:spcBef>
                  <a:spcPts val="0"/>
                </a:spcBef>
                <a:spcAft>
                  <a:spcPts val="0"/>
                </a:spcAft>
                <a:buClrTx/>
                <a:buSzTx/>
                <a:buFontTx/>
                <a:buNone/>
                <a:tabLst/>
                <a:defRPr/>
              </a:pPr>
              <a:endPar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r" defTabSz="950926" rtl="0" eaLnBrk="1" fontAlgn="auto" latinLnBrk="0" hangingPunct="1">
                <a:lnSpc>
                  <a:spcPct val="100000"/>
                </a:lnSpc>
                <a:spcBef>
                  <a:spcPts val="0"/>
                </a:spcBef>
                <a:spcAft>
                  <a:spcPts val="0"/>
                </a:spcAft>
                <a:buClrTx/>
                <a:buSzTx/>
                <a:buFontTx/>
                <a:buNone/>
                <a:tabLst/>
                <a:defRPr/>
              </a:pPr>
              <a:endPar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r" defTabSz="950926" rtl="0" eaLnBrk="1" fontAlgn="auto" latinLnBrk="0" hangingPunct="1">
                <a:lnSpc>
                  <a:spcPct val="100000"/>
                </a:lnSpc>
                <a:spcBef>
                  <a:spcPts val="0"/>
                </a:spcBef>
                <a:spcAft>
                  <a:spcPts val="0"/>
                </a:spcAft>
                <a:buClrTx/>
                <a:buSzTx/>
                <a:buFontTx/>
                <a:buNone/>
                <a:tabLst/>
                <a:defRPr/>
              </a:pPr>
              <a:endParaRPr kumimoji="1" lang="en-US" altLang="ja-JP" sz="1144"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89075" marR="0" lvl="0" indent="-189075" algn="l" defTabSz="950926" rtl="0" eaLnBrk="1" fontAlgn="auto" latinLnBrk="0" hangingPunct="1">
                <a:lnSpc>
                  <a:spcPct val="100000"/>
                </a:lnSpc>
                <a:spcBef>
                  <a:spcPts val="0"/>
                </a:spcBef>
                <a:spcAft>
                  <a:spcPts val="0"/>
                </a:spcAft>
                <a:buClrTx/>
                <a:buSzTx/>
                <a:buFont typeface="Meiryo UI" panose="020B0604030504040204" pitchFamily="50" charset="-128"/>
                <a:buChar char="※"/>
                <a:tabLst/>
                <a:defRPr/>
              </a:pPr>
              <a:r>
                <a:rPr kumimoji="1" lang="ja-JP" altLang="en-US" sz="993"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第２回では検討事項２に関する進捗状況を、第３回では大阪府部活動の在り方に関する研修会及びスポーツ庁・文化庁実証事業に取り組む市の事例発表を含めて実施予定</a:t>
              </a:r>
              <a:endParaRPr kumimoji="1" lang="en-US" altLang="ja-JP" sz="993"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角丸四角形 5">
              <a:extLst>
                <a:ext uri="{FF2B5EF4-FFF2-40B4-BE49-F238E27FC236}">
                  <a16:creationId xmlns:a16="http://schemas.microsoft.com/office/drawing/2014/main" id="{59D59F2F-2C95-4396-B165-CDDC328F06BD}"/>
                </a:ext>
              </a:extLst>
            </p:cNvPr>
            <p:cNvSpPr/>
            <p:nvPr/>
          </p:nvSpPr>
          <p:spPr>
            <a:xfrm>
              <a:off x="4944927" y="1123456"/>
              <a:ext cx="888983" cy="268391"/>
            </a:xfrm>
            <a:prstGeom prst="roundRect">
              <a:avLst/>
            </a:prstGeom>
            <a:solidFill>
              <a:srgbClr val="FF9933"/>
            </a:solidFill>
            <a:ln w="12700" cap="flat" cmpd="sng" algn="ctr">
              <a:noFill/>
              <a:prstDash val="solid"/>
              <a:miter lim="800000"/>
            </a:ln>
            <a:effectLst/>
          </p:spPr>
          <p:txBody>
            <a:bodyPr wrap="none" lIns="74873" tIns="37437" rIns="74873" bIns="37437" rtlCol="0" anchor="ctr">
              <a:spAutoFit/>
            </a:bodyPr>
            <a:lstStyle/>
            <a:p>
              <a:pPr marL="0" marR="0" lvl="0" indent="0" algn="ctr" defTabSz="950926" rtl="0" eaLnBrk="1" fontAlgn="auto" latinLnBrk="0" hangingPunct="1">
                <a:lnSpc>
                  <a:spcPct val="100000"/>
                </a:lnSpc>
                <a:spcBef>
                  <a:spcPts val="0"/>
                </a:spcBef>
                <a:spcAft>
                  <a:spcPts val="0"/>
                </a:spcAft>
                <a:buClrTx/>
                <a:buSzTx/>
                <a:buFontTx/>
                <a:buNone/>
                <a:tabLst/>
                <a:defRPr/>
              </a:pPr>
              <a:r>
                <a:rPr kumimoji="1" lang="ja-JP" altLang="en-US" sz="1247"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開催日程等</a:t>
              </a:r>
            </a:p>
          </p:txBody>
        </p:sp>
      </p:grpSp>
      <p:sp>
        <p:nvSpPr>
          <p:cNvPr id="20" name="スライド番号プレースホルダー 6">
            <a:extLst>
              <a:ext uri="{FF2B5EF4-FFF2-40B4-BE49-F238E27FC236}">
                <a16:creationId xmlns:a16="http://schemas.microsoft.com/office/drawing/2014/main" id="{5D81DF59-42D3-4AF7-BC18-72F2E5580852}"/>
              </a:ext>
            </a:extLst>
          </p:cNvPr>
          <p:cNvSpPr txBox="1">
            <a:spLocks/>
          </p:cNvSpPr>
          <p:nvPr/>
        </p:nvSpPr>
        <p:spPr>
          <a:xfrm>
            <a:off x="9974919" y="7203716"/>
            <a:ext cx="377027" cy="276999"/>
          </a:xfrm>
          <a:prstGeom prst="rect">
            <a:avLst/>
          </a:prstGeom>
        </p:spPr>
        <p:txBody>
          <a:bodyPr vert="horz" wrap="none" lIns="91440" tIns="45720" rIns="91440" bIns="45720" rtlCol="0" anchor="ctr">
            <a:spAutoFit/>
          </a:bodyPr>
          <a:lstStyle>
            <a:defPPr>
              <a:defRPr lang="ja-JP"/>
            </a:defPPr>
            <a:lvl1pPr marL="0" algn="r" defTabSz="914400" rtl="0" eaLnBrk="1" latinLnBrk="0" hangingPunct="1">
              <a:defRPr kumimoji="1" sz="1323"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200" dirty="0">
                <a:solidFill>
                  <a:prstClr val="black"/>
                </a:solidFill>
                <a:latin typeface="Meiryo UI" panose="020B0604030504040204" pitchFamily="50" charset="-128"/>
                <a:ea typeface="Meiryo UI" panose="020B0604030504040204" pitchFamily="50" charset="-128"/>
              </a:rPr>
              <a:t>11</a:t>
            </a:r>
            <a:endParaRPr lang="ja-JP" altLang="en-US" sz="12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16018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373019" y="359449"/>
            <a:ext cx="3901068" cy="431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Ins="0" rtlCol="0" anchor="ctr">
            <a:spAutoFit/>
          </a:bodyPr>
          <a:lstStyle/>
          <a:p>
            <a:pPr defTabSz="504200">
              <a:defRPr/>
            </a:pPr>
            <a:r>
              <a:rPr lang="ja-JP" altLang="en-US" sz="2206" b="1" dirty="0">
                <a:solidFill>
                  <a:srgbClr val="FF6600"/>
                </a:solidFill>
                <a:latin typeface="Meiryo UI" panose="020B0604030504040204" pitchFamily="50" charset="-128"/>
                <a:ea typeface="Meiryo UI" panose="020B0604030504040204" pitchFamily="50" charset="-128"/>
              </a:rPr>
              <a:t>地域クラブ活動体制整備等事業</a:t>
            </a:r>
            <a:endParaRPr lang="en-US" altLang="ja-JP" sz="2206" b="1" dirty="0">
              <a:solidFill>
                <a:srgbClr val="FF6600"/>
              </a:solidFill>
              <a:latin typeface="Meiryo UI" panose="020B0604030504040204" pitchFamily="50" charset="-128"/>
              <a:ea typeface="Meiryo UI" panose="020B0604030504040204" pitchFamily="50" charset="-128"/>
            </a:endParaRPr>
          </a:p>
        </p:txBody>
      </p:sp>
      <p:cxnSp>
        <p:nvCxnSpPr>
          <p:cNvPr id="3" name="直線コネクタ 2"/>
          <p:cNvCxnSpPr>
            <a:cxnSpLocks/>
          </p:cNvCxnSpPr>
          <p:nvPr/>
        </p:nvCxnSpPr>
        <p:spPr>
          <a:xfrm>
            <a:off x="463600" y="781584"/>
            <a:ext cx="9766200" cy="0"/>
          </a:xfrm>
          <a:prstGeom prst="line">
            <a:avLst/>
          </a:prstGeom>
          <a:ln w="28575">
            <a:solidFill>
              <a:srgbClr val="FF9900"/>
            </a:solidFill>
          </a:ln>
        </p:spPr>
        <p:style>
          <a:lnRef idx="2">
            <a:schemeClr val="accent4"/>
          </a:lnRef>
          <a:fillRef idx="0">
            <a:schemeClr val="accent4"/>
          </a:fillRef>
          <a:effectRef idx="1">
            <a:schemeClr val="accent4"/>
          </a:effectRef>
          <a:fontRef idx="minor">
            <a:schemeClr val="tx1"/>
          </a:fontRef>
        </p:style>
      </p:cxnSp>
      <p:sp>
        <p:nvSpPr>
          <p:cNvPr id="75" name="テキスト ボックス 74"/>
          <p:cNvSpPr txBox="1"/>
          <p:nvPr/>
        </p:nvSpPr>
        <p:spPr>
          <a:xfrm>
            <a:off x="337818" y="750424"/>
            <a:ext cx="10076798" cy="329962"/>
          </a:xfrm>
          <a:prstGeom prst="rect">
            <a:avLst/>
          </a:prstGeom>
          <a:noFill/>
        </p:spPr>
        <p:txBody>
          <a:bodyPr wrap="none" rtlCol="0">
            <a:spAutoFit/>
          </a:bodyPr>
          <a:lstStyle/>
          <a:p>
            <a:pPr defTabSz="504200">
              <a:defRPr/>
            </a:pPr>
            <a:r>
              <a:rPr lang="en-US" altLang="ja-JP" sz="1544" b="1" dirty="0">
                <a:solidFill>
                  <a:srgbClr val="FF0000"/>
                </a:solidFill>
                <a:latin typeface="Meiryo UI" panose="020B0604030504040204" pitchFamily="50" charset="-128"/>
                <a:ea typeface="Meiryo UI" panose="020B0604030504040204" pitchFamily="50" charset="-128"/>
              </a:rPr>
              <a:t>【</a:t>
            </a:r>
            <a:r>
              <a:rPr lang="ja-JP" altLang="en-US" sz="1544" b="1" dirty="0">
                <a:solidFill>
                  <a:srgbClr val="FF0000"/>
                </a:solidFill>
                <a:latin typeface="Meiryo UI" panose="020B0604030504040204" pitchFamily="50" charset="-128"/>
                <a:ea typeface="Meiryo UI" panose="020B0604030504040204" pitchFamily="50" charset="-128"/>
              </a:rPr>
              <a:t>目的</a:t>
            </a:r>
            <a:r>
              <a:rPr lang="en-US" altLang="ja-JP" sz="1544" b="1" dirty="0">
                <a:solidFill>
                  <a:srgbClr val="FF0000"/>
                </a:solidFill>
                <a:latin typeface="Meiryo UI" panose="020B0604030504040204" pitchFamily="50" charset="-128"/>
                <a:ea typeface="Meiryo UI" panose="020B0604030504040204" pitchFamily="50" charset="-128"/>
              </a:rPr>
              <a:t>】</a:t>
            </a:r>
            <a:r>
              <a:rPr lang="ja-JP" altLang="en-US" sz="1544" b="1" dirty="0">
                <a:solidFill>
                  <a:srgbClr val="FF0000"/>
                </a:solidFill>
                <a:latin typeface="Meiryo UI" panose="020B0604030504040204" pitchFamily="50" charset="-128"/>
                <a:ea typeface="Meiryo UI" panose="020B0604030504040204" pitchFamily="50" charset="-128"/>
              </a:rPr>
              <a:t>子どもたちの多様な活動機会の確保と学校の働き方改革を実現する</a:t>
            </a:r>
            <a:r>
              <a:rPr lang="ja-JP" altLang="en-US" sz="1158" b="1" dirty="0">
                <a:solidFill>
                  <a:srgbClr val="FF0000"/>
                </a:solidFill>
                <a:latin typeface="Meiryo UI" panose="020B0604030504040204" pitchFamily="50" charset="-128"/>
                <a:ea typeface="Meiryo UI" panose="020B0604030504040204" pitchFamily="50" charset="-128"/>
              </a:rPr>
              <a:t> </a:t>
            </a:r>
            <a:r>
              <a:rPr kumimoji="0" lang="ja-JP" altLang="en-US" sz="1158" dirty="0">
                <a:solidFill>
                  <a:srgbClr val="FF0000"/>
                </a:solidFill>
                <a:latin typeface="Meiryo UI" panose="020B0604030504040204" pitchFamily="50" charset="-128"/>
                <a:ea typeface="Meiryo UI" panose="020B0604030504040204" pitchFamily="50" charset="-128"/>
              </a:rPr>
              <a:t>≪地域移行体制構築と部活動指導員配置の両輪による改革≫</a:t>
            </a:r>
            <a:endParaRPr lang="en-US" altLang="ja-JP" sz="1158" dirty="0">
              <a:solidFill>
                <a:srgbClr val="FF0000"/>
              </a:solidFill>
              <a:latin typeface="Meiryo UI" panose="020B0604030504040204" pitchFamily="50" charset="-128"/>
              <a:ea typeface="Meiryo UI" panose="020B0604030504040204" pitchFamily="50" charset="-128"/>
            </a:endParaRPr>
          </a:p>
        </p:txBody>
      </p:sp>
      <p:sp>
        <p:nvSpPr>
          <p:cNvPr id="109" name="正方形/長方形 108"/>
          <p:cNvSpPr/>
          <p:nvPr/>
        </p:nvSpPr>
        <p:spPr>
          <a:xfrm>
            <a:off x="469532" y="1052086"/>
            <a:ext cx="9766200" cy="1985000"/>
          </a:xfrm>
          <a:prstGeom prst="rect">
            <a:avLst/>
          </a:prstGeom>
          <a:solidFill>
            <a:schemeClr val="bg1">
              <a:lumMod val="95000"/>
            </a:schemeClr>
          </a:solidFill>
          <a:ln w="12700" cap="flat" cmpd="sng" algn="ctr">
            <a:solidFill>
              <a:schemeClr val="bg1">
                <a:lumMod val="50000"/>
              </a:schemeClr>
            </a:solidFill>
            <a:prstDash val="sysDot"/>
            <a:miter lim="800000"/>
          </a:ln>
          <a:effectLst/>
        </p:spPr>
        <p:txBody>
          <a:bodyPr rtlCol="0" anchor="ctr"/>
          <a:lstStyle/>
          <a:p>
            <a:pPr defTabSz="1008400">
              <a:defRPr/>
            </a:pPr>
            <a:endParaRPr lang="ja-JP" altLang="en-US" sz="1323" kern="0" dirty="0">
              <a:solidFill>
                <a:prstClr val="black"/>
              </a:solidFill>
              <a:latin typeface="Meiryo UI" panose="020B0604030504040204" pitchFamily="50" charset="-128"/>
              <a:ea typeface="Meiryo UI" panose="020B0604030504040204" pitchFamily="50" charset="-128"/>
            </a:endParaRPr>
          </a:p>
        </p:txBody>
      </p:sp>
      <p:sp>
        <p:nvSpPr>
          <p:cNvPr id="112" name="正方形/長方形 111"/>
          <p:cNvSpPr/>
          <p:nvPr/>
        </p:nvSpPr>
        <p:spPr>
          <a:xfrm>
            <a:off x="6396334" y="1440245"/>
            <a:ext cx="3811200" cy="1548300"/>
          </a:xfrm>
          <a:prstGeom prst="rect">
            <a:avLst/>
          </a:prstGeom>
          <a:solidFill>
            <a:sysClr val="window" lastClr="FFFFFF"/>
          </a:solidFill>
          <a:ln>
            <a:solidFill>
              <a:srgbClr val="FF0000"/>
            </a:solidFill>
          </a:ln>
        </p:spPr>
        <p:txBody>
          <a:bodyPr vert="horz" wrap="square" lIns="39700" tIns="39700" rIns="39700" bIns="39700" anchor="ctr" anchorCtr="0">
            <a:noAutofit/>
          </a:bodyPr>
          <a:lstStyle/>
          <a:p>
            <a:pPr defTabSz="1008400">
              <a:defRPr/>
            </a:pPr>
            <a:r>
              <a:rPr kumimoji="0" lang="en-US" altLang="ja-JP" sz="1213" kern="0" dirty="0">
                <a:solidFill>
                  <a:prstClr val="black"/>
                </a:solidFill>
                <a:latin typeface="Meiryo UI" panose="020B0604030504040204" pitchFamily="50" charset="-128"/>
                <a:ea typeface="Meiryo UI" panose="020B0604030504040204" pitchFamily="50" charset="-128"/>
              </a:rPr>
              <a:t>【</a:t>
            </a:r>
            <a:r>
              <a:rPr kumimoji="0" lang="ja-JP" altLang="en-US" sz="1213" kern="0" dirty="0">
                <a:solidFill>
                  <a:prstClr val="black"/>
                </a:solidFill>
                <a:latin typeface="Meiryo UI" panose="020B0604030504040204" pitchFamily="50" charset="-128"/>
                <a:ea typeface="Meiryo UI" panose="020B0604030504040204" pitchFamily="50" charset="-128"/>
              </a:rPr>
              <a:t>令和５年度 部活動実態調査より</a:t>
            </a:r>
            <a:r>
              <a:rPr kumimoji="0" lang="en-US" altLang="ja-JP" sz="1213" kern="0" dirty="0">
                <a:solidFill>
                  <a:prstClr val="black"/>
                </a:solidFill>
                <a:latin typeface="Meiryo UI" panose="020B0604030504040204" pitchFamily="50" charset="-128"/>
                <a:ea typeface="Meiryo UI" panose="020B0604030504040204" pitchFamily="50" charset="-128"/>
              </a:rPr>
              <a:t>】</a:t>
            </a:r>
          </a:p>
          <a:p>
            <a:pPr defTabSz="1008400">
              <a:defRPr/>
            </a:pPr>
            <a:r>
              <a:rPr kumimoji="0" lang="ja-JP" altLang="en-US" sz="1213" kern="0" dirty="0">
                <a:solidFill>
                  <a:prstClr val="black"/>
                </a:solidFill>
                <a:latin typeface="Meiryo UI" panose="020B0604030504040204" pitchFamily="50" charset="-128"/>
                <a:ea typeface="Meiryo UI" panose="020B0604030504040204" pitchFamily="50" charset="-128"/>
              </a:rPr>
              <a:t>　◆部活動設置部数：</a:t>
            </a:r>
            <a:r>
              <a:rPr kumimoji="0" lang="en-US" altLang="ja-JP" sz="1213" kern="0" dirty="0">
                <a:solidFill>
                  <a:prstClr val="black"/>
                </a:solidFill>
                <a:latin typeface="Meiryo UI" panose="020B0604030504040204" pitchFamily="50" charset="-128"/>
                <a:ea typeface="Meiryo UI" panose="020B0604030504040204" pitchFamily="50" charset="-128"/>
              </a:rPr>
              <a:t>4,649</a:t>
            </a:r>
            <a:r>
              <a:rPr kumimoji="0" lang="ja-JP" altLang="en-US" sz="1213" kern="0" dirty="0">
                <a:solidFill>
                  <a:prstClr val="black"/>
                </a:solidFill>
                <a:latin typeface="Meiryo UI" panose="020B0604030504040204" pitchFamily="50" charset="-128"/>
                <a:ea typeface="Meiryo UI" panose="020B0604030504040204" pitchFamily="50" charset="-128"/>
              </a:rPr>
              <a:t>部</a:t>
            </a:r>
            <a:r>
              <a:rPr kumimoji="0" lang="ja-JP" altLang="en-US" sz="993" kern="0" dirty="0">
                <a:solidFill>
                  <a:prstClr val="black"/>
                </a:solidFill>
                <a:latin typeface="Meiryo UI" panose="020B0604030504040204" pitchFamily="50" charset="-128"/>
                <a:ea typeface="Meiryo UI" panose="020B0604030504040204" pitchFamily="50" charset="-128"/>
              </a:rPr>
              <a:t>（顧問：</a:t>
            </a:r>
            <a:r>
              <a:rPr kumimoji="0" lang="en-US" altLang="ja-JP" sz="993" kern="0" dirty="0">
                <a:solidFill>
                  <a:prstClr val="black"/>
                </a:solidFill>
                <a:latin typeface="Meiryo UI" panose="020B0604030504040204" pitchFamily="50" charset="-128"/>
                <a:ea typeface="Meiryo UI" panose="020B0604030504040204" pitchFamily="50" charset="-128"/>
              </a:rPr>
              <a:t>10,451</a:t>
            </a:r>
            <a:r>
              <a:rPr kumimoji="0" lang="ja-JP" altLang="en-US" sz="993" kern="0" dirty="0">
                <a:solidFill>
                  <a:prstClr val="black"/>
                </a:solidFill>
                <a:latin typeface="Meiryo UI" panose="020B0604030504040204" pitchFamily="50" charset="-128"/>
                <a:ea typeface="Meiryo UI" panose="020B0604030504040204" pitchFamily="50" charset="-128"/>
              </a:rPr>
              <a:t>人）</a:t>
            </a:r>
          </a:p>
          <a:p>
            <a:pPr defTabSz="1008400">
              <a:defRPr/>
            </a:pPr>
            <a:r>
              <a:rPr kumimoji="0" lang="ja-JP" altLang="en-US" sz="1213" kern="0" dirty="0">
                <a:solidFill>
                  <a:prstClr val="black"/>
                </a:solidFill>
                <a:latin typeface="Meiryo UI" panose="020B0604030504040204" pitchFamily="50" charset="-128"/>
                <a:ea typeface="Meiryo UI" panose="020B0604030504040204" pitchFamily="50" charset="-128"/>
              </a:rPr>
              <a:t>　◆うち専門的指導可能教員割合：約</a:t>
            </a:r>
            <a:r>
              <a:rPr kumimoji="0" lang="en-US" altLang="ja-JP" sz="1213" kern="0" dirty="0">
                <a:solidFill>
                  <a:prstClr val="black"/>
                </a:solidFill>
                <a:latin typeface="Meiryo UI" panose="020B0604030504040204" pitchFamily="50" charset="-128"/>
                <a:ea typeface="Meiryo UI" panose="020B0604030504040204" pitchFamily="50" charset="-128"/>
              </a:rPr>
              <a:t>49.8</a:t>
            </a:r>
            <a:r>
              <a:rPr kumimoji="0" lang="ja-JP" altLang="en-US" sz="1213" kern="0" dirty="0">
                <a:solidFill>
                  <a:prstClr val="black"/>
                </a:solidFill>
                <a:latin typeface="Meiryo UI" panose="020B0604030504040204" pitchFamily="50" charset="-128"/>
                <a:ea typeface="Meiryo UI" panose="020B0604030504040204" pitchFamily="50" charset="-128"/>
              </a:rPr>
              <a:t>％</a:t>
            </a:r>
            <a:r>
              <a:rPr kumimoji="0" lang="ja-JP" altLang="en-US" sz="993" kern="0" dirty="0">
                <a:solidFill>
                  <a:prstClr val="black"/>
                </a:solidFill>
                <a:latin typeface="Meiryo UI" panose="020B0604030504040204" pitchFamily="50" charset="-128"/>
                <a:ea typeface="Meiryo UI" panose="020B0604030504040204" pitchFamily="50" charset="-128"/>
              </a:rPr>
              <a:t>（</a:t>
            </a:r>
            <a:r>
              <a:rPr kumimoji="0" lang="en-US" altLang="ja-JP" sz="993" kern="0" dirty="0">
                <a:solidFill>
                  <a:prstClr val="black"/>
                </a:solidFill>
                <a:latin typeface="Meiryo UI" panose="020B0604030504040204" pitchFamily="50" charset="-128"/>
                <a:ea typeface="Meiryo UI" panose="020B0604030504040204" pitchFamily="50" charset="-128"/>
              </a:rPr>
              <a:t>5,214</a:t>
            </a:r>
            <a:r>
              <a:rPr kumimoji="0" lang="ja-JP" altLang="en-US" sz="993" kern="0" dirty="0">
                <a:solidFill>
                  <a:prstClr val="black"/>
                </a:solidFill>
                <a:latin typeface="Meiryo UI" panose="020B0604030504040204" pitchFamily="50" charset="-128"/>
                <a:ea typeface="Meiryo UI" panose="020B0604030504040204" pitchFamily="50" charset="-128"/>
              </a:rPr>
              <a:t>人）</a:t>
            </a:r>
            <a:endParaRPr kumimoji="0" lang="ja-JP" altLang="en-US" sz="1213" kern="0" dirty="0">
              <a:solidFill>
                <a:srgbClr val="FF0000"/>
              </a:solidFill>
              <a:latin typeface="Meiryo UI" panose="020B0604030504040204" pitchFamily="50" charset="-128"/>
              <a:ea typeface="Meiryo UI" panose="020B0604030504040204" pitchFamily="50" charset="-128"/>
            </a:endParaRPr>
          </a:p>
          <a:p>
            <a:pPr defTabSz="1008400">
              <a:defRPr/>
            </a:pPr>
            <a:endParaRPr kumimoji="0" lang="en-US" altLang="ja-JP" sz="551" kern="0" dirty="0">
              <a:solidFill>
                <a:prstClr val="black"/>
              </a:solidFill>
              <a:latin typeface="Meiryo UI" panose="020B0604030504040204" pitchFamily="50" charset="-128"/>
              <a:ea typeface="Meiryo UI" panose="020B0604030504040204" pitchFamily="50" charset="-128"/>
            </a:endParaRPr>
          </a:p>
          <a:p>
            <a:pPr defTabSz="1008400">
              <a:defRPr/>
            </a:pPr>
            <a:r>
              <a:rPr kumimoji="0" lang="en-US" altLang="ja-JP" sz="1213" kern="0" dirty="0">
                <a:solidFill>
                  <a:prstClr val="black"/>
                </a:solidFill>
                <a:latin typeface="Meiryo UI" panose="020B0604030504040204" pitchFamily="50" charset="-128"/>
                <a:ea typeface="Meiryo UI" panose="020B0604030504040204" pitchFamily="50" charset="-128"/>
              </a:rPr>
              <a:t>【</a:t>
            </a:r>
            <a:r>
              <a:rPr kumimoji="0" lang="ja-JP" altLang="en-US" sz="1213" kern="0" dirty="0">
                <a:solidFill>
                  <a:prstClr val="black"/>
                </a:solidFill>
                <a:latin typeface="Meiryo UI" panose="020B0604030504040204" pitchFamily="50" charset="-128"/>
                <a:ea typeface="Meiryo UI" panose="020B0604030504040204" pitchFamily="50" charset="-128"/>
              </a:rPr>
              <a:t>検討会議での委員意見</a:t>
            </a:r>
            <a:r>
              <a:rPr kumimoji="0" lang="en-US" altLang="ja-JP" sz="1213" kern="0" dirty="0">
                <a:solidFill>
                  <a:prstClr val="black"/>
                </a:solidFill>
                <a:latin typeface="Meiryo UI" panose="020B0604030504040204" pitchFamily="50" charset="-128"/>
                <a:ea typeface="Meiryo UI" panose="020B0604030504040204" pitchFamily="50" charset="-128"/>
              </a:rPr>
              <a:t>】</a:t>
            </a:r>
          </a:p>
          <a:p>
            <a:pPr defTabSz="1008400">
              <a:defRPr/>
            </a:pPr>
            <a:r>
              <a:rPr kumimoji="0" lang="ja-JP" altLang="en-US" sz="1213" kern="0" dirty="0">
                <a:solidFill>
                  <a:prstClr val="black"/>
                </a:solidFill>
                <a:latin typeface="Meiryo UI" panose="020B0604030504040204" pitchFamily="50" charset="-128"/>
                <a:ea typeface="Meiryo UI" panose="020B0604030504040204" pitchFamily="50" charset="-128"/>
              </a:rPr>
              <a:t>　◆財源と適した人材確保、府としての広域的な整備を求む</a:t>
            </a:r>
            <a:endParaRPr kumimoji="0" lang="en-US" altLang="ja-JP" sz="1213" kern="0" dirty="0">
              <a:solidFill>
                <a:prstClr val="black"/>
              </a:solidFill>
              <a:latin typeface="Meiryo UI" panose="020B0604030504040204" pitchFamily="50" charset="-128"/>
              <a:ea typeface="Meiryo UI" panose="020B0604030504040204" pitchFamily="50" charset="-128"/>
            </a:endParaRPr>
          </a:p>
          <a:p>
            <a:pPr defTabSz="1008400">
              <a:defRPr/>
            </a:pPr>
            <a:endParaRPr kumimoji="0" lang="en-US" altLang="ja-JP" sz="551" kern="0" dirty="0">
              <a:solidFill>
                <a:prstClr val="black"/>
              </a:solidFill>
              <a:latin typeface="Meiryo UI" panose="020B0604030504040204" pitchFamily="50" charset="-128"/>
              <a:ea typeface="Meiryo UI" panose="020B0604030504040204" pitchFamily="50" charset="-128"/>
            </a:endParaRPr>
          </a:p>
          <a:p>
            <a:pPr defTabSz="1008400">
              <a:defRPr/>
            </a:pPr>
            <a:r>
              <a:rPr kumimoji="0" lang="en-US" altLang="ja-JP" sz="1213" kern="0" dirty="0">
                <a:solidFill>
                  <a:prstClr val="black"/>
                </a:solidFill>
                <a:latin typeface="Meiryo UI" panose="020B0604030504040204" pitchFamily="50" charset="-128"/>
                <a:ea typeface="Meiryo UI" panose="020B0604030504040204" pitchFamily="50" charset="-128"/>
              </a:rPr>
              <a:t>【</a:t>
            </a:r>
            <a:r>
              <a:rPr kumimoji="0" lang="ja-JP" altLang="en-US" sz="1213" kern="0" dirty="0">
                <a:solidFill>
                  <a:prstClr val="black"/>
                </a:solidFill>
                <a:latin typeface="Meiryo UI" panose="020B0604030504040204" pitchFamily="50" charset="-128"/>
                <a:ea typeface="Meiryo UI" panose="020B0604030504040204" pitchFamily="50" charset="-128"/>
              </a:rPr>
              <a:t>市町村の状況</a:t>
            </a:r>
            <a:r>
              <a:rPr kumimoji="0" lang="en-US" altLang="ja-JP" sz="1213" kern="0" dirty="0">
                <a:solidFill>
                  <a:prstClr val="black"/>
                </a:solidFill>
                <a:latin typeface="Meiryo UI" panose="020B0604030504040204" pitchFamily="50" charset="-128"/>
                <a:ea typeface="Meiryo UI" panose="020B0604030504040204" pitchFamily="50" charset="-128"/>
              </a:rPr>
              <a:t>】</a:t>
            </a:r>
          </a:p>
          <a:p>
            <a:pPr defTabSz="1008400">
              <a:defRPr/>
            </a:pPr>
            <a:r>
              <a:rPr kumimoji="0" lang="ja-JP" altLang="en-US" sz="1213" kern="0" dirty="0">
                <a:solidFill>
                  <a:prstClr val="black"/>
                </a:solidFill>
                <a:latin typeface="Meiryo UI" panose="020B0604030504040204" pitchFamily="50" charset="-128"/>
                <a:ea typeface="Meiryo UI" panose="020B0604030504040204" pitchFamily="50" charset="-128"/>
              </a:rPr>
              <a:t>　◆受け皿となる団体と人材が不足（質の保障含めて）</a:t>
            </a:r>
            <a:endParaRPr kumimoji="0" lang="en-US" altLang="ja-JP" sz="1213" kern="0" dirty="0">
              <a:solidFill>
                <a:prstClr val="black"/>
              </a:solidFill>
              <a:latin typeface="Meiryo UI" panose="020B0604030504040204" pitchFamily="50" charset="-128"/>
              <a:ea typeface="Meiryo UI" panose="020B0604030504040204" pitchFamily="50" charset="-128"/>
            </a:endParaRPr>
          </a:p>
        </p:txBody>
      </p:sp>
      <p:sp>
        <p:nvSpPr>
          <p:cNvPr id="113" name="正方形/長方形 112"/>
          <p:cNvSpPr/>
          <p:nvPr/>
        </p:nvSpPr>
        <p:spPr>
          <a:xfrm>
            <a:off x="6151469" y="1440245"/>
            <a:ext cx="238200" cy="1548300"/>
          </a:xfrm>
          <a:prstGeom prst="rect">
            <a:avLst/>
          </a:prstGeom>
          <a:solidFill>
            <a:srgbClr val="FF0000"/>
          </a:solidFill>
          <a:ln>
            <a:solidFill>
              <a:srgbClr val="FF0000"/>
            </a:solidFill>
          </a:ln>
        </p:spPr>
        <p:txBody>
          <a:bodyPr vert="eaVert" wrap="none" lIns="0" rIns="0" anchor="ctr" anchorCtr="0">
            <a:noAutofit/>
          </a:bodyPr>
          <a:lstStyle/>
          <a:p>
            <a:pPr algn="ctr" defTabSz="1008400">
              <a:defRPr/>
            </a:pPr>
            <a:r>
              <a:rPr kumimoji="0" lang="ja-JP" altLang="en-US" sz="1323" b="1" kern="0" dirty="0">
                <a:solidFill>
                  <a:prstClr val="white"/>
                </a:solidFill>
                <a:latin typeface="Meiryo UI" panose="020B0604030504040204" pitchFamily="50" charset="-128"/>
                <a:ea typeface="Meiryo UI" panose="020B0604030504040204" pitchFamily="50" charset="-128"/>
              </a:rPr>
              <a:t>課題</a:t>
            </a:r>
            <a:endParaRPr kumimoji="0" lang="ja-JP" altLang="en-US" sz="1323" kern="0" dirty="0">
              <a:solidFill>
                <a:prstClr val="white"/>
              </a:solidFill>
              <a:latin typeface="Meiryo UI" panose="020B0604030504040204" pitchFamily="50" charset="-128"/>
              <a:ea typeface="Meiryo UI" panose="020B0604030504040204" pitchFamily="50" charset="-128"/>
            </a:endParaRPr>
          </a:p>
        </p:txBody>
      </p:sp>
      <p:sp>
        <p:nvSpPr>
          <p:cNvPr id="118" name="二等辺三角形 117"/>
          <p:cNvSpPr/>
          <p:nvPr/>
        </p:nvSpPr>
        <p:spPr>
          <a:xfrm rot="5400000">
            <a:off x="5281502" y="2154845"/>
            <a:ext cx="1548300" cy="119100"/>
          </a:xfrm>
          <a:prstGeom prst="triangle">
            <a:avLst/>
          </a:prstGeom>
          <a:solidFill>
            <a:srgbClr val="FF0000"/>
          </a:solidFill>
          <a:ln w="12700" cap="flat" cmpd="sng" algn="ctr">
            <a:noFill/>
            <a:prstDash val="solid"/>
            <a:miter lim="800000"/>
          </a:ln>
          <a:effectLst/>
        </p:spPr>
        <p:txBody>
          <a:bodyPr rtlCol="0" anchor="ctr"/>
          <a:lstStyle/>
          <a:p>
            <a:pPr algn="ctr" defTabSz="1008400">
              <a:defRPr/>
            </a:pPr>
            <a:endParaRPr lang="ja-JP" altLang="en-US" sz="1985" kern="0">
              <a:solidFill>
                <a:prstClr val="white"/>
              </a:solidFill>
              <a:latin typeface="Meiryo UI" panose="020B0604030504040204" pitchFamily="50" charset="-128"/>
              <a:ea typeface="Meiryo UI" panose="020B0604030504040204" pitchFamily="50" charset="-128"/>
            </a:endParaRPr>
          </a:p>
        </p:txBody>
      </p:sp>
      <p:sp>
        <p:nvSpPr>
          <p:cNvPr id="119" name="正方形/長方形 118"/>
          <p:cNvSpPr/>
          <p:nvPr/>
        </p:nvSpPr>
        <p:spPr>
          <a:xfrm>
            <a:off x="513367" y="1440245"/>
            <a:ext cx="5438900" cy="1548300"/>
          </a:xfrm>
          <a:prstGeom prst="rect">
            <a:avLst/>
          </a:prstGeom>
          <a:solidFill>
            <a:schemeClr val="bg2">
              <a:lumMod val="90000"/>
            </a:schemeClr>
          </a:solidFill>
          <a:ln w="12700" cap="flat" cmpd="sng" algn="ctr">
            <a:solidFill>
              <a:schemeClr val="bg1">
                <a:lumMod val="50000"/>
              </a:schemeClr>
            </a:solidFill>
            <a:prstDash val="solid"/>
            <a:miter lim="800000"/>
          </a:ln>
          <a:effectLst/>
        </p:spPr>
        <p:txBody>
          <a:bodyPr rtlCol="0" anchor="ctr"/>
          <a:lstStyle/>
          <a:p>
            <a:pPr algn="ctr" defTabSz="1008400">
              <a:defRPr/>
            </a:pPr>
            <a:endParaRPr lang="ja-JP" altLang="en-US" sz="1985" kern="0">
              <a:solidFill>
                <a:prstClr val="black"/>
              </a:solidFill>
              <a:latin typeface="Meiryo UI" panose="020B0604030504040204" pitchFamily="50" charset="-128"/>
              <a:ea typeface="Meiryo UI" panose="020B0604030504040204" pitchFamily="50" charset="-128"/>
            </a:endParaRPr>
          </a:p>
        </p:txBody>
      </p:sp>
      <p:sp>
        <p:nvSpPr>
          <p:cNvPr id="121" name="正方形/長方形 120"/>
          <p:cNvSpPr/>
          <p:nvPr/>
        </p:nvSpPr>
        <p:spPr>
          <a:xfrm>
            <a:off x="543162" y="1479945"/>
            <a:ext cx="2501100" cy="1468900"/>
          </a:xfrm>
          <a:prstGeom prst="rect">
            <a:avLst/>
          </a:prstGeom>
          <a:solidFill>
            <a:sysClr val="window" lastClr="FFFFFF"/>
          </a:solidFill>
          <a:ln w="12700">
            <a:solidFill>
              <a:schemeClr val="bg1">
                <a:lumMod val="50000"/>
              </a:schemeClr>
            </a:solidFill>
          </a:ln>
        </p:spPr>
        <p:txBody>
          <a:bodyPr vert="horz" wrap="none" lIns="39700" tIns="39700" rIns="39700" bIns="39700" anchor="t" anchorCtr="0">
            <a:noAutofit/>
          </a:bodyPr>
          <a:lstStyle/>
          <a:p>
            <a:pPr defTabSz="1008400">
              <a:defRPr/>
            </a:pPr>
            <a:r>
              <a:rPr kumimoji="0" lang="ja-JP" altLang="en-US" sz="1213" b="1" u="sng" kern="0" dirty="0">
                <a:solidFill>
                  <a:prstClr val="black"/>
                </a:solidFill>
                <a:latin typeface="Meiryo UI" panose="020B0604030504040204" pitchFamily="50" charset="-128"/>
                <a:ea typeface="Meiryo UI" panose="020B0604030504040204" pitchFamily="50" charset="-128"/>
              </a:rPr>
              <a:t>①</a:t>
            </a:r>
            <a:r>
              <a:rPr kumimoji="0" lang="en-US" altLang="ja-JP" sz="1213" b="1" u="sng" kern="0" dirty="0">
                <a:solidFill>
                  <a:prstClr val="black"/>
                </a:solidFill>
                <a:latin typeface="Meiryo UI" panose="020B0604030504040204" pitchFamily="50" charset="-128"/>
                <a:ea typeface="Meiryo UI" panose="020B0604030504040204" pitchFamily="50" charset="-128"/>
              </a:rPr>
              <a:t>【</a:t>
            </a:r>
            <a:r>
              <a:rPr kumimoji="0" lang="ja-JP" altLang="en-US" sz="1213" b="1" u="sng" kern="0" dirty="0">
                <a:solidFill>
                  <a:prstClr val="black"/>
                </a:solidFill>
                <a:latin typeface="Meiryo UI" panose="020B0604030504040204" pitchFamily="50" charset="-128"/>
                <a:ea typeface="Meiryo UI" panose="020B0604030504040204" pitchFamily="50" charset="-128"/>
              </a:rPr>
              <a:t>地域移行</a:t>
            </a:r>
            <a:r>
              <a:rPr kumimoji="0" lang="en-US" altLang="ja-JP" sz="1213" b="1" u="sng" kern="0" dirty="0">
                <a:solidFill>
                  <a:prstClr val="black"/>
                </a:solidFill>
                <a:latin typeface="Meiryo UI" panose="020B0604030504040204" pitchFamily="50" charset="-128"/>
                <a:ea typeface="Meiryo UI" panose="020B0604030504040204" pitchFamily="50" charset="-128"/>
              </a:rPr>
              <a:t>】</a:t>
            </a:r>
            <a:r>
              <a:rPr kumimoji="0" lang="ja-JP" altLang="en-US" sz="1213" b="1" u="sng" kern="0" dirty="0">
                <a:solidFill>
                  <a:prstClr val="black"/>
                </a:solidFill>
                <a:latin typeface="Meiryo UI" panose="020B0604030504040204" pitchFamily="50" charset="-128"/>
                <a:ea typeface="Meiryo UI" panose="020B0604030504040204" pitchFamily="50" charset="-128"/>
              </a:rPr>
              <a:t>移行体制構築支援</a:t>
            </a:r>
            <a:endParaRPr kumimoji="0" lang="en-US" altLang="ja-JP" sz="1213" kern="0" dirty="0">
              <a:solidFill>
                <a:prstClr val="black"/>
              </a:solidFill>
              <a:latin typeface="Meiryo UI" panose="020B0604030504040204" pitchFamily="50" charset="-128"/>
              <a:ea typeface="Meiryo UI" panose="020B0604030504040204" pitchFamily="50" charset="-128"/>
            </a:endParaRPr>
          </a:p>
          <a:p>
            <a:pPr defTabSz="1008400">
              <a:defRPr/>
            </a:pPr>
            <a:endParaRPr kumimoji="0" lang="en-US" altLang="ja-JP" sz="221" kern="0" dirty="0">
              <a:solidFill>
                <a:prstClr val="black"/>
              </a:solidFill>
              <a:latin typeface="Meiryo UI" panose="020B0604030504040204" pitchFamily="50" charset="-128"/>
              <a:ea typeface="Meiryo UI" panose="020B0604030504040204" pitchFamily="50" charset="-128"/>
            </a:endParaRPr>
          </a:p>
          <a:p>
            <a:pPr defTabSz="1008400">
              <a:defRPr/>
            </a:pPr>
            <a:r>
              <a:rPr kumimoji="0" lang="en-US" altLang="ja-JP" sz="993" kern="0" dirty="0">
                <a:solidFill>
                  <a:prstClr val="black"/>
                </a:solidFill>
                <a:latin typeface="Meiryo UI" panose="020B0604030504040204" pitchFamily="50" charset="-128"/>
                <a:ea typeface="Meiryo UI" panose="020B0604030504040204" pitchFamily="50" charset="-128"/>
              </a:rPr>
              <a:t>【</a:t>
            </a:r>
            <a:r>
              <a:rPr kumimoji="0" lang="ja-JP" altLang="en-US" sz="993" kern="0" dirty="0">
                <a:solidFill>
                  <a:prstClr val="black"/>
                </a:solidFill>
                <a:latin typeface="Meiryo UI" panose="020B0604030504040204" pitchFamily="50" charset="-128"/>
                <a:ea typeface="Meiryo UI" panose="020B0604030504040204" pitchFamily="50" charset="-128"/>
              </a:rPr>
              <a:t>国庫委託事業</a:t>
            </a:r>
            <a:r>
              <a:rPr kumimoji="0" lang="en-US" altLang="ja-JP" sz="993" kern="0" dirty="0">
                <a:solidFill>
                  <a:prstClr val="black"/>
                </a:solidFill>
                <a:latin typeface="Meiryo UI" panose="020B0604030504040204" pitchFamily="50" charset="-128"/>
                <a:ea typeface="Meiryo UI" panose="020B0604030504040204" pitchFamily="50" charset="-128"/>
              </a:rPr>
              <a:t>】(</a:t>
            </a:r>
            <a:r>
              <a:rPr kumimoji="0" lang="ja-JP" altLang="en-US" sz="993" kern="0" dirty="0">
                <a:solidFill>
                  <a:prstClr val="black"/>
                </a:solidFill>
                <a:latin typeface="Meiryo UI" panose="020B0604030504040204" pitchFamily="50" charset="-128"/>
                <a:ea typeface="Meiryo UI" panose="020B0604030504040204" pitchFamily="50" charset="-128"/>
              </a:rPr>
              <a:t>国</a:t>
            </a:r>
            <a:r>
              <a:rPr kumimoji="0" lang="en-US" altLang="ja-JP" sz="993" kern="0" dirty="0">
                <a:solidFill>
                  <a:prstClr val="black"/>
                </a:solidFill>
                <a:latin typeface="Meiryo UI" panose="020B0604030504040204" pitchFamily="50" charset="-128"/>
                <a:ea typeface="Meiryo UI" panose="020B0604030504040204" pitchFamily="50" charset="-128"/>
              </a:rPr>
              <a:t>10/10)</a:t>
            </a:r>
          </a:p>
          <a:p>
            <a:pPr defTabSz="1008400">
              <a:defRPr/>
            </a:pPr>
            <a:r>
              <a:rPr kumimoji="0" lang="ja-JP" altLang="en-US" sz="993" kern="0" dirty="0">
                <a:solidFill>
                  <a:prstClr val="black"/>
                </a:solidFill>
                <a:latin typeface="Meiryo UI" panose="020B0604030504040204" pitchFamily="50" charset="-128"/>
                <a:ea typeface="Meiryo UI" panose="020B0604030504040204" pitchFamily="50" charset="-128"/>
              </a:rPr>
              <a:t> ●地域移行実証事業</a:t>
            </a:r>
            <a:r>
              <a:rPr kumimoji="0" lang="en-US" altLang="ja-JP" sz="662" kern="0" dirty="0">
                <a:solidFill>
                  <a:prstClr val="black"/>
                </a:solidFill>
                <a:latin typeface="Meiryo UI" panose="020B0604030504040204" pitchFamily="50" charset="-128"/>
                <a:ea typeface="Meiryo UI" panose="020B0604030504040204" pitchFamily="50" charset="-128"/>
              </a:rPr>
              <a:t>(</a:t>
            </a:r>
            <a:r>
              <a:rPr kumimoji="0" lang="ja-JP" altLang="en-US" sz="662" kern="0" dirty="0">
                <a:solidFill>
                  <a:prstClr val="black"/>
                </a:solidFill>
                <a:latin typeface="Meiryo UI" panose="020B0604030504040204" pitchFamily="50" charset="-128"/>
                <a:ea typeface="Meiryo UI" panose="020B0604030504040204" pitchFamily="50" charset="-128"/>
              </a:rPr>
              <a:t>前身事業含</a:t>
            </a:r>
            <a:r>
              <a:rPr kumimoji="0" lang="en-US" altLang="ja-JP" sz="662" kern="0" dirty="0">
                <a:solidFill>
                  <a:prstClr val="black"/>
                </a:solidFill>
                <a:latin typeface="Meiryo UI" panose="020B0604030504040204" pitchFamily="50" charset="-128"/>
                <a:ea typeface="Meiryo UI" panose="020B0604030504040204" pitchFamily="50" charset="-128"/>
              </a:rPr>
              <a:t>)</a:t>
            </a:r>
            <a:endParaRPr kumimoji="0" lang="en-US" altLang="ja-JP" sz="993" kern="0" dirty="0">
              <a:solidFill>
                <a:prstClr val="black"/>
              </a:solidFill>
              <a:latin typeface="Meiryo UI" panose="020B0604030504040204" pitchFamily="50" charset="-128"/>
              <a:ea typeface="Meiryo UI" panose="020B0604030504040204" pitchFamily="50" charset="-128"/>
            </a:endParaRPr>
          </a:p>
          <a:p>
            <a:pPr defTabSz="1008400">
              <a:defRPr/>
            </a:pPr>
            <a:r>
              <a:rPr kumimoji="0" lang="en-US" altLang="ja-JP" sz="662" kern="0" dirty="0">
                <a:solidFill>
                  <a:prstClr val="black"/>
                </a:solidFill>
                <a:latin typeface="Meiryo UI" panose="020B0604030504040204" pitchFamily="50" charset="-128"/>
                <a:ea typeface="Meiryo UI" panose="020B0604030504040204" pitchFamily="50" charset="-128"/>
              </a:rPr>
              <a:t>   R5</a:t>
            </a:r>
            <a:r>
              <a:rPr kumimoji="0" lang="ja-JP" altLang="en-US" sz="662" kern="0" dirty="0">
                <a:solidFill>
                  <a:prstClr val="black"/>
                </a:solidFill>
                <a:latin typeface="Meiryo UI" panose="020B0604030504040204" pitchFamily="50" charset="-128"/>
                <a:ea typeface="Meiryo UI" panose="020B0604030504040204" pitchFamily="50" charset="-128"/>
              </a:rPr>
              <a:t>：豊中・箕面・守口・大東・泉大津・岸和田市</a:t>
            </a:r>
            <a:endParaRPr kumimoji="0" lang="en-US" altLang="ja-JP" sz="662" kern="0" dirty="0">
              <a:solidFill>
                <a:prstClr val="black"/>
              </a:solidFill>
              <a:latin typeface="Meiryo UI" panose="020B0604030504040204" pitchFamily="50" charset="-128"/>
              <a:ea typeface="Meiryo UI" panose="020B0604030504040204" pitchFamily="50" charset="-128"/>
            </a:endParaRPr>
          </a:p>
          <a:p>
            <a:pPr defTabSz="1008400">
              <a:defRPr/>
            </a:pPr>
            <a:r>
              <a:rPr kumimoji="0" lang="en-US" altLang="ja-JP" sz="662" kern="0" dirty="0">
                <a:solidFill>
                  <a:prstClr val="black"/>
                </a:solidFill>
                <a:latin typeface="Meiryo UI" panose="020B0604030504040204" pitchFamily="50" charset="-128"/>
                <a:ea typeface="Meiryo UI" panose="020B0604030504040204" pitchFamily="50" charset="-128"/>
              </a:rPr>
              <a:t>   R4</a:t>
            </a:r>
            <a:r>
              <a:rPr kumimoji="0" lang="ja-JP" altLang="en-US" sz="662" kern="0" dirty="0">
                <a:solidFill>
                  <a:prstClr val="black"/>
                </a:solidFill>
                <a:latin typeface="Meiryo UI" panose="020B0604030504040204" pitchFamily="50" charset="-128"/>
                <a:ea typeface="Meiryo UI" panose="020B0604030504040204" pitchFamily="50" charset="-128"/>
              </a:rPr>
              <a:t>：箕面・守口市</a:t>
            </a:r>
            <a:endParaRPr kumimoji="0" lang="en-US" altLang="ja-JP" sz="993" kern="0" dirty="0">
              <a:solidFill>
                <a:prstClr val="black"/>
              </a:solidFill>
              <a:latin typeface="Meiryo UI" panose="020B0604030504040204" pitchFamily="50" charset="-128"/>
              <a:ea typeface="Meiryo UI" panose="020B0604030504040204" pitchFamily="50" charset="-128"/>
            </a:endParaRPr>
          </a:p>
          <a:p>
            <a:pPr defTabSz="1008400">
              <a:defRPr/>
            </a:pPr>
            <a:r>
              <a:rPr kumimoji="0" lang="en-US" altLang="ja-JP" sz="662" kern="0" dirty="0">
                <a:solidFill>
                  <a:prstClr val="black"/>
                </a:solidFill>
                <a:latin typeface="Meiryo UI" panose="020B0604030504040204" pitchFamily="50" charset="-128"/>
                <a:ea typeface="Meiryo UI" panose="020B0604030504040204" pitchFamily="50" charset="-128"/>
              </a:rPr>
              <a:t>   R3</a:t>
            </a:r>
            <a:r>
              <a:rPr kumimoji="0" lang="ja-JP" altLang="en-US" sz="662" kern="0" dirty="0">
                <a:solidFill>
                  <a:prstClr val="black"/>
                </a:solidFill>
                <a:latin typeface="Meiryo UI" panose="020B0604030504040204" pitchFamily="50" charset="-128"/>
                <a:ea typeface="Meiryo UI" panose="020B0604030504040204" pitchFamily="50" charset="-128"/>
              </a:rPr>
              <a:t>：島本町、守口市</a:t>
            </a:r>
            <a:endParaRPr kumimoji="0" lang="en-US" altLang="ja-JP" sz="662" kern="0" dirty="0">
              <a:solidFill>
                <a:prstClr val="black"/>
              </a:solidFill>
              <a:latin typeface="Meiryo UI" panose="020B0604030504040204" pitchFamily="50" charset="-128"/>
              <a:ea typeface="Meiryo UI" panose="020B0604030504040204" pitchFamily="50" charset="-128"/>
            </a:endParaRPr>
          </a:p>
          <a:p>
            <a:pPr defTabSz="1008400">
              <a:defRPr/>
            </a:pPr>
            <a:r>
              <a:rPr kumimoji="0" lang="en-US" altLang="ja-JP" sz="662" kern="0" dirty="0">
                <a:solidFill>
                  <a:prstClr val="black"/>
                </a:solidFill>
                <a:latin typeface="Meiryo UI" panose="020B0604030504040204" pitchFamily="50" charset="-128"/>
                <a:ea typeface="Meiryo UI" panose="020B0604030504040204" pitchFamily="50" charset="-128"/>
              </a:rPr>
              <a:t>   R2</a:t>
            </a:r>
            <a:r>
              <a:rPr kumimoji="0" lang="ja-JP" altLang="en-US" sz="662" kern="0" dirty="0">
                <a:solidFill>
                  <a:prstClr val="black"/>
                </a:solidFill>
                <a:latin typeface="Meiryo UI" panose="020B0604030504040204" pitchFamily="50" charset="-128"/>
                <a:ea typeface="Meiryo UI" panose="020B0604030504040204" pitchFamily="50" charset="-128"/>
              </a:rPr>
              <a:t>：島本町</a:t>
            </a:r>
            <a:endParaRPr kumimoji="0" lang="en-US" altLang="ja-JP" sz="882" kern="0" dirty="0">
              <a:solidFill>
                <a:prstClr val="black"/>
              </a:solidFill>
              <a:latin typeface="Meiryo UI" panose="020B0604030504040204" pitchFamily="50" charset="-128"/>
              <a:ea typeface="Meiryo UI" panose="020B0604030504040204" pitchFamily="50" charset="-128"/>
            </a:endParaRPr>
          </a:p>
          <a:p>
            <a:pPr defTabSz="1008400">
              <a:defRPr/>
            </a:pPr>
            <a:endParaRPr kumimoji="0" lang="en-US" altLang="ja-JP" sz="441" kern="0" dirty="0">
              <a:solidFill>
                <a:prstClr val="black"/>
              </a:solidFill>
              <a:latin typeface="Meiryo UI" panose="020B0604030504040204" pitchFamily="50" charset="-128"/>
              <a:ea typeface="Meiryo UI" panose="020B0604030504040204" pitchFamily="50" charset="-128"/>
            </a:endParaRPr>
          </a:p>
          <a:p>
            <a:pPr defTabSz="1008400">
              <a:defRPr/>
            </a:pPr>
            <a:r>
              <a:rPr kumimoji="0" lang="en-US" altLang="ja-JP" sz="993" kern="0" dirty="0">
                <a:solidFill>
                  <a:prstClr val="black"/>
                </a:solidFill>
                <a:latin typeface="Meiryo UI" panose="020B0604030504040204" pitchFamily="50" charset="-128"/>
                <a:ea typeface="Meiryo UI" panose="020B0604030504040204" pitchFamily="50" charset="-128"/>
              </a:rPr>
              <a:t>【</a:t>
            </a:r>
            <a:r>
              <a:rPr kumimoji="0" lang="ja-JP" altLang="en-US" sz="993" kern="0" dirty="0">
                <a:solidFill>
                  <a:prstClr val="black"/>
                </a:solidFill>
                <a:latin typeface="Meiryo UI" panose="020B0604030504040204" pitchFamily="50" charset="-128"/>
                <a:ea typeface="Meiryo UI" panose="020B0604030504040204" pitchFamily="50" charset="-128"/>
              </a:rPr>
              <a:t>国庫補助事業</a:t>
            </a:r>
            <a:r>
              <a:rPr kumimoji="0" lang="en-US" altLang="ja-JP" sz="993" kern="0" dirty="0">
                <a:solidFill>
                  <a:prstClr val="black"/>
                </a:solidFill>
                <a:latin typeface="Meiryo UI" panose="020B0604030504040204" pitchFamily="50" charset="-128"/>
                <a:ea typeface="Meiryo UI" panose="020B0604030504040204" pitchFamily="50" charset="-128"/>
              </a:rPr>
              <a:t>】(</a:t>
            </a:r>
            <a:r>
              <a:rPr kumimoji="0" lang="ja-JP" altLang="en-US" sz="993" kern="0" dirty="0">
                <a:solidFill>
                  <a:prstClr val="black"/>
                </a:solidFill>
                <a:latin typeface="Meiryo UI" panose="020B0604030504040204" pitchFamily="50" charset="-128"/>
                <a:ea typeface="Meiryo UI" panose="020B0604030504040204" pitchFamily="50" charset="-128"/>
              </a:rPr>
              <a:t>国</a:t>
            </a:r>
            <a:r>
              <a:rPr kumimoji="0" lang="en-US" altLang="ja-JP" sz="993" kern="0" dirty="0">
                <a:solidFill>
                  <a:prstClr val="black"/>
                </a:solidFill>
                <a:latin typeface="Meiryo UI" panose="020B0604030504040204" pitchFamily="50" charset="-128"/>
                <a:ea typeface="Meiryo UI" panose="020B0604030504040204" pitchFamily="50" charset="-128"/>
              </a:rPr>
              <a:t>1/3</a:t>
            </a:r>
            <a:r>
              <a:rPr kumimoji="0" lang="ja-JP" altLang="en-US" sz="993" kern="0" dirty="0">
                <a:solidFill>
                  <a:prstClr val="black"/>
                </a:solidFill>
                <a:latin typeface="Meiryo UI" panose="020B0604030504040204" pitchFamily="50" charset="-128"/>
                <a:ea typeface="Meiryo UI" panose="020B0604030504040204" pitchFamily="50" charset="-128"/>
              </a:rPr>
              <a:t>府</a:t>
            </a:r>
            <a:r>
              <a:rPr kumimoji="0" lang="en-US" altLang="ja-JP" sz="993" kern="0" dirty="0">
                <a:solidFill>
                  <a:prstClr val="black"/>
                </a:solidFill>
                <a:latin typeface="Meiryo UI" panose="020B0604030504040204" pitchFamily="50" charset="-128"/>
                <a:ea typeface="Meiryo UI" panose="020B0604030504040204" pitchFamily="50" charset="-128"/>
              </a:rPr>
              <a:t>1/3</a:t>
            </a:r>
            <a:r>
              <a:rPr kumimoji="0" lang="ja-JP" altLang="en-US" sz="993" kern="0" dirty="0">
                <a:solidFill>
                  <a:prstClr val="black"/>
                </a:solidFill>
                <a:latin typeface="Meiryo UI" panose="020B0604030504040204" pitchFamily="50" charset="-128"/>
                <a:ea typeface="Meiryo UI" panose="020B0604030504040204" pitchFamily="50" charset="-128"/>
              </a:rPr>
              <a:t>市</a:t>
            </a:r>
            <a:r>
              <a:rPr kumimoji="0" lang="en-US" altLang="ja-JP" sz="993" kern="0" dirty="0">
                <a:solidFill>
                  <a:prstClr val="black"/>
                </a:solidFill>
                <a:latin typeface="Meiryo UI" panose="020B0604030504040204" pitchFamily="50" charset="-128"/>
                <a:ea typeface="Meiryo UI" panose="020B0604030504040204" pitchFamily="50" charset="-128"/>
              </a:rPr>
              <a:t>1/3)</a:t>
            </a:r>
          </a:p>
          <a:p>
            <a:pPr defTabSz="1008400">
              <a:defRPr/>
            </a:pPr>
            <a:r>
              <a:rPr kumimoji="0" lang="ja-JP" altLang="en-US" sz="993" kern="0" dirty="0">
                <a:solidFill>
                  <a:prstClr val="black"/>
                </a:solidFill>
                <a:latin typeface="Meiryo UI" panose="020B0604030504040204" pitchFamily="50" charset="-128"/>
                <a:ea typeface="Meiryo UI" panose="020B0604030504040204" pitchFamily="50" charset="-128"/>
              </a:rPr>
              <a:t> ●方針策定・体制構築等に係る協議会開催　</a:t>
            </a:r>
            <a:endParaRPr kumimoji="0" lang="en-US" altLang="ja-JP" sz="993" kern="0" dirty="0">
              <a:solidFill>
                <a:prstClr val="black"/>
              </a:solidFill>
              <a:latin typeface="Meiryo UI" panose="020B0604030504040204" pitchFamily="50" charset="-128"/>
              <a:ea typeface="Meiryo UI" panose="020B0604030504040204" pitchFamily="50" charset="-128"/>
            </a:endParaRPr>
          </a:p>
          <a:p>
            <a:pPr defTabSz="1008400">
              <a:defRPr/>
            </a:pPr>
            <a:r>
              <a:rPr kumimoji="0" lang="en-US" altLang="ja-JP" sz="662" kern="0" dirty="0">
                <a:solidFill>
                  <a:prstClr val="black"/>
                </a:solidFill>
                <a:latin typeface="Meiryo UI" panose="020B0604030504040204" pitchFamily="50" charset="-128"/>
                <a:ea typeface="Meiryo UI" panose="020B0604030504040204" pitchFamily="50" charset="-128"/>
              </a:rPr>
              <a:t>      R5</a:t>
            </a:r>
            <a:r>
              <a:rPr kumimoji="0" lang="ja-JP" altLang="en-US" sz="662" kern="0" dirty="0">
                <a:solidFill>
                  <a:prstClr val="black"/>
                </a:solidFill>
                <a:latin typeface="Meiryo UI" panose="020B0604030504040204" pitchFamily="50" charset="-128"/>
                <a:ea typeface="Meiryo UI" panose="020B0604030504040204" pitchFamily="50" charset="-128"/>
              </a:rPr>
              <a:t>：箕面市、高槻市、守口市、枚方市、藤井寺市</a:t>
            </a:r>
            <a:endParaRPr kumimoji="0" lang="en-US" altLang="ja-JP" sz="662" kern="0" dirty="0">
              <a:solidFill>
                <a:prstClr val="black"/>
              </a:solidFill>
              <a:latin typeface="Meiryo UI" panose="020B0604030504040204" pitchFamily="50" charset="-128"/>
              <a:ea typeface="Meiryo UI" panose="020B0604030504040204" pitchFamily="50" charset="-128"/>
            </a:endParaRPr>
          </a:p>
        </p:txBody>
      </p:sp>
      <p:sp>
        <p:nvSpPr>
          <p:cNvPr id="126" name="正方形/長方形 125"/>
          <p:cNvSpPr/>
          <p:nvPr/>
        </p:nvSpPr>
        <p:spPr>
          <a:xfrm>
            <a:off x="3103772" y="1479945"/>
            <a:ext cx="2818700" cy="1468900"/>
          </a:xfrm>
          <a:prstGeom prst="rect">
            <a:avLst/>
          </a:prstGeom>
          <a:solidFill>
            <a:sysClr val="window" lastClr="FFFFFF"/>
          </a:solidFill>
          <a:ln w="12700">
            <a:solidFill>
              <a:schemeClr val="bg1">
                <a:lumMod val="50000"/>
              </a:schemeClr>
            </a:solidFill>
          </a:ln>
        </p:spPr>
        <p:txBody>
          <a:bodyPr vert="horz" wrap="none" lIns="39700" tIns="39700" rIns="39700" bIns="39700" anchor="t" anchorCtr="0">
            <a:noAutofit/>
          </a:bodyPr>
          <a:lstStyle/>
          <a:p>
            <a:pPr defTabSz="1008400">
              <a:defRPr/>
            </a:pPr>
            <a:r>
              <a:rPr kumimoji="0" lang="ja-JP" altLang="en-US" sz="1213" b="1" u="sng" kern="0" dirty="0">
                <a:solidFill>
                  <a:prstClr val="black"/>
                </a:solidFill>
                <a:latin typeface="Meiryo UI" panose="020B0604030504040204" pitchFamily="50" charset="-128"/>
                <a:ea typeface="Meiryo UI" panose="020B0604030504040204" pitchFamily="50" charset="-128"/>
              </a:rPr>
              <a:t>②</a:t>
            </a:r>
            <a:r>
              <a:rPr kumimoji="0" lang="en-US" altLang="ja-JP" sz="1213" b="1" u="sng" kern="0" dirty="0">
                <a:solidFill>
                  <a:prstClr val="black"/>
                </a:solidFill>
                <a:latin typeface="Meiryo UI" panose="020B0604030504040204" pitchFamily="50" charset="-128"/>
                <a:ea typeface="Meiryo UI" panose="020B0604030504040204" pitchFamily="50" charset="-128"/>
              </a:rPr>
              <a:t>【</a:t>
            </a:r>
            <a:r>
              <a:rPr kumimoji="0" lang="ja-JP" altLang="en-US" sz="1213" b="1" u="sng" kern="0" dirty="0">
                <a:solidFill>
                  <a:prstClr val="black"/>
                </a:solidFill>
                <a:latin typeface="Meiryo UI" panose="020B0604030504040204" pitchFamily="50" charset="-128"/>
                <a:ea typeface="Meiryo UI" panose="020B0604030504040204" pitchFamily="50" charset="-128"/>
              </a:rPr>
              <a:t>地域連携</a:t>
            </a:r>
            <a:r>
              <a:rPr kumimoji="0" lang="en-US" altLang="ja-JP" sz="1213" b="1" u="sng" kern="0" dirty="0">
                <a:solidFill>
                  <a:prstClr val="black"/>
                </a:solidFill>
                <a:latin typeface="Meiryo UI" panose="020B0604030504040204" pitchFamily="50" charset="-128"/>
                <a:ea typeface="Meiryo UI" panose="020B0604030504040204" pitchFamily="50" charset="-128"/>
              </a:rPr>
              <a:t>】</a:t>
            </a:r>
            <a:r>
              <a:rPr kumimoji="0" lang="ja-JP" altLang="en-US" sz="1213" b="1" u="sng" kern="0" dirty="0">
                <a:solidFill>
                  <a:prstClr val="black"/>
                </a:solidFill>
                <a:latin typeface="Meiryo UI" panose="020B0604030504040204" pitchFamily="50" charset="-128"/>
                <a:ea typeface="Meiryo UI" panose="020B0604030504040204" pitchFamily="50" charset="-128"/>
              </a:rPr>
              <a:t>部活動指導員配置支援</a:t>
            </a:r>
            <a:endParaRPr kumimoji="0" lang="en-US" altLang="ja-JP" sz="1213" b="1" u="sng" kern="0" dirty="0">
              <a:solidFill>
                <a:prstClr val="black"/>
              </a:solidFill>
              <a:latin typeface="Meiryo UI" panose="020B0604030504040204" pitchFamily="50" charset="-128"/>
              <a:ea typeface="Meiryo UI" panose="020B0604030504040204" pitchFamily="50" charset="-128"/>
            </a:endParaRPr>
          </a:p>
          <a:p>
            <a:pPr defTabSz="1008400">
              <a:defRPr/>
            </a:pPr>
            <a:endParaRPr kumimoji="0" lang="en-US" altLang="ja-JP" sz="221" kern="0" dirty="0">
              <a:solidFill>
                <a:prstClr val="black"/>
              </a:solidFill>
              <a:latin typeface="Meiryo UI" panose="020B0604030504040204" pitchFamily="50" charset="-128"/>
              <a:ea typeface="Meiryo UI" panose="020B0604030504040204" pitchFamily="50" charset="-128"/>
            </a:endParaRPr>
          </a:p>
          <a:p>
            <a:pPr defTabSz="1008400">
              <a:defRPr/>
            </a:pPr>
            <a:r>
              <a:rPr kumimoji="0" lang="en-US" altLang="ja-JP" sz="993" kern="0" dirty="0">
                <a:solidFill>
                  <a:prstClr val="black"/>
                </a:solidFill>
                <a:latin typeface="Meiryo UI" panose="020B0604030504040204" pitchFamily="50" charset="-128"/>
                <a:ea typeface="Meiryo UI" panose="020B0604030504040204" pitchFamily="50" charset="-128"/>
              </a:rPr>
              <a:t>【</a:t>
            </a:r>
            <a:r>
              <a:rPr kumimoji="0" lang="ja-JP" altLang="en-US" sz="993" kern="0" dirty="0">
                <a:solidFill>
                  <a:prstClr val="black"/>
                </a:solidFill>
                <a:latin typeface="Meiryo UI" panose="020B0604030504040204" pitchFamily="50" charset="-128"/>
                <a:ea typeface="Meiryo UI" panose="020B0604030504040204" pitchFamily="50" charset="-128"/>
              </a:rPr>
              <a:t>国庫補助事業</a:t>
            </a:r>
            <a:r>
              <a:rPr kumimoji="0" lang="en-US" altLang="ja-JP" sz="993" kern="0" dirty="0">
                <a:solidFill>
                  <a:prstClr val="black"/>
                </a:solidFill>
                <a:latin typeface="Meiryo UI" panose="020B0604030504040204" pitchFamily="50" charset="-128"/>
                <a:ea typeface="Meiryo UI" panose="020B0604030504040204" pitchFamily="50" charset="-128"/>
              </a:rPr>
              <a:t>】(</a:t>
            </a:r>
            <a:r>
              <a:rPr kumimoji="0" lang="ja-JP" altLang="en-US" sz="993" kern="0" dirty="0">
                <a:solidFill>
                  <a:prstClr val="black"/>
                </a:solidFill>
                <a:latin typeface="Meiryo UI" panose="020B0604030504040204" pitchFamily="50" charset="-128"/>
                <a:ea typeface="Meiryo UI" panose="020B0604030504040204" pitchFamily="50" charset="-128"/>
              </a:rPr>
              <a:t>国</a:t>
            </a:r>
            <a:r>
              <a:rPr kumimoji="0" lang="en-US" altLang="ja-JP" sz="993" kern="0" dirty="0">
                <a:solidFill>
                  <a:prstClr val="black"/>
                </a:solidFill>
                <a:latin typeface="Meiryo UI" panose="020B0604030504040204" pitchFamily="50" charset="-128"/>
                <a:ea typeface="Meiryo UI" panose="020B0604030504040204" pitchFamily="50" charset="-128"/>
              </a:rPr>
              <a:t>1/3</a:t>
            </a:r>
            <a:r>
              <a:rPr kumimoji="0" lang="ja-JP" altLang="en-US" sz="993" kern="0" dirty="0">
                <a:solidFill>
                  <a:prstClr val="black"/>
                </a:solidFill>
                <a:latin typeface="Meiryo UI" panose="020B0604030504040204" pitchFamily="50" charset="-128"/>
                <a:ea typeface="Meiryo UI" panose="020B0604030504040204" pitchFamily="50" charset="-128"/>
              </a:rPr>
              <a:t>府</a:t>
            </a:r>
            <a:r>
              <a:rPr kumimoji="0" lang="en-US" altLang="ja-JP" sz="993" kern="0" dirty="0">
                <a:solidFill>
                  <a:prstClr val="black"/>
                </a:solidFill>
                <a:latin typeface="Meiryo UI" panose="020B0604030504040204" pitchFamily="50" charset="-128"/>
                <a:ea typeface="Meiryo UI" panose="020B0604030504040204" pitchFamily="50" charset="-128"/>
              </a:rPr>
              <a:t>1/3</a:t>
            </a:r>
            <a:r>
              <a:rPr kumimoji="0" lang="ja-JP" altLang="en-US" sz="993" kern="0" dirty="0">
                <a:solidFill>
                  <a:prstClr val="black"/>
                </a:solidFill>
                <a:latin typeface="Meiryo UI" panose="020B0604030504040204" pitchFamily="50" charset="-128"/>
                <a:ea typeface="Meiryo UI" panose="020B0604030504040204" pitchFamily="50" charset="-128"/>
              </a:rPr>
              <a:t>市</a:t>
            </a:r>
            <a:r>
              <a:rPr kumimoji="0" lang="en-US" altLang="ja-JP" sz="993" kern="0" dirty="0">
                <a:solidFill>
                  <a:prstClr val="black"/>
                </a:solidFill>
                <a:latin typeface="Meiryo UI" panose="020B0604030504040204" pitchFamily="50" charset="-128"/>
                <a:ea typeface="Meiryo UI" panose="020B0604030504040204" pitchFamily="50" charset="-128"/>
              </a:rPr>
              <a:t>1/3)</a:t>
            </a:r>
          </a:p>
          <a:p>
            <a:pPr defTabSz="1008400">
              <a:defRPr/>
            </a:pPr>
            <a:r>
              <a:rPr kumimoji="0" lang="ja-JP" altLang="en-US" sz="993" kern="0" dirty="0">
                <a:solidFill>
                  <a:prstClr val="black"/>
                </a:solidFill>
                <a:latin typeface="Meiryo UI" panose="020B0604030504040204" pitchFamily="50" charset="-128"/>
                <a:ea typeface="Meiryo UI" panose="020B0604030504040204" pitchFamily="50" charset="-128"/>
              </a:rPr>
              <a:t> ●実技指導や学校外での活動への引率</a:t>
            </a:r>
            <a:endParaRPr kumimoji="0" lang="en-US" altLang="ja-JP" sz="993" kern="0" dirty="0">
              <a:solidFill>
                <a:prstClr val="black"/>
              </a:solidFill>
              <a:latin typeface="Meiryo UI" panose="020B0604030504040204" pitchFamily="50" charset="-128"/>
              <a:ea typeface="Meiryo UI" panose="020B0604030504040204" pitchFamily="50" charset="-128"/>
            </a:endParaRPr>
          </a:p>
          <a:p>
            <a:pPr defTabSz="1008400">
              <a:defRPr/>
            </a:pPr>
            <a:r>
              <a:rPr kumimoji="0" lang="ja-JP" altLang="en-US" sz="993" kern="0" dirty="0">
                <a:solidFill>
                  <a:prstClr val="black"/>
                </a:solidFill>
                <a:latin typeface="Meiryo UI" panose="020B0604030504040204" pitchFamily="50" charset="-128"/>
                <a:ea typeface="Meiryo UI" panose="020B0604030504040204" pitchFamily="50" charset="-128"/>
              </a:rPr>
              <a:t>  ・生徒の活動機会の保障や</a:t>
            </a:r>
            <a:r>
              <a:rPr kumimoji="0" lang="ja-JP" altLang="en-US" sz="993" u="sng" kern="0" dirty="0">
                <a:solidFill>
                  <a:prstClr val="black"/>
                </a:solidFill>
                <a:latin typeface="Meiryo UI" panose="020B0604030504040204" pitchFamily="50" charset="-128"/>
                <a:ea typeface="Meiryo UI" panose="020B0604030504040204" pitchFamily="50" charset="-128"/>
              </a:rPr>
              <a:t>地域移行に備える</a:t>
            </a:r>
            <a:endParaRPr kumimoji="0" lang="en-US" altLang="ja-JP" sz="993" u="sng" kern="0" dirty="0">
              <a:solidFill>
                <a:prstClr val="black"/>
              </a:solidFill>
              <a:latin typeface="Meiryo UI" panose="020B0604030504040204" pitchFamily="50" charset="-128"/>
              <a:ea typeface="Meiryo UI" panose="020B0604030504040204" pitchFamily="50" charset="-128"/>
            </a:endParaRPr>
          </a:p>
          <a:p>
            <a:pPr defTabSz="1008400">
              <a:defRPr/>
            </a:pPr>
            <a:r>
              <a:rPr kumimoji="0" lang="ja-JP" altLang="en-US" sz="993" kern="0" dirty="0">
                <a:solidFill>
                  <a:prstClr val="black"/>
                </a:solidFill>
                <a:latin typeface="Meiryo UI" panose="020B0604030504040204" pitchFamily="50" charset="-128"/>
                <a:ea typeface="Meiryo UI" panose="020B0604030504040204" pitchFamily="50" charset="-128"/>
              </a:rPr>
              <a:t>  ・教員の部活動指導時間削減と心理的負担軽減</a:t>
            </a:r>
            <a:endParaRPr kumimoji="0" lang="en-US" altLang="ja-JP" sz="993" kern="0" dirty="0">
              <a:solidFill>
                <a:prstClr val="black"/>
              </a:solidFill>
              <a:latin typeface="Meiryo UI" panose="020B0604030504040204" pitchFamily="50" charset="-128"/>
              <a:ea typeface="Meiryo UI" panose="020B0604030504040204" pitchFamily="50" charset="-128"/>
            </a:endParaRPr>
          </a:p>
          <a:p>
            <a:pPr defTabSz="1008400">
              <a:defRPr/>
            </a:pPr>
            <a:endParaRPr kumimoji="0" lang="en-US" altLang="ja-JP" sz="221" kern="0" dirty="0">
              <a:solidFill>
                <a:prstClr val="black"/>
              </a:solidFill>
              <a:latin typeface="Meiryo UI" panose="020B0604030504040204" pitchFamily="50" charset="-128"/>
              <a:ea typeface="Meiryo UI" panose="020B0604030504040204" pitchFamily="50" charset="-128"/>
            </a:endParaRPr>
          </a:p>
          <a:p>
            <a:pPr defTabSz="1008400">
              <a:defRPr/>
            </a:pPr>
            <a:r>
              <a:rPr kumimoji="0" lang="ja-JP" altLang="en-US" sz="607" kern="0" dirty="0">
                <a:solidFill>
                  <a:prstClr val="black"/>
                </a:solidFill>
                <a:latin typeface="Meiryo UI" panose="020B0604030504040204" pitchFamily="50" charset="-128"/>
                <a:ea typeface="Meiryo UI" panose="020B0604030504040204" pitchFamily="50" charset="-128"/>
              </a:rPr>
              <a:t>　 ＜配置支援実績＞</a:t>
            </a:r>
            <a:endParaRPr kumimoji="0" lang="en-US" altLang="ja-JP" sz="607" kern="0" dirty="0">
              <a:solidFill>
                <a:prstClr val="black"/>
              </a:solidFill>
              <a:latin typeface="Meiryo UI" panose="020B0604030504040204" pitchFamily="50" charset="-128"/>
              <a:ea typeface="Meiryo UI" panose="020B0604030504040204" pitchFamily="50" charset="-128"/>
            </a:endParaRPr>
          </a:p>
          <a:p>
            <a:pPr defTabSz="1008400">
              <a:defRPr/>
            </a:pPr>
            <a:r>
              <a:rPr kumimoji="0" lang="ja-JP" altLang="en-US" sz="607" kern="0" dirty="0">
                <a:solidFill>
                  <a:prstClr val="black"/>
                </a:solidFill>
                <a:latin typeface="Meiryo UI" panose="020B0604030504040204" pitchFamily="50" charset="-128"/>
                <a:ea typeface="Meiryo UI" panose="020B0604030504040204" pitchFamily="50" charset="-128"/>
              </a:rPr>
              <a:t> 　 　</a:t>
            </a:r>
            <a:r>
              <a:rPr kumimoji="0" lang="en-US" altLang="ja-JP" sz="607" kern="0" dirty="0">
                <a:solidFill>
                  <a:prstClr val="black"/>
                </a:solidFill>
                <a:latin typeface="Meiryo UI" panose="020B0604030504040204" pitchFamily="50" charset="-128"/>
                <a:ea typeface="Meiryo UI" panose="020B0604030504040204" pitchFamily="50" charset="-128"/>
              </a:rPr>
              <a:t>R5</a:t>
            </a:r>
            <a:r>
              <a:rPr kumimoji="0" lang="ja-JP" altLang="en-US" sz="607" kern="0" dirty="0">
                <a:solidFill>
                  <a:prstClr val="black"/>
                </a:solidFill>
                <a:latin typeface="Meiryo UI" panose="020B0604030504040204" pitchFamily="50" charset="-128"/>
                <a:ea typeface="Meiryo UI" panose="020B0604030504040204" pitchFamily="50" charset="-128"/>
              </a:rPr>
              <a:t>：</a:t>
            </a:r>
            <a:r>
              <a:rPr kumimoji="0" lang="en-US" altLang="ja-JP" sz="607" kern="0" dirty="0">
                <a:solidFill>
                  <a:prstClr val="black"/>
                </a:solidFill>
                <a:latin typeface="Meiryo UI" panose="020B0604030504040204" pitchFamily="50" charset="-128"/>
                <a:ea typeface="Meiryo UI" panose="020B0604030504040204" pitchFamily="50" charset="-128"/>
              </a:rPr>
              <a:t>23</a:t>
            </a:r>
            <a:r>
              <a:rPr kumimoji="0" lang="ja-JP" altLang="en-US" sz="607" kern="0" dirty="0">
                <a:solidFill>
                  <a:prstClr val="black"/>
                </a:solidFill>
                <a:latin typeface="Meiryo UI" panose="020B0604030504040204" pitchFamily="50" charset="-128"/>
                <a:ea typeface="Meiryo UI" panose="020B0604030504040204" pitchFamily="50" charset="-128"/>
              </a:rPr>
              <a:t>市町</a:t>
            </a:r>
            <a:r>
              <a:rPr kumimoji="0" lang="en-US" altLang="ja-JP" sz="607" kern="0" dirty="0">
                <a:solidFill>
                  <a:prstClr val="black"/>
                </a:solidFill>
                <a:latin typeface="Meiryo UI" panose="020B0604030504040204" pitchFamily="50" charset="-128"/>
                <a:ea typeface="Meiryo UI" panose="020B0604030504040204" pitchFamily="50" charset="-128"/>
              </a:rPr>
              <a:t>/232</a:t>
            </a:r>
            <a:r>
              <a:rPr kumimoji="0" lang="ja-JP" altLang="en-US" sz="607" kern="0" dirty="0">
                <a:solidFill>
                  <a:prstClr val="black"/>
                </a:solidFill>
                <a:latin typeface="Meiryo UI" panose="020B0604030504040204" pitchFamily="50" charset="-128"/>
                <a:ea typeface="Meiryo UI" panose="020B0604030504040204" pitchFamily="50" charset="-128"/>
              </a:rPr>
              <a:t>人</a:t>
            </a:r>
            <a:endParaRPr kumimoji="0" lang="en-US" altLang="ja-JP" sz="607" kern="0" dirty="0">
              <a:solidFill>
                <a:prstClr val="black"/>
              </a:solidFill>
              <a:latin typeface="Meiryo UI" panose="020B0604030504040204" pitchFamily="50" charset="-128"/>
              <a:ea typeface="Meiryo UI" panose="020B0604030504040204" pitchFamily="50" charset="-128"/>
            </a:endParaRPr>
          </a:p>
          <a:p>
            <a:pPr defTabSz="1008400">
              <a:defRPr/>
            </a:pPr>
            <a:r>
              <a:rPr kumimoji="0" lang="en-US" altLang="ja-JP" sz="607" kern="0" dirty="0">
                <a:solidFill>
                  <a:prstClr val="black"/>
                </a:solidFill>
                <a:latin typeface="Meiryo UI" panose="020B0604030504040204" pitchFamily="50" charset="-128"/>
                <a:ea typeface="Meiryo UI" panose="020B0604030504040204" pitchFamily="50" charset="-128"/>
              </a:rPr>
              <a:t> </a:t>
            </a:r>
            <a:r>
              <a:rPr kumimoji="0" lang="ja-JP" altLang="en-US" sz="607" kern="0" dirty="0">
                <a:solidFill>
                  <a:prstClr val="black"/>
                </a:solidFill>
                <a:latin typeface="Meiryo UI" panose="020B0604030504040204" pitchFamily="50" charset="-128"/>
                <a:ea typeface="Meiryo UI" panose="020B0604030504040204" pitchFamily="50" charset="-128"/>
              </a:rPr>
              <a:t>　</a:t>
            </a:r>
            <a:r>
              <a:rPr kumimoji="0" lang="en-US" altLang="ja-JP" sz="607" kern="0" dirty="0">
                <a:solidFill>
                  <a:prstClr val="black"/>
                </a:solidFill>
                <a:latin typeface="Meiryo UI" panose="020B0604030504040204" pitchFamily="50" charset="-128"/>
                <a:ea typeface="Meiryo UI" panose="020B0604030504040204" pitchFamily="50" charset="-128"/>
              </a:rPr>
              <a:t> </a:t>
            </a:r>
            <a:r>
              <a:rPr kumimoji="0" lang="ja-JP" altLang="en-US" sz="607" kern="0" dirty="0">
                <a:solidFill>
                  <a:prstClr val="black"/>
                </a:solidFill>
                <a:latin typeface="Meiryo UI" panose="020B0604030504040204" pitchFamily="50" charset="-128"/>
                <a:ea typeface="Meiryo UI" panose="020B0604030504040204" pitchFamily="50" charset="-128"/>
              </a:rPr>
              <a:t>　</a:t>
            </a:r>
            <a:r>
              <a:rPr kumimoji="0" lang="en-US" altLang="ja-JP" sz="607" kern="0" dirty="0">
                <a:solidFill>
                  <a:prstClr val="black"/>
                </a:solidFill>
                <a:latin typeface="Meiryo UI" panose="020B0604030504040204" pitchFamily="50" charset="-128"/>
                <a:ea typeface="Meiryo UI" panose="020B0604030504040204" pitchFamily="50" charset="-128"/>
              </a:rPr>
              <a:t>R4</a:t>
            </a:r>
            <a:r>
              <a:rPr kumimoji="0" lang="ja-JP" altLang="en-US" sz="607" kern="0" dirty="0">
                <a:solidFill>
                  <a:prstClr val="black"/>
                </a:solidFill>
                <a:latin typeface="Meiryo UI" panose="020B0604030504040204" pitchFamily="50" charset="-128"/>
                <a:ea typeface="Meiryo UI" panose="020B0604030504040204" pitchFamily="50" charset="-128"/>
              </a:rPr>
              <a:t>：</a:t>
            </a:r>
            <a:r>
              <a:rPr kumimoji="0" lang="en-US" altLang="ja-JP" sz="607" kern="0" dirty="0">
                <a:solidFill>
                  <a:prstClr val="black"/>
                </a:solidFill>
                <a:latin typeface="Meiryo UI" panose="020B0604030504040204" pitchFamily="50" charset="-128"/>
                <a:ea typeface="Meiryo UI" panose="020B0604030504040204" pitchFamily="50" charset="-128"/>
              </a:rPr>
              <a:t>19</a:t>
            </a:r>
            <a:r>
              <a:rPr kumimoji="0" lang="ja-JP" altLang="en-US" sz="607" kern="0" dirty="0">
                <a:solidFill>
                  <a:prstClr val="black"/>
                </a:solidFill>
                <a:latin typeface="Meiryo UI" panose="020B0604030504040204" pitchFamily="50" charset="-128"/>
                <a:ea typeface="Meiryo UI" panose="020B0604030504040204" pitchFamily="50" charset="-128"/>
              </a:rPr>
              <a:t>市町</a:t>
            </a:r>
            <a:r>
              <a:rPr kumimoji="0" lang="en-US" altLang="ja-JP" sz="607" kern="0" dirty="0">
                <a:solidFill>
                  <a:prstClr val="black"/>
                </a:solidFill>
                <a:latin typeface="Meiryo UI" panose="020B0604030504040204" pitchFamily="50" charset="-128"/>
                <a:ea typeface="Meiryo UI" panose="020B0604030504040204" pitchFamily="50" charset="-128"/>
              </a:rPr>
              <a:t>/135</a:t>
            </a:r>
            <a:r>
              <a:rPr kumimoji="0" lang="ja-JP" altLang="en-US" sz="607" kern="0" dirty="0">
                <a:solidFill>
                  <a:prstClr val="black"/>
                </a:solidFill>
                <a:latin typeface="Meiryo UI" panose="020B0604030504040204" pitchFamily="50" charset="-128"/>
                <a:ea typeface="Meiryo UI" panose="020B0604030504040204" pitchFamily="50" charset="-128"/>
              </a:rPr>
              <a:t>人</a:t>
            </a:r>
            <a:endParaRPr kumimoji="0" lang="en-US" altLang="ja-JP" sz="607" kern="0" dirty="0">
              <a:solidFill>
                <a:prstClr val="black"/>
              </a:solidFill>
              <a:latin typeface="Meiryo UI" panose="020B0604030504040204" pitchFamily="50" charset="-128"/>
              <a:ea typeface="Meiryo UI" panose="020B0604030504040204" pitchFamily="50" charset="-128"/>
            </a:endParaRPr>
          </a:p>
          <a:p>
            <a:pPr defTabSz="1008400">
              <a:defRPr/>
            </a:pPr>
            <a:r>
              <a:rPr kumimoji="0" lang="en-US" altLang="ja-JP" sz="607" kern="0" dirty="0">
                <a:solidFill>
                  <a:prstClr val="black"/>
                </a:solidFill>
                <a:latin typeface="Meiryo UI" panose="020B0604030504040204" pitchFamily="50" charset="-128"/>
                <a:ea typeface="Meiryo UI" panose="020B0604030504040204" pitchFamily="50" charset="-128"/>
              </a:rPr>
              <a:t> </a:t>
            </a:r>
            <a:r>
              <a:rPr kumimoji="0" lang="ja-JP" altLang="en-US" sz="607" kern="0" dirty="0">
                <a:solidFill>
                  <a:prstClr val="black"/>
                </a:solidFill>
                <a:latin typeface="Meiryo UI" panose="020B0604030504040204" pitchFamily="50" charset="-128"/>
                <a:ea typeface="Meiryo UI" panose="020B0604030504040204" pitchFamily="50" charset="-128"/>
              </a:rPr>
              <a:t>　</a:t>
            </a:r>
            <a:r>
              <a:rPr kumimoji="0" lang="en-US" altLang="ja-JP" sz="607" kern="0" dirty="0">
                <a:solidFill>
                  <a:prstClr val="black"/>
                </a:solidFill>
                <a:latin typeface="Meiryo UI" panose="020B0604030504040204" pitchFamily="50" charset="-128"/>
                <a:ea typeface="Meiryo UI" panose="020B0604030504040204" pitchFamily="50" charset="-128"/>
              </a:rPr>
              <a:t> </a:t>
            </a:r>
            <a:r>
              <a:rPr kumimoji="0" lang="ja-JP" altLang="en-US" sz="607" kern="0" dirty="0">
                <a:solidFill>
                  <a:prstClr val="black"/>
                </a:solidFill>
                <a:latin typeface="Meiryo UI" panose="020B0604030504040204" pitchFamily="50" charset="-128"/>
                <a:ea typeface="Meiryo UI" panose="020B0604030504040204" pitchFamily="50" charset="-128"/>
              </a:rPr>
              <a:t>　</a:t>
            </a:r>
            <a:r>
              <a:rPr kumimoji="0" lang="en-US" altLang="ja-JP" sz="607" kern="0" dirty="0">
                <a:solidFill>
                  <a:prstClr val="black"/>
                </a:solidFill>
                <a:latin typeface="Meiryo UI" panose="020B0604030504040204" pitchFamily="50" charset="-128"/>
                <a:ea typeface="Meiryo UI" panose="020B0604030504040204" pitchFamily="50" charset="-128"/>
              </a:rPr>
              <a:t>R3</a:t>
            </a:r>
            <a:r>
              <a:rPr kumimoji="0" lang="ja-JP" altLang="en-US" sz="607" kern="0" dirty="0">
                <a:solidFill>
                  <a:prstClr val="black"/>
                </a:solidFill>
                <a:latin typeface="Meiryo UI" panose="020B0604030504040204" pitchFamily="50" charset="-128"/>
                <a:ea typeface="Meiryo UI" panose="020B0604030504040204" pitchFamily="50" charset="-128"/>
              </a:rPr>
              <a:t>：</a:t>
            </a:r>
            <a:r>
              <a:rPr kumimoji="0" lang="en-US" altLang="ja-JP" sz="607" kern="0" dirty="0">
                <a:solidFill>
                  <a:prstClr val="black"/>
                </a:solidFill>
                <a:latin typeface="Meiryo UI" panose="020B0604030504040204" pitchFamily="50" charset="-128"/>
                <a:ea typeface="Meiryo UI" panose="020B0604030504040204" pitchFamily="50" charset="-128"/>
              </a:rPr>
              <a:t>18</a:t>
            </a:r>
            <a:r>
              <a:rPr kumimoji="0" lang="ja-JP" altLang="en-US" sz="607" kern="0" dirty="0">
                <a:solidFill>
                  <a:prstClr val="black"/>
                </a:solidFill>
                <a:latin typeface="Meiryo UI" panose="020B0604030504040204" pitchFamily="50" charset="-128"/>
                <a:ea typeface="Meiryo UI" panose="020B0604030504040204" pitchFamily="50" charset="-128"/>
              </a:rPr>
              <a:t>市町</a:t>
            </a:r>
            <a:r>
              <a:rPr kumimoji="0" lang="en-US" altLang="ja-JP" sz="607" kern="0" dirty="0">
                <a:solidFill>
                  <a:prstClr val="black"/>
                </a:solidFill>
                <a:latin typeface="Meiryo UI" panose="020B0604030504040204" pitchFamily="50" charset="-128"/>
                <a:ea typeface="Meiryo UI" panose="020B0604030504040204" pitchFamily="50" charset="-128"/>
              </a:rPr>
              <a:t>/114</a:t>
            </a:r>
            <a:r>
              <a:rPr kumimoji="0" lang="ja-JP" altLang="en-US" sz="607" kern="0" dirty="0">
                <a:solidFill>
                  <a:prstClr val="black"/>
                </a:solidFill>
                <a:latin typeface="Meiryo UI" panose="020B0604030504040204" pitchFamily="50" charset="-128"/>
                <a:ea typeface="Meiryo UI" panose="020B0604030504040204" pitchFamily="50" charset="-128"/>
              </a:rPr>
              <a:t>人</a:t>
            </a:r>
            <a:endParaRPr kumimoji="0" lang="en-US" altLang="ja-JP" sz="607" kern="0" dirty="0">
              <a:solidFill>
                <a:prstClr val="black"/>
              </a:solidFill>
              <a:latin typeface="Meiryo UI" panose="020B0604030504040204" pitchFamily="50" charset="-128"/>
              <a:ea typeface="Meiryo UI" panose="020B0604030504040204" pitchFamily="50" charset="-128"/>
            </a:endParaRPr>
          </a:p>
          <a:p>
            <a:pPr defTabSz="1008400">
              <a:defRPr/>
            </a:pPr>
            <a:r>
              <a:rPr kumimoji="0" lang="en-US" altLang="ja-JP" sz="607" kern="0" dirty="0">
                <a:solidFill>
                  <a:prstClr val="black"/>
                </a:solidFill>
                <a:latin typeface="Meiryo UI" panose="020B0604030504040204" pitchFamily="50" charset="-128"/>
                <a:ea typeface="Meiryo UI" panose="020B0604030504040204" pitchFamily="50" charset="-128"/>
              </a:rPr>
              <a:t> </a:t>
            </a:r>
            <a:r>
              <a:rPr kumimoji="0" lang="ja-JP" altLang="en-US" sz="607" kern="0" dirty="0">
                <a:solidFill>
                  <a:prstClr val="black"/>
                </a:solidFill>
                <a:latin typeface="Meiryo UI" panose="020B0604030504040204" pitchFamily="50" charset="-128"/>
                <a:ea typeface="Meiryo UI" panose="020B0604030504040204" pitchFamily="50" charset="-128"/>
              </a:rPr>
              <a:t>　</a:t>
            </a:r>
            <a:r>
              <a:rPr kumimoji="0" lang="en-US" altLang="ja-JP" sz="607" kern="0" dirty="0">
                <a:solidFill>
                  <a:prstClr val="black"/>
                </a:solidFill>
                <a:latin typeface="Meiryo UI" panose="020B0604030504040204" pitchFamily="50" charset="-128"/>
                <a:ea typeface="Meiryo UI" panose="020B0604030504040204" pitchFamily="50" charset="-128"/>
              </a:rPr>
              <a:t> </a:t>
            </a:r>
            <a:r>
              <a:rPr kumimoji="0" lang="ja-JP" altLang="en-US" sz="607" kern="0" dirty="0">
                <a:solidFill>
                  <a:prstClr val="black"/>
                </a:solidFill>
                <a:latin typeface="Meiryo UI" panose="020B0604030504040204" pitchFamily="50" charset="-128"/>
                <a:ea typeface="Meiryo UI" panose="020B0604030504040204" pitchFamily="50" charset="-128"/>
              </a:rPr>
              <a:t>　</a:t>
            </a:r>
            <a:r>
              <a:rPr kumimoji="0" lang="en-US" altLang="ja-JP" sz="607" kern="0" dirty="0">
                <a:solidFill>
                  <a:prstClr val="black"/>
                </a:solidFill>
                <a:latin typeface="Meiryo UI" panose="020B0604030504040204" pitchFamily="50" charset="-128"/>
                <a:ea typeface="Meiryo UI" panose="020B0604030504040204" pitchFamily="50" charset="-128"/>
              </a:rPr>
              <a:t>R2</a:t>
            </a:r>
            <a:r>
              <a:rPr kumimoji="0" lang="ja-JP" altLang="en-US" sz="607" kern="0" dirty="0">
                <a:solidFill>
                  <a:prstClr val="black"/>
                </a:solidFill>
                <a:latin typeface="Meiryo UI" panose="020B0604030504040204" pitchFamily="50" charset="-128"/>
                <a:ea typeface="Meiryo UI" panose="020B0604030504040204" pitchFamily="50" charset="-128"/>
              </a:rPr>
              <a:t>：</a:t>
            </a:r>
            <a:r>
              <a:rPr kumimoji="0" lang="en-US" altLang="ja-JP" sz="607" kern="0" dirty="0">
                <a:solidFill>
                  <a:prstClr val="black"/>
                </a:solidFill>
                <a:latin typeface="Meiryo UI" panose="020B0604030504040204" pitchFamily="50" charset="-128"/>
                <a:ea typeface="Meiryo UI" panose="020B0604030504040204" pitchFamily="50" charset="-128"/>
              </a:rPr>
              <a:t>15</a:t>
            </a:r>
            <a:r>
              <a:rPr kumimoji="0" lang="ja-JP" altLang="en-US" sz="607" kern="0" dirty="0">
                <a:solidFill>
                  <a:prstClr val="black"/>
                </a:solidFill>
                <a:latin typeface="Meiryo UI" panose="020B0604030504040204" pitchFamily="50" charset="-128"/>
                <a:ea typeface="Meiryo UI" panose="020B0604030504040204" pitchFamily="50" charset="-128"/>
              </a:rPr>
              <a:t>市町</a:t>
            </a:r>
            <a:r>
              <a:rPr kumimoji="0" lang="en-US" altLang="ja-JP" sz="607" kern="0" dirty="0">
                <a:solidFill>
                  <a:prstClr val="black"/>
                </a:solidFill>
                <a:latin typeface="Meiryo UI" panose="020B0604030504040204" pitchFamily="50" charset="-128"/>
                <a:ea typeface="Meiryo UI" panose="020B0604030504040204" pitchFamily="50" charset="-128"/>
              </a:rPr>
              <a:t>/94</a:t>
            </a:r>
            <a:r>
              <a:rPr kumimoji="0" lang="ja-JP" altLang="en-US" sz="607" kern="0" dirty="0">
                <a:solidFill>
                  <a:prstClr val="black"/>
                </a:solidFill>
                <a:latin typeface="Meiryo UI" panose="020B0604030504040204" pitchFamily="50" charset="-128"/>
                <a:ea typeface="Meiryo UI" panose="020B0604030504040204" pitchFamily="50" charset="-128"/>
              </a:rPr>
              <a:t>人</a:t>
            </a:r>
            <a:endParaRPr kumimoji="0" lang="en-US" altLang="ja-JP" sz="607" kern="0" dirty="0">
              <a:solidFill>
                <a:prstClr val="black"/>
              </a:solidFill>
              <a:latin typeface="Meiryo UI" panose="020B0604030504040204" pitchFamily="50" charset="-128"/>
              <a:ea typeface="Meiryo UI" panose="020B0604030504040204" pitchFamily="50" charset="-128"/>
            </a:endParaRPr>
          </a:p>
          <a:p>
            <a:pPr defTabSz="1008400">
              <a:defRPr/>
            </a:pPr>
            <a:r>
              <a:rPr kumimoji="0" lang="ja-JP" altLang="en-US" sz="607" kern="0" dirty="0">
                <a:solidFill>
                  <a:prstClr val="black"/>
                </a:solidFill>
                <a:latin typeface="Meiryo UI" panose="020B0604030504040204" pitchFamily="50" charset="-128"/>
                <a:ea typeface="Meiryo UI" panose="020B0604030504040204" pitchFamily="50" charset="-128"/>
              </a:rPr>
              <a:t>　  　</a:t>
            </a:r>
            <a:r>
              <a:rPr kumimoji="0" lang="en-US" altLang="ja-JP" sz="607" kern="0" dirty="0">
                <a:solidFill>
                  <a:prstClr val="black"/>
                </a:solidFill>
                <a:latin typeface="Meiryo UI" panose="020B0604030504040204" pitchFamily="50" charset="-128"/>
                <a:ea typeface="Meiryo UI" panose="020B0604030504040204" pitchFamily="50" charset="-128"/>
              </a:rPr>
              <a:t>R1</a:t>
            </a:r>
            <a:r>
              <a:rPr kumimoji="0" lang="ja-JP" altLang="en-US" sz="607" kern="0" dirty="0">
                <a:solidFill>
                  <a:prstClr val="black"/>
                </a:solidFill>
                <a:latin typeface="Meiryo UI" panose="020B0604030504040204" pitchFamily="50" charset="-128"/>
                <a:ea typeface="Meiryo UI" panose="020B0604030504040204" pitchFamily="50" charset="-128"/>
              </a:rPr>
              <a:t>：</a:t>
            </a:r>
            <a:r>
              <a:rPr kumimoji="0" lang="en-US" altLang="ja-JP" sz="607" kern="0" dirty="0">
                <a:solidFill>
                  <a:prstClr val="black"/>
                </a:solidFill>
                <a:latin typeface="Meiryo UI" panose="020B0604030504040204" pitchFamily="50" charset="-128"/>
                <a:ea typeface="Meiryo UI" panose="020B0604030504040204" pitchFamily="50" charset="-128"/>
              </a:rPr>
              <a:t>12</a:t>
            </a:r>
            <a:r>
              <a:rPr kumimoji="0" lang="ja-JP" altLang="en-US" sz="607" kern="0" dirty="0">
                <a:solidFill>
                  <a:prstClr val="black"/>
                </a:solidFill>
                <a:latin typeface="Meiryo UI" panose="020B0604030504040204" pitchFamily="50" charset="-128"/>
                <a:ea typeface="Meiryo UI" panose="020B0604030504040204" pitchFamily="50" charset="-128"/>
              </a:rPr>
              <a:t>市町</a:t>
            </a:r>
            <a:r>
              <a:rPr kumimoji="0" lang="en-US" altLang="ja-JP" sz="607" kern="0" dirty="0">
                <a:solidFill>
                  <a:prstClr val="black"/>
                </a:solidFill>
                <a:latin typeface="Meiryo UI" panose="020B0604030504040204" pitchFamily="50" charset="-128"/>
                <a:ea typeface="Meiryo UI" panose="020B0604030504040204" pitchFamily="50" charset="-128"/>
              </a:rPr>
              <a:t>/68</a:t>
            </a:r>
            <a:r>
              <a:rPr kumimoji="0" lang="ja-JP" altLang="en-US" sz="607" kern="0" dirty="0">
                <a:solidFill>
                  <a:prstClr val="black"/>
                </a:solidFill>
                <a:latin typeface="Meiryo UI" panose="020B0604030504040204" pitchFamily="50" charset="-128"/>
                <a:ea typeface="Meiryo UI" panose="020B0604030504040204" pitchFamily="50" charset="-128"/>
              </a:rPr>
              <a:t>人</a:t>
            </a:r>
            <a:endParaRPr kumimoji="0" lang="en-US" altLang="ja-JP" sz="607" kern="0" dirty="0">
              <a:solidFill>
                <a:prstClr val="black"/>
              </a:solidFill>
              <a:latin typeface="Meiryo UI" panose="020B0604030504040204" pitchFamily="50" charset="-128"/>
              <a:ea typeface="Meiryo UI" panose="020B0604030504040204" pitchFamily="50" charset="-128"/>
            </a:endParaRPr>
          </a:p>
        </p:txBody>
      </p:sp>
      <p:sp>
        <p:nvSpPr>
          <p:cNvPr id="133" name="正方形/長方形 132"/>
          <p:cNvSpPr/>
          <p:nvPr/>
        </p:nvSpPr>
        <p:spPr>
          <a:xfrm>
            <a:off x="1640759" y="1043889"/>
            <a:ext cx="8574463" cy="390235"/>
          </a:xfrm>
          <a:prstGeom prst="rect">
            <a:avLst/>
          </a:prstGeom>
        </p:spPr>
        <p:txBody>
          <a:bodyPr wrap="none" lIns="0" tIns="0" rIns="0" bIns="0">
            <a:spAutoFit/>
          </a:bodyPr>
          <a:lstStyle/>
          <a:p>
            <a:pPr marL="189075" indent="-189075" defTabSz="504200">
              <a:buFont typeface="Wingdings" panose="05000000000000000000" pitchFamily="2" charset="2"/>
              <a:buChar char="l"/>
              <a:defRPr/>
            </a:pPr>
            <a:r>
              <a:rPr kumimoji="0" lang="ja-JP" altLang="en-US" sz="1268" dirty="0">
                <a:solidFill>
                  <a:prstClr val="black"/>
                </a:solidFill>
                <a:latin typeface="Meiryo UI" panose="020B0604030504040204" pitchFamily="50" charset="-128"/>
                <a:ea typeface="Meiryo UI" panose="020B0604030504040204" pitchFamily="50" charset="-128"/>
              </a:rPr>
              <a:t>府として令和５年度から令和７年度末までを改革推進期間として位置づけ、</a:t>
            </a:r>
            <a:r>
              <a:rPr kumimoji="0" lang="ja-JP" altLang="en-US" sz="1268" u="sng" dirty="0">
                <a:solidFill>
                  <a:srgbClr val="FF0000"/>
                </a:solidFill>
                <a:latin typeface="Meiryo UI" panose="020B0604030504040204" pitchFamily="50" charset="-128"/>
                <a:ea typeface="Meiryo UI" panose="020B0604030504040204" pitchFamily="50" charset="-128"/>
              </a:rPr>
              <a:t>休日の</a:t>
            </a:r>
            <a:r>
              <a:rPr kumimoji="0" lang="ja-JP" altLang="en-US" sz="1268" dirty="0">
                <a:solidFill>
                  <a:prstClr val="black"/>
                </a:solidFill>
                <a:latin typeface="Meiryo UI" panose="020B0604030504040204" pitchFamily="50" charset="-128"/>
                <a:ea typeface="Meiryo UI" panose="020B0604030504040204" pitchFamily="50" charset="-128"/>
              </a:rPr>
              <a:t>部活動から段階的に地域移行していく</a:t>
            </a:r>
            <a:endParaRPr kumimoji="0" lang="en-US" altLang="ja-JP" sz="1268" dirty="0">
              <a:solidFill>
                <a:prstClr val="black"/>
              </a:solidFill>
              <a:latin typeface="Meiryo UI" panose="020B0604030504040204" pitchFamily="50" charset="-128"/>
              <a:ea typeface="Meiryo UI" panose="020B0604030504040204" pitchFamily="50" charset="-128"/>
            </a:endParaRPr>
          </a:p>
          <a:p>
            <a:pPr defTabSz="504200">
              <a:defRPr/>
            </a:pPr>
            <a:r>
              <a:rPr kumimoji="0" lang="ja-JP" altLang="en-US" sz="1268" dirty="0">
                <a:solidFill>
                  <a:prstClr val="black"/>
                </a:solidFill>
                <a:latin typeface="Meiryo UI" panose="020B0604030504040204" pitchFamily="50" charset="-128"/>
                <a:ea typeface="Meiryo UI" panose="020B0604030504040204" pitchFamily="50" charset="-128"/>
              </a:rPr>
              <a:t>  （令和５年５月に設置した「大阪府における部活動の地域移行に関する検討会議」での協議を踏まえ、８月に府方針として決定）</a:t>
            </a:r>
          </a:p>
        </p:txBody>
      </p:sp>
      <p:sp>
        <p:nvSpPr>
          <p:cNvPr id="33" name="正方形/長方形 32"/>
          <p:cNvSpPr/>
          <p:nvPr/>
        </p:nvSpPr>
        <p:spPr>
          <a:xfrm>
            <a:off x="2379333" y="1713195"/>
            <a:ext cx="638851" cy="79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defRPr/>
            </a:pPr>
            <a:endParaRPr lang="ja-JP" altLang="en-US" sz="1985">
              <a:solidFill>
                <a:prstClr val="white"/>
              </a:solidFill>
              <a:latin typeface="Meiryo UI" panose="020B0604030504040204" pitchFamily="50" charset="-128"/>
              <a:ea typeface="Meiryo UI" panose="020B0604030504040204" pitchFamily="50" charset="-128"/>
            </a:endParaRPr>
          </a:p>
        </p:txBody>
      </p:sp>
      <p:cxnSp>
        <p:nvCxnSpPr>
          <p:cNvPr id="135" name="直線矢印コネクタ 134"/>
          <p:cNvCxnSpPr/>
          <p:nvPr/>
        </p:nvCxnSpPr>
        <p:spPr>
          <a:xfrm>
            <a:off x="2529195" y="1955554"/>
            <a:ext cx="2358" cy="1398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6" name="テキスト ボックス 135"/>
          <p:cNvSpPr txBox="1"/>
          <p:nvPr/>
        </p:nvSpPr>
        <p:spPr>
          <a:xfrm>
            <a:off x="2613275" y="1974575"/>
            <a:ext cx="169918" cy="101887"/>
          </a:xfrm>
          <a:prstGeom prst="rect">
            <a:avLst/>
          </a:prstGeom>
          <a:noFill/>
        </p:spPr>
        <p:txBody>
          <a:bodyPr wrap="none" lIns="0" tIns="0" rIns="0" bIns="0" rtlCol="0">
            <a:spAutoFit/>
          </a:bodyPr>
          <a:lstStyle/>
          <a:p>
            <a:pPr defTabSz="504090">
              <a:defRPr/>
            </a:pPr>
            <a:r>
              <a:rPr lang="ja-JP" altLang="en-US" sz="662" dirty="0">
                <a:solidFill>
                  <a:prstClr val="black"/>
                </a:solidFill>
                <a:latin typeface="Meiryo UI" panose="020B0604030504040204" pitchFamily="50" charset="-128"/>
                <a:ea typeface="Meiryo UI" panose="020B0604030504040204" pitchFamily="50" charset="-128"/>
              </a:rPr>
              <a:t>委託</a:t>
            </a:r>
            <a:endParaRPr lang="ja-JP" altLang="en-US" sz="579" dirty="0">
              <a:solidFill>
                <a:prstClr val="black"/>
              </a:solidFill>
              <a:latin typeface="Meiryo UI" panose="020B0604030504040204" pitchFamily="50" charset="-128"/>
              <a:ea typeface="Meiryo UI" panose="020B0604030504040204" pitchFamily="50" charset="-128"/>
            </a:endParaRPr>
          </a:p>
        </p:txBody>
      </p:sp>
      <p:sp>
        <p:nvSpPr>
          <p:cNvPr id="137" name="テキスト ボックス 136"/>
          <p:cNvSpPr txBox="1"/>
          <p:nvPr/>
        </p:nvSpPr>
        <p:spPr>
          <a:xfrm>
            <a:off x="2403787" y="2126036"/>
            <a:ext cx="254878" cy="101887"/>
          </a:xfrm>
          <a:prstGeom prst="rect">
            <a:avLst/>
          </a:prstGeom>
          <a:noFill/>
        </p:spPr>
        <p:txBody>
          <a:bodyPr wrap="none" lIns="0" tIns="0" rIns="0" bIns="0" rtlCol="0">
            <a:spAutoFit/>
          </a:bodyPr>
          <a:lstStyle/>
          <a:p>
            <a:pPr defTabSz="504090">
              <a:defRPr/>
            </a:pPr>
            <a:r>
              <a:rPr lang="ja-JP" altLang="en-US" sz="662" dirty="0">
                <a:solidFill>
                  <a:prstClr val="black"/>
                </a:solidFill>
                <a:latin typeface="Meiryo UI" panose="020B0604030504040204" pitchFamily="50" charset="-128"/>
                <a:ea typeface="Meiryo UI" panose="020B0604030504040204" pitchFamily="50" charset="-128"/>
              </a:rPr>
              <a:t>大阪府</a:t>
            </a:r>
          </a:p>
        </p:txBody>
      </p:sp>
      <p:sp>
        <p:nvSpPr>
          <p:cNvPr id="138" name="テキスト ボックス 137"/>
          <p:cNvSpPr txBox="1"/>
          <p:nvPr/>
        </p:nvSpPr>
        <p:spPr>
          <a:xfrm>
            <a:off x="2613276" y="2266747"/>
            <a:ext cx="389530" cy="101887"/>
          </a:xfrm>
          <a:prstGeom prst="rect">
            <a:avLst/>
          </a:prstGeom>
          <a:noFill/>
        </p:spPr>
        <p:txBody>
          <a:bodyPr wrap="none" lIns="0" tIns="0" rIns="0" bIns="0" rtlCol="0">
            <a:spAutoFit/>
          </a:bodyPr>
          <a:lstStyle/>
          <a:p>
            <a:pPr defTabSz="504090">
              <a:defRPr/>
            </a:pPr>
            <a:r>
              <a:rPr lang="ja-JP" altLang="en-US" sz="662" dirty="0">
                <a:solidFill>
                  <a:prstClr val="black"/>
                </a:solidFill>
                <a:latin typeface="Meiryo UI" panose="020B0604030504040204" pitchFamily="50" charset="-128"/>
                <a:ea typeface="Meiryo UI" panose="020B0604030504040204" pitchFamily="50" charset="-128"/>
              </a:rPr>
              <a:t>選定</a:t>
            </a:r>
            <a:r>
              <a:rPr lang="en-US" altLang="ja-JP" sz="441" dirty="0">
                <a:solidFill>
                  <a:prstClr val="black"/>
                </a:solidFill>
                <a:latin typeface="Meiryo UI" panose="020B0604030504040204" pitchFamily="50" charset="-128"/>
                <a:ea typeface="Meiryo UI" panose="020B0604030504040204" pitchFamily="50" charset="-128"/>
              </a:rPr>
              <a:t>(</a:t>
            </a:r>
            <a:r>
              <a:rPr lang="ja-JP" altLang="en-US" sz="441" dirty="0">
                <a:solidFill>
                  <a:prstClr val="black"/>
                </a:solidFill>
                <a:latin typeface="Meiryo UI" panose="020B0604030504040204" pitchFamily="50" charset="-128"/>
                <a:ea typeface="Meiryo UI" panose="020B0604030504040204" pitchFamily="50" charset="-128"/>
              </a:rPr>
              <a:t>再委託</a:t>
            </a:r>
            <a:r>
              <a:rPr lang="en-US" altLang="ja-JP" sz="441" dirty="0">
                <a:solidFill>
                  <a:prstClr val="black"/>
                </a:solidFill>
                <a:latin typeface="Meiryo UI" panose="020B0604030504040204" pitchFamily="50" charset="-128"/>
                <a:ea typeface="Meiryo UI" panose="020B0604030504040204" pitchFamily="50" charset="-128"/>
              </a:rPr>
              <a:t>)</a:t>
            </a:r>
            <a:endParaRPr lang="ja-JP" altLang="en-US" sz="221" dirty="0">
              <a:solidFill>
                <a:prstClr val="black"/>
              </a:solidFill>
              <a:latin typeface="Meiryo UI" panose="020B0604030504040204" pitchFamily="50" charset="-128"/>
              <a:ea typeface="Meiryo UI" panose="020B0604030504040204" pitchFamily="50" charset="-128"/>
            </a:endParaRPr>
          </a:p>
        </p:txBody>
      </p:sp>
      <p:sp>
        <p:nvSpPr>
          <p:cNvPr id="139" name="テキスト ボックス 138"/>
          <p:cNvSpPr txBox="1"/>
          <p:nvPr/>
        </p:nvSpPr>
        <p:spPr>
          <a:xfrm>
            <a:off x="2403423" y="2401613"/>
            <a:ext cx="474489" cy="101887"/>
          </a:xfrm>
          <a:prstGeom prst="rect">
            <a:avLst/>
          </a:prstGeom>
          <a:noFill/>
        </p:spPr>
        <p:txBody>
          <a:bodyPr wrap="none" lIns="0" tIns="0" rIns="0" bIns="0" rtlCol="0">
            <a:spAutoFit/>
          </a:bodyPr>
          <a:lstStyle/>
          <a:p>
            <a:pPr algn="ctr" defTabSz="504090">
              <a:defRPr/>
            </a:pPr>
            <a:r>
              <a:rPr lang="ja-JP" altLang="en-US" sz="662" dirty="0">
                <a:solidFill>
                  <a:prstClr val="black"/>
                </a:solidFill>
                <a:latin typeface="Meiryo UI" panose="020B0604030504040204" pitchFamily="50" charset="-128"/>
                <a:ea typeface="Meiryo UI" panose="020B0604030504040204" pitchFamily="50" charset="-128"/>
              </a:rPr>
              <a:t>市町村</a:t>
            </a:r>
            <a:r>
              <a:rPr lang="en-US" altLang="ja-JP" sz="441" dirty="0">
                <a:solidFill>
                  <a:prstClr val="black"/>
                </a:solidFill>
                <a:latin typeface="Meiryo UI" panose="020B0604030504040204" pitchFamily="50" charset="-128"/>
                <a:ea typeface="Meiryo UI" panose="020B0604030504040204" pitchFamily="50" charset="-128"/>
              </a:rPr>
              <a:t>(</a:t>
            </a:r>
            <a:r>
              <a:rPr lang="ja-JP" altLang="en-US" sz="441" dirty="0">
                <a:solidFill>
                  <a:prstClr val="black"/>
                </a:solidFill>
                <a:latin typeface="Meiryo UI" panose="020B0604030504040204" pitchFamily="50" charset="-128"/>
                <a:ea typeface="Meiryo UI" panose="020B0604030504040204" pitchFamily="50" charset="-128"/>
              </a:rPr>
              <a:t>拠点校</a:t>
            </a:r>
            <a:r>
              <a:rPr lang="en-US" altLang="ja-JP" sz="441" dirty="0">
                <a:solidFill>
                  <a:prstClr val="black"/>
                </a:solidFill>
                <a:latin typeface="Meiryo UI" panose="020B0604030504040204" pitchFamily="50" charset="-128"/>
                <a:ea typeface="Meiryo UI" panose="020B0604030504040204" pitchFamily="50" charset="-128"/>
              </a:rPr>
              <a:t>)</a:t>
            </a:r>
            <a:endParaRPr lang="en-US" altLang="ja-JP" sz="662" dirty="0">
              <a:solidFill>
                <a:prstClr val="black"/>
              </a:solidFill>
              <a:latin typeface="Meiryo UI" panose="020B0604030504040204" pitchFamily="50" charset="-128"/>
              <a:ea typeface="Meiryo UI" panose="020B0604030504040204" pitchFamily="50" charset="-128"/>
            </a:endParaRPr>
          </a:p>
        </p:txBody>
      </p:sp>
      <p:cxnSp>
        <p:nvCxnSpPr>
          <p:cNvPr id="141" name="直線矢印コネクタ 140"/>
          <p:cNvCxnSpPr/>
          <p:nvPr/>
        </p:nvCxnSpPr>
        <p:spPr>
          <a:xfrm>
            <a:off x="2529195" y="2247726"/>
            <a:ext cx="2358" cy="1398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1" name="四角形: 角を丸くする 11"/>
          <p:cNvSpPr>
            <a:spLocks/>
          </p:cNvSpPr>
          <p:nvPr/>
        </p:nvSpPr>
        <p:spPr>
          <a:xfrm>
            <a:off x="4089697" y="2337589"/>
            <a:ext cx="1806350" cy="595500"/>
          </a:xfrm>
          <a:prstGeom prst="roundRect">
            <a:avLst>
              <a:gd name="adj" fmla="val 2550"/>
            </a:avLst>
          </a:prstGeom>
          <a:solidFill>
            <a:srgbClr val="E7E6E6"/>
          </a:solidFill>
          <a:ln w="9525">
            <a:no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100838" tIns="50419" rIns="100838" bIns="50419" numCol="1" spcCol="0" rtlCol="0" fromWordArt="0" anchor="ctr" anchorCtr="0" forceAA="0" compatLnSpc="1">
            <a:prstTxWarp prst="textNoShape">
              <a:avLst/>
            </a:prstTxWarp>
            <a:noAutofit/>
          </a:bodyPr>
          <a:lstStyle/>
          <a:p>
            <a:pPr algn="ctr" defTabSz="504200">
              <a:defRPr/>
            </a:pPr>
            <a:endParaRPr lang="ja-JP" altLang="en-US" sz="1985">
              <a:solidFill>
                <a:prstClr val="black"/>
              </a:solidFill>
              <a:latin typeface="Meiryo UI" panose="020B0604030504040204" pitchFamily="50" charset="-128"/>
              <a:ea typeface="Meiryo UI" panose="020B0604030504040204" pitchFamily="50" charset="-128"/>
            </a:endParaRPr>
          </a:p>
        </p:txBody>
      </p:sp>
      <p:sp>
        <p:nvSpPr>
          <p:cNvPr id="261" name="正方形/長方形 260"/>
          <p:cNvSpPr/>
          <p:nvPr/>
        </p:nvSpPr>
        <p:spPr>
          <a:xfrm>
            <a:off x="4961828" y="2353576"/>
            <a:ext cx="913100" cy="563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504200">
              <a:defRPr/>
            </a:pPr>
            <a:r>
              <a:rPr lang="en-US" altLang="ja-JP" sz="607" dirty="0">
                <a:solidFill>
                  <a:prstClr val="black"/>
                </a:solidFill>
                <a:latin typeface="Meiryo UI" panose="020B0604030504040204" pitchFamily="50" charset="-128"/>
                <a:ea typeface="Meiryo UI" panose="020B0604030504040204" pitchFamily="50" charset="-128"/>
              </a:rPr>
              <a:t>【</a:t>
            </a:r>
            <a:r>
              <a:rPr lang="ja-JP" altLang="en-US" sz="607" dirty="0">
                <a:solidFill>
                  <a:prstClr val="black"/>
                </a:solidFill>
                <a:latin typeface="Meiryo UI" panose="020B0604030504040204" pitchFamily="50" charset="-128"/>
                <a:ea typeface="Meiryo UI" panose="020B0604030504040204" pitchFamily="50" charset="-128"/>
              </a:rPr>
              <a:t>主な補助要件</a:t>
            </a:r>
            <a:r>
              <a:rPr lang="en-US" altLang="ja-JP" sz="607" dirty="0">
                <a:solidFill>
                  <a:prstClr val="black"/>
                </a:solidFill>
                <a:latin typeface="Meiryo UI" panose="020B0604030504040204" pitchFamily="50" charset="-128"/>
                <a:ea typeface="Meiryo UI" panose="020B0604030504040204" pitchFamily="50" charset="-128"/>
              </a:rPr>
              <a:t>】</a:t>
            </a:r>
          </a:p>
          <a:p>
            <a:pPr defTabSz="504200">
              <a:defRPr/>
            </a:pPr>
            <a:r>
              <a:rPr lang="ja-JP" altLang="en-US" sz="607" dirty="0">
                <a:solidFill>
                  <a:prstClr val="black"/>
                </a:solidFill>
                <a:latin typeface="Meiryo UI" panose="020B0604030504040204" pitchFamily="50" charset="-128"/>
                <a:ea typeface="Meiryo UI" panose="020B0604030504040204" pitchFamily="50" charset="-128"/>
              </a:rPr>
              <a:t>▪国ガイドライン遵守</a:t>
            </a:r>
            <a:endParaRPr lang="en-US" altLang="ja-JP" sz="607" dirty="0">
              <a:solidFill>
                <a:prstClr val="black"/>
              </a:solidFill>
              <a:latin typeface="Meiryo UI" panose="020B0604030504040204" pitchFamily="50" charset="-128"/>
              <a:ea typeface="Meiryo UI" panose="020B0604030504040204" pitchFamily="50" charset="-128"/>
            </a:endParaRPr>
          </a:p>
          <a:p>
            <a:pPr defTabSz="504200">
              <a:defRPr/>
            </a:pPr>
            <a:r>
              <a:rPr lang="ja-JP" altLang="en-US" sz="607" dirty="0">
                <a:solidFill>
                  <a:prstClr val="black"/>
                </a:solidFill>
                <a:latin typeface="Meiryo UI" panose="020B0604030504040204" pitchFamily="50" charset="-128"/>
                <a:ea typeface="Meiryo UI" panose="020B0604030504040204" pitchFamily="50" charset="-128"/>
              </a:rPr>
              <a:t>▪在校等時間客観的把握</a:t>
            </a:r>
            <a:endParaRPr lang="en-US" altLang="ja-JP" sz="607" dirty="0">
              <a:solidFill>
                <a:prstClr val="black"/>
              </a:solidFill>
              <a:latin typeface="Meiryo UI" panose="020B0604030504040204" pitchFamily="50" charset="-128"/>
              <a:ea typeface="Meiryo UI" panose="020B0604030504040204" pitchFamily="50" charset="-128"/>
            </a:endParaRPr>
          </a:p>
          <a:p>
            <a:pPr defTabSz="504200">
              <a:defRPr/>
            </a:pPr>
            <a:r>
              <a:rPr lang="ja-JP" altLang="en-US" sz="607" dirty="0">
                <a:solidFill>
                  <a:prstClr val="black"/>
                </a:solidFill>
                <a:latin typeface="Meiryo UI" panose="020B0604030504040204" pitchFamily="50" charset="-128"/>
                <a:ea typeface="Meiryo UI" panose="020B0604030504040204" pitchFamily="50" charset="-128"/>
              </a:rPr>
              <a:t>▪上記時間削減計画策定</a:t>
            </a:r>
            <a:endParaRPr lang="en-US" altLang="ja-JP" sz="607" dirty="0">
              <a:solidFill>
                <a:prstClr val="black"/>
              </a:solidFill>
              <a:latin typeface="Meiryo UI" panose="020B0604030504040204" pitchFamily="50" charset="-128"/>
              <a:ea typeface="Meiryo UI" panose="020B0604030504040204" pitchFamily="50" charset="-128"/>
            </a:endParaRPr>
          </a:p>
          <a:p>
            <a:pPr defTabSz="504200">
              <a:defRPr/>
            </a:pPr>
            <a:r>
              <a:rPr lang="ja-JP" altLang="en-US" sz="607" dirty="0">
                <a:solidFill>
                  <a:prstClr val="black"/>
                </a:solidFill>
                <a:latin typeface="Meiryo UI" panose="020B0604030504040204" pitchFamily="50" charset="-128"/>
                <a:ea typeface="Meiryo UI" panose="020B0604030504040204" pitchFamily="50" charset="-128"/>
              </a:rPr>
              <a:t>▪地域移行検討組織体の</a:t>
            </a:r>
            <a:endParaRPr lang="en-US" altLang="ja-JP" sz="607" dirty="0">
              <a:solidFill>
                <a:prstClr val="black"/>
              </a:solidFill>
              <a:latin typeface="Meiryo UI" panose="020B0604030504040204" pitchFamily="50" charset="-128"/>
              <a:ea typeface="Meiryo UI" panose="020B0604030504040204" pitchFamily="50" charset="-128"/>
            </a:endParaRPr>
          </a:p>
          <a:p>
            <a:pPr defTabSz="504200">
              <a:defRPr/>
            </a:pPr>
            <a:r>
              <a:rPr lang="ja-JP" altLang="en-US" sz="607" dirty="0">
                <a:solidFill>
                  <a:prstClr val="black"/>
                </a:solidFill>
                <a:latin typeface="Meiryo UI" panose="020B0604030504040204" pitchFamily="50" charset="-128"/>
                <a:ea typeface="Meiryo UI" panose="020B0604030504040204" pitchFamily="50" charset="-128"/>
              </a:rPr>
              <a:t>　 設置・移行計画策定</a:t>
            </a:r>
            <a:endParaRPr lang="en-US" altLang="ja-JP" sz="607" dirty="0">
              <a:solidFill>
                <a:prstClr val="black"/>
              </a:solidFill>
              <a:latin typeface="Meiryo UI" panose="020B0604030504040204" pitchFamily="50" charset="-128"/>
              <a:ea typeface="Meiryo UI" panose="020B0604030504040204" pitchFamily="50" charset="-128"/>
            </a:endParaRPr>
          </a:p>
        </p:txBody>
      </p:sp>
      <p:sp>
        <p:nvSpPr>
          <p:cNvPr id="275" name="正方形/長方形 274"/>
          <p:cNvSpPr/>
          <p:nvPr/>
        </p:nvSpPr>
        <p:spPr>
          <a:xfrm>
            <a:off x="837001" y="6713825"/>
            <a:ext cx="9392799" cy="516100"/>
          </a:xfrm>
          <a:prstGeom prst="rect">
            <a:avLst/>
          </a:prstGeom>
          <a:solidFill>
            <a:schemeClr val="bg1"/>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79400" rIns="39700" rtlCol="0" anchor="ctr"/>
          <a:lstStyle/>
          <a:p>
            <a:pPr marL="189075" indent="-189075" defTabSz="504200">
              <a:buFont typeface="Wingdings" panose="05000000000000000000" pitchFamily="2" charset="2"/>
              <a:buChar char="l"/>
              <a:defRPr/>
            </a:pPr>
            <a:r>
              <a:rPr lang="ja-JP" altLang="en-US" sz="1323" dirty="0">
                <a:solidFill>
                  <a:prstClr val="black"/>
                </a:solidFill>
                <a:latin typeface="Meiryo UI" panose="020B0604030504040204" pitchFamily="50" charset="-128"/>
                <a:ea typeface="Meiryo UI" panose="020B0604030504040204" pitchFamily="50" charset="-128"/>
              </a:rPr>
              <a:t>円滑な地域移行・地域連携を後押しすることにより、子どもたちが将来にわたり多様な</a:t>
            </a:r>
            <a:r>
              <a:rPr lang="ja-JP" altLang="en-US" sz="1323" spc="-165" dirty="0">
                <a:solidFill>
                  <a:prstClr val="black"/>
                </a:solidFill>
                <a:latin typeface="Meiryo UI" panose="020B0604030504040204" pitchFamily="50" charset="-128"/>
                <a:ea typeface="Meiryo UI" panose="020B0604030504040204" pitchFamily="50" charset="-128"/>
              </a:rPr>
              <a:t>スポーツ・文化芸術</a:t>
            </a:r>
            <a:r>
              <a:rPr lang="ja-JP" altLang="en-US" sz="1323" dirty="0">
                <a:solidFill>
                  <a:prstClr val="black"/>
                </a:solidFill>
                <a:latin typeface="Meiryo UI" panose="020B0604030504040204" pitchFamily="50" charset="-128"/>
                <a:ea typeface="Meiryo UI" panose="020B0604030504040204" pitchFamily="50" charset="-128"/>
              </a:rPr>
              <a:t>活動ができる機会の確保につなげる。</a:t>
            </a:r>
            <a:endParaRPr lang="en-US" altLang="ja-JP" sz="1323" dirty="0">
              <a:solidFill>
                <a:prstClr val="black"/>
              </a:solidFill>
              <a:latin typeface="Meiryo UI" panose="020B0604030504040204" pitchFamily="50" charset="-128"/>
              <a:ea typeface="Meiryo UI" panose="020B0604030504040204" pitchFamily="50" charset="-128"/>
            </a:endParaRPr>
          </a:p>
          <a:p>
            <a:pPr marL="189075" indent="-189075" defTabSz="504200">
              <a:buFont typeface="Wingdings" panose="05000000000000000000" pitchFamily="2" charset="2"/>
              <a:buChar char="l"/>
              <a:defRPr/>
            </a:pPr>
            <a:r>
              <a:rPr lang="ja-JP" altLang="en-US" sz="1323"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rPr>
              <a:t>教員の部活動指導時間の削減と心理的負担の軽減により、働き方改革の推進につながる。</a:t>
            </a:r>
            <a:endParaRPr lang="en-US" altLang="ja-JP" sz="1323"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276" name="正方形/長方形 17">
            <a:extLst>
              <a:ext uri="{FF2B5EF4-FFF2-40B4-BE49-F238E27FC236}">
                <a16:creationId xmlns:a16="http://schemas.microsoft.com/office/drawing/2014/main" id="{853FDF33-56A8-85D9-9DA0-6F73FDD44E30}"/>
              </a:ext>
            </a:extLst>
          </p:cNvPr>
          <p:cNvSpPr/>
          <p:nvPr/>
        </p:nvSpPr>
        <p:spPr>
          <a:xfrm>
            <a:off x="469532" y="6713825"/>
            <a:ext cx="363996" cy="516100"/>
          </a:xfrm>
          <a:prstGeom prst="rect">
            <a:avLst/>
          </a:prstGeom>
          <a:solidFill>
            <a:srgbClr val="FF9933"/>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79400" tIns="39700" rIns="79400" bIns="39700" rtlCol="0" anchor="ctr" anchorCtr="1">
            <a:noAutofit/>
          </a:bodyPr>
          <a:lstStyle/>
          <a:p>
            <a:pPr defTabSz="504200">
              <a:defRPr/>
            </a:pPr>
            <a:r>
              <a:rPr lang="ja-JP" altLang="en-US" sz="1323" b="1" dirty="0">
                <a:solidFill>
                  <a:prstClr val="white"/>
                </a:solidFill>
                <a:latin typeface="Meiryo UI" panose="020B0604030504040204" pitchFamily="50" charset="-128"/>
                <a:ea typeface="Meiryo UI" panose="020B0604030504040204" pitchFamily="50" charset="-128"/>
              </a:rPr>
              <a:t>効果</a:t>
            </a:r>
          </a:p>
        </p:txBody>
      </p:sp>
      <p:sp>
        <p:nvSpPr>
          <p:cNvPr id="250" name="正方形/長方形 249"/>
          <p:cNvSpPr/>
          <p:nvPr/>
        </p:nvSpPr>
        <p:spPr>
          <a:xfrm>
            <a:off x="469532" y="3660103"/>
            <a:ext cx="9766200" cy="1389500"/>
          </a:xfrm>
          <a:prstGeom prst="rect">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lIns="79400" tIns="19850" rIns="79400" bIns="0" rtlCol="0" anchor="t" anchorCtr="0"/>
          <a:lstStyle/>
          <a:p>
            <a:pPr defTabSz="360150">
              <a:defRPr/>
            </a:pPr>
            <a:endParaRPr lang="en-US" altLang="ja-JP" sz="993" spc="-165" dirty="0">
              <a:solidFill>
                <a:prstClr val="black"/>
              </a:solidFill>
              <a:latin typeface="Meiryo UI" panose="020B0604030504040204" pitchFamily="50" charset="-128"/>
              <a:ea typeface="Meiryo UI" panose="020B0604030504040204" pitchFamily="50" charset="-128"/>
            </a:endParaRPr>
          </a:p>
        </p:txBody>
      </p:sp>
      <p:sp>
        <p:nvSpPr>
          <p:cNvPr id="251" name="正方形/長方形 250"/>
          <p:cNvSpPr/>
          <p:nvPr/>
        </p:nvSpPr>
        <p:spPr>
          <a:xfrm>
            <a:off x="469532" y="3343621"/>
            <a:ext cx="9766200" cy="317600"/>
          </a:xfrm>
          <a:prstGeom prst="rect">
            <a:avLst/>
          </a:prstGeom>
          <a:solidFill>
            <a:srgbClr val="FF9933"/>
          </a:solidFill>
          <a:ln>
            <a:noFill/>
          </a:ln>
        </p:spPr>
        <p:style>
          <a:lnRef idx="3">
            <a:schemeClr val="lt1"/>
          </a:lnRef>
          <a:fillRef idx="1">
            <a:schemeClr val="accent2"/>
          </a:fillRef>
          <a:effectRef idx="1">
            <a:schemeClr val="accent2"/>
          </a:effectRef>
          <a:fontRef idx="minor">
            <a:schemeClr val="lt1"/>
          </a:fontRef>
        </p:style>
        <p:txBody>
          <a:bodyPr wrap="square" lIns="59550" tIns="59550" bIns="59550" rtlCol="0" anchor="ctr">
            <a:noAutofit/>
          </a:bodyPr>
          <a:lstStyle/>
          <a:p>
            <a:pPr defTabSz="360150">
              <a:defRPr/>
            </a:pPr>
            <a:r>
              <a:rPr lang="ja-JP" altLang="en-US" sz="1213" b="1" dirty="0">
                <a:solidFill>
                  <a:prstClr val="white"/>
                </a:solidFill>
                <a:latin typeface="Meiryo UI" panose="020B0604030504040204" pitchFamily="50" charset="-128"/>
                <a:ea typeface="Meiryo UI" panose="020B0604030504040204" pitchFamily="50" charset="-128"/>
              </a:rPr>
              <a:t>① 地域移行に向けた実証事業（国庫委託事業）</a:t>
            </a:r>
            <a:r>
              <a:rPr lang="en-US" altLang="ja-JP" sz="993" b="1" dirty="0">
                <a:solidFill>
                  <a:prstClr val="white"/>
                </a:solidFill>
                <a:latin typeface="Meiryo UI" panose="020B0604030504040204" pitchFamily="50" charset="-128"/>
                <a:ea typeface="Meiryo UI" panose="020B0604030504040204" pitchFamily="50" charset="-128"/>
              </a:rPr>
              <a:t>(</a:t>
            </a:r>
            <a:r>
              <a:rPr lang="ja-JP" altLang="en-US" sz="993" b="1" dirty="0">
                <a:solidFill>
                  <a:prstClr val="white"/>
                </a:solidFill>
                <a:latin typeface="Meiryo UI" panose="020B0604030504040204" pitchFamily="50" charset="-128"/>
                <a:ea typeface="Meiryo UI" panose="020B0604030504040204" pitchFamily="50" charset="-128"/>
              </a:rPr>
              <a:t>国</a:t>
            </a:r>
            <a:r>
              <a:rPr lang="en-US" altLang="ja-JP" sz="993" b="1" dirty="0">
                <a:solidFill>
                  <a:prstClr val="white"/>
                </a:solidFill>
                <a:latin typeface="Meiryo UI" panose="020B0604030504040204" pitchFamily="50" charset="-128"/>
                <a:ea typeface="Meiryo UI" panose="020B0604030504040204" pitchFamily="50" charset="-128"/>
              </a:rPr>
              <a:t>10/10</a:t>
            </a:r>
            <a:r>
              <a:rPr lang="ja-JP" altLang="en-US" sz="993" b="1" dirty="0">
                <a:solidFill>
                  <a:prstClr val="white"/>
                </a:solidFill>
                <a:latin typeface="Meiryo UI" panose="020B0604030504040204" pitchFamily="50" charset="-128"/>
                <a:ea typeface="Meiryo UI" panose="020B0604030504040204" pitchFamily="50" charset="-128"/>
              </a:rPr>
              <a:t> </a:t>
            </a:r>
            <a:r>
              <a:rPr lang="en-US" altLang="ja-JP" sz="993" b="1" dirty="0">
                <a:solidFill>
                  <a:prstClr val="white"/>
                </a:solidFill>
                <a:latin typeface="Meiryo UI" panose="020B0604030504040204" pitchFamily="50" charset="-128"/>
                <a:ea typeface="Meiryo UI" panose="020B0604030504040204" pitchFamily="50" charset="-128"/>
              </a:rPr>
              <a:t>※</a:t>
            </a:r>
            <a:r>
              <a:rPr lang="ja-JP" altLang="en-US" sz="993" b="1" dirty="0">
                <a:solidFill>
                  <a:prstClr val="white"/>
                </a:solidFill>
                <a:latin typeface="Meiryo UI" panose="020B0604030504040204" pitchFamily="50" charset="-128"/>
                <a:ea typeface="Meiryo UI" panose="020B0604030504040204" pitchFamily="50" charset="-128"/>
              </a:rPr>
              <a:t>一部ゆめ基金</a:t>
            </a:r>
            <a:r>
              <a:rPr lang="en-US" altLang="ja-JP" sz="993" b="1" dirty="0">
                <a:solidFill>
                  <a:prstClr val="white"/>
                </a:solidFill>
                <a:latin typeface="Meiryo UI" panose="020B0604030504040204" pitchFamily="50" charset="-128"/>
                <a:ea typeface="Meiryo UI" panose="020B0604030504040204" pitchFamily="50" charset="-128"/>
              </a:rPr>
              <a:t>)</a:t>
            </a:r>
            <a:endParaRPr lang="ja-JP" altLang="en-US" sz="993" dirty="0">
              <a:solidFill>
                <a:prstClr val="white"/>
              </a:solidFill>
              <a:latin typeface="Meiryo UI" panose="020B0604030504040204" pitchFamily="50" charset="-128"/>
              <a:ea typeface="Meiryo UI" panose="020B0604030504040204" pitchFamily="50" charset="-128"/>
            </a:endParaRPr>
          </a:p>
        </p:txBody>
      </p:sp>
      <p:sp>
        <p:nvSpPr>
          <p:cNvPr id="254" name="角丸四角形 253"/>
          <p:cNvSpPr/>
          <p:nvPr/>
        </p:nvSpPr>
        <p:spPr>
          <a:xfrm>
            <a:off x="704950" y="3921692"/>
            <a:ext cx="9448600" cy="510699"/>
          </a:xfrm>
          <a:prstGeom prst="roundRect">
            <a:avLst>
              <a:gd name="adj" fmla="val 466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9550" tIns="59550" rIns="59550" bIns="59550" rtlCol="0" anchor="ctr" anchorCtr="0">
            <a:spAutoFit/>
          </a:bodyPr>
          <a:lstStyle/>
          <a:p>
            <a:pPr defTabSz="504200">
              <a:lnSpc>
                <a:spcPts val="1434"/>
              </a:lnSpc>
              <a:defRPr/>
            </a:pPr>
            <a:r>
              <a:rPr lang="en-US" altLang="ja-JP" sz="1103" b="1" dirty="0">
                <a:solidFill>
                  <a:prstClr val="black"/>
                </a:solidFill>
                <a:latin typeface="Meiryo UI" panose="020B0604030504040204" pitchFamily="50" charset="-128"/>
                <a:ea typeface="Meiryo UI" panose="020B0604030504040204" pitchFamily="50" charset="-128"/>
              </a:rPr>
              <a:t>〈</a:t>
            </a:r>
            <a:r>
              <a:rPr lang="ja-JP" altLang="en-US" sz="1103" b="1" dirty="0">
                <a:solidFill>
                  <a:prstClr val="black"/>
                </a:solidFill>
                <a:latin typeface="Meiryo UI" panose="020B0604030504040204" pitchFamily="50" charset="-128"/>
                <a:ea typeface="Meiryo UI" panose="020B0604030504040204" pitchFamily="50" charset="-128"/>
              </a:rPr>
              <a:t>市町村の取組み</a:t>
            </a:r>
            <a:r>
              <a:rPr lang="en-US" altLang="ja-JP" sz="1103" b="1" dirty="0">
                <a:solidFill>
                  <a:prstClr val="black"/>
                </a:solidFill>
                <a:latin typeface="Meiryo UI" panose="020B0604030504040204" pitchFamily="50" charset="-128"/>
                <a:ea typeface="Meiryo UI" panose="020B0604030504040204" pitchFamily="50" charset="-128"/>
              </a:rPr>
              <a:t>〉</a:t>
            </a:r>
            <a:r>
              <a:rPr lang="ja-JP" altLang="en-US" sz="882" b="1" dirty="0">
                <a:solidFill>
                  <a:prstClr val="black"/>
                </a:solidFill>
                <a:latin typeface="Meiryo UI" panose="020B0604030504040204" pitchFamily="50" charset="-128"/>
                <a:ea typeface="Meiryo UI" panose="020B0604030504040204" pitchFamily="50" charset="-128"/>
              </a:rPr>
              <a:t> </a:t>
            </a:r>
            <a:r>
              <a:rPr lang="ja-JP" altLang="en-US" sz="882" spc="77" dirty="0">
                <a:solidFill>
                  <a:prstClr val="black"/>
                </a:solidFill>
                <a:latin typeface="Meiryo UI" panose="020B0604030504040204" pitchFamily="50" charset="-128"/>
                <a:ea typeface="Meiryo UI" panose="020B0604030504040204" pitchFamily="50" charset="-128"/>
              </a:rPr>
              <a:t>体制整備、指導者の質・量の確保、関係団体等との連携強化、</a:t>
            </a:r>
            <a:r>
              <a:rPr lang="ja-JP" altLang="en-US" sz="882" spc="-55" dirty="0">
                <a:solidFill>
                  <a:prstClr val="black"/>
                </a:solidFill>
                <a:latin typeface="Meiryo UI" panose="020B0604030504040204" pitchFamily="50" charset="-128"/>
                <a:ea typeface="Meiryo UI" panose="020B0604030504040204" pitchFamily="50" charset="-128"/>
              </a:rPr>
              <a:t>面的・広域的な取組み、内容の充実、参加費用負担支援、学校施設活用  等</a:t>
            </a:r>
            <a:endParaRPr lang="en-US" altLang="ja-JP" sz="882" b="1" u="sng" spc="-55" dirty="0">
              <a:solidFill>
                <a:srgbClr val="FF0000"/>
              </a:solidFill>
              <a:latin typeface="Meiryo UI" panose="020B0604030504040204" pitchFamily="50" charset="-128"/>
              <a:ea typeface="Meiryo UI" panose="020B0604030504040204" pitchFamily="50" charset="-128"/>
            </a:endParaRPr>
          </a:p>
          <a:p>
            <a:pPr defTabSz="504200">
              <a:lnSpc>
                <a:spcPts val="331"/>
              </a:lnSpc>
              <a:defRPr/>
            </a:pPr>
            <a:endParaRPr lang="en-US" altLang="ja-JP" sz="1103" dirty="0">
              <a:solidFill>
                <a:prstClr val="black"/>
              </a:solidFill>
              <a:latin typeface="Meiryo UI" panose="020B0604030504040204" pitchFamily="50" charset="-128"/>
              <a:ea typeface="Meiryo UI" panose="020B0604030504040204" pitchFamily="50" charset="-128"/>
            </a:endParaRPr>
          </a:p>
          <a:p>
            <a:pPr defTabSz="504200">
              <a:lnSpc>
                <a:spcPts val="1434"/>
              </a:lnSpc>
              <a:defRPr/>
            </a:pPr>
            <a:r>
              <a:rPr lang="en-US" altLang="ja-JP" sz="1103" b="1" dirty="0">
                <a:solidFill>
                  <a:prstClr val="black"/>
                </a:solidFill>
                <a:latin typeface="Meiryo UI" panose="020B0604030504040204" pitchFamily="50" charset="-128"/>
                <a:ea typeface="Meiryo UI" panose="020B0604030504040204" pitchFamily="50" charset="-128"/>
              </a:rPr>
              <a:t>〈</a:t>
            </a:r>
            <a:r>
              <a:rPr lang="ja-JP" altLang="en-US" sz="1103" b="1" dirty="0">
                <a:solidFill>
                  <a:prstClr val="black"/>
                </a:solidFill>
                <a:latin typeface="Meiryo UI" panose="020B0604030504040204" pitchFamily="50" charset="-128"/>
                <a:ea typeface="Meiryo UI" panose="020B0604030504040204" pitchFamily="50" charset="-128"/>
              </a:rPr>
              <a:t>大阪府の取組み</a:t>
            </a:r>
            <a:r>
              <a:rPr lang="en-US" altLang="ja-JP" sz="1103" b="1" dirty="0">
                <a:solidFill>
                  <a:prstClr val="black"/>
                </a:solidFill>
                <a:latin typeface="Meiryo UI" panose="020B0604030504040204" pitchFamily="50" charset="-128"/>
                <a:ea typeface="Meiryo UI" panose="020B0604030504040204" pitchFamily="50" charset="-128"/>
              </a:rPr>
              <a:t>〉</a:t>
            </a:r>
            <a:r>
              <a:rPr lang="en-US" altLang="ja-JP" sz="1103" dirty="0">
                <a:solidFill>
                  <a:prstClr val="black"/>
                </a:solidFill>
                <a:latin typeface="Meiryo UI" panose="020B0604030504040204" pitchFamily="50" charset="-128"/>
                <a:ea typeface="Meiryo UI" panose="020B0604030504040204" pitchFamily="50" charset="-128"/>
              </a:rPr>
              <a:t> </a:t>
            </a:r>
            <a:r>
              <a:rPr lang="ja-JP" altLang="en-US" sz="882" dirty="0">
                <a:solidFill>
                  <a:prstClr val="black"/>
                </a:solidFill>
                <a:latin typeface="Meiryo UI" panose="020B0604030504040204" pitchFamily="50" charset="-128"/>
                <a:ea typeface="Meiryo UI" panose="020B0604030504040204" pitchFamily="50" charset="-128"/>
              </a:rPr>
              <a:t>検討会議</a:t>
            </a:r>
            <a:r>
              <a:rPr lang="en-US" altLang="ja-JP" sz="662" dirty="0">
                <a:solidFill>
                  <a:prstClr val="black"/>
                </a:solidFill>
                <a:latin typeface="Meiryo UI" panose="020B0604030504040204" pitchFamily="50" charset="-128"/>
                <a:ea typeface="Meiryo UI" panose="020B0604030504040204" pitchFamily="50" charset="-128"/>
              </a:rPr>
              <a:t>(</a:t>
            </a:r>
            <a:r>
              <a:rPr lang="ja-JP" altLang="en-US" sz="662" dirty="0">
                <a:solidFill>
                  <a:prstClr val="black"/>
                </a:solidFill>
                <a:latin typeface="Meiryo UI" panose="020B0604030504040204" pitchFamily="50" charset="-128"/>
                <a:ea typeface="Meiryo UI" panose="020B0604030504040204" pitchFamily="50" charset="-128"/>
              </a:rPr>
              <a:t>年３回予定</a:t>
            </a:r>
            <a:r>
              <a:rPr lang="en-US" altLang="ja-JP" sz="662" dirty="0">
                <a:solidFill>
                  <a:prstClr val="black"/>
                </a:solidFill>
                <a:latin typeface="Meiryo UI" panose="020B0604030504040204" pitchFamily="50" charset="-128"/>
                <a:ea typeface="Meiryo UI" panose="020B0604030504040204" pitchFamily="50" charset="-128"/>
              </a:rPr>
              <a:t>)</a:t>
            </a:r>
            <a:r>
              <a:rPr lang="ja-JP" altLang="en-US" sz="882" dirty="0">
                <a:solidFill>
                  <a:prstClr val="black"/>
                </a:solidFill>
                <a:latin typeface="Meiryo UI" panose="020B0604030504040204" pitchFamily="50" charset="-128"/>
                <a:ea typeface="Meiryo UI" panose="020B0604030504040204" pitchFamily="50" charset="-128"/>
              </a:rPr>
              <a:t>、進捗状況確認、成果発表会</a:t>
            </a:r>
            <a:r>
              <a:rPr lang="en-US" altLang="ja-JP" sz="662" dirty="0">
                <a:solidFill>
                  <a:prstClr val="black"/>
                </a:solidFill>
                <a:latin typeface="Meiryo UI" panose="020B0604030504040204" pitchFamily="50" charset="-128"/>
                <a:ea typeface="Meiryo UI" panose="020B0604030504040204" pitchFamily="50" charset="-128"/>
              </a:rPr>
              <a:t>(</a:t>
            </a:r>
            <a:r>
              <a:rPr lang="ja-JP" altLang="en-US" sz="662" dirty="0">
                <a:solidFill>
                  <a:prstClr val="black"/>
                </a:solidFill>
                <a:latin typeface="Meiryo UI" panose="020B0604030504040204" pitchFamily="50" charset="-128"/>
                <a:ea typeface="Meiryo UI" panose="020B0604030504040204" pitchFamily="50" charset="-128"/>
              </a:rPr>
              <a:t>年度末</a:t>
            </a:r>
            <a:r>
              <a:rPr lang="en-US" altLang="ja-JP" sz="662" dirty="0">
                <a:solidFill>
                  <a:prstClr val="black"/>
                </a:solidFill>
                <a:latin typeface="Meiryo UI" panose="020B0604030504040204" pitchFamily="50" charset="-128"/>
                <a:ea typeface="Meiryo UI" panose="020B0604030504040204" pitchFamily="50" charset="-128"/>
              </a:rPr>
              <a:t>)</a:t>
            </a:r>
            <a:r>
              <a:rPr lang="ja-JP" altLang="en-US" sz="882" dirty="0" err="1">
                <a:solidFill>
                  <a:prstClr val="black"/>
                </a:solidFill>
                <a:latin typeface="Meiryo UI" panose="020B0604030504040204" pitchFamily="50" charset="-128"/>
                <a:ea typeface="Meiryo UI" panose="020B0604030504040204" pitchFamily="50" charset="-128"/>
              </a:rPr>
              <a:t>、</a:t>
            </a:r>
            <a:r>
              <a:rPr lang="ja-JP" altLang="en-US" sz="882" dirty="0">
                <a:solidFill>
                  <a:prstClr val="black"/>
                </a:solidFill>
                <a:latin typeface="Meiryo UI" panose="020B0604030504040204" pitchFamily="50" charset="-128"/>
                <a:ea typeface="Meiryo UI" panose="020B0604030504040204" pitchFamily="50" charset="-128"/>
              </a:rPr>
              <a:t>指導者の質の向上</a:t>
            </a:r>
            <a:r>
              <a:rPr lang="en-US" altLang="ja-JP" sz="662" dirty="0">
                <a:solidFill>
                  <a:prstClr val="black"/>
                </a:solidFill>
                <a:latin typeface="Meiryo UI" panose="020B0604030504040204" pitchFamily="50" charset="-128"/>
                <a:ea typeface="Meiryo UI" panose="020B0604030504040204" pitchFamily="50" charset="-128"/>
              </a:rPr>
              <a:t>(</a:t>
            </a:r>
            <a:r>
              <a:rPr lang="ja-JP" altLang="en-US" sz="662" dirty="0">
                <a:solidFill>
                  <a:prstClr val="black"/>
                </a:solidFill>
                <a:latin typeface="Meiryo UI" panose="020B0604030504040204" pitchFamily="50" charset="-128"/>
                <a:ea typeface="Meiryo UI" panose="020B0604030504040204" pitchFamily="50" charset="-128"/>
              </a:rPr>
              <a:t>研修動画コンテンツ作成等</a:t>
            </a:r>
            <a:r>
              <a:rPr lang="en-US" altLang="ja-JP" sz="662" dirty="0">
                <a:solidFill>
                  <a:prstClr val="black"/>
                </a:solidFill>
                <a:latin typeface="Meiryo UI" panose="020B0604030504040204" pitchFamily="50" charset="-128"/>
                <a:ea typeface="Meiryo UI" panose="020B0604030504040204" pitchFamily="50" charset="-128"/>
              </a:rPr>
              <a:t>)</a:t>
            </a:r>
            <a:r>
              <a:rPr lang="ja-JP" altLang="en-US" sz="882" dirty="0" err="1">
                <a:solidFill>
                  <a:prstClr val="black"/>
                </a:solidFill>
                <a:latin typeface="Meiryo UI" panose="020B0604030504040204" pitchFamily="50" charset="-128"/>
                <a:ea typeface="Meiryo UI" panose="020B0604030504040204" pitchFamily="50" charset="-128"/>
              </a:rPr>
              <a:t>、</a:t>
            </a:r>
            <a:r>
              <a:rPr lang="ja-JP" altLang="en-US" sz="882" dirty="0">
                <a:solidFill>
                  <a:prstClr val="black"/>
                </a:solidFill>
                <a:latin typeface="Meiryo UI" panose="020B0604030504040204" pitchFamily="50" charset="-128"/>
                <a:ea typeface="Meiryo UI" panose="020B0604030504040204" pitchFamily="50" charset="-128"/>
              </a:rPr>
              <a:t>広報活動</a:t>
            </a:r>
            <a:r>
              <a:rPr lang="en-US" altLang="ja-JP" sz="662" dirty="0">
                <a:solidFill>
                  <a:prstClr val="black"/>
                </a:solidFill>
                <a:latin typeface="Meiryo UI" panose="020B0604030504040204" pitchFamily="50" charset="-128"/>
                <a:ea typeface="Meiryo UI" panose="020B0604030504040204" pitchFamily="50" charset="-128"/>
              </a:rPr>
              <a:t>(</a:t>
            </a:r>
            <a:r>
              <a:rPr lang="ja-JP" altLang="en-US" sz="662" dirty="0">
                <a:solidFill>
                  <a:prstClr val="black"/>
                </a:solidFill>
                <a:latin typeface="Meiryo UI" panose="020B0604030504040204" pitchFamily="50" charset="-128"/>
                <a:ea typeface="Meiryo UI" panose="020B0604030504040204" pitchFamily="50" charset="-128"/>
              </a:rPr>
              <a:t>府民向け案内</a:t>
            </a:r>
            <a:r>
              <a:rPr lang="en-US" altLang="ja-JP" sz="662" dirty="0">
                <a:solidFill>
                  <a:prstClr val="black"/>
                </a:solidFill>
                <a:latin typeface="Meiryo UI" panose="020B0604030504040204" pitchFamily="50" charset="-128"/>
                <a:ea typeface="Meiryo UI" panose="020B0604030504040204" pitchFamily="50" charset="-128"/>
              </a:rPr>
              <a:t>)</a:t>
            </a:r>
            <a:r>
              <a:rPr lang="ja-JP" altLang="en-US" sz="882" dirty="0">
                <a:solidFill>
                  <a:prstClr val="black"/>
                </a:solidFill>
                <a:latin typeface="Meiryo UI" panose="020B0604030504040204" pitchFamily="50" charset="-128"/>
                <a:ea typeface="Meiryo UI" panose="020B0604030504040204" pitchFamily="50" charset="-128"/>
              </a:rPr>
              <a:t>、富田林中における取組み</a:t>
            </a:r>
            <a:endParaRPr lang="en-US" altLang="ja-JP" sz="882" dirty="0">
              <a:solidFill>
                <a:prstClr val="black"/>
              </a:solidFill>
              <a:latin typeface="Meiryo UI" panose="020B0604030504040204" pitchFamily="50" charset="-128"/>
              <a:ea typeface="Meiryo UI" panose="020B0604030504040204" pitchFamily="50" charset="-128"/>
            </a:endParaRPr>
          </a:p>
        </p:txBody>
      </p:sp>
      <p:grpSp>
        <p:nvGrpSpPr>
          <p:cNvPr id="284" name="グループ化 283"/>
          <p:cNvGrpSpPr/>
          <p:nvPr/>
        </p:nvGrpSpPr>
        <p:grpSpPr>
          <a:xfrm>
            <a:off x="5302741" y="3383317"/>
            <a:ext cx="460126" cy="238200"/>
            <a:chOff x="3892830" y="2829679"/>
            <a:chExt cx="417243" cy="216000"/>
          </a:xfrm>
        </p:grpSpPr>
        <p:pic>
          <p:nvPicPr>
            <p:cNvPr id="280" name="図 279"/>
            <p:cNvPicPr>
              <a:picLocks noChangeAspect="1"/>
            </p:cNvPicPr>
            <p:nvPr/>
          </p:nvPicPr>
          <p:blipFill rotWithShape="1">
            <a:blip r:embed="rId3" cstate="print">
              <a:extLst>
                <a:ext uri="{28A0092B-C50C-407E-A947-70E740481C1C}">
                  <a14:useLocalDpi xmlns:a14="http://schemas.microsoft.com/office/drawing/2010/main" val="0"/>
                </a:ext>
              </a:extLst>
            </a:blip>
            <a:srcRect l="12857" t="22821" r="12921" b="22513"/>
            <a:stretch/>
          </p:blipFill>
          <p:spPr>
            <a:xfrm>
              <a:off x="3954816" y="2829679"/>
              <a:ext cx="293271" cy="216000"/>
            </a:xfrm>
            <a:prstGeom prst="rect">
              <a:avLst/>
            </a:prstGeom>
          </p:spPr>
        </p:pic>
        <p:sp>
          <p:nvSpPr>
            <p:cNvPr id="283" name="正方形/長方形 282"/>
            <p:cNvSpPr/>
            <p:nvPr/>
          </p:nvSpPr>
          <p:spPr>
            <a:xfrm>
              <a:off x="3892830" y="2829957"/>
              <a:ext cx="417243" cy="215425"/>
            </a:xfrm>
            <a:prstGeom prst="rect">
              <a:avLst/>
            </a:prstGeom>
            <a:noFill/>
          </p:spPr>
          <p:txBody>
            <a:bodyPr wrap="none" lIns="100838" tIns="50419" rIns="100838" bIns="50419">
              <a:spAutoFit/>
            </a:bodyPr>
            <a:lstStyle/>
            <a:p>
              <a:pPr algn="ctr" defTabSz="504200">
                <a:defRPr/>
              </a:pPr>
              <a:r>
                <a:rPr kumimoji="0" lang="ja-JP" altLang="en-US" sz="882" b="1" dirty="0">
                  <a:ln w="0">
                    <a:solidFill>
                      <a:prstClr val="white"/>
                    </a:solidFill>
                  </a:ln>
                  <a:solidFill>
                    <a:prstClr val="white"/>
                  </a:solidFill>
                  <a:latin typeface="Meiryo UI" panose="020B0604030504040204" pitchFamily="50" charset="-128"/>
                  <a:ea typeface="Meiryo UI" panose="020B0604030504040204" pitchFamily="50" charset="-128"/>
                </a:rPr>
                <a:t>拡</a:t>
              </a:r>
              <a:r>
                <a:rPr kumimoji="0" lang="ja-JP" altLang="en-US" sz="662" dirty="0">
                  <a:ln w="0">
                    <a:solidFill>
                      <a:prstClr val="white"/>
                    </a:solidFill>
                  </a:ln>
                  <a:solidFill>
                    <a:prstClr val="white"/>
                  </a:solidFill>
                  <a:latin typeface="Meiryo UI" panose="020B0604030504040204" pitchFamily="50" charset="-128"/>
                  <a:ea typeface="Meiryo UI" panose="020B0604030504040204" pitchFamily="50" charset="-128"/>
                </a:rPr>
                <a:t> </a:t>
              </a:r>
              <a:r>
                <a:rPr kumimoji="0" lang="ja-JP" altLang="en-US" sz="882" b="1" dirty="0">
                  <a:ln w="0">
                    <a:solidFill>
                      <a:prstClr val="white"/>
                    </a:solidFill>
                  </a:ln>
                  <a:solidFill>
                    <a:prstClr val="white"/>
                  </a:solidFill>
                  <a:latin typeface="Meiryo UI" panose="020B0604030504040204" pitchFamily="50" charset="-128"/>
                  <a:ea typeface="Meiryo UI" panose="020B0604030504040204" pitchFamily="50" charset="-128"/>
                </a:rPr>
                <a:t>充</a:t>
              </a:r>
            </a:p>
          </p:txBody>
        </p:sp>
      </p:grpSp>
      <p:sp>
        <p:nvSpPr>
          <p:cNvPr id="291" name="正方形/長方形 290"/>
          <p:cNvSpPr/>
          <p:nvPr/>
        </p:nvSpPr>
        <p:spPr>
          <a:xfrm>
            <a:off x="472003" y="3063939"/>
            <a:ext cx="9766200" cy="260789"/>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tIns="19850" bIns="19850" rtlCol="0" anchor="ctr">
            <a:spAutoFit/>
          </a:bodyPr>
          <a:lstStyle/>
          <a:p>
            <a:pPr defTabSz="504200">
              <a:defRPr/>
            </a:pPr>
            <a:r>
              <a:rPr lang="ja-JP" altLang="en-US" sz="1434" b="1" dirty="0">
                <a:solidFill>
                  <a:prstClr val="white"/>
                </a:solidFill>
                <a:latin typeface="Meiryo UI" panose="020B0604030504040204" pitchFamily="50" charset="-128"/>
                <a:ea typeface="Meiryo UI" panose="020B0604030504040204" pitchFamily="50" charset="-128"/>
              </a:rPr>
              <a:t>事業内容</a:t>
            </a:r>
          </a:p>
        </p:txBody>
      </p:sp>
      <p:sp>
        <p:nvSpPr>
          <p:cNvPr id="294" name="正方形/長方形 293"/>
          <p:cNvSpPr/>
          <p:nvPr/>
        </p:nvSpPr>
        <p:spPr>
          <a:xfrm>
            <a:off x="469532" y="5370125"/>
            <a:ext cx="9766200" cy="1310100"/>
          </a:xfrm>
          <a:prstGeom prst="rect">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lIns="79400" tIns="226290" rIns="79400" bIns="0" rtlCol="0" anchor="t" anchorCtr="0"/>
          <a:lstStyle/>
          <a:p>
            <a:pPr defTabSz="360150">
              <a:defRPr/>
            </a:pPr>
            <a:r>
              <a:rPr lang="ja-JP" altLang="en-US" sz="1213" dirty="0">
                <a:solidFill>
                  <a:prstClr val="black"/>
                </a:solidFill>
                <a:latin typeface="Meiryo UI" panose="020B0604030504040204" pitchFamily="50" charset="-128"/>
                <a:ea typeface="Meiryo UI" panose="020B0604030504040204" pitchFamily="50" charset="-128"/>
              </a:rPr>
              <a:t>　教員に代わり指導を担う部活動指導員の配置支援から、生徒のニーズを踏まえた活動の保障や</a:t>
            </a:r>
            <a:r>
              <a:rPr lang="ja-JP" altLang="en-US" sz="1213" u="sng" dirty="0">
                <a:solidFill>
                  <a:prstClr val="black"/>
                </a:solidFill>
                <a:latin typeface="Meiryo UI" panose="020B0604030504040204" pitchFamily="50" charset="-128"/>
                <a:ea typeface="Meiryo UI" panose="020B0604030504040204" pitchFamily="50" charset="-128"/>
              </a:rPr>
              <a:t>地域移行に向けた地域連携を促進</a:t>
            </a:r>
            <a:r>
              <a:rPr lang="ja-JP" altLang="en-US" sz="1213" dirty="0">
                <a:solidFill>
                  <a:prstClr val="black"/>
                </a:solidFill>
                <a:latin typeface="Meiryo UI" panose="020B0604030504040204" pitchFamily="50" charset="-128"/>
                <a:ea typeface="Meiryo UI" panose="020B0604030504040204" pitchFamily="50" charset="-128"/>
              </a:rPr>
              <a:t>する。</a:t>
            </a:r>
            <a:r>
              <a:rPr lang="ja-JP" altLang="en-US" sz="993" spc="-165" dirty="0">
                <a:solidFill>
                  <a:prstClr val="black"/>
                </a:solidFill>
                <a:latin typeface="Meiryo UI" panose="020B0604030504040204" pitchFamily="50" charset="-128"/>
                <a:ea typeface="Meiryo UI" panose="020B0604030504040204" pitchFamily="50" charset="-128"/>
              </a:rPr>
              <a:t>（府方針</a:t>
            </a:r>
            <a:r>
              <a:rPr lang="en-US" altLang="ja-JP" sz="993" spc="-165" dirty="0">
                <a:solidFill>
                  <a:prstClr val="black"/>
                </a:solidFill>
                <a:latin typeface="Meiryo UI" panose="020B0604030504040204" pitchFamily="50" charset="-128"/>
                <a:ea typeface="Meiryo UI" panose="020B0604030504040204" pitchFamily="50" charset="-128"/>
              </a:rPr>
              <a:t>P.11</a:t>
            </a:r>
            <a:r>
              <a:rPr lang="ja-JP" altLang="en-US" sz="993" spc="-165" dirty="0">
                <a:solidFill>
                  <a:prstClr val="black"/>
                </a:solidFill>
                <a:latin typeface="Meiryo UI" panose="020B0604030504040204" pitchFamily="50" charset="-128"/>
                <a:ea typeface="Meiryo UI" panose="020B0604030504040204" pitchFamily="50" charset="-128"/>
              </a:rPr>
              <a:t>）</a:t>
            </a:r>
            <a:endParaRPr lang="en-US" altLang="ja-JP" sz="1213" spc="-165" dirty="0">
              <a:solidFill>
                <a:prstClr val="black"/>
              </a:solidFill>
              <a:latin typeface="Meiryo UI" panose="020B0604030504040204" pitchFamily="50" charset="-128"/>
              <a:ea typeface="Meiryo UI" panose="020B0604030504040204" pitchFamily="50" charset="-128"/>
            </a:endParaRPr>
          </a:p>
        </p:txBody>
      </p:sp>
      <p:sp>
        <p:nvSpPr>
          <p:cNvPr id="295" name="正方形/長方形 294"/>
          <p:cNvSpPr/>
          <p:nvPr/>
        </p:nvSpPr>
        <p:spPr>
          <a:xfrm>
            <a:off x="469532" y="5076232"/>
            <a:ext cx="9766200" cy="516100"/>
          </a:xfrm>
          <a:prstGeom prst="rect">
            <a:avLst/>
          </a:prstGeom>
          <a:solidFill>
            <a:srgbClr val="FF9933"/>
          </a:solidFill>
          <a:ln>
            <a:noFill/>
          </a:ln>
        </p:spPr>
        <p:style>
          <a:lnRef idx="3">
            <a:schemeClr val="lt1"/>
          </a:lnRef>
          <a:fillRef idx="1">
            <a:schemeClr val="accent2"/>
          </a:fillRef>
          <a:effectRef idx="1">
            <a:schemeClr val="accent2"/>
          </a:effectRef>
          <a:fontRef idx="minor">
            <a:schemeClr val="lt1"/>
          </a:fontRef>
        </p:style>
        <p:txBody>
          <a:bodyPr wrap="square" lIns="59550" tIns="59550" bIns="59550" rtlCol="0" anchor="ctr" anchorCtr="0">
            <a:noAutofit/>
          </a:bodyPr>
          <a:lstStyle/>
          <a:p>
            <a:pPr defTabSz="360150">
              <a:defRPr/>
            </a:pPr>
            <a:r>
              <a:rPr lang="ja-JP" altLang="en-US" sz="1213" b="1" dirty="0">
                <a:solidFill>
                  <a:prstClr val="white"/>
                </a:solidFill>
                <a:latin typeface="Meiryo UI" panose="020B0604030504040204" pitchFamily="50" charset="-128"/>
                <a:ea typeface="Meiryo UI" panose="020B0604030504040204" pitchFamily="50" charset="-128"/>
              </a:rPr>
              <a:t>② 部活動指導員の配置支援（国庫補助事業）</a:t>
            </a:r>
            <a:r>
              <a:rPr lang="en-US" altLang="zh-CN" sz="993" b="1" dirty="0">
                <a:solidFill>
                  <a:prstClr val="white"/>
                </a:solidFill>
                <a:latin typeface="Meiryo UI" panose="020B0604030504040204" pitchFamily="50" charset="-128"/>
                <a:ea typeface="Meiryo UI" panose="020B0604030504040204" pitchFamily="50" charset="-128"/>
              </a:rPr>
              <a:t>(</a:t>
            </a:r>
            <a:r>
              <a:rPr lang="zh-CN" altLang="en-US" sz="993" b="1" dirty="0">
                <a:solidFill>
                  <a:prstClr val="white"/>
                </a:solidFill>
                <a:latin typeface="Meiryo UI" panose="020B0604030504040204" pitchFamily="50" charset="-128"/>
                <a:ea typeface="Meiryo UI" panose="020B0604030504040204" pitchFamily="50" charset="-128"/>
              </a:rPr>
              <a:t>国</a:t>
            </a:r>
            <a:r>
              <a:rPr lang="en-US" altLang="zh-CN" sz="993" b="1" dirty="0">
                <a:solidFill>
                  <a:prstClr val="white"/>
                </a:solidFill>
                <a:latin typeface="Meiryo UI" panose="020B0604030504040204" pitchFamily="50" charset="-128"/>
                <a:ea typeface="Meiryo UI" panose="020B0604030504040204" pitchFamily="50" charset="-128"/>
              </a:rPr>
              <a:t>1/3</a:t>
            </a:r>
            <a:r>
              <a:rPr lang="zh-CN" altLang="en-US" sz="993" b="1" dirty="0">
                <a:solidFill>
                  <a:prstClr val="white"/>
                </a:solidFill>
                <a:latin typeface="Meiryo UI" panose="020B0604030504040204" pitchFamily="50" charset="-128"/>
                <a:ea typeface="Meiryo UI" panose="020B0604030504040204" pitchFamily="50" charset="-128"/>
              </a:rPr>
              <a:t>府</a:t>
            </a:r>
            <a:r>
              <a:rPr lang="en-US" altLang="zh-CN" sz="993" b="1" dirty="0">
                <a:solidFill>
                  <a:prstClr val="white"/>
                </a:solidFill>
                <a:latin typeface="Meiryo UI" panose="020B0604030504040204" pitchFamily="50" charset="-128"/>
                <a:ea typeface="Meiryo UI" panose="020B0604030504040204" pitchFamily="50" charset="-128"/>
              </a:rPr>
              <a:t>1/3</a:t>
            </a:r>
            <a:r>
              <a:rPr lang="zh-CN" altLang="en-US" sz="993" b="1" dirty="0">
                <a:solidFill>
                  <a:prstClr val="white"/>
                </a:solidFill>
                <a:latin typeface="Meiryo UI" panose="020B0604030504040204" pitchFamily="50" charset="-128"/>
                <a:ea typeface="Meiryo UI" panose="020B0604030504040204" pitchFamily="50" charset="-128"/>
              </a:rPr>
              <a:t>市</a:t>
            </a:r>
            <a:r>
              <a:rPr lang="en-US" altLang="zh-CN" sz="993" b="1" dirty="0">
                <a:solidFill>
                  <a:prstClr val="white"/>
                </a:solidFill>
                <a:latin typeface="Meiryo UI" panose="020B0604030504040204" pitchFamily="50" charset="-128"/>
                <a:ea typeface="Meiryo UI" panose="020B0604030504040204" pitchFamily="50" charset="-128"/>
              </a:rPr>
              <a:t>1/3)</a:t>
            </a:r>
            <a:endParaRPr lang="ja-JP" altLang="en-US" sz="993" dirty="0">
              <a:solidFill>
                <a:prstClr val="white"/>
              </a:solidFill>
              <a:latin typeface="Meiryo UI" panose="020B0604030504040204" pitchFamily="50" charset="-128"/>
              <a:ea typeface="Meiryo UI" panose="020B0604030504040204" pitchFamily="50" charset="-128"/>
            </a:endParaRPr>
          </a:p>
        </p:txBody>
      </p:sp>
      <p:sp>
        <p:nvSpPr>
          <p:cNvPr id="296" name="角丸四角形 295"/>
          <p:cNvSpPr/>
          <p:nvPr/>
        </p:nvSpPr>
        <p:spPr>
          <a:xfrm>
            <a:off x="704947" y="5799751"/>
            <a:ext cx="9448600" cy="852978"/>
          </a:xfrm>
          <a:prstGeom prst="roundRect">
            <a:avLst>
              <a:gd name="adj" fmla="val 466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9550" tIns="39700" rIns="59550" bIns="39700" rtlCol="0" anchor="ctr" anchorCtr="0">
            <a:spAutoFit/>
          </a:bodyPr>
          <a:lstStyle/>
          <a:p>
            <a:pPr defTabSz="504200">
              <a:lnSpc>
                <a:spcPts val="1434"/>
              </a:lnSpc>
              <a:defRPr/>
            </a:pPr>
            <a:r>
              <a:rPr lang="en-US" altLang="ja-JP" sz="1213" dirty="0">
                <a:solidFill>
                  <a:prstClr val="black"/>
                </a:solidFill>
                <a:latin typeface="Meiryo UI" panose="020B0604030504040204" pitchFamily="50" charset="-128"/>
                <a:ea typeface="Meiryo UI" panose="020B0604030504040204" pitchFamily="50" charset="-128"/>
              </a:rPr>
              <a:t>【</a:t>
            </a:r>
            <a:r>
              <a:rPr lang="ja-JP" altLang="en-US" sz="1213" dirty="0">
                <a:solidFill>
                  <a:prstClr val="black"/>
                </a:solidFill>
                <a:latin typeface="Meiryo UI" panose="020B0604030504040204" pitchFamily="50" charset="-128"/>
                <a:ea typeface="Meiryo UI" panose="020B0604030504040204" pitchFamily="50" charset="-128"/>
              </a:rPr>
              <a:t>令和６年度 優先的配分基準</a:t>
            </a:r>
            <a:r>
              <a:rPr lang="en-US" altLang="ja-JP" sz="1213" dirty="0">
                <a:solidFill>
                  <a:prstClr val="black"/>
                </a:solidFill>
                <a:latin typeface="Meiryo UI" panose="020B0604030504040204" pitchFamily="50" charset="-128"/>
                <a:ea typeface="Meiryo UI" panose="020B0604030504040204" pitchFamily="50" charset="-128"/>
              </a:rPr>
              <a:t>】</a:t>
            </a:r>
          </a:p>
          <a:p>
            <a:pPr defTabSz="504200">
              <a:lnSpc>
                <a:spcPts val="1434"/>
              </a:lnSpc>
              <a:defRPr/>
            </a:pPr>
            <a:r>
              <a:rPr lang="ja-JP" altLang="en-US" sz="1213" dirty="0">
                <a:solidFill>
                  <a:prstClr val="black"/>
                </a:solidFill>
                <a:latin typeface="Meiryo UI" panose="020B0604030504040204" pitchFamily="50" charset="-128"/>
                <a:ea typeface="Meiryo UI" panose="020B0604030504040204" pitchFamily="50" charset="-128"/>
              </a:rPr>
              <a:t> ◆地域移行に向けた取組み状況</a:t>
            </a:r>
            <a:endParaRPr lang="en-US" altLang="ja-JP" sz="1213" dirty="0">
              <a:solidFill>
                <a:prstClr val="black"/>
              </a:solidFill>
              <a:latin typeface="Meiryo UI" panose="020B0604030504040204" pitchFamily="50" charset="-128"/>
              <a:ea typeface="Meiryo UI" panose="020B0604030504040204" pitchFamily="50" charset="-128"/>
            </a:endParaRPr>
          </a:p>
          <a:p>
            <a:pPr defTabSz="504200">
              <a:lnSpc>
                <a:spcPts val="1434"/>
              </a:lnSpc>
              <a:defRPr/>
            </a:pPr>
            <a:r>
              <a:rPr lang="ja-JP" altLang="en-US" sz="1103" dirty="0">
                <a:solidFill>
                  <a:prstClr val="black"/>
                </a:solidFill>
                <a:latin typeface="Meiryo UI" panose="020B0604030504040204" pitchFamily="50" charset="-128"/>
                <a:ea typeface="Meiryo UI" panose="020B0604030504040204" pitchFamily="50" charset="-128"/>
              </a:rPr>
              <a:t>　　　域内実態把握調査、地域移行説明会・研修会の開催、協議会の開催、地域移行に向けた方針策定、国事業の実施状況等</a:t>
            </a:r>
            <a:endParaRPr lang="en-US" altLang="ja-JP" sz="1103" dirty="0">
              <a:solidFill>
                <a:prstClr val="black"/>
              </a:solidFill>
              <a:latin typeface="Meiryo UI" panose="020B0604030504040204" pitchFamily="50" charset="-128"/>
              <a:ea typeface="Meiryo UI" panose="020B0604030504040204" pitchFamily="50" charset="-128"/>
            </a:endParaRPr>
          </a:p>
          <a:p>
            <a:pPr defTabSz="504200">
              <a:lnSpc>
                <a:spcPts val="331"/>
              </a:lnSpc>
              <a:defRPr/>
            </a:pPr>
            <a:endParaRPr lang="en-US" altLang="ja-JP" sz="1103" dirty="0">
              <a:solidFill>
                <a:prstClr val="black"/>
              </a:solidFill>
              <a:latin typeface="Meiryo UI" panose="020B0604030504040204" pitchFamily="50" charset="-128"/>
              <a:ea typeface="Meiryo UI" panose="020B0604030504040204" pitchFamily="50" charset="-128"/>
            </a:endParaRPr>
          </a:p>
          <a:p>
            <a:pPr defTabSz="504200">
              <a:lnSpc>
                <a:spcPts val="1434"/>
              </a:lnSpc>
              <a:defRPr/>
            </a:pPr>
            <a:r>
              <a:rPr lang="ja-JP" altLang="en-US" sz="1213" dirty="0">
                <a:solidFill>
                  <a:prstClr val="black"/>
                </a:solidFill>
                <a:latin typeface="Meiryo UI" panose="020B0604030504040204" pitchFamily="50" charset="-128"/>
                <a:ea typeface="Meiryo UI" panose="020B0604030504040204" pitchFamily="50" charset="-128"/>
              </a:rPr>
              <a:t> ◆時間外在校等時間の削減状況</a:t>
            </a:r>
            <a:endParaRPr lang="en-US" altLang="ja-JP" sz="1213" dirty="0">
              <a:solidFill>
                <a:prstClr val="black"/>
              </a:solidFill>
              <a:latin typeface="Meiryo UI" panose="020B0604030504040204" pitchFamily="50" charset="-128"/>
              <a:ea typeface="Meiryo UI" panose="020B0604030504040204" pitchFamily="50" charset="-128"/>
            </a:endParaRPr>
          </a:p>
        </p:txBody>
      </p:sp>
      <p:grpSp>
        <p:nvGrpSpPr>
          <p:cNvPr id="297" name="グループ化 296"/>
          <p:cNvGrpSpPr/>
          <p:nvPr/>
        </p:nvGrpSpPr>
        <p:grpSpPr>
          <a:xfrm>
            <a:off x="4884451" y="5245894"/>
            <a:ext cx="460126" cy="238200"/>
            <a:chOff x="3892830" y="2829679"/>
            <a:chExt cx="417243" cy="216000"/>
          </a:xfrm>
        </p:grpSpPr>
        <p:pic>
          <p:nvPicPr>
            <p:cNvPr id="298" name="図 297"/>
            <p:cNvPicPr>
              <a:picLocks noChangeAspect="1"/>
            </p:cNvPicPr>
            <p:nvPr/>
          </p:nvPicPr>
          <p:blipFill rotWithShape="1">
            <a:blip r:embed="rId3" cstate="print">
              <a:extLst>
                <a:ext uri="{28A0092B-C50C-407E-A947-70E740481C1C}">
                  <a14:useLocalDpi xmlns:a14="http://schemas.microsoft.com/office/drawing/2010/main" val="0"/>
                </a:ext>
              </a:extLst>
            </a:blip>
            <a:srcRect l="12857" t="22821" r="12921" b="22513"/>
            <a:stretch/>
          </p:blipFill>
          <p:spPr>
            <a:xfrm>
              <a:off x="3954816" y="2829679"/>
              <a:ext cx="293271" cy="216000"/>
            </a:xfrm>
            <a:prstGeom prst="rect">
              <a:avLst/>
            </a:prstGeom>
          </p:spPr>
        </p:pic>
        <p:sp>
          <p:nvSpPr>
            <p:cNvPr id="299" name="正方形/長方形 298"/>
            <p:cNvSpPr/>
            <p:nvPr/>
          </p:nvSpPr>
          <p:spPr>
            <a:xfrm>
              <a:off x="3892830" y="2829957"/>
              <a:ext cx="417243" cy="215425"/>
            </a:xfrm>
            <a:prstGeom prst="rect">
              <a:avLst/>
            </a:prstGeom>
            <a:noFill/>
          </p:spPr>
          <p:txBody>
            <a:bodyPr wrap="none" lIns="100838" tIns="50419" rIns="100838" bIns="50419">
              <a:spAutoFit/>
            </a:bodyPr>
            <a:lstStyle/>
            <a:p>
              <a:pPr algn="ctr" defTabSz="504200">
                <a:defRPr/>
              </a:pPr>
              <a:r>
                <a:rPr kumimoji="0" lang="ja-JP" altLang="en-US" sz="882" b="1" dirty="0">
                  <a:ln w="0">
                    <a:solidFill>
                      <a:prstClr val="white"/>
                    </a:solidFill>
                  </a:ln>
                  <a:solidFill>
                    <a:prstClr val="white"/>
                  </a:solidFill>
                  <a:latin typeface="Meiryo UI" panose="020B0604030504040204" pitchFamily="50" charset="-128"/>
                  <a:ea typeface="Meiryo UI" panose="020B0604030504040204" pitchFamily="50" charset="-128"/>
                </a:rPr>
                <a:t>拡</a:t>
              </a:r>
              <a:r>
                <a:rPr kumimoji="0" lang="ja-JP" altLang="en-US" sz="662" dirty="0">
                  <a:ln w="0">
                    <a:solidFill>
                      <a:prstClr val="white"/>
                    </a:solidFill>
                  </a:ln>
                  <a:solidFill>
                    <a:prstClr val="white"/>
                  </a:solidFill>
                  <a:latin typeface="Meiryo UI" panose="020B0604030504040204" pitchFamily="50" charset="-128"/>
                  <a:ea typeface="Meiryo UI" panose="020B0604030504040204" pitchFamily="50" charset="-128"/>
                </a:rPr>
                <a:t> </a:t>
              </a:r>
              <a:r>
                <a:rPr kumimoji="0" lang="ja-JP" altLang="en-US" sz="882" b="1" dirty="0">
                  <a:ln w="0">
                    <a:solidFill>
                      <a:prstClr val="white"/>
                    </a:solidFill>
                  </a:ln>
                  <a:solidFill>
                    <a:prstClr val="white"/>
                  </a:solidFill>
                  <a:latin typeface="Meiryo UI" panose="020B0604030504040204" pitchFamily="50" charset="-128"/>
                  <a:ea typeface="Meiryo UI" panose="020B0604030504040204" pitchFamily="50" charset="-128"/>
                </a:rPr>
                <a:t>充</a:t>
              </a:r>
            </a:p>
          </p:txBody>
        </p:sp>
      </p:grpSp>
      <p:sp>
        <p:nvSpPr>
          <p:cNvPr id="132" name="ストライプ矢印 131"/>
          <p:cNvSpPr/>
          <p:nvPr/>
        </p:nvSpPr>
        <p:spPr>
          <a:xfrm>
            <a:off x="481852" y="1052118"/>
            <a:ext cx="1098827" cy="219617"/>
          </a:xfrm>
          <a:prstGeom prst="stripedRightArrow">
            <a:avLst>
              <a:gd name="adj1" fmla="val 100000"/>
              <a:gd name="adj2" fmla="val 38318"/>
            </a:avLst>
          </a:prstGeom>
          <a:solidFill>
            <a:schemeClr val="bg1">
              <a:lumMod val="50000"/>
            </a:schemeClr>
          </a:solidFill>
          <a:ln w="12700" cap="flat" cmpd="sng" algn="ctr">
            <a:noFill/>
            <a:prstDash val="solid"/>
            <a:miter lim="800000"/>
          </a:ln>
          <a:effectLst/>
        </p:spPr>
        <p:txBody>
          <a:bodyPr wrap="none" tIns="7940" bIns="7940" rtlCol="0" anchor="ctr">
            <a:spAutoFit/>
          </a:bodyPr>
          <a:lstStyle/>
          <a:p>
            <a:pPr algn="ctr" defTabSz="1008400">
              <a:defRPr/>
            </a:pPr>
            <a:r>
              <a:rPr lang="ja-JP" altLang="en-US" sz="1323" b="1" kern="0" dirty="0">
                <a:solidFill>
                  <a:prstClr val="white"/>
                </a:solidFill>
                <a:latin typeface="Meiryo UI" panose="020B0604030504040204" pitchFamily="50" charset="-128"/>
                <a:ea typeface="Meiryo UI" panose="020B0604030504040204" pitchFamily="50" charset="-128"/>
              </a:rPr>
              <a:t>現状と課題</a:t>
            </a:r>
          </a:p>
        </p:txBody>
      </p:sp>
      <p:grpSp>
        <p:nvGrpSpPr>
          <p:cNvPr id="6" name="グループ化 5"/>
          <p:cNvGrpSpPr/>
          <p:nvPr/>
        </p:nvGrpSpPr>
        <p:grpSpPr>
          <a:xfrm>
            <a:off x="4110800" y="2375010"/>
            <a:ext cx="836747" cy="534541"/>
            <a:chOff x="3622735" y="2155793"/>
            <a:chExt cx="758763" cy="484722"/>
          </a:xfrm>
        </p:grpSpPr>
        <p:sp>
          <p:nvSpPr>
            <p:cNvPr id="51" name="二等辺三角形 50"/>
            <p:cNvSpPr/>
            <p:nvPr/>
          </p:nvSpPr>
          <p:spPr>
            <a:xfrm>
              <a:off x="3632730" y="2267452"/>
              <a:ext cx="205200" cy="91708"/>
            </a:xfrm>
            <a:prstGeom prst="triangle">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19850" rtlCol="0" anchor="ctr">
              <a:noAutofit/>
            </a:bodyPr>
            <a:lstStyle/>
            <a:p>
              <a:pPr algn="ctr" defTabSz="504200">
                <a:defRPr/>
              </a:pPr>
              <a:r>
                <a:rPr lang="ja-JP" altLang="en-US" sz="386" dirty="0">
                  <a:solidFill>
                    <a:prstClr val="black"/>
                  </a:solidFill>
                  <a:latin typeface="Meiryo UI" panose="020B0604030504040204" pitchFamily="50" charset="-128"/>
                  <a:ea typeface="Meiryo UI" panose="020B0604030504040204" pitchFamily="50" charset="-128"/>
                </a:rPr>
                <a:t>顧問</a:t>
              </a:r>
            </a:p>
          </p:txBody>
        </p:sp>
        <p:sp>
          <p:nvSpPr>
            <p:cNvPr id="45" name="楕円 44"/>
            <p:cNvSpPr/>
            <p:nvPr/>
          </p:nvSpPr>
          <p:spPr>
            <a:xfrm>
              <a:off x="3632730" y="2155793"/>
              <a:ext cx="205200" cy="144000"/>
            </a:xfrm>
            <a:prstGeom prst="ellipse">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4200">
                <a:defRPr/>
              </a:pPr>
              <a:r>
                <a:rPr lang="ja-JP" altLang="en-US" sz="386" dirty="0">
                  <a:solidFill>
                    <a:prstClr val="black"/>
                  </a:solidFill>
                  <a:latin typeface="Meiryo UI" panose="020B0604030504040204" pitchFamily="50" charset="-128"/>
                  <a:ea typeface="Meiryo UI" panose="020B0604030504040204" pitchFamily="50" charset="-128"/>
                </a:rPr>
                <a:t>部活動</a:t>
              </a:r>
              <a:endParaRPr lang="en-US" altLang="ja-JP" sz="386" dirty="0">
                <a:solidFill>
                  <a:prstClr val="black"/>
                </a:solidFill>
                <a:latin typeface="Meiryo UI" panose="020B0604030504040204" pitchFamily="50" charset="-128"/>
                <a:ea typeface="Meiryo UI" panose="020B0604030504040204" pitchFamily="50" charset="-128"/>
              </a:endParaRPr>
            </a:p>
            <a:p>
              <a:pPr algn="ctr" defTabSz="504200">
                <a:defRPr/>
              </a:pPr>
              <a:r>
                <a:rPr lang="ja-JP" altLang="en-US" sz="386" dirty="0">
                  <a:solidFill>
                    <a:prstClr val="black"/>
                  </a:solidFill>
                  <a:latin typeface="Meiryo UI" panose="020B0604030504040204" pitchFamily="50" charset="-128"/>
                  <a:ea typeface="Meiryo UI" panose="020B0604030504040204" pitchFamily="50" charset="-128"/>
                </a:rPr>
                <a:t>指導員</a:t>
              </a:r>
            </a:p>
          </p:txBody>
        </p:sp>
        <p:sp>
          <p:nvSpPr>
            <p:cNvPr id="163" name="テキスト ボックス 162"/>
            <p:cNvSpPr txBox="1">
              <a:spLocks noChangeAspect="1"/>
            </p:cNvSpPr>
            <p:nvPr/>
          </p:nvSpPr>
          <p:spPr>
            <a:xfrm>
              <a:off x="4156189" y="2437720"/>
              <a:ext cx="225309" cy="107683"/>
            </a:xfrm>
            <a:prstGeom prst="rect">
              <a:avLst/>
            </a:prstGeom>
            <a:noFill/>
          </p:spPr>
          <p:txBody>
            <a:bodyPr wrap="none" lIns="0" tIns="0" rIns="0" bIns="0" rtlCol="0" anchor="ctr" anchorCtr="0">
              <a:spAutoFit/>
            </a:bodyPr>
            <a:lstStyle/>
            <a:p>
              <a:pPr defTabSz="504200">
                <a:defRPr/>
              </a:pPr>
              <a:r>
                <a:rPr lang="ja-JP" altLang="en-US" sz="386" dirty="0">
                  <a:solidFill>
                    <a:prstClr val="black"/>
                  </a:solidFill>
                  <a:latin typeface="Meiryo UI" panose="020B0604030504040204" pitchFamily="50" charset="-128"/>
                  <a:ea typeface="Meiryo UI" panose="020B0604030504040204" pitchFamily="50" charset="-128"/>
                </a:rPr>
                <a:t>指導計画の</a:t>
              </a:r>
              <a:endParaRPr lang="en-US" altLang="ja-JP" sz="386" dirty="0">
                <a:solidFill>
                  <a:prstClr val="black"/>
                </a:solidFill>
                <a:latin typeface="Meiryo UI" panose="020B0604030504040204" pitchFamily="50" charset="-128"/>
                <a:ea typeface="Meiryo UI" panose="020B0604030504040204" pitchFamily="50" charset="-128"/>
              </a:endParaRPr>
            </a:p>
            <a:p>
              <a:pPr defTabSz="504200">
                <a:defRPr/>
              </a:pPr>
              <a:r>
                <a:rPr lang="ja-JP" altLang="en-US" sz="386" dirty="0">
                  <a:solidFill>
                    <a:prstClr val="black"/>
                  </a:solidFill>
                  <a:latin typeface="Meiryo UI" panose="020B0604030504040204" pitchFamily="50" charset="-128"/>
                  <a:ea typeface="Meiryo UI" panose="020B0604030504040204" pitchFamily="50" charset="-128"/>
                </a:rPr>
                <a:t>作成支援等</a:t>
              </a:r>
            </a:p>
          </p:txBody>
        </p:sp>
        <p:sp>
          <p:nvSpPr>
            <p:cNvPr id="166" name="二等辺三角形 165"/>
            <p:cNvSpPr/>
            <p:nvPr/>
          </p:nvSpPr>
          <p:spPr>
            <a:xfrm>
              <a:off x="4165162" y="2335825"/>
              <a:ext cx="205200" cy="91708"/>
            </a:xfrm>
            <a:prstGeom prst="triangle">
              <a:avLst/>
            </a:prstGeom>
            <a:solidFill>
              <a:schemeClr val="accent6">
                <a:lumMod val="20000"/>
                <a:lumOff val="8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19850" rtlCol="0" anchor="ctr">
              <a:noAutofit/>
            </a:bodyPr>
            <a:lstStyle/>
            <a:p>
              <a:pPr algn="ctr" defTabSz="504200">
                <a:defRPr/>
              </a:pPr>
              <a:endParaRPr lang="ja-JP" altLang="en-US" sz="331" dirty="0">
                <a:solidFill>
                  <a:prstClr val="black"/>
                </a:solidFill>
                <a:latin typeface="Meiryo UI" panose="020B0604030504040204" pitchFamily="50" charset="-128"/>
                <a:ea typeface="Meiryo UI" panose="020B0604030504040204" pitchFamily="50" charset="-128"/>
              </a:endParaRPr>
            </a:p>
          </p:txBody>
        </p:sp>
        <p:sp>
          <p:nvSpPr>
            <p:cNvPr id="167" name="楕円 166"/>
            <p:cNvSpPr/>
            <p:nvPr/>
          </p:nvSpPr>
          <p:spPr>
            <a:xfrm>
              <a:off x="4165162" y="2224166"/>
              <a:ext cx="205200" cy="144000"/>
            </a:xfrm>
            <a:prstGeom prst="ellipse">
              <a:avLst/>
            </a:prstGeom>
            <a:solidFill>
              <a:schemeClr val="accent6">
                <a:lumMod val="20000"/>
                <a:lumOff val="80000"/>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4200">
                <a:defRPr/>
              </a:pPr>
              <a:r>
                <a:rPr lang="ja-JP" altLang="en-US" sz="386" dirty="0">
                  <a:solidFill>
                    <a:prstClr val="black"/>
                  </a:solidFill>
                  <a:latin typeface="Meiryo UI" panose="020B0604030504040204" pitchFamily="50" charset="-128"/>
                  <a:ea typeface="Meiryo UI" panose="020B0604030504040204" pitchFamily="50" charset="-128"/>
                </a:rPr>
                <a:t>担 当</a:t>
              </a:r>
              <a:endParaRPr lang="en-US" altLang="ja-JP" sz="386" dirty="0">
                <a:solidFill>
                  <a:prstClr val="black"/>
                </a:solidFill>
                <a:latin typeface="Meiryo UI" panose="020B0604030504040204" pitchFamily="50" charset="-128"/>
                <a:ea typeface="Meiryo UI" panose="020B0604030504040204" pitchFamily="50" charset="-128"/>
              </a:endParaRPr>
            </a:p>
            <a:p>
              <a:pPr algn="ctr" defTabSz="504200">
                <a:defRPr/>
              </a:pPr>
              <a:r>
                <a:rPr lang="ja-JP" altLang="en-US" sz="386" dirty="0">
                  <a:solidFill>
                    <a:prstClr val="black"/>
                  </a:solidFill>
                  <a:latin typeface="Meiryo UI" panose="020B0604030504040204" pitchFamily="50" charset="-128"/>
                  <a:ea typeface="Meiryo UI" panose="020B0604030504040204" pitchFamily="50" charset="-128"/>
                </a:rPr>
                <a:t>教 員</a:t>
              </a:r>
            </a:p>
          </p:txBody>
        </p:sp>
        <p:sp>
          <p:nvSpPr>
            <p:cNvPr id="161" name="テキスト ボックス 160"/>
            <p:cNvSpPr txBox="1">
              <a:spLocks noChangeAspect="1"/>
            </p:cNvSpPr>
            <p:nvPr/>
          </p:nvSpPr>
          <p:spPr>
            <a:xfrm>
              <a:off x="3992963" y="2241832"/>
              <a:ext cx="90123" cy="53841"/>
            </a:xfrm>
            <a:prstGeom prst="rect">
              <a:avLst/>
            </a:prstGeom>
            <a:noFill/>
          </p:spPr>
          <p:txBody>
            <a:bodyPr wrap="none" lIns="0" tIns="0" rIns="0" bIns="0" rtlCol="0" anchor="ctr" anchorCtr="0">
              <a:spAutoFit/>
            </a:bodyPr>
            <a:lstStyle/>
            <a:p>
              <a:pPr algn="ctr" defTabSz="504200">
                <a:defRPr/>
              </a:pPr>
              <a:r>
                <a:rPr lang="ja-JP" altLang="en-US" sz="386" dirty="0">
                  <a:solidFill>
                    <a:prstClr val="black"/>
                  </a:solidFill>
                  <a:latin typeface="Meiryo UI" panose="020B0604030504040204" pitchFamily="50" charset="-128"/>
                  <a:ea typeface="Meiryo UI" panose="020B0604030504040204" pitchFamily="50" charset="-128"/>
                </a:rPr>
                <a:t>協力</a:t>
              </a:r>
            </a:p>
          </p:txBody>
        </p:sp>
        <p:cxnSp>
          <p:nvCxnSpPr>
            <p:cNvPr id="168" name="直線矢印コネクタ 167"/>
            <p:cNvCxnSpPr/>
            <p:nvPr/>
          </p:nvCxnSpPr>
          <p:spPr>
            <a:xfrm flipH="1">
              <a:off x="3888209" y="2311988"/>
              <a:ext cx="252000" cy="0"/>
            </a:xfrm>
            <a:prstGeom prst="straightConnector1">
              <a:avLst/>
            </a:prstGeom>
            <a:ln w="6350">
              <a:solidFill>
                <a:schemeClr val="accent6"/>
              </a:solidFill>
              <a:tailEnd type="arrow" w="sm" len="sm"/>
            </a:ln>
          </p:spPr>
          <p:style>
            <a:lnRef idx="1">
              <a:schemeClr val="accent2"/>
            </a:lnRef>
            <a:fillRef idx="0">
              <a:schemeClr val="accent2"/>
            </a:fillRef>
            <a:effectRef idx="0">
              <a:schemeClr val="accent2"/>
            </a:effectRef>
            <a:fontRef idx="minor">
              <a:schemeClr val="tx1"/>
            </a:fontRef>
          </p:style>
        </p:cxnSp>
        <p:sp>
          <p:nvSpPr>
            <p:cNvPr id="171" name="二等辺三角形 170"/>
            <p:cNvSpPr/>
            <p:nvPr/>
          </p:nvSpPr>
          <p:spPr>
            <a:xfrm>
              <a:off x="3935876" y="2539297"/>
              <a:ext cx="205200" cy="91708"/>
            </a:xfrm>
            <a:prstGeom prst="triangle">
              <a:avLst/>
            </a:prstGeom>
            <a:solidFill>
              <a:srgbClr val="FFFFCC"/>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19850" rtlCol="0" anchor="ctr">
              <a:noAutofit/>
            </a:bodyPr>
            <a:lstStyle/>
            <a:p>
              <a:pPr algn="ctr" defTabSz="504200">
                <a:defRPr/>
              </a:pPr>
              <a:endParaRPr lang="ja-JP" altLang="en-US" sz="331" dirty="0">
                <a:solidFill>
                  <a:prstClr val="black"/>
                </a:solidFill>
                <a:latin typeface="Meiryo UI" panose="020B0604030504040204" pitchFamily="50" charset="-128"/>
                <a:ea typeface="Meiryo UI" panose="020B0604030504040204" pitchFamily="50" charset="-128"/>
              </a:endParaRPr>
            </a:p>
          </p:txBody>
        </p:sp>
        <p:sp>
          <p:nvSpPr>
            <p:cNvPr id="172" name="楕円 171"/>
            <p:cNvSpPr/>
            <p:nvPr/>
          </p:nvSpPr>
          <p:spPr>
            <a:xfrm>
              <a:off x="3935876" y="2427638"/>
              <a:ext cx="205200" cy="144000"/>
            </a:xfrm>
            <a:prstGeom prst="ellipse">
              <a:avLst/>
            </a:prstGeom>
            <a:solidFill>
              <a:srgbClr val="FFFFCC"/>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04200">
                <a:defRPr/>
              </a:pPr>
              <a:r>
                <a:rPr lang="ja-JP" altLang="en-US" sz="386" dirty="0">
                  <a:solidFill>
                    <a:prstClr val="black"/>
                  </a:solidFill>
                  <a:latin typeface="Meiryo UI" panose="020B0604030504040204" pitchFamily="50" charset="-128"/>
                  <a:ea typeface="Meiryo UI" panose="020B0604030504040204" pitchFamily="50" charset="-128"/>
                </a:rPr>
                <a:t>生徒</a:t>
              </a:r>
              <a:endParaRPr lang="en-US" altLang="ja-JP" sz="386" dirty="0">
                <a:solidFill>
                  <a:prstClr val="black"/>
                </a:solidFill>
                <a:latin typeface="Meiryo UI" panose="020B0604030504040204" pitchFamily="50" charset="-128"/>
                <a:ea typeface="Meiryo UI" panose="020B0604030504040204" pitchFamily="50" charset="-128"/>
              </a:endParaRPr>
            </a:p>
          </p:txBody>
        </p:sp>
        <p:sp>
          <p:nvSpPr>
            <p:cNvPr id="175" name="テキスト ボックス 174"/>
            <p:cNvSpPr txBox="1">
              <a:spLocks noChangeAspect="1"/>
            </p:cNvSpPr>
            <p:nvPr/>
          </p:nvSpPr>
          <p:spPr>
            <a:xfrm rot="1320000">
              <a:off x="3699197" y="2443897"/>
              <a:ext cx="202051" cy="53841"/>
            </a:xfrm>
            <a:prstGeom prst="rect">
              <a:avLst/>
            </a:prstGeom>
            <a:noFill/>
          </p:spPr>
          <p:txBody>
            <a:bodyPr wrap="none" lIns="0" tIns="0" rIns="0" bIns="0" rtlCol="0" anchor="ctr" anchorCtr="0">
              <a:spAutoFit/>
            </a:bodyPr>
            <a:lstStyle/>
            <a:p>
              <a:pPr algn="ctr" defTabSz="504200">
                <a:defRPr/>
              </a:pPr>
              <a:r>
                <a:rPr lang="ja-JP" altLang="en-US" sz="386" dirty="0">
                  <a:solidFill>
                    <a:prstClr val="black"/>
                  </a:solidFill>
                  <a:latin typeface="Meiryo UI" panose="020B0604030504040204" pitchFamily="50" charset="-128"/>
                  <a:ea typeface="Meiryo UI" panose="020B0604030504040204" pitchFamily="50" charset="-128"/>
                </a:rPr>
                <a:t>指導・引率</a:t>
              </a:r>
            </a:p>
          </p:txBody>
        </p:sp>
        <p:cxnSp>
          <p:nvCxnSpPr>
            <p:cNvPr id="176" name="直線矢印コネクタ 175"/>
            <p:cNvCxnSpPr/>
            <p:nvPr/>
          </p:nvCxnSpPr>
          <p:spPr>
            <a:xfrm>
              <a:off x="3746670" y="2377344"/>
              <a:ext cx="180000" cy="72000"/>
            </a:xfrm>
            <a:prstGeom prst="straightConnector1">
              <a:avLst/>
            </a:prstGeom>
            <a:ln w="6350">
              <a:solidFill>
                <a:schemeClr val="accent5"/>
              </a:solidFill>
              <a:tailEnd type="arrow" w="sm" len="sm"/>
            </a:ln>
          </p:spPr>
          <p:style>
            <a:lnRef idx="1">
              <a:schemeClr val="accent2"/>
            </a:lnRef>
            <a:fillRef idx="0">
              <a:schemeClr val="accent2"/>
            </a:fillRef>
            <a:effectRef idx="0">
              <a:schemeClr val="accent2"/>
            </a:effectRef>
            <a:fontRef idx="minor">
              <a:schemeClr val="tx1"/>
            </a:fontRef>
          </p:style>
        </p:cxnSp>
        <p:pic>
          <p:nvPicPr>
            <p:cNvPr id="181" name="図 18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3270" y="2532515"/>
              <a:ext cx="108000" cy="108000"/>
            </a:xfrm>
            <a:prstGeom prst="rect">
              <a:avLst/>
            </a:prstGeom>
          </p:spPr>
        </p:pic>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2735" y="2493913"/>
              <a:ext cx="138743" cy="108000"/>
            </a:xfrm>
            <a:prstGeom prst="rect">
              <a:avLst/>
            </a:prstGeom>
          </p:spPr>
        </p:pic>
      </p:grpSp>
      <p:pic>
        <p:nvPicPr>
          <p:cNvPr id="60" name="図 59"/>
          <p:cNvPicPr>
            <a:picLocks noChangeAspect="1"/>
          </p:cNvPicPr>
          <p:nvPr/>
        </p:nvPicPr>
        <p:blipFill>
          <a:blip r:embed="rId6"/>
          <a:stretch>
            <a:fillRect/>
          </a:stretch>
        </p:blipFill>
        <p:spPr>
          <a:xfrm>
            <a:off x="5694513" y="3261336"/>
            <a:ext cx="415091" cy="397000"/>
          </a:xfrm>
          <a:prstGeom prst="rect">
            <a:avLst/>
          </a:prstGeom>
        </p:spPr>
      </p:pic>
      <p:sp>
        <p:nvSpPr>
          <p:cNvPr id="11" name="正方形/長方形 10"/>
          <p:cNvSpPr/>
          <p:nvPr/>
        </p:nvSpPr>
        <p:spPr>
          <a:xfrm>
            <a:off x="437808" y="4455066"/>
            <a:ext cx="9660605" cy="278987"/>
          </a:xfrm>
          <a:prstGeom prst="rect">
            <a:avLst/>
          </a:prstGeom>
        </p:spPr>
        <p:txBody>
          <a:bodyPr wrap="square">
            <a:spAutoFit/>
          </a:bodyPr>
          <a:lstStyle/>
          <a:p>
            <a:pPr defTabSz="504200"/>
            <a:r>
              <a:rPr lang="ja-JP" altLang="en-US" sz="1213" dirty="0">
                <a:solidFill>
                  <a:prstClr val="black"/>
                </a:solidFill>
                <a:latin typeface="Meiryo UI" panose="020B0604030504040204" pitchFamily="50" charset="-128"/>
                <a:ea typeface="Meiryo UI" panose="020B0604030504040204" pitchFamily="50" charset="-128"/>
              </a:rPr>
              <a:t>●指導者の発掘・把握から、市町村の求めに応じた指導者の紹介・地域クラブ活動の運営団体等による</a:t>
            </a:r>
            <a:r>
              <a:rPr lang="ja-JP" altLang="en-US" sz="1213" u="sng" dirty="0">
                <a:solidFill>
                  <a:prstClr val="black"/>
                </a:solidFill>
                <a:latin typeface="Meiryo UI" panose="020B0604030504040204" pitchFamily="50" charset="-128"/>
                <a:ea typeface="Meiryo UI" panose="020B0604030504040204" pitchFamily="50" charset="-128"/>
              </a:rPr>
              <a:t>指導者の配置支援を実現</a:t>
            </a:r>
            <a:r>
              <a:rPr lang="ja-JP" altLang="en-US" sz="1213" dirty="0">
                <a:solidFill>
                  <a:prstClr val="black"/>
                </a:solidFill>
                <a:latin typeface="Meiryo UI" panose="020B0604030504040204" pitchFamily="50" charset="-128"/>
                <a:ea typeface="Meiryo UI" panose="020B0604030504040204" pitchFamily="50" charset="-128"/>
              </a:rPr>
              <a:t>する。</a:t>
            </a:r>
            <a:r>
              <a:rPr lang="ja-JP" altLang="en-US" sz="993" spc="-165" dirty="0">
                <a:solidFill>
                  <a:prstClr val="black"/>
                </a:solidFill>
                <a:latin typeface="Meiryo UI" panose="020B0604030504040204" pitchFamily="50" charset="-128"/>
                <a:ea typeface="Meiryo UI" panose="020B0604030504040204" pitchFamily="50" charset="-128"/>
              </a:rPr>
              <a:t>（府方針</a:t>
            </a:r>
            <a:r>
              <a:rPr lang="en-US" altLang="ja-JP" sz="993" spc="-165" dirty="0">
                <a:solidFill>
                  <a:prstClr val="black"/>
                </a:solidFill>
                <a:latin typeface="Meiryo UI" panose="020B0604030504040204" pitchFamily="50" charset="-128"/>
                <a:ea typeface="Meiryo UI" panose="020B0604030504040204" pitchFamily="50" charset="-128"/>
              </a:rPr>
              <a:t>P.8</a:t>
            </a:r>
            <a:r>
              <a:rPr lang="ja-JP" altLang="en-US" sz="993" spc="-165" dirty="0">
                <a:solidFill>
                  <a:prstClr val="black"/>
                </a:solidFill>
                <a:latin typeface="Meiryo UI" panose="020B0604030504040204" pitchFamily="50" charset="-128"/>
                <a:ea typeface="Meiryo UI" panose="020B0604030504040204" pitchFamily="50" charset="-128"/>
              </a:rPr>
              <a:t>）</a:t>
            </a:r>
            <a:endParaRPr kumimoji="0" lang="ja-JP" altLang="en-US" sz="993" dirty="0">
              <a:solidFill>
                <a:prstClr val="black"/>
              </a:solidFill>
              <a:latin typeface="Calibri" panose="020F0502020204030204"/>
              <a:ea typeface="游ゴシック" panose="020B0400000000000000" pitchFamily="50" charset="-128"/>
            </a:endParaRPr>
          </a:p>
        </p:txBody>
      </p:sp>
      <p:sp>
        <p:nvSpPr>
          <p:cNvPr id="12" name="正方形/長方形 11"/>
          <p:cNvSpPr/>
          <p:nvPr/>
        </p:nvSpPr>
        <p:spPr>
          <a:xfrm>
            <a:off x="437808" y="3632259"/>
            <a:ext cx="8155118" cy="278987"/>
          </a:xfrm>
          <a:prstGeom prst="rect">
            <a:avLst/>
          </a:prstGeom>
        </p:spPr>
        <p:txBody>
          <a:bodyPr wrap="none">
            <a:spAutoFit/>
          </a:bodyPr>
          <a:lstStyle/>
          <a:p>
            <a:pPr defTabSz="360150">
              <a:defRPr/>
            </a:pPr>
            <a:r>
              <a:rPr lang="ja-JP" altLang="en-US" sz="1213" dirty="0">
                <a:solidFill>
                  <a:prstClr val="black"/>
                </a:solidFill>
                <a:latin typeface="Meiryo UI" panose="020B0604030504040204" pitchFamily="50" charset="-128"/>
                <a:ea typeface="Meiryo UI" panose="020B0604030504040204" pitchFamily="50" charset="-128"/>
              </a:rPr>
              <a:t>●市町村における部活動の地域移行に向けた実証事業を展開し、事業成果の普及から</a:t>
            </a:r>
            <a:r>
              <a:rPr lang="ja-JP" altLang="en-US" sz="1213" u="sng" dirty="0">
                <a:solidFill>
                  <a:prstClr val="black"/>
                </a:solidFill>
                <a:latin typeface="Meiryo UI" panose="020B0604030504040204" pitchFamily="50" charset="-128"/>
                <a:ea typeface="Meiryo UI" panose="020B0604030504040204" pitchFamily="50" charset="-128"/>
              </a:rPr>
              <a:t>府内全域の取組みに</a:t>
            </a:r>
            <a:r>
              <a:rPr lang="ja-JP" altLang="en-US" sz="1213" dirty="0">
                <a:solidFill>
                  <a:prstClr val="black"/>
                </a:solidFill>
                <a:latin typeface="Meiryo UI" panose="020B0604030504040204" pitchFamily="50" charset="-128"/>
                <a:ea typeface="Meiryo UI" panose="020B0604030504040204" pitchFamily="50" charset="-128"/>
              </a:rPr>
              <a:t>生かす。</a:t>
            </a:r>
            <a:r>
              <a:rPr lang="ja-JP" altLang="en-US" sz="993" spc="-165" dirty="0">
                <a:solidFill>
                  <a:prstClr val="black"/>
                </a:solidFill>
                <a:latin typeface="Meiryo UI" panose="020B0604030504040204" pitchFamily="50" charset="-128"/>
                <a:ea typeface="Meiryo UI" panose="020B0604030504040204" pitchFamily="50" charset="-128"/>
              </a:rPr>
              <a:t>（府方針</a:t>
            </a:r>
            <a:r>
              <a:rPr lang="en-US" altLang="ja-JP" sz="993" spc="-165" dirty="0">
                <a:solidFill>
                  <a:prstClr val="black"/>
                </a:solidFill>
                <a:latin typeface="Meiryo UI" panose="020B0604030504040204" pitchFamily="50" charset="-128"/>
                <a:ea typeface="Meiryo UI" panose="020B0604030504040204" pitchFamily="50" charset="-128"/>
              </a:rPr>
              <a:t>P.12</a:t>
            </a:r>
            <a:r>
              <a:rPr lang="ja-JP" altLang="en-US" sz="993" spc="-165" dirty="0">
                <a:solidFill>
                  <a:prstClr val="black"/>
                </a:solidFill>
                <a:latin typeface="Meiryo UI" panose="020B0604030504040204" pitchFamily="50" charset="-128"/>
                <a:ea typeface="Meiryo UI" panose="020B0604030504040204" pitchFamily="50" charset="-128"/>
              </a:rPr>
              <a:t>）</a:t>
            </a:r>
            <a:endParaRPr lang="en-US" altLang="ja-JP" sz="993" spc="-165" dirty="0">
              <a:solidFill>
                <a:prstClr val="black"/>
              </a:solidFill>
              <a:latin typeface="Meiryo UI" panose="020B0604030504040204" pitchFamily="50" charset="-128"/>
              <a:ea typeface="Meiryo UI" panose="020B0604030504040204" pitchFamily="50" charset="-128"/>
            </a:endParaRPr>
          </a:p>
        </p:txBody>
      </p:sp>
      <p:sp>
        <p:nvSpPr>
          <p:cNvPr id="270" name="角丸四角形 269"/>
          <p:cNvSpPr/>
          <p:nvPr/>
        </p:nvSpPr>
        <p:spPr>
          <a:xfrm>
            <a:off x="704947" y="4720107"/>
            <a:ext cx="9448600" cy="282936"/>
          </a:xfrm>
          <a:prstGeom prst="roundRect">
            <a:avLst>
              <a:gd name="adj" fmla="val 159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9550" tIns="59550" rIns="59550" bIns="59550" rtlCol="0" anchor="ctr" anchorCtr="0">
            <a:spAutoFit/>
          </a:bodyPr>
          <a:lstStyle/>
          <a:p>
            <a:pPr defTabSz="504200">
              <a:lnSpc>
                <a:spcPts val="1434"/>
              </a:lnSpc>
              <a:defRPr/>
            </a:pPr>
            <a:r>
              <a:rPr lang="en-US" altLang="ja-JP" sz="1100" b="1" dirty="0">
                <a:solidFill>
                  <a:prstClr val="black"/>
                </a:solidFill>
                <a:latin typeface="Meiryo UI" panose="020B0604030504040204" pitchFamily="50" charset="-128"/>
                <a:ea typeface="Meiryo UI" panose="020B0604030504040204" pitchFamily="50" charset="-128"/>
              </a:rPr>
              <a:t>〈</a:t>
            </a:r>
            <a:r>
              <a:rPr lang="ja-JP" altLang="en-US" sz="1100" b="1" dirty="0">
                <a:solidFill>
                  <a:prstClr val="black"/>
                </a:solidFill>
                <a:latin typeface="Meiryo UI" panose="020B0604030504040204" pitchFamily="50" charset="-128"/>
                <a:ea typeface="Meiryo UI" panose="020B0604030504040204" pitchFamily="50" charset="-128"/>
              </a:rPr>
              <a:t>大阪府の取組み</a:t>
            </a:r>
            <a:r>
              <a:rPr lang="en-US" altLang="ja-JP" sz="1100" b="1" dirty="0">
                <a:solidFill>
                  <a:prstClr val="black"/>
                </a:solidFill>
                <a:latin typeface="Meiryo UI" panose="020B0604030504040204" pitchFamily="50" charset="-128"/>
                <a:ea typeface="Meiryo UI" panose="020B0604030504040204" pitchFamily="50" charset="-128"/>
              </a:rPr>
              <a:t>〉</a:t>
            </a:r>
            <a:r>
              <a:rPr lang="en-US" altLang="ja-JP" sz="1100" dirty="0">
                <a:solidFill>
                  <a:prstClr val="black"/>
                </a:solidFill>
                <a:latin typeface="Meiryo UI" panose="020B0604030504040204" pitchFamily="50" charset="-128"/>
                <a:ea typeface="Meiryo UI" panose="020B0604030504040204" pitchFamily="50" charset="-128"/>
              </a:rPr>
              <a:t> 【</a:t>
            </a:r>
            <a:r>
              <a:rPr lang="ja-JP" altLang="en-US" sz="1100" dirty="0">
                <a:solidFill>
                  <a:prstClr val="black"/>
                </a:solidFill>
                <a:latin typeface="Meiryo UI" panose="020B0604030504040204" pitchFamily="50" charset="-128"/>
                <a:ea typeface="Meiryo UI" panose="020B0604030504040204" pitchFamily="50" charset="-128"/>
              </a:rPr>
              <a:t>人材バンクの設置</a:t>
            </a:r>
            <a:r>
              <a:rPr lang="en-US" altLang="ja-JP" sz="1100" dirty="0">
                <a:solidFill>
                  <a:prstClr val="black"/>
                </a:solidFill>
                <a:latin typeface="Meiryo UI" panose="020B0604030504040204" pitchFamily="50" charset="-128"/>
                <a:ea typeface="Meiryo UI" panose="020B0604030504040204" pitchFamily="50" charset="-128"/>
              </a:rPr>
              <a:t>】 </a:t>
            </a:r>
            <a:r>
              <a:rPr lang="ja-JP" altLang="en-US" sz="880" dirty="0">
                <a:solidFill>
                  <a:prstClr val="black"/>
                </a:solidFill>
                <a:latin typeface="Meiryo UI" panose="020B0604030504040204" pitchFamily="50" charset="-128"/>
                <a:ea typeface="Meiryo UI" panose="020B0604030504040204" pitchFamily="50" charset="-128"/>
              </a:rPr>
              <a:t>指導者の量の確保、円滑なマッチングシステムの構築、指導者の質の向上に資する仕組みづくり</a:t>
            </a:r>
            <a:endParaRPr lang="en-US" altLang="ja-JP" sz="880" b="1" u="sng" dirty="0">
              <a:solidFill>
                <a:srgbClr val="FF0000"/>
              </a:solidFill>
              <a:latin typeface="Meiryo UI" panose="020B0604030504040204" pitchFamily="50" charset="-128"/>
              <a:ea typeface="Meiryo UI" panose="020B0604030504040204" pitchFamily="50" charset="-128"/>
            </a:endParaRPr>
          </a:p>
        </p:txBody>
      </p:sp>
      <p:grpSp>
        <p:nvGrpSpPr>
          <p:cNvPr id="66" name="グループ化 65">
            <a:extLst>
              <a:ext uri="{FF2B5EF4-FFF2-40B4-BE49-F238E27FC236}">
                <a16:creationId xmlns:a16="http://schemas.microsoft.com/office/drawing/2014/main" id="{D784B484-91D9-42F9-A56C-59858F0F9D9B}"/>
              </a:ext>
            </a:extLst>
          </p:cNvPr>
          <p:cNvGrpSpPr>
            <a:grpSpLocks noChangeAspect="1"/>
          </p:cNvGrpSpPr>
          <p:nvPr/>
        </p:nvGrpSpPr>
        <p:grpSpPr>
          <a:xfrm>
            <a:off x="2478582" y="1726465"/>
            <a:ext cx="451946" cy="218350"/>
            <a:chOff x="3576129" y="1560251"/>
            <a:chExt cx="968674" cy="468000"/>
          </a:xfrm>
        </p:grpSpPr>
        <p:pic>
          <p:nvPicPr>
            <p:cNvPr id="67" name="図 66">
              <a:extLst>
                <a:ext uri="{FF2B5EF4-FFF2-40B4-BE49-F238E27FC236}">
                  <a16:creationId xmlns:a16="http://schemas.microsoft.com/office/drawing/2014/main" id="{548D7AB4-E914-4D53-B43C-07DC9D4D8CC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917" t="9074" r="8075" b="11112"/>
            <a:stretch/>
          </p:blipFill>
          <p:spPr>
            <a:xfrm>
              <a:off x="4083536" y="1653851"/>
              <a:ext cx="461267" cy="374400"/>
            </a:xfrm>
            <a:prstGeom prst="rect">
              <a:avLst/>
            </a:prstGeom>
          </p:spPr>
        </p:pic>
        <p:pic>
          <p:nvPicPr>
            <p:cNvPr id="68" name="図 67">
              <a:extLst>
                <a:ext uri="{FF2B5EF4-FFF2-40B4-BE49-F238E27FC236}">
                  <a16:creationId xmlns:a16="http://schemas.microsoft.com/office/drawing/2014/main" id="{53607D66-EB7F-44D0-B8C7-B4668D06F2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76129" y="1560251"/>
              <a:ext cx="332424" cy="468000"/>
            </a:xfrm>
            <a:prstGeom prst="rect">
              <a:avLst/>
            </a:prstGeom>
          </p:spPr>
        </p:pic>
      </p:grpSp>
      <p:sp>
        <p:nvSpPr>
          <p:cNvPr id="7" name="スライド番号プレースホルダー 6">
            <a:extLst>
              <a:ext uri="{FF2B5EF4-FFF2-40B4-BE49-F238E27FC236}">
                <a16:creationId xmlns:a16="http://schemas.microsoft.com/office/drawing/2014/main" id="{AE8B2897-CE77-4942-888D-3CC640A95119}"/>
              </a:ext>
            </a:extLst>
          </p:cNvPr>
          <p:cNvSpPr>
            <a:spLocks noGrp="1"/>
          </p:cNvSpPr>
          <p:nvPr>
            <p:ph type="sldNum" sz="quarter" idx="12"/>
          </p:nvPr>
        </p:nvSpPr>
        <p:spPr>
          <a:xfrm>
            <a:off x="10303673" y="7203716"/>
            <a:ext cx="377027" cy="276999"/>
          </a:xfrm>
        </p:spPr>
        <p:txBody>
          <a:bodyPr wrap="none">
            <a:spAutoFit/>
          </a:bodyPr>
          <a:lstStyle/>
          <a:p>
            <a:r>
              <a:rPr kumimoji="1" lang="en-US" altLang="ja-JP" sz="1200" dirty="0">
                <a:solidFill>
                  <a:schemeClr val="tx1"/>
                </a:solidFill>
                <a:latin typeface="Meiryo UI" panose="020B0604030504040204" pitchFamily="50" charset="-128"/>
                <a:ea typeface="Meiryo UI" panose="020B0604030504040204" pitchFamily="50" charset="-128"/>
              </a:rPr>
              <a:t>10</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55529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グループ化 118">
            <a:extLst>
              <a:ext uri="{FF2B5EF4-FFF2-40B4-BE49-F238E27FC236}">
                <a16:creationId xmlns:a16="http://schemas.microsoft.com/office/drawing/2014/main" id="{FAA48F0E-315D-4BEF-9520-419D5F323188}"/>
              </a:ext>
            </a:extLst>
          </p:cNvPr>
          <p:cNvGrpSpPr/>
          <p:nvPr/>
        </p:nvGrpSpPr>
        <p:grpSpPr>
          <a:xfrm>
            <a:off x="304800" y="959286"/>
            <a:ext cx="2577290" cy="417441"/>
            <a:chOff x="0" y="534244"/>
            <a:chExt cx="2732690" cy="442610"/>
          </a:xfrm>
        </p:grpSpPr>
        <p:sp>
          <p:nvSpPr>
            <p:cNvPr id="6" name="矢印: 五方向 5">
              <a:extLst>
                <a:ext uri="{FF2B5EF4-FFF2-40B4-BE49-F238E27FC236}">
                  <a16:creationId xmlns:a16="http://schemas.microsoft.com/office/drawing/2014/main" id="{36EABEBB-D177-2AB8-304F-70AD5BBAF8A3}"/>
                </a:ext>
              </a:extLst>
            </p:cNvPr>
            <p:cNvSpPr/>
            <p:nvPr/>
          </p:nvSpPr>
          <p:spPr>
            <a:xfrm>
              <a:off x="0" y="534244"/>
              <a:ext cx="2732690" cy="442610"/>
            </a:xfrm>
            <a:prstGeom prst="homePlate">
              <a:avLst/>
            </a:prstGeom>
            <a:solidFill>
              <a:srgbClr val="ED7D31"/>
            </a:solidFill>
            <a:ln w="6350" cap="flat" cmpd="sng" algn="ctr">
              <a:noFill/>
              <a:prstDash val="solid"/>
              <a:miter lim="800000"/>
            </a:ln>
            <a:effectLst/>
          </p:spPr>
          <p:txBody>
            <a:bodyPr rtlCol="0" anchor="ctr"/>
            <a:lstStyle/>
            <a:p>
              <a:pPr marL="0" marR="0" lvl="0" indent="0" algn="ctr" defTabSz="458834"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5F4699C3-AE74-E94A-1EBB-A77E60614F18}"/>
                </a:ext>
              </a:extLst>
            </p:cNvPr>
            <p:cNvSpPr txBox="1"/>
            <p:nvPr/>
          </p:nvSpPr>
          <p:spPr>
            <a:xfrm>
              <a:off x="362427" y="570882"/>
              <a:ext cx="1776248" cy="374809"/>
            </a:xfrm>
            <a:prstGeom prst="rect">
              <a:avLst/>
            </a:prstGeom>
            <a:noFill/>
          </p:spPr>
          <p:txBody>
            <a:bodyPr wrap="square" rtlCol="0">
              <a:spAutoFit/>
            </a:bodyPr>
            <a:lstStyle/>
            <a:p>
              <a:pPr marL="0" marR="0" lvl="0" indent="0" algn="ctr" defTabSz="468623" rtl="0" eaLnBrk="0" fontAlgn="base" latinLnBrk="0" hangingPunct="0">
                <a:lnSpc>
                  <a:spcPct val="100000"/>
                </a:lnSpc>
                <a:spcBef>
                  <a:spcPct val="0"/>
                </a:spcBef>
                <a:spcAft>
                  <a:spcPct val="0"/>
                </a:spcAft>
                <a:buClrTx/>
                <a:buSzTx/>
                <a:buFontTx/>
                <a:buNone/>
                <a:tabLst/>
                <a:defRPr/>
              </a:pPr>
              <a:r>
                <a:rPr kumimoji="1" lang="ja-JP" altLang="en-US" sz="1697"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大阪府</a:t>
              </a:r>
            </a:p>
          </p:txBody>
        </p:sp>
      </p:grpSp>
      <p:sp>
        <p:nvSpPr>
          <p:cNvPr id="13" name="テキスト ボックス 12">
            <a:extLst>
              <a:ext uri="{FF2B5EF4-FFF2-40B4-BE49-F238E27FC236}">
                <a16:creationId xmlns:a16="http://schemas.microsoft.com/office/drawing/2014/main" id="{29E66302-938B-047C-999A-C176FC41F969}"/>
              </a:ext>
            </a:extLst>
          </p:cNvPr>
          <p:cNvSpPr txBox="1"/>
          <p:nvPr/>
        </p:nvSpPr>
        <p:spPr>
          <a:xfrm>
            <a:off x="368342" y="2694775"/>
            <a:ext cx="1374094" cy="295466"/>
          </a:xfrm>
          <a:prstGeom prst="rect">
            <a:avLst/>
          </a:prstGeom>
          <a:noFill/>
        </p:spPr>
        <p:txBody>
          <a:bodyPr wrap="none" rtlCol="0">
            <a:spAutoFit/>
          </a:bodyPr>
          <a:lstStyle/>
          <a:p>
            <a:pPr marL="0" marR="0" lvl="0" indent="0" algn="ctr" defTabSz="468623" rtl="0" eaLnBrk="0" fontAlgn="base" latinLnBrk="0" hangingPunct="0">
              <a:lnSpc>
                <a:spcPct val="100000"/>
              </a:lnSpc>
              <a:spcBef>
                <a:spcPct val="0"/>
              </a:spcBef>
              <a:spcAft>
                <a:spcPct val="0"/>
              </a:spcAft>
              <a:buClrTx/>
              <a:buSzTx/>
              <a:buFontTx/>
              <a:buNone/>
              <a:tabLst/>
              <a:defRPr/>
            </a:pPr>
            <a:r>
              <a:rPr kumimoji="1" lang="ja-JP" altLang="en-US" sz="132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（運営体制図）</a:t>
            </a:r>
          </a:p>
        </p:txBody>
      </p:sp>
      <p:sp>
        <p:nvSpPr>
          <p:cNvPr id="14" name="テキスト ボックス 13">
            <a:extLst>
              <a:ext uri="{FF2B5EF4-FFF2-40B4-BE49-F238E27FC236}">
                <a16:creationId xmlns:a16="http://schemas.microsoft.com/office/drawing/2014/main" id="{BE630478-98B4-F1BF-7AB1-88D84533AA64}"/>
              </a:ext>
            </a:extLst>
          </p:cNvPr>
          <p:cNvSpPr txBox="1"/>
          <p:nvPr/>
        </p:nvSpPr>
        <p:spPr>
          <a:xfrm>
            <a:off x="573503" y="2952471"/>
            <a:ext cx="648000" cy="1490400"/>
          </a:xfrm>
          <a:prstGeom prst="rect">
            <a:avLst/>
          </a:prstGeom>
          <a:noFill/>
          <a:ln>
            <a:solidFill>
              <a:schemeClr val="tx1"/>
            </a:solidFill>
          </a:ln>
        </p:spPr>
        <p:txBody>
          <a:bodyPr vert="eaVert" wrap="square" rtlCol="0" anchor="ctr" anchorCtr="0">
            <a:noAutofit/>
          </a:bodyPr>
          <a:lstStyle/>
          <a:p>
            <a:pPr marL="0" marR="0" lvl="0" indent="0" algn="ctr" defTabSz="468623"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大阪府</a:t>
            </a:r>
          </a:p>
        </p:txBody>
      </p:sp>
      <p:sp>
        <p:nvSpPr>
          <p:cNvPr id="16" name="テキスト ボックス 15">
            <a:extLst>
              <a:ext uri="{FF2B5EF4-FFF2-40B4-BE49-F238E27FC236}">
                <a16:creationId xmlns:a16="http://schemas.microsoft.com/office/drawing/2014/main" id="{5DAB0ACA-1CE3-B519-6F31-6CA81810DD24}"/>
              </a:ext>
            </a:extLst>
          </p:cNvPr>
          <p:cNvSpPr txBox="1"/>
          <p:nvPr/>
        </p:nvSpPr>
        <p:spPr>
          <a:xfrm>
            <a:off x="383575" y="1420210"/>
            <a:ext cx="3781805" cy="295466"/>
          </a:xfrm>
          <a:prstGeom prst="rect">
            <a:avLst/>
          </a:prstGeom>
          <a:noFill/>
        </p:spPr>
        <p:txBody>
          <a:bodyPr wrap="none" rtlCol="0">
            <a:spAutoFit/>
          </a:bodyPr>
          <a:lstStyle/>
          <a:p>
            <a:pPr marL="0" marR="0" lvl="0" indent="0" algn="l" defTabSz="468623" rtl="0" eaLnBrk="0" fontAlgn="base" latinLnBrk="0" hangingPunct="0">
              <a:lnSpc>
                <a:spcPct val="100000"/>
              </a:lnSpc>
              <a:spcBef>
                <a:spcPct val="0"/>
              </a:spcBef>
              <a:spcAft>
                <a:spcPct val="0"/>
              </a:spcAft>
              <a:buClrTx/>
              <a:buSzTx/>
              <a:buFontTx/>
              <a:buNone/>
              <a:tabLst/>
              <a:defRPr/>
            </a:pPr>
            <a:r>
              <a:rPr kumimoji="1" lang="en-US" altLang="ja-JP" sz="132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32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地域移行の推進に向けた体制整備の取組み概要</a:t>
            </a:r>
            <a:r>
              <a:rPr kumimoji="1" lang="en-US" altLang="ja-JP" sz="132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32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 name="テキスト ボックス 4">
            <a:extLst>
              <a:ext uri="{FF2B5EF4-FFF2-40B4-BE49-F238E27FC236}">
                <a16:creationId xmlns:a16="http://schemas.microsoft.com/office/drawing/2014/main" id="{39EB27E9-6A60-2E61-0331-ADD9F4DE11C8}"/>
              </a:ext>
            </a:extLst>
          </p:cNvPr>
          <p:cNvSpPr txBox="1"/>
          <p:nvPr/>
        </p:nvSpPr>
        <p:spPr>
          <a:xfrm>
            <a:off x="641521" y="1650577"/>
            <a:ext cx="9667283" cy="938677"/>
          </a:xfrm>
          <a:prstGeom prst="rect">
            <a:avLst/>
          </a:prstGeom>
          <a:noFill/>
          <a:ln>
            <a:noFill/>
          </a:ln>
        </p:spPr>
        <p:txBody>
          <a:bodyPr wrap="square" lIns="33952" tIns="33952" rIns="33952" bIns="33952" rtlCol="0">
            <a:spAutoFit/>
          </a:bodyPr>
          <a:lstStyle/>
          <a:p>
            <a:pPr marL="161697" marR="0" lvl="0" indent="-161697" algn="l" defTabSz="425122"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31"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Times New Roman" panose="02020603050405020304" pitchFamily="18" charset="0"/>
              </a:rPr>
              <a:t>令和５年度に設置をした検討会議を継続して開催し、大阪府内の取組み状況の検証や好事例の普及方策を検討する。</a:t>
            </a:r>
            <a:endParaRPr kumimoji="1" lang="en-US" altLang="ja-JP" sz="1131"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Times New Roman" panose="02020603050405020304" pitchFamily="18" charset="0"/>
            </a:endParaRPr>
          </a:p>
          <a:p>
            <a:pPr marL="161697" marR="0" lvl="0" indent="-161697" algn="l" defTabSz="425122"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31"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Times New Roman" panose="02020603050405020304" pitchFamily="18" charset="0"/>
              </a:rPr>
              <a:t>府内全域での活用が可能で、広域的な人材の確保とその人材を育成する仕組みとなる新たな人材バンクの構築を行うことで、地域連携・地域移行に取り組む市町村を支援する。</a:t>
            </a:r>
            <a:endParaRPr kumimoji="1" lang="en-US" altLang="ja-JP" sz="1131"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Times New Roman" panose="02020603050405020304" pitchFamily="18" charset="0"/>
            </a:endParaRPr>
          </a:p>
          <a:p>
            <a:pPr marL="161697" marR="0" lvl="0" indent="-161697" algn="l" defTabSz="425122"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ja-JP" altLang="en-US" sz="1131" dirty="0">
                <a:solidFill>
                  <a:srgbClr val="000000"/>
                </a:solidFill>
                <a:latin typeface="Arial" panose="020B0604020202020204" pitchFamily="34" charset="0"/>
                <a:ea typeface="Meiryo UI" panose="020B0604030504040204" pitchFamily="50" charset="-128"/>
                <a:cs typeface="Times New Roman" panose="02020603050405020304" pitchFamily="18" charset="0"/>
              </a:rPr>
              <a:t>大阪府立中学校における生徒の潜在的なニーズの把握や対応を進めるべく、体験教室を開催し、今後の活動機会の確保につなげる。</a:t>
            </a:r>
            <a:endParaRPr kumimoji="1" lang="en-US" altLang="ja-JP" sz="1131"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Times New Roman" panose="02020603050405020304" pitchFamily="18" charset="0"/>
            </a:endParaRPr>
          </a:p>
          <a:p>
            <a:pPr marL="161697" marR="0" lvl="0" indent="-161697" algn="l" defTabSz="425122"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31"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Times New Roman" panose="02020603050405020304" pitchFamily="18" charset="0"/>
              </a:rPr>
              <a:t>実証事業実施市により得られた成果と課題を広く域内で共有する。</a:t>
            </a:r>
            <a:endParaRPr kumimoji="0" lang="en-US" altLang="ja-JP" sz="943" b="0" i="0" u="none" strike="noStrike" kern="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grpSp>
        <p:nvGrpSpPr>
          <p:cNvPr id="11" name="グループ化 10">
            <a:extLst>
              <a:ext uri="{FF2B5EF4-FFF2-40B4-BE49-F238E27FC236}">
                <a16:creationId xmlns:a16="http://schemas.microsoft.com/office/drawing/2014/main" id="{EBB53648-7FA0-4CB3-AB15-E3BA7889AB41}"/>
              </a:ext>
            </a:extLst>
          </p:cNvPr>
          <p:cNvGrpSpPr/>
          <p:nvPr/>
        </p:nvGrpSpPr>
        <p:grpSpPr>
          <a:xfrm>
            <a:off x="307429" y="195012"/>
            <a:ext cx="10090755" cy="730969"/>
            <a:chOff x="2786" y="-234454"/>
            <a:chExt cx="10699187" cy="775044"/>
          </a:xfrm>
        </p:grpSpPr>
        <p:sp>
          <p:nvSpPr>
            <p:cNvPr id="38" name="テキスト ボックス 37">
              <a:extLst>
                <a:ext uri="{FF2B5EF4-FFF2-40B4-BE49-F238E27FC236}">
                  <a16:creationId xmlns:a16="http://schemas.microsoft.com/office/drawing/2014/main" id="{B948CEC6-EFD1-BD1E-2328-91E80A4B0A2E}"/>
                </a:ext>
              </a:extLst>
            </p:cNvPr>
            <p:cNvSpPr txBox="1"/>
            <p:nvPr/>
          </p:nvSpPr>
          <p:spPr>
            <a:xfrm>
              <a:off x="2786" y="-234454"/>
              <a:ext cx="10699187" cy="775044"/>
            </a:xfrm>
            <a:prstGeom prst="rect">
              <a:avLst/>
            </a:prstGeom>
            <a:solidFill>
              <a:srgbClr val="ED7D31"/>
            </a:solidFill>
          </p:spPr>
          <p:txBody>
            <a:bodyPr wrap="square" rtlCol="0" anchor="ctr">
              <a:spAutoFit/>
            </a:bodyPr>
            <a:lstStyle/>
            <a:p>
              <a:pPr marL="0" marR="0" lvl="0" indent="0" algn="ctr" defTabSz="862384" rtl="0" eaLnBrk="1" fontAlgn="auto" latinLnBrk="0" hangingPunct="1">
                <a:lnSpc>
                  <a:spcPct val="100000"/>
                </a:lnSpc>
                <a:spcBef>
                  <a:spcPts val="0"/>
                </a:spcBef>
                <a:spcAft>
                  <a:spcPts val="0"/>
                </a:spcAft>
                <a:buClrTx/>
                <a:buSzTx/>
                <a:buFontTx/>
                <a:buNone/>
                <a:tabLst/>
                <a:defRPr/>
              </a:pPr>
              <a:endParaRPr kumimoji="0" lang="en-US" altLang="ja-JP" sz="1509"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862384" rtl="0" eaLnBrk="1" fontAlgn="auto" latinLnBrk="0" hangingPunct="1">
                <a:lnSpc>
                  <a:spcPct val="100000"/>
                </a:lnSpc>
                <a:spcBef>
                  <a:spcPts val="0"/>
                </a:spcBef>
                <a:spcAft>
                  <a:spcPts val="0"/>
                </a:spcAft>
                <a:buClrTx/>
                <a:buSzTx/>
                <a:buFontTx/>
                <a:buNone/>
                <a:tabLst/>
                <a:defRPr/>
              </a:pPr>
              <a:endParaRPr kumimoji="0" lang="ja-JP" altLang="en-US" sz="2641"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39" name="テキスト ボックス 38">
              <a:extLst>
                <a:ext uri="{FF2B5EF4-FFF2-40B4-BE49-F238E27FC236}">
                  <a16:creationId xmlns:a16="http://schemas.microsoft.com/office/drawing/2014/main" id="{F9CDEF9F-FFCC-1391-46C4-235943A2B658}"/>
                </a:ext>
              </a:extLst>
            </p:cNvPr>
            <p:cNvSpPr txBox="1"/>
            <p:nvPr/>
          </p:nvSpPr>
          <p:spPr>
            <a:xfrm>
              <a:off x="75892" y="-24053"/>
              <a:ext cx="9973835" cy="374810"/>
            </a:xfrm>
            <a:prstGeom prst="rect">
              <a:avLst/>
            </a:prstGeom>
            <a:noFill/>
          </p:spPr>
          <p:txBody>
            <a:bodyPr wrap="square" rtlCol="0">
              <a:spAutoFit/>
            </a:bodyPr>
            <a:lstStyle/>
            <a:p>
              <a:pPr marL="0" marR="0" lvl="0" indent="0" algn="l" defTabSz="468623" rtl="0" eaLnBrk="0" fontAlgn="base" latinLnBrk="0" hangingPunct="0">
                <a:lnSpc>
                  <a:spcPct val="100000"/>
                </a:lnSpc>
                <a:spcBef>
                  <a:spcPct val="0"/>
                </a:spcBef>
                <a:spcAft>
                  <a:spcPct val="0"/>
                </a:spcAft>
                <a:buClrTx/>
                <a:buSzTx/>
                <a:buFontTx/>
                <a:buNone/>
                <a:tabLst/>
                <a:defRPr/>
              </a:pPr>
              <a:r>
                <a:rPr kumimoji="1" lang="en-US" altLang="ja-JP" sz="1697"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ja-JP" altLang="en-US" sz="1697"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令和６年度</a:t>
              </a:r>
              <a:r>
                <a:rPr kumimoji="1" lang="en-US" altLang="ja-JP" sz="1697"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ja-JP" altLang="en-US" sz="1697"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運動部活動の地域移行に向けた取組み状況について</a:t>
              </a:r>
            </a:p>
          </p:txBody>
        </p:sp>
      </p:grpSp>
      <p:pic>
        <p:nvPicPr>
          <p:cNvPr id="22" name="図 21">
            <a:extLst>
              <a:ext uri="{FF2B5EF4-FFF2-40B4-BE49-F238E27FC236}">
                <a16:creationId xmlns:a16="http://schemas.microsoft.com/office/drawing/2014/main" id="{03BB11FC-B49F-4854-8E56-17CED0E60812}"/>
              </a:ext>
            </a:extLst>
          </p:cNvPr>
          <p:cNvPicPr>
            <a:picLocks noChangeAspect="1"/>
          </p:cNvPicPr>
          <p:nvPr/>
        </p:nvPicPr>
        <p:blipFill>
          <a:blip r:embed="rId3"/>
          <a:stretch>
            <a:fillRect/>
          </a:stretch>
        </p:blipFill>
        <p:spPr>
          <a:xfrm>
            <a:off x="1466239" y="2970573"/>
            <a:ext cx="4413861" cy="1491677"/>
          </a:xfrm>
          <a:prstGeom prst="rect">
            <a:avLst/>
          </a:prstGeom>
        </p:spPr>
      </p:pic>
      <p:sp>
        <p:nvSpPr>
          <p:cNvPr id="33" name="正方形/長方形 32">
            <a:extLst>
              <a:ext uri="{FF2B5EF4-FFF2-40B4-BE49-F238E27FC236}">
                <a16:creationId xmlns:a16="http://schemas.microsoft.com/office/drawing/2014/main" id="{B7FD15E9-A7C4-4648-9E88-9416502B0CD6}"/>
              </a:ext>
            </a:extLst>
          </p:cNvPr>
          <p:cNvSpPr/>
          <p:nvPr/>
        </p:nvSpPr>
        <p:spPr>
          <a:xfrm>
            <a:off x="1363062" y="4858701"/>
            <a:ext cx="9035122" cy="2232000"/>
          </a:xfrm>
          <a:prstGeom prst="rect">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68623" rtl="0" eaLnBrk="0" fontAlgn="base" latinLnBrk="0" hangingPunct="0">
              <a:lnSpc>
                <a:spcPct val="100000"/>
              </a:lnSpc>
              <a:spcBef>
                <a:spcPct val="0"/>
              </a:spcBef>
              <a:spcAft>
                <a:spcPct val="0"/>
              </a:spcAft>
              <a:buClrTx/>
              <a:buSzTx/>
              <a:buFontTx/>
              <a:buNone/>
              <a:tabLst/>
              <a:defRPr/>
            </a:pPr>
            <a:endParaRPr kumimoji="1" lang="ja-JP" altLang="en-US" sz="1697"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grpSp>
        <p:nvGrpSpPr>
          <p:cNvPr id="25" name="グループ化 24">
            <a:extLst>
              <a:ext uri="{FF2B5EF4-FFF2-40B4-BE49-F238E27FC236}">
                <a16:creationId xmlns:a16="http://schemas.microsoft.com/office/drawing/2014/main" id="{A00D418C-30B2-4295-90A4-A6AE13821A7B}"/>
              </a:ext>
            </a:extLst>
          </p:cNvPr>
          <p:cNvGrpSpPr/>
          <p:nvPr/>
        </p:nvGrpSpPr>
        <p:grpSpPr>
          <a:xfrm>
            <a:off x="1938685" y="5176006"/>
            <a:ext cx="3675750" cy="382541"/>
            <a:chOff x="6776255" y="2074375"/>
            <a:chExt cx="3897384" cy="405607"/>
          </a:xfrm>
        </p:grpSpPr>
        <p:sp>
          <p:nvSpPr>
            <p:cNvPr id="20" name="テキスト ボックス 19">
              <a:extLst>
                <a:ext uri="{FF2B5EF4-FFF2-40B4-BE49-F238E27FC236}">
                  <a16:creationId xmlns:a16="http://schemas.microsoft.com/office/drawing/2014/main" id="{5E16BA7F-B816-8103-0400-D30439660E76}"/>
                </a:ext>
              </a:extLst>
            </p:cNvPr>
            <p:cNvSpPr txBox="1"/>
            <p:nvPr/>
          </p:nvSpPr>
          <p:spPr>
            <a:xfrm>
              <a:off x="6776255" y="2133223"/>
              <a:ext cx="1204219" cy="282415"/>
            </a:xfrm>
            <a:prstGeom prst="rect">
              <a:avLst/>
            </a:prstGeom>
            <a:noFill/>
            <a:ln>
              <a:solidFill>
                <a:schemeClr val="tx1"/>
              </a:solidFill>
            </a:ln>
          </p:spPr>
          <p:txBody>
            <a:bodyPr wrap="square" rtlCol="0" anchor="ctr" anchorCtr="0">
              <a:spAutoFit/>
            </a:bodyPr>
            <a:lstStyle/>
            <a:p>
              <a:pPr marL="0" marR="0" lvl="0" indent="0" algn="ctr" defTabSz="468623" rtl="0" eaLnBrk="0" fontAlgn="base" latinLnBrk="0" hangingPunct="0">
                <a:lnSpc>
                  <a:spcPct val="100000"/>
                </a:lnSpc>
                <a:spcBef>
                  <a:spcPct val="0"/>
                </a:spcBef>
                <a:spcAft>
                  <a:spcPct val="0"/>
                </a:spcAft>
                <a:buClrTx/>
                <a:buSzTx/>
                <a:buFontTx/>
                <a:buNone/>
                <a:tabLst/>
                <a:defRPr/>
              </a:pPr>
              <a:r>
                <a:rPr kumimoji="1" lang="ja-JP" altLang="en-US"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豊中市</a:t>
              </a:r>
              <a:endParaRPr kumimoji="1" lang="en-US" altLang="ja-JP"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45" name="グループ化 44">
              <a:extLst>
                <a:ext uri="{FF2B5EF4-FFF2-40B4-BE49-F238E27FC236}">
                  <a16:creationId xmlns:a16="http://schemas.microsoft.com/office/drawing/2014/main" id="{9C4659F6-F4E0-BD47-755D-EF819AABF700}"/>
                </a:ext>
              </a:extLst>
            </p:cNvPr>
            <p:cNvGrpSpPr/>
            <p:nvPr/>
          </p:nvGrpSpPr>
          <p:grpSpPr>
            <a:xfrm>
              <a:off x="7984117" y="2135830"/>
              <a:ext cx="108000" cy="277200"/>
              <a:chOff x="4785931" y="4498692"/>
              <a:chExt cx="178053" cy="560964"/>
            </a:xfrm>
          </p:grpSpPr>
          <p:sp>
            <p:nvSpPr>
              <p:cNvPr id="35" name="左大かっこ 34">
                <a:extLst>
                  <a:ext uri="{FF2B5EF4-FFF2-40B4-BE49-F238E27FC236}">
                    <a16:creationId xmlns:a16="http://schemas.microsoft.com/office/drawing/2014/main" id="{1D21534D-9E8B-E868-A52C-2856A82F5569}"/>
                  </a:ext>
                </a:extLst>
              </p:cNvPr>
              <p:cNvSpPr/>
              <p:nvPr/>
            </p:nvSpPr>
            <p:spPr>
              <a:xfrm>
                <a:off x="4851608" y="4498692"/>
                <a:ext cx="112376" cy="560964"/>
              </a:xfrm>
              <a:prstGeom prst="leftBracket">
                <a:avLst/>
              </a:prstGeom>
              <a:noFill/>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68623" rtl="0" eaLnBrk="0" fontAlgn="base" latinLnBrk="0" hangingPunct="0">
                  <a:lnSpc>
                    <a:spcPct val="100000"/>
                  </a:lnSpc>
                  <a:spcBef>
                    <a:spcPct val="0"/>
                  </a:spcBef>
                  <a:spcAft>
                    <a:spcPct val="0"/>
                  </a:spcAft>
                  <a:buClrTx/>
                  <a:buSzTx/>
                  <a:buFontTx/>
                  <a:buNone/>
                  <a:tabLst/>
                  <a:defRPr/>
                </a:pPr>
                <a:endParaRPr kumimoji="1" lang="ja-JP" altLang="en-US" sz="169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cxnSp>
            <p:nvCxnSpPr>
              <p:cNvPr id="43" name="直線コネクタ 42">
                <a:extLst>
                  <a:ext uri="{FF2B5EF4-FFF2-40B4-BE49-F238E27FC236}">
                    <a16:creationId xmlns:a16="http://schemas.microsoft.com/office/drawing/2014/main" id="{49805439-A339-2DF0-47A1-3B3D0825775A}"/>
                  </a:ext>
                </a:extLst>
              </p:cNvPr>
              <p:cNvCxnSpPr>
                <a:cxnSpLocks/>
              </p:cNvCxnSpPr>
              <p:nvPr/>
            </p:nvCxnSpPr>
            <p:spPr>
              <a:xfrm>
                <a:off x="4785931" y="4612265"/>
                <a:ext cx="69048" cy="0"/>
              </a:xfrm>
              <a:prstGeom prst="line">
                <a:avLst/>
              </a:prstGeom>
              <a:ln w="12700">
                <a:solidFill>
                  <a:srgbClr val="002060"/>
                </a:solidFill>
              </a:ln>
            </p:spPr>
            <p:style>
              <a:lnRef idx="1">
                <a:schemeClr val="dk1"/>
              </a:lnRef>
              <a:fillRef idx="0">
                <a:schemeClr val="dk1"/>
              </a:fillRef>
              <a:effectRef idx="0">
                <a:schemeClr val="dk1"/>
              </a:effectRef>
              <a:fontRef idx="minor">
                <a:schemeClr val="tx1"/>
              </a:fontRef>
            </p:style>
          </p:cxnSp>
        </p:grpSp>
        <p:sp>
          <p:nvSpPr>
            <p:cNvPr id="69" name="テキスト ボックス 68">
              <a:extLst>
                <a:ext uri="{FF2B5EF4-FFF2-40B4-BE49-F238E27FC236}">
                  <a16:creationId xmlns:a16="http://schemas.microsoft.com/office/drawing/2014/main" id="{EFD7BDEC-03AD-A8B4-CF89-837DC1AEB1D8}"/>
                </a:ext>
              </a:extLst>
            </p:cNvPr>
            <p:cNvSpPr txBox="1"/>
            <p:nvPr/>
          </p:nvSpPr>
          <p:spPr>
            <a:xfrm>
              <a:off x="8001692" y="2074375"/>
              <a:ext cx="2671947" cy="405607"/>
            </a:xfrm>
            <a:prstGeom prst="rect">
              <a:avLst/>
            </a:prstGeom>
            <a:noFill/>
          </p:spPr>
          <p:txBody>
            <a:bodyPr wrap="square" rtlCol="0">
              <a:spAutoFit/>
            </a:bodyPr>
            <a:lstStyle/>
            <a:p>
              <a:pPr marL="161697" marR="0" lvl="0" indent="-161697" algn="l" defTabSz="468623"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市ラグビーユニオン・剣道クラブと業務連携</a:t>
              </a:r>
              <a:endParaRPr kumimoji="1" lang="en-US" altLang="ja-JP"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61697" marR="0" lvl="0" indent="-161697" algn="l" defTabSz="468623"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計２中学校、２部活動を地域移行</a:t>
              </a:r>
            </a:p>
          </p:txBody>
        </p:sp>
      </p:grpSp>
      <p:grpSp>
        <p:nvGrpSpPr>
          <p:cNvPr id="87" name="グループ化 86">
            <a:extLst>
              <a:ext uri="{FF2B5EF4-FFF2-40B4-BE49-F238E27FC236}">
                <a16:creationId xmlns:a16="http://schemas.microsoft.com/office/drawing/2014/main" id="{F02B072B-5B61-4E6B-8F21-E0C30E6594C7}"/>
              </a:ext>
            </a:extLst>
          </p:cNvPr>
          <p:cNvGrpSpPr/>
          <p:nvPr/>
        </p:nvGrpSpPr>
        <p:grpSpPr>
          <a:xfrm>
            <a:off x="1938697" y="5510168"/>
            <a:ext cx="3634312" cy="382541"/>
            <a:chOff x="6776255" y="2074375"/>
            <a:chExt cx="3853444" cy="405607"/>
          </a:xfrm>
        </p:grpSpPr>
        <p:sp>
          <p:nvSpPr>
            <p:cNvPr id="88" name="テキスト ボックス 87">
              <a:extLst>
                <a:ext uri="{FF2B5EF4-FFF2-40B4-BE49-F238E27FC236}">
                  <a16:creationId xmlns:a16="http://schemas.microsoft.com/office/drawing/2014/main" id="{2CDCF600-E825-4A52-B6BE-78DE0B81DE48}"/>
                </a:ext>
              </a:extLst>
            </p:cNvPr>
            <p:cNvSpPr txBox="1"/>
            <p:nvPr/>
          </p:nvSpPr>
          <p:spPr>
            <a:xfrm>
              <a:off x="6776255" y="2133222"/>
              <a:ext cx="1204220" cy="282415"/>
            </a:xfrm>
            <a:prstGeom prst="rect">
              <a:avLst/>
            </a:prstGeom>
            <a:noFill/>
            <a:ln>
              <a:solidFill>
                <a:schemeClr val="tx1"/>
              </a:solidFill>
            </a:ln>
          </p:spPr>
          <p:txBody>
            <a:bodyPr wrap="square" rtlCol="0" anchor="ctr" anchorCtr="0">
              <a:spAutoFit/>
            </a:bodyPr>
            <a:lstStyle/>
            <a:p>
              <a:pPr marL="0" marR="0" lvl="0" indent="0" algn="ctr" defTabSz="468623" rtl="0" eaLnBrk="0" fontAlgn="base" latinLnBrk="0" hangingPunct="0">
                <a:lnSpc>
                  <a:spcPct val="100000"/>
                </a:lnSpc>
                <a:spcBef>
                  <a:spcPct val="0"/>
                </a:spcBef>
                <a:spcAft>
                  <a:spcPct val="0"/>
                </a:spcAft>
                <a:buClrTx/>
                <a:buSzTx/>
                <a:buFontTx/>
                <a:buNone/>
                <a:tabLst/>
                <a:defRPr/>
              </a:pPr>
              <a:r>
                <a:rPr kumimoji="1" lang="ja-JP" altLang="en-US"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箕面市</a:t>
              </a:r>
              <a:endParaRPr kumimoji="1" lang="en-US" altLang="ja-JP"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89" name="グループ化 88">
              <a:extLst>
                <a:ext uri="{FF2B5EF4-FFF2-40B4-BE49-F238E27FC236}">
                  <a16:creationId xmlns:a16="http://schemas.microsoft.com/office/drawing/2014/main" id="{53E096D0-24CF-4A36-BC88-11C9813B940C}"/>
                </a:ext>
              </a:extLst>
            </p:cNvPr>
            <p:cNvGrpSpPr/>
            <p:nvPr/>
          </p:nvGrpSpPr>
          <p:grpSpPr>
            <a:xfrm>
              <a:off x="7984117" y="2135830"/>
              <a:ext cx="108000" cy="277200"/>
              <a:chOff x="4785931" y="4498692"/>
              <a:chExt cx="178053" cy="560964"/>
            </a:xfrm>
          </p:grpSpPr>
          <p:sp>
            <p:nvSpPr>
              <p:cNvPr id="91" name="左大かっこ 90">
                <a:extLst>
                  <a:ext uri="{FF2B5EF4-FFF2-40B4-BE49-F238E27FC236}">
                    <a16:creationId xmlns:a16="http://schemas.microsoft.com/office/drawing/2014/main" id="{0A7A6FE6-BDFD-4554-8B31-CE0469057635}"/>
                  </a:ext>
                </a:extLst>
              </p:cNvPr>
              <p:cNvSpPr/>
              <p:nvPr/>
            </p:nvSpPr>
            <p:spPr>
              <a:xfrm>
                <a:off x="4851608" y="4498692"/>
                <a:ext cx="112376" cy="560964"/>
              </a:xfrm>
              <a:prstGeom prst="leftBracket">
                <a:avLst/>
              </a:prstGeom>
              <a:noFill/>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68623" rtl="0" eaLnBrk="0" fontAlgn="base" latinLnBrk="0" hangingPunct="0">
                  <a:lnSpc>
                    <a:spcPct val="100000"/>
                  </a:lnSpc>
                  <a:spcBef>
                    <a:spcPct val="0"/>
                  </a:spcBef>
                  <a:spcAft>
                    <a:spcPct val="0"/>
                  </a:spcAft>
                  <a:buClrTx/>
                  <a:buSzTx/>
                  <a:buFontTx/>
                  <a:buNone/>
                  <a:tabLst/>
                  <a:defRPr/>
                </a:pPr>
                <a:endParaRPr kumimoji="1" lang="ja-JP" altLang="en-US" sz="169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cxnSp>
            <p:nvCxnSpPr>
              <p:cNvPr id="92" name="直線コネクタ 91">
                <a:extLst>
                  <a:ext uri="{FF2B5EF4-FFF2-40B4-BE49-F238E27FC236}">
                    <a16:creationId xmlns:a16="http://schemas.microsoft.com/office/drawing/2014/main" id="{8D92410E-EECE-410E-BE2E-B765B47F29F1}"/>
                  </a:ext>
                </a:extLst>
              </p:cNvPr>
              <p:cNvCxnSpPr>
                <a:cxnSpLocks/>
              </p:cNvCxnSpPr>
              <p:nvPr/>
            </p:nvCxnSpPr>
            <p:spPr>
              <a:xfrm>
                <a:off x="4785931" y="4612265"/>
                <a:ext cx="69048" cy="0"/>
              </a:xfrm>
              <a:prstGeom prst="line">
                <a:avLst/>
              </a:prstGeom>
              <a:ln w="12700">
                <a:solidFill>
                  <a:srgbClr val="002060"/>
                </a:solidFill>
              </a:ln>
            </p:spPr>
            <p:style>
              <a:lnRef idx="1">
                <a:schemeClr val="dk1"/>
              </a:lnRef>
              <a:fillRef idx="0">
                <a:schemeClr val="dk1"/>
              </a:fillRef>
              <a:effectRef idx="0">
                <a:schemeClr val="dk1"/>
              </a:effectRef>
              <a:fontRef idx="minor">
                <a:schemeClr val="tx1"/>
              </a:fontRef>
            </p:style>
          </p:cxnSp>
        </p:grpSp>
        <p:sp>
          <p:nvSpPr>
            <p:cNvPr id="90" name="テキスト ボックス 89">
              <a:extLst>
                <a:ext uri="{FF2B5EF4-FFF2-40B4-BE49-F238E27FC236}">
                  <a16:creationId xmlns:a16="http://schemas.microsoft.com/office/drawing/2014/main" id="{632E55DE-C0FB-4333-98F4-DF81D29DD738}"/>
                </a:ext>
              </a:extLst>
            </p:cNvPr>
            <p:cNvSpPr txBox="1"/>
            <p:nvPr/>
          </p:nvSpPr>
          <p:spPr>
            <a:xfrm>
              <a:off x="8001699" y="2074375"/>
              <a:ext cx="2628000" cy="405607"/>
            </a:xfrm>
            <a:prstGeom prst="rect">
              <a:avLst/>
            </a:prstGeom>
            <a:noFill/>
          </p:spPr>
          <p:txBody>
            <a:bodyPr wrap="square" rtlCol="0">
              <a:spAutoFit/>
            </a:bodyPr>
            <a:lstStyle/>
            <a:p>
              <a:pPr marL="161697" marR="0" lvl="0" indent="-161697" algn="l" defTabSz="468623" rtl="0" eaLnBrk="0" fontAlgn="base" latinLnBrk="0" hangingPunct="0">
                <a:lnSpc>
                  <a:spcPct val="100000"/>
                </a:lnSpc>
                <a:spcBef>
                  <a:spcPct val="0"/>
                </a:spcBef>
                <a:spcAft>
                  <a:spcPct val="0"/>
                </a:spcAft>
                <a:buClrTx/>
                <a:buSzTx/>
                <a:buFont typeface="Wingdings" panose="05000000000000000000" pitchFamily="2" charset="2"/>
                <a:buChar char="l"/>
                <a:tabLst/>
                <a:defRPr/>
              </a:pPr>
              <a:r>
                <a:rPr lang="ja-JP" altLang="en-US" sz="943" dirty="0">
                  <a:solidFill>
                    <a:srgbClr val="000000"/>
                  </a:solidFill>
                  <a:latin typeface="Meiryo UI" panose="020B0604030504040204" pitchFamily="50" charset="-128"/>
                  <a:ea typeface="Meiryo UI" panose="020B0604030504040204" pitchFamily="50" charset="-128"/>
                </a:rPr>
                <a:t>民間企業</a:t>
              </a:r>
              <a:r>
                <a:rPr kumimoji="1" lang="ja-JP" altLang="en-US"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と業務連携</a:t>
              </a:r>
              <a:r>
                <a:rPr kumimoji="1" lang="en-US" altLang="ja-JP" sz="754"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754"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再委託</a:t>
              </a:r>
              <a:r>
                <a:rPr kumimoji="1" lang="en-US" altLang="ja-JP" sz="754"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61697" marR="0" lvl="0" indent="-161697" algn="l" defTabSz="468623"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計８中学校、</a:t>
              </a:r>
              <a:r>
                <a:rPr lang="ja-JP" altLang="en-US" sz="943" dirty="0">
                  <a:solidFill>
                    <a:srgbClr val="000000"/>
                  </a:solidFill>
                  <a:latin typeface="Meiryo UI" panose="020B0604030504040204" pitchFamily="50" charset="-128"/>
                  <a:ea typeface="Meiryo UI" panose="020B0604030504040204" pitchFamily="50" charset="-128"/>
                </a:rPr>
                <a:t>８</a:t>
              </a:r>
              <a:r>
                <a:rPr kumimoji="1" lang="ja-JP" altLang="en-US"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部活動を地域移行</a:t>
              </a:r>
            </a:p>
          </p:txBody>
        </p:sp>
      </p:grpSp>
      <p:grpSp>
        <p:nvGrpSpPr>
          <p:cNvPr id="93" name="グループ化 92">
            <a:extLst>
              <a:ext uri="{FF2B5EF4-FFF2-40B4-BE49-F238E27FC236}">
                <a16:creationId xmlns:a16="http://schemas.microsoft.com/office/drawing/2014/main" id="{6C95F1D6-762A-4C53-92F0-422598A8533C}"/>
              </a:ext>
            </a:extLst>
          </p:cNvPr>
          <p:cNvGrpSpPr/>
          <p:nvPr/>
        </p:nvGrpSpPr>
        <p:grpSpPr>
          <a:xfrm>
            <a:off x="1938695" y="5844329"/>
            <a:ext cx="3881246" cy="382541"/>
            <a:chOff x="6776255" y="2074375"/>
            <a:chExt cx="4115267" cy="405607"/>
          </a:xfrm>
        </p:grpSpPr>
        <p:sp>
          <p:nvSpPr>
            <p:cNvPr id="94" name="テキスト ボックス 93">
              <a:extLst>
                <a:ext uri="{FF2B5EF4-FFF2-40B4-BE49-F238E27FC236}">
                  <a16:creationId xmlns:a16="http://schemas.microsoft.com/office/drawing/2014/main" id="{24353226-42F5-4243-AC24-241F501DED5B}"/>
                </a:ext>
              </a:extLst>
            </p:cNvPr>
            <p:cNvSpPr txBox="1"/>
            <p:nvPr/>
          </p:nvSpPr>
          <p:spPr>
            <a:xfrm>
              <a:off x="6776255" y="2133223"/>
              <a:ext cx="1204218" cy="282415"/>
            </a:xfrm>
            <a:prstGeom prst="rect">
              <a:avLst/>
            </a:prstGeom>
            <a:noFill/>
            <a:ln>
              <a:solidFill>
                <a:schemeClr val="tx1"/>
              </a:solidFill>
            </a:ln>
          </p:spPr>
          <p:txBody>
            <a:bodyPr wrap="square" rtlCol="0" anchor="ctr" anchorCtr="0">
              <a:spAutoFit/>
            </a:bodyPr>
            <a:lstStyle/>
            <a:p>
              <a:pPr marL="0" marR="0" lvl="0" indent="0" algn="ctr" defTabSz="468623" rtl="0" eaLnBrk="0" fontAlgn="base" latinLnBrk="0" hangingPunct="0">
                <a:lnSpc>
                  <a:spcPct val="100000"/>
                </a:lnSpc>
                <a:spcBef>
                  <a:spcPct val="0"/>
                </a:spcBef>
                <a:spcAft>
                  <a:spcPct val="0"/>
                </a:spcAft>
                <a:buClrTx/>
                <a:buSzTx/>
                <a:buFontTx/>
                <a:buNone/>
                <a:tabLst/>
                <a:defRPr/>
              </a:pPr>
              <a:r>
                <a:rPr kumimoji="1" lang="ja-JP" altLang="en-US"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守口市</a:t>
              </a:r>
              <a:endParaRPr kumimoji="1" lang="en-US" altLang="ja-JP"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95" name="グループ化 94">
              <a:extLst>
                <a:ext uri="{FF2B5EF4-FFF2-40B4-BE49-F238E27FC236}">
                  <a16:creationId xmlns:a16="http://schemas.microsoft.com/office/drawing/2014/main" id="{4F7FA7C4-BFB9-449C-96C1-A6D10E61FC12}"/>
                </a:ext>
              </a:extLst>
            </p:cNvPr>
            <p:cNvGrpSpPr/>
            <p:nvPr/>
          </p:nvGrpSpPr>
          <p:grpSpPr>
            <a:xfrm>
              <a:off x="7984117" y="2135830"/>
              <a:ext cx="108000" cy="277200"/>
              <a:chOff x="4785931" y="4498692"/>
              <a:chExt cx="178053" cy="560964"/>
            </a:xfrm>
          </p:grpSpPr>
          <p:sp>
            <p:nvSpPr>
              <p:cNvPr id="97" name="左大かっこ 96">
                <a:extLst>
                  <a:ext uri="{FF2B5EF4-FFF2-40B4-BE49-F238E27FC236}">
                    <a16:creationId xmlns:a16="http://schemas.microsoft.com/office/drawing/2014/main" id="{CE207C2B-1145-4851-8D82-52FEA3218BA3}"/>
                  </a:ext>
                </a:extLst>
              </p:cNvPr>
              <p:cNvSpPr/>
              <p:nvPr/>
            </p:nvSpPr>
            <p:spPr>
              <a:xfrm>
                <a:off x="4851608" y="4498692"/>
                <a:ext cx="112376" cy="560964"/>
              </a:xfrm>
              <a:prstGeom prst="leftBracket">
                <a:avLst/>
              </a:prstGeom>
              <a:noFill/>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68623" rtl="0" eaLnBrk="0" fontAlgn="base" latinLnBrk="0" hangingPunct="0">
                  <a:lnSpc>
                    <a:spcPct val="100000"/>
                  </a:lnSpc>
                  <a:spcBef>
                    <a:spcPct val="0"/>
                  </a:spcBef>
                  <a:spcAft>
                    <a:spcPct val="0"/>
                  </a:spcAft>
                  <a:buClrTx/>
                  <a:buSzTx/>
                  <a:buFontTx/>
                  <a:buNone/>
                  <a:tabLst/>
                  <a:defRPr/>
                </a:pPr>
                <a:endParaRPr kumimoji="1" lang="ja-JP" altLang="en-US" sz="169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cxnSp>
            <p:nvCxnSpPr>
              <p:cNvPr id="98" name="直線コネクタ 97">
                <a:extLst>
                  <a:ext uri="{FF2B5EF4-FFF2-40B4-BE49-F238E27FC236}">
                    <a16:creationId xmlns:a16="http://schemas.microsoft.com/office/drawing/2014/main" id="{E7E42265-B8BB-4025-AF2F-4E9DC5158DD3}"/>
                  </a:ext>
                </a:extLst>
              </p:cNvPr>
              <p:cNvCxnSpPr>
                <a:cxnSpLocks/>
              </p:cNvCxnSpPr>
              <p:nvPr/>
            </p:nvCxnSpPr>
            <p:spPr>
              <a:xfrm>
                <a:off x="4785931" y="4612265"/>
                <a:ext cx="69048" cy="0"/>
              </a:xfrm>
              <a:prstGeom prst="line">
                <a:avLst/>
              </a:prstGeom>
              <a:ln w="12700">
                <a:solidFill>
                  <a:srgbClr val="002060"/>
                </a:solidFill>
              </a:ln>
            </p:spPr>
            <p:style>
              <a:lnRef idx="1">
                <a:schemeClr val="dk1"/>
              </a:lnRef>
              <a:fillRef idx="0">
                <a:schemeClr val="dk1"/>
              </a:fillRef>
              <a:effectRef idx="0">
                <a:schemeClr val="dk1"/>
              </a:effectRef>
              <a:fontRef idx="minor">
                <a:schemeClr val="tx1"/>
              </a:fontRef>
            </p:style>
          </p:cxnSp>
        </p:grpSp>
        <p:sp>
          <p:nvSpPr>
            <p:cNvPr id="96" name="テキスト ボックス 95">
              <a:extLst>
                <a:ext uri="{FF2B5EF4-FFF2-40B4-BE49-F238E27FC236}">
                  <a16:creationId xmlns:a16="http://schemas.microsoft.com/office/drawing/2014/main" id="{120D3A2C-44EC-4840-96EE-691C605827FC}"/>
                </a:ext>
              </a:extLst>
            </p:cNvPr>
            <p:cNvSpPr txBox="1"/>
            <p:nvPr/>
          </p:nvSpPr>
          <p:spPr>
            <a:xfrm>
              <a:off x="8001697" y="2074375"/>
              <a:ext cx="2889825" cy="405607"/>
            </a:xfrm>
            <a:prstGeom prst="rect">
              <a:avLst/>
            </a:prstGeom>
            <a:noFill/>
          </p:spPr>
          <p:txBody>
            <a:bodyPr wrap="none" rtlCol="0">
              <a:spAutoFit/>
            </a:bodyPr>
            <a:lstStyle/>
            <a:p>
              <a:pPr marL="161697" marR="0" lvl="0" indent="-161697" algn="l" defTabSz="468623"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943" b="0" i="0" u="none" strike="noStrike" kern="1200" cap="none" spc="-141"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市スポーツ協会・リトル</a:t>
              </a:r>
              <a:r>
                <a:rPr kumimoji="1" lang="en-US" altLang="ja-JP" sz="943" b="0" i="0" u="none" strike="noStrike" kern="1200" cap="none" spc="-141"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FC</a:t>
              </a:r>
              <a:r>
                <a:rPr kumimoji="1" lang="ja-JP" altLang="en-US" sz="943" b="0" i="0" u="none" strike="noStrike" kern="1200" cap="none" spc="-141"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・コスモスポーツクラブ</a:t>
              </a:r>
              <a:r>
                <a:rPr kumimoji="1" lang="en-US" altLang="ja-JP" sz="943" b="0" i="0" u="none" strike="noStrike" kern="1200" cap="none" spc="-141"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943" b="0" i="0" u="none" strike="noStrike" kern="1200" cap="none" spc="-141"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株</a:t>
              </a:r>
              <a:r>
                <a:rPr kumimoji="1" lang="en-US" altLang="ja-JP" sz="943" b="0" i="0" u="none" strike="noStrike" kern="1200" cap="none" spc="-141"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943" b="0" i="0" u="none" strike="noStrike" kern="1200" cap="none" spc="-141"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と業務連携</a:t>
              </a:r>
              <a:endParaRPr kumimoji="1" lang="en-US" altLang="ja-JP" sz="943" b="0" i="0" u="none" strike="noStrike" kern="1200" cap="none" spc="-141"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61697" marR="0" lvl="0" indent="-161697" algn="l" defTabSz="468623"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計５中学校、</a:t>
              </a:r>
              <a:r>
                <a:rPr kumimoji="1" lang="en-US" altLang="ja-JP"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11</a:t>
              </a:r>
              <a:r>
                <a:rPr kumimoji="1" lang="ja-JP" altLang="en-US"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部活動を地域移行</a:t>
              </a:r>
            </a:p>
          </p:txBody>
        </p:sp>
      </p:grpSp>
      <p:grpSp>
        <p:nvGrpSpPr>
          <p:cNvPr id="99" name="グループ化 98">
            <a:extLst>
              <a:ext uri="{FF2B5EF4-FFF2-40B4-BE49-F238E27FC236}">
                <a16:creationId xmlns:a16="http://schemas.microsoft.com/office/drawing/2014/main" id="{D388C35D-9760-4976-A3D2-F2574BF0E53C}"/>
              </a:ext>
            </a:extLst>
          </p:cNvPr>
          <p:cNvGrpSpPr/>
          <p:nvPr/>
        </p:nvGrpSpPr>
        <p:grpSpPr>
          <a:xfrm>
            <a:off x="1938695" y="6178487"/>
            <a:ext cx="3711753" cy="382541"/>
            <a:chOff x="6776255" y="2074375"/>
            <a:chExt cx="3935555" cy="405608"/>
          </a:xfrm>
        </p:grpSpPr>
        <p:sp>
          <p:nvSpPr>
            <p:cNvPr id="100" name="テキスト ボックス 99">
              <a:extLst>
                <a:ext uri="{FF2B5EF4-FFF2-40B4-BE49-F238E27FC236}">
                  <a16:creationId xmlns:a16="http://schemas.microsoft.com/office/drawing/2014/main" id="{354DA359-C485-4CA1-9058-5A1A6939022B}"/>
                </a:ext>
              </a:extLst>
            </p:cNvPr>
            <p:cNvSpPr txBox="1"/>
            <p:nvPr/>
          </p:nvSpPr>
          <p:spPr>
            <a:xfrm>
              <a:off x="6776255" y="2133222"/>
              <a:ext cx="1204219" cy="282415"/>
            </a:xfrm>
            <a:prstGeom prst="rect">
              <a:avLst/>
            </a:prstGeom>
            <a:noFill/>
            <a:ln>
              <a:solidFill>
                <a:schemeClr val="tx1"/>
              </a:solidFill>
            </a:ln>
          </p:spPr>
          <p:txBody>
            <a:bodyPr wrap="square" rtlCol="0" anchor="ctr" anchorCtr="0">
              <a:spAutoFit/>
            </a:bodyPr>
            <a:lstStyle/>
            <a:p>
              <a:pPr marL="0" marR="0" lvl="0" indent="0" algn="ctr" defTabSz="468623" rtl="0" eaLnBrk="0" fontAlgn="base" latinLnBrk="0" hangingPunct="0">
                <a:lnSpc>
                  <a:spcPct val="100000"/>
                </a:lnSpc>
                <a:spcBef>
                  <a:spcPct val="0"/>
                </a:spcBef>
                <a:spcAft>
                  <a:spcPct val="0"/>
                </a:spcAft>
                <a:buClrTx/>
                <a:buSzTx/>
                <a:buFontTx/>
                <a:buNone/>
                <a:tabLst/>
                <a:defRPr/>
              </a:pPr>
              <a:r>
                <a:rPr kumimoji="1" lang="ja-JP" altLang="en-US"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大東市</a:t>
              </a:r>
              <a:endParaRPr kumimoji="1" lang="en-US" altLang="ja-JP"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01" name="グループ化 100">
              <a:extLst>
                <a:ext uri="{FF2B5EF4-FFF2-40B4-BE49-F238E27FC236}">
                  <a16:creationId xmlns:a16="http://schemas.microsoft.com/office/drawing/2014/main" id="{2F8DC6AA-24FD-4596-AA3A-C3050D7173CC}"/>
                </a:ext>
              </a:extLst>
            </p:cNvPr>
            <p:cNvGrpSpPr/>
            <p:nvPr/>
          </p:nvGrpSpPr>
          <p:grpSpPr>
            <a:xfrm>
              <a:off x="7984117" y="2135830"/>
              <a:ext cx="108000" cy="277200"/>
              <a:chOff x="4785931" y="4498692"/>
              <a:chExt cx="178053" cy="560964"/>
            </a:xfrm>
          </p:grpSpPr>
          <p:sp>
            <p:nvSpPr>
              <p:cNvPr id="103" name="左大かっこ 102">
                <a:extLst>
                  <a:ext uri="{FF2B5EF4-FFF2-40B4-BE49-F238E27FC236}">
                    <a16:creationId xmlns:a16="http://schemas.microsoft.com/office/drawing/2014/main" id="{8194AE0A-0E65-45EA-82E5-2782881CF549}"/>
                  </a:ext>
                </a:extLst>
              </p:cNvPr>
              <p:cNvSpPr/>
              <p:nvPr/>
            </p:nvSpPr>
            <p:spPr>
              <a:xfrm>
                <a:off x="4851608" y="4498692"/>
                <a:ext cx="112376" cy="560964"/>
              </a:xfrm>
              <a:prstGeom prst="leftBracket">
                <a:avLst/>
              </a:prstGeom>
              <a:noFill/>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68623" rtl="0" eaLnBrk="0" fontAlgn="base" latinLnBrk="0" hangingPunct="0">
                  <a:lnSpc>
                    <a:spcPct val="100000"/>
                  </a:lnSpc>
                  <a:spcBef>
                    <a:spcPct val="0"/>
                  </a:spcBef>
                  <a:spcAft>
                    <a:spcPct val="0"/>
                  </a:spcAft>
                  <a:buClrTx/>
                  <a:buSzTx/>
                  <a:buFontTx/>
                  <a:buNone/>
                  <a:tabLst/>
                  <a:defRPr/>
                </a:pPr>
                <a:endParaRPr kumimoji="1" lang="ja-JP" altLang="en-US" sz="169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cxnSp>
            <p:nvCxnSpPr>
              <p:cNvPr id="104" name="直線コネクタ 103">
                <a:extLst>
                  <a:ext uri="{FF2B5EF4-FFF2-40B4-BE49-F238E27FC236}">
                    <a16:creationId xmlns:a16="http://schemas.microsoft.com/office/drawing/2014/main" id="{8C4EEECD-A6B1-449D-89D0-7BE5FFDBEBBC}"/>
                  </a:ext>
                </a:extLst>
              </p:cNvPr>
              <p:cNvCxnSpPr>
                <a:cxnSpLocks/>
              </p:cNvCxnSpPr>
              <p:nvPr/>
            </p:nvCxnSpPr>
            <p:spPr>
              <a:xfrm>
                <a:off x="4785931" y="4612265"/>
                <a:ext cx="69048" cy="0"/>
              </a:xfrm>
              <a:prstGeom prst="line">
                <a:avLst/>
              </a:prstGeom>
              <a:ln w="12700">
                <a:solidFill>
                  <a:srgbClr val="002060"/>
                </a:solidFill>
              </a:ln>
            </p:spPr>
            <p:style>
              <a:lnRef idx="1">
                <a:schemeClr val="dk1"/>
              </a:lnRef>
              <a:fillRef idx="0">
                <a:schemeClr val="dk1"/>
              </a:fillRef>
              <a:effectRef idx="0">
                <a:schemeClr val="dk1"/>
              </a:effectRef>
              <a:fontRef idx="minor">
                <a:schemeClr val="tx1"/>
              </a:fontRef>
            </p:style>
          </p:cxnSp>
        </p:grpSp>
        <p:sp>
          <p:nvSpPr>
            <p:cNvPr id="102" name="テキスト ボックス 101">
              <a:extLst>
                <a:ext uri="{FF2B5EF4-FFF2-40B4-BE49-F238E27FC236}">
                  <a16:creationId xmlns:a16="http://schemas.microsoft.com/office/drawing/2014/main" id="{21D4230C-F179-4BAC-ABA7-42EED0EAE09E}"/>
                </a:ext>
              </a:extLst>
            </p:cNvPr>
            <p:cNvSpPr txBox="1"/>
            <p:nvPr/>
          </p:nvSpPr>
          <p:spPr>
            <a:xfrm>
              <a:off x="8001695" y="2074375"/>
              <a:ext cx="2710115" cy="405608"/>
            </a:xfrm>
            <a:prstGeom prst="rect">
              <a:avLst/>
            </a:prstGeom>
            <a:noFill/>
          </p:spPr>
          <p:txBody>
            <a:bodyPr wrap="square" rtlCol="0">
              <a:spAutoFit/>
            </a:bodyPr>
            <a:lstStyle/>
            <a:p>
              <a:pPr marL="161697" indent="-161697" defTabSz="468623" eaLnBrk="0" fontAlgn="base" hangingPunct="0">
                <a:spcBef>
                  <a:spcPct val="0"/>
                </a:spcBef>
                <a:spcAft>
                  <a:spcPct val="0"/>
                </a:spcAft>
                <a:buFont typeface="Wingdings" panose="05000000000000000000" pitchFamily="2" charset="2"/>
                <a:buChar char="l"/>
              </a:pPr>
              <a:r>
                <a:rPr lang="en-US" altLang="ja-JP" sz="943" spc="-141" dirty="0">
                  <a:solidFill>
                    <a:srgbClr val="000000"/>
                  </a:solidFill>
                  <a:latin typeface="Meiryo UI" panose="020B0604030504040204" pitchFamily="50" charset="-128"/>
                  <a:ea typeface="Meiryo UI" panose="020B0604030504040204" pitchFamily="50" charset="-128"/>
                </a:rPr>
                <a:t>(</a:t>
              </a:r>
              <a:r>
                <a:rPr lang="ja-JP" altLang="en-US" sz="943" spc="-141" dirty="0">
                  <a:solidFill>
                    <a:srgbClr val="000000"/>
                  </a:solidFill>
                  <a:latin typeface="Meiryo UI" panose="020B0604030504040204" pitchFamily="50" charset="-128"/>
                  <a:ea typeface="Meiryo UI" panose="020B0604030504040204" pitchFamily="50" charset="-128"/>
                </a:rPr>
                <a:t>株</a:t>
              </a:r>
              <a:r>
                <a:rPr lang="en-US" altLang="ja-JP" sz="943" spc="-141" dirty="0">
                  <a:solidFill>
                    <a:srgbClr val="000000"/>
                  </a:solidFill>
                  <a:latin typeface="Meiryo UI" panose="020B0604030504040204" pitchFamily="50" charset="-128"/>
                  <a:ea typeface="Meiryo UI" panose="020B0604030504040204" pitchFamily="50" charset="-128"/>
                </a:rPr>
                <a:t>)</a:t>
              </a:r>
              <a:r>
                <a:rPr lang="ja-JP" altLang="en-US" sz="943" spc="-141" dirty="0">
                  <a:solidFill>
                    <a:srgbClr val="000000"/>
                  </a:solidFill>
                  <a:latin typeface="Meiryo UI" panose="020B0604030504040204" pitchFamily="50" charset="-128"/>
                  <a:ea typeface="Meiryo UI" panose="020B0604030504040204" pitchFamily="50" charset="-128"/>
                </a:rPr>
                <a:t>ユーフォリア・</a:t>
              </a:r>
              <a:r>
                <a:rPr kumimoji="1" lang="ja-JP" altLang="en-US" sz="943" b="0" i="0" u="none" strike="noStrike" kern="1200" cap="none" spc="-141"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近隣高校・大学と業務連携</a:t>
              </a:r>
              <a:r>
                <a:rPr kumimoji="1" lang="en-US" altLang="ja-JP" sz="7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7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再委託含</a:t>
              </a:r>
              <a:r>
                <a:rPr kumimoji="1" lang="en-US" altLang="ja-JP" sz="7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161697" marR="0" lvl="0" indent="-161697" algn="l" defTabSz="468623"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計８中学校、</a:t>
              </a:r>
              <a:r>
                <a:rPr kumimoji="1" lang="en-US" altLang="ja-JP"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16</a:t>
              </a:r>
              <a:r>
                <a:rPr kumimoji="1" lang="ja-JP" altLang="en-US"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部活動を地域移行</a:t>
              </a:r>
            </a:p>
          </p:txBody>
        </p:sp>
      </p:grpSp>
      <p:grpSp>
        <p:nvGrpSpPr>
          <p:cNvPr id="17" name="グループ化 16">
            <a:extLst>
              <a:ext uri="{FF2B5EF4-FFF2-40B4-BE49-F238E27FC236}">
                <a16:creationId xmlns:a16="http://schemas.microsoft.com/office/drawing/2014/main" id="{86D826B5-37D6-4E04-BB20-93685C4BDF0E}"/>
              </a:ext>
            </a:extLst>
          </p:cNvPr>
          <p:cNvGrpSpPr/>
          <p:nvPr/>
        </p:nvGrpSpPr>
        <p:grpSpPr>
          <a:xfrm>
            <a:off x="1938697" y="6512659"/>
            <a:ext cx="3783753" cy="527645"/>
            <a:chOff x="1625713" y="6409624"/>
            <a:chExt cx="3783753" cy="527645"/>
          </a:xfrm>
        </p:grpSpPr>
        <p:sp>
          <p:nvSpPr>
            <p:cNvPr id="106" name="テキスト ボックス 105">
              <a:extLst>
                <a:ext uri="{FF2B5EF4-FFF2-40B4-BE49-F238E27FC236}">
                  <a16:creationId xmlns:a16="http://schemas.microsoft.com/office/drawing/2014/main" id="{A01AD37F-0809-4B11-83E5-C9F827AF6B82}"/>
                </a:ext>
              </a:extLst>
            </p:cNvPr>
            <p:cNvSpPr txBox="1"/>
            <p:nvPr/>
          </p:nvSpPr>
          <p:spPr>
            <a:xfrm>
              <a:off x="1625713" y="6465125"/>
              <a:ext cx="1135739" cy="266355"/>
            </a:xfrm>
            <a:prstGeom prst="rect">
              <a:avLst/>
            </a:prstGeom>
            <a:noFill/>
            <a:ln>
              <a:solidFill>
                <a:schemeClr val="tx1"/>
              </a:solidFill>
            </a:ln>
          </p:spPr>
          <p:txBody>
            <a:bodyPr wrap="square" rtlCol="0" anchor="ctr" anchorCtr="0">
              <a:spAutoFit/>
            </a:bodyPr>
            <a:lstStyle/>
            <a:p>
              <a:pPr marL="0" marR="0" lvl="0" indent="0" algn="ctr" defTabSz="468623" rtl="0" eaLnBrk="0" fontAlgn="base" latinLnBrk="0" hangingPunct="0">
                <a:lnSpc>
                  <a:spcPct val="100000"/>
                </a:lnSpc>
                <a:spcBef>
                  <a:spcPct val="0"/>
                </a:spcBef>
                <a:spcAft>
                  <a:spcPct val="0"/>
                </a:spcAft>
                <a:buClrTx/>
                <a:buSzTx/>
                <a:buFontTx/>
                <a:buNone/>
                <a:tabLst/>
                <a:defRPr/>
              </a:pPr>
              <a:r>
                <a:rPr kumimoji="1" lang="ja-JP" altLang="en-US"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岸和田市</a:t>
              </a:r>
              <a:endParaRPr kumimoji="1" lang="en-US" altLang="ja-JP"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07" name="グループ化 106">
              <a:extLst>
                <a:ext uri="{FF2B5EF4-FFF2-40B4-BE49-F238E27FC236}">
                  <a16:creationId xmlns:a16="http://schemas.microsoft.com/office/drawing/2014/main" id="{FCE24C78-5D66-4F0F-9571-9ED5722EB6A6}"/>
                </a:ext>
              </a:extLst>
            </p:cNvPr>
            <p:cNvGrpSpPr/>
            <p:nvPr/>
          </p:nvGrpSpPr>
          <p:grpSpPr>
            <a:xfrm>
              <a:off x="2764888" y="6467584"/>
              <a:ext cx="101858" cy="396000"/>
              <a:chOff x="4785931" y="4498692"/>
              <a:chExt cx="178053" cy="560964"/>
            </a:xfrm>
          </p:grpSpPr>
          <p:sp>
            <p:nvSpPr>
              <p:cNvPr id="109" name="左大かっこ 108">
                <a:extLst>
                  <a:ext uri="{FF2B5EF4-FFF2-40B4-BE49-F238E27FC236}">
                    <a16:creationId xmlns:a16="http://schemas.microsoft.com/office/drawing/2014/main" id="{18992BCF-3A37-424D-AC15-FD76A60B1303}"/>
                  </a:ext>
                </a:extLst>
              </p:cNvPr>
              <p:cNvSpPr/>
              <p:nvPr/>
            </p:nvSpPr>
            <p:spPr>
              <a:xfrm>
                <a:off x="4851608" y="4498692"/>
                <a:ext cx="112376" cy="560964"/>
              </a:xfrm>
              <a:prstGeom prst="leftBracket">
                <a:avLst/>
              </a:prstGeom>
              <a:noFill/>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68623" rtl="0" eaLnBrk="0" fontAlgn="base" latinLnBrk="0" hangingPunct="0">
                  <a:lnSpc>
                    <a:spcPct val="100000"/>
                  </a:lnSpc>
                  <a:spcBef>
                    <a:spcPct val="0"/>
                  </a:spcBef>
                  <a:spcAft>
                    <a:spcPct val="0"/>
                  </a:spcAft>
                  <a:buClrTx/>
                  <a:buSzTx/>
                  <a:buFontTx/>
                  <a:buNone/>
                  <a:tabLst/>
                  <a:defRPr/>
                </a:pPr>
                <a:endParaRPr kumimoji="1" lang="ja-JP" altLang="en-US" sz="169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cxnSp>
            <p:nvCxnSpPr>
              <p:cNvPr id="110" name="直線コネクタ 109">
                <a:extLst>
                  <a:ext uri="{FF2B5EF4-FFF2-40B4-BE49-F238E27FC236}">
                    <a16:creationId xmlns:a16="http://schemas.microsoft.com/office/drawing/2014/main" id="{8A2FCF4E-4AD0-4333-BF33-8634A625C750}"/>
                  </a:ext>
                </a:extLst>
              </p:cNvPr>
              <p:cNvCxnSpPr>
                <a:cxnSpLocks/>
              </p:cNvCxnSpPr>
              <p:nvPr/>
            </p:nvCxnSpPr>
            <p:spPr>
              <a:xfrm>
                <a:off x="4785931" y="4612265"/>
                <a:ext cx="69048" cy="0"/>
              </a:xfrm>
              <a:prstGeom prst="line">
                <a:avLst/>
              </a:prstGeom>
              <a:ln w="12700">
                <a:solidFill>
                  <a:srgbClr val="002060"/>
                </a:solidFill>
              </a:ln>
            </p:spPr>
            <p:style>
              <a:lnRef idx="1">
                <a:schemeClr val="dk1"/>
              </a:lnRef>
              <a:fillRef idx="0">
                <a:schemeClr val="dk1"/>
              </a:fillRef>
              <a:effectRef idx="0">
                <a:schemeClr val="dk1"/>
              </a:effectRef>
              <a:fontRef idx="minor">
                <a:schemeClr val="tx1"/>
              </a:fontRef>
            </p:style>
          </p:cxnSp>
        </p:grpSp>
        <p:sp>
          <p:nvSpPr>
            <p:cNvPr id="108" name="テキスト ボックス 107">
              <a:extLst>
                <a:ext uri="{FF2B5EF4-FFF2-40B4-BE49-F238E27FC236}">
                  <a16:creationId xmlns:a16="http://schemas.microsoft.com/office/drawing/2014/main" id="{E6DFD418-0B21-4DEE-BD39-BBE53C0B09C2}"/>
                </a:ext>
              </a:extLst>
            </p:cNvPr>
            <p:cNvSpPr txBox="1"/>
            <p:nvPr/>
          </p:nvSpPr>
          <p:spPr>
            <a:xfrm>
              <a:off x="2781467" y="6409624"/>
              <a:ext cx="2627999" cy="527645"/>
            </a:xfrm>
            <a:prstGeom prst="rect">
              <a:avLst/>
            </a:prstGeom>
            <a:noFill/>
          </p:spPr>
          <p:txBody>
            <a:bodyPr wrap="square" rtlCol="0">
              <a:spAutoFit/>
            </a:bodyPr>
            <a:lstStyle/>
            <a:p>
              <a:pPr marL="161697" marR="0" lvl="0" indent="-161697" algn="l" defTabSz="468623"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943" b="0" i="0" u="none" strike="noStrike" kern="1200" cap="none" spc="-141"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FC</a:t>
              </a:r>
              <a:r>
                <a:rPr kumimoji="1" lang="ja-JP" altLang="en-US" sz="943" b="0" i="0" u="none" strike="noStrike" kern="1200" cap="none" spc="-141"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岸和田・市スポーツ協会・市スポーツ推進委員協議会・大学と業</a:t>
              </a:r>
              <a:r>
                <a:rPr kumimoji="1" lang="ja-JP" altLang="en-US"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務連携</a:t>
              </a:r>
              <a:r>
                <a:rPr kumimoji="1" lang="en-US" altLang="ja-JP" sz="754"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754"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再委託含</a:t>
              </a:r>
              <a:r>
                <a:rPr kumimoji="1" lang="en-US" altLang="ja-JP" sz="754"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61697" marR="0" lvl="0" indent="-161697" algn="l" defTabSz="468623"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計１中学校、１部活動を地域移行</a:t>
              </a:r>
              <a:endParaRPr kumimoji="1" lang="en-US" altLang="ja-JP"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26" name="左大かっこ 25">
            <a:extLst>
              <a:ext uri="{FF2B5EF4-FFF2-40B4-BE49-F238E27FC236}">
                <a16:creationId xmlns:a16="http://schemas.microsoft.com/office/drawing/2014/main" id="{AAEA1A88-617C-4D50-B9B9-2B89E6F10500}"/>
              </a:ext>
            </a:extLst>
          </p:cNvPr>
          <p:cNvSpPr/>
          <p:nvPr/>
        </p:nvSpPr>
        <p:spPr>
          <a:xfrm>
            <a:off x="1765300" y="5172075"/>
            <a:ext cx="135811" cy="1836000"/>
          </a:xfrm>
          <a:prstGeom prst="leftBracket">
            <a:avLst>
              <a:gd name="adj" fmla="val 89598"/>
            </a:avLst>
          </a:prstGeom>
          <a:ln w="12700">
            <a:solidFill>
              <a:srgbClr val="002060"/>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68623" rtl="0" eaLnBrk="0" fontAlgn="base" latinLnBrk="0" hangingPunct="0">
              <a:lnSpc>
                <a:spcPct val="100000"/>
              </a:lnSpc>
              <a:spcBef>
                <a:spcPct val="0"/>
              </a:spcBef>
              <a:spcAft>
                <a:spcPct val="0"/>
              </a:spcAft>
              <a:buClrTx/>
              <a:buSzTx/>
              <a:buFontTx/>
              <a:buNone/>
              <a:tabLst/>
              <a:defRPr/>
            </a:pPr>
            <a:endParaRPr kumimoji="1" lang="ja-JP" altLang="en-US" sz="1697"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grpSp>
        <p:nvGrpSpPr>
          <p:cNvPr id="28" name="グループ化 27">
            <a:extLst>
              <a:ext uri="{FF2B5EF4-FFF2-40B4-BE49-F238E27FC236}">
                <a16:creationId xmlns:a16="http://schemas.microsoft.com/office/drawing/2014/main" id="{B5513A90-8E3A-4D14-A6BD-6BC230707B3F}"/>
              </a:ext>
            </a:extLst>
          </p:cNvPr>
          <p:cNvGrpSpPr/>
          <p:nvPr/>
        </p:nvGrpSpPr>
        <p:grpSpPr>
          <a:xfrm>
            <a:off x="1106307" y="4672714"/>
            <a:ext cx="2151127" cy="373481"/>
            <a:chOff x="6319356" y="1700450"/>
            <a:chExt cx="2280830" cy="396000"/>
          </a:xfrm>
        </p:grpSpPr>
        <p:sp>
          <p:nvSpPr>
            <p:cNvPr id="112" name="矢印: 五方向 111">
              <a:extLst>
                <a:ext uri="{FF2B5EF4-FFF2-40B4-BE49-F238E27FC236}">
                  <a16:creationId xmlns:a16="http://schemas.microsoft.com/office/drawing/2014/main" id="{229F8BE8-7245-4815-809B-48ABE05C20C1}"/>
                </a:ext>
              </a:extLst>
            </p:cNvPr>
            <p:cNvSpPr/>
            <p:nvPr/>
          </p:nvSpPr>
          <p:spPr>
            <a:xfrm>
              <a:off x="6591989" y="1700450"/>
              <a:ext cx="1852125" cy="396000"/>
            </a:xfrm>
            <a:prstGeom prst="homePlate">
              <a:avLst/>
            </a:prstGeom>
            <a:solidFill>
              <a:srgbClr val="ED7D31"/>
            </a:solidFill>
            <a:ln w="6350" cap="flat" cmpd="sng" algn="ctr">
              <a:noFill/>
              <a:prstDash val="solid"/>
              <a:miter lim="800000"/>
            </a:ln>
            <a:effectLst/>
          </p:spPr>
          <p:txBody>
            <a:bodyPr rtlCol="0" anchor="ctr"/>
            <a:lstStyle/>
            <a:p>
              <a:pPr marL="0" marR="0" lvl="0" indent="0" algn="ctr" defTabSz="458834"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3" name="テキスト ボックス 112">
              <a:extLst>
                <a:ext uri="{FF2B5EF4-FFF2-40B4-BE49-F238E27FC236}">
                  <a16:creationId xmlns:a16="http://schemas.microsoft.com/office/drawing/2014/main" id="{F0AA31B2-B21D-421D-935F-7A014EA6A3E4}"/>
                </a:ext>
              </a:extLst>
            </p:cNvPr>
            <p:cNvSpPr txBox="1"/>
            <p:nvPr/>
          </p:nvSpPr>
          <p:spPr>
            <a:xfrm>
              <a:off x="6319356" y="1729173"/>
              <a:ext cx="2280830" cy="344146"/>
            </a:xfrm>
            <a:prstGeom prst="rect">
              <a:avLst/>
            </a:prstGeom>
            <a:noFill/>
          </p:spPr>
          <p:txBody>
            <a:bodyPr wrap="square" rtlCol="0">
              <a:spAutoFit/>
            </a:bodyPr>
            <a:lstStyle/>
            <a:p>
              <a:pPr marL="0" marR="0" lvl="0" indent="0" algn="ctr" defTabSz="468623" rtl="0" eaLnBrk="0" fontAlgn="base" latinLnBrk="0" hangingPunct="0">
                <a:lnSpc>
                  <a:spcPct val="100000"/>
                </a:lnSpc>
                <a:spcBef>
                  <a:spcPct val="0"/>
                </a:spcBef>
                <a:spcAft>
                  <a:spcPct val="0"/>
                </a:spcAft>
                <a:buClrTx/>
                <a:buSzTx/>
                <a:buFontTx/>
                <a:buNone/>
                <a:tabLst/>
                <a:defRPr/>
              </a:pPr>
              <a:r>
                <a:rPr kumimoji="1" lang="ja-JP" altLang="en-US" sz="1509"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実証事業実施市</a:t>
              </a:r>
            </a:p>
          </p:txBody>
        </p:sp>
      </p:grpSp>
      <p:sp>
        <p:nvSpPr>
          <p:cNvPr id="2" name="矢印: 折線 1">
            <a:extLst>
              <a:ext uri="{FF2B5EF4-FFF2-40B4-BE49-F238E27FC236}">
                <a16:creationId xmlns:a16="http://schemas.microsoft.com/office/drawing/2014/main" id="{1428564E-E49D-4AFB-ACDA-9039B57F4B28}"/>
              </a:ext>
            </a:extLst>
          </p:cNvPr>
          <p:cNvSpPr/>
          <p:nvPr/>
        </p:nvSpPr>
        <p:spPr>
          <a:xfrm flipV="1">
            <a:off x="827666" y="4465731"/>
            <a:ext cx="468000" cy="504000"/>
          </a:xfrm>
          <a:prstGeom prst="bentArrow">
            <a:avLst>
              <a:gd name="adj1" fmla="val 30360"/>
              <a:gd name="adj2" fmla="val 25000"/>
              <a:gd name="adj3" fmla="val 25000"/>
              <a:gd name="adj4" fmla="val 23621"/>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04200" rtl="0" eaLnBrk="1" fontAlgn="auto" latinLnBrk="0" hangingPunct="1">
              <a:lnSpc>
                <a:spcPct val="100000"/>
              </a:lnSpc>
              <a:spcBef>
                <a:spcPts val="0"/>
              </a:spcBef>
              <a:spcAft>
                <a:spcPts val="0"/>
              </a:spcAft>
              <a:buClrTx/>
              <a:buSzTx/>
              <a:buFontTx/>
              <a:buNone/>
              <a:tabLst/>
              <a:defRPr/>
            </a:pPr>
            <a:endParaRPr kumimoji="1" lang="ja-JP" altLang="en-US" sz="1985"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grpSp>
        <p:nvGrpSpPr>
          <p:cNvPr id="15" name="グループ化 14">
            <a:extLst>
              <a:ext uri="{FF2B5EF4-FFF2-40B4-BE49-F238E27FC236}">
                <a16:creationId xmlns:a16="http://schemas.microsoft.com/office/drawing/2014/main" id="{84A7D3DF-312C-4052-B369-E56889307590}"/>
              </a:ext>
            </a:extLst>
          </p:cNvPr>
          <p:cNvGrpSpPr/>
          <p:nvPr/>
        </p:nvGrpSpPr>
        <p:grpSpPr>
          <a:xfrm>
            <a:off x="5726300" y="3648075"/>
            <a:ext cx="4671897" cy="797988"/>
            <a:chOff x="5726300" y="3629025"/>
            <a:chExt cx="4671897" cy="797988"/>
          </a:xfrm>
        </p:grpSpPr>
        <p:grpSp>
          <p:nvGrpSpPr>
            <p:cNvPr id="67" name="グループ化 66">
              <a:extLst>
                <a:ext uri="{FF2B5EF4-FFF2-40B4-BE49-F238E27FC236}">
                  <a16:creationId xmlns:a16="http://schemas.microsoft.com/office/drawing/2014/main" id="{5C93CB62-1AF2-4B9A-821A-8A6544E108E7}"/>
                </a:ext>
              </a:extLst>
            </p:cNvPr>
            <p:cNvGrpSpPr/>
            <p:nvPr/>
          </p:nvGrpSpPr>
          <p:grpSpPr>
            <a:xfrm>
              <a:off x="5726300" y="3629025"/>
              <a:ext cx="4671897" cy="797988"/>
              <a:chOff x="6100854" y="1745897"/>
              <a:chExt cx="4953604" cy="846098"/>
            </a:xfrm>
          </p:grpSpPr>
          <p:sp>
            <p:nvSpPr>
              <p:cNvPr id="68" name="正方形/長方形 67">
                <a:extLst>
                  <a:ext uri="{FF2B5EF4-FFF2-40B4-BE49-F238E27FC236}">
                    <a16:creationId xmlns:a16="http://schemas.microsoft.com/office/drawing/2014/main" id="{3A63FD51-E2B0-467D-BEE1-A90B05F8B234}"/>
                  </a:ext>
                </a:extLst>
              </p:cNvPr>
              <p:cNvSpPr/>
              <p:nvPr/>
            </p:nvSpPr>
            <p:spPr>
              <a:xfrm>
                <a:off x="6414136" y="1943098"/>
                <a:ext cx="4640322" cy="648897"/>
              </a:xfrm>
              <a:prstGeom prst="rect">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68623" rtl="0" eaLnBrk="0" fontAlgn="base" latinLnBrk="0" hangingPunct="0">
                  <a:lnSpc>
                    <a:spcPct val="100000"/>
                  </a:lnSpc>
                  <a:spcBef>
                    <a:spcPct val="0"/>
                  </a:spcBef>
                  <a:spcAft>
                    <a:spcPct val="0"/>
                  </a:spcAft>
                  <a:buClrTx/>
                  <a:buSzTx/>
                  <a:buFontTx/>
                  <a:buNone/>
                  <a:tabLst/>
                  <a:defRPr/>
                </a:pPr>
                <a:endParaRPr kumimoji="1" lang="ja-JP" altLang="en-US" sz="1697" b="0" i="0" u="none" strike="noStrike" kern="1200" cap="none" spc="0" normalizeH="0" baseline="0" noProof="0" dirty="0">
                  <a:ln>
                    <a:noFill/>
                  </a:ln>
                  <a:solidFill>
                    <a:srgbClr val="000000"/>
                  </a:solidFill>
                  <a:effectLst/>
                  <a:uLnTx/>
                  <a:uFillTx/>
                  <a:latin typeface="Calibri"/>
                  <a:ea typeface="ＭＳ Ｐゴシック" panose="020B0600070205080204" pitchFamily="50" charset="-128"/>
                  <a:cs typeface="+mn-cs"/>
                </a:endParaRPr>
              </a:p>
            </p:txBody>
          </p:sp>
          <p:grpSp>
            <p:nvGrpSpPr>
              <p:cNvPr id="76" name="グループ化 75">
                <a:extLst>
                  <a:ext uri="{FF2B5EF4-FFF2-40B4-BE49-F238E27FC236}">
                    <a16:creationId xmlns:a16="http://schemas.microsoft.com/office/drawing/2014/main" id="{74378D28-AD47-48F4-9195-0BC5C3EACF37}"/>
                  </a:ext>
                </a:extLst>
              </p:cNvPr>
              <p:cNvGrpSpPr/>
              <p:nvPr/>
            </p:nvGrpSpPr>
            <p:grpSpPr>
              <a:xfrm>
                <a:off x="6100854" y="1745897"/>
                <a:ext cx="2336729" cy="396000"/>
                <a:chOff x="6278312" y="1700450"/>
                <a:chExt cx="2336729" cy="396000"/>
              </a:xfrm>
            </p:grpSpPr>
            <p:sp>
              <p:nvSpPr>
                <p:cNvPr id="77" name="矢印: 五方向 76">
                  <a:extLst>
                    <a:ext uri="{FF2B5EF4-FFF2-40B4-BE49-F238E27FC236}">
                      <a16:creationId xmlns:a16="http://schemas.microsoft.com/office/drawing/2014/main" id="{9BFDDF6D-96A0-4B49-8E45-686F914BB543}"/>
                    </a:ext>
                  </a:extLst>
                </p:cNvPr>
                <p:cNvSpPr/>
                <p:nvPr/>
              </p:nvSpPr>
              <p:spPr>
                <a:xfrm>
                  <a:off x="6591990" y="1700450"/>
                  <a:ext cx="2023051" cy="396000"/>
                </a:xfrm>
                <a:prstGeom prst="homePlate">
                  <a:avLst/>
                </a:prstGeom>
                <a:solidFill>
                  <a:srgbClr val="ED7D31"/>
                </a:solidFill>
                <a:ln w="6350" cap="flat" cmpd="sng" algn="ctr">
                  <a:noFill/>
                  <a:prstDash val="solid"/>
                  <a:miter lim="800000"/>
                </a:ln>
                <a:effectLst/>
              </p:spPr>
              <p:txBody>
                <a:bodyPr rtlCol="0" anchor="ctr"/>
                <a:lstStyle/>
                <a:p>
                  <a:pPr marL="0" marR="0" lvl="0" indent="0" algn="ctr" defTabSz="458834" rtl="0" eaLnBrk="1" fontAlgn="auto" latinLnBrk="0" hangingPunct="1">
                    <a:lnSpc>
                      <a:spcPct val="100000"/>
                    </a:lnSpc>
                    <a:spcBef>
                      <a:spcPts val="0"/>
                    </a:spcBef>
                    <a:spcAft>
                      <a:spcPts val="0"/>
                    </a:spcAft>
                    <a:buClrTx/>
                    <a:buSzTx/>
                    <a:buFontTx/>
                    <a:buNone/>
                    <a:tabLst/>
                    <a:defRPr/>
                  </a:pPr>
                  <a:endParaRPr kumimoji="0" lang="ja-JP" altLang="en-US" sz="1662"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8" name="テキスト ボックス 77">
                  <a:extLst>
                    <a:ext uri="{FF2B5EF4-FFF2-40B4-BE49-F238E27FC236}">
                      <a16:creationId xmlns:a16="http://schemas.microsoft.com/office/drawing/2014/main" id="{65096C09-5EE1-4604-B92F-9455DA230B8D}"/>
                    </a:ext>
                  </a:extLst>
                </p:cNvPr>
                <p:cNvSpPr txBox="1"/>
                <p:nvPr/>
              </p:nvSpPr>
              <p:spPr>
                <a:xfrm>
                  <a:off x="6278312" y="1753411"/>
                  <a:ext cx="2137565" cy="293699"/>
                </a:xfrm>
                <a:prstGeom prst="rect">
                  <a:avLst/>
                </a:prstGeom>
                <a:noFill/>
              </p:spPr>
              <p:txBody>
                <a:bodyPr wrap="square" rtlCol="0">
                  <a:spAutoFit/>
                </a:bodyPr>
                <a:lstStyle/>
                <a:p>
                  <a:pPr marL="0" marR="0" lvl="0" indent="0" algn="ctr" defTabSz="468623"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府立富田林中学校</a:t>
                  </a:r>
                </a:p>
              </p:txBody>
            </p:sp>
          </p:grpSp>
        </p:grpSp>
        <p:sp>
          <p:nvSpPr>
            <p:cNvPr id="124" name="テキスト ボックス 123">
              <a:extLst>
                <a:ext uri="{FF2B5EF4-FFF2-40B4-BE49-F238E27FC236}">
                  <a16:creationId xmlns:a16="http://schemas.microsoft.com/office/drawing/2014/main" id="{2AE32789-61FD-4459-BD9A-98EBF504AF0D}"/>
                </a:ext>
              </a:extLst>
            </p:cNvPr>
            <p:cNvSpPr txBox="1"/>
            <p:nvPr/>
          </p:nvSpPr>
          <p:spPr>
            <a:xfrm>
              <a:off x="6189398" y="3985260"/>
              <a:ext cx="4176000" cy="266355"/>
            </a:xfrm>
            <a:prstGeom prst="rect">
              <a:avLst/>
            </a:prstGeom>
            <a:noFill/>
          </p:spPr>
          <p:txBody>
            <a:bodyPr wrap="square">
              <a:spAutoFit/>
            </a:bodyPr>
            <a:lstStyle/>
            <a:p>
              <a:pPr marL="171450" marR="0" lvl="0" indent="-171450" algn="l" defTabSz="468623"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府立富田林高等学校野球部</a:t>
              </a:r>
              <a:r>
                <a:rPr kumimoji="1" lang="en-US" altLang="ja-JP"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OB</a:t>
              </a:r>
              <a:r>
                <a:rPr kumimoji="1" lang="ja-JP" altLang="en-US"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会を運営団体・実施主体とした地域クラブ活動の実現に向けた体験教室の開催</a:t>
              </a:r>
            </a:p>
          </p:txBody>
        </p:sp>
      </p:grpSp>
      <p:sp>
        <p:nvSpPr>
          <p:cNvPr id="3" name="テキスト ボックス 2">
            <a:extLst>
              <a:ext uri="{FF2B5EF4-FFF2-40B4-BE49-F238E27FC236}">
                <a16:creationId xmlns:a16="http://schemas.microsoft.com/office/drawing/2014/main" id="{809C85B1-0546-4740-BBCD-BCCAC9F606A6}"/>
              </a:ext>
            </a:extLst>
          </p:cNvPr>
          <p:cNvSpPr txBox="1"/>
          <p:nvPr/>
        </p:nvSpPr>
        <p:spPr>
          <a:xfrm>
            <a:off x="777848" y="5034615"/>
            <a:ext cx="538609" cy="161583"/>
          </a:xfrm>
          <a:prstGeom prst="rect">
            <a:avLst/>
          </a:prstGeom>
          <a:noFill/>
        </p:spPr>
        <p:txBody>
          <a:bodyPr wrap="none" lIns="0" tIns="0" rIns="0" bIns="0" rtlCol="0">
            <a:spAutoFit/>
          </a:bodyPr>
          <a:lstStyle/>
          <a:p>
            <a:r>
              <a:rPr lang="ja-JP" altLang="en-US" sz="1050" dirty="0">
                <a:latin typeface="Meiryo UI" panose="020B0604030504040204" pitchFamily="50" charset="-128"/>
                <a:ea typeface="Meiryo UI" panose="020B0604030504040204" pitchFamily="50" charset="-128"/>
              </a:rPr>
              <a:t>業務委託</a:t>
            </a:r>
            <a:endParaRPr kumimoji="1" lang="ja-JP" altLang="en-US" sz="1050" dirty="0">
              <a:latin typeface="Meiryo UI" panose="020B0604030504040204" pitchFamily="50" charset="-128"/>
              <a:ea typeface="Meiryo UI" panose="020B0604030504040204" pitchFamily="50" charset="-128"/>
            </a:endParaRPr>
          </a:p>
        </p:txBody>
      </p:sp>
      <p:grpSp>
        <p:nvGrpSpPr>
          <p:cNvPr id="10" name="グループ化 9">
            <a:extLst>
              <a:ext uri="{FF2B5EF4-FFF2-40B4-BE49-F238E27FC236}">
                <a16:creationId xmlns:a16="http://schemas.microsoft.com/office/drawing/2014/main" id="{F2DD27B2-CBDB-4D67-BEBB-38ED5A623449}"/>
              </a:ext>
            </a:extLst>
          </p:cNvPr>
          <p:cNvGrpSpPr/>
          <p:nvPr/>
        </p:nvGrpSpPr>
        <p:grpSpPr>
          <a:xfrm>
            <a:off x="6021757" y="2737887"/>
            <a:ext cx="4376427" cy="833988"/>
            <a:chOff x="6021757" y="2530409"/>
            <a:chExt cx="4376427" cy="833988"/>
          </a:xfrm>
        </p:grpSpPr>
        <p:sp>
          <p:nvSpPr>
            <p:cNvPr id="64" name="正方形/長方形 63">
              <a:extLst>
                <a:ext uri="{FF2B5EF4-FFF2-40B4-BE49-F238E27FC236}">
                  <a16:creationId xmlns:a16="http://schemas.microsoft.com/office/drawing/2014/main" id="{2CC2226B-35E5-4945-8158-7DACE136E0F3}"/>
                </a:ext>
              </a:extLst>
            </p:cNvPr>
            <p:cNvSpPr/>
            <p:nvPr/>
          </p:nvSpPr>
          <p:spPr>
            <a:xfrm>
              <a:off x="6021757" y="2716397"/>
              <a:ext cx="4376427" cy="648000"/>
            </a:xfrm>
            <a:prstGeom prst="rect">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68623" rtl="0" eaLnBrk="0" fontAlgn="base" latinLnBrk="0" hangingPunct="0">
                <a:lnSpc>
                  <a:spcPct val="100000"/>
                </a:lnSpc>
                <a:spcBef>
                  <a:spcPct val="0"/>
                </a:spcBef>
                <a:spcAft>
                  <a:spcPct val="0"/>
                </a:spcAft>
                <a:buClrTx/>
                <a:buSzTx/>
                <a:buFontTx/>
                <a:buNone/>
                <a:tabLst/>
                <a:defRPr/>
              </a:pPr>
              <a:endParaRPr kumimoji="1" lang="ja-JP" altLang="en-US" sz="1697" b="0" i="0" u="none" strike="noStrike" kern="1200" cap="none" spc="0" normalizeH="0" baseline="0" noProof="0" dirty="0">
                <a:ln>
                  <a:noFill/>
                </a:ln>
                <a:solidFill>
                  <a:srgbClr val="000000"/>
                </a:solidFill>
                <a:effectLst/>
                <a:uLnTx/>
                <a:uFillTx/>
                <a:latin typeface="Calibri"/>
                <a:ea typeface="ＭＳ Ｐゴシック" panose="020B0600070205080204" pitchFamily="50" charset="-128"/>
                <a:cs typeface="+mn-cs"/>
              </a:endParaRPr>
            </a:p>
          </p:txBody>
        </p:sp>
        <p:grpSp>
          <p:nvGrpSpPr>
            <p:cNvPr id="8" name="グループ化 7">
              <a:extLst>
                <a:ext uri="{FF2B5EF4-FFF2-40B4-BE49-F238E27FC236}">
                  <a16:creationId xmlns:a16="http://schemas.microsoft.com/office/drawing/2014/main" id="{10E9B971-2E96-43C3-B77B-5BCC56A39937}"/>
                </a:ext>
              </a:extLst>
            </p:cNvPr>
            <p:cNvGrpSpPr/>
            <p:nvPr/>
          </p:nvGrpSpPr>
          <p:grpSpPr>
            <a:xfrm>
              <a:off x="6021757" y="2530409"/>
              <a:ext cx="3636000" cy="373483"/>
              <a:chOff x="8050716" y="2530409"/>
              <a:chExt cx="3636000" cy="373483"/>
            </a:xfrm>
          </p:grpSpPr>
          <p:sp>
            <p:nvSpPr>
              <p:cNvPr id="66" name="矢印: 五方向 65">
                <a:extLst>
                  <a:ext uri="{FF2B5EF4-FFF2-40B4-BE49-F238E27FC236}">
                    <a16:creationId xmlns:a16="http://schemas.microsoft.com/office/drawing/2014/main" id="{DCBD2337-FD95-4E8B-AE4A-E90701F8970E}"/>
                  </a:ext>
                </a:extLst>
              </p:cNvPr>
              <p:cNvSpPr/>
              <p:nvPr/>
            </p:nvSpPr>
            <p:spPr>
              <a:xfrm>
                <a:off x="8050716" y="2530409"/>
                <a:ext cx="3636000" cy="373483"/>
              </a:xfrm>
              <a:prstGeom prst="homePlate">
                <a:avLst/>
              </a:prstGeom>
              <a:solidFill>
                <a:srgbClr val="ED7D31"/>
              </a:solidFill>
              <a:ln w="6350" cap="flat" cmpd="sng" algn="ctr">
                <a:noFill/>
                <a:prstDash val="solid"/>
                <a:miter lim="800000"/>
              </a:ln>
              <a:effectLst/>
            </p:spPr>
            <p:txBody>
              <a:bodyPr rtlCol="0" anchor="ctr"/>
              <a:lstStyle/>
              <a:p>
                <a:pPr marL="0" marR="0" lvl="0" indent="0" algn="ctr" defTabSz="458834"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0" name="テキスト ボックス 69">
                <a:extLst>
                  <a:ext uri="{FF2B5EF4-FFF2-40B4-BE49-F238E27FC236}">
                    <a16:creationId xmlns:a16="http://schemas.microsoft.com/office/drawing/2014/main" id="{22E0820C-93EF-45A5-B60A-D810ABA4EE58}"/>
                  </a:ext>
                </a:extLst>
              </p:cNvPr>
              <p:cNvSpPr txBox="1"/>
              <p:nvPr/>
            </p:nvSpPr>
            <p:spPr>
              <a:xfrm>
                <a:off x="8051935" y="2580501"/>
                <a:ext cx="3522118" cy="276999"/>
              </a:xfrm>
              <a:prstGeom prst="rect">
                <a:avLst/>
              </a:prstGeom>
              <a:noFill/>
            </p:spPr>
            <p:txBody>
              <a:bodyPr wrap="none" rtlCol="0">
                <a:spAutoFit/>
              </a:bodyPr>
              <a:lstStyle/>
              <a:p>
                <a:pPr marL="0" marR="0" lvl="0" indent="0" algn="ctr" defTabSz="468623" rtl="0" eaLnBrk="0" fontAlgn="base" latinLnBrk="0" hangingPunct="0">
                  <a:lnSpc>
                    <a:spcPct val="100000"/>
                  </a:lnSpc>
                  <a:spcBef>
                    <a:spcPct val="0"/>
                  </a:spcBef>
                  <a:spcAft>
                    <a:spcPct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大阪府における部活動の地域移行に関する検討会議</a:t>
                </a:r>
              </a:p>
            </p:txBody>
          </p:sp>
        </p:grpSp>
        <p:sp>
          <p:nvSpPr>
            <p:cNvPr id="18" name="テキスト ボックス 17">
              <a:extLst>
                <a:ext uri="{FF2B5EF4-FFF2-40B4-BE49-F238E27FC236}">
                  <a16:creationId xmlns:a16="http://schemas.microsoft.com/office/drawing/2014/main" id="{2C488B18-B3B1-8F1C-AC2C-EAAB1B601962}"/>
                </a:ext>
              </a:extLst>
            </p:cNvPr>
            <p:cNvSpPr txBox="1"/>
            <p:nvPr/>
          </p:nvSpPr>
          <p:spPr>
            <a:xfrm>
              <a:off x="6184900" y="2896706"/>
              <a:ext cx="3385863" cy="440377"/>
            </a:xfrm>
            <a:prstGeom prst="rect">
              <a:avLst/>
            </a:prstGeom>
            <a:noFill/>
          </p:spPr>
          <p:txBody>
            <a:bodyPr wrap="none" rtlCol="0">
              <a:spAutoFit/>
            </a:bodyPr>
            <a:lstStyle/>
            <a:p>
              <a:pPr marL="161697" marR="0" lvl="0" indent="-161697" algn="l" defTabSz="468623"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取組み状況の検証・新たな施策等に向けた協議</a:t>
              </a:r>
              <a:endParaRPr kumimoji="1" lang="en-US" altLang="ja-JP" sz="1131"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Times New Roman" panose="02020603050405020304" pitchFamily="18" charset="0"/>
              </a:endParaRPr>
            </a:p>
            <a:p>
              <a:pPr marL="161697" marR="0" lvl="0" indent="-161697" algn="l" defTabSz="468623"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実証事業における取組みへの指導助言・成果の普及</a:t>
              </a:r>
              <a:endParaRPr kumimoji="1" lang="en-US" altLang="ja-JP"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21" name="テキスト ボックス 20">
            <a:extLst>
              <a:ext uri="{FF2B5EF4-FFF2-40B4-BE49-F238E27FC236}">
                <a16:creationId xmlns:a16="http://schemas.microsoft.com/office/drawing/2014/main" id="{41A231A9-21D9-4464-901A-52C151AED1A6}"/>
              </a:ext>
            </a:extLst>
          </p:cNvPr>
          <p:cNvSpPr txBox="1"/>
          <p:nvPr/>
        </p:nvSpPr>
        <p:spPr>
          <a:xfrm>
            <a:off x="1465783" y="5076354"/>
            <a:ext cx="241980" cy="705321"/>
          </a:xfrm>
          <a:prstGeom prst="rect">
            <a:avLst/>
          </a:prstGeom>
          <a:solidFill>
            <a:schemeClr val="bg1"/>
          </a:solidFill>
        </p:spPr>
        <p:txBody>
          <a:bodyPr vert="eaVert" wrap="none" lIns="36000" tIns="0" rIns="36000" bIns="0" rtlCol="0" anchor="ctr" anchorCtr="0">
            <a:spAutoFit/>
          </a:bodyPr>
          <a:lstStyle/>
          <a:p>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継続市</a:t>
            </a:r>
            <a:r>
              <a:rPr kumimoji="1" lang="en-US" altLang="ja-JP" sz="1100" b="1" dirty="0">
                <a:latin typeface="Meiryo UI" panose="020B0604030504040204" pitchFamily="50" charset="-128"/>
                <a:ea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endParaRPr>
          </a:p>
        </p:txBody>
      </p:sp>
      <p:grpSp>
        <p:nvGrpSpPr>
          <p:cNvPr id="74" name="グループ化 73">
            <a:extLst>
              <a:ext uri="{FF2B5EF4-FFF2-40B4-BE49-F238E27FC236}">
                <a16:creationId xmlns:a16="http://schemas.microsoft.com/office/drawing/2014/main" id="{FE3BC382-840C-4F3E-8B9D-8E13497E7DEE}"/>
              </a:ext>
            </a:extLst>
          </p:cNvPr>
          <p:cNvGrpSpPr/>
          <p:nvPr/>
        </p:nvGrpSpPr>
        <p:grpSpPr>
          <a:xfrm>
            <a:off x="6429202" y="5172667"/>
            <a:ext cx="3675750" cy="382541"/>
            <a:chOff x="6776255" y="2074375"/>
            <a:chExt cx="3897384" cy="405607"/>
          </a:xfrm>
        </p:grpSpPr>
        <p:sp>
          <p:nvSpPr>
            <p:cNvPr id="75" name="テキスト ボックス 74">
              <a:extLst>
                <a:ext uri="{FF2B5EF4-FFF2-40B4-BE49-F238E27FC236}">
                  <a16:creationId xmlns:a16="http://schemas.microsoft.com/office/drawing/2014/main" id="{04DA65FF-365D-4137-AB27-DB3B647FCCD3}"/>
                </a:ext>
              </a:extLst>
            </p:cNvPr>
            <p:cNvSpPr txBox="1"/>
            <p:nvPr/>
          </p:nvSpPr>
          <p:spPr>
            <a:xfrm>
              <a:off x="6776255" y="2133223"/>
              <a:ext cx="1204219" cy="282415"/>
            </a:xfrm>
            <a:prstGeom prst="rect">
              <a:avLst/>
            </a:prstGeom>
            <a:noFill/>
            <a:ln>
              <a:solidFill>
                <a:schemeClr val="tx1"/>
              </a:solidFill>
            </a:ln>
          </p:spPr>
          <p:txBody>
            <a:bodyPr wrap="square" rtlCol="0" anchor="ctr" anchorCtr="0">
              <a:spAutoFit/>
            </a:bodyPr>
            <a:lstStyle/>
            <a:p>
              <a:pPr marL="0" marR="0" lvl="0" indent="0" algn="ctr" defTabSz="468623" rtl="0" eaLnBrk="0" fontAlgn="base" latinLnBrk="0" hangingPunct="0">
                <a:lnSpc>
                  <a:spcPct val="100000"/>
                </a:lnSpc>
                <a:spcBef>
                  <a:spcPct val="0"/>
                </a:spcBef>
                <a:spcAft>
                  <a:spcPct val="0"/>
                </a:spcAft>
                <a:buClrTx/>
                <a:buSzTx/>
                <a:buFontTx/>
                <a:buNone/>
                <a:tabLst/>
                <a:defRPr/>
              </a:pPr>
              <a:r>
                <a:rPr kumimoji="1" lang="ja-JP" altLang="en-US"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池田市</a:t>
              </a:r>
              <a:endParaRPr kumimoji="1" lang="en-US" altLang="ja-JP"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79" name="グループ化 78">
              <a:extLst>
                <a:ext uri="{FF2B5EF4-FFF2-40B4-BE49-F238E27FC236}">
                  <a16:creationId xmlns:a16="http://schemas.microsoft.com/office/drawing/2014/main" id="{B6831351-4222-4B89-AE8D-0BF81F01B12E}"/>
                </a:ext>
              </a:extLst>
            </p:cNvPr>
            <p:cNvGrpSpPr/>
            <p:nvPr/>
          </p:nvGrpSpPr>
          <p:grpSpPr>
            <a:xfrm>
              <a:off x="7984117" y="2135830"/>
              <a:ext cx="108000" cy="277200"/>
              <a:chOff x="4785931" y="4498692"/>
              <a:chExt cx="178053" cy="560964"/>
            </a:xfrm>
          </p:grpSpPr>
          <p:sp>
            <p:nvSpPr>
              <p:cNvPr id="81" name="左大かっこ 80">
                <a:extLst>
                  <a:ext uri="{FF2B5EF4-FFF2-40B4-BE49-F238E27FC236}">
                    <a16:creationId xmlns:a16="http://schemas.microsoft.com/office/drawing/2014/main" id="{F338B061-7D88-42A2-A0F1-AF46E15AD55F}"/>
                  </a:ext>
                </a:extLst>
              </p:cNvPr>
              <p:cNvSpPr/>
              <p:nvPr/>
            </p:nvSpPr>
            <p:spPr>
              <a:xfrm>
                <a:off x="4851608" y="4498692"/>
                <a:ext cx="112376" cy="560964"/>
              </a:xfrm>
              <a:prstGeom prst="leftBracket">
                <a:avLst/>
              </a:prstGeom>
              <a:noFill/>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68623" rtl="0" eaLnBrk="0" fontAlgn="base" latinLnBrk="0" hangingPunct="0">
                  <a:lnSpc>
                    <a:spcPct val="100000"/>
                  </a:lnSpc>
                  <a:spcBef>
                    <a:spcPct val="0"/>
                  </a:spcBef>
                  <a:spcAft>
                    <a:spcPct val="0"/>
                  </a:spcAft>
                  <a:buClrTx/>
                  <a:buSzTx/>
                  <a:buFontTx/>
                  <a:buNone/>
                  <a:tabLst/>
                  <a:defRPr/>
                </a:pPr>
                <a:endParaRPr kumimoji="1" lang="ja-JP" altLang="en-US" sz="169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cxnSp>
            <p:nvCxnSpPr>
              <p:cNvPr id="82" name="直線コネクタ 81">
                <a:extLst>
                  <a:ext uri="{FF2B5EF4-FFF2-40B4-BE49-F238E27FC236}">
                    <a16:creationId xmlns:a16="http://schemas.microsoft.com/office/drawing/2014/main" id="{2CB5EF8D-3C0F-4638-A72B-8050D4DCD5E0}"/>
                  </a:ext>
                </a:extLst>
              </p:cNvPr>
              <p:cNvCxnSpPr>
                <a:cxnSpLocks/>
              </p:cNvCxnSpPr>
              <p:nvPr/>
            </p:nvCxnSpPr>
            <p:spPr>
              <a:xfrm>
                <a:off x="4785931" y="4612265"/>
                <a:ext cx="69048" cy="0"/>
              </a:xfrm>
              <a:prstGeom prst="line">
                <a:avLst/>
              </a:prstGeom>
              <a:ln w="12700">
                <a:solidFill>
                  <a:srgbClr val="002060"/>
                </a:solidFill>
              </a:ln>
            </p:spPr>
            <p:style>
              <a:lnRef idx="1">
                <a:schemeClr val="dk1"/>
              </a:lnRef>
              <a:fillRef idx="0">
                <a:schemeClr val="dk1"/>
              </a:fillRef>
              <a:effectRef idx="0">
                <a:schemeClr val="dk1"/>
              </a:effectRef>
              <a:fontRef idx="minor">
                <a:schemeClr val="tx1"/>
              </a:fontRef>
            </p:style>
          </p:cxnSp>
        </p:grpSp>
        <p:sp>
          <p:nvSpPr>
            <p:cNvPr id="80" name="テキスト ボックス 79">
              <a:extLst>
                <a:ext uri="{FF2B5EF4-FFF2-40B4-BE49-F238E27FC236}">
                  <a16:creationId xmlns:a16="http://schemas.microsoft.com/office/drawing/2014/main" id="{BC34B994-1D52-4103-92D8-145C5A00A2C4}"/>
                </a:ext>
              </a:extLst>
            </p:cNvPr>
            <p:cNvSpPr txBox="1"/>
            <p:nvPr/>
          </p:nvSpPr>
          <p:spPr>
            <a:xfrm>
              <a:off x="8001692" y="2074375"/>
              <a:ext cx="2671947" cy="405607"/>
            </a:xfrm>
            <a:prstGeom prst="rect">
              <a:avLst/>
            </a:prstGeom>
            <a:noFill/>
          </p:spPr>
          <p:txBody>
            <a:bodyPr wrap="square" rtlCol="0">
              <a:spAutoFit/>
            </a:bodyPr>
            <a:lstStyle/>
            <a:p>
              <a:pPr marL="161697" marR="0" lvl="0" indent="-161697" algn="l" defTabSz="468623"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計９団体と業務連携</a:t>
              </a:r>
              <a:r>
                <a:rPr kumimoji="1" lang="en-US" altLang="ja-JP" sz="7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7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再委託</a:t>
              </a:r>
              <a:r>
                <a:rPr kumimoji="1" lang="en-US" altLang="ja-JP" sz="7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161697" marR="0" lvl="0" indent="-161697" algn="l" defTabSz="468623"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計５中学校、</a:t>
              </a:r>
              <a:r>
                <a:rPr kumimoji="1" lang="en-US" altLang="ja-JP"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33</a:t>
              </a:r>
              <a:r>
                <a:rPr kumimoji="1" lang="ja-JP" altLang="en-US"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部活動を地域移行</a:t>
              </a:r>
            </a:p>
          </p:txBody>
        </p:sp>
      </p:grpSp>
      <p:grpSp>
        <p:nvGrpSpPr>
          <p:cNvPr id="83" name="グループ化 82">
            <a:extLst>
              <a:ext uri="{FF2B5EF4-FFF2-40B4-BE49-F238E27FC236}">
                <a16:creationId xmlns:a16="http://schemas.microsoft.com/office/drawing/2014/main" id="{D16A088E-1268-4217-997D-3FE4ADEF0EE2}"/>
              </a:ext>
            </a:extLst>
          </p:cNvPr>
          <p:cNvGrpSpPr/>
          <p:nvPr/>
        </p:nvGrpSpPr>
        <p:grpSpPr>
          <a:xfrm>
            <a:off x="6429214" y="5506829"/>
            <a:ext cx="3634312" cy="382541"/>
            <a:chOff x="6776255" y="2074375"/>
            <a:chExt cx="3853444" cy="405607"/>
          </a:xfrm>
        </p:grpSpPr>
        <p:sp>
          <p:nvSpPr>
            <p:cNvPr id="84" name="テキスト ボックス 83">
              <a:extLst>
                <a:ext uri="{FF2B5EF4-FFF2-40B4-BE49-F238E27FC236}">
                  <a16:creationId xmlns:a16="http://schemas.microsoft.com/office/drawing/2014/main" id="{6E100BD7-D167-4173-891D-B51AD71AEC55}"/>
                </a:ext>
              </a:extLst>
            </p:cNvPr>
            <p:cNvSpPr txBox="1"/>
            <p:nvPr/>
          </p:nvSpPr>
          <p:spPr>
            <a:xfrm>
              <a:off x="6776255" y="2133222"/>
              <a:ext cx="1204220" cy="282415"/>
            </a:xfrm>
            <a:prstGeom prst="rect">
              <a:avLst/>
            </a:prstGeom>
            <a:noFill/>
            <a:ln>
              <a:solidFill>
                <a:schemeClr val="tx1"/>
              </a:solidFill>
            </a:ln>
          </p:spPr>
          <p:txBody>
            <a:bodyPr wrap="square" rtlCol="0" anchor="ctr" anchorCtr="0">
              <a:spAutoFit/>
            </a:bodyPr>
            <a:lstStyle/>
            <a:p>
              <a:pPr marL="0" marR="0" lvl="0" indent="0" algn="ctr" defTabSz="468623" rtl="0" eaLnBrk="0" fontAlgn="base" latinLnBrk="0" hangingPunct="0">
                <a:lnSpc>
                  <a:spcPct val="100000"/>
                </a:lnSpc>
                <a:spcBef>
                  <a:spcPct val="0"/>
                </a:spcBef>
                <a:spcAft>
                  <a:spcPct val="0"/>
                </a:spcAft>
                <a:buClrTx/>
                <a:buSzTx/>
                <a:buFontTx/>
                <a:buNone/>
                <a:tabLst/>
                <a:defRPr/>
              </a:pPr>
              <a:r>
                <a:rPr kumimoji="1" lang="ja-JP" altLang="en-US"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lang="ja-JP" altLang="en-US" sz="1131"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枚方</a:t>
              </a:r>
              <a:r>
                <a:rPr kumimoji="1" lang="ja-JP" altLang="en-US"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市</a:t>
              </a:r>
              <a:endParaRPr kumimoji="1" lang="en-US" altLang="ja-JP"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85" name="グループ化 84">
              <a:extLst>
                <a:ext uri="{FF2B5EF4-FFF2-40B4-BE49-F238E27FC236}">
                  <a16:creationId xmlns:a16="http://schemas.microsoft.com/office/drawing/2014/main" id="{D56794D4-A5AA-4342-839B-207A8BB487FC}"/>
                </a:ext>
              </a:extLst>
            </p:cNvPr>
            <p:cNvGrpSpPr/>
            <p:nvPr/>
          </p:nvGrpSpPr>
          <p:grpSpPr>
            <a:xfrm>
              <a:off x="7984117" y="2135830"/>
              <a:ext cx="108000" cy="277200"/>
              <a:chOff x="4785931" y="4498692"/>
              <a:chExt cx="178053" cy="560964"/>
            </a:xfrm>
          </p:grpSpPr>
          <p:sp>
            <p:nvSpPr>
              <p:cNvPr id="105" name="左大かっこ 104">
                <a:extLst>
                  <a:ext uri="{FF2B5EF4-FFF2-40B4-BE49-F238E27FC236}">
                    <a16:creationId xmlns:a16="http://schemas.microsoft.com/office/drawing/2014/main" id="{1E6C78EC-E21F-4C49-B6F6-71F3B12F1F72}"/>
                  </a:ext>
                </a:extLst>
              </p:cNvPr>
              <p:cNvSpPr/>
              <p:nvPr/>
            </p:nvSpPr>
            <p:spPr>
              <a:xfrm>
                <a:off x="4851608" y="4498692"/>
                <a:ext cx="112376" cy="560964"/>
              </a:xfrm>
              <a:prstGeom prst="leftBracket">
                <a:avLst/>
              </a:prstGeom>
              <a:noFill/>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68623" rtl="0" eaLnBrk="0" fontAlgn="base" latinLnBrk="0" hangingPunct="0">
                  <a:lnSpc>
                    <a:spcPct val="100000"/>
                  </a:lnSpc>
                  <a:spcBef>
                    <a:spcPct val="0"/>
                  </a:spcBef>
                  <a:spcAft>
                    <a:spcPct val="0"/>
                  </a:spcAft>
                  <a:buClrTx/>
                  <a:buSzTx/>
                  <a:buFontTx/>
                  <a:buNone/>
                  <a:tabLst/>
                  <a:defRPr/>
                </a:pPr>
                <a:endParaRPr kumimoji="1" lang="ja-JP" altLang="en-US" sz="169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cxnSp>
            <p:nvCxnSpPr>
              <p:cNvPr id="111" name="直線コネクタ 110">
                <a:extLst>
                  <a:ext uri="{FF2B5EF4-FFF2-40B4-BE49-F238E27FC236}">
                    <a16:creationId xmlns:a16="http://schemas.microsoft.com/office/drawing/2014/main" id="{10D4C64D-B983-413F-8E2F-91AB044A1525}"/>
                  </a:ext>
                </a:extLst>
              </p:cNvPr>
              <p:cNvCxnSpPr>
                <a:cxnSpLocks/>
              </p:cNvCxnSpPr>
              <p:nvPr/>
            </p:nvCxnSpPr>
            <p:spPr>
              <a:xfrm>
                <a:off x="4785931" y="4612265"/>
                <a:ext cx="69048" cy="0"/>
              </a:xfrm>
              <a:prstGeom prst="line">
                <a:avLst/>
              </a:prstGeom>
              <a:ln w="12700">
                <a:solidFill>
                  <a:srgbClr val="002060"/>
                </a:solidFill>
              </a:ln>
            </p:spPr>
            <p:style>
              <a:lnRef idx="1">
                <a:schemeClr val="dk1"/>
              </a:lnRef>
              <a:fillRef idx="0">
                <a:schemeClr val="dk1"/>
              </a:fillRef>
              <a:effectRef idx="0">
                <a:schemeClr val="dk1"/>
              </a:effectRef>
              <a:fontRef idx="minor">
                <a:schemeClr val="tx1"/>
              </a:fontRef>
            </p:style>
          </p:cxnSp>
        </p:grpSp>
        <p:sp>
          <p:nvSpPr>
            <p:cNvPr id="86" name="テキスト ボックス 85">
              <a:extLst>
                <a:ext uri="{FF2B5EF4-FFF2-40B4-BE49-F238E27FC236}">
                  <a16:creationId xmlns:a16="http://schemas.microsoft.com/office/drawing/2014/main" id="{1F85B1E4-B4AF-4135-BCD0-010D90A324B3}"/>
                </a:ext>
              </a:extLst>
            </p:cNvPr>
            <p:cNvSpPr txBox="1"/>
            <p:nvPr/>
          </p:nvSpPr>
          <p:spPr>
            <a:xfrm>
              <a:off x="8001699" y="2074375"/>
              <a:ext cx="2628000" cy="405607"/>
            </a:xfrm>
            <a:prstGeom prst="rect">
              <a:avLst/>
            </a:prstGeom>
            <a:noFill/>
          </p:spPr>
          <p:txBody>
            <a:bodyPr wrap="square" rtlCol="0">
              <a:spAutoFit/>
            </a:bodyPr>
            <a:lstStyle/>
            <a:p>
              <a:pPr marL="161697" marR="0" lvl="0" indent="-161697" algn="l" defTabSz="468623" rtl="0" eaLnBrk="0" fontAlgn="base" latinLnBrk="0" hangingPunct="0">
                <a:lnSpc>
                  <a:spcPct val="100000"/>
                </a:lnSpc>
                <a:spcBef>
                  <a:spcPct val="0"/>
                </a:spcBef>
                <a:spcAft>
                  <a:spcPct val="0"/>
                </a:spcAft>
                <a:buClrTx/>
                <a:buSzTx/>
                <a:buFont typeface="Wingdings" panose="05000000000000000000" pitchFamily="2" charset="2"/>
                <a:buChar char="l"/>
                <a:tabLst/>
                <a:defRPr/>
              </a:pPr>
              <a:r>
                <a:rPr lang="ja-JP" altLang="en-US" sz="943" dirty="0">
                  <a:solidFill>
                    <a:srgbClr val="000000"/>
                  </a:solidFill>
                  <a:latin typeface="Meiryo UI" panose="020B0604030504040204" pitchFamily="50" charset="-128"/>
                  <a:ea typeface="Meiryo UI" panose="020B0604030504040204" pitchFamily="50" charset="-128"/>
                </a:rPr>
                <a:t>民間企業</a:t>
              </a:r>
              <a:r>
                <a:rPr kumimoji="1" lang="ja-JP" altLang="en-US"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と業務連携</a:t>
              </a:r>
              <a:r>
                <a:rPr kumimoji="1" lang="en-US" altLang="ja-JP" sz="754"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754"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再委託</a:t>
              </a:r>
              <a:r>
                <a:rPr kumimoji="1" lang="en-US" altLang="ja-JP" sz="754"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61697" marR="0" lvl="0" indent="-161697" algn="l" defTabSz="468623"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計１中学校、３部活動を地域移行</a:t>
              </a:r>
            </a:p>
          </p:txBody>
        </p:sp>
      </p:grpSp>
      <p:grpSp>
        <p:nvGrpSpPr>
          <p:cNvPr id="114" name="グループ化 113">
            <a:extLst>
              <a:ext uri="{FF2B5EF4-FFF2-40B4-BE49-F238E27FC236}">
                <a16:creationId xmlns:a16="http://schemas.microsoft.com/office/drawing/2014/main" id="{3DEED82E-24EB-41D9-8FEB-32ED7F32750B}"/>
              </a:ext>
            </a:extLst>
          </p:cNvPr>
          <p:cNvGrpSpPr/>
          <p:nvPr/>
        </p:nvGrpSpPr>
        <p:grpSpPr>
          <a:xfrm>
            <a:off x="6429211" y="5840990"/>
            <a:ext cx="3891755" cy="382541"/>
            <a:chOff x="6776255" y="2074375"/>
            <a:chExt cx="4126410" cy="405607"/>
          </a:xfrm>
        </p:grpSpPr>
        <p:sp>
          <p:nvSpPr>
            <p:cNvPr id="115" name="テキスト ボックス 114">
              <a:extLst>
                <a:ext uri="{FF2B5EF4-FFF2-40B4-BE49-F238E27FC236}">
                  <a16:creationId xmlns:a16="http://schemas.microsoft.com/office/drawing/2014/main" id="{14F8EA2F-737A-4459-ADD1-48422A20E23B}"/>
                </a:ext>
              </a:extLst>
            </p:cNvPr>
            <p:cNvSpPr txBox="1"/>
            <p:nvPr/>
          </p:nvSpPr>
          <p:spPr>
            <a:xfrm>
              <a:off x="6776255" y="2133223"/>
              <a:ext cx="1204218" cy="282415"/>
            </a:xfrm>
            <a:prstGeom prst="rect">
              <a:avLst/>
            </a:prstGeom>
            <a:noFill/>
            <a:ln>
              <a:solidFill>
                <a:schemeClr val="tx1"/>
              </a:solidFill>
            </a:ln>
          </p:spPr>
          <p:txBody>
            <a:bodyPr wrap="square" rtlCol="0" anchor="ctr" anchorCtr="0">
              <a:spAutoFit/>
            </a:bodyPr>
            <a:lstStyle/>
            <a:p>
              <a:pPr marL="0" marR="0" lvl="0" indent="0" algn="ctr" defTabSz="468623" rtl="0" eaLnBrk="0" fontAlgn="base" latinLnBrk="0" hangingPunct="0">
                <a:lnSpc>
                  <a:spcPct val="100000"/>
                </a:lnSpc>
                <a:spcBef>
                  <a:spcPct val="0"/>
                </a:spcBef>
                <a:spcAft>
                  <a:spcPct val="0"/>
                </a:spcAft>
                <a:buClrTx/>
                <a:buSzTx/>
                <a:buFontTx/>
                <a:buNone/>
                <a:tabLst/>
                <a:defRPr/>
              </a:pPr>
              <a:r>
                <a:rPr kumimoji="1" lang="ja-JP" altLang="en-US"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lang="ja-JP" altLang="en-US" sz="1131"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門真</a:t>
              </a:r>
              <a:r>
                <a:rPr kumimoji="1" lang="ja-JP" altLang="en-US"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市</a:t>
              </a:r>
              <a:endParaRPr kumimoji="1" lang="en-US" altLang="ja-JP"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16" name="グループ化 115">
              <a:extLst>
                <a:ext uri="{FF2B5EF4-FFF2-40B4-BE49-F238E27FC236}">
                  <a16:creationId xmlns:a16="http://schemas.microsoft.com/office/drawing/2014/main" id="{267094A1-497A-41A8-B302-393AA02EEFA3}"/>
                </a:ext>
              </a:extLst>
            </p:cNvPr>
            <p:cNvGrpSpPr/>
            <p:nvPr/>
          </p:nvGrpSpPr>
          <p:grpSpPr>
            <a:xfrm>
              <a:off x="7984117" y="2135830"/>
              <a:ext cx="108000" cy="277200"/>
              <a:chOff x="4785931" y="4498692"/>
              <a:chExt cx="178053" cy="560964"/>
            </a:xfrm>
          </p:grpSpPr>
          <p:sp>
            <p:nvSpPr>
              <p:cNvPr id="118" name="左大かっこ 117">
                <a:extLst>
                  <a:ext uri="{FF2B5EF4-FFF2-40B4-BE49-F238E27FC236}">
                    <a16:creationId xmlns:a16="http://schemas.microsoft.com/office/drawing/2014/main" id="{0A76C731-AF24-49EF-A9D5-68576964CDAB}"/>
                  </a:ext>
                </a:extLst>
              </p:cNvPr>
              <p:cNvSpPr/>
              <p:nvPr/>
            </p:nvSpPr>
            <p:spPr>
              <a:xfrm>
                <a:off x="4851608" y="4498692"/>
                <a:ext cx="112376" cy="560964"/>
              </a:xfrm>
              <a:prstGeom prst="leftBracket">
                <a:avLst/>
              </a:prstGeom>
              <a:noFill/>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68623" rtl="0" eaLnBrk="0" fontAlgn="base" latinLnBrk="0" hangingPunct="0">
                  <a:lnSpc>
                    <a:spcPct val="100000"/>
                  </a:lnSpc>
                  <a:spcBef>
                    <a:spcPct val="0"/>
                  </a:spcBef>
                  <a:spcAft>
                    <a:spcPct val="0"/>
                  </a:spcAft>
                  <a:buClrTx/>
                  <a:buSzTx/>
                  <a:buFontTx/>
                  <a:buNone/>
                  <a:tabLst/>
                  <a:defRPr/>
                </a:pPr>
                <a:endParaRPr kumimoji="1" lang="ja-JP" altLang="en-US" sz="169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cxnSp>
            <p:nvCxnSpPr>
              <p:cNvPr id="120" name="直線コネクタ 119">
                <a:extLst>
                  <a:ext uri="{FF2B5EF4-FFF2-40B4-BE49-F238E27FC236}">
                    <a16:creationId xmlns:a16="http://schemas.microsoft.com/office/drawing/2014/main" id="{8F11B613-25A6-4583-AEBD-7C996F698081}"/>
                  </a:ext>
                </a:extLst>
              </p:cNvPr>
              <p:cNvCxnSpPr>
                <a:cxnSpLocks/>
              </p:cNvCxnSpPr>
              <p:nvPr/>
            </p:nvCxnSpPr>
            <p:spPr>
              <a:xfrm>
                <a:off x="4785931" y="4612265"/>
                <a:ext cx="69048" cy="0"/>
              </a:xfrm>
              <a:prstGeom prst="line">
                <a:avLst/>
              </a:prstGeom>
              <a:ln w="12700">
                <a:solidFill>
                  <a:srgbClr val="002060"/>
                </a:solidFill>
              </a:ln>
            </p:spPr>
            <p:style>
              <a:lnRef idx="1">
                <a:schemeClr val="dk1"/>
              </a:lnRef>
              <a:fillRef idx="0">
                <a:schemeClr val="dk1"/>
              </a:fillRef>
              <a:effectRef idx="0">
                <a:schemeClr val="dk1"/>
              </a:effectRef>
              <a:fontRef idx="minor">
                <a:schemeClr val="tx1"/>
              </a:fontRef>
            </p:style>
          </p:cxnSp>
        </p:grpSp>
        <p:sp>
          <p:nvSpPr>
            <p:cNvPr id="117" name="テキスト ボックス 116">
              <a:extLst>
                <a:ext uri="{FF2B5EF4-FFF2-40B4-BE49-F238E27FC236}">
                  <a16:creationId xmlns:a16="http://schemas.microsoft.com/office/drawing/2014/main" id="{CBA8654E-D6EF-488C-A3DC-211D572B9437}"/>
                </a:ext>
              </a:extLst>
            </p:cNvPr>
            <p:cNvSpPr txBox="1"/>
            <p:nvPr/>
          </p:nvSpPr>
          <p:spPr>
            <a:xfrm>
              <a:off x="8001697" y="2074375"/>
              <a:ext cx="2900968" cy="405607"/>
            </a:xfrm>
            <a:prstGeom prst="rect">
              <a:avLst/>
            </a:prstGeom>
            <a:noFill/>
          </p:spPr>
          <p:txBody>
            <a:bodyPr wrap="square" rtlCol="0">
              <a:spAutoFit/>
            </a:bodyPr>
            <a:lstStyle/>
            <a:p>
              <a:pPr marL="161697" marR="0" lvl="0" indent="-161697" algn="l" defTabSz="468623" rtl="0" eaLnBrk="0" fontAlgn="base" latinLnBrk="0" hangingPunct="0">
                <a:lnSpc>
                  <a:spcPct val="100000"/>
                </a:lnSpc>
                <a:spcBef>
                  <a:spcPct val="0"/>
                </a:spcBef>
                <a:spcAft>
                  <a:spcPct val="0"/>
                </a:spcAft>
                <a:buClrTx/>
                <a:buSzTx/>
                <a:buFont typeface="Wingdings" panose="05000000000000000000" pitchFamily="2" charset="2"/>
                <a:buChar char="l"/>
                <a:tabLst/>
                <a:defRPr/>
              </a:pPr>
              <a:r>
                <a:rPr lang="ja-JP" altLang="en-US" sz="943" spc="-141" dirty="0">
                  <a:solidFill>
                    <a:srgbClr val="000000"/>
                  </a:solidFill>
                  <a:latin typeface="Meiryo UI" panose="020B0604030504040204" pitchFamily="50" charset="-128"/>
                  <a:ea typeface="Meiryo UI" panose="020B0604030504040204" pitchFamily="50" charset="-128"/>
                </a:rPr>
                <a:t>計５団体</a:t>
              </a:r>
              <a:r>
                <a:rPr kumimoji="1" lang="ja-JP" altLang="en-US" sz="943" b="0" i="0" u="none" strike="noStrike" kern="1200" cap="none" spc="-141"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と業務連携</a:t>
              </a:r>
              <a:endParaRPr kumimoji="1" lang="en-US" altLang="ja-JP" sz="943" b="0" i="0" u="none" strike="noStrike" kern="1200" cap="none" spc="-141"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61697" marR="0" lvl="0" indent="-161697" algn="l" defTabSz="468623"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計４中学校、</a:t>
              </a:r>
              <a:r>
                <a:rPr lang="ja-JP" altLang="en-US" sz="943" dirty="0">
                  <a:solidFill>
                    <a:srgbClr val="000000"/>
                  </a:solidFill>
                  <a:latin typeface="Meiryo UI" panose="020B0604030504040204" pitchFamily="50" charset="-128"/>
                  <a:ea typeface="Meiryo UI" panose="020B0604030504040204" pitchFamily="50" charset="-128"/>
                </a:rPr>
                <a:t>６</a:t>
              </a:r>
              <a:r>
                <a:rPr kumimoji="1" lang="ja-JP" altLang="en-US"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部活動を地域移行</a:t>
              </a:r>
            </a:p>
          </p:txBody>
        </p:sp>
      </p:grpSp>
      <p:grpSp>
        <p:nvGrpSpPr>
          <p:cNvPr id="9" name="グループ化 8">
            <a:extLst>
              <a:ext uri="{FF2B5EF4-FFF2-40B4-BE49-F238E27FC236}">
                <a16:creationId xmlns:a16="http://schemas.microsoft.com/office/drawing/2014/main" id="{A0A6A7FD-A767-4DF9-A611-699FAA6FC571}"/>
              </a:ext>
            </a:extLst>
          </p:cNvPr>
          <p:cNvGrpSpPr/>
          <p:nvPr/>
        </p:nvGrpSpPr>
        <p:grpSpPr>
          <a:xfrm>
            <a:off x="6429212" y="6175148"/>
            <a:ext cx="3711753" cy="382541"/>
            <a:chOff x="6429212" y="6175148"/>
            <a:chExt cx="3711753" cy="382541"/>
          </a:xfrm>
        </p:grpSpPr>
        <p:sp>
          <p:nvSpPr>
            <p:cNvPr id="122" name="テキスト ボックス 121">
              <a:extLst>
                <a:ext uri="{FF2B5EF4-FFF2-40B4-BE49-F238E27FC236}">
                  <a16:creationId xmlns:a16="http://schemas.microsoft.com/office/drawing/2014/main" id="{94966CA4-FC7B-442A-8E3C-A980345A680E}"/>
                </a:ext>
              </a:extLst>
            </p:cNvPr>
            <p:cNvSpPr txBox="1"/>
            <p:nvPr/>
          </p:nvSpPr>
          <p:spPr>
            <a:xfrm>
              <a:off x="6429212" y="6230648"/>
              <a:ext cx="1135739" cy="266354"/>
            </a:xfrm>
            <a:prstGeom prst="rect">
              <a:avLst/>
            </a:prstGeom>
            <a:noFill/>
            <a:ln>
              <a:solidFill>
                <a:schemeClr val="tx1"/>
              </a:solidFill>
            </a:ln>
          </p:spPr>
          <p:txBody>
            <a:bodyPr wrap="square" rtlCol="0" anchor="ctr" anchorCtr="0">
              <a:spAutoFit/>
            </a:bodyPr>
            <a:lstStyle/>
            <a:p>
              <a:pPr marL="0" marR="0" lvl="0" indent="0" algn="ctr" defTabSz="468623" rtl="0" eaLnBrk="0" fontAlgn="base" latinLnBrk="0" hangingPunct="0">
                <a:lnSpc>
                  <a:spcPct val="100000"/>
                </a:lnSpc>
                <a:spcBef>
                  <a:spcPct val="0"/>
                </a:spcBef>
                <a:spcAft>
                  <a:spcPct val="0"/>
                </a:spcAft>
                <a:buClrTx/>
                <a:buSzTx/>
                <a:buFontTx/>
                <a:buNone/>
                <a:tabLst/>
                <a:defRPr/>
              </a:pPr>
              <a:r>
                <a:rPr kumimoji="1" lang="ja-JP" altLang="en-US"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lang="ja-JP" altLang="en-US" sz="1131"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八尾</a:t>
              </a:r>
              <a:r>
                <a:rPr kumimoji="1" lang="ja-JP" altLang="en-US"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市</a:t>
              </a:r>
              <a:endParaRPr kumimoji="1" lang="en-US" altLang="ja-JP"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23" name="グループ化 122">
              <a:extLst>
                <a:ext uri="{FF2B5EF4-FFF2-40B4-BE49-F238E27FC236}">
                  <a16:creationId xmlns:a16="http://schemas.microsoft.com/office/drawing/2014/main" id="{562C7A6C-ECC2-4769-9BF7-7CC4B2501554}"/>
                </a:ext>
              </a:extLst>
            </p:cNvPr>
            <p:cNvGrpSpPr/>
            <p:nvPr/>
          </p:nvGrpSpPr>
          <p:grpSpPr>
            <a:xfrm>
              <a:off x="7568387" y="6233108"/>
              <a:ext cx="101858" cy="261436"/>
              <a:chOff x="4785931" y="4498692"/>
              <a:chExt cx="178053" cy="560964"/>
            </a:xfrm>
          </p:grpSpPr>
          <p:sp>
            <p:nvSpPr>
              <p:cNvPr id="127" name="左大かっこ 126">
                <a:extLst>
                  <a:ext uri="{FF2B5EF4-FFF2-40B4-BE49-F238E27FC236}">
                    <a16:creationId xmlns:a16="http://schemas.microsoft.com/office/drawing/2014/main" id="{DBA74E6F-A8E9-4EF4-8B56-C9B2658FE368}"/>
                  </a:ext>
                </a:extLst>
              </p:cNvPr>
              <p:cNvSpPr/>
              <p:nvPr/>
            </p:nvSpPr>
            <p:spPr>
              <a:xfrm>
                <a:off x="4851608" y="4498692"/>
                <a:ext cx="112376" cy="560964"/>
              </a:xfrm>
              <a:prstGeom prst="leftBracket">
                <a:avLst/>
              </a:prstGeom>
              <a:noFill/>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68623" rtl="0" eaLnBrk="0" fontAlgn="base" latinLnBrk="0" hangingPunct="0">
                  <a:lnSpc>
                    <a:spcPct val="100000"/>
                  </a:lnSpc>
                  <a:spcBef>
                    <a:spcPct val="0"/>
                  </a:spcBef>
                  <a:spcAft>
                    <a:spcPct val="0"/>
                  </a:spcAft>
                  <a:buClrTx/>
                  <a:buSzTx/>
                  <a:buFontTx/>
                  <a:buNone/>
                  <a:tabLst/>
                  <a:defRPr/>
                </a:pPr>
                <a:endParaRPr kumimoji="1" lang="ja-JP" altLang="en-US" sz="169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cxnSp>
            <p:nvCxnSpPr>
              <p:cNvPr id="128" name="直線コネクタ 127">
                <a:extLst>
                  <a:ext uri="{FF2B5EF4-FFF2-40B4-BE49-F238E27FC236}">
                    <a16:creationId xmlns:a16="http://schemas.microsoft.com/office/drawing/2014/main" id="{1955BC59-8691-43A3-BE48-65F933E1A044}"/>
                  </a:ext>
                </a:extLst>
              </p:cNvPr>
              <p:cNvCxnSpPr>
                <a:cxnSpLocks/>
              </p:cNvCxnSpPr>
              <p:nvPr/>
            </p:nvCxnSpPr>
            <p:spPr>
              <a:xfrm>
                <a:off x="4785931" y="4612265"/>
                <a:ext cx="69048" cy="0"/>
              </a:xfrm>
              <a:prstGeom prst="line">
                <a:avLst/>
              </a:prstGeom>
              <a:ln w="12700">
                <a:solidFill>
                  <a:srgbClr val="002060"/>
                </a:solidFill>
              </a:ln>
            </p:spPr>
            <p:style>
              <a:lnRef idx="1">
                <a:schemeClr val="dk1"/>
              </a:lnRef>
              <a:fillRef idx="0">
                <a:schemeClr val="dk1"/>
              </a:fillRef>
              <a:effectRef idx="0">
                <a:schemeClr val="dk1"/>
              </a:effectRef>
              <a:fontRef idx="minor">
                <a:schemeClr val="tx1"/>
              </a:fontRef>
            </p:style>
          </p:cxnSp>
        </p:grpSp>
        <p:sp>
          <p:nvSpPr>
            <p:cNvPr id="125" name="テキスト ボックス 124">
              <a:extLst>
                <a:ext uri="{FF2B5EF4-FFF2-40B4-BE49-F238E27FC236}">
                  <a16:creationId xmlns:a16="http://schemas.microsoft.com/office/drawing/2014/main" id="{CBC7730F-BC20-4368-BCC2-0AC1F817DF7A}"/>
                </a:ext>
              </a:extLst>
            </p:cNvPr>
            <p:cNvSpPr txBox="1"/>
            <p:nvPr/>
          </p:nvSpPr>
          <p:spPr>
            <a:xfrm>
              <a:off x="7584965" y="6175148"/>
              <a:ext cx="2556000" cy="382541"/>
            </a:xfrm>
            <a:prstGeom prst="rect">
              <a:avLst/>
            </a:prstGeom>
            <a:noFill/>
          </p:spPr>
          <p:txBody>
            <a:bodyPr wrap="square" rtlCol="0">
              <a:spAutoFit/>
            </a:bodyPr>
            <a:lstStyle/>
            <a:p>
              <a:pPr marL="161697" indent="-161697" defTabSz="468623" eaLnBrk="0" fontAlgn="base" hangingPunct="0">
                <a:spcBef>
                  <a:spcPct val="0"/>
                </a:spcBef>
                <a:spcAft>
                  <a:spcPct val="0"/>
                </a:spcAft>
                <a:buFont typeface="Wingdings" panose="05000000000000000000" pitchFamily="2" charset="2"/>
                <a:buChar char="l"/>
              </a:pPr>
              <a:r>
                <a:rPr lang="ja-JP" altLang="en-US" sz="943" spc="-141" dirty="0">
                  <a:solidFill>
                    <a:srgbClr val="000000"/>
                  </a:solidFill>
                  <a:latin typeface="Meiryo UI" panose="020B0604030504040204" pitchFamily="50" charset="-128"/>
                  <a:ea typeface="Meiryo UI" panose="020B0604030504040204" pitchFamily="50" charset="-128"/>
                </a:rPr>
                <a:t>民間企業と</a:t>
              </a:r>
              <a:r>
                <a:rPr kumimoji="1" lang="ja-JP" altLang="en-US" sz="943" b="0" i="0" u="none" strike="noStrike" kern="1200" cap="none" spc="-141"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業務連携</a:t>
              </a:r>
              <a:r>
                <a:rPr kumimoji="1" lang="en-US" altLang="ja-JP" sz="7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7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再委託</a:t>
              </a:r>
              <a:r>
                <a:rPr kumimoji="1" lang="en-US" altLang="ja-JP" sz="75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a:p>
              <a:pPr marL="161697" marR="0" lvl="0" indent="-161697" algn="l" defTabSz="468623"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計５中学校、５部活動を地域移行</a:t>
              </a:r>
            </a:p>
          </p:txBody>
        </p:sp>
      </p:grpSp>
      <p:grpSp>
        <p:nvGrpSpPr>
          <p:cNvPr id="4" name="グループ化 3">
            <a:extLst>
              <a:ext uri="{FF2B5EF4-FFF2-40B4-BE49-F238E27FC236}">
                <a16:creationId xmlns:a16="http://schemas.microsoft.com/office/drawing/2014/main" id="{B3F811F4-C934-4F4D-B539-AC87F5666625}"/>
              </a:ext>
            </a:extLst>
          </p:cNvPr>
          <p:cNvGrpSpPr/>
          <p:nvPr/>
        </p:nvGrpSpPr>
        <p:grpSpPr>
          <a:xfrm>
            <a:off x="6429214" y="6509320"/>
            <a:ext cx="3783753" cy="382541"/>
            <a:chOff x="6429214" y="6509320"/>
            <a:chExt cx="3783753" cy="382541"/>
          </a:xfrm>
        </p:grpSpPr>
        <p:sp>
          <p:nvSpPr>
            <p:cNvPr id="130" name="テキスト ボックス 129">
              <a:extLst>
                <a:ext uri="{FF2B5EF4-FFF2-40B4-BE49-F238E27FC236}">
                  <a16:creationId xmlns:a16="http://schemas.microsoft.com/office/drawing/2014/main" id="{E6D4A955-5520-4BA0-917B-BE2B2246D459}"/>
                </a:ext>
              </a:extLst>
            </p:cNvPr>
            <p:cNvSpPr txBox="1"/>
            <p:nvPr/>
          </p:nvSpPr>
          <p:spPr>
            <a:xfrm>
              <a:off x="6429214" y="6564821"/>
              <a:ext cx="1135739" cy="266355"/>
            </a:xfrm>
            <a:prstGeom prst="rect">
              <a:avLst/>
            </a:prstGeom>
            <a:noFill/>
            <a:ln>
              <a:solidFill>
                <a:schemeClr val="tx1"/>
              </a:solidFill>
            </a:ln>
          </p:spPr>
          <p:txBody>
            <a:bodyPr wrap="square" rtlCol="0" anchor="ctr" anchorCtr="0">
              <a:spAutoFit/>
            </a:bodyPr>
            <a:lstStyle/>
            <a:p>
              <a:pPr marL="0" marR="0" lvl="0" indent="0" algn="ctr" defTabSz="468623" rtl="0" eaLnBrk="0" fontAlgn="base" latinLnBrk="0" hangingPunct="0">
                <a:lnSpc>
                  <a:spcPct val="100000"/>
                </a:lnSpc>
                <a:spcBef>
                  <a:spcPct val="0"/>
                </a:spcBef>
                <a:spcAft>
                  <a:spcPct val="0"/>
                </a:spcAft>
                <a:buClrTx/>
                <a:buSzTx/>
                <a:buFontTx/>
                <a:buNone/>
                <a:tabLst/>
                <a:defRPr/>
              </a:pPr>
              <a:r>
                <a:rPr kumimoji="1" lang="ja-JP" altLang="en-US"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lang="ja-JP" altLang="en-US" sz="1131"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泉大津</a:t>
              </a:r>
              <a:r>
                <a:rPr kumimoji="1" lang="ja-JP" altLang="en-US"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市</a:t>
              </a:r>
              <a:endParaRPr kumimoji="1" lang="en-US" altLang="ja-JP" sz="11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31" name="グループ化 130">
              <a:extLst>
                <a:ext uri="{FF2B5EF4-FFF2-40B4-BE49-F238E27FC236}">
                  <a16:creationId xmlns:a16="http://schemas.microsoft.com/office/drawing/2014/main" id="{93D3783F-587A-4FCD-9D7F-7CDF9640EBE7}"/>
                </a:ext>
              </a:extLst>
            </p:cNvPr>
            <p:cNvGrpSpPr/>
            <p:nvPr/>
          </p:nvGrpSpPr>
          <p:grpSpPr>
            <a:xfrm>
              <a:off x="7568389" y="6567280"/>
              <a:ext cx="101858" cy="262800"/>
              <a:chOff x="4785931" y="4498692"/>
              <a:chExt cx="178053" cy="560964"/>
            </a:xfrm>
          </p:grpSpPr>
          <p:sp>
            <p:nvSpPr>
              <p:cNvPr id="133" name="左大かっこ 132">
                <a:extLst>
                  <a:ext uri="{FF2B5EF4-FFF2-40B4-BE49-F238E27FC236}">
                    <a16:creationId xmlns:a16="http://schemas.microsoft.com/office/drawing/2014/main" id="{BDB025EC-A68B-4B01-AE8B-A8F5109C7A0D}"/>
                  </a:ext>
                </a:extLst>
              </p:cNvPr>
              <p:cNvSpPr/>
              <p:nvPr/>
            </p:nvSpPr>
            <p:spPr>
              <a:xfrm>
                <a:off x="4851608" y="4498692"/>
                <a:ext cx="112376" cy="560964"/>
              </a:xfrm>
              <a:prstGeom prst="leftBracket">
                <a:avLst/>
              </a:prstGeom>
              <a:noFill/>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68623" rtl="0" eaLnBrk="0" fontAlgn="base" latinLnBrk="0" hangingPunct="0">
                  <a:lnSpc>
                    <a:spcPct val="100000"/>
                  </a:lnSpc>
                  <a:spcBef>
                    <a:spcPct val="0"/>
                  </a:spcBef>
                  <a:spcAft>
                    <a:spcPct val="0"/>
                  </a:spcAft>
                  <a:buClrTx/>
                  <a:buSzTx/>
                  <a:buFontTx/>
                  <a:buNone/>
                  <a:tabLst/>
                  <a:defRPr/>
                </a:pPr>
                <a:endParaRPr kumimoji="1" lang="ja-JP" altLang="en-US" sz="1697"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cxnSp>
            <p:nvCxnSpPr>
              <p:cNvPr id="134" name="直線コネクタ 133">
                <a:extLst>
                  <a:ext uri="{FF2B5EF4-FFF2-40B4-BE49-F238E27FC236}">
                    <a16:creationId xmlns:a16="http://schemas.microsoft.com/office/drawing/2014/main" id="{797C79E3-AF5C-4F0B-999E-F09FE60926CA}"/>
                  </a:ext>
                </a:extLst>
              </p:cNvPr>
              <p:cNvCxnSpPr>
                <a:cxnSpLocks/>
              </p:cNvCxnSpPr>
              <p:nvPr/>
            </p:nvCxnSpPr>
            <p:spPr>
              <a:xfrm>
                <a:off x="4785931" y="4612265"/>
                <a:ext cx="69048" cy="0"/>
              </a:xfrm>
              <a:prstGeom prst="line">
                <a:avLst/>
              </a:prstGeom>
              <a:ln w="12700">
                <a:solidFill>
                  <a:srgbClr val="002060"/>
                </a:solidFill>
              </a:ln>
            </p:spPr>
            <p:style>
              <a:lnRef idx="1">
                <a:schemeClr val="dk1"/>
              </a:lnRef>
              <a:fillRef idx="0">
                <a:schemeClr val="dk1"/>
              </a:fillRef>
              <a:effectRef idx="0">
                <a:schemeClr val="dk1"/>
              </a:effectRef>
              <a:fontRef idx="minor">
                <a:schemeClr val="tx1"/>
              </a:fontRef>
            </p:style>
          </p:cxnSp>
        </p:grpSp>
        <p:sp>
          <p:nvSpPr>
            <p:cNvPr id="132" name="テキスト ボックス 131">
              <a:extLst>
                <a:ext uri="{FF2B5EF4-FFF2-40B4-BE49-F238E27FC236}">
                  <a16:creationId xmlns:a16="http://schemas.microsoft.com/office/drawing/2014/main" id="{78A8F822-4022-46E9-8532-EA12F5632A02}"/>
                </a:ext>
              </a:extLst>
            </p:cNvPr>
            <p:cNvSpPr txBox="1"/>
            <p:nvPr/>
          </p:nvSpPr>
          <p:spPr>
            <a:xfrm>
              <a:off x="7584968" y="6509320"/>
              <a:ext cx="2627999" cy="382541"/>
            </a:xfrm>
            <a:prstGeom prst="rect">
              <a:avLst/>
            </a:prstGeom>
            <a:noFill/>
          </p:spPr>
          <p:txBody>
            <a:bodyPr wrap="square" rtlCol="0">
              <a:spAutoFit/>
            </a:bodyPr>
            <a:lstStyle/>
            <a:p>
              <a:pPr marL="161697" marR="0" lvl="0" indent="-161697" algn="l" defTabSz="468623"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943" b="0" i="0" u="none" strike="noStrike" kern="1200" cap="none" spc="-141"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総合型地域スポーツクラブ</a:t>
              </a:r>
              <a:r>
                <a:rPr kumimoji="1" lang="en-US" altLang="ja-JP" sz="943" b="0" i="0" u="none" strike="noStrike" kern="1200" cap="none" spc="-141"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OZU</a:t>
              </a:r>
              <a:r>
                <a:rPr kumimoji="1" lang="ja-JP" altLang="en-US" sz="943" b="0" i="0" u="none" strike="noStrike" kern="1200" cap="none" spc="-141"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スポと業</a:t>
              </a:r>
              <a:r>
                <a:rPr kumimoji="1" lang="ja-JP" altLang="en-US"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務連携</a:t>
              </a:r>
              <a:r>
                <a:rPr kumimoji="1" lang="en-US" altLang="ja-JP" sz="754"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754"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再委託</a:t>
              </a:r>
              <a:r>
                <a:rPr kumimoji="1" lang="en-US" altLang="ja-JP" sz="754"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61697" marR="0" lvl="0" indent="-161697" algn="l" defTabSz="468623"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ja-JP" altLang="en-US"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計３中学校、２部活動を地域移行</a:t>
              </a:r>
              <a:endParaRPr kumimoji="1" lang="en-US" altLang="ja-JP" sz="94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sp>
        <p:nvSpPr>
          <p:cNvPr id="135" name="左大かっこ 134">
            <a:extLst>
              <a:ext uri="{FF2B5EF4-FFF2-40B4-BE49-F238E27FC236}">
                <a16:creationId xmlns:a16="http://schemas.microsoft.com/office/drawing/2014/main" id="{96C01D24-7C5B-48F9-A1A6-6F59314D146F}"/>
              </a:ext>
            </a:extLst>
          </p:cNvPr>
          <p:cNvSpPr/>
          <p:nvPr/>
        </p:nvSpPr>
        <p:spPr>
          <a:xfrm>
            <a:off x="6255817" y="5168736"/>
            <a:ext cx="135811" cy="1728000"/>
          </a:xfrm>
          <a:prstGeom prst="leftBracket">
            <a:avLst>
              <a:gd name="adj" fmla="val 89598"/>
            </a:avLst>
          </a:prstGeom>
          <a:ln w="12700">
            <a:solidFill>
              <a:srgbClr val="002060"/>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68623" rtl="0" eaLnBrk="0" fontAlgn="base" latinLnBrk="0" hangingPunct="0">
              <a:lnSpc>
                <a:spcPct val="100000"/>
              </a:lnSpc>
              <a:spcBef>
                <a:spcPct val="0"/>
              </a:spcBef>
              <a:spcAft>
                <a:spcPct val="0"/>
              </a:spcAft>
              <a:buClrTx/>
              <a:buSzTx/>
              <a:buFontTx/>
              <a:buNone/>
              <a:tabLst/>
              <a:defRPr/>
            </a:pPr>
            <a:endParaRPr kumimoji="1" lang="ja-JP" altLang="en-US" sz="1697"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136" name="テキスト ボックス 135">
            <a:extLst>
              <a:ext uri="{FF2B5EF4-FFF2-40B4-BE49-F238E27FC236}">
                <a16:creationId xmlns:a16="http://schemas.microsoft.com/office/drawing/2014/main" id="{28108CF2-C08D-4156-B314-648B0603B194}"/>
              </a:ext>
            </a:extLst>
          </p:cNvPr>
          <p:cNvSpPr txBox="1"/>
          <p:nvPr/>
        </p:nvSpPr>
        <p:spPr>
          <a:xfrm>
            <a:off x="5956300" y="5073015"/>
            <a:ext cx="241980" cy="705321"/>
          </a:xfrm>
          <a:prstGeom prst="rect">
            <a:avLst/>
          </a:prstGeom>
          <a:solidFill>
            <a:schemeClr val="bg1"/>
          </a:solidFill>
        </p:spPr>
        <p:txBody>
          <a:bodyPr vert="eaVert" wrap="none" lIns="36000" tIns="0" rIns="36000" bIns="0" rtlCol="0" anchor="ctr" anchorCtr="0">
            <a:spAutoFit/>
          </a:bodyPr>
          <a:lstStyle/>
          <a:p>
            <a:r>
              <a:rPr kumimoji="1" lang="en-US" altLang="ja-JP" sz="1100" b="1" dirty="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新規</a:t>
            </a:r>
            <a:r>
              <a:rPr kumimoji="1" lang="ja-JP" altLang="en-US" sz="1100" b="1" dirty="0">
                <a:latin typeface="Meiryo UI" panose="020B0604030504040204" pitchFamily="50" charset="-128"/>
                <a:ea typeface="Meiryo UI" panose="020B0604030504040204" pitchFamily="50" charset="-128"/>
              </a:rPr>
              <a:t>市</a:t>
            </a:r>
            <a:r>
              <a:rPr kumimoji="1" lang="en-US" altLang="ja-JP" sz="1100" b="1" dirty="0">
                <a:latin typeface="Meiryo UI" panose="020B0604030504040204" pitchFamily="50" charset="-128"/>
                <a:ea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endParaRPr>
          </a:p>
        </p:txBody>
      </p:sp>
      <p:sp>
        <p:nvSpPr>
          <p:cNvPr id="137" name="テキスト ボックス 136">
            <a:extLst>
              <a:ext uri="{FF2B5EF4-FFF2-40B4-BE49-F238E27FC236}">
                <a16:creationId xmlns:a16="http://schemas.microsoft.com/office/drawing/2014/main" id="{B49754FC-2979-407F-8D2A-8810326999B0}"/>
              </a:ext>
            </a:extLst>
          </p:cNvPr>
          <p:cNvSpPr txBox="1"/>
          <p:nvPr/>
        </p:nvSpPr>
        <p:spPr>
          <a:xfrm>
            <a:off x="8371940" y="7077075"/>
            <a:ext cx="2156360" cy="228076"/>
          </a:xfrm>
          <a:prstGeom prst="rect">
            <a:avLst/>
          </a:prstGeom>
          <a:noFill/>
        </p:spPr>
        <p:txBody>
          <a:bodyPr wrap="none" rtlCol="0">
            <a:spAutoFit/>
          </a:bodyPr>
          <a:lstStyle/>
          <a:p>
            <a:pPr defTabSz="504200">
              <a:defRPr/>
            </a:pPr>
            <a:r>
              <a:rPr lang="en-US" altLang="ja-JP" sz="882" dirty="0">
                <a:solidFill>
                  <a:prstClr val="black"/>
                </a:solidFill>
                <a:latin typeface="Meiryo UI" panose="020B0604030504040204" pitchFamily="50" charset="-128"/>
                <a:ea typeface="Meiryo UI" panose="020B0604030504040204" pitchFamily="50" charset="-128"/>
              </a:rPr>
              <a:t>※</a:t>
            </a:r>
            <a:r>
              <a:rPr lang="ja-JP" altLang="en-US" sz="882" dirty="0">
                <a:solidFill>
                  <a:prstClr val="black"/>
                </a:solidFill>
                <a:latin typeface="Meiryo UI" panose="020B0604030504040204" pitchFamily="50" charset="-128"/>
                <a:ea typeface="Meiryo UI" panose="020B0604030504040204" pitchFamily="50" charset="-128"/>
              </a:rPr>
              <a:t>今後、内容が変更される場合があります。</a:t>
            </a:r>
          </a:p>
        </p:txBody>
      </p:sp>
      <p:sp>
        <p:nvSpPr>
          <p:cNvPr id="121" name="スライド番号プレースホルダー 6">
            <a:extLst>
              <a:ext uri="{FF2B5EF4-FFF2-40B4-BE49-F238E27FC236}">
                <a16:creationId xmlns:a16="http://schemas.microsoft.com/office/drawing/2014/main" id="{816D2774-AEAE-4C24-8EEC-0F5352A62252}"/>
              </a:ext>
            </a:extLst>
          </p:cNvPr>
          <p:cNvSpPr txBox="1">
            <a:spLocks/>
          </p:cNvSpPr>
          <p:nvPr/>
        </p:nvSpPr>
        <p:spPr>
          <a:xfrm>
            <a:off x="10056432" y="7203716"/>
            <a:ext cx="377026" cy="276999"/>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200" dirty="0">
                <a:latin typeface="Meiryo UI" panose="020B0604030504040204" pitchFamily="50" charset="-128"/>
                <a:ea typeface="Meiryo UI" panose="020B0604030504040204" pitchFamily="50" charset="-128"/>
              </a:rPr>
              <a:t>12</a:t>
            </a:r>
            <a:endParaRPr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28570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63653" y="768292"/>
            <a:ext cx="6455613" cy="374398"/>
          </a:xfrm>
          <a:prstGeom prst="rect">
            <a:avLst/>
          </a:prstGeom>
          <a:noFill/>
        </p:spPr>
        <p:txBody>
          <a:bodyPr wrap="none" rtlCol="0">
            <a:spAutoFit/>
          </a:bodyPr>
          <a:lstStyle/>
          <a:p>
            <a:pPr defTabSz="465427"/>
            <a:r>
              <a:rPr lang="en-US" altLang="ja-JP" sz="1833" b="1" dirty="0">
                <a:solidFill>
                  <a:prstClr val="black"/>
                </a:solidFill>
                <a:latin typeface="Meiryo UI" panose="020B0604030504040204" pitchFamily="50" charset="-128"/>
                <a:ea typeface="Meiryo UI" panose="020B0604030504040204" pitchFamily="50" charset="-128"/>
              </a:rPr>
              <a:t>【</a:t>
            </a:r>
            <a:r>
              <a:rPr lang="ja-JP" altLang="en-US" sz="1833" b="1" dirty="0">
                <a:solidFill>
                  <a:prstClr val="black"/>
                </a:solidFill>
                <a:latin typeface="Meiryo UI" panose="020B0604030504040204" pitchFamily="50" charset="-128"/>
                <a:ea typeface="Meiryo UI" panose="020B0604030504040204" pitchFamily="50" charset="-128"/>
              </a:rPr>
              <a:t>人材バンク</a:t>
            </a:r>
            <a:r>
              <a:rPr lang="en-US" altLang="ja-JP" sz="1833" b="1" dirty="0">
                <a:solidFill>
                  <a:prstClr val="black"/>
                </a:solidFill>
                <a:latin typeface="Meiryo UI" panose="020B0604030504040204" pitchFamily="50" charset="-128"/>
                <a:ea typeface="Meiryo UI" panose="020B0604030504040204" pitchFamily="50" charset="-128"/>
              </a:rPr>
              <a:t>】</a:t>
            </a:r>
            <a:r>
              <a:rPr lang="ja-JP" altLang="en-US" sz="1833" b="1" dirty="0">
                <a:solidFill>
                  <a:prstClr val="black"/>
                </a:solidFill>
                <a:latin typeface="Meiryo UI" panose="020B0604030504040204" pitchFamily="50" charset="-128"/>
                <a:ea typeface="Meiryo UI" panose="020B0604030504040204" pitchFamily="50" charset="-128"/>
              </a:rPr>
              <a:t>大阪府スポーツ＆カルチャーバンク（仮称）について</a:t>
            </a:r>
          </a:p>
        </p:txBody>
      </p:sp>
      <p:cxnSp>
        <p:nvCxnSpPr>
          <p:cNvPr id="6" name="直線コネクタ 5"/>
          <p:cNvCxnSpPr/>
          <p:nvPr/>
        </p:nvCxnSpPr>
        <p:spPr>
          <a:xfrm>
            <a:off x="833183" y="1118082"/>
            <a:ext cx="9014954"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sp>
        <p:nvSpPr>
          <p:cNvPr id="7" name="正方形/長方形 6"/>
          <p:cNvSpPr/>
          <p:nvPr/>
        </p:nvSpPr>
        <p:spPr>
          <a:xfrm>
            <a:off x="839224" y="1897950"/>
            <a:ext cx="9014954" cy="1868954"/>
          </a:xfrm>
          <a:prstGeom prst="rect">
            <a:avLst/>
          </a:pr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lIns="73293" tIns="18323" rIns="73293" bIns="0" rtlCol="0" anchor="t" anchorCtr="0"/>
          <a:lstStyle/>
          <a:p>
            <a:pPr defTabSz="332454">
              <a:defRPr/>
            </a:pPr>
            <a:endParaRPr lang="en-US" altLang="ja-JP" sz="916" spc="-152" dirty="0">
              <a:solidFill>
                <a:prstClr val="black"/>
              </a:solidFill>
              <a:latin typeface="Meiryo UI" panose="020B0604030504040204" pitchFamily="50" charset="-128"/>
              <a:ea typeface="Meiryo UI" panose="020B0604030504040204" pitchFamily="50" charset="-128"/>
            </a:endParaRPr>
          </a:p>
        </p:txBody>
      </p:sp>
      <p:grpSp>
        <p:nvGrpSpPr>
          <p:cNvPr id="54" name="グループ化 53"/>
          <p:cNvGrpSpPr/>
          <p:nvPr/>
        </p:nvGrpSpPr>
        <p:grpSpPr>
          <a:xfrm>
            <a:off x="916823" y="2126203"/>
            <a:ext cx="4258705" cy="1478933"/>
            <a:chOff x="620281" y="2697520"/>
            <a:chExt cx="4183615" cy="1452856"/>
          </a:xfrm>
        </p:grpSpPr>
        <p:grpSp>
          <p:nvGrpSpPr>
            <p:cNvPr id="14" name="グループ化 13"/>
            <p:cNvGrpSpPr/>
            <p:nvPr/>
          </p:nvGrpSpPr>
          <p:grpSpPr>
            <a:xfrm>
              <a:off x="721360" y="2776962"/>
              <a:ext cx="3162886" cy="1322226"/>
              <a:chOff x="4713863" y="3690230"/>
              <a:chExt cx="3162886" cy="1322226"/>
            </a:xfrm>
          </p:grpSpPr>
          <p:grpSp>
            <p:nvGrpSpPr>
              <p:cNvPr id="15" name="グループ化 14"/>
              <p:cNvGrpSpPr>
                <a:grpSpLocks noChangeAspect="1"/>
              </p:cNvGrpSpPr>
              <p:nvPr/>
            </p:nvGrpSpPr>
            <p:grpSpPr>
              <a:xfrm>
                <a:off x="4713863" y="3824456"/>
                <a:ext cx="3162886" cy="1188000"/>
                <a:chOff x="2807836" y="3480275"/>
                <a:chExt cx="2771776" cy="1041096"/>
              </a:xfrm>
            </p:grpSpPr>
            <p:sp>
              <p:nvSpPr>
                <p:cNvPr id="18" name="正方形/長方形 17"/>
                <p:cNvSpPr/>
                <p:nvPr/>
              </p:nvSpPr>
              <p:spPr>
                <a:xfrm>
                  <a:off x="3538390" y="3480275"/>
                  <a:ext cx="1314001" cy="10410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8323" rtlCol="0" anchor="t" anchorCtr="0"/>
                <a:lstStyle/>
                <a:p>
                  <a:pPr algn="ctr" defTabSz="465427">
                    <a:defRPr/>
                  </a:pPr>
                  <a:r>
                    <a:rPr lang="ja-JP" altLang="en-US" sz="1018" dirty="0">
                      <a:solidFill>
                        <a:prstClr val="black"/>
                      </a:solidFill>
                      <a:latin typeface="Meiryo UI" panose="020B0604030504040204" pitchFamily="50" charset="-128"/>
                      <a:ea typeface="Meiryo UI" panose="020B0604030504040204" pitchFamily="50" charset="-128"/>
                    </a:rPr>
                    <a:t>スポーツ＆カルチャーバンク</a:t>
                  </a:r>
                </a:p>
              </p:txBody>
            </p:sp>
            <p:sp>
              <p:nvSpPr>
                <p:cNvPr id="19" name="正方形/長方形 18"/>
                <p:cNvSpPr/>
                <p:nvPr/>
              </p:nvSpPr>
              <p:spPr>
                <a:xfrm>
                  <a:off x="3619969" y="3630500"/>
                  <a:ext cx="1152000" cy="414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8323" rtlCol="0" anchor="t" anchorCtr="0"/>
                <a:lstStyle/>
                <a:p>
                  <a:pPr algn="ctr" defTabSz="465427">
                    <a:defRPr/>
                  </a:pPr>
                  <a:r>
                    <a:rPr lang="ja-JP" altLang="en-US" sz="1018" dirty="0">
                      <a:solidFill>
                        <a:prstClr val="black"/>
                      </a:solidFill>
                      <a:latin typeface="Meiryo UI" panose="020B0604030504040204" pitchFamily="50" charset="-128"/>
                      <a:ea typeface="Meiryo UI" panose="020B0604030504040204" pitchFamily="50" charset="-128"/>
                    </a:rPr>
                    <a:t>プロフィール</a:t>
                  </a:r>
                </a:p>
              </p:txBody>
            </p:sp>
            <p:pic>
              <p:nvPicPr>
                <p:cNvPr id="20" name="図 19"/>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673710" y="3807134"/>
                  <a:ext cx="149813" cy="180000"/>
                </a:xfrm>
                <a:prstGeom prst="rect">
                  <a:avLst/>
                </a:prstGeom>
              </p:spPr>
            </p:pic>
            <p:sp>
              <p:nvSpPr>
                <p:cNvPr id="21" name="正方形/長方形 20"/>
                <p:cNvSpPr/>
                <p:nvPr/>
              </p:nvSpPr>
              <p:spPr>
                <a:xfrm>
                  <a:off x="3649419" y="3782142"/>
                  <a:ext cx="532107" cy="22964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18323" rtlCol="0" anchor="ctr"/>
                <a:lstStyle/>
                <a:p>
                  <a:pPr algn="ctr" defTabSz="465427">
                    <a:defRPr/>
                  </a:pPr>
                  <a:endParaRPr lang="ja-JP" altLang="en-US" sz="2443">
                    <a:solidFill>
                      <a:prstClr val="white"/>
                    </a:solidFill>
                    <a:latin typeface="Calibri" panose="020F0502020204030204"/>
                    <a:ea typeface="游ゴシック" panose="020B0400000000000000" pitchFamily="50" charset="-128"/>
                  </a:endParaRPr>
                </a:p>
              </p:txBody>
            </p:sp>
            <p:sp>
              <p:nvSpPr>
                <p:cNvPr id="22" name="正方形/長方形 21"/>
                <p:cNvSpPr/>
                <p:nvPr/>
              </p:nvSpPr>
              <p:spPr>
                <a:xfrm>
                  <a:off x="3837866" y="3807397"/>
                  <a:ext cx="324000" cy="18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323" rtlCol="0" anchor="ctr"/>
                <a:lstStyle/>
                <a:p>
                  <a:pPr algn="ctr" defTabSz="465427">
                    <a:defRPr/>
                  </a:pPr>
                  <a:endParaRPr lang="ja-JP" altLang="en-US" sz="2443">
                    <a:solidFill>
                      <a:prstClr val="white"/>
                    </a:solidFill>
                    <a:latin typeface="Calibri" panose="020F0502020204030204"/>
                    <a:ea typeface="游ゴシック" panose="020B0400000000000000" pitchFamily="50" charset="-128"/>
                  </a:endParaRPr>
                </a:p>
              </p:txBody>
            </p:sp>
            <p:pic>
              <p:nvPicPr>
                <p:cNvPr id="23" name="図 22"/>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235685" y="3807134"/>
                  <a:ext cx="149813" cy="180000"/>
                </a:xfrm>
                <a:prstGeom prst="rect">
                  <a:avLst/>
                </a:prstGeom>
              </p:spPr>
            </p:pic>
            <p:sp>
              <p:nvSpPr>
                <p:cNvPr id="24" name="正方形/長方形 23"/>
                <p:cNvSpPr/>
                <p:nvPr/>
              </p:nvSpPr>
              <p:spPr>
                <a:xfrm>
                  <a:off x="4211394" y="3782142"/>
                  <a:ext cx="532107" cy="22964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18323" rtlCol="0" anchor="ctr"/>
                <a:lstStyle/>
                <a:p>
                  <a:pPr algn="ctr" defTabSz="465427">
                    <a:defRPr/>
                  </a:pPr>
                  <a:endParaRPr lang="ja-JP" altLang="en-US" sz="2443">
                    <a:solidFill>
                      <a:prstClr val="white"/>
                    </a:solidFill>
                    <a:latin typeface="Calibri" panose="020F0502020204030204"/>
                    <a:ea typeface="游ゴシック" panose="020B0400000000000000" pitchFamily="50" charset="-128"/>
                  </a:endParaRPr>
                </a:p>
              </p:txBody>
            </p:sp>
            <p:sp>
              <p:nvSpPr>
                <p:cNvPr id="25" name="正方形/長方形 24"/>
                <p:cNvSpPr/>
                <p:nvPr/>
              </p:nvSpPr>
              <p:spPr>
                <a:xfrm>
                  <a:off x="4399841" y="3807397"/>
                  <a:ext cx="324000" cy="18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323" rtlCol="0" anchor="ctr"/>
                <a:lstStyle/>
                <a:p>
                  <a:pPr algn="ctr" defTabSz="465427">
                    <a:defRPr/>
                  </a:pPr>
                  <a:endParaRPr lang="ja-JP" altLang="en-US" sz="2443">
                    <a:solidFill>
                      <a:prstClr val="white"/>
                    </a:solidFill>
                    <a:latin typeface="Calibri" panose="020F0502020204030204"/>
                    <a:ea typeface="游ゴシック" panose="020B0400000000000000" pitchFamily="50" charset="-128"/>
                  </a:endParaRPr>
                </a:p>
              </p:txBody>
            </p:sp>
            <p:sp>
              <p:nvSpPr>
                <p:cNvPr id="26" name="正方形/長方形 25"/>
                <p:cNvSpPr/>
                <p:nvPr/>
              </p:nvSpPr>
              <p:spPr>
                <a:xfrm>
                  <a:off x="3619969" y="4075148"/>
                  <a:ext cx="1152000" cy="414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329" rtlCol="0" anchor="t" anchorCtr="0"/>
                <a:lstStyle/>
                <a:p>
                  <a:pPr algn="ctr" defTabSz="465427">
                    <a:defRPr/>
                  </a:pPr>
                  <a:r>
                    <a:rPr lang="ja-JP" altLang="en-US" sz="1069" dirty="0">
                      <a:solidFill>
                        <a:prstClr val="black"/>
                      </a:solidFill>
                      <a:latin typeface="Meiryo UI" panose="020B0604030504040204" pitchFamily="50" charset="-128"/>
                      <a:ea typeface="Meiryo UI" panose="020B0604030504040204" pitchFamily="50" charset="-128"/>
                    </a:rPr>
                    <a:t>募集</a:t>
                  </a:r>
                </a:p>
              </p:txBody>
            </p:sp>
            <p:sp>
              <p:nvSpPr>
                <p:cNvPr id="27" name="正方形/長方形 26"/>
                <p:cNvSpPr/>
                <p:nvPr/>
              </p:nvSpPr>
              <p:spPr>
                <a:xfrm>
                  <a:off x="3837866" y="4253505"/>
                  <a:ext cx="324000" cy="18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323" rtlCol="0" anchor="ctr"/>
                <a:lstStyle/>
                <a:p>
                  <a:pPr algn="ctr" defTabSz="465427">
                    <a:defRPr/>
                  </a:pPr>
                  <a:endParaRPr lang="ja-JP" altLang="en-US" sz="2443">
                    <a:solidFill>
                      <a:prstClr val="white"/>
                    </a:solidFill>
                    <a:latin typeface="Calibri" panose="020F0502020204030204"/>
                    <a:ea typeface="游ゴシック" panose="020B0400000000000000" pitchFamily="50" charset="-128"/>
                  </a:endParaRPr>
                </a:p>
              </p:txBody>
            </p:sp>
            <p:pic>
              <p:nvPicPr>
                <p:cNvPr id="28" name="図 27"/>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a:ext>
                  </a:extLst>
                </a:blip>
                <a:srcRect l="18417" t="15145" r="18590" b="14300"/>
                <a:stretch/>
              </p:blipFill>
              <p:spPr>
                <a:xfrm>
                  <a:off x="3677142" y="4273281"/>
                  <a:ext cx="144000" cy="143380"/>
                </a:xfrm>
                <a:prstGeom prst="rect">
                  <a:avLst/>
                </a:prstGeom>
              </p:spPr>
            </p:pic>
            <p:sp>
              <p:nvSpPr>
                <p:cNvPr id="29" name="正方形/長方形 28"/>
                <p:cNvSpPr/>
                <p:nvPr/>
              </p:nvSpPr>
              <p:spPr>
                <a:xfrm>
                  <a:off x="3649419" y="4226302"/>
                  <a:ext cx="532107" cy="22964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18323" rtlCol="0" anchor="ctr"/>
                <a:lstStyle/>
                <a:p>
                  <a:pPr algn="ctr" defTabSz="465427">
                    <a:defRPr/>
                  </a:pPr>
                  <a:endParaRPr lang="ja-JP" altLang="en-US" sz="2443">
                    <a:solidFill>
                      <a:prstClr val="white"/>
                    </a:solidFill>
                    <a:latin typeface="Calibri" panose="020F0502020204030204"/>
                    <a:ea typeface="游ゴシック" panose="020B0400000000000000" pitchFamily="50" charset="-128"/>
                  </a:endParaRPr>
                </a:p>
              </p:txBody>
            </p:sp>
            <p:sp>
              <p:nvSpPr>
                <p:cNvPr id="30" name="正方形/長方形 29"/>
                <p:cNvSpPr/>
                <p:nvPr/>
              </p:nvSpPr>
              <p:spPr>
                <a:xfrm>
                  <a:off x="4463640" y="4253505"/>
                  <a:ext cx="260201" cy="18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18323" rtlCol="0" anchor="ctr"/>
                <a:lstStyle/>
                <a:p>
                  <a:pPr algn="ctr" defTabSz="465427">
                    <a:defRPr/>
                  </a:pPr>
                  <a:endParaRPr lang="ja-JP" altLang="en-US" sz="2443">
                    <a:solidFill>
                      <a:prstClr val="white"/>
                    </a:solidFill>
                    <a:latin typeface="Calibri" panose="020F0502020204030204"/>
                    <a:ea typeface="游ゴシック" panose="020B0400000000000000" pitchFamily="50" charset="-128"/>
                  </a:endParaRPr>
                </a:p>
              </p:txBody>
            </p:sp>
            <p:sp>
              <p:nvSpPr>
                <p:cNvPr id="31" name="正方形/長方形 30"/>
                <p:cNvSpPr/>
                <p:nvPr/>
              </p:nvSpPr>
              <p:spPr>
                <a:xfrm>
                  <a:off x="4211394" y="4226302"/>
                  <a:ext cx="532107" cy="229643"/>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tIns="18323" rtlCol="0" anchor="ctr"/>
                <a:lstStyle/>
                <a:p>
                  <a:pPr algn="ctr" defTabSz="465427">
                    <a:defRPr/>
                  </a:pPr>
                  <a:endParaRPr lang="ja-JP" altLang="en-US" sz="2443">
                    <a:solidFill>
                      <a:prstClr val="white"/>
                    </a:solidFill>
                    <a:latin typeface="Calibri" panose="020F0502020204030204"/>
                    <a:ea typeface="游ゴシック" panose="020B0400000000000000" pitchFamily="50" charset="-128"/>
                  </a:endParaRPr>
                </a:p>
              </p:txBody>
            </p:sp>
            <p:cxnSp>
              <p:nvCxnSpPr>
                <p:cNvPr id="32" name="直線矢印コネクタ 31"/>
                <p:cNvCxnSpPr/>
                <p:nvPr/>
              </p:nvCxnSpPr>
              <p:spPr>
                <a:xfrm>
                  <a:off x="3329741" y="3900999"/>
                  <a:ext cx="288000" cy="0"/>
                </a:xfrm>
                <a:prstGeom prst="straightConnector1">
                  <a:avLst/>
                </a:prstGeom>
                <a:ln>
                  <a:headEnd w="sm" len="sm"/>
                  <a:tailEnd type="triangle" w="sm" len="sm"/>
                </a:ln>
              </p:spPr>
              <p:style>
                <a:lnRef idx="1">
                  <a:schemeClr val="dk1"/>
                </a:lnRef>
                <a:fillRef idx="0">
                  <a:schemeClr val="dk1"/>
                </a:fillRef>
                <a:effectRef idx="0">
                  <a:schemeClr val="dk1"/>
                </a:effectRef>
                <a:fontRef idx="minor">
                  <a:schemeClr val="tx1"/>
                </a:fontRef>
              </p:style>
            </p:cxnSp>
            <p:sp>
              <p:nvSpPr>
                <p:cNvPr id="33" name="テキスト ボックス 32"/>
                <p:cNvSpPr txBox="1"/>
                <p:nvPr/>
              </p:nvSpPr>
              <p:spPr>
                <a:xfrm>
                  <a:off x="3349133" y="3785152"/>
                  <a:ext cx="179401" cy="107862"/>
                </a:xfrm>
                <a:prstGeom prst="rect">
                  <a:avLst/>
                </a:prstGeom>
                <a:noFill/>
              </p:spPr>
              <p:txBody>
                <a:bodyPr wrap="none" lIns="0" tIns="0" rIns="0" bIns="0" rtlCol="0">
                  <a:spAutoFit/>
                </a:bodyPr>
                <a:lstStyle/>
                <a:p>
                  <a:pPr defTabSz="465427">
                    <a:defRPr/>
                  </a:pPr>
                  <a:r>
                    <a:rPr lang="ja-JP" altLang="en-US" sz="814" dirty="0">
                      <a:solidFill>
                        <a:prstClr val="black"/>
                      </a:solidFill>
                      <a:latin typeface="Meiryo UI" panose="020B0604030504040204" pitchFamily="50" charset="-128"/>
                      <a:ea typeface="Meiryo UI" panose="020B0604030504040204" pitchFamily="50" charset="-128"/>
                    </a:rPr>
                    <a:t>登録</a:t>
                  </a:r>
                </a:p>
              </p:txBody>
            </p:sp>
            <p:cxnSp>
              <p:nvCxnSpPr>
                <p:cNvPr id="34" name="直線矢印コネクタ 33"/>
                <p:cNvCxnSpPr/>
                <p:nvPr/>
              </p:nvCxnSpPr>
              <p:spPr>
                <a:xfrm flipH="1">
                  <a:off x="4774367" y="3900999"/>
                  <a:ext cx="288000" cy="0"/>
                </a:xfrm>
                <a:prstGeom prst="straightConnector1">
                  <a:avLst/>
                </a:prstGeom>
                <a:ln>
                  <a:headEnd w="sm" len="sm"/>
                  <a:tailEnd type="triangle" w="sm" len="sm"/>
                </a:ln>
              </p:spPr>
              <p:style>
                <a:lnRef idx="1">
                  <a:schemeClr val="dk1"/>
                </a:lnRef>
                <a:fillRef idx="0">
                  <a:schemeClr val="dk1"/>
                </a:fillRef>
                <a:effectRef idx="0">
                  <a:schemeClr val="dk1"/>
                </a:effectRef>
                <a:fontRef idx="minor">
                  <a:schemeClr val="tx1"/>
                </a:fontRef>
              </p:style>
            </p:cxnSp>
            <p:sp>
              <p:nvSpPr>
                <p:cNvPr id="35" name="テキスト ボックス 34"/>
                <p:cNvSpPr txBox="1"/>
                <p:nvPr/>
              </p:nvSpPr>
              <p:spPr>
                <a:xfrm>
                  <a:off x="4873919" y="3785152"/>
                  <a:ext cx="179401" cy="107862"/>
                </a:xfrm>
                <a:prstGeom prst="rect">
                  <a:avLst/>
                </a:prstGeom>
                <a:noFill/>
              </p:spPr>
              <p:txBody>
                <a:bodyPr wrap="none" lIns="0" tIns="0" rIns="0" bIns="0" rtlCol="0">
                  <a:spAutoFit/>
                </a:bodyPr>
                <a:lstStyle/>
                <a:p>
                  <a:pPr defTabSz="465427">
                    <a:defRPr/>
                  </a:pPr>
                  <a:r>
                    <a:rPr lang="ja-JP" altLang="en-US" sz="814" dirty="0">
                      <a:solidFill>
                        <a:prstClr val="black"/>
                      </a:solidFill>
                      <a:latin typeface="Meiryo UI" panose="020B0604030504040204" pitchFamily="50" charset="-128"/>
                      <a:ea typeface="Meiryo UI" panose="020B0604030504040204" pitchFamily="50" charset="-128"/>
                    </a:rPr>
                    <a:t>連絡</a:t>
                  </a:r>
                </a:p>
              </p:txBody>
            </p:sp>
            <p:cxnSp>
              <p:nvCxnSpPr>
                <p:cNvPr id="36" name="直線矢印コネクタ 35"/>
                <p:cNvCxnSpPr/>
                <p:nvPr/>
              </p:nvCxnSpPr>
              <p:spPr>
                <a:xfrm>
                  <a:off x="3329741" y="4342324"/>
                  <a:ext cx="288000" cy="0"/>
                </a:xfrm>
                <a:prstGeom prst="straightConnector1">
                  <a:avLst/>
                </a:prstGeom>
                <a:ln>
                  <a:headEnd w="sm" len="sm"/>
                  <a:tailEnd type="triangle" w="sm" len="sm"/>
                </a:ln>
              </p:spPr>
              <p:style>
                <a:lnRef idx="1">
                  <a:schemeClr val="dk1"/>
                </a:lnRef>
                <a:fillRef idx="0">
                  <a:schemeClr val="dk1"/>
                </a:fillRef>
                <a:effectRef idx="0">
                  <a:schemeClr val="dk1"/>
                </a:effectRef>
                <a:fontRef idx="minor">
                  <a:schemeClr val="tx1"/>
                </a:fontRef>
              </p:style>
            </p:cxnSp>
            <p:sp>
              <p:nvSpPr>
                <p:cNvPr id="37" name="テキスト ボックス 36"/>
                <p:cNvSpPr txBox="1"/>
                <p:nvPr/>
              </p:nvSpPr>
              <p:spPr>
                <a:xfrm>
                  <a:off x="3349133" y="4226476"/>
                  <a:ext cx="179401" cy="107862"/>
                </a:xfrm>
                <a:prstGeom prst="rect">
                  <a:avLst/>
                </a:prstGeom>
                <a:noFill/>
              </p:spPr>
              <p:txBody>
                <a:bodyPr wrap="none" lIns="0" tIns="0" rIns="0" bIns="0" rtlCol="0">
                  <a:spAutoFit/>
                </a:bodyPr>
                <a:lstStyle/>
                <a:p>
                  <a:pPr defTabSz="465427">
                    <a:defRPr/>
                  </a:pPr>
                  <a:r>
                    <a:rPr lang="ja-JP" altLang="en-US" sz="814" dirty="0">
                      <a:solidFill>
                        <a:prstClr val="black"/>
                      </a:solidFill>
                      <a:latin typeface="Meiryo UI" panose="020B0604030504040204" pitchFamily="50" charset="-128"/>
                      <a:ea typeface="Meiryo UI" panose="020B0604030504040204" pitchFamily="50" charset="-128"/>
                    </a:rPr>
                    <a:t>応募</a:t>
                  </a:r>
                </a:p>
              </p:txBody>
            </p:sp>
            <p:cxnSp>
              <p:nvCxnSpPr>
                <p:cNvPr id="38" name="直線矢印コネクタ 37"/>
                <p:cNvCxnSpPr/>
                <p:nvPr/>
              </p:nvCxnSpPr>
              <p:spPr>
                <a:xfrm flipH="1">
                  <a:off x="4774367" y="4342324"/>
                  <a:ext cx="288000" cy="0"/>
                </a:xfrm>
                <a:prstGeom prst="straightConnector1">
                  <a:avLst/>
                </a:prstGeom>
                <a:ln>
                  <a:headEnd w="sm" len="sm"/>
                  <a:tailEnd type="triangle" w="sm" len="sm"/>
                </a:ln>
              </p:spPr>
              <p:style>
                <a:lnRef idx="1">
                  <a:schemeClr val="dk1"/>
                </a:lnRef>
                <a:fillRef idx="0">
                  <a:schemeClr val="dk1"/>
                </a:fillRef>
                <a:effectRef idx="0">
                  <a:schemeClr val="dk1"/>
                </a:effectRef>
                <a:fontRef idx="minor">
                  <a:schemeClr val="tx1"/>
                </a:fontRef>
              </p:style>
            </p:cxnSp>
            <p:sp>
              <p:nvSpPr>
                <p:cNvPr id="39" name="テキスト ボックス 38"/>
                <p:cNvSpPr txBox="1"/>
                <p:nvPr/>
              </p:nvSpPr>
              <p:spPr>
                <a:xfrm>
                  <a:off x="4873919" y="4226476"/>
                  <a:ext cx="179401" cy="107862"/>
                </a:xfrm>
                <a:prstGeom prst="rect">
                  <a:avLst/>
                </a:prstGeom>
                <a:noFill/>
              </p:spPr>
              <p:txBody>
                <a:bodyPr wrap="none" lIns="0" tIns="0" rIns="0" bIns="0" rtlCol="0">
                  <a:spAutoFit/>
                </a:bodyPr>
                <a:lstStyle/>
                <a:p>
                  <a:pPr defTabSz="465427">
                    <a:defRPr/>
                  </a:pPr>
                  <a:r>
                    <a:rPr lang="ja-JP" altLang="en-US" sz="814" dirty="0">
                      <a:solidFill>
                        <a:prstClr val="black"/>
                      </a:solidFill>
                      <a:latin typeface="Meiryo UI" panose="020B0604030504040204" pitchFamily="50" charset="-128"/>
                      <a:ea typeface="Meiryo UI" panose="020B0604030504040204" pitchFamily="50" charset="-128"/>
                    </a:rPr>
                    <a:t>掲載</a:t>
                  </a:r>
                </a:p>
              </p:txBody>
            </p:sp>
            <p:sp>
              <p:nvSpPr>
                <p:cNvPr id="40" name="正方形/長方形 39"/>
                <p:cNvSpPr/>
                <p:nvPr/>
              </p:nvSpPr>
              <p:spPr>
                <a:xfrm>
                  <a:off x="2807836" y="3480275"/>
                  <a:ext cx="514350" cy="10410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465427">
                    <a:defRPr/>
                  </a:pPr>
                  <a:r>
                    <a:rPr lang="ja-JP" altLang="en-US" sz="916" dirty="0">
                      <a:solidFill>
                        <a:prstClr val="black"/>
                      </a:solidFill>
                      <a:latin typeface="Meiryo UI" panose="020B0604030504040204" pitchFamily="50" charset="-128"/>
                      <a:ea typeface="Meiryo UI" panose="020B0604030504040204" pitchFamily="50" charset="-128"/>
                    </a:rPr>
                    <a:t>希望者</a:t>
                  </a:r>
                </a:p>
              </p:txBody>
            </p:sp>
            <p:pic>
              <p:nvPicPr>
                <p:cNvPr id="41" name="図 40"/>
                <p:cNvPicPr>
                  <a:picLocks noChangeAspect="1"/>
                </p:cNvPicPr>
                <p:nvPr/>
              </p:nvPicPr>
              <p:blipFill rotWithShape="1">
                <a:blip r:embed="rId3" cstate="hqprint">
                  <a:biLevel thresh="50000"/>
                  <a:extLst>
                    <a:ext uri="{28A0092B-C50C-407E-A947-70E740481C1C}">
                      <a14:useLocalDpi xmlns:a14="http://schemas.microsoft.com/office/drawing/2010/main"/>
                    </a:ext>
                  </a:extLst>
                </a:blip>
                <a:srcRect/>
                <a:stretch/>
              </p:blipFill>
              <p:spPr>
                <a:xfrm>
                  <a:off x="2993278" y="3804649"/>
                  <a:ext cx="149813" cy="180000"/>
                </a:xfrm>
                <a:prstGeom prst="rect">
                  <a:avLst/>
                </a:prstGeom>
              </p:spPr>
            </p:pic>
            <p:pic>
              <p:nvPicPr>
                <p:cNvPr id="42" name="図 41"/>
                <p:cNvPicPr>
                  <a:picLocks noChangeAspect="1"/>
                </p:cNvPicPr>
                <p:nvPr/>
              </p:nvPicPr>
              <p:blipFill rotWithShape="1">
                <a:blip r:embed="rId3" cstate="hqprint">
                  <a:biLevel thresh="50000"/>
                  <a:extLst>
                    <a:ext uri="{28A0092B-C50C-407E-A947-70E740481C1C}">
                      <a14:useLocalDpi xmlns:a14="http://schemas.microsoft.com/office/drawing/2010/main"/>
                    </a:ext>
                  </a:extLst>
                </a:blip>
                <a:srcRect/>
                <a:stretch/>
              </p:blipFill>
              <p:spPr>
                <a:xfrm>
                  <a:off x="2886310" y="4015581"/>
                  <a:ext cx="149813" cy="180000"/>
                </a:xfrm>
                <a:prstGeom prst="rect">
                  <a:avLst/>
                </a:prstGeom>
              </p:spPr>
            </p:pic>
            <p:pic>
              <p:nvPicPr>
                <p:cNvPr id="43" name="図 42"/>
                <p:cNvPicPr>
                  <a:picLocks noChangeAspect="1"/>
                </p:cNvPicPr>
                <p:nvPr/>
              </p:nvPicPr>
              <p:blipFill rotWithShape="1">
                <a:blip r:embed="rId3" cstate="hqprint">
                  <a:biLevel thresh="50000"/>
                  <a:extLst>
                    <a:ext uri="{28A0092B-C50C-407E-A947-70E740481C1C}">
                      <a14:useLocalDpi xmlns:a14="http://schemas.microsoft.com/office/drawing/2010/main"/>
                    </a:ext>
                  </a:extLst>
                </a:blip>
                <a:srcRect/>
                <a:stretch/>
              </p:blipFill>
              <p:spPr>
                <a:xfrm>
                  <a:off x="3098665" y="4015581"/>
                  <a:ext cx="149813" cy="180000"/>
                </a:xfrm>
                <a:prstGeom prst="rect">
                  <a:avLst/>
                </a:prstGeom>
              </p:spPr>
            </p:pic>
            <p:sp>
              <p:nvSpPr>
                <p:cNvPr id="44" name="正方形/長方形 43"/>
                <p:cNvSpPr/>
                <p:nvPr/>
              </p:nvSpPr>
              <p:spPr>
                <a:xfrm>
                  <a:off x="5065262" y="3480275"/>
                  <a:ext cx="514350" cy="104109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defTabSz="465427">
                    <a:defRPr/>
                  </a:pPr>
                  <a:r>
                    <a:rPr lang="ja-JP" altLang="en-US" sz="916" dirty="0">
                      <a:solidFill>
                        <a:prstClr val="black"/>
                      </a:solidFill>
                      <a:latin typeface="Meiryo UI" panose="020B0604030504040204" pitchFamily="50" charset="-128"/>
                      <a:ea typeface="Meiryo UI" panose="020B0604030504040204" pitchFamily="50" charset="-128"/>
                    </a:rPr>
                    <a:t>府・市町村</a:t>
                  </a:r>
                </a:p>
              </p:txBody>
            </p:sp>
            <p:pic>
              <p:nvPicPr>
                <p:cNvPr id="45" name="図 4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14074" y="3804628"/>
                  <a:ext cx="419515" cy="396000"/>
                </a:xfrm>
                <a:prstGeom prst="rect">
                  <a:avLst/>
                </a:prstGeom>
              </p:spPr>
            </p:pic>
            <p:pic>
              <p:nvPicPr>
                <p:cNvPr id="46" name="図 45"/>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234961" y="4277250"/>
                  <a:ext cx="216000" cy="139082"/>
                </a:xfrm>
                <a:prstGeom prst="rect">
                  <a:avLst/>
                </a:prstGeom>
              </p:spPr>
            </p:pic>
          </p:grpSp>
          <p:pic>
            <p:nvPicPr>
              <p:cNvPr id="16" name="図 15"/>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959573" y="3690230"/>
                <a:ext cx="180000" cy="180000"/>
              </a:xfrm>
              <a:prstGeom prst="rect">
                <a:avLst/>
              </a:prstGeom>
            </p:spPr>
          </p:pic>
          <p:pic>
            <p:nvPicPr>
              <p:cNvPr id="17" name="図 16"/>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008539" y="3841167"/>
                <a:ext cx="297892" cy="288000"/>
              </a:xfrm>
              <a:prstGeom prst="rect">
                <a:avLst/>
              </a:prstGeom>
            </p:spPr>
          </p:pic>
        </p:grpSp>
        <p:pic>
          <p:nvPicPr>
            <p:cNvPr id="47" name="Picture 2" descr="オンライン授業を受ける学生のイラスト（男性） | かわいいフリー素材集 いらすとや"/>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flipH="1">
              <a:off x="3915727" y="3610593"/>
              <a:ext cx="692090" cy="468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ネットワークで繋がる人々のイラスト"/>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836804" y="2697520"/>
              <a:ext cx="967092" cy="684000"/>
            </a:xfrm>
            <a:prstGeom prst="rect">
              <a:avLst/>
            </a:prstGeom>
            <a:noFill/>
            <a:extLst>
              <a:ext uri="{909E8E84-426E-40DD-AFC4-6F175D3DCCD1}">
                <a14:hiddenFill xmlns:a14="http://schemas.microsoft.com/office/drawing/2010/main">
                  <a:solidFill>
                    <a:srgbClr val="FFFFFF"/>
                  </a:solidFill>
                </a14:hiddenFill>
              </a:ext>
            </a:extLst>
          </p:spPr>
        </p:pic>
        <p:pic>
          <p:nvPicPr>
            <p:cNvPr id="49" name="図 48"/>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flipH="1">
              <a:off x="620281" y="3682376"/>
              <a:ext cx="155735" cy="468000"/>
            </a:xfrm>
            <a:prstGeom prst="rect">
              <a:avLst/>
            </a:prstGeom>
          </p:spPr>
        </p:pic>
      </p:grpSp>
      <p:sp>
        <p:nvSpPr>
          <p:cNvPr id="50" name="正方形/長方形 49"/>
          <p:cNvSpPr/>
          <p:nvPr/>
        </p:nvSpPr>
        <p:spPr>
          <a:xfrm>
            <a:off x="1854156" y="1303737"/>
            <a:ext cx="7904206" cy="468462"/>
          </a:xfrm>
          <a:prstGeom prst="rect">
            <a:avLst/>
          </a:prstGeom>
        </p:spPr>
        <p:txBody>
          <a:bodyPr wrap="square">
            <a:spAutoFit/>
          </a:bodyPr>
          <a:lstStyle/>
          <a:p>
            <a:pPr defTabSz="465427"/>
            <a:r>
              <a:rPr lang="ja-JP" altLang="en-US" sz="1222" dirty="0">
                <a:solidFill>
                  <a:prstClr val="black"/>
                </a:solidFill>
                <a:latin typeface="Meiryo UI" panose="020B0604030504040204" pitchFamily="50" charset="-128"/>
                <a:ea typeface="Meiryo UI" panose="020B0604030504040204" pitchFamily="50" charset="-128"/>
              </a:rPr>
              <a:t>　</a:t>
            </a:r>
            <a:r>
              <a:rPr lang="en-US" altLang="ja-JP" sz="1222" dirty="0">
                <a:solidFill>
                  <a:prstClr val="black"/>
                </a:solidFill>
                <a:latin typeface="Meiryo UI" panose="020B0604030504040204" pitchFamily="50" charset="-128"/>
                <a:ea typeface="Meiryo UI" panose="020B0604030504040204" pitchFamily="50" charset="-128"/>
              </a:rPr>
              <a:t>『</a:t>
            </a:r>
            <a:r>
              <a:rPr lang="ja-JP" altLang="en-US" sz="1222" dirty="0">
                <a:solidFill>
                  <a:prstClr val="black"/>
                </a:solidFill>
                <a:latin typeface="Meiryo UI" panose="020B0604030504040204" pitchFamily="50" charset="-128"/>
                <a:ea typeface="Meiryo UI" panose="020B0604030504040204" pitchFamily="50" charset="-128"/>
              </a:rPr>
              <a:t>部活動指導員</a:t>
            </a:r>
            <a:r>
              <a:rPr lang="en-US" altLang="ja-JP" sz="1222" dirty="0">
                <a:solidFill>
                  <a:prstClr val="black"/>
                </a:solidFill>
                <a:latin typeface="Meiryo UI" panose="020B0604030504040204" pitchFamily="50" charset="-128"/>
                <a:ea typeface="Meiryo UI" panose="020B0604030504040204" pitchFamily="50" charset="-128"/>
              </a:rPr>
              <a:t>』</a:t>
            </a:r>
            <a:r>
              <a:rPr lang="ja-JP" altLang="en-US" sz="1222" dirty="0">
                <a:solidFill>
                  <a:prstClr val="black"/>
                </a:solidFill>
                <a:latin typeface="Meiryo UI" panose="020B0604030504040204" pitchFamily="50" charset="-128"/>
                <a:ea typeface="Meiryo UI" panose="020B0604030504040204" pitchFamily="50" charset="-128"/>
              </a:rPr>
              <a:t>および</a:t>
            </a:r>
            <a:r>
              <a:rPr lang="en-US" altLang="ja-JP" sz="1222" dirty="0">
                <a:solidFill>
                  <a:prstClr val="black"/>
                </a:solidFill>
                <a:latin typeface="Meiryo UI" panose="020B0604030504040204" pitchFamily="50" charset="-128"/>
                <a:ea typeface="Meiryo UI" panose="020B0604030504040204" pitchFamily="50" charset="-128"/>
              </a:rPr>
              <a:t>『</a:t>
            </a:r>
            <a:r>
              <a:rPr lang="ja-JP" altLang="en-US" sz="1222" dirty="0">
                <a:solidFill>
                  <a:prstClr val="black"/>
                </a:solidFill>
                <a:latin typeface="Meiryo UI" panose="020B0604030504040204" pitchFamily="50" charset="-128"/>
                <a:ea typeface="Meiryo UI" panose="020B0604030504040204" pitchFamily="50" charset="-128"/>
              </a:rPr>
              <a:t>地域クラブ活動指導者・サポート団体</a:t>
            </a:r>
            <a:r>
              <a:rPr lang="en-US" altLang="ja-JP" sz="1222" dirty="0">
                <a:solidFill>
                  <a:prstClr val="black"/>
                </a:solidFill>
                <a:latin typeface="Meiryo UI" panose="020B0604030504040204" pitchFamily="50" charset="-128"/>
                <a:ea typeface="Meiryo UI" panose="020B0604030504040204" pitchFamily="50" charset="-128"/>
              </a:rPr>
              <a:t>』</a:t>
            </a:r>
            <a:r>
              <a:rPr lang="ja-JP" altLang="en-US" sz="1222" dirty="0">
                <a:solidFill>
                  <a:prstClr val="black"/>
                </a:solidFill>
                <a:latin typeface="Meiryo UI" panose="020B0604030504040204" pitchFamily="50" charset="-128"/>
                <a:ea typeface="Meiryo UI" panose="020B0604030504040204" pitchFamily="50" charset="-128"/>
              </a:rPr>
              <a:t>の発掘・把握から、市町村の求めに応じた人材・団体の紹介による学校部活動の地域連携・休日の地域移行への支援を実現するプラットフォームを構築する</a:t>
            </a:r>
            <a:endParaRPr kumimoji="0" lang="ja-JP" altLang="en-US" sz="1222" dirty="0">
              <a:solidFill>
                <a:prstClr val="black"/>
              </a:solidFill>
              <a:latin typeface="Calibri" panose="020F0502020204030204"/>
              <a:ea typeface="游ゴシック" panose="020B0400000000000000" pitchFamily="50" charset="-128"/>
            </a:endParaRPr>
          </a:p>
        </p:txBody>
      </p:sp>
      <p:grpSp>
        <p:nvGrpSpPr>
          <p:cNvPr id="53" name="グループ化 52"/>
          <p:cNvGrpSpPr/>
          <p:nvPr/>
        </p:nvGrpSpPr>
        <p:grpSpPr>
          <a:xfrm>
            <a:off x="839223" y="1300515"/>
            <a:ext cx="9014954" cy="476401"/>
            <a:chOff x="525000" y="2134045"/>
            <a:chExt cx="8856000" cy="468000"/>
          </a:xfrm>
        </p:grpSpPr>
        <p:sp>
          <p:nvSpPr>
            <p:cNvPr id="51" name="正方形/長方形 50"/>
            <p:cNvSpPr/>
            <p:nvPr/>
          </p:nvSpPr>
          <p:spPr>
            <a:xfrm>
              <a:off x="525000" y="2134045"/>
              <a:ext cx="8856000" cy="46800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5427"/>
              <a:endParaRPr lang="ja-JP" altLang="en-US" sz="1833">
                <a:solidFill>
                  <a:prstClr val="white"/>
                </a:solidFill>
                <a:latin typeface="Calibri" panose="020F0502020204030204"/>
                <a:ea typeface="游ゴシック" panose="020B0400000000000000" pitchFamily="50" charset="-128"/>
              </a:endParaRPr>
            </a:p>
          </p:txBody>
        </p:sp>
        <p:sp>
          <p:nvSpPr>
            <p:cNvPr id="52" name="正方形/長方形 51"/>
            <p:cNvSpPr/>
            <p:nvPr/>
          </p:nvSpPr>
          <p:spPr>
            <a:xfrm>
              <a:off x="525166" y="2134089"/>
              <a:ext cx="917824" cy="205541"/>
            </a:xfrm>
            <a:prstGeom prst="rect">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lIns="183231" tIns="18323" rIns="183231" bIns="18323" rtlCol="0" anchor="ctr">
              <a:spAutoFit/>
            </a:bodyPr>
            <a:lstStyle/>
            <a:p>
              <a:pPr algn="ctr" defTabSz="465427"/>
              <a:r>
                <a:rPr lang="ja-JP" altLang="en-US" sz="1119" b="1" dirty="0">
                  <a:solidFill>
                    <a:prstClr val="white"/>
                  </a:solidFill>
                  <a:latin typeface="Meiryo UI" panose="020B0604030504040204" pitchFamily="50" charset="-128"/>
                  <a:ea typeface="Meiryo UI" panose="020B0604030504040204" pitchFamily="50" charset="-128"/>
                </a:rPr>
                <a:t>コンセプト</a:t>
              </a:r>
            </a:p>
          </p:txBody>
        </p:sp>
      </p:grpSp>
      <p:sp>
        <p:nvSpPr>
          <p:cNvPr id="56" name="正方形/長方形 55"/>
          <p:cNvSpPr/>
          <p:nvPr/>
        </p:nvSpPr>
        <p:spPr>
          <a:xfrm>
            <a:off x="5249141" y="1945372"/>
            <a:ext cx="4544123" cy="1759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5427"/>
            <a:endParaRPr lang="ja-JP" altLang="en-US" sz="1833">
              <a:solidFill>
                <a:prstClr val="white"/>
              </a:solidFill>
              <a:latin typeface="Calibri" panose="020F0502020204030204"/>
              <a:ea typeface="游ゴシック" panose="020B0400000000000000" pitchFamily="50" charset="-128"/>
            </a:endParaRPr>
          </a:p>
        </p:txBody>
      </p:sp>
      <p:sp>
        <p:nvSpPr>
          <p:cNvPr id="55" name="フローチャート: 端子 54"/>
          <p:cNvSpPr/>
          <p:nvPr/>
        </p:nvSpPr>
        <p:spPr>
          <a:xfrm>
            <a:off x="887728" y="1963345"/>
            <a:ext cx="861436" cy="242183"/>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defTabSz="465427"/>
            <a:r>
              <a:rPr lang="ja-JP" altLang="en-US" sz="1119" b="1" dirty="0">
                <a:solidFill>
                  <a:prstClr val="white"/>
                </a:solidFill>
                <a:latin typeface="Meiryo UI" panose="020B0604030504040204" pitchFamily="50" charset="-128"/>
                <a:ea typeface="Meiryo UI" panose="020B0604030504040204" pitchFamily="50" charset="-128"/>
              </a:rPr>
              <a:t>４つの</a:t>
            </a:r>
            <a:r>
              <a:rPr lang="en-US" altLang="ja-JP" sz="1119" b="1" dirty="0">
                <a:solidFill>
                  <a:prstClr val="white"/>
                </a:solidFill>
                <a:latin typeface="Meiryo UI" panose="020B0604030504040204" pitchFamily="50" charset="-128"/>
                <a:ea typeface="Meiryo UI" panose="020B0604030504040204" pitchFamily="50" charset="-128"/>
              </a:rPr>
              <a:t>point</a:t>
            </a:r>
            <a:endParaRPr lang="ja-JP" altLang="en-US" sz="1119" b="1" dirty="0">
              <a:solidFill>
                <a:prstClr val="white"/>
              </a:solidFill>
              <a:latin typeface="Meiryo UI" panose="020B0604030504040204" pitchFamily="50" charset="-128"/>
              <a:ea typeface="Meiryo UI" panose="020B0604030504040204" pitchFamily="50" charset="-128"/>
            </a:endParaRPr>
          </a:p>
        </p:txBody>
      </p:sp>
      <p:grpSp>
        <p:nvGrpSpPr>
          <p:cNvPr id="73" name="グループ化 72"/>
          <p:cNvGrpSpPr/>
          <p:nvPr/>
        </p:nvGrpSpPr>
        <p:grpSpPr>
          <a:xfrm>
            <a:off x="5267367" y="1899782"/>
            <a:ext cx="4374670" cy="445718"/>
            <a:chOff x="4875066" y="1446388"/>
            <a:chExt cx="4297536" cy="437859"/>
          </a:xfrm>
        </p:grpSpPr>
        <p:sp>
          <p:nvSpPr>
            <p:cNvPr id="58" name="楕円 57"/>
            <p:cNvSpPr/>
            <p:nvPr/>
          </p:nvSpPr>
          <p:spPr>
            <a:xfrm>
              <a:off x="4875066" y="1519958"/>
              <a:ext cx="237600" cy="23803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defTabSz="465427"/>
              <a:r>
                <a:rPr lang="ja-JP" altLang="en-US" sz="1119" b="1" dirty="0">
                  <a:solidFill>
                    <a:prstClr val="white"/>
                  </a:solidFill>
                  <a:latin typeface="Meiryo UI" panose="020B0604030504040204" pitchFamily="50" charset="-128"/>
                  <a:ea typeface="Meiryo UI" panose="020B0604030504040204" pitchFamily="50" charset="-128"/>
                </a:rPr>
                <a:t>１</a:t>
              </a:r>
              <a:endParaRPr lang="ja-JP" altLang="en-US" sz="1833" b="1" dirty="0">
                <a:solidFill>
                  <a:prstClr val="white"/>
                </a:solidFill>
                <a:latin typeface="Meiryo UI" panose="020B0604030504040204" pitchFamily="50" charset="-128"/>
                <a:ea typeface="Meiryo UI" panose="020B0604030504040204" pitchFamily="50" charset="-128"/>
              </a:endParaRPr>
            </a:p>
          </p:txBody>
        </p:sp>
        <p:grpSp>
          <p:nvGrpSpPr>
            <p:cNvPr id="59" name="グループ化 58"/>
            <p:cNvGrpSpPr/>
            <p:nvPr/>
          </p:nvGrpSpPr>
          <p:grpSpPr>
            <a:xfrm>
              <a:off x="5139298" y="1446388"/>
              <a:ext cx="4033304" cy="437859"/>
              <a:chOff x="5123423" y="1725788"/>
              <a:chExt cx="4033304" cy="437859"/>
            </a:xfrm>
          </p:grpSpPr>
          <p:sp>
            <p:nvSpPr>
              <p:cNvPr id="9" name="角丸四角形 8"/>
              <p:cNvSpPr/>
              <p:nvPr/>
            </p:nvSpPr>
            <p:spPr>
              <a:xfrm>
                <a:off x="5123423" y="1836101"/>
                <a:ext cx="4033304" cy="327546"/>
              </a:xfrm>
              <a:prstGeom prst="roundRect">
                <a:avLst>
                  <a:gd name="adj" fmla="val 159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54969" tIns="0" rIns="54969" bIns="0" rtlCol="0" anchor="t" anchorCtr="0">
                <a:spAutoFit/>
              </a:bodyPr>
              <a:lstStyle/>
              <a:p>
                <a:pPr defTabSz="465427">
                  <a:lnSpc>
                    <a:spcPts val="1323"/>
                  </a:lnSpc>
                  <a:defRPr/>
                </a:pPr>
                <a:r>
                  <a:rPr lang="ja-JP" altLang="en-US" sz="1119" b="1" dirty="0">
                    <a:solidFill>
                      <a:prstClr val="black"/>
                    </a:solidFill>
                    <a:latin typeface="Meiryo UI" panose="020B0604030504040204" pitchFamily="50" charset="-128"/>
                    <a:ea typeface="Meiryo UI" panose="020B0604030504040204" pitchFamily="50" charset="-128"/>
                  </a:rPr>
                  <a:t>スマホで簡単</a:t>
                </a:r>
                <a:r>
                  <a:rPr lang="en-US" altLang="ja-JP" sz="1119" b="1" dirty="0">
                    <a:solidFill>
                      <a:prstClr val="black"/>
                    </a:solidFill>
                    <a:latin typeface="Meiryo UI" panose="020B0604030504040204" pitchFamily="50" charset="-128"/>
                    <a:ea typeface="Meiryo UI" panose="020B0604030504040204" pitchFamily="50" charset="-128"/>
                  </a:rPr>
                  <a:t>          【 </a:t>
                </a:r>
                <a:r>
                  <a:rPr lang="ja-JP" altLang="en-US" sz="1119" b="1" dirty="0">
                    <a:solidFill>
                      <a:prstClr val="black"/>
                    </a:solidFill>
                    <a:latin typeface="Meiryo UI" panose="020B0604030504040204" pitchFamily="50" charset="-128"/>
                    <a:ea typeface="Meiryo UI" panose="020B0604030504040204" pitchFamily="50" charset="-128"/>
                  </a:rPr>
                  <a:t>指導者の量を確保 </a:t>
                </a:r>
                <a:r>
                  <a:rPr lang="en-US" altLang="ja-JP" sz="1119" b="1" dirty="0">
                    <a:solidFill>
                      <a:prstClr val="black"/>
                    </a:solidFill>
                    <a:latin typeface="Meiryo UI" panose="020B0604030504040204" pitchFamily="50" charset="-128"/>
                    <a:ea typeface="Meiryo UI" panose="020B0604030504040204" pitchFamily="50" charset="-128"/>
                  </a:rPr>
                  <a:t>】</a:t>
                </a:r>
              </a:p>
              <a:p>
                <a:pPr defTabSz="465427">
                  <a:lnSpc>
                    <a:spcPts val="1323"/>
                  </a:lnSpc>
                  <a:defRPr/>
                </a:pPr>
                <a:r>
                  <a:rPr lang="ja-JP" altLang="en-US" sz="1119" dirty="0">
                    <a:solidFill>
                      <a:prstClr val="black"/>
                    </a:solidFill>
                    <a:latin typeface="Meiryo UI" panose="020B0604030504040204" pitchFamily="50" charset="-128"/>
                    <a:ea typeface="Meiryo UI" panose="020B0604030504040204" pitchFamily="50" charset="-128"/>
                  </a:rPr>
                  <a:t>　直感的に登録できる導線・デザインによる気軽に登録できる仕組み</a:t>
                </a:r>
                <a:endParaRPr lang="en-US" altLang="ja-JP" sz="1119" dirty="0">
                  <a:solidFill>
                    <a:prstClr val="black"/>
                  </a:solidFill>
                  <a:latin typeface="Meiryo UI" panose="020B0604030504040204" pitchFamily="50" charset="-128"/>
                  <a:ea typeface="Meiryo UI" panose="020B0604030504040204" pitchFamily="50" charset="-128"/>
                </a:endParaRPr>
              </a:p>
            </p:txBody>
          </p:sp>
          <p:pic>
            <p:nvPicPr>
              <p:cNvPr id="1026" name="Picture 2" descr="スマホ アイコン4 | 無料，フリー素材，ベクターデータ，商用利用O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51214" y="1725788"/>
                <a:ext cx="288000" cy="288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2" name="グループ化 71"/>
          <p:cNvGrpSpPr/>
          <p:nvPr/>
        </p:nvGrpSpPr>
        <p:grpSpPr>
          <a:xfrm>
            <a:off x="5267367" y="2387365"/>
            <a:ext cx="4064062" cy="392746"/>
            <a:chOff x="4875066" y="1935569"/>
            <a:chExt cx="3992404" cy="385821"/>
          </a:xfrm>
        </p:grpSpPr>
        <p:sp>
          <p:nvSpPr>
            <p:cNvPr id="62" name="楕円 61"/>
            <p:cNvSpPr/>
            <p:nvPr/>
          </p:nvSpPr>
          <p:spPr>
            <a:xfrm>
              <a:off x="4875066" y="1953892"/>
              <a:ext cx="237600" cy="23803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defTabSz="465427"/>
              <a:r>
                <a:rPr lang="ja-JP" altLang="en-US" sz="1119" b="1" dirty="0">
                  <a:solidFill>
                    <a:prstClr val="white"/>
                  </a:solidFill>
                  <a:latin typeface="Meiryo UI" panose="020B0604030504040204" pitchFamily="50" charset="-128"/>
                  <a:ea typeface="Meiryo UI" panose="020B0604030504040204" pitchFamily="50" charset="-128"/>
                </a:rPr>
                <a:t>２</a:t>
              </a:r>
              <a:endParaRPr lang="ja-JP" altLang="en-US" sz="1833" b="1" dirty="0">
                <a:solidFill>
                  <a:prstClr val="white"/>
                </a:solidFill>
                <a:latin typeface="Meiryo UI" panose="020B0604030504040204" pitchFamily="50" charset="-128"/>
                <a:ea typeface="Meiryo UI" panose="020B0604030504040204" pitchFamily="50" charset="-128"/>
              </a:endParaRPr>
            </a:p>
          </p:txBody>
        </p:sp>
        <p:grpSp>
          <p:nvGrpSpPr>
            <p:cNvPr id="63" name="グループ化 62"/>
            <p:cNvGrpSpPr/>
            <p:nvPr/>
          </p:nvGrpSpPr>
          <p:grpSpPr>
            <a:xfrm>
              <a:off x="5141241" y="1935569"/>
              <a:ext cx="3726229" cy="385821"/>
              <a:chOff x="4784846" y="4025726"/>
              <a:chExt cx="3726229" cy="385821"/>
            </a:xfrm>
          </p:grpSpPr>
          <p:sp>
            <p:nvSpPr>
              <p:cNvPr id="60" name="角丸四角形 59"/>
              <p:cNvSpPr/>
              <p:nvPr/>
            </p:nvSpPr>
            <p:spPr>
              <a:xfrm>
                <a:off x="4784846" y="4084001"/>
                <a:ext cx="3726229" cy="327546"/>
              </a:xfrm>
              <a:prstGeom prst="roundRect">
                <a:avLst>
                  <a:gd name="adj" fmla="val 159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54969" tIns="0" rIns="54969" bIns="0" rtlCol="0" anchor="t" anchorCtr="0">
                <a:spAutoFit/>
              </a:bodyPr>
              <a:lstStyle/>
              <a:p>
                <a:pPr defTabSz="465427">
                  <a:lnSpc>
                    <a:spcPts val="1323"/>
                  </a:lnSpc>
                  <a:defRPr/>
                </a:pPr>
                <a:r>
                  <a:rPr lang="ja-JP" altLang="en-US" sz="1119" b="1" dirty="0">
                    <a:solidFill>
                      <a:prstClr val="black"/>
                    </a:solidFill>
                    <a:latin typeface="Meiryo UI" panose="020B0604030504040204" pitchFamily="50" charset="-128"/>
                    <a:ea typeface="Meiryo UI" panose="020B0604030504040204" pitchFamily="50" charset="-128"/>
                  </a:rPr>
                  <a:t>スピードマッチ　　　　   </a:t>
                </a:r>
                <a:r>
                  <a:rPr lang="en-US" altLang="ja-JP" sz="1119" b="1" dirty="0">
                    <a:solidFill>
                      <a:prstClr val="black"/>
                    </a:solidFill>
                    <a:latin typeface="Meiryo UI" panose="020B0604030504040204" pitchFamily="50" charset="-128"/>
                    <a:ea typeface="Meiryo UI" panose="020B0604030504040204" pitchFamily="50" charset="-128"/>
                  </a:rPr>
                  <a:t>【 </a:t>
                </a:r>
                <a:r>
                  <a:rPr lang="ja-JP" altLang="en-US" sz="1119" b="1" dirty="0">
                    <a:solidFill>
                      <a:prstClr val="black"/>
                    </a:solidFill>
                    <a:latin typeface="Meiryo UI" panose="020B0604030504040204" pitchFamily="50" charset="-128"/>
                    <a:ea typeface="Meiryo UI" panose="020B0604030504040204" pitchFamily="50" charset="-128"/>
                  </a:rPr>
                  <a:t>円滑なマッチング </a:t>
                </a:r>
                <a:r>
                  <a:rPr lang="en-US" altLang="ja-JP" sz="1119" b="1" dirty="0">
                    <a:solidFill>
                      <a:prstClr val="black"/>
                    </a:solidFill>
                    <a:latin typeface="Meiryo UI" panose="020B0604030504040204" pitchFamily="50" charset="-128"/>
                    <a:ea typeface="Meiryo UI" panose="020B0604030504040204" pitchFamily="50" charset="-128"/>
                  </a:rPr>
                  <a:t>】</a:t>
                </a:r>
              </a:p>
              <a:p>
                <a:pPr defTabSz="465427">
                  <a:lnSpc>
                    <a:spcPts val="1323"/>
                  </a:lnSpc>
                  <a:defRPr/>
                </a:pPr>
                <a:r>
                  <a:rPr lang="ja-JP" altLang="en-US" sz="1119" dirty="0">
                    <a:solidFill>
                      <a:prstClr val="black"/>
                    </a:solidFill>
                    <a:latin typeface="Meiryo UI" panose="020B0604030504040204" pitchFamily="50" charset="-128"/>
                    <a:ea typeface="Meiryo UI" panose="020B0604030504040204" pitchFamily="50" charset="-128"/>
                  </a:rPr>
                  <a:t>　応募＋スカウトの双方向マッチング、ピックアップ・</a:t>
                </a:r>
                <a:r>
                  <a:rPr lang="en-US" altLang="ja-JP" sz="1119" dirty="0">
                    <a:solidFill>
                      <a:prstClr val="black"/>
                    </a:solidFill>
                    <a:latin typeface="Meiryo UI" panose="020B0604030504040204" pitchFamily="50" charset="-128"/>
                    <a:ea typeface="Meiryo UI" panose="020B0604030504040204" pitchFamily="50" charset="-128"/>
                  </a:rPr>
                  <a:t>DM</a:t>
                </a:r>
                <a:r>
                  <a:rPr lang="ja-JP" altLang="en-US" sz="1119" dirty="0">
                    <a:solidFill>
                      <a:prstClr val="black"/>
                    </a:solidFill>
                    <a:latin typeface="Meiryo UI" panose="020B0604030504040204" pitchFamily="50" charset="-128"/>
                    <a:ea typeface="Meiryo UI" panose="020B0604030504040204" pitchFamily="50" charset="-128"/>
                  </a:rPr>
                  <a:t>機能を搭載</a:t>
                </a:r>
                <a:endParaRPr lang="en-US" altLang="ja-JP" sz="1119" dirty="0">
                  <a:solidFill>
                    <a:prstClr val="black"/>
                  </a:solidFill>
                  <a:latin typeface="Meiryo UI" panose="020B0604030504040204" pitchFamily="50" charset="-128"/>
                  <a:ea typeface="Meiryo UI" panose="020B0604030504040204" pitchFamily="50" charset="-128"/>
                </a:endParaRPr>
              </a:p>
            </p:txBody>
          </p:sp>
          <p:pic>
            <p:nvPicPr>
              <p:cNvPr id="61" name="図 6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64327" y="4025726"/>
                <a:ext cx="335073" cy="216000"/>
              </a:xfrm>
              <a:prstGeom prst="rect">
                <a:avLst/>
              </a:prstGeom>
            </p:spPr>
          </p:pic>
        </p:grpSp>
      </p:grpSp>
      <p:grpSp>
        <p:nvGrpSpPr>
          <p:cNvPr id="74" name="グループ化 73"/>
          <p:cNvGrpSpPr/>
          <p:nvPr/>
        </p:nvGrpSpPr>
        <p:grpSpPr>
          <a:xfrm>
            <a:off x="5267367" y="2821976"/>
            <a:ext cx="4013995" cy="383598"/>
            <a:chOff x="4875066" y="2377709"/>
            <a:chExt cx="3943219" cy="376834"/>
          </a:xfrm>
        </p:grpSpPr>
        <p:sp>
          <p:nvSpPr>
            <p:cNvPr id="67" name="楕円 66"/>
            <p:cNvSpPr/>
            <p:nvPr/>
          </p:nvSpPr>
          <p:spPr>
            <a:xfrm>
              <a:off x="4875066" y="2390767"/>
              <a:ext cx="237600" cy="23803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defTabSz="465427"/>
              <a:r>
                <a:rPr lang="ja-JP" altLang="en-US" sz="1119" b="1" dirty="0">
                  <a:solidFill>
                    <a:prstClr val="white"/>
                  </a:solidFill>
                  <a:latin typeface="Meiryo UI" panose="020B0604030504040204" pitchFamily="50" charset="-128"/>
                  <a:ea typeface="Meiryo UI" panose="020B0604030504040204" pitchFamily="50" charset="-128"/>
                </a:rPr>
                <a:t>３</a:t>
              </a:r>
              <a:endParaRPr lang="ja-JP" altLang="en-US" sz="1833" b="1" dirty="0">
                <a:solidFill>
                  <a:prstClr val="white"/>
                </a:solidFill>
                <a:latin typeface="Meiryo UI" panose="020B0604030504040204" pitchFamily="50" charset="-128"/>
                <a:ea typeface="Meiryo UI" panose="020B0604030504040204" pitchFamily="50" charset="-128"/>
              </a:endParaRPr>
            </a:p>
          </p:txBody>
        </p:sp>
        <p:grpSp>
          <p:nvGrpSpPr>
            <p:cNvPr id="68" name="グループ化 67"/>
            <p:cNvGrpSpPr/>
            <p:nvPr/>
          </p:nvGrpSpPr>
          <p:grpSpPr>
            <a:xfrm>
              <a:off x="5139298" y="2377709"/>
              <a:ext cx="3678987" cy="376834"/>
              <a:chOff x="3274965" y="5347714"/>
              <a:chExt cx="3678987" cy="376834"/>
            </a:xfrm>
          </p:grpSpPr>
          <p:sp>
            <p:nvSpPr>
              <p:cNvPr id="64" name="角丸四角形 63"/>
              <p:cNvSpPr/>
              <p:nvPr/>
            </p:nvSpPr>
            <p:spPr>
              <a:xfrm>
                <a:off x="3274965" y="5397002"/>
                <a:ext cx="3678987" cy="327546"/>
              </a:xfrm>
              <a:prstGeom prst="roundRect">
                <a:avLst>
                  <a:gd name="adj" fmla="val 159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54969" tIns="0" rIns="54969" bIns="0" rtlCol="0" anchor="t" anchorCtr="0">
                <a:spAutoFit/>
              </a:bodyPr>
              <a:lstStyle/>
              <a:p>
                <a:pPr defTabSz="465427">
                  <a:lnSpc>
                    <a:spcPts val="1323"/>
                  </a:lnSpc>
                  <a:defRPr/>
                </a:pPr>
                <a:r>
                  <a:rPr lang="ja-JP" altLang="en-US" sz="1119" b="1" dirty="0">
                    <a:solidFill>
                      <a:prstClr val="black"/>
                    </a:solidFill>
                    <a:latin typeface="Meiryo UI" panose="020B0604030504040204" pitchFamily="50" charset="-128"/>
                    <a:ea typeface="Meiryo UI" panose="020B0604030504040204" pitchFamily="50" charset="-128"/>
                  </a:rPr>
                  <a:t>スキルアップ　　      　 </a:t>
                </a:r>
                <a:r>
                  <a:rPr lang="en-US" altLang="ja-JP" sz="1119" b="1" dirty="0">
                    <a:solidFill>
                      <a:prstClr val="black"/>
                    </a:solidFill>
                    <a:latin typeface="Meiryo UI" panose="020B0604030504040204" pitchFamily="50" charset="-128"/>
                    <a:ea typeface="Meiryo UI" panose="020B0604030504040204" pitchFamily="50" charset="-128"/>
                  </a:rPr>
                  <a:t>【 </a:t>
                </a:r>
                <a:r>
                  <a:rPr lang="ja-JP" altLang="en-US" sz="1119" b="1" dirty="0">
                    <a:solidFill>
                      <a:prstClr val="black"/>
                    </a:solidFill>
                    <a:latin typeface="Meiryo UI" panose="020B0604030504040204" pitchFamily="50" charset="-128"/>
                    <a:ea typeface="Meiryo UI" panose="020B0604030504040204" pitchFamily="50" charset="-128"/>
                  </a:rPr>
                  <a:t>指導者の質の向上 </a:t>
                </a:r>
                <a:r>
                  <a:rPr lang="en-US" altLang="ja-JP" sz="1119" b="1" dirty="0">
                    <a:solidFill>
                      <a:prstClr val="black"/>
                    </a:solidFill>
                    <a:latin typeface="Meiryo UI" panose="020B0604030504040204" pitchFamily="50" charset="-128"/>
                    <a:ea typeface="Meiryo UI" panose="020B0604030504040204" pitchFamily="50" charset="-128"/>
                  </a:rPr>
                  <a:t>】</a:t>
                </a:r>
              </a:p>
              <a:p>
                <a:pPr defTabSz="465427">
                  <a:lnSpc>
                    <a:spcPts val="1323"/>
                  </a:lnSpc>
                  <a:defRPr/>
                </a:pPr>
                <a:r>
                  <a:rPr lang="ja-JP" altLang="en-US" sz="1119" dirty="0">
                    <a:solidFill>
                      <a:prstClr val="black"/>
                    </a:solidFill>
                    <a:latin typeface="Meiryo UI" panose="020B0604030504040204" pitchFamily="50" charset="-128"/>
                    <a:ea typeface="Meiryo UI" panose="020B0604030504040204" pitchFamily="50" charset="-128"/>
                  </a:rPr>
                  <a:t>　動画コンテンツによる任用前研修や任用後のフォローアップ体制</a:t>
                </a:r>
                <a:endParaRPr lang="en-US" altLang="ja-JP" sz="1119" dirty="0">
                  <a:solidFill>
                    <a:prstClr val="black"/>
                  </a:solidFill>
                  <a:latin typeface="Meiryo UI" panose="020B0604030504040204" pitchFamily="50" charset="-128"/>
                  <a:ea typeface="Meiryo UI" panose="020B0604030504040204" pitchFamily="50" charset="-128"/>
                </a:endParaRPr>
              </a:p>
            </p:txBody>
          </p:sp>
          <p:pic>
            <p:nvPicPr>
              <p:cNvPr id="65" name="図 64"/>
              <p:cNvPicPr>
                <a:picLocks noChangeAspect="1"/>
              </p:cNvPicPr>
              <p:nvPr/>
            </p:nvPicPr>
            <p:blipFill rotWithShape="1">
              <a:blip r:embed="rId14" cstate="print">
                <a:extLst>
                  <a:ext uri="{28A0092B-C50C-407E-A947-70E740481C1C}">
                    <a14:useLocalDpi xmlns:a14="http://schemas.microsoft.com/office/drawing/2010/main" val="0"/>
                  </a:ext>
                </a:extLst>
              </a:blip>
              <a:srcRect b="30008"/>
              <a:stretch/>
            </p:blipFill>
            <p:spPr>
              <a:xfrm>
                <a:off x="4083120" y="5347714"/>
                <a:ext cx="382279" cy="216000"/>
              </a:xfrm>
              <a:prstGeom prst="rect">
                <a:avLst/>
              </a:prstGeom>
            </p:spPr>
          </p:pic>
        </p:grpSp>
      </p:grpSp>
      <p:grpSp>
        <p:nvGrpSpPr>
          <p:cNvPr id="75" name="グループ化 74"/>
          <p:cNvGrpSpPr/>
          <p:nvPr/>
        </p:nvGrpSpPr>
        <p:grpSpPr>
          <a:xfrm>
            <a:off x="5267367" y="3247438"/>
            <a:ext cx="4179165" cy="412894"/>
            <a:chOff x="4875066" y="2770281"/>
            <a:chExt cx="4105476" cy="405613"/>
          </a:xfrm>
        </p:grpSpPr>
        <p:sp>
          <p:nvSpPr>
            <p:cNvPr id="70" name="楕円 69"/>
            <p:cNvSpPr/>
            <p:nvPr/>
          </p:nvSpPr>
          <p:spPr>
            <a:xfrm>
              <a:off x="4875066" y="2816435"/>
              <a:ext cx="237600" cy="23803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defTabSz="465427"/>
              <a:r>
                <a:rPr lang="ja-JP" altLang="en-US" sz="1119" b="1" dirty="0">
                  <a:solidFill>
                    <a:prstClr val="white"/>
                  </a:solidFill>
                  <a:latin typeface="Meiryo UI" panose="020B0604030504040204" pitchFamily="50" charset="-128"/>
                  <a:ea typeface="Meiryo UI" panose="020B0604030504040204" pitchFamily="50" charset="-128"/>
                </a:rPr>
                <a:t>４</a:t>
              </a:r>
              <a:endParaRPr lang="ja-JP" altLang="en-US" sz="1833" b="1" dirty="0">
                <a:solidFill>
                  <a:prstClr val="white"/>
                </a:solidFill>
                <a:latin typeface="Meiryo UI" panose="020B0604030504040204" pitchFamily="50" charset="-128"/>
                <a:ea typeface="Meiryo UI" panose="020B0604030504040204" pitchFamily="50" charset="-128"/>
              </a:endParaRPr>
            </a:p>
          </p:txBody>
        </p:sp>
        <p:grpSp>
          <p:nvGrpSpPr>
            <p:cNvPr id="71" name="グループ化 70"/>
            <p:cNvGrpSpPr/>
            <p:nvPr/>
          </p:nvGrpSpPr>
          <p:grpSpPr>
            <a:xfrm>
              <a:off x="5147232" y="2770281"/>
              <a:ext cx="3833310" cy="405613"/>
              <a:chOff x="5019413" y="3774518"/>
              <a:chExt cx="3833310" cy="405613"/>
            </a:xfrm>
          </p:grpSpPr>
          <p:sp>
            <p:nvSpPr>
              <p:cNvPr id="66" name="角丸四角形 65"/>
              <p:cNvSpPr/>
              <p:nvPr/>
            </p:nvSpPr>
            <p:spPr>
              <a:xfrm>
                <a:off x="5019413" y="3852585"/>
                <a:ext cx="3833310" cy="327546"/>
              </a:xfrm>
              <a:prstGeom prst="roundRect">
                <a:avLst>
                  <a:gd name="adj" fmla="val 159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54969" tIns="0" rIns="54969" bIns="0" rtlCol="0" anchor="t" anchorCtr="0">
                <a:spAutoFit/>
              </a:bodyPr>
              <a:lstStyle/>
              <a:p>
                <a:pPr defTabSz="465427">
                  <a:lnSpc>
                    <a:spcPts val="1323"/>
                  </a:lnSpc>
                  <a:defRPr/>
                </a:pPr>
                <a:r>
                  <a:rPr lang="ja-JP" altLang="en-US" sz="1119" b="1" dirty="0">
                    <a:solidFill>
                      <a:prstClr val="black"/>
                    </a:solidFill>
                    <a:latin typeface="Meiryo UI" panose="020B0604030504040204" pitchFamily="50" charset="-128"/>
                    <a:ea typeface="Meiryo UI" panose="020B0604030504040204" pitchFamily="50" charset="-128"/>
                  </a:rPr>
                  <a:t>コラボレーション　　　　 </a:t>
                </a:r>
                <a:r>
                  <a:rPr lang="en-US" altLang="ja-JP" sz="1119" b="1" dirty="0">
                    <a:solidFill>
                      <a:prstClr val="black"/>
                    </a:solidFill>
                    <a:latin typeface="Meiryo UI" panose="020B0604030504040204" pitchFamily="50" charset="-128"/>
                    <a:ea typeface="Meiryo UI" panose="020B0604030504040204" pitchFamily="50" charset="-128"/>
                  </a:rPr>
                  <a:t>【 </a:t>
                </a:r>
                <a:r>
                  <a:rPr lang="ja-JP" altLang="en-US" sz="1119" b="1" dirty="0">
                    <a:solidFill>
                      <a:prstClr val="black"/>
                    </a:solidFill>
                    <a:latin typeface="Meiryo UI" panose="020B0604030504040204" pitchFamily="50" charset="-128"/>
                    <a:ea typeface="Meiryo UI" panose="020B0604030504040204" pitchFamily="50" charset="-128"/>
                  </a:rPr>
                  <a:t>企業等との接続 </a:t>
                </a:r>
                <a:r>
                  <a:rPr lang="en-US" altLang="ja-JP" sz="1119" b="1" dirty="0">
                    <a:solidFill>
                      <a:prstClr val="black"/>
                    </a:solidFill>
                    <a:latin typeface="Meiryo UI" panose="020B0604030504040204" pitchFamily="50" charset="-128"/>
                    <a:ea typeface="Meiryo UI" panose="020B0604030504040204" pitchFamily="50" charset="-128"/>
                  </a:rPr>
                  <a:t>】</a:t>
                </a:r>
              </a:p>
              <a:p>
                <a:pPr defTabSz="465427">
                  <a:lnSpc>
                    <a:spcPts val="1323"/>
                  </a:lnSpc>
                  <a:defRPr/>
                </a:pPr>
                <a:r>
                  <a:rPr lang="ja-JP" altLang="en-US" sz="1119" dirty="0">
                    <a:solidFill>
                      <a:prstClr val="black"/>
                    </a:solidFill>
                    <a:latin typeface="Meiryo UI" panose="020B0604030504040204" pitchFamily="50" charset="-128"/>
                    <a:ea typeface="Meiryo UI" panose="020B0604030504040204" pitchFamily="50" charset="-128"/>
                  </a:rPr>
                  <a:t>　賛同企業や大学を種目ごとにリストで掲載、大型マッチングを支援</a:t>
                </a:r>
                <a:endParaRPr lang="en-US" altLang="ja-JP" sz="1119" dirty="0">
                  <a:solidFill>
                    <a:prstClr val="black"/>
                  </a:solidFill>
                  <a:latin typeface="Meiryo UI" panose="020B0604030504040204" pitchFamily="50" charset="-128"/>
                  <a:ea typeface="Meiryo UI" panose="020B0604030504040204" pitchFamily="50" charset="-128"/>
                </a:endParaRPr>
              </a:p>
            </p:txBody>
          </p:sp>
          <p:pic>
            <p:nvPicPr>
              <p:cNvPr id="69" name="図 6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33800" y="3774518"/>
                <a:ext cx="211641" cy="216000"/>
              </a:xfrm>
              <a:prstGeom prst="rect">
                <a:avLst/>
              </a:prstGeom>
            </p:spPr>
          </p:pic>
        </p:grpSp>
      </p:grpSp>
      <p:grpSp>
        <p:nvGrpSpPr>
          <p:cNvPr id="95" name="グループ化 94"/>
          <p:cNvGrpSpPr/>
          <p:nvPr/>
        </p:nvGrpSpPr>
        <p:grpSpPr>
          <a:xfrm>
            <a:off x="833337" y="3846240"/>
            <a:ext cx="9014647" cy="1599280"/>
            <a:chOff x="519369" y="3358528"/>
            <a:chExt cx="8855697" cy="1571081"/>
          </a:xfrm>
        </p:grpSpPr>
        <p:grpSp>
          <p:nvGrpSpPr>
            <p:cNvPr id="79" name="グループ化 78"/>
            <p:cNvGrpSpPr/>
            <p:nvPr/>
          </p:nvGrpSpPr>
          <p:grpSpPr>
            <a:xfrm>
              <a:off x="519369" y="3358528"/>
              <a:ext cx="4356000" cy="1571081"/>
              <a:chOff x="519369" y="3359520"/>
              <a:chExt cx="4356000" cy="1571081"/>
            </a:xfrm>
          </p:grpSpPr>
          <p:sp>
            <p:nvSpPr>
              <p:cNvPr id="76" name="正方形/長方形 75"/>
              <p:cNvSpPr/>
              <p:nvPr/>
            </p:nvSpPr>
            <p:spPr>
              <a:xfrm>
                <a:off x="519369" y="3454601"/>
                <a:ext cx="4356000" cy="147600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5427"/>
                <a:endParaRPr lang="ja-JP" altLang="en-US" sz="1833">
                  <a:solidFill>
                    <a:prstClr val="white"/>
                  </a:solidFill>
                  <a:latin typeface="Calibri" panose="020F0502020204030204"/>
                  <a:ea typeface="游ゴシック" panose="020B0400000000000000" pitchFamily="50" charset="-128"/>
                </a:endParaRPr>
              </a:p>
            </p:txBody>
          </p:sp>
          <p:sp>
            <p:nvSpPr>
              <p:cNvPr id="83" name="フローチャート: 端子 82"/>
              <p:cNvSpPr/>
              <p:nvPr/>
            </p:nvSpPr>
            <p:spPr>
              <a:xfrm>
                <a:off x="548188" y="3488431"/>
                <a:ext cx="658289" cy="237913"/>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6646" tIns="0" rIns="36646" bIns="0" rtlCol="0" anchor="ctr">
                <a:spAutoFit/>
              </a:bodyPr>
              <a:lstStyle/>
              <a:p>
                <a:pPr algn="ctr" defTabSz="465427"/>
                <a:r>
                  <a:rPr lang="en-US" altLang="ja-JP" sz="1119" b="1" dirty="0">
                    <a:solidFill>
                      <a:prstClr val="white"/>
                    </a:solidFill>
                    <a:latin typeface="Meiryo UI" panose="020B0604030504040204" pitchFamily="50" charset="-128"/>
                    <a:ea typeface="Meiryo UI" panose="020B0604030504040204" pitchFamily="50" charset="-128"/>
                  </a:rPr>
                  <a:t>Point</a:t>
                </a:r>
                <a:r>
                  <a:rPr lang="ja-JP" altLang="en-US" sz="1119" b="1" dirty="0">
                    <a:solidFill>
                      <a:prstClr val="white"/>
                    </a:solidFill>
                    <a:latin typeface="Meiryo UI" panose="020B0604030504040204" pitchFamily="50" charset="-128"/>
                    <a:ea typeface="Meiryo UI" panose="020B0604030504040204" pitchFamily="50" charset="-128"/>
                  </a:rPr>
                  <a:t>１</a:t>
                </a:r>
              </a:p>
            </p:txBody>
          </p:sp>
          <p:grpSp>
            <p:nvGrpSpPr>
              <p:cNvPr id="87" name="グループ化 86"/>
              <p:cNvGrpSpPr/>
              <p:nvPr/>
            </p:nvGrpSpPr>
            <p:grpSpPr>
              <a:xfrm>
                <a:off x="1222045" y="3359520"/>
                <a:ext cx="2619187" cy="325602"/>
                <a:chOff x="5110171" y="1674272"/>
                <a:chExt cx="2619187" cy="325602"/>
              </a:xfrm>
            </p:grpSpPr>
            <p:sp>
              <p:nvSpPr>
                <p:cNvPr id="88" name="角丸四角形 87"/>
                <p:cNvSpPr/>
                <p:nvPr/>
              </p:nvSpPr>
              <p:spPr>
                <a:xfrm>
                  <a:off x="5110171" y="1836101"/>
                  <a:ext cx="2619187" cy="163773"/>
                </a:xfrm>
                <a:prstGeom prst="roundRect">
                  <a:avLst>
                    <a:gd name="adj" fmla="val 159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54969" tIns="0" rIns="54969" bIns="0" rtlCol="0" anchor="t" anchorCtr="0">
                  <a:spAutoFit/>
                </a:bodyPr>
                <a:lstStyle/>
                <a:p>
                  <a:pPr defTabSz="465427">
                    <a:lnSpc>
                      <a:spcPts val="1323"/>
                    </a:lnSpc>
                    <a:defRPr/>
                  </a:pPr>
                  <a:r>
                    <a:rPr lang="ja-JP" altLang="en-US" sz="1119" b="1" dirty="0">
                      <a:solidFill>
                        <a:prstClr val="black"/>
                      </a:solidFill>
                      <a:latin typeface="Meiryo UI" panose="020B0604030504040204" pitchFamily="50" charset="-128"/>
                      <a:ea typeface="Meiryo UI" panose="020B0604030504040204" pitchFamily="50" charset="-128"/>
                    </a:rPr>
                    <a:t>スマホで簡単</a:t>
                  </a:r>
                  <a:r>
                    <a:rPr lang="en-US" altLang="ja-JP" sz="1119" b="1" dirty="0">
                      <a:solidFill>
                        <a:prstClr val="black"/>
                      </a:solidFill>
                      <a:latin typeface="Meiryo UI" panose="020B0604030504040204" pitchFamily="50" charset="-128"/>
                      <a:ea typeface="Meiryo UI" panose="020B0604030504040204" pitchFamily="50" charset="-128"/>
                    </a:rPr>
                    <a:t>         【 </a:t>
                  </a:r>
                  <a:r>
                    <a:rPr lang="ja-JP" altLang="en-US" sz="1119" b="1" dirty="0">
                      <a:solidFill>
                        <a:prstClr val="black"/>
                      </a:solidFill>
                      <a:latin typeface="Meiryo UI" panose="020B0604030504040204" pitchFamily="50" charset="-128"/>
                      <a:ea typeface="Meiryo UI" panose="020B0604030504040204" pitchFamily="50" charset="-128"/>
                    </a:rPr>
                    <a:t>指導者の量を確保 </a:t>
                  </a:r>
                  <a:r>
                    <a:rPr lang="en-US" altLang="ja-JP" sz="1119" b="1" dirty="0">
                      <a:solidFill>
                        <a:prstClr val="black"/>
                      </a:solidFill>
                      <a:latin typeface="Meiryo UI" panose="020B0604030504040204" pitchFamily="50" charset="-128"/>
                      <a:ea typeface="Meiryo UI" panose="020B0604030504040204" pitchFamily="50" charset="-128"/>
                    </a:rPr>
                    <a:t>】</a:t>
                  </a:r>
                </a:p>
              </p:txBody>
            </p:sp>
            <p:pic>
              <p:nvPicPr>
                <p:cNvPr id="89" name="Picture 2" descr="スマホ アイコン4 | 無料，フリー素材，ベクターデータ，商用利用O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51214" y="1674272"/>
                  <a:ext cx="324000" cy="324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6" name="グループ化 95"/>
            <p:cNvGrpSpPr/>
            <p:nvPr/>
          </p:nvGrpSpPr>
          <p:grpSpPr>
            <a:xfrm>
              <a:off x="5019066" y="3453609"/>
              <a:ext cx="4356000" cy="1476000"/>
              <a:chOff x="519369" y="3454601"/>
              <a:chExt cx="4356000" cy="1476000"/>
            </a:xfrm>
          </p:grpSpPr>
          <p:sp>
            <p:nvSpPr>
              <p:cNvPr id="97" name="正方形/長方形 96"/>
              <p:cNvSpPr/>
              <p:nvPr/>
            </p:nvSpPr>
            <p:spPr>
              <a:xfrm>
                <a:off x="519369" y="3454601"/>
                <a:ext cx="4356000" cy="147600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5427"/>
                <a:endParaRPr lang="ja-JP" altLang="en-US" sz="1833">
                  <a:solidFill>
                    <a:prstClr val="white"/>
                  </a:solidFill>
                  <a:latin typeface="Calibri" panose="020F0502020204030204"/>
                  <a:ea typeface="游ゴシック" panose="020B0400000000000000" pitchFamily="50" charset="-128"/>
                </a:endParaRPr>
              </a:p>
            </p:txBody>
          </p:sp>
          <p:sp>
            <p:nvSpPr>
              <p:cNvPr id="98" name="フローチャート: 端子 97"/>
              <p:cNvSpPr/>
              <p:nvPr/>
            </p:nvSpPr>
            <p:spPr>
              <a:xfrm>
                <a:off x="548188" y="3488432"/>
                <a:ext cx="658289" cy="237913"/>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6646" tIns="0" rIns="36646" bIns="0" rtlCol="0" anchor="ctr">
                <a:spAutoFit/>
              </a:bodyPr>
              <a:lstStyle/>
              <a:p>
                <a:pPr algn="ctr" defTabSz="465427"/>
                <a:r>
                  <a:rPr lang="en-US" altLang="ja-JP" sz="1119" b="1" dirty="0">
                    <a:solidFill>
                      <a:prstClr val="white"/>
                    </a:solidFill>
                    <a:latin typeface="Meiryo UI" panose="020B0604030504040204" pitchFamily="50" charset="-128"/>
                    <a:ea typeface="Meiryo UI" panose="020B0604030504040204" pitchFamily="50" charset="-128"/>
                  </a:rPr>
                  <a:t>Point</a:t>
                </a:r>
                <a:r>
                  <a:rPr lang="ja-JP" altLang="en-US" sz="1119" b="1" dirty="0">
                    <a:solidFill>
                      <a:prstClr val="white"/>
                    </a:solidFill>
                    <a:latin typeface="Meiryo UI" panose="020B0604030504040204" pitchFamily="50" charset="-128"/>
                    <a:ea typeface="Meiryo UI" panose="020B0604030504040204" pitchFamily="50" charset="-128"/>
                  </a:rPr>
                  <a:t>２</a:t>
                </a:r>
              </a:p>
            </p:txBody>
          </p:sp>
        </p:grpSp>
      </p:grpSp>
      <p:grpSp>
        <p:nvGrpSpPr>
          <p:cNvPr id="103" name="グループ化 102"/>
          <p:cNvGrpSpPr/>
          <p:nvPr/>
        </p:nvGrpSpPr>
        <p:grpSpPr>
          <a:xfrm>
            <a:off x="833337" y="5661428"/>
            <a:ext cx="9014647" cy="1502493"/>
            <a:chOff x="519369" y="3453609"/>
            <a:chExt cx="8855697" cy="1476000"/>
          </a:xfrm>
        </p:grpSpPr>
        <p:grpSp>
          <p:nvGrpSpPr>
            <p:cNvPr id="104" name="グループ化 103"/>
            <p:cNvGrpSpPr/>
            <p:nvPr/>
          </p:nvGrpSpPr>
          <p:grpSpPr>
            <a:xfrm>
              <a:off x="519369" y="3453609"/>
              <a:ext cx="4356000" cy="1476000"/>
              <a:chOff x="519369" y="3454601"/>
              <a:chExt cx="4356000" cy="1476000"/>
            </a:xfrm>
          </p:grpSpPr>
          <p:sp>
            <p:nvSpPr>
              <p:cNvPr id="111" name="正方形/長方形 110"/>
              <p:cNvSpPr/>
              <p:nvPr/>
            </p:nvSpPr>
            <p:spPr>
              <a:xfrm>
                <a:off x="519369" y="3454601"/>
                <a:ext cx="4356000" cy="147600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5427"/>
                <a:endParaRPr lang="ja-JP" altLang="en-US" sz="1833">
                  <a:solidFill>
                    <a:prstClr val="white"/>
                  </a:solidFill>
                  <a:latin typeface="Calibri" panose="020F0502020204030204"/>
                  <a:ea typeface="游ゴシック" panose="020B0400000000000000" pitchFamily="50" charset="-128"/>
                </a:endParaRPr>
              </a:p>
            </p:txBody>
          </p:sp>
          <p:sp>
            <p:nvSpPr>
              <p:cNvPr id="112" name="フローチャート: 端子 111"/>
              <p:cNvSpPr/>
              <p:nvPr/>
            </p:nvSpPr>
            <p:spPr>
              <a:xfrm>
                <a:off x="548188" y="3488432"/>
                <a:ext cx="658289" cy="237913"/>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6646" tIns="0" rIns="36646" bIns="0" rtlCol="0" anchor="ctr">
                <a:spAutoFit/>
              </a:bodyPr>
              <a:lstStyle/>
              <a:p>
                <a:pPr algn="ctr" defTabSz="465427"/>
                <a:r>
                  <a:rPr lang="en-US" altLang="ja-JP" sz="1119" b="1" dirty="0">
                    <a:solidFill>
                      <a:prstClr val="white"/>
                    </a:solidFill>
                    <a:latin typeface="Meiryo UI" panose="020B0604030504040204" pitchFamily="50" charset="-128"/>
                    <a:ea typeface="Meiryo UI" panose="020B0604030504040204" pitchFamily="50" charset="-128"/>
                  </a:rPr>
                  <a:t>Point</a:t>
                </a:r>
                <a:r>
                  <a:rPr lang="ja-JP" altLang="en-US" sz="1119" b="1" dirty="0">
                    <a:solidFill>
                      <a:prstClr val="white"/>
                    </a:solidFill>
                    <a:latin typeface="Meiryo UI" panose="020B0604030504040204" pitchFamily="50" charset="-128"/>
                    <a:ea typeface="Meiryo UI" panose="020B0604030504040204" pitchFamily="50" charset="-128"/>
                  </a:rPr>
                  <a:t>３</a:t>
                </a:r>
              </a:p>
            </p:txBody>
          </p:sp>
        </p:grpSp>
        <p:grpSp>
          <p:nvGrpSpPr>
            <p:cNvPr id="105" name="グループ化 104"/>
            <p:cNvGrpSpPr/>
            <p:nvPr/>
          </p:nvGrpSpPr>
          <p:grpSpPr>
            <a:xfrm>
              <a:off x="5019066" y="3453609"/>
              <a:ext cx="4356000" cy="1476000"/>
              <a:chOff x="519369" y="3454601"/>
              <a:chExt cx="4356000" cy="1476000"/>
            </a:xfrm>
          </p:grpSpPr>
          <p:sp>
            <p:nvSpPr>
              <p:cNvPr id="106" name="正方形/長方形 105"/>
              <p:cNvSpPr/>
              <p:nvPr/>
            </p:nvSpPr>
            <p:spPr>
              <a:xfrm>
                <a:off x="519369" y="3454601"/>
                <a:ext cx="4356000" cy="147600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5427"/>
                <a:endParaRPr lang="ja-JP" altLang="en-US" sz="1833">
                  <a:solidFill>
                    <a:prstClr val="white"/>
                  </a:solidFill>
                  <a:latin typeface="Calibri" panose="020F0502020204030204"/>
                  <a:ea typeface="游ゴシック" panose="020B0400000000000000" pitchFamily="50" charset="-128"/>
                </a:endParaRPr>
              </a:p>
            </p:txBody>
          </p:sp>
          <p:sp>
            <p:nvSpPr>
              <p:cNvPr id="107" name="フローチャート: 端子 106"/>
              <p:cNvSpPr/>
              <p:nvPr/>
            </p:nvSpPr>
            <p:spPr>
              <a:xfrm>
                <a:off x="548188" y="3488432"/>
                <a:ext cx="658289" cy="237913"/>
              </a:xfrm>
              <a:prstGeom prst="flowChartTermina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6646" tIns="0" rIns="36646" bIns="0" rtlCol="0" anchor="ctr">
                <a:spAutoFit/>
              </a:bodyPr>
              <a:lstStyle/>
              <a:p>
                <a:pPr algn="ctr" defTabSz="465427"/>
                <a:r>
                  <a:rPr lang="en-US" altLang="ja-JP" sz="1119" b="1" dirty="0">
                    <a:solidFill>
                      <a:prstClr val="white"/>
                    </a:solidFill>
                    <a:latin typeface="Meiryo UI" panose="020B0604030504040204" pitchFamily="50" charset="-128"/>
                    <a:ea typeface="Meiryo UI" panose="020B0604030504040204" pitchFamily="50" charset="-128"/>
                  </a:rPr>
                  <a:t>Point</a:t>
                </a:r>
                <a:r>
                  <a:rPr lang="ja-JP" altLang="en-US" sz="1119" b="1" dirty="0">
                    <a:solidFill>
                      <a:prstClr val="white"/>
                    </a:solidFill>
                    <a:latin typeface="Meiryo UI" panose="020B0604030504040204" pitchFamily="50" charset="-128"/>
                    <a:ea typeface="Meiryo UI" panose="020B0604030504040204" pitchFamily="50" charset="-128"/>
                  </a:rPr>
                  <a:t>４</a:t>
                </a:r>
              </a:p>
            </p:txBody>
          </p:sp>
        </p:grpSp>
      </p:grpSp>
      <p:grpSp>
        <p:nvGrpSpPr>
          <p:cNvPr id="119" name="グループ化 118"/>
          <p:cNvGrpSpPr/>
          <p:nvPr/>
        </p:nvGrpSpPr>
        <p:grpSpPr>
          <a:xfrm>
            <a:off x="6112150" y="3883853"/>
            <a:ext cx="2682228" cy="293169"/>
            <a:chOff x="4784846" y="3961331"/>
            <a:chExt cx="2634934" cy="288000"/>
          </a:xfrm>
          <a:noFill/>
        </p:grpSpPr>
        <p:sp>
          <p:nvSpPr>
            <p:cNvPr id="120" name="角丸四角形 119"/>
            <p:cNvSpPr/>
            <p:nvPr/>
          </p:nvSpPr>
          <p:spPr>
            <a:xfrm>
              <a:off x="4784846" y="4084001"/>
              <a:ext cx="2634934" cy="163773"/>
            </a:xfrm>
            <a:prstGeom prst="roundRect">
              <a:avLst>
                <a:gd name="adj" fmla="val 159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54969" tIns="0" rIns="54969" bIns="0" rtlCol="0" anchor="t" anchorCtr="0">
              <a:spAutoFit/>
            </a:bodyPr>
            <a:lstStyle/>
            <a:p>
              <a:pPr defTabSz="465427">
                <a:lnSpc>
                  <a:spcPts val="1323"/>
                </a:lnSpc>
                <a:defRPr/>
              </a:pPr>
              <a:r>
                <a:rPr lang="ja-JP" altLang="en-US" sz="1119" b="1" dirty="0">
                  <a:solidFill>
                    <a:prstClr val="black"/>
                  </a:solidFill>
                  <a:latin typeface="Meiryo UI" panose="020B0604030504040204" pitchFamily="50" charset="-128"/>
                  <a:ea typeface="Meiryo UI" panose="020B0604030504040204" pitchFamily="50" charset="-128"/>
                </a:rPr>
                <a:t>スピードマッチ　　　　    </a:t>
              </a:r>
              <a:r>
                <a:rPr lang="en-US" altLang="ja-JP" sz="1119" b="1" dirty="0">
                  <a:solidFill>
                    <a:prstClr val="black"/>
                  </a:solidFill>
                  <a:latin typeface="Meiryo UI" panose="020B0604030504040204" pitchFamily="50" charset="-128"/>
                  <a:ea typeface="Meiryo UI" panose="020B0604030504040204" pitchFamily="50" charset="-128"/>
                </a:rPr>
                <a:t>【 </a:t>
              </a:r>
              <a:r>
                <a:rPr lang="ja-JP" altLang="en-US" sz="1119" b="1" dirty="0">
                  <a:solidFill>
                    <a:prstClr val="black"/>
                  </a:solidFill>
                  <a:latin typeface="Meiryo UI" panose="020B0604030504040204" pitchFamily="50" charset="-128"/>
                  <a:ea typeface="Meiryo UI" panose="020B0604030504040204" pitchFamily="50" charset="-128"/>
                </a:rPr>
                <a:t>円滑なマッチング </a:t>
              </a:r>
              <a:r>
                <a:rPr lang="en-US" altLang="ja-JP" sz="1119" b="1" dirty="0">
                  <a:solidFill>
                    <a:prstClr val="black"/>
                  </a:solidFill>
                  <a:latin typeface="Meiryo UI" panose="020B0604030504040204" pitchFamily="50" charset="-128"/>
                  <a:ea typeface="Meiryo UI" panose="020B0604030504040204" pitchFamily="50" charset="-128"/>
                </a:rPr>
                <a:t>】</a:t>
              </a:r>
            </a:p>
          </p:txBody>
        </p:sp>
        <p:pic>
          <p:nvPicPr>
            <p:cNvPr id="121" name="図 1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65073" y="3961331"/>
              <a:ext cx="446765" cy="288000"/>
            </a:xfrm>
            <a:prstGeom prst="rect">
              <a:avLst/>
            </a:prstGeom>
            <a:grpFill/>
            <a:ln>
              <a:noFill/>
            </a:ln>
          </p:spPr>
        </p:pic>
      </p:grpSp>
      <p:grpSp>
        <p:nvGrpSpPr>
          <p:cNvPr id="124" name="グループ化 123"/>
          <p:cNvGrpSpPr/>
          <p:nvPr/>
        </p:nvGrpSpPr>
        <p:grpSpPr>
          <a:xfrm>
            <a:off x="1523101" y="5649558"/>
            <a:ext cx="2839323" cy="256522"/>
            <a:chOff x="3274965" y="5309077"/>
            <a:chExt cx="2789259" cy="252000"/>
          </a:xfrm>
        </p:grpSpPr>
        <p:sp>
          <p:nvSpPr>
            <p:cNvPr id="125" name="角丸四角形 124"/>
            <p:cNvSpPr/>
            <p:nvPr/>
          </p:nvSpPr>
          <p:spPr>
            <a:xfrm>
              <a:off x="3274965" y="5397002"/>
              <a:ext cx="2789259" cy="163773"/>
            </a:xfrm>
            <a:prstGeom prst="roundRect">
              <a:avLst>
                <a:gd name="adj" fmla="val 159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54969" tIns="0" rIns="54969" bIns="0" rtlCol="0" anchor="t" anchorCtr="0">
              <a:spAutoFit/>
            </a:bodyPr>
            <a:lstStyle/>
            <a:p>
              <a:pPr defTabSz="465427">
                <a:lnSpc>
                  <a:spcPts val="1323"/>
                </a:lnSpc>
                <a:defRPr/>
              </a:pPr>
              <a:r>
                <a:rPr lang="ja-JP" altLang="en-US" sz="1119" b="1" dirty="0">
                  <a:solidFill>
                    <a:prstClr val="black"/>
                  </a:solidFill>
                  <a:latin typeface="Meiryo UI" panose="020B0604030504040204" pitchFamily="50" charset="-128"/>
                  <a:ea typeface="Meiryo UI" panose="020B0604030504040204" pitchFamily="50" charset="-128"/>
                </a:rPr>
                <a:t>スキルアップ　　      　  </a:t>
              </a:r>
              <a:r>
                <a:rPr lang="en-US" altLang="ja-JP" sz="1119" b="1" dirty="0">
                  <a:solidFill>
                    <a:prstClr val="black"/>
                  </a:solidFill>
                  <a:latin typeface="Meiryo UI" panose="020B0604030504040204" pitchFamily="50" charset="-128"/>
                  <a:ea typeface="Meiryo UI" panose="020B0604030504040204" pitchFamily="50" charset="-128"/>
                </a:rPr>
                <a:t>【 </a:t>
              </a:r>
              <a:r>
                <a:rPr lang="ja-JP" altLang="en-US" sz="1119" b="1" dirty="0">
                  <a:solidFill>
                    <a:prstClr val="black"/>
                  </a:solidFill>
                  <a:latin typeface="Meiryo UI" panose="020B0604030504040204" pitchFamily="50" charset="-128"/>
                  <a:ea typeface="Meiryo UI" panose="020B0604030504040204" pitchFamily="50" charset="-128"/>
                </a:rPr>
                <a:t>指導者の質の向上 </a:t>
              </a:r>
              <a:r>
                <a:rPr lang="en-US" altLang="ja-JP" sz="1119" b="1" dirty="0">
                  <a:solidFill>
                    <a:prstClr val="black"/>
                  </a:solidFill>
                  <a:latin typeface="Meiryo UI" panose="020B0604030504040204" pitchFamily="50" charset="-128"/>
                  <a:ea typeface="Meiryo UI" panose="020B0604030504040204" pitchFamily="50" charset="-128"/>
                </a:rPr>
                <a:t>】</a:t>
              </a:r>
              <a:endParaRPr lang="en-US" altLang="ja-JP" sz="1119" dirty="0">
                <a:solidFill>
                  <a:prstClr val="black"/>
                </a:solidFill>
                <a:latin typeface="Meiryo UI" panose="020B0604030504040204" pitchFamily="50" charset="-128"/>
                <a:ea typeface="Meiryo UI" panose="020B0604030504040204" pitchFamily="50" charset="-128"/>
              </a:endParaRPr>
            </a:p>
          </p:txBody>
        </p:sp>
        <p:pic>
          <p:nvPicPr>
            <p:cNvPr id="126" name="図 125"/>
            <p:cNvPicPr>
              <a:picLocks noChangeAspect="1"/>
            </p:cNvPicPr>
            <p:nvPr/>
          </p:nvPicPr>
          <p:blipFill rotWithShape="1">
            <a:blip r:embed="rId14" cstate="print">
              <a:extLst>
                <a:ext uri="{28A0092B-C50C-407E-A947-70E740481C1C}">
                  <a14:useLocalDpi xmlns:a14="http://schemas.microsoft.com/office/drawing/2010/main" val="0"/>
                </a:ext>
              </a:extLst>
            </a:blip>
            <a:srcRect b="30008"/>
            <a:stretch/>
          </p:blipFill>
          <p:spPr>
            <a:xfrm>
              <a:off x="4108877" y="5309077"/>
              <a:ext cx="445992" cy="252000"/>
            </a:xfrm>
            <a:prstGeom prst="rect">
              <a:avLst/>
            </a:prstGeom>
            <a:ln>
              <a:noFill/>
            </a:ln>
          </p:spPr>
        </p:pic>
      </p:grpSp>
      <p:grpSp>
        <p:nvGrpSpPr>
          <p:cNvPr id="134" name="グループ化 133"/>
          <p:cNvGrpSpPr/>
          <p:nvPr/>
        </p:nvGrpSpPr>
        <p:grpSpPr>
          <a:xfrm>
            <a:off x="6112150" y="5625529"/>
            <a:ext cx="2723906" cy="293169"/>
            <a:chOff x="5019413" y="3735881"/>
            <a:chExt cx="2675877" cy="288000"/>
          </a:xfrm>
        </p:grpSpPr>
        <p:sp>
          <p:nvSpPr>
            <p:cNvPr id="135" name="角丸四角形 134"/>
            <p:cNvSpPr/>
            <p:nvPr/>
          </p:nvSpPr>
          <p:spPr>
            <a:xfrm>
              <a:off x="5019413" y="3852585"/>
              <a:ext cx="2675877" cy="163773"/>
            </a:xfrm>
            <a:prstGeom prst="roundRect">
              <a:avLst>
                <a:gd name="adj" fmla="val 159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54969" tIns="0" rIns="54969" bIns="0" rtlCol="0" anchor="t" anchorCtr="0">
              <a:spAutoFit/>
            </a:bodyPr>
            <a:lstStyle/>
            <a:p>
              <a:pPr defTabSz="465427">
                <a:lnSpc>
                  <a:spcPts val="1323"/>
                </a:lnSpc>
                <a:defRPr/>
              </a:pPr>
              <a:r>
                <a:rPr lang="ja-JP" altLang="en-US" sz="1119" b="1" dirty="0">
                  <a:solidFill>
                    <a:prstClr val="black"/>
                  </a:solidFill>
                  <a:latin typeface="Meiryo UI" panose="020B0604030504040204" pitchFamily="50" charset="-128"/>
                  <a:ea typeface="Meiryo UI" panose="020B0604030504040204" pitchFamily="50" charset="-128"/>
                </a:rPr>
                <a:t>コラボレーション　　　　　 </a:t>
              </a:r>
              <a:r>
                <a:rPr lang="en-US" altLang="ja-JP" sz="1119" b="1" dirty="0">
                  <a:solidFill>
                    <a:prstClr val="black"/>
                  </a:solidFill>
                  <a:latin typeface="Meiryo UI" panose="020B0604030504040204" pitchFamily="50" charset="-128"/>
                  <a:ea typeface="Meiryo UI" panose="020B0604030504040204" pitchFamily="50" charset="-128"/>
                </a:rPr>
                <a:t>【 </a:t>
              </a:r>
              <a:r>
                <a:rPr lang="ja-JP" altLang="en-US" sz="1119" b="1" dirty="0">
                  <a:solidFill>
                    <a:prstClr val="black"/>
                  </a:solidFill>
                  <a:latin typeface="Meiryo UI" panose="020B0604030504040204" pitchFamily="50" charset="-128"/>
                  <a:ea typeface="Meiryo UI" panose="020B0604030504040204" pitchFamily="50" charset="-128"/>
                </a:rPr>
                <a:t>企業等との接続 </a:t>
              </a:r>
              <a:r>
                <a:rPr lang="en-US" altLang="ja-JP" sz="1119" b="1" dirty="0">
                  <a:solidFill>
                    <a:prstClr val="black"/>
                  </a:solidFill>
                  <a:latin typeface="Meiryo UI" panose="020B0604030504040204" pitchFamily="50" charset="-128"/>
                  <a:ea typeface="Meiryo UI" panose="020B0604030504040204" pitchFamily="50" charset="-128"/>
                </a:rPr>
                <a:t>】</a:t>
              </a:r>
              <a:endParaRPr lang="en-US" altLang="ja-JP" sz="1119" dirty="0">
                <a:solidFill>
                  <a:prstClr val="black"/>
                </a:solidFill>
                <a:latin typeface="Meiryo UI" panose="020B0604030504040204" pitchFamily="50" charset="-128"/>
                <a:ea typeface="Meiryo UI" panose="020B0604030504040204" pitchFamily="50" charset="-128"/>
              </a:endParaRPr>
            </a:p>
          </p:txBody>
        </p:sp>
        <p:pic>
          <p:nvPicPr>
            <p:cNvPr id="136" name="図 1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59558" y="3735881"/>
              <a:ext cx="282189" cy="288000"/>
            </a:xfrm>
            <a:prstGeom prst="rect">
              <a:avLst/>
            </a:prstGeom>
            <a:ln>
              <a:noFill/>
            </a:ln>
          </p:spPr>
        </p:pic>
      </p:grpSp>
      <p:pic>
        <p:nvPicPr>
          <p:cNvPr id="1028" name="図 1027"/>
          <p:cNvPicPr>
            <a:picLocks noChangeAspect="1"/>
          </p:cNvPicPr>
          <p:nvPr/>
        </p:nvPicPr>
        <p:blipFill rotWithShape="1">
          <a:blip r:embed="rId16"/>
          <a:srcRect t="7943" b="13564"/>
          <a:stretch/>
        </p:blipFill>
        <p:spPr>
          <a:xfrm>
            <a:off x="867660" y="4270571"/>
            <a:ext cx="796680" cy="1136031"/>
          </a:xfrm>
          <a:prstGeom prst="rect">
            <a:avLst/>
          </a:prstGeom>
        </p:spPr>
      </p:pic>
      <p:pic>
        <p:nvPicPr>
          <p:cNvPr id="1029" name="図 1028"/>
          <p:cNvPicPr>
            <a:picLocks noChangeAspect="1"/>
          </p:cNvPicPr>
          <p:nvPr/>
        </p:nvPicPr>
        <p:blipFill rotWithShape="1">
          <a:blip r:embed="rId17"/>
          <a:srcRect t="8162" b="13124"/>
          <a:stretch/>
        </p:blipFill>
        <p:spPr>
          <a:xfrm>
            <a:off x="1687216" y="4270571"/>
            <a:ext cx="814373" cy="1136031"/>
          </a:xfrm>
          <a:prstGeom prst="rect">
            <a:avLst/>
          </a:prstGeom>
        </p:spPr>
      </p:pic>
      <p:pic>
        <p:nvPicPr>
          <p:cNvPr id="1030" name="図 1029"/>
          <p:cNvPicPr>
            <a:picLocks noChangeAspect="1"/>
          </p:cNvPicPr>
          <p:nvPr/>
        </p:nvPicPr>
        <p:blipFill rotWithShape="1">
          <a:blip r:embed="rId18"/>
          <a:srcRect t="6725" b="20515"/>
          <a:stretch/>
        </p:blipFill>
        <p:spPr>
          <a:xfrm>
            <a:off x="2519607" y="4270571"/>
            <a:ext cx="762657" cy="1136031"/>
          </a:xfrm>
          <a:prstGeom prst="rect">
            <a:avLst/>
          </a:prstGeom>
        </p:spPr>
      </p:pic>
      <p:pic>
        <p:nvPicPr>
          <p:cNvPr id="1031" name="図 1030"/>
          <p:cNvPicPr>
            <a:picLocks noChangeAspect="1"/>
          </p:cNvPicPr>
          <p:nvPr/>
        </p:nvPicPr>
        <p:blipFill rotWithShape="1">
          <a:blip r:embed="rId19"/>
          <a:srcRect l="14748" t="25235" r="14567" b="25540"/>
          <a:stretch/>
        </p:blipFill>
        <p:spPr>
          <a:xfrm>
            <a:off x="3299989" y="4270571"/>
            <a:ext cx="917565" cy="1136031"/>
          </a:xfrm>
          <a:prstGeom prst="rect">
            <a:avLst/>
          </a:prstGeom>
        </p:spPr>
      </p:pic>
      <p:sp>
        <p:nvSpPr>
          <p:cNvPr id="1032" name="二等辺三角形 1031"/>
          <p:cNvSpPr/>
          <p:nvPr/>
        </p:nvSpPr>
        <p:spPr>
          <a:xfrm rot="5400000">
            <a:off x="1496264" y="4815317"/>
            <a:ext cx="361451" cy="4653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5427"/>
            <a:endParaRPr lang="ja-JP" altLang="en-US" sz="1833">
              <a:solidFill>
                <a:prstClr val="white"/>
              </a:solidFill>
              <a:latin typeface="Calibri" panose="020F0502020204030204"/>
              <a:ea typeface="游ゴシック" panose="020B0400000000000000" pitchFamily="50" charset="-128"/>
            </a:endParaRPr>
          </a:p>
        </p:txBody>
      </p:sp>
      <p:sp>
        <p:nvSpPr>
          <p:cNvPr id="146" name="二等辺三角形 145"/>
          <p:cNvSpPr/>
          <p:nvPr/>
        </p:nvSpPr>
        <p:spPr>
          <a:xfrm rot="5400000">
            <a:off x="2335936" y="4815317"/>
            <a:ext cx="361451" cy="4653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5427"/>
            <a:endParaRPr lang="ja-JP" altLang="en-US" sz="1833">
              <a:solidFill>
                <a:prstClr val="white"/>
              </a:solidFill>
              <a:latin typeface="Calibri" panose="020F0502020204030204"/>
              <a:ea typeface="游ゴシック" panose="020B0400000000000000" pitchFamily="50" charset="-128"/>
            </a:endParaRPr>
          </a:p>
        </p:txBody>
      </p:sp>
      <p:sp>
        <p:nvSpPr>
          <p:cNvPr id="147" name="二等辺三角形 146"/>
          <p:cNvSpPr/>
          <p:nvPr/>
        </p:nvSpPr>
        <p:spPr>
          <a:xfrm rot="5400000">
            <a:off x="3111758" y="4815317"/>
            <a:ext cx="361451" cy="4653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5427"/>
            <a:endParaRPr lang="ja-JP" altLang="en-US" sz="1833">
              <a:solidFill>
                <a:prstClr val="white"/>
              </a:solidFill>
              <a:latin typeface="Calibri" panose="020F0502020204030204"/>
              <a:ea typeface="游ゴシック" panose="020B0400000000000000" pitchFamily="50" charset="-128"/>
            </a:endParaRPr>
          </a:p>
        </p:txBody>
      </p:sp>
      <p:pic>
        <p:nvPicPr>
          <p:cNvPr id="1033" name="図 1032"/>
          <p:cNvPicPr>
            <a:picLocks noChangeAspect="1"/>
          </p:cNvPicPr>
          <p:nvPr/>
        </p:nvPicPr>
        <p:blipFill rotWithShape="1">
          <a:blip r:embed="rId20"/>
          <a:srcRect t="7281" b="1843"/>
          <a:stretch/>
        </p:blipFill>
        <p:spPr>
          <a:xfrm>
            <a:off x="4333027" y="3985461"/>
            <a:ext cx="841249" cy="1429200"/>
          </a:xfrm>
          <a:prstGeom prst="rect">
            <a:avLst/>
          </a:prstGeom>
          <a:ln>
            <a:solidFill>
              <a:schemeClr val="accent5"/>
            </a:solidFill>
          </a:ln>
        </p:spPr>
      </p:pic>
      <p:sp>
        <p:nvSpPr>
          <p:cNvPr id="1027" name="テキスト ボックス 1026"/>
          <p:cNvSpPr txBox="1"/>
          <p:nvPr/>
        </p:nvSpPr>
        <p:spPr>
          <a:xfrm>
            <a:off x="4780317" y="4025642"/>
            <a:ext cx="386595" cy="86177"/>
          </a:xfrm>
          <a:prstGeom prst="rect">
            <a:avLst/>
          </a:prstGeom>
          <a:solidFill>
            <a:schemeClr val="bg1"/>
          </a:solidFill>
        </p:spPr>
        <p:txBody>
          <a:bodyPr wrap="none" lIns="73293" tIns="0" rIns="0" bIns="0" rtlCol="0">
            <a:spAutoFit/>
          </a:bodyPr>
          <a:lstStyle/>
          <a:p>
            <a:pPr defTabSz="465427"/>
            <a:r>
              <a:rPr lang="ja-JP" altLang="en-US" sz="560" dirty="0">
                <a:solidFill>
                  <a:prstClr val="black"/>
                </a:solidFill>
                <a:latin typeface="Meiryo UI" panose="020B0604030504040204" pitchFamily="50" charset="-128"/>
                <a:ea typeface="Meiryo UI" panose="020B0604030504040204" pitchFamily="50" charset="-128"/>
              </a:rPr>
              <a:t>≪イメージ≫</a:t>
            </a:r>
          </a:p>
        </p:txBody>
      </p:sp>
      <p:pic>
        <p:nvPicPr>
          <p:cNvPr id="1035" name="図 1034"/>
          <p:cNvPicPr>
            <a:picLocks noChangeAspect="1"/>
          </p:cNvPicPr>
          <p:nvPr/>
        </p:nvPicPr>
        <p:blipFill rotWithShape="1">
          <a:blip r:embed="rId21"/>
          <a:srcRect l="63232" t="5820" b="7246"/>
          <a:stretch/>
        </p:blipFill>
        <p:spPr>
          <a:xfrm>
            <a:off x="8829886" y="3988818"/>
            <a:ext cx="929943" cy="1429200"/>
          </a:xfrm>
          <a:prstGeom prst="rect">
            <a:avLst/>
          </a:prstGeom>
          <a:ln>
            <a:solidFill>
              <a:schemeClr val="accent5"/>
            </a:solidFill>
          </a:ln>
        </p:spPr>
      </p:pic>
      <p:pic>
        <p:nvPicPr>
          <p:cNvPr id="1036" name="図 1035"/>
          <p:cNvPicPr>
            <a:picLocks noChangeAspect="1"/>
          </p:cNvPicPr>
          <p:nvPr/>
        </p:nvPicPr>
        <p:blipFill rotWithShape="1">
          <a:blip r:embed="rId22"/>
          <a:srcRect t="74574" b="16229"/>
          <a:stretch/>
        </p:blipFill>
        <p:spPr>
          <a:xfrm>
            <a:off x="5465337" y="4274670"/>
            <a:ext cx="1121500" cy="506248"/>
          </a:xfrm>
          <a:prstGeom prst="rect">
            <a:avLst/>
          </a:prstGeom>
        </p:spPr>
      </p:pic>
      <p:pic>
        <p:nvPicPr>
          <p:cNvPr id="1037" name="図 1036"/>
          <p:cNvPicPr>
            <a:picLocks noChangeAspect="1"/>
          </p:cNvPicPr>
          <p:nvPr/>
        </p:nvPicPr>
        <p:blipFill rotWithShape="1">
          <a:blip r:embed="rId23"/>
          <a:srcRect l="6411" t="33393" r="11461" b="49496"/>
          <a:stretch/>
        </p:blipFill>
        <p:spPr>
          <a:xfrm>
            <a:off x="5468359" y="4777269"/>
            <a:ext cx="1115451" cy="650047"/>
          </a:xfrm>
          <a:prstGeom prst="rect">
            <a:avLst/>
          </a:prstGeom>
        </p:spPr>
      </p:pic>
      <p:pic>
        <p:nvPicPr>
          <p:cNvPr id="1038" name="図 1037"/>
          <p:cNvPicPr>
            <a:picLocks noChangeAspect="1"/>
          </p:cNvPicPr>
          <p:nvPr/>
        </p:nvPicPr>
        <p:blipFill rotWithShape="1">
          <a:blip r:embed="rId24"/>
          <a:srcRect l="20074" t="28432" r="21477" b="29090"/>
          <a:stretch/>
        </p:blipFill>
        <p:spPr>
          <a:xfrm>
            <a:off x="6612430" y="4274670"/>
            <a:ext cx="879281" cy="1136031"/>
          </a:xfrm>
          <a:prstGeom prst="rect">
            <a:avLst/>
          </a:prstGeom>
        </p:spPr>
      </p:pic>
      <p:sp>
        <p:nvSpPr>
          <p:cNvPr id="155" name="二等辺三角形 154"/>
          <p:cNvSpPr/>
          <p:nvPr/>
        </p:nvSpPr>
        <p:spPr>
          <a:xfrm rot="5400000">
            <a:off x="6421812" y="4819417"/>
            <a:ext cx="361451" cy="4653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5427"/>
            <a:endParaRPr lang="ja-JP" altLang="en-US" sz="1833">
              <a:solidFill>
                <a:prstClr val="white"/>
              </a:solidFill>
              <a:latin typeface="Calibri" panose="020F0502020204030204"/>
              <a:ea typeface="游ゴシック" panose="020B0400000000000000" pitchFamily="50" charset="-128"/>
            </a:endParaRPr>
          </a:p>
        </p:txBody>
      </p:sp>
      <p:sp>
        <p:nvSpPr>
          <p:cNvPr id="156" name="二等辺三角形 155"/>
          <p:cNvSpPr/>
          <p:nvPr/>
        </p:nvSpPr>
        <p:spPr>
          <a:xfrm rot="5400000">
            <a:off x="7324831" y="4819417"/>
            <a:ext cx="361451" cy="4653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5427"/>
            <a:endParaRPr lang="ja-JP" altLang="en-US" sz="1833">
              <a:solidFill>
                <a:prstClr val="white"/>
              </a:solidFill>
              <a:latin typeface="Calibri" panose="020F0502020204030204"/>
              <a:ea typeface="游ゴシック" panose="020B0400000000000000" pitchFamily="50" charset="-128"/>
            </a:endParaRPr>
          </a:p>
        </p:txBody>
      </p:sp>
      <p:sp>
        <p:nvSpPr>
          <p:cNvPr id="158" name="テキスト ボックス 157"/>
          <p:cNvSpPr txBox="1"/>
          <p:nvPr/>
        </p:nvSpPr>
        <p:spPr>
          <a:xfrm>
            <a:off x="9349700" y="4025642"/>
            <a:ext cx="386595" cy="86177"/>
          </a:xfrm>
          <a:prstGeom prst="rect">
            <a:avLst/>
          </a:prstGeom>
          <a:solidFill>
            <a:schemeClr val="bg1"/>
          </a:solidFill>
        </p:spPr>
        <p:txBody>
          <a:bodyPr wrap="none" lIns="73293" tIns="0" rIns="0" bIns="0" rtlCol="0">
            <a:spAutoFit/>
          </a:bodyPr>
          <a:lstStyle/>
          <a:p>
            <a:pPr defTabSz="465427"/>
            <a:r>
              <a:rPr lang="ja-JP" altLang="en-US" sz="560" dirty="0">
                <a:solidFill>
                  <a:prstClr val="black"/>
                </a:solidFill>
                <a:latin typeface="Meiryo UI" panose="020B0604030504040204" pitchFamily="50" charset="-128"/>
                <a:ea typeface="Meiryo UI" panose="020B0604030504040204" pitchFamily="50" charset="-128"/>
              </a:rPr>
              <a:t>≪イメージ≫</a:t>
            </a:r>
          </a:p>
        </p:txBody>
      </p:sp>
      <p:pic>
        <p:nvPicPr>
          <p:cNvPr id="1039" name="図 1038"/>
          <p:cNvPicPr>
            <a:picLocks noChangeAspect="1"/>
          </p:cNvPicPr>
          <p:nvPr/>
        </p:nvPicPr>
        <p:blipFill rotWithShape="1">
          <a:blip r:embed="rId25"/>
          <a:srcRect l="10945" t="20608" r="44303" b="33530"/>
          <a:stretch/>
        </p:blipFill>
        <p:spPr>
          <a:xfrm>
            <a:off x="7557733" y="4274670"/>
            <a:ext cx="1070491" cy="1136031"/>
          </a:xfrm>
          <a:prstGeom prst="rect">
            <a:avLst/>
          </a:prstGeom>
        </p:spPr>
      </p:pic>
      <p:pic>
        <p:nvPicPr>
          <p:cNvPr id="1042" name="図 1041"/>
          <p:cNvPicPr>
            <a:picLocks noChangeAspect="1"/>
          </p:cNvPicPr>
          <p:nvPr/>
        </p:nvPicPr>
        <p:blipFill rotWithShape="1">
          <a:blip r:embed="rId26"/>
          <a:srcRect t="11779" b="12285"/>
          <a:stretch/>
        </p:blipFill>
        <p:spPr>
          <a:xfrm>
            <a:off x="837045" y="5987330"/>
            <a:ext cx="2004761" cy="1136031"/>
          </a:xfrm>
          <a:prstGeom prst="rect">
            <a:avLst/>
          </a:prstGeom>
        </p:spPr>
      </p:pic>
      <p:sp>
        <p:nvSpPr>
          <p:cNvPr id="1043" name="テキスト ボックス 1042"/>
          <p:cNvSpPr txBox="1"/>
          <p:nvPr/>
        </p:nvSpPr>
        <p:spPr>
          <a:xfrm>
            <a:off x="2815951" y="6183730"/>
            <a:ext cx="2402627" cy="939873"/>
          </a:xfrm>
          <a:prstGeom prst="rect">
            <a:avLst/>
          </a:prstGeom>
          <a:noFill/>
        </p:spPr>
        <p:txBody>
          <a:bodyPr wrap="square" lIns="0" tIns="0" rIns="0" bIns="0" rtlCol="0">
            <a:spAutoFit/>
          </a:bodyPr>
          <a:lstStyle/>
          <a:p>
            <a:pPr defTabSz="465427"/>
            <a:r>
              <a:rPr lang="ja-JP" altLang="en-US" sz="1018" dirty="0">
                <a:solidFill>
                  <a:prstClr val="black"/>
                </a:solidFill>
                <a:latin typeface="Meiryo UI" panose="020B0604030504040204" pitchFamily="50" charset="-128"/>
                <a:ea typeface="Meiryo UI" panose="020B0604030504040204" pitchFamily="50" charset="-128"/>
              </a:rPr>
              <a:t>（搭載予定動画コンテンツ）</a:t>
            </a:r>
            <a:endParaRPr lang="en-US" altLang="ja-JP" sz="1018" dirty="0">
              <a:solidFill>
                <a:prstClr val="black"/>
              </a:solidFill>
              <a:latin typeface="Meiryo UI" panose="020B0604030504040204" pitchFamily="50" charset="-128"/>
              <a:ea typeface="Meiryo UI" panose="020B0604030504040204" pitchFamily="50" charset="-128"/>
            </a:endParaRPr>
          </a:p>
          <a:p>
            <a:pPr defTabSz="465427"/>
            <a:r>
              <a:rPr lang="ja-JP" altLang="en-US" sz="1018" dirty="0">
                <a:solidFill>
                  <a:prstClr val="black"/>
                </a:solidFill>
                <a:latin typeface="Meiryo UI" panose="020B0604030504040204" pitchFamily="50" charset="-128"/>
                <a:ea typeface="Meiryo UI" panose="020B0604030504040204" pitchFamily="50" charset="-128"/>
              </a:rPr>
              <a:t>　 制度の概要、活動の意義・位置づけ、服務、</a:t>
            </a:r>
            <a:endParaRPr lang="en-US" altLang="ja-JP" sz="1018" dirty="0">
              <a:solidFill>
                <a:prstClr val="black"/>
              </a:solidFill>
              <a:latin typeface="Meiryo UI" panose="020B0604030504040204" pitchFamily="50" charset="-128"/>
              <a:ea typeface="Meiryo UI" panose="020B0604030504040204" pitchFamily="50" charset="-128"/>
            </a:endParaRPr>
          </a:p>
          <a:p>
            <a:pPr defTabSz="465427"/>
            <a:r>
              <a:rPr lang="ja-JP" altLang="en-US" sz="1018" dirty="0">
                <a:solidFill>
                  <a:prstClr val="black"/>
                </a:solidFill>
                <a:latin typeface="Meiryo UI" panose="020B0604030504040204" pitchFamily="50" charset="-128"/>
                <a:ea typeface="Meiryo UI" panose="020B0604030504040204" pitchFamily="50" charset="-128"/>
              </a:rPr>
              <a:t>   発達段階に応じた指導方法、情報共有、</a:t>
            </a:r>
            <a:endParaRPr lang="en-US" altLang="ja-JP" sz="1018" dirty="0">
              <a:solidFill>
                <a:prstClr val="black"/>
              </a:solidFill>
              <a:latin typeface="Meiryo UI" panose="020B0604030504040204" pitchFamily="50" charset="-128"/>
              <a:ea typeface="Meiryo UI" panose="020B0604030504040204" pitchFamily="50" charset="-128"/>
            </a:endParaRPr>
          </a:p>
          <a:p>
            <a:pPr defTabSz="465427"/>
            <a:r>
              <a:rPr lang="en-US" altLang="ja-JP" sz="1018" dirty="0">
                <a:solidFill>
                  <a:prstClr val="black"/>
                </a:solidFill>
                <a:latin typeface="Meiryo UI" panose="020B0604030504040204" pitchFamily="50" charset="-128"/>
                <a:ea typeface="Meiryo UI" panose="020B0604030504040204" pitchFamily="50" charset="-128"/>
              </a:rPr>
              <a:t>   </a:t>
            </a:r>
            <a:r>
              <a:rPr lang="ja-JP" altLang="en-US" sz="1018" dirty="0">
                <a:solidFill>
                  <a:prstClr val="black"/>
                </a:solidFill>
                <a:latin typeface="Meiryo UI" panose="020B0604030504040204" pitchFamily="50" charset="-128"/>
                <a:ea typeface="Meiryo UI" panose="020B0604030504040204" pitchFamily="50" charset="-128"/>
              </a:rPr>
              <a:t>安全・障害予防、引率、生徒指導対応、</a:t>
            </a:r>
            <a:endParaRPr lang="en-US" altLang="ja-JP" sz="1018" dirty="0">
              <a:solidFill>
                <a:prstClr val="black"/>
              </a:solidFill>
              <a:latin typeface="Meiryo UI" panose="020B0604030504040204" pitchFamily="50" charset="-128"/>
              <a:ea typeface="Meiryo UI" panose="020B0604030504040204" pitchFamily="50" charset="-128"/>
            </a:endParaRPr>
          </a:p>
          <a:p>
            <a:pPr defTabSz="465427"/>
            <a:r>
              <a:rPr lang="en-US" altLang="ja-JP" sz="1018" dirty="0">
                <a:solidFill>
                  <a:prstClr val="black"/>
                </a:solidFill>
                <a:latin typeface="Meiryo UI" panose="020B0604030504040204" pitchFamily="50" charset="-128"/>
                <a:ea typeface="Meiryo UI" panose="020B0604030504040204" pitchFamily="50" charset="-128"/>
              </a:rPr>
              <a:t>   </a:t>
            </a:r>
            <a:r>
              <a:rPr lang="ja-JP" altLang="en-US" sz="1018" dirty="0">
                <a:solidFill>
                  <a:prstClr val="black"/>
                </a:solidFill>
                <a:latin typeface="Meiryo UI" panose="020B0604030504040204" pitchFamily="50" charset="-128"/>
                <a:ea typeface="Meiryo UI" panose="020B0604030504040204" pitchFamily="50" charset="-128"/>
              </a:rPr>
              <a:t>事故対応、配慮を要する生徒への対応、</a:t>
            </a:r>
            <a:endParaRPr lang="en-US" altLang="ja-JP" sz="1018" dirty="0">
              <a:solidFill>
                <a:prstClr val="black"/>
              </a:solidFill>
              <a:latin typeface="Meiryo UI" panose="020B0604030504040204" pitchFamily="50" charset="-128"/>
              <a:ea typeface="Meiryo UI" panose="020B0604030504040204" pitchFamily="50" charset="-128"/>
            </a:endParaRPr>
          </a:p>
          <a:p>
            <a:pPr defTabSz="465427"/>
            <a:r>
              <a:rPr lang="en-US" altLang="ja-JP" sz="1018" dirty="0">
                <a:solidFill>
                  <a:prstClr val="black"/>
                </a:solidFill>
                <a:latin typeface="Meiryo UI" panose="020B0604030504040204" pitchFamily="50" charset="-128"/>
                <a:ea typeface="Meiryo UI" panose="020B0604030504040204" pitchFamily="50" charset="-128"/>
              </a:rPr>
              <a:t>   </a:t>
            </a:r>
            <a:r>
              <a:rPr lang="ja-JP" altLang="en-US" sz="1018" dirty="0">
                <a:solidFill>
                  <a:prstClr val="black"/>
                </a:solidFill>
                <a:latin typeface="Meiryo UI" panose="020B0604030504040204" pitchFamily="50" charset="-128"/>
                <a:ea typeface="Meiryo UI" panose="020B0604030504040204" pitchFamily="50" charset="-128"/>
              </a:rPr>
              <a:t>保護者対応、管理運営　等</a:t>
            </a:r>
          </a:p>
        </p:txBody>
      </p:sp>
      <p:sp>
        <p:nvSpPr>
          <p:cNvPr id="164" name="テキスト ボックス 163"/>
          <p:cNvSpPr txBox="1"/>
          <p:nvPr/>
        </p:nvSpPr>
        <p:spPr>
          <a:xfrm>
            <a:off x="3063210" y="5949892"/>
            <a:ext cx="2071080" cy="164532"/>
          </a:xfrm>
          <a:prstGeom prst="rect">
            <a:avLst/>
          </a:prstGeom>
          <a:noFill/>
        </p:spPr>
        <p:txBody>
          <a:bodyPr wrap="none" lIns="0" tIns="0" rIns="0" bIns="0" rtlCol="0">
            <a:spAutoFit/>
          </a:bodyPr>
          <a:lstStyle/>
          <a:p>
            <a:pPr defTabSz="465427"/>
            <a:r>
              <a:rPr lang="ja-JP" altLang="en-US" sz="1069" u="sng" dirty="0">
                <a:solidFill>
                  <a:prstClr val="black"/>
                </a:solidFill>
                <a:latin typeface="Meiryo UI" panose="020B0604030504040204" pitchFamily="50" charset="-128"/>
                <a:ea typeface="Meiryo UI" panose="020B0604030504040204" pitchFamily="50" charset="-128"/>
              </a:rPr>
              <a:t>動画視聴による通信講座機能を搭載</a:t>
            </a:r>
          </a:p>
        </p:txBody>
      </p:sp>
      <p:pic>
        <p:nvPicPr>
          <p:cNvPr id="1044" name="図 1043"/>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460373" y="5996925"/>
            <a:ext cx="1136031" cy="1136031"/>
          </a:xfrm>
          <a:prstGeom prst="rect">
            <a:avLst/>
          </a:prstGeom>
        </p:spPr>
      </p:pic>
      <p:cxnSp>
        <p:nvCxnSpPr>
          <p:cNvPr id="1046" name="直線矢印コネクタ 1045"/>
          <p:cNvCxnSpPr/>
          <p:nvPr/>
        </p:nvCxnSpPr>
        <p:spPr>
          <a:xfrm flipH="1">
            <a:off x="6806172" y="6558118"/>
            <a:ext cx="769569" cy="0"/>
          </a:xfrm>
          <a:prstGeom prst="straightConnector1">
            <a:avLst/>
          </a:prstGeom>
          <a:ln w="15875">
            <a:tailEnd type="stealth" w="lg" len="lg"/>
          </a:ln>
        </p:spPr>
        <p:style>
          <a:lnRef idx="1">
            <a:schemeClr val="dk1"/>
          </a:lnRef>
          <a:fillRef idx="0">
            <a:schemeClr val="dk1"/>
          </a:fillRef>
          <a:effectRef idx="0">
            <a:schemeClr val="dk1"/>
          </a:effectRef>
          <a:fontRef idx="minor">
            <a:schemeClr val="tx1"/>
          </a:fontRef>
        </p:style>
      </p:cxnSp>
      <p:sp>
        <p:nvSpPr>
          <p:cNvPr id="168" name="テキスト ボックス 167"/>
          <p:cNvSpPr txBox="1"/>
          <p:nvPr/>
        </p:nvSpPr>
        <p:spPr>
          <a:xfrm>
            <a:off x="7746619" y="6129938"/>
            <a:ext cx="562924" cy="123181"/>
          </a:xfrm>
          <a:prstGeom prst="rect">
            <a:avLst/>
          </a:prstGeom>
          <a:solidFill>
            <a:schemeClr val="bg1"/>
          </a:solidFill>
          <a:ln>
            <a:solidFill>
              <a:schemeClr val="tx1"/>
            </a:solidFill>
          </a:ln>
        </p:spPr>
        <p:txBody>
          <a:bodyPr wrap="none" lIns="36646" tIns="18323" rIns="36646" bIns="18323" rtlCol="0">
            <a:spAutoFit/>
          </a:bodyPr>
          <a:lstStyle/>
          <a:p>
            <a:pPr defTabSz="465427"/>
            <a:r>
              <a:rPr lang="ja-JP" altLang="en-US" sz="560" dirty="0">
                <a:solidFill>
                  <a:prstClr val="black"/>
                </a:solidFill>
                <a:latin typeface="Meiryo UI" panose="020B0604030504040204" pitchFamily="50" charset="-128"/>
                <a:ea typeface="Meiryo UI" panose="020B0604030504040204" pitchFamily="50" charset="-128"/>
              </a:rPr>
              <a:t>≪企業・大学等≫</a:t>
            </a:r>
          </a:p>
        </p:txBody>
      </p:sp>
      <p:sp>
        <p:nvSpPr>
          <p:cNvPr id="169" name="テキスト ボックス 168"/>
          <p:cNvSpPr txBox="1"/>
          <p:nvPr/>
        </p:nvSpPr>
        <p:spPr>
          <a:xfrm>
            <a:off x="6965931" y="6582835"/>
            <a:ext cx="564257" cy="140936"/>
          </a:xfrm>
          <a:prstGeom prst="rect">
            <a:avLst/>
          </a:prstGeom>
          <a:solidFill>
            <a:schemeClr val="bg1"/>
          </a:solidFill>
        </p:spPr>
        <p:txBody>
          <a:bodyPr wrap="none" lIns="0" tIns="0" rIns="0" bIns="0" rtlCol="0">
            <a:spAutoFit/>
          </a:bodyPr>
          <a:lstStyle/>
          <a:p>
            <a:pPr defTabSz="465427"/>
            <a:r>
              <a:rPr lang="ja-JP" altLang="en-US" sz="916" dirty="0">
                <a:solidFill>
                  <a:prstClr val="black"/>
                </a:solidFill>
                <a:latin typeface="Meiryo UI" panose="020B0604030504040204" pitchFamily="50" charset="-128"/>
                <a:ea typeface="Meiryo UI" panose="020B0604030504040204" pitchFamily="50" charset="-128"/>
              </a:rPr>
              <a:t>人材の派遣</a:t>
            </a:r>
          </a:p>
        </p:txBody>
      </p:sp>
      <p:grpSp>
        <p:nvGrpSpPr>
          <p:cNvPr id="1051" name="グループ化 1050"/>
          <p:cNvGrpSpPr>
            <a:grpSpLocks noChangeAspect="1"/>
          </p:cNvGrpSpPr>
          <p:nvPr/>
        </p:nvGrpSpPr>
        <p:grpSpPr>
          <a:xfrm>
            <a:off x="5459034" y="6064939"/>
            <a:ext cx="1364960" cy="1062738"/>
            <a:chOff x="5063352" y="5461908"/>
            <a:chExt cx="1338616" cy="1042227"/>
          </a:xfrm>
        </p:grpSpPr>
        <p:pic>
          <p:nvPicPr>
            <p:cNvPr id="1047" name="Picture 8" descr="沖縄の生徒は部活しすぎ 県教育庁が方針「平日は2時間程度に」 | 沖縄タイムス＋プラス ニュース | 沖縄タイムス＋プラス"/>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063352" y="5461908"/>
              <a:ext cx="12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12" descr="https://1.bp.blogspot.com/-D4uZhLxbb2E/U52JNi0OnFI/AAAAAAAAhcE/7OzVY2Nea8s/s800/suisougaku.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748567" y="6036135"/>
              <a:ext cx="653401" cy="4680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14" descr="ゴールキックのイラスト（サッカー）"/>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107629" y="5763685"/>
              <a:ext cx="559584" cy="540000"/>
            </a:xfrm>
            <a:prstGeom prst="rect">
              <a:avLst/>
            </a:prstGeom>
            <a:noFill/>
            <a:extLst>
              <a:ext uri="{909E8E84-426E-40DD-AFC4-6F175D3DCCD1}">
                <a14:hiddenFill xmlns:a14="http://schemas.microsoft.com/office/drawing/2010/main">
                  <a:solidFill>
                    <a:srgbClr val="FFFFFF"/>
                  </a:solidFill>
                </a14:hiddenFill>
              </a:ext>
            </a:extLst>
          </p:spPr>
        </p:pic>
      </p:grpSp>
      <p:sp>
        <p:nvSpPr>
          <p:cNvPr id="175" name="テキスト ボックス 174"/>
          <p:cNvSpPr txBox="1"/>
          <p:nvPr/>
        </p:nvSpPr>
        <p:spPr>
          <a:xfrm>
            <a:off x="5567962" y="6110941"/>
            <a:ext cx="218008" cy="78355"/>
          </a:xfrm>
          <a:prstGeom prst="rect">
            <a:avLst/>
          </a:prstGeom>
          <a:solidFill>
            <a:schemeClr val="bg1"/>
          </a:solidFill>
        </p:spPr>
        <p:txBody>
          <a:bodyPr wrap="none" lIns="0" tIns="0" rIns="0" bIns="0" rtlCol="0">
            <a:spAutoFit/>
          </a:bodyPr>
          <a:lstStyle/>
          <a:p>
            <a:pPr defTabSz="465427"/>
            <a:r>
              <a:rPr lang="ja-JP" altLang="en-US" sz="509" dirty="0">
                <a:solidFill>
                  <a:prstClr val="black"/>
                </a:solidFill>
                <a:latin typeface="Meiryo UI" panose="020B0604030504040204" pitchFamily="50" charset="-128"/>
                <a:ea typeface="Meiryo UI" panose="020B0604030504040204" pitchFamily="50" charset="-128"/>
              </a:rPr>
              <a:t>≪活動≫</a:t>
            </a:r>
          </a:p>
        </p:txBody>
      </p:sp>
      <p:sp>
        <p:nvSpPr>
          <p:cNvPr id="176" name="テキスト ボックス 175"/>
          <p:cNvSpPr txBox="1"/>
          <p:nvPr/>
        </p:nvSpPr>
        <p:spPr>
          <a:xfrm>
            <a:off x="8583477" y="5923768"/>
            <a:ext cx="1209323" cy="1237775"/>
          </a:xfrm>
          <a:prstGeom prst="rect">
            <a:avLst/>
          </a:prstGeom>
          <a:noFill/>
        </p:spPr>
        <p:txBody>
          <a:bodyPr wrap="square" lIns="0" tIns="0" rIns="0" bIns="0" rtlCol="0">
            <a:spAutoFit/>
          </a:bodyPr>
          <a:lstStyle/>
          <a:p>
            <a:pPr defTabSz="465427"/>
            <a:r>
              <a:rPr lang="ja-JP" altLang="en-US" sz="1069" dirty="0">
                <a:solidFill>
                  <a:prstClr val="black"/>
                </a:solidFill>
                <a:latin typeface="Meiryo UI" panose="020B0604030504040204" pitchFamily="50" charset="-128"/>
                <a:ea typeface="Meiryo UI" panose="020B0604030504040204" pitchFamily="50" charset="-128"/>
              </a:rPr>
              <a:t>持続可能なスポーツ・文化芸術環境の構築等に賛同・協力いただける企業等を、対応可能種目ごとにリストで紹介</a:t>
            </a:r>
            <a:endParaRPr lang="en-US" altLang="ja-JP" sz="1069" dirty="0">
              <a:solidFill>
                <a:prstClr val="black"/>
              </a:solidFill>
              <a:latin typeface="Meiryo UI" panose="020B0604030504040204" pitchFamily="50" charset="-128"/>
              <a:ea typeface="Meiryo UI" panose="020B0604030504040204" pitchFamily="50" charset="-128"/>
            </a:endParaRPr>
          </a:p>
          <a:p>
            <a:pPr defTabSz="465427"/>
            <a:r>
              <a:rPr lang="en-US" altLang="ja-JP" sz="814" dirty="0">
                <a:solidFill>
                  <a:prstClr val="black"/>
                </a:solidFill>
                <a:latin typeface="Meiryo UI" panose="020B0604030504040204" pitchFamily="50" charset="-128"/>
                <a:ea typeface="Meiryo UI" panose="020B0604030504040204" pitchFamily="50" charset="-128"/>
              </a:rPr>
              <a:t>※</a:t>
            </a:r>
            <a:r>
              <a:rPr lang="ja-JP" altLang="en-US" sz="814" dirty="0">
                <a:solidFill>
                  <a:prstClr val="black"/>
                </a:solidFill>
                <a:latin typeface="Meiryo UI" panose="020B0604030504040204" pitchFamily="50" charset="-128"/>
                <a:ea typeface="Meiryo UI" panose="020B0604030504040204" pitchFamily="50" charset="-128"/>
              </a:rPr>
              <a:t>市町村等の単位で</a:t>
            </a:r>
            <a:endParaRPr lang="en-US" altLang="ja-JP" sz="814" dirty="0">
              <a:solidFill>
                <a:prstClr val="black"/>
              </a:solidFill>
              <a:latin typeface="Meiryo UI" panose="020B0604030504040204" pitchFamily="50" charset="-128"/>
              <a:ea typeface="Meiryo UI" panose="020B0604030504040204" pitchFamily="50" charset="-128"/>
            </a:endParaRPr>
          </a:p>
          <a:p>
            <a:pPr defTabSz="465427"/>
            <a:r>
              <a:rPr lang="ja-JP" altLang="en-US" sz="814" dirty="0">
                <a:solidFill>
                  <a:prstClr val="black"/>
                </a:solidFill>
                <a:latin typeface="Meiryo UI" panose="020B0604030504040204" pitchFamily="50" charset="-128"/>
                <a:ea typeface="Meiryo UI" panose="020B0604030504040204" pitchFamily="50" charset="-128"/>
              </a:rPr>
              <a:t>   一括募集する場合を想定</a:t>
            </a:r>
            <a:endParaRPr lang="en-US" altLang="ja-JP" sz="814" dirty="0">
              <a:solidFill>
                <a:prstClr val="black"/>
              </a:solidFill>
              <a:latin typeface="Meiryo UI" panose="020B0604030504040204" pitchFamily="50" charset="-128"/>
              <a:ea typeface="Meiryo UI" panose="020B0604030504040204" pitchFamily="50" charset="-128"/>
            </a:endParaRPr>
          </a:p>
        </p:txBody>
      </p:sp>
      <p:sp>
        <p:nvSpPr>
          <p:cNvPr id="127" name="ホームベース 90">
            <a:extLst>
              <a:ext uri="{FF2B5EF4-FFF2-40B4-BE49-F238E27FC236}">
                <a16:creationId xmlns:a16="http://schemas.microsoft.com/office/drawing/2014/main" id="{E28514A1-56E4-461A-AA12-3EBF5E6E54FE}"/>
              </a:ext>
            </a:extLst>
          </p:cNvPr>
          <p:cNvSpPr/>
          <p:nvPr/>
        </p:nvSpPr>
        <p:spPr>
          <a:xfrm>
            <a:off x="833949" y="345808"/>
            <a:ext cx="4301072" cy="398200"/>
          </a:xfrm>
          <a:prstGeom prst="homePlate">
            <a:avLst/>
          </a:prstGeom>
          <a:solidFill>
            <a:srgbClr val="FF9900"/>
          </a:solidFill>
          <a:ln w="12700">
            <a:noFill/>
          </a:ln>
        </p:spPr>
        <p:style>
          <a:lnRef idx="3">
            <a:schemeClr val="lt1"/>
          </a:lnRef>
          <a:fillRef idx="1">
            <a:schemeClr val="accent6"/>
          </a:fillRef>
          <a:effectRef idx="1">
            <a:schemeClr val="accent6"/>
          </a:effectRef>
          <a:fontRef idx="minor">
            <a:schemeClr val="lt1"/>
          </a:fontRef>
        </p:style>
        <p:txBody>
          <a:bodyPr wrap="square" lIns="158800" tIns="59550" bIns="59550" rtlCol="0" anchor="ctr">
            <a:noAutofit/>
          </a:bodyPr>
          <a:lstStyle/>
          <a:p>
            <a:pPr defTabSz="360150">
              <a:defRPr/>
            </a:pPr>
            <a:r>
              <a:rPr lang="ja-JP" altLang="en-US" sz="1985" b="1" dirty="0">
                <a:solidFill>
                  <a:prstClr val="white"/>
                </a:solidFill>
                <a:latin typeface="Meiryo UI" panose="020B0604030504040204" pitchFamily="50" charset="-128"/>
                <a:ea typeface="Meiryo UI" panose="020B0604030504040204" pitchFamily="50" charset="-128"/>
              </a:rPr>
              <a:t>指導者の確保や質の保証に向けて</a:t>
            </a:r>
            <a:endParaRPr lang="en-US" altLang="ja-JP" sz="1985" b="1" dirty="0">
              <a:solidFill>
                <a:prstClr val="white"/>
              </a:solidFill>
              <a:latin typeface="Meiryo UI" panose="020B0604030504040204" pitchFamily="50" charset="-128"/>
              <a:ea typeface="Meiryo UI" panose="020B0604030504040204" pitchFamily="50" charset="-128"/>
            </a:endParaRPr>
          </a:p>
        </p:txBody>
      </p:sp>
      <p:pic>
        <p:nvPicPr>
          <p:cNvPr id="128" name="Picture 2">
            <a:extLst>
              <a:ext uri="{FF2B5EF4-FFF2-40B4-BE49-F238E27FC236}">
                <a16:creationId xmlns:a16="http://schemas.microsoft.com/office/drawing/2014/main" id="{5E7171A2-29EF-4C82-9107-05BBE6E93539}"/>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716302" y="504825"/>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a:extLst>
              <a:ext uri="{FF2B5EF4-FFF2-40B4-BE49-F238E27FC236}">
                <a16:creationId xmlns:a16="http://schemas.microsoft.com/office/drawing/2014/main" id="{0F97D4F2-EF0E-4589-9709-6BF26973A011}"/>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9302500" y="504825"/>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30" name="スライド番号プレースホルダー 6">
            <a:extLst>
              <a:ext uri="{FF2B5EF4-FFF2-40B4-BE49-F238E27FC236}">
                <a16:creationId xmlns:a16="http://schemas.microsoft.com/office/drawing/2014/main" id="{64660468-F22E-4A20-9E1B-F959F89C8D90}"/>
              </a:ext>
            </a:extLst>
          </p:cNvPr>
          <p:cNvSpPr>
            <a:spLocks noGrp="1"/>
          </p:cNvSpPr>
          <p:nvPr>
            <p:ph type="sldNum" sz="quarter" idx="12"/>
          </p:nvPr>
        </p:nvSpPr>
        <p:spPr>
          <a:xfrm>
            <a:off x="9960251" y="7203716"/>
            <a:ext cx="377027" cy="276999"/>
          </a:xfrm>
        </p:spPr>
        <p:txBody>
          <a:bodyPr wrap="none">
            <a:spAutoFit/>
          </a:bodyPr>
          <a:lstStyle/>
          <a:p>
            <a:r>
              <a:rPr kumimoji="1" lang="en-US" altLang="ja-JP" sz="1200" dirty="0">
                <a:solidFill>
                  <a:schemeClr val="tx1"/>
                </a:solidFill>
                <a:latin typeface="Meiryo UI" panose="020B0604030504040204" pitchFamily="50" charset="-128"/>
                <a:ea typeface="Meiryo UI" panose="020B0604030504040204" pitchFamily="50" charset="-128"/>
              </a:rPr>
              <a:t>13</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22653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2479964" y="567210"/>
            <a:ext cx="7486589" cy="641971"/>
            <a:chOff x="3715431" y="223589"/>
            <a:chExt cx="8910036" cy="969292"/>
          </a:xfrm>
        </p:grpSpPr>
        <p:cxnSp>
          <p:nvCxnSpPr>
            <p:cNvPr id="10" name="直線コネクタ 9"/>
            <p:cNvCxnSpPr/>
            <p:nvPr/>
          </p:nvCxnSpPr>
          <p:spPr>
            <a:xfrm>
              <a:off x="3718438" y="223589"/>
              <a:ext cx="8907029"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3715431" y="1192881"/>
              <a:ext cx="8907029"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3" name="テキスト ボックス 22"/>
          <p:cNvSpPr txBox="1"/>
          <p:nvPr/>
        </p:nvSpPr>
        <p:spPr>
          <a:xfrm>
            <a:off x="2428324" y="578021"/>
            <a:ext cx="6731330" cy="629211"/>
          </a:xfrm>
          <a:prstGeom prst="rect">
            <a:avLst/>
          </a:prstGeom>
          <a:noFill/>
          <a:ln>
            <a:noFill/>
          </a:ln>
        </p:spPr>
        <p:txBody>
          <a:bodyPr wrap="none" rtlCol="0">
            <a:spAutoFit/>
          </a:bodyPr>
          <a:lstStyle/>
          <a:p>
            <a:pPr defTabSz="308001">
              <a:defRPr/>
            </a:pPr>
            <a:r>
              <a:rPr lang="ja-JP" altLang="en-US" sz="1103" b="1" dirty="0">
                <a:solidFill>
                  <a:srgbClr val="0070C0"/>
                </a:solidFill>
                <a:latin typeface="Meiryo UI" panose="020B0604030504040204" pitchFamily="50" charset="-128"/>
                <a:ea typeface="Meiryo UI" panose="020B0604030504040204" pitchFamily="50" charset="-128"/>
              </a:rPr>
              <a:t>令和６年度 地域スポーツクラブ活動体制整備事業</a:t>
            </a:r>
          </a:p>
          <a:p>
            <a:pPr defTabSz="308001">
              <a:defRPr/>
            </a:pPr>
            <a:r>
              <a:rPr lang="ja-JP" altLang="en-US" sz="1348" dirty="0">
                <a:solidFill>
                  <a:prstClr val="black"/>
                </a:solidFill>
                <a:latin typeface="Meiryo UI" panose="020B0604030504040204" pitchFamily="50" charset="-128"/>
                <a:ea typeface="Meiryo UI" panose="020B0604030504040204" pitchFamily="50" charset="-128"/>
              </a:rPr>
              <a:t>　</a:t>
            </a:r>
            <a:r>
              <a:rPr lang="ja-JP" altLang="en-US" sz="1348" b="1" dirty="0">
                <a:solidFill>
                  <a:prstClr val="black"/>
                </a:solidFill>
                <a:latin typeface="Meiryo UI" panose="020B0604030504040204" pitchFamily="50" charset="-128"/>
                <a:ea typeface="Meiryo UI" panose="020B0604030504040204" pitchFamily="50" charset="-128"/>
              </a:rPr>
              <a:t>● 内容の充実</a:t>
            </a:r>
            <a:endParaRPr lang="en-US" altLang="ja-JP" sz="1077"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1038" b="1" dirty="0">
                <a:solidFill>
                  <a:prstClr val="black"/>
                </a:solidFill>
                <a:latin typeface="Meiryo UI" panose="020B0604030504040204" pitchFamily="50" charset="-128"/>
                <a:ea typeface="Meiryo UI" panose="020B0604030504040204" pitchFamily="50" charset="-128"/>
              </a:rPr>
              <a:t>　　・生徒の多様なニーズに応じた取組みとして、生徒の志向や体力等の状況に適した野球に親しむ機会の確保に取り組む</a:t>
            </a:r>
            <a:endParaRPr lang="ja-JP" altLang="en-US" sz="1038" dirty="0">
              <a:solidFill>
                <a:prstClr val="black"/>
              </a:solidFill>
              <a:latin typeface="Meiryo UI" panose="020B0604030504040204" pitchFamily="50" charset="-128"/>
              <a:ea typeface="Meiryo UI" panose="020B0604030504040204" pitchFamily="50" charset="-128"/>
            </a:endParaRPr>
          </a:p>
        </p:txBody>
      </p:sp>
      <p:sp>
        <p:nvSpPr>
          <p:cNvPr id="8" name="正方形/長方形 7"/>
          <p:cNvSpPr/>
          <p:nvPr/>
        </p:nvSpPr>
        <p:spPr>
          <a:xfrm>
            <a:off x="669319" y="1645472"/>
            <a:ext cx="9303063" cy="5319800"/>
          </a:xfrm>
          <a:prstGeom prst="rect">
            <a:avLst/>
          </a:prstGeom>
          <a:solidFill>
            <a:schemeClr val="accent1">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t" anchorCtr="0"/>
          <a:lstStyle/>
          <a:p>
            <a:pPr defTabSz="308001">
              <a:defRPr/>
            </a:pPr>
            <a:endParaRPr lang="en-US" altLang="ja-JP" sz="661"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1213" dirty="0">
                <a:solidFill>
                  <a:prstClr val="black"/>
                </a:solidFill>
                <a:latin typeface="Meiryo UI" panose="020B0604030504040204" pitchFamily="50" charset="-128"/>
                <a:ea typeface="Meiryo UI" panose="020B0604030504040204" pitchFamily="50" charset="-128"/>
              </a:rPr>
              <a:t>　　　　</a:t>
            </a:r>
            <a:r>
              <a:rPr lang="en-US" altLang="ja-JP" sz="1509" b="1" dirty="0">
                <a:solidFill>
                  <a:prstClr val="black"/>
                </a:solidFill>
                <a:latin typeface="Meiryo UI" panose="020B0604030504040204" pitchFamily="50" charset="-128"/>
                <a:ea typeface="Meiryo UI" panose="020B0604030504040204" pitchFamily="50" charset="-128"/>
              </a:rPr>
              <a:t>【</a:t>
            </a:r>
            <a:r>
              <a:rPr lang="ja-JP" altLang="en-US" sz="1509" b="1" dirty="0">
                <a:solidFill>
                  <a:prstClr val="black"/>
                </a:solidFill>
                <a:latin typeface="Meiryo UI" panose="020B0604030504040204" pitchFamily="50" charset="-128"/>
                <a:ea typeface="Meiryo UI" panose="020B0604030504040204" pitchFamily="50" charset="-128"/>
              </a:rPr>
              <a:t>体験教室</a:t>
            </a:r>
            <a:r>
              <a:rPr lang="en-US" altLang="ja-JP" sz="1509" b="1" dirty="0">
                <a:solidFill>
                  <a:prstClr val="black"/>
                </a:solidFill>
                <a:latin typeface="Meiryo UI" panose="020B0604030504040204" pitchFamily="50" charset="-128"/>
                <a:ea typeface="Meiryo UI" panose="020B0604030504040204" pitchFamily="50" charset="-128"/>
              </a:rPr>
              <a:t>】</a:t>
            </a:r>
            <a:r>
              <a:rPr lang="ja-JP" altLang="en-US" sz="1509" b="1" dirty="0">
                <a:solidFill>
                  <a:prstClr val="black"/>
                </a:solidFill>
                <a:latin typeface="Meiryo UI" panose="020B0604030504040204" pitchFamily="50" charset="-128"/>
                <a:ea typeface="Meiryo UI" panose="020B0604030504040204" pitchFamily="50" charset="-128"/>
              </a:rPr>
              <a:t>潜在的な野球ニーズへの対応</a:t>
            </a:r>
            <a:endParaRPr lang="en-US" altLang="ja-JP" sz="1697" b="1"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1348"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1348" dirty="0">
                <a:solidFill>
                  <a:prstClr val="black"/>
                </a:solidFill>
                <a:latin typeface="Meiryo UI" panose="020B0604030504040204" pitchFamily="50" charset="-128"/>
                <a:ea typeface="Meiryo UI" panose="020B0604030504040204" pitchFamily="50" charset="-128"/>
              </a:rPr>
              <a:t>　</a:t>
            </a:r>
            <a:endParaRPr lang="en-US" altLang="ja-JP" sz="1348"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1213" dirty="0">
              <a:solidFill>
                <a:prstClr val="black"/>
              </a:solidFill>
              <a:latin typeface="Meiryo UI" panose="020B0604030504040204" pitchFamily="50" charset="-128"/>
              <a:ea typeface="Meiryo UI" panose="020B0604030504040204" pitchFamily="50" charset="-128"/>
            </a:endParaRPr>
          </a:p>
          <a:p>
            <a:pPr defTabSz="308001">
              <a:defRPr/>
            </a:pPr>
            <a:endParaRPr lang="ja-JP" altLang="en-US" sz="1213" dirty="0">
              <a:solidFill>
                <a:prstClr val="black"/>
              </a:solidFill>
              <a:latin typeface="Meiryo UI" panose="020B0604030504040204" pitchFamily="50" charset="-128"/>
              <a:ea typeface="Meiryo UI" panose="020B0604030504040204" pitchFamily="50" charset="-128"/>
            </a:endParaRPr>
          </a:p>
        </p:txBody>
      </p:sp>
      <p:sp>
        <p:nvSpPr>
          <p:cNvPr id="100" name="乗算 99"/>
          <p:cNvSpPr>
            <a:spLocks noChangeAspect="1"/>
          </p:cNvSpPr>
          <p:nvPr/>
        </p:nvSpPr>
        <p:spPr>
          <a:xfrm>
            <a:off x="7842138" y="634057"/>
            <a:ext cx="266772" cy="266772"/>
          </a:xfrm>
          <a:prstGeom prst="mathMultiply">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01">
              <a:defRPr/>
            </a:pPr>
            <a:endParaRPr lang="ja-JP" altLang="en-US" sz="1213">
              <a:solidFill>
                <a:prstClr val="white"/>
              </a:solidFill>
              <a:latin typeface="Calibri" panose="020F0502020204030204"/>
              <a:ea typeface="游ゴシック" panose="020B0400000000000000" pitchFamily="50" charset="-128"/>
            </a:endParaRPr>
          </a:p>
        </p:txBody>
      </p:sp>
      <p:sp>
        <p:nvSpPr>
          <p:cNvPr id="12" name="角丸四角形 11"/>
          <p:cNvSpPr/>
          <p:nvPr/>
        </p:nvSpPr>
        <p:spPr>
          <a:xfrm>
            <a:off x="704470" y="2094598"/>
            <a:ext cx="9217950" cy="3395279"/>
          </a:xfrm>
          <a:prstGeom prst="roundRect">
            <a:avLst>
              <a:gd name="adj" fmla="val 2569"/>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431191">
              <a:defRPr/>
            </a:pPr>
            <a:endParaRPr lang="ja-JP" altLang="en-US" sz="1697">
              <a:solidFill>
                <a:prstClr val="black"/>
              </a:solidFill>
              <a:latin typeface="Calibri" panose="020F0502020204030204"/>
              <a:ea typeface="游ゴシック" panose="020B0400000000000000" pitchFamily="50" charset="-128"/>
            </a:endParaRPr>
          </a:p>
        </p:txBody>
      </p:sp>
      <p:pic>
        <p:nvPicPr>
          <p:cNvPr id="25" name="図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7786" y="2464526"/>
            <a:ext cx="1131753" cy="713009"/>
          </a:xfrm>
          <a:prstGeom prst="rect">
            <a:avLst/>
          </a:prstGeom>
        </p:spPr>
      </p:pic>
      <p:pic>
        <p:nvPicPr>
          <p:cNvPr id="24" name="図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402" y="2862049"/>
            <a:ext cx="504199" cy="509291"/>
          </a:xfrm>
          <a:prstGeom prst="rect">
            <a:avLst/>
          </a:prstGeom>
        </p:spPr>
      </p:pic>
      <p:sp>
        <p:nvSpPr>
          <p:cNvPr id="28" name="角丸四角形 27"/>
          <p:cNvSpPr/>
          <p:nvPr/>
        </p:nvSpPr>
        <p:spPr>
          <a:xfrm>
            <a:off x="770982" y="2157933"/>
            <a:ext cx="4258885" cy="1256252"/>
          </a:xfrm>
          <a:prstGeom prst="roundRect">
            <a:avLst>
              <a:gd name="adj" fmla="val 3448"/>
            </a:avLst>
          </a:prstGeom>
          <a:noFill/>
          <a:ln>
            <a:solidFill>
              <a:schemeClr val="accent5"/>
            </a:solidFill>
          </a:ln>
        </p:spPr>
        <p:style>
          <a:lnRef idx="2">
            <a:schemeClr val="accent2"/>
          </a:lnRef>
          <a:fillRef idx="1">
            <a:schemeClr val="lt1"/>
          </a:fillRef>
          <a:effectRef idx="0">
            <a:schemeClr val="accent2"/>
          </a:effectRef>
          <a:fontRef idx="minor">
            <a:schemeClr val="dk1"/>
          </a:fontRef>
        </p:style>
        <p:txBody>
          <a:bodyPr rtlCol="0" anchor="t" anchorCtr="0"/>
          <a:lstStyle/>
          <a:p>
            <a:pPr algn="ctr" defTabSz="308001">
              <a:defRPr/>
            </a:pPr>
            <a:endParaRPr lang="ja-JP" altLang="en-US" sz="1348" u="sng" dirty="0">
              <a:solidFill>
                <a:prstClr val="black"/>
              </a:solidFill>
              <a:latin typeface="Meiryo UI" panose="020B0604030504040204" pitchFamily="50" charset="-128"/>
              <a:ea typeface="Meiryo UI" panose="020B0604030504040204" pitchFamily="50" charset="-128"/>
            </a:endParaRPr>
          </a:p>
        </p:txBody>
      </p:sp>
      <p:sp>
        <p:nvSpPr>
          <p:cNvPr id="9" name="正方形/長方形 8"/>
          <p:cNvSpPr/>
          <p:nvPr/>
        </p:nvSpPr>
        <p:spPr>
          <a:xfrm>
            <a:off x="744997" y="3482034"/>
            <a:ext cx="4525800" cy="1949957"/>
          </a:xfrm>
          <a:prstGeom prst="rect">
            <a:avLst/>
          </a:prstGeom>
        </p:spPr>
        <p:txBody>
          <a:bodyPr wrap="square">
            <a:spAutoFit/>
          </a:bodyPr>
          <a:lstStyle/>
          <a:p>
            <a:pPr defTabSz="308001">
              <a:defRPr/>
            </a:pPr>
            <a:r>
              <a:rPr lang="en-US" altLang="ja-JP" sz="1038" b="1" u="sng" dirty="0">
                <a:solidFill>
                  <a:prstClr val="black"/>
                </a:solidFill>
                <a:latin typeface="Meiryo UI" panose="020B0604030504040204" pitchFamily="50" charset="-128"/>
                <a:ea typeface="Meiryo UI" panose="020B0604030504040204" pitchFamily="50" charset="-128"/>
              </a:rPr>
              <a:t>【</a:t>
            </a:r>
            <a:r>
              <a:rPr lang="ja-JP" altLang="en-US" sz="1038" b="1" u="sng" dirty="0">
                <a:solidFill>
                  <a:prstClr val="black"/>
                </a:solidFill>
                <a:latin typeface="Meiryo UI" panose="020B0604030504040204" pitchFamily="50" charset="-128"/>
                <a:ea typeface="Meiryo UI" panose="020B0604030504040204" pitchFamily="50" charset="-128"/>
              </a:rPr>
              <a:t>中学校設置部活動（運動部）</a:t>
            </a:r>
            <a:r>
              <a:rPr lang="en-US" altLang="ja-JP" sz="1038" b="1" u="sng" dirty="0">
                <a:solidFill>
                  <a:prstClr val="black"/>
                </a:solidFill>
                <a:latin typeface="Meiryo UI" panose="020B0604030504040204" pitchFamily="50" charset="-128"/>
                <a:ea typeface="Meiryo UI" panose="020B0604030504040204" pitchFamily="50" charset="-128"/>
              </a:rPr>
              <a:t>】</a:t>
            </a:r>
          </a:p>
          <a:p>
            <a:pPr defTabSz="308001">
              <a:defRPr/>
            </a:pPr>
            <a:endParaRPr lang="en-US" altLang="ja-JP" sz="189" b="1"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b="1" dirty="0">
                <a:solidFill>
                  <a:prstClr val="black"/>
                </a:solidFill>
                <a:latin typeface="Meiryo UI" panose="020B0604030504040204" pitchFamily="50" charset="-128"/>
                <a:ea typeface="Meiryo UI" panose="020B0604030504040204" pitchFamily="50" charset="-128"/>
              </a:rPr>
              <a:t>　男子バスケットボール、男子ソフトテニス、女子バレーボール、バトントワリング、</a:t>
            </a:r>
            <a:endParaRPr lang="en-US" altLang="ja-JP" sz="943" b="1"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b="1" dirty="0">
                <a:solidFill>
                  <a:prstClr val="black"/>
                </a:solidFill>
                <a:latin typeface="Meiryo UI" panose="020B0604030504040204" pitchFamily="50" charset="-128"/>
                <a:ea typeface="Meiryo UI" panose="020B0604030504040204" pitchFamily="50" charset="-128"/>
              </a:rPr>
              <a:t>　サッカー、女子硬式テニス、陸上競技</a:t>
            </a:r>
            <a:endParaRPr lang="en-US" altLang="ja-JP" sz="943" b="1"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377" b="1"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943" b="1"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943" b="1"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943" b="1"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943" b="1"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943" b="1" dirty="0">
              <a:solidFill>
                <a:prstClr val="black"/>
              </a:solidFill>
              <a:latin typeface="Meiryo UI" panose="020B0604030504040204" pitchFamily="50" charset="-128"/>
              <a:ea typeface="Meiryo UI" panose="020B0604030504040204" pitchFamily="50" charset="-128"/>
            </a:endParaRPr>
          </a:p>
          <a:p>
            <a:pPr defTabSz="308001">
              <a:defRPr/>
            </a:pPr>
            <a:r>
              <a:rPr lang="en-US" altLang="ja-JP" sz="1038" b="1" u="sng" dirty="0">
                <a:solidFill>
                  <a:prstClr val="black"/>
                </a:solidFill>
                <a:latin typeface="Meiryo UI" panose="020B0604030504040204" pitchFamily="50" charset="-128"/>
                <a:ea typeface="Meiryo UI" panose="020B0604030504040204" pitchFamily="50" charset="-128"/>
              </a:rPr>
              <a:t>【</a:t>
            </a:r>
            <a:r>
              <a:rPr lang="ja-JP" altLang="en-US" sz="1038" b="1" u="sng" dirty="0">
                <a:solidFill>
                  <a:prstClr val="black"/>
                </a:solidFill>
                <a:latin typeface="Meiryo UI" panose="020B0604030504040204" pitchFamily="50" charset="-128"/>
                <a:ea typeface="Meiryo UI" panose="020B0604030504040204" pitchFamily="50" charset="-128"/>
              </a:rPr>
              <a:t>背　景</a:t>
            </a:r>
            <a:r>
              <a:rPr lang="en-US" altLang="ja-JP" sz="1038" b="1" u="sng" dirty="0">
                <a:solidFill>
                  <a:prstClr val="black"/>
                </a:solidFill>
                <a:latin typeface="Meiryo UI" panose="020B0604030504040204" pitchFamily="50" charset="-128"/>
                <a:ea typeface="Meiryo UI" panose="020B0604030504040204" pitchFamily="50" charset="-128"/>
              </a:rPr>
              <a:t>】</a:t>
            </a:r>
          </a:p>
          <a:p>
            <a:pPr marL="161697" indent="-161697" defTabSz="308001">
              <a:buFont typeface="Wingdings" panose="05000000000000000000" pitchFamily="2" charset="2"/>
              <a:buChar char="l"/>
              <a:defRPr/>
            </a:pPr>
            <a:r>
              <a:rPr lang="ja-JP" altLang="en-US" sz="943" b="1" dirty="0">
                <a:solidFill>
                  <a:prstClr val="black"/>
                </a:solidFill>
                <a:latin typeface="Meiryo UI" panose="020B0604030504040204" pitchFamily="50" charset="-128"/>
                <a:ea typeface="Meiryo UI" panose="020B0604030504040204" pitchFamily="50" charset="-128"/>
              </a:rPr>
              <a:t>中学校・高等学校ともに設置している部活動については、共同体制にて運営・活動</a:t>
            </a:r>
            <a:endParaRPr lang="en-US" altLang="ja-JP" sz="943" b="1" dirty="0">
              <a:solidFill>
                <a:prstClr val="black"/>
              </a:solidFill>
              <a:latin typeface="Meiryo UI" panose="020B0604030504040204" pitchFamily="50" charset="-128"/>
              <a:ea typeface="Meiryo UI" panose="020B0604030504040204" pitchFamily="50" charset="-128"/>
            </a:endParaRPr>
          </a:p>
          <a:p>
            <a:pPr marL="161697" indent="-161697" defTabSz="308001">
              <a:buFont typeface="Wingdings" panose="05000000000000000000" pitchFamily="2" charset="2"/>
              <a:buChar char="l"/>
              <a:defRPr/>
            </a:pPr>
            <a:r>
              <a:rPr lang="ja-JP" altLang="en-US" sz="943" b="1" dirty="0">
                <a:solidFill>
                  <a:prstClr val="black"/>
                </a:solidFill>
                <a:latin typeface="Meiryo UI" panose="020B0604030504040204" pitchFamily="50" charset="-128"/>
                <a:ea typeface="Meiryo UI" panose="020B0604030504040204" pitchFamily="50" charset="-128"/>
              </a:rPr>
              <a:t>野球をしたいと考えている生徒は一定数存在していると考えられるものの、中学校では設置していない状況がある</a:t>
            </a:r>
            <a:endParaRPr lang="en-US" altLang="ja-JP" sz="943" b="1" dirty="0">
              <a:solidFill>
                <a:prstClr val="black"/>
              </a:solidFill>
              <a:latin typeface="Meiryo UI" panose="020B0604030504040204" pitchFamily="50" charset="-128"/>
              <a:ea typeface="Meiryo UI" panose="020B0604030504040204" pitchFamily="50" charset="-128"/>
            </a:endParaRPr>
          </a:p>
        </p:txBody>
      </p:sp>
      <p:pic>
        <p:nvPicPr>
          <p:cNvPr id="1026" name="Picture 2" descr="大阪府立富田林中学校・高等学校">
            <a:extLst>
              <a:ext uri="{FF2B5EF4-FFF2-40B4-BE49-F238E27FC236}">
                <a16:creationId xmlns:a16="http://schemas.microsoft.com/office/drawing/2014/main" id="{0DD9A258-1F8B-4ECE-9A40-D28F604A625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1464"/>
          <a:stretch/>
        </p:blipFill>
        <p:spPr bwMode="auto">
          <a:xfrm>
            <a:off x="6338777" y="597677"/>
            <a:ext cx="1492372" cy="339528"/>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a:extLst>
              <a:ext uri="{FF2B5EF4-FFF2-40B4-BE49-F238E27FC236}">
                <a16:creationId xmlns:a16="http://schemas.microsoft.com/office/drawing/2014/main" id="{03AAF0D3-C450-4081-8761-9998EF195374}"/>
              </a:ext>
            </a:extLst>
          </p:cNvPr>
          <p:cNvSpPr txBox="1"/>
          <p:nvPr/>
        </p:nvSpPr>
        <p:spPr>
          <a:xfrm>
            <a:off x="8044917" y="636819"/>
            <a:ext cx="1992853" cy="266355"/>
          </a:xfrm>
          <a:prstGeom prst="rect">
            <a:avLst/>
          </a:prstGeom>
          <a:noFill/>
        </p:spPr>
        <p:txBody>
          <a:bodyPr wrap="none" rtlCol="0">
            <a:spAutoFit/>
          </a:bodyPr>
          <a:lstStyle/>
          <a:p>
            <a:pPr defTabSz="431191">
              <a:defRPr/>
            </a:pPr>
            <a:r>
              <a:rPr lang="ja-JP" altLang="en-US" sz="1131" b="1" dirty="0">
                <a:solidFill>
                  <a:prstClr val="black"/>
                </a:solidFill>
                <a:latin typeface="Meiryo UI" panose="020B0604030504040204" pitchFamily="50" charset="-128"/>
                <a:ea typeface="Meiryo UI" panose="020B0604030504040204" pitchFamily="50" charset="-128"/>
              </a:rPr>
              <a:t>富田林高等学校野球部</a:t>
            </a:r>
            <a:r>
              <a:rPr lang="en-US" altLang="ja-JP" sz="1131" b="1" dirty="0">
                <a:solidFill>
                  <a:prstClr val="black"/>
                </a:solidFill>
                <a:latin typeface="Meiryo UI" panose="020B0604030504040204" pitchFamily="50" charset="-128"/>
                <a:ea typeface="Meiryo UI" panose="020B0604030504040204" pitchFamily="50" charset="-128"/>
              </a:rPr>
              <a:t>OB</a:t>
            </a:r>
            <a:r>
              <a:rPr lang="ja-JP" altLang="en-US" sz="1131" b="1" dirty="0">
                <a:solidFill>
                  <a:prstClr val="black"/>
                </a:solidFill>
                <a:latin typeface="Meiryo UI" panose="020B0604030504040204" pitchFamily="50" charset="-128"/>
                <a:ea typeface="Meiryo UI" panose="020B0604030504040204" pitchFamily="50" charset="-128"/>
              </a:rPr>
              <a:t>会</a:t>
            </a:r>
          </a:p>
        </p:txBody>
      </p:sp>
      <p:pic>
        <p:nvPicPr>
          <p:cNvPr id="1028" name="Picture 4" descr="赤色のチェックアイコンのイラスト - ONWAイラスト">
            <a:extLst>
              <a:ext uri="{FF2B5EF4-FFF2-40B4-BE49-F238E27FC236}">
                <a16:creationId xmlns:a16="http://schemas.microsoft.com/office/drawing/2014/main" id="{A26BE282-7C31-4214-9CD2-2108FC2C39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172" y="1788083"/>
            <a:ext cx="369425" cy="271622"/>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大阪府立富田林中学校・高等学校">
            <a:extLst>
              <a:ext uri="{FF2B5EF4-FFF2-40B4-BE49-F238E27FC236}">
                <a16:creationId xmlns:a16="http://schemas.microsoft.com/office/drawing/2014/main" id="{DC8C3726-FFE8-4F7A-92AE-CB380FFFED5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1464"/>
          <a:stretch/>
        </p:blipFill>
        <p:spPr bwMode="auto">
          <a:xfrm>
            <a:off x="851335" y="2194231"/>
            <a:ext cx="1492372" cy="339528"/>
          </a:xfrm>
          <a:prstGeom prst="rect">
            <a:avLst/>
          </a:prstGeom>
          <a:noFill/>
          <a:extLst>
            <a:ext uri="{909E8E84-426E-40DD-AFC4-6F175D3DCCD1}">
              <a14:hiddenFill xmlns:a14="http://schemas.microsoft.com/office/drawing/2010/main">
                <a:solidFill>
                  <a:srgbClr val="FFFFFF"/>
                </a:solidFill>
              </a14:hiddenFill>
            </a:ext>
          </a:extLst>
        </p:spPr>
      </p:pic>
      <p:sp>
        <p:nvSpPr>
          <p:cNvPr id="105" name="正方形/長方形 104">
            <a:extLst>
              <a:ext uri="{FF2B5EF4-FFF2-40B4-BE49-F238E27FC236}">
                <a16:creationId xmlns:a16="http://schemas.microsoft.com/office/drawing/2014/main" id="{B6F03739-2088-4AC4-B3BF-FCE5015F8AB0}"/>
              </a:ext>
            </a:extLst>
          </p:cNvPr>
          <p:cNvSpPr/>
          <p:nvPr/>
        </p:nvSpPr>
        <p:spPr>
          <a:xfrm>
            <a:off x="2467324" y="2214785"/>
            <a:ext cx="2501100" cy="1209755"/>
          </a:xfrm>
          <a:prstGeom prst="rect">
            <a:avLst/>
          </a:prstGeom>
        </p:spPr>
        <p:txBody>
          <a:bodyPr wrap="square">
            <a:spAutoFit/>
          </a:bodyPr>
          <a:lstStyle/>
          <a:p>
            <a:pPr defTabSz="308001">
              <a:defRPr/>
            </a:pPr>
            <a:r>
              <a:rPr lang="en-US" altLang="ja-JP" sz="943" b="1" dirty="0">
                <a:solidFill>
                  <a:prstClr val="black"/>
                </a:solidFill>
                <a:latin typeface="Meiryo UI" panose="020B0604030504040204" pitchFamily="50" charset="-128"/>
                <a:ea typeface="Meiryo UI" panose="020B0604030504040204" pitchFamily="50" charset="-128"/>
              </a:rPr>
              <a:t>【</a:t>
            </a:r>
            <a:r>
              <a:rPr lang="ja-JP" altLang="en-US" sz="943" b="1" dirty="0">
                <a:solidFill>
                  <a:prstClr val="black"/>
                </a:solidFill>
                <a:latin typeface="Meiryo UI" panose="020B0604030504040204" pitchFamily="50" charset="-128"/>
                <a:ea typeface="Meiryo UI" panose="020B0604030504040204" pitchFamily="50" charset="-128"/>
              </a:rPr>
              <a:t>学校概要</a:t>
            </a:r>
            <a:r>
              <a:rPr lang="en-US" altLang="ja-JP" sz="943" b="1" dirty="0">
                <a:solidFill>
                  <a:prstClr val="black"/>
                </a:solidFill>
                <a:latin typeface="Meiryo UI" panose="020B0604030504040204" pitchFamily="50" charset="-128"/>
                <a:ea typeface="Meiryo UI" panose="020B0604030504040204" pitchFamily="50" charset="-128"/>
              </a:rPr>
              <a:t>】</a:t>
            </a:r>
          </a:p>
          <a:p>
            <a:pPr marL="161697" indent="-161697" defTabSz="308001">
              <a:buFont typeface="Wingdings" panose="05000000000000000000" pitchFamily="2" charset="2"/>
              <a:buChar char="l"/>
              <a:defRPr/>
            </a:pPr>
            <a:r>
              <a:rPr lang="ja-JP" altLang="en-US" sz="943" b="1" dirty="0">
                <a:solidFill>
                  <a:prstClr val="black"/>
                </a:solidFill>
                <a:latin typeface="Meiryo UI" panose="020B0604030504040204" pitchFamily="50" charset="-128"/>
                <a:ea typeface="Meiryo UI" panose="020B0604030504040204" pitchFamily="50" charset="-128"/>
              </a:rPr>
              <a:t>明治</a:t>
            </a:r>
            <a:r>
              <a:rPr lang="en-US" altLang="ja-JP" sz="943" b="1" dirty="0">
                <a:solidFill>
                  <a:prstClr val="black"/>
                </a:solidFill>
                <a:latin typeface="Meiryo UI" panose="020B0604030504040204" pitchFamily="50" charset="-128"/>
                <a:ea typeface="Meiryo UI" panose="020B0604030504040204" pitchFamily="50" charset="-128"/>
              </a:rPr>
              <a:t>34</a:t>
            </a:r>
            <a:r>
              <a:rPr lang="ja-JP" altLang="en-US" sz="943" b="1" dirty="0">
                <a:solidFill>
                  <a:prstClr val="black"/>
                </a:solidFill>
                <a:latin typeface="Meiryo UI" panose="020B0604030504040204" pitchFamily="50" charset="-128"/>
                <a:ea typeface="Meiryo UI" panose="020B0604030504040204" pitchFamily="50" charset="-128"/>
              </a:rPr>
              <a:t>年</a:t>
            </a:r>
            <a:r>
              <a:rPr lang="en-US" altLang="ja-JP" sz="943" b="1" dirty="0">
                <a:solidFill>
                  <a:prstClr val="black"/>
                </a:solidFill>
                <a:latin typeface="Meiryo UI" panose="020B0604030504040204" pitchFamily="50" charset="-128"/>
                <a:ea typeface="Meiryo UI" panose="020B0604030504040204" pitchFamily="50" charset="-128"/>
              </a:rPr>
              <a:t>(1901</a:t>
            </a:r>
            <a:r>
              <a:rPr lang="ja-JP" altLang="en-US" sz="943" b="1" dirty="0">
                <a:solidFill>
                  <a:prstClr val="black"/>
                </a:solidFill>
                <a:latin typeface="Meiryo UI" panose="020B0604030504040204" pitchFamily="50" charset="-128"/>
                <a:ea typeface="Meiryo UI" panose="020B0604030504040204" pitchFamily="50" charset="-128"/>
              </a:rPr>
              <a:t>年</a:t>
            </a:r>
            <a:r>
              <a:rPr lang="en-US" altLang="ja-JP" sz="943" b="1" dirty="0">
                <a:solidFill>
                  <a:prstClr val="black"/>
                </a:solidFill>
                <a:latin typeface="Meiryo UI" panose="020B0604030504040204" pitchFamily="50" charset="-128"/>
                <a:ea typeface="Meiryo UI" panose="020B0604030504040204" pitchFamily="50" charset="-128"/>
              </a:rPr>
              <a:t>)</a:t>
            </a:r>
            <a:r>
              <a:rPr lang="ja-JP" altLang="en-US" sz="943" b="1" dirty="0">
                <a:solidFill>
                  <a:prstClr val="black"/>
                </a:solidFill>
                <a:latin typeface="Meiryo UI" panose="020B0604030504040204" pitchFamily="50" charset="-128"/>
                <a:ea typeface="Meiryo UI" panose="020B0604030504040204" pitchFamily="50" charset="-128"/>
              </a:rPr>
              <a:t>に大阪府第八中学校として開校</a:t>
            </a:r>
            <a:r>
              <a:rPr lang="ja-JP" altLang="en-US" sz="661" b="1" dirty="0">
                <a:solidFill>
                  <a:prstClr val="black"/>
                </a:solidFill>
                <a:latin typeface="Meiryo UI" panose="020B0604030504040204" pitchFamily="50" charset="-128"/>
                <a:ea typeface="Meiryo UI" panose="020B0604030504040204" pitchFamily="50" charset="-128"/>
              </a:rPr>
              <a:t>（同年</a:t>
            </a:r>
            <a:r>
              <a:rPr lang="en-US" altLang="ja-JP" sz="661" b="1" dirty="0">
                <a:solidFill>
                  <a:prstClr val="black"/>
                </a:solidFill>
                <a:latin typeface="Meiryo UI" panose="020B0604030504040204" pitchFamily="50" charset="-128"/>
                <a:ea typeface="Meiryo UI" panose="020B0604030504040204" pitchFamily="50" charset="-128"/>
              </a:rPr>
              <a:t>6</a:t>
            </a:r>
            <a:r>
              <a:rPr lang="ja-JP" altLang="en-US" sz="661" b="1" dirty="0">
                <a:solidFill>
                  <a:prstClr val="black"/>
                </a:solidFill>
                <a:latin typeface="Meiryo UI" panose="020B0604030504040204" pitchFamily="50" charset="-128"/>
                <a:ea typeface="Meiryo UI" panose="020B0604030504040204" pitchFamily="50" charset="-128"/>
              </a:rPr>
              <a:t>月に大阪府立富田林中学校と改称）</a:t>
            </a:r>
            <a:endParaRPr lang="en-US" altLang="ja-JP" sz="943" b="1" dirty="0">
              <a:solidFill>
                <a:prstClr val="black"/>
              </a:solidFill>
              <a:latin typeface="Meiryo UI" panose="020B0604030504040204" pitchFamily="50" charset="-128"/>
              <a:ea typeface="Meiryo UI" panose="020B0604030504040204" pitchFamily="50" charset="-128"/>
            </a:endParaRPr>
          </a:p>
          <a:p>
            <a:pPr marL="161697" indent="-161697" defTabSz="308001">
              <a:buFont typeface="Wingdings" panose="05000000000000000000" pitchFamily="2" charset="2"/>
              <a:buChar char="l"/>
              <a:defRPr/>
            </a:pPr>
            <a:r>
              <a:rPr lang="en-US" altLang="ja-JP" sz="943" b="1" dirty="0">
                <a:solidFill>
                  <a:prstClr val="black"/>
                </a:solidFill>
                <a:latin typeface="Meiryo UI" panose="020B0604030504040204" pitchFamily="50" charset="-128"/>
                <a:ea typeface="Meiryo UI" panose="020B0604030504040204" pitchFamily="50" charset="-128"/>
              </a:rPr>
              <a:t>120</a:t>
            </a:r>
            <a:r>
              <a:rPr lang="ja-JP" altLang="en-US" sz="943" b="1" dirty="0">
                <a:solidFill>
                  <a:prstClr val="black"/>
                </a:solidFill>
                <a:latin typeface="Meiryo UI" panose="020B0604030504040204" pitchFamily="50" charset="-128"/>
                <a:ea typeface="Meiryo UI" panose="020B0604030504040204" pitchFamily="50" charset="-128"/>
              </a:rPr>
              <a:t>年の歴史と伝統のもと、さらなる発展を　願い、平成</a:t>
            </a:r>
            <a:r>
              <a:rPr lang="en-US" altLang="ja-JP" sz="943" b="1" dirty="0">
                <a:solidFill>
                  <a:prstClr val="black"/>
                </a:solidFill>
                <a:latin typeface="Meiryo UI" panose="020B0604030504040204" pitchFamily="50" charset="-128"/>
                <a:ea typeface="Meiryo UI" panose="020B0604030504040204" pitchFamily="50" charset="-128"/>
              </a:rPr>
              <a:t>29</a:t>
            </a:r>
            <a:r>
              <a:rPr lang="ja-JP" altLang="en-US" sz="943" b="1" dirty="0">
                <a:solidFill>
                  <a:prstClr val="black"/>
                </a:solidFill>
                <a:latin typeface="Meiryo UI" panose="020B0604030504040204" pitchFamily="50" charset="-128"/>
                <a:ea typeface="Meiryo UI" panose="020B0604030504040204" pitchFamily="50" charset="-128"/>
              </a:rPr>
              <a:t>年４月に大阪府立として初の中高一貫校となる</a:t>
            </a:r>
            <a:endParaRPr lang="en-US" altLang="ja-JP" sz="943" b="1" dirty="0">
              <a:solidFill>
                <a:prstClr val="black"/>
              </a:solidFill>
              <a:latin typeface="Meiryo UI" panose="020B0604030504040204" pitchFamily="50" charset="-128"/>
              <a:ea typeface="Meiryo UI" panose="020B0604030504040204" pitchFamily="50" charset="-128"/>
            </a:endParaRPr>
          </a:p>
          <a:p>
            <a:pPr marL="161697" indent="-161697" defTabSz="308001">
              <a:buFont typeface="Wingdings" panose="05000000000000000000" pitchFamily="2" charset="2"/>
              <a:buChar char="l"/>
              <a:defRPr/>
            </a:pPr>
            <a:r>
              <a:rPr lang="ja-JP" altLang="en-US" sz="943" b="1" dirty="0">
                <a:solidFill>
                  <a:prstClr val="black"/>
                </a:solidFill>
                <a:latin typeface="Meiryo UI" panose="020B0604030504040204" pitchFamily="50" charset="-128"/>
                <a:ea typeface="Meiryo UI" panose="020B0604030504040204" pitchFamily="50" charset="-128"/>
              </a:rPr>
              <a:t>府内全域から入学志願が可能</a:t>
            </a:r>
            <a:r>
              <a:rPr lang="ja-JP" altLang="en-US" sz="661" b="1" dirty="0">
                <a:solidFill>
                  <a:prstClr val="black"/>
                </a:solidFill>
                <a:latin typeface="Meiryo UI" panose="020B0604030504040204" pitchFamily="50" charset="-128"/>
                <a:ea typeface="Meiryo UI" panose="020B0604030504040204" pitchFamily="50" charset="-128"/>
              </a:rPr>
              <a:t>（本人及び保護者の住所が府内にある者）</a:t>
            </a:r>
            <a:endParaRPr lang="en-US" altLang="ja-JP" sz="943" b="1" dirty="0">
              <a:solidFill>
                <a:prstClr val="black"/>
              </a:solidFill>
              <a:latin typeface="Meiryo UI" panose="020B0604030504040204" pitchFamily="50" charset="-128"/>
              <a:ea typeface="Meiryo UI" panose="020B0604030504040204" pitchFamily="50" charset="-128"/>
            </a:endParaRPr>
          </a:p>
        </p:txBody>
      </p:sp>
      <p:sp>
        <p:nvSpPr>
          <p:cNvPr id="37" name="四角形: 角を丸くする 36">
            <a:extLst>
              <a:ext uri="{FF2B5EF4-FFF2-40B4-BE49-F238E27FC236}">
                <a16:creationId xmlns:a16="http://schemas.microsoft.com/office/drawing/2014/main" id="{244FE866-4AF3-4E59-8AD3-C4FB00550338}"/>
              </a:ext>
            </a:extLst>
          </p:cNvPr>
          <p:cNvSpPr/>
          <p:nvPr/>
        </p:nvSpPr>
        <p:spPr>
          <a:xfrm>
            <a:off x="900603" y="4023357"/>
            <a:ext cx="4161034" cy="680365"/>
          </a:xfrm>
          <a:prstGeom prst="roundRect">
            <a:avLst>
              <a:gd name="adj" fmla="val 8811"/>
            </a:avLst>
          </a:prstGeom>
          <a:noFill/>
          <a:ln w="952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33952" tIns="33952" rIns="33952" bIns="33952" rtlCol="0" anchor="ctr">
            <a:spAutoFit/>
          </a:bodyPr>
          <a:lstStyle/>
          <a:p>
            <a:pPr defTabSz="308001">
              <a:defRPr/>
            </a:pPr>
            <a:r>
              <a:rPr lang="ja-JP" altLang="en-US" sz="943" dirty="0">
                <a:solidFill>
                  <a:prstClr val="black"/>
                </a:solidFill>
                <a:latin typeface="Meiryo UI" panose="020B0604030504040204" pitchFamily="50" charset="-128"/>
                <a:ea typeface="Meiryo UI" panose="020B0604030504040204" pitchFamily="50" charset="-128"/>
              </a:rPr>
              <a:t>≪（参考）高等学校設置部活動（運動部）≫</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　サッカー、硬式野球、陸上競技、硬式テニス、ソフトテニス、男子ハンドボール、</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　女子ハンドボール、ラグビーフットボール、水泳、男子バレーボール、女子バレーボール、</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　バドミントン、男子バスケットボール、女子バスケットボール、剣道、卓球</a:t>
            </a:r>
            <a:endParaRPr lang="en-US" altLang="ja-JP" sz="943" dirty="0">
              <a:solidFill>
                <a:prstClr val="black"/>
              </a:solidFill>
              <a:latin typeface="Meiryo UI" panose="020B0604030504040204" pitchFamily="50" charset="-128"/>
              <a:ea typeface="Meiryo UI" panose="020B0604030504040204" pitchFamily="50" charset="-128"/>
            </a:endParaRPr>
          </a:p>
        </p:txBody>
      </p:sp>
      <p:sp>
        <p:nvSpPr>
          <p:cNvPr id="4" name="正方形/長方形 3"/>
          <p:cNvSpPr/>
          <p:nvPr/>
        </p:nvSpPr>
        <p:spPr>
          <a:xfrm>
            <a:off x="669320" y="1278112"/>
            <a:ext cx="9303063" cy="460787"/>
          </a:xfrm>
          <a:prstGeom prst="rect">
            <a:avLst/>
          </a:prstGeom>
          <a:solidFill>
            <a:srgbClr val="00B0F0"/>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defTabSz="308001">
              <a:defRPr/>
            </a:pPr>
            <a:r>
              <a:rPr lang="en-US" altLang="ja-JP" sz="1697" b="1" spc="566" dirty="0">
                <a:solidFill>
                  <a:prstClr val="white"/>
                </a:solidFill>
                <a:latin typeface="Meiryo UI" panose="020B0604030504040204" pitchFamily="50" charset="-128"/>
                <a:ea typeface="Meiryo UI" panose="020B0604030504040204" pitchFamily="50" charset="-128"/>
              </a:rPr>
              <a:t>【</a:t>
            </a:r>
            <a:r>
              <a:rPr lang="ja-JP" altLang="en-US" sz="1697" b="1" spc="566" dirty="0">
                <a:solidFill>
                  <a:prstClr val="white"/>
                </a:solidFill>
                <a:latin typeface="Meiryo UI" panose="020B0604030504040204" pitchFamily="50" charset="-128"/>
                <a:ea typeface="Meiryo UI" panose="020B0604030504040204" pitchFamily="50" charset="-128"/>
              </a:rPr>
              <a:t>地域クラブ活動</a:t>
            </a:r>
            <a:r>
              <a:rPr lang="en-US" altLang="ja-JP" sz="1697" b="1" spc="566" dirty="0">
                <a:solidFill>
                  <a:prstClr val="white"/>
                </a:solidFill>
                <a:latin typeface="Meiryo UI" panose="020B0604030504040204" pitchFamily="50" charset="-128"/>
                <a:ea typeface="Meiryo UI" panose="020B0604030504040204" pitchFamily="50" charset="-128"/>
              </a:rPr>
              <a:t>】</a:t>
            </a:r>
            <a:r>
              <a:rPr lang="ja-JP" altLang="en-US" sz="1697" b="1" spc="566" dirty="0">
                <a:solidFill>
                  <a:prstClr val="white"/>
                </a:solidFill>
                <a:latin typeface="Meiryo UI" panose="020B0604030504040204" pitchFamily="50" charset="-128"/>
                <a:ea typeface="Meiryo UI" panose="020B0604030504040204" pitchFamily="50" charset="-128"/>
              </a:rPr>
              <a:t>富中野球クラブ（仮称）</a:t>
            </a:r>
          </a:p>
        </p:txBody>
      </p:sp>
      <p:grpSp>
        <p:nvGrpSpPr>
          <p:cNvPr id="41" name="グループ化 40">
            <a:extLst>
              <a:ext uri="{FF2B5EF4-FFF2-40B4-BE49-F238E27FC236}">
                <a16:creationId xmlns:a16="http://schemas.microsoft.com/office/drawing/2014/main" id="{D395292D-0C21-487F-8BF8-68F99FC02445}"/>
              </a:ext>
            </a:extLst>
          </p:cNvPr>
          <p:cNvGrpSpPr>
            <a:grpSpLocks noChangeAspect="1"/>
          </p:cNvGrpSpPr>
          <p:nvPr/>
        </p:nvGrpSpPr>
        <p:grpSpPr>
          <a:xfrm>
            <a:off x="6022385" y="2251885"/>
            <a:ext cx="3556004" cy="2003215"/>
            <a:chOff x="6676084" y="2328930"/>
            <a:chExt cx="3373263" cy="1900268"/>
          </a:xfrm>
        </p:grpSpPr>
        <p:grpSp>
          <p:nvGrpSpPr>
            <p:cNvPr id="39" name="グループ化 38">
              <a:extLst>
                <a:ext uri="{FF2B5EF4-FFF2-40B4-BE49-F238E27FC236}">
                  <a16:creationId xmlns:a16="http://schemas.microsoft.com/office/drawing/2014/main" id="{C01B6EC1-08EE-49A9-84E0-223A70BBE577}"/>
                </a:ext>
              </a:extLst>
            </p:cNvPr>
            <p:cNvGrpSpPr>
              <a:grpSpLocks noChangeAspect="1"/>
            </p:cNvGrpSpPr>
            <p:nvPr/>
          </p:nvGrpSpPr>
          <p:grpSpPr>
            <a:xfrm>
              <a:off x="6676084" y="2328930"/>
              <a:ext cx="3373263" cy="1900268"/>
              <a:chOff x="7153690" y="2441810"/>
              <a:chExt cx="2781451" cy="1566880"/>
            </a:xfrm>
          </p:grpSpPr>
          <p:pic>
            <p:nvPicPr>
              <p:cNvPr id="21" name="図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3690" y="2441810"/>
                <a:ext cx="2781451" cy="1566880"/>
              </a:xfrm>
              <a:prstGeom prst="rect">
                <a:avLst/>
              </a:prstGeom>
              <a:ln>
                <a:noFill/>
              </a:ln>
              <a:effectLst>
                <a:softEdge rad="112500"/>
              </a:effectLst>
            </p:spPr>
          </p:pic>
          <p:sp>
            <p:nvSpPr>
              <p:cNvPr id="45" name="正方形/長方形 44"/>
              <p:cNvSpPr/>
              <p:nvPr/>
            </p:nvSpPr>
            <p:spPr>
              <a:xfrm>
                <a:off x="8626693" y="3555824"/>
                <a:ext cx="1242810" cy="185719"/>
              </a:xfrm>
              <a:prstGeom prst="rect">
                <a:avLst/>
              </a:prstGeom>
              <a:noFill/>
            </p:spPr>
            <p:txBody>
              <a:bodyPr wrap="none">
                <a:spAutoFit/>
              </a:bodyPr>
              <a:lstStyle/>
              <a:p>
                <a:pPr defTabSz="308001">
                  <a:defRPr/>
                </a:pPr>
                <a:r>
                  <a:rPr lang="ja-JP" altLang="en-US" sz="943" b="1" dirty="0">
                    <a:solidFill>
                      <a:prstClr val="black"/>
                    </a:solidFill>
                    <a:latin typeface="Meiryo UI" panose="020B0604030504040204" pitchFamily="50" charset="-128"/>
                    <a:ea typeface="Meiryo UI" panose="020B0604030504040204" pitchFamily="50" charset="-128"/>
                  </a:rPr>
                  <a:t>≪活動場所（使用許可）≫</a:t>
                </a:r>
                <a:endParaRPr lang="en-US" altLang="ja-JP" sz="943" b="1" dirty="0">
                  <a:solidFill>
                    <a:prstClr val="black"/>
                  </a:solidFill>
                  <a:latin typeface="Meiryo UI" panose="020B0604030504040204" pitchFamily="50" charset="-128"/>
                  <a:ea typeface="Meiryo UI" panose="020B0604030504040204" pitchFamily="50" charset="-128"/>
                </a:endParaRPr>
              </a:p>
            </p:txBody>
          </p:sp>
          <p:pic>
            <p:nvPicPr>
              <p:cNvPr id="1030" name="Picture 6" descr="いろいろな野球選手のイラスト（男性） | かわいいフリー素材集 いらすとや">
                <a:extLst>
                  <a:ext uri="{FF2B5EF4-FFF2-40B4-BE49-F238E27FC236}">
                    <a16:creationId xmlns:a16="http://schemas.microsoft.com/office/drawing/2014/main" id="{5CF6A52D-33CA-404C-AB9D-84E853C67D4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7975837" y="3091585"/>
                <a:ext cx="458362" cy="770161"/>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 descr="大阪府立富田林中学校・高等学校">
                <a:extLst>
                  <a:ext uri="{FF2B5EF4-FFF2-40B4-BE49-F238E27FC236}">
                    <a16:creationId xmlns:a16="http://schemas.microsoft.com/office/drawing/2014/main" id="{D98C8395-D1AB-450D-AEBA-D6CBFDBEBA9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138" r="31463"/>
              <a:stretch/>
            </p:blipFill>
            <p:spPr bwMode="auto">
              <a:xfrm>
                <a:off x="8808180" y="3658970"/>
                <a:ext cx="997544" cy="296841"/>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野球のピッチャーのイラスト | かわいいフリー素材集 いらすとや">
              <a:extLst>
                <a:ext uri="{FF2B5EF4-FFF2-40B4-BE49-F238E27FC236}">
                  <a16:creationId xmlns:a16="http://schemas.microsoft.com/office/drawing/2014/main" id="{13DBCC03-A27E-4810-8E49-573F5242D7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46848" y="2670135"/>
              <a:ext cx="769204" cy="9340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グループ化 49">
            <a:extLst>
              <a:ext uri="{FF2B5EF4-FFF2-40B4-BE49-F238E27FC236}">
                <a16:creationId xmlns:a16="http://schemas.microsoft.com/office/drawing/2014/main" id="{38F14824-C63A-4FA1-A28C-E15BA2718182}"/>
              </a:ext>
            </a:extLst>
          </p:cNvPr>
          <p:cNvGrpSpPr/>
          <p:nvPr/>
        </p:nvGrpSpPr>
        <p:grpSpPr>
          <a:xfrm>
            <a:off x="5205553" y="2189419"/>
            <a:ext cx="424813" cy="3103777"/>
            <a:chOff x="5189147" y="2350726"/>
            <a:chExt cx="450426" cy="3290922"/>
          </a:xfrm>
        </p:grpSpPr>
        <p:sp>
          <p:nvSpPr>
            <p:cNvPr id="46" name="矢印: 五方向 45">
              <a:extLst>
                <a:ext uri="{FF2B5EF4-FFF2-40B4-BE49-F238E27FC236}">
                  <a16:creationId xmlns:a16="http://schemas.microsoft.com/office/drawing/2014/main" id="{4A3FF1EC-94C9-4299-8CA9-5662035DBCD0}"/>
                </a:ext>
              </a:extLst>
            </p:cNvPr>
            <p:cNvSpPr/>
            <p:nvPr/>
          </p:nvSpPr>
          <p:spPr>
            <a:xfrm>
              <a:off x="5230066" y="2350726"/>
              <a:ext cx="409507" cy="3290922"/>
            </a:xfrm>
            <a:prstGeom prst="homePlate">
              <a:avLst>
                <a:gd name="adj" fmla="val 32616"/>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defRPr/>
              </a:pPr>
              <a:endParaRPr lang="ja-JP" altLang="en-US" sz="1697">
                <a:solidFill>
                  <a:prstClr val="white"/>
                </a:solidFill>
                <a:latin typeface="Calibri" panose="020F0502020204030204"/>
                <a:ea typeface="游ゴシック" panose="020B0400000000000000" pitchFamily="50" charset="-128"/>
              </a:endParaRPr>
            </a:p>
          </p:txBody>
        </p:sp>
        <p:sp>
          <p:nvSpPr>
            <p:cNvPr id="42" name="テキスト ボックス 41">
              <a:extLst>
                <a:ext uri="{FF2B5EF4-FFF2-40B4-BE49-F238E27FC236}">
                  <a16:creationId xmlns:a16="http://schemas.microsoft.com/office/drawing/2014/main" id="{4217413C-0542-4C4D-95B1-045B9F344D6C}"/>
                </a:ext>
              </a:extLst>
            </p:cNvPr>
            <p:cNvSpPr txBox="1"/>
            <p:nvPr/>
          </p:nvSpPr>
          <p:spPr>
            <a:xfrm>
              <a:off x="5189147" y="2539378"/>
              <a:ext cx="349653" cy="2902335"/>
            </a:xfrm>
            <a:prstGeom prst="rect">
              <a:avLst/>
            </a:prstGeom>
            <a:noFill/>
          </p:spPr>
          <p:txBody>
            <a:bodyPr vert="eaVert" wrap="none" rtlCol="0">
              <a:spAutoFit/>
            </a:bodyPr>
            <a:lstStyle/>
            <a:p>
              <a:pPr defTabSz="431191">
                <a:defRPr/>
              </a:pPr>
              <a:r>
                <a:rPr lang="ja-JP" altLang="en-US" sz="943" b="1" dirty="0">
                  <a:solidFill>
                    <a:prstClr val="black"/>
                  </a:solidFill>
                  <a:latin typeface="Meiryo UI" panose="020B0604030504040204" pitchFamily="50" charset="-128"/>
                  <a:ea typeface="Meiryo UI" panose="020B0604030504040204" pitchFamily="50" charset="-128"/>
                </a:rPr>
                <a:t>潜在的ニーズへの対応＆活動機会の確保策として</a:t>
              </a:r>
            </a:p>
          </p:txBody>
        </p:sp>
      </p:grpSp>
      <p:sp>
        <p:nvSpPr>
          <p:cNvPr id="55" name="四角形: 角を丸くする 54">
            <a:extLst>
              <a:ext uri="{FF2B5EF4-FFF2-40B4-BE49-F238E27FC236}">
                <a16:creationId xmlns:a16="http://schemas.microsoft.com/office/drawing/2014/main" id="{69BD4B74-AC0C-42A6-A3AC-EC6F30B9F92C}"/>
              </a:ext>
            </a:extLst>
          </p:cNvPr>
          <p:cNvSpPr/>
          <p:nvPr/>
        </p:nvSpPr>
        <p:spPr>
          <a:xfrm>
            <a:off x="5725703" y="2180042"/>
            <a:ext cx="3078721" cy="3268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431191">
              <a:defRPr/>
            </a:pPr>
            <a:r>
              <a:rPr lang="ja-JP" altLang="en-US" sz="1320" b="1" dirty="0">
                <a:solidFill>
                  <a:prstClr val="white"/>
                </a:solidFill>
                <a:latin typeface="Meiryo UI" panose="020B0604030504040204" pitchFamily="50" charset="-128"/>
                <a:ea typeface="Meiryo UI" panose="020B0604030504040204" pitchFamily="50" charset="-128"/>
              </a:rPr>
              <a:t>富中野球クラブ（仮称）の設置に向けて</a:t>
            </a:r>
          </a:p>
        </p:txBody>
      </p:sp>
      <p:sp>
        <p:nvSpPr>
          <p:cNvPr id="102" name="テキスト ボックス 101"/>
          <p:cNvSpPr txBox="1"/>
          <p:nvPr/>
        </p:nvSpPr>
        <p:spPr>
          <a:xfrm>
            <a:off x="5843772" y="4198790"/>
            <a:ext cx="4009700" cy="1268232"/>
          </a:xfrm>
          <a:prstGeom prst="rect">
            <a:avLst/>
          </a:prstGeom>
          <a:noFill/>
        </p:spPr>
        <p:txBody>
          <a:bodyPr wrap="square" rtlCol="0">
            <a:spAutoFit/>
          </a:bodyPr>
          <a:lstStyle/>
          <a:p>
            <a:pPr defTabSz="308001">
              <a:defRPr/>
            </a:pPr>
            <a:r>
              <a:rPr lang="en-US" altLang="ja-JP" sz="1131" b="1" u="sng" dirty="0">
                <a:solidFill>
                  <a:prstClr val="black"/>
                </a:solidFill>
                <a:latin typeface="Meiryo UI" panose="020B0604030504040204" pitchFamily="50" charset="-128"/>
                <a:ea typeface="Meiryo UI" panose="020B0604030504040204" pitchFamily="50" charset="-128"/>
              </a:rPr>
              <a:t>【</a:t>
            </a:r>
            <a:r>
              <a:rPr lang="ja-JP" altLang="en-US" sz="1131" b="1" u="sng" dirty="0">
                <a:solidFill>
                  <a:prstClr val="black"/>
                </a:solidFill>
                <a:latin typeface="Meiryo UI" panose="020B0604030504040204" pitchFamily="50" charset="-128"/>
                <a:ea typeface="Meiryo UI" panose="020B0604030504040204" pitchFamily="50" charset="-128"/>
              </a:rPr>
              <a:t>体験教室運営</a:t>
            </a:r>
            <a:r>
              <a:rPr lang="en-US" altLang="ja-JP" sz="1131" b="1" u="sng" dirty="0">
                <a:solidFill>
                  <a:prstClr val="black"/>
                </a:solidFill>
                <a:latin typeface="Meiryo UI" panose="020B0604030504040204" pitchFamily="50" charset="-128"/>
                <a:ea typeface="Meiryo UI" panose="020B0604030504040204" pitchFamily="50" charset="-128"/>
              </a:rPr>
              <a:t>】</a:t>
            </a:r>
            <a:r>
              <a:rPr lang="ja-JP" altLang="en-US" sz="1131" b="1" u="sng" dirty="0">
                <a:solidFill>
                  <a:prstClr val="black"/>
                </a:solidFill>
                <a:latin typeface="Meiryo UI" panose="020B0604030504040204" pitchFamily="50" charset="-128"/>
                <a:ea typeface="Meiryo UI" panose="020B0604030504040204" pitchFamily="50" charset="-128"/>
              </a:rPr>
              <a:t>　富田林高等学校野球部</a:t>
            </a:r>
            <a:r>
              <a:rPr lang="en-US" altLang="ja-JP" sz="1131" b="1" u="sng" dirty="0">
                <a:solidFill>
                  <a:prstClr val="black"/>
                </a:solidFill>
                <a:latin typeface="Meiryo UI" panose="020B0604030504040204" pitchFamily="50" charset="-128"/>
                <a:ea typeface="Meiryo UI" panose="020B0604030504040204" pitchFamily="50" charset="-128"/>
              </a:rPr>
              <a:t>OB</a:t>
            </a:r>
            <a:r>
              <a:rPr lang="ja-JP" altLang="en-US" sz="1131" b="1" u="sng" dirty="0">
                <a:solidFill>
                  <a:prstClr val="black"/>
                </a:solidFill>
                <a:latin typeface="Meiryo UI" panose="020B0604030504040204" pitchFamily="50" charset="-128"/>
                <a:ea typeface="Meiryo UI" panose="020B0604030504040204" pitchFamily="50" charset="-128"/>
              </a:rPr>
              <a:t>会</a:t>
            </a:r>
            <a:endParaRPr lang="en-US" altLang="ja-JP" sz="1131" b="1" u="sng"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283" b="1" dirty="0">
              <a:solidFill>
                <a:prstClr val="black"/>
              </a:solidFill>
              <a:latin typeface="Meiryo UI" panose="020B0604030504040204" pitchFamily="50" charset="-128"/>
              <a:ea typeface="Meiryo UI" panose="020B0604030504040204" pitchFamily="50" charset="-128"/>
            </a:endParaRPr>
          </a:p>
          <a:p>
            <a:pPr marL="161697" indent="-161697" defTabSz="308001">
              <a:buFont typeface="Wingdings" panose="05000000000000000000" pitchFamily="2" charset="2"/>
              <a:buChar char="l"/>
              <a:defRPr/>
            </a:pPr>
            <a:r>
              <a:rPr lang="ja-JP" altLang="en-US" sz="1038" b="1" dirty="0">
                <a:solidFill>
                  <a:prstClr val="black"/>
                </a:solidFill>
                <a:latin typeface="Meiryo UI" panose="020B0604030504040204" pitchFamily="50" charset="-128"/>
                <a:ea typeface="Meiryo UI" panose="020B0604030504040204" pitchFamily="50" charset="-128"/>
              </a:rPr>
              <a:t>地域クラブ活動として</a:t>
            </a:r>
            <a:r>
              <a:rPr lang="ja-JP" altLang="en-US" sz="1038" b="1" u="sng" dirty="0">
                <a:solidFill>
                  <a:prstClr val="black"/>
                </a:solidFill>
                <a:latin typeface="Meiryo UI" panose="020B0604030504040204" pitchFamily="50" charset="-128"/>
                <a:ea typeface="Meiryo UI" panose="020B0604030504040204" pitchFamily="50" charset="-128"/>
              </a:rPr>
              <a:t>令和７年度以降の自立的な常設</a:t>
            </a:r>
            <a:r>
              <a:rPr lang="ja-JP" altLang="en-US" sz="1038" b="1" dirty="0">
                <a:solidFill>
                  <a:prstClr val="black"/>
                </a:solidFill>
                <a:latin typeface="Meiryo UI" panose="020B0604030504040204" pitchFamily="50" charset="-128"/>
                <a:ea typeface="Meiryo UI" panose="020B0604030504040204" pitchFamily="50" charset="-128"/>
              </a:rPr>
              <a:t>をめざす</a:t>
            </a:r>
            <a:endParaRPr lang="en-US" altLang="ja-JP" sz="1038" b="1" dirty="0">
              <a:solidFill>
                <a:prstClr val="black"/>
              </a:solidFill>
              <a:latin typeface="Meiryo UI" panose="020B0604030504040204" pitchFamily="50" charset="-128"/>
              <a:ea typeface="Meiryo UI" panose="020B0604030504040204" pitchFamily="50" charset="-128"/>
            </a:endParaRPr>
          </a:p>
          <a:p>
            <a:pPr marL="161697" indent="-161697" defTabSz="308001">
              <a:buFont typeface="Wingdings" panose="05000000000000000000" pitchFamily="2" charset="2"/>
              <a:buChar char="l"/>
              <a:defRPr/>
            </a:pPr>
            <a:r>
              <a:rPr lang="ja-JP" altLang="en-US" sz="1038" b="1" dirty="0">
                <a:solidFill>
                  <a:prstClr val="black"/>
                </a:solidFill>
                <a:latin typeface="Meiryo UI" panose="020B0604030504040204" pitchFamily="50" charset="-128"/>
                <a:ea typeface="Meiryo UI" panose="020B0604030504040204" pitchFamily="50" charset="-128"/>
              </a:rPr>
              <a:t>中学校在籍生徒のニーズの把握をはじめ、運営団体としての適切な規模や持続的に活動することを前提とした収支構造の検証等を事前に行うために、</a:t>
            </a:r>
            <a:r>
              <a:rPr lang="ja-JP" altLang="en-US" sz="1038" b="1" u="sng" dirty="0">
                <a:solidFill>
                  <a:prstClr val="black"/>
                </a:solidFill>
                <a:latin typeface="Meiryo UI" panose="020B0604030504040204" pitchFamily="50" charset="-128"/>
                <a:ea typeface="Meiryo UI" panose="020B0604030504040204" pitchFamily="50" charset="-128"/>
              </a:rPr>
              <a:t>まずは体験教室として休日に計</a:t>
            </a:r>
            <a:r>
              <a:rPr lang="en-US" altLang="ja-JP" sz="1038" b="1" u="sng" dirty="0">
                <a:solidFill>
                  <a:prstClr val="black"/>
                </a:solidFill>
                <a:latin typeface="Meiryo UI" panose="020B0604030504040204" pitchFamily="50" charset="-128"/>
                <a:ea typeface="Meiryo UI" panose="020B0604030504040204" pitchFamily="50" charset="-128"/>
              </a:rPr>
              <a:t>11</a:t>
            </a:r>
            <a:r>
              <a:rPr lang="ja-JP" altLang="en-US" sz="1038" b="1" u="sng" dirty="0">
                <a:solidFill>
                  <a:prstClr val="black"/>
                </a:solidFill>
                <a:latin typeface="Meiryo UI" panose="020B0604030504040204" pitchFamily="50" charset="-128"/>
                <a:ea typeface="Meiryo UI" panose="020B0604030504040204" pitchFamily="50" charset="-128"/>
              </a:rPr>
              <a:t>回開催予定</a:t>
            </a:r>
            <a:endParaRPr lang="en-US" altLang="ja-JP" sz="1038" b="1" u="sng" dirty="0">
              <a:solidFill>
                <a:prstClr val="black"/>
              </a:solidFill>
              <a:latin typeface="Meiryo UI" panose="020B0604030504040204" pitchFamily="50" charset="-128"/>
              <a:ea typeface="Meiryo UI" panose="020B0604030504040204" pitchFamily="50" charset="-128"/>
            </a:endParaRPr>
          </a:p>
          <a:p>
            <a:pPr marL="161697" indent="-161697" defTabSz="308001">
              <a:buFont typeface="Wingdings" panose="05000000000000000000" pitchFamily="2" charset="2"/>
              <a:buChar char="l"/>
              <a:defRPr/>
            </a:pPr>
            <a:r>
              <a:rPr lang="ja-JP" altLang="en-US" sz="1038" b="1" dirty="0">
                <a:solidFill>
                  <a:prstClr val="black"/>
                </a:solidFill>
                <a:latin typeface="Meiryo UI" panose="020B0604030504040204" pitchFamily="50" charset="-128"/>
                <a:ea typeface="Meiryo UI" panose="020B0604030504040204" pitchFamily="50" charset="-128"/>
              </a:rPr>
              <a:t>併せて、富田林中・高等学校在籍教員で休日の地域クラブ活動に従事することを希望する教員の把握・兼職兼業について検証</a:t>
            </a:r>
            <a:endParaRPr lang="en-US" altLang="ja-JP" sz="1038" b="1" dirty="0">
              <a:solidFill>
                <a:prstClr val="black"/>
              </a:solidFill>
              <a:latin typeface="Meiryo UI" panose="020B0604030504040204" pitchFamily="50" charset="-128"/>
              <a:ea typeface="Meiryo UI" panose="020B0604030504040204" pitchFamily="50" charset="-128"/>
            </a:endParaRPr>
          </a:p>
        </p:txBody>
      </p:sp>
      <p:sp>
        <p:nvSpPr>
          <p:cNvPr id="113" name="角丸四角形 11">
            <a:extLst>
              <a:ext uri="{FF2B5EF4-FFF2-40B4-BE49-F238E27FC236}">
                <a16:creationId xmlns:a16="http://schemas.microsoft.com/office/drawing/2014/main" id="{2F1B7AD5-2C08-47C7-A216-6BA60C1223FF}"/>
              </a:ext>
            </a:extLst>
          </p:cNvPr>
          <p:cNvSpPr/>
          <p:nvPr/>
        </p:nvSpPr>
        <p:spPr>
          <a:xfrm>
            <a:off x="704470" y="5532447"/>
            <a:ext cx="9217950" cy="1389500"/>
          </a:xfrm>
          <a:prstGeom prst="roundRect">
            <a:avLst>
              <a:gd name="adj" fmla="val 2569"/>
            </a:avLst>
          </a:prstGeom>
          <a:ln>
            <a:solidFill>
              <a:schemeClr val="accent5"/>
            </a:solidFill>
          </a:ln>
        </p:spPr>
        <p:style>
          <a:lnRef idx="2">
            <a:schemeClr val="accent2"/>
          </a:lnRef>
          <a:fillRef idx="1">
            <a:schemeClr val="lt1"/>
          </a:fillRef>
          <a:effectRef idx="0">
            <a:schemeClr val="accent2"/>
          </a:effectRef>
          <a:fontRef idx="minor">
            <a:schemeClr val="dk1"/>
          </a:fontRef>
        </p:style>
        <p:txBody>
          <a:bodyPr lIns="67906" tIns="33952" rIns="67906" bIns="33952" rtlCol="0" anchor="t" anchorCtr="0"/>
          <a:lstStyle/>
          <a:p>
            <a:pPr defTabSz="431191">
              <a:defRPr/>
            </a:pPr>
            <a:r>
              <a:rPr lang="en-US" altLang="ja-JP" sz="1038" dirty="0">
                <a:solidFill>
                  <a:prstClr val="black"/>
                </a:solidFill>
                <a:latin typeface="Meiryo UI" panose="020B0604030504040204" pitchFamily="50" charset="-128"/>
                <a:ea typeface="Meiryo UI" panose="020B0604030504040204" pitchFamily="50" charset="-128"/>
              </a:rPr>
              <a:t>【</a:t>
            </a:r>
            <a:r>
              <a:rPr lang="ja-JP" altLang="en-US" sz="1038" dirty="0">
                <a:solidFill>
                  <a:prstClr val="black"/>
                </a:solidFill>
                <a:latin typeface="Meiryo UI" panose="020B0604030504040204" pitchFamily="50" charset="-128"/>
                <a:ea typeface="Meiryo UI" panose="020B0604030504040204" pitchFamily="50" charset="-128"/>
              </a:rPr>
              <a:t>体験教室開催</a:t>
            </a:r>
            <a:r>
              <a:rPr lang="en-US" altLang="ja-JP" sz="1038" dirty="0">
                <a:solidFill>
                  <a:prstClr val="black"/>
                </a:solidFill>
                <a:latin typeface="Meiryo UI" panose="020B0604030504040204" pitchFamily="50" charset="-128"/>
                <a:ea typeface="Meiryo UI" panose="020B0604030504040204" pitchFamily="50" charset="-128"/>
              </a:rPr>
              <a:t>】</a:t>
            </a:r>
          </a:p>
          <a:p>
            <a:pPr defTabSz="431191">
              <a:defRPr/>
            </a:pPr>
            <a:r>
              <a:rPr lang="ja-JP" altLang="en-US" sz="1038" dirty="0">
                <a:solidFill>
                  <a:prstClr val="black"/>
                </a:solidFill>
                <a:latin typeface="Meiryo UI" panose="020B0604030504040204" pitchFamily="50" charset="-128"/>
                <a:ea typeface="Meiryo UI" panose="020B0604030504040204" pitchFamily="50" charset="-128"/>
              </a:rPr>
              <a:t> ５月～３月</a:t>
            </a:r>
            <a:r>
              <a:rPr lang="en-US" altLang="ja-JP" sz="849" dirty="0">
                <a:solidFill>
                  <a:prstClr val="black"/>
                </a:solidFill>
                <a:latin typeface="Meiryo UI" panose="020B0604030504040204" pitchFamily="50" charset="-128"/>
                <a:ea typeface="Meiryo UI" panose="020B0604030504040204" pitchFamily="50" charset="-128"/>
              </a:rPr>
              <a:t>(</a:t>
            </a:r>
            <a:r>
              <a:rPr lang="ja-JP" altLang="en-US" sz="849" dirty="0">
                <a:solidFill>
                  <a:prstClr val="black"/>
                </a:solidFill>
                <a:latin typeface="Meiryo UI" panose="020B0604030504040204" pitchFamily="50" charset="-128"/>
                <a:ea typeface="Meiryo UI" panose="020B0604030504040204" pitchFamily="50" charset="-128"/>
              </a:rPr>
              <a:t>休日</a:t>
            </a:r>
            <a:r>
              <a:rPr lang="en-US" altLang="ja-JP" sz="849" dirty="0">
                <a:solidFill>
                  <a:prstClr val="black"/>
                </a:solidFill>
                <a:latin typeface="Meiryo UI" panose="020B0604030504040204" pitchFamily="50" charset="-128"/>
                <a:ea typeface="Meiryo UI" panose="020B0604030504040204" pitchFamily="50" charset="-128"/>
              </a:rPr>
              <a:t>)</a:t>
            </a:r>
            <a:r>
              <a:rPr lang="ja-JP" altLang="en-US" sz="1038" dirty="0">
                <a:solidFill>
                  <a:prstClr val="black"/>
                </a:solidFill>
                <a:latin typeface="Meiryo UI" panose="020B0604030504040204" pitchFamily="50" charset="-128"/>
                <a:ea typeface="Meiryo UI" panose="020B0604030504040204" pitchFamily="50" charset="-128"/>
              </a:rPr>
              <a:t>の計</a:t>
            </a:r>
            <a:r>
              <a:rPr lang="en-US" altLang="ja-JP" sz="1038" dirty="0">
                <a:solidFill>
                  <a:prstClr val="black"/>
                </a:solidFill>
                <a:latin typeface="Meiryo UI" panose="020B0604030504040204" pitchFamily="50" charset="-128"/>
                <a:ea typeface="Meiryo UI" panose="020B0604030504040204" pitchFamily="50" charset="-128"/>
              </a:rPr>
              <a:t>11</a:t>
            </a:r>
            <a:r>
              <a:rPr lang="ja-JP" altLang="en-US" sz="1038" dirty="0">
                <a:solidFill>
                  <a:prstClr val="black"/>
                </a:solidFill>
                <a:latin typeface="Meiryo UI" panose="020B0604030504040204" pitchFamily="50" charset="-128"/>
                <a:ea typeface="Meiryo UI" panose="020B0604030504040204" pitchFamily="50" charset="-128"/>
              </a:rPr>
              <a:t>回（募集：校内チラシ等にて周知）</a:t>
            </a:r>
            <a:r>
              <a:rPr lang="en-US" altLang="ja-JP" sz="849" dirty="0">
                <a:solidFill>
                  <a:prstClr val="black"/>
                </a:solidFill>
                <a:latin typeface="Meiryo UI" panose="020B0604030504040204" pitchFamily="50" charset="-128"/>
                <a:ea typeface="Meiryo UI" panose="020B0604030504040204" pitchFamily="50" charset="-128"/>
              </a:rPr>
              <a:t>※</a:t>
            </a:r>
            <a:r>
              <a:rPr lang="ja-JP" altLang="en-US" sz="849" dirty="0">
                <a:solidFill>
                  <a:prstClr val="black"/>
                </a:solidFill>
                <a:latin typeface="Meiryo UI" panose="020B0604030504040204" pitchFamily="50" charset="-128"/>
                <a:ea typeface="Meiryo UI" panose="020B0604030504040204" pitchFamily="50" charset="-128"/>
              </a:rPr>
              <a:t>１回あたりの活動時間は３時間まで（府方針遵守）</a:t>
            </a:r>
            <a:endParaRPr lang="en-US" altLang="ja-JP" sz="1038" dirty="0">
              <a:solidFill>
                <a:prstClr val="black"/>
              </a:solidFill>
              <a:latin typeface="Meiryo UI" panose="020B0604030504040204" pitchFamily="50" charset="-128"/>
              <a:ea typeface="Meiryo UI" panose="020B0604030504040204" pitchFamily="50" charset="-128"/>
            </a:endParaRPr>
          </a:p>
          <a:p>
            <a:pPr defTabSz="431191">
              <a:defRPr/>
            </a:pPr>
            <a:endParaRPr lang="en-US" altLang="ja-JP" sz="377" dirty="0">
              <a:solidFill>
                <a:prstClr val="black"/>
              </a:solidFill>
              <a:latin typeface="Meiryo UI" panose="020B0604030504040204" pitchFamily="50" charset="-128"/>
              <a:ea typeface="Meiryo UI" panose="020B0604030504040204" pitchFamily="50" charset="-128"/>
            </a:endParaRPr>
          </a:p>
          <a:p>
            <a:pPr defTabSz="431191">
              <a:defRPr/>
            </a:pPr>
            <a:r>
              <a:rPr lang="en-US" altLang="ja-JP" sz="1038" dirty="0">
                <a:solidFill>
                  <a:prstClr val="black"/>
                </a:solidFill>
                <a:latin typeface="Meiryo UI" panose="020B0604030504040204" pitchFamily="50" charset="-128"/>
                <a:ea typeface="Meiryo UI" panose="020B0604030504040204" pitchFamily="50" charset="-128"/>
              </a:rPr>
              <a:t>【</a:t>
            </a:r>
            <a:r>
              <a:rPr lang="ja-JP" altLang="en-US" sz="1038" dirty="0">
                <a:solidFill>
                  <a:prstClr val="black"/>
                </a:solidFill>
                <a:latin typeface="Meiryo UI" panose="020B0604030504040204" pitchFamily="50" charset="-128"/>
                <a:ea typeface="Meiryo UI" panose="020B0604030504040204" pitchFamily="50" charset="-128"/>
              </a:rPr>
              <a:t>運営団体検証</a:t>
            </a:r>
            <a:r>
              <a:rPr lang="en-US" altLang="ja-JP" sz="1038" dirty="0">
                <a:solidFill>
                  <a:prstClr val="black"/>
                </a:solidFill>
                <a:latin typeface="Meiryo UI" panose="020B0604030504040204" pitchFamily="50" charset="-128"/>
                <a:ea typeface="Meiryo UI" panose="020B0604030504040204" pitchFamily="50" charset="-128"/>
              </a:rPr>
              <a:t>】</a:t>
            </a:r>
          </a:p>
          <a:p>
            <a:pPr defTabSz="431191">
              <a:defRPr/>
            </a:pPr>
            <a:r>
              <a:rPr lang="ja-JP" altLang="en-US" sz="1038" dirty="0">
                <a:solidFill>
                  <a:prstClr val="black"/>
                </a:solidFill>
                <a:latin typeface="Meiryo UI" panose="020B0604030504040204" pitchFamily="50" charset="-128"/>
                <a:ea typeface="Meiryo UI" panose="020B0604030504040204" pitchFamily="50" charset="-128"/>
              </a:rPr>
              <a:t> 生徒のニーズ、</a:t>
            </a:r>
            <a:r>
              <a:rPr lang="en-US" altLang="ja-JP" sz="1038" dirty="0">
                <a:solidFill>
                  <a:prstClr val="black"/>
                </a:solidFill>
                <a:latin typeface="Meiryo UI" panose="020B0604030504040204" pitchFamily="50" charset="-128"/>
                <a:ea typeface="Meiryo UI" panose="020B0604030504040204" pitchFamily="50" charset="-128"/>
              </a:rPr>
              <a:t>OB</a:t>
            </a:r>
            <a:r>
              <a:rPr lang="ja-JP" altLang="en-US" sz="1038" dirty="0">
                <a:solidFill>
                  <a:prstClr val="black"/>
                </a:solidFill>
                <a:latin typeface="Meiryo UI" panose="020B0604030504040204" pitchFamily="50" charset="-128"/>
                <a:ea typeface="Meiryo UI" panose="020B0604030504040204" pitchFamily="50" charset="-128"/>
              </a:rPr>
              <a:t>会（運営組織の確立）、大学生等を含めた地域クラブ活動の指導者確保方策</a:t>
            </a:r>
            <a:endParaRPr lang="en-US" altLang="ja-JP" sz="1038" dirty="0">
              <a:solidFill>
                <a:prstClr val="black"/>
              </a:solidFill>
              <a:latin typeface="Meiryo UI" panose="020B0604030504040204" pitchFamily="50" charset="-128"/>
              <a:ea typeface="Meiryo UI" panose="020B0604030504040204" pitchFamily="50" charset="-128"/>
            </a:endParaRPr>
          </a:p>
          <a:p>
            <a:pPr defTabSz="431191">
              <a:defRPr/>
            </a:pPr>
            <a:endParaRPr lang="en-US" altLang="ja-JP" sz="377" dirty="0">
              <a:solidFill>
                <a:prstClr val="black"/>
              </a:solidFill>
              <a:latin typeface="Meiryo UI" panose="020B0604030504040204" pitchFamily="50" charset="-128"/>
              <a:ea typeface="Meiryo UI" panose="020B0604030504040204" pitchFamily="50" charset="-128"/>
            </a:endParaRPr>
          </a:p>
          <a:p>
            <a:pPr defTabSz="431191">
              <a:defRPr/>
            </a:pPr>
            <a:r>
              <a:rPr lang="en-US" altLang="ja-JP" sz="1038" dirty="0">
                <a:solidFill>
                  <a:prstClr val="black"/>
                </a:solidFill>
                <a:latin typeface="Meiryo UI" panose="020B0604030504040204" pitchFamily="50" charset="-128"/>
                <a:ea typeface="Meiryo UI" panose="020B0604030504040204" pitchFamily="50" charset="-128"/>
              </a:rPr>
              <a:t>【</a:t>
            </a:r>
            <a:r>
              <a:rPr lang="ja-JP" altLang="en-US" sz="1038" dirty="0">
                <a:solidFill>
                  <a:prstClr val="black"/>
                </a:solidFill>
                <a:latin typeface="Meiryo UI" panose="020B0604030504040204" pitchFamily="50" charset="-128"/>
                <a:ea typeface="Meiryo UI" panose="020B0604030504040204" pitchFamily="50" charset="-128"/>
              </a:rPr>
              <a:t>収支構造検証</a:t>
            </a:r>
            <a:r>
              <a:rPr lang="en-US" altLang="ja-JP" sz="1038" dirty="0">
                <a:solidFill>
                  <a:prstClr val="black"/>
                </a:solidFill>
                <a:latin typeface="Meiryo UI" panose="020B0604030504040204" pitchFamily="50" charset="-128"/>
                <a:ea typeface="Meiryo UI" panose="020B0604030504040204" pitchFamily="50" charset="-128"/>
              </a:rPr>
              <a:t>】</a:t>
            </a:r>
          </a:p>
          <a:p>
            <a:pPr defTabSz="431191">
              <a:defRPr/>
            </a:pPr>
            <a:r>
              <a:rPr lang="ja-JP" altLang="en-US" sz="1038" dirty="0">
                <a:solidFill>
                  <a:prstClr val="black"/>
                </a:solidFill>
                <a:latin typeface="Meiryo UI" panose="020B0604030504040204" pitchFamily="50" charset="-128"/>
                <a:ea typeface="Meiryo UI" panose="020B0604030504040204" pitchFamily="50" charset="-128"/>
              </a:rPr>
              <a:t> ≪収入≫ 参加者</a:t>
            </a:r>
            <a:r>
              <a:rPr lang="en-US" altLang="ja-JP" sz="1038" dirty="0">
                <a:solidFill>
                  <a:prstClr val="black"/>
                </a:solidFill>
                <a:latin typeface="Meiryo UI" panose="020B0604030504040204" pitchFamily="50" charset="-128"/>
                <a:ea typeface="Meiryo UI" panose="020B0604030504040204" pitchFamily="50" charset="-128"/>
              </a:rPr>
              <a:t>(</a:t>
            </a:r>
            <a:r>
              <a:rPr lang="ja-JP" altLang="en-US" sz="1038" dirty="0">
                <a:solidFill>
                  <a:prstClr val="black"/>
                </a:solidFill>
                <a:latin typeface="Meiryo UI" panose="020B0604030504040204" pitchFamily="50" charset="-128"/>
                <a:ea typeface="Meiryo UI" panose="020B0604030504040204" pitchFamily="50" charset="-128"/>
              </a:rPr>
              <a:t>生徒</a:t>
            </a:r>
            <a:r>
              <a:rPr lang="en-US" altLang="ja-JP" sz="1038" dirty="0">
                <a:solidFill>
                  <a:prstClr val="black"/>
                </a:solidFill>
                <a:latin typeface="Meiryo UI" panose="020B0604030504040204" pitchFamily="50" charset="-128"/>
                <a:ea typeface="Meiryo UI" panose="020B0604030504040204" pitchFamily="50" charset="-128"/>
              </a:rPr>
              <a:t>)</a:t>
            </a:r>
            <a:r>
              <a:rPr lang="ja-JP" altLang="en-US" sz="1038" dirty="0">
                <a:solidFill>
                  <a:prstClr val="black"/>
                </a:solidFill>
                <a:latin typeface="Meiryo UI" panose="020B0604030504040204" pitchFamily="50" charset="-128"/>
                <a:ea typeface="Meiryo UI" panose="020B0604030504040204" pitchFamily="50" charset="-128"/>
              </a:rPr>
              <a:t>数等に基づく適正な受益者負担額の算出</a:t>
            </a:r>
            <a:endParaRPr lang="en-US" altLang="ja-JP" sz="1038" dirty="0">
              <a:solidFill>
                <a:prstClr val="black"/>
              </a:solidFill>
              <a:latin typeface="Meiryo UI" panose="020B0604030504040204" pitchFamily="50" charset="-128"/>
              <a:ea typeface="Meiryo UI" panose="020B0604030504040204" pitchFamily="50" charset="-128"/>
            </a:endParaRPr>
          </a:p>
          <a:p>
            <a:pPr defTabSz="431191">
              <a:defRPr/>
            </a:pPr>
            <a:r>
              <a:rPr lang="ja-JP" altLang="en-US" sz="1038" dirty="0">
                <a:solidFill>
                  <a:prstClr val="black"/>
                </a:solidFill>
                <a:latin typeface="Meiryo UI" panose="020B0604030504040204" pitchFamily="50" charset="-128"/>
                <a:ea typeface="Meiryo UI" panose="020B0604030504040204" pitchFamily="50" charset="-128"/>
              </a:rPr>
              <a:t> ≪支出≫ 事務局運営・年間活動回数・活動範囲等を含めた持続可能な活動の展開に必要となる経費の算出</a:t>
            </a:r>
            <a:endParaRPr lang="en-US" altLang="ja-JP" sz="1038" dirty="0">
              <a:solidFill>
                <a:prstClr val="black"/>
              </a:solidFill>
              <a:latin typeface="Meiryo UI" panose="020B0604030504040204" pitchFamily="50" charset="-128"/>
              <a:ea typeface="Meiryo UI" panose="020B0604030504040204" pitchFamily="50" charset="-128"/>
            </a:endParaRPr>
          </a:p>
        </p:txBody>
      </p:sp>
      <p:grpSp>
        <p:nvGrpSpPr>
          <p:cNvPr id="38" name="グループ化 37">
            <a:extLst>
              <a:ext uri="{FF2B5EF4-FFF2-40B4-BE49-F238E27FC236}">
                <a16:creationId xmlns:a16="http://schemas.microsoft.com/office/drawing/2014/main" id="{93428A3C-480D-4BDD-AF0D-8982A6C5ADAC}"/>
              </a:ext>
            </a:extLst>
          </p:cNvPr>
          <p:cNvGrpSpPr>
            <a:grpSpLocks noChangeAspect="1"/>
          </p:cNvGrpSpPr>
          <p:nvPr/>
        </p:nvGrpSpPr>
        <p:grpSpPr>
          <a:xfrm>
            <a:off x="669320" y="560312"/>
            <a:ext cx="1729159" cy="635200"/>
            <a:chOff x="4700792" y="862884"/>
            <a:chExt cx="2524259" cy="927277"/>
          </a:xfrm>
          <a:solidFill>
            <a:schemeClr val="accent5"/>
          </a:solidFill>
        </p:grpSpPr>
        <p:sp>
          <p:nvSpPr>
            <p:cNvPr id="40" name="片側の 2 つの角を丸めた四角形 4">
              <a:extLst>
                <a:ext uri="{FF2B5EF4-FFF2-40B4-BE49-F238E27FC236}">
                  <a16:creationId xmlns:a16="http://schemas.microsoft.com/office/drawing/2014/main" id="{2F5C6EB2-3F94-45F1-9FEF-F27E3B540C33}"/>
                </a:ext>
              </a:extLst>
            </p:cNvPr>
            <p:cNvSpPr/>
            <p:nvPr/>
          </p:nvSpPr>
          <p:spPr>
            <a:xfrm flipV="1">
              <a:off x="4700792" y="862884"/>
              <a:ext cx="2524259" cy="927277"/>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838" tIns="50420" rIns="100838" bIns="50420" numCol="1" spcCol="0" rtlCol="0" fromWordArt="0" anchor="ctr" anchorCtr="0" forceAA="0" compatLnSpc="1">
              <a:prstTxWarp prst="textNoShape">
                <a:avLst/>
              </a:prstTxWarp>
              <a:noAutofit/>
            </a:bodyPr>
            <a:lstStyle/>
            <a:p>
              <a:pPr algn="ctr" defTabSz="360150">
                <a:defRPr/>
              </a:pPr>
              <a:endParaRPr lang="ja-JP" altLang="en-US" sz="1261" dirty="0">
                <a:solidFill>
                  <a:prstClr val="white"/>
                </a:solidFill>
                <a:latin typeface="Calibri" panose="020F0502020204030204"/>
                <a:ea typeface="游ゴシック" panose="020B0400000000000000" pitchFamily="50" charset="-128"/>
              </a:endParaRPr>
            </a:p>
          </p:txBody>
        </p:sp>
        <p:sp>
          <p:nvSpPr>
            <p:cNvPr id="43" name="テキスト ボックス 42">
              <a:extLst>
                <a:ext uri="{FF2B5EF4-FFF2-40B4-BE49-F238E27FC236}">
                  <a16:creationId xmlns:a16="http://schemas.microsoft.com/office/drawing/2014/main" id="{4CB2AFB7-E01A-4CC0-98B2-97B562E50987}"/>
                </a:ext>
              </a:extLst>
            </p:cNvPr>
            <p:cNvSpPr txBox="1"/>
            <p:nvPr/>
          </p:nvSpPr>
          <p:spPr>
            <a:xfrm>
              <a:off x="4757596" y="1013067"/>
              <a:ext cx="2404053" cy="531108"/>
            </a:xfrm>
            <a:prstGeom prst="rect">
              <a:avLst/>
            </a:prstGeom>
            <a:grpFill/>
          </p:spPr>
          <p:txBody>
            <a:bodyPr wrap="square" rtlCol="0">
              <a:spAutoFit/>
            </a:bodyPr>
            <a:lstStyle/>
            <a:p>
              <a:pPr algn="ctr" defTabSz="360150">
                <a:defRPr/>
              </a:pPr>
              <a:r>
                <a:rPr lang="ja-JP" altLang="en-US" sz="1764" b="1" dirty="0">
                  <a:solidFill>
                    <a:prstClr val="white"/>
                  </a:solidFill>
                  <a:latin typeface="Meiryo UI" panose="020B0604030504040204" pitchFamily="50" charset="-128"/>
                  <a:ea typeface="Meiryo UI" panose="020B0604030504040204" pitchFamily="50" charset="-128"/>
                </a:rPr>
                <a:t>富田林中学校</a:t>
              </a:r>
            </a:p>
          </p:txBody>
        </p:sp>
      </p:grpSp>
      <p:sp>
        <p:nvSpPr>
          <p:cNvPr id="3" name="テキスト ボックス 2">
            <a:extLst>
              <a:ext uri="{FF2B5EF4-FFF2-40B4-BE49-F238E27FC236}">
                <a16:creationId xmlns:a16="http://schemas.microsoft.com/office/drawing/2014/main" id="{6C101F01-38E1-4831-A5DE-29C311CAABD1}"/>
              </a:ext>
            </a:extLst>
          </p:cNvPr>
          <p:cNvSpPr txBox="1"/>
          <p:nvPr/>
        </p:nvSpPr>
        <p:spPr>
          <a:xfrm>
            <a:off x="7939432" y="6943237"/>
            <a:ext cx="2156360" cy="228076"/>
          </a:xfrm>
          <a:prstGeom prst="rect">
            <a:avLst/>
          </a:prstGeom>
          <a:noFill/>
        </p:spPr>
        <p:txBody>
          <a:bodyPr wrap="none" rtlCol="0">
            <a:spAutoFit/>
          </a:bodyPr>
          <a:lstStyle/>
          <a:p>
            <a:pPr defTabSz="504200">
              <a:defRPr/>
            </a:pPr>
            <a:r>
              <a:rPr lang="en-US" altLang="ja-JP" sz="882" dirty="0">
                <a:solidFill>
                  <a:prstClr val="black"/>
                </a:solidFill>
                <a:latin typeface="Meiryo UI" panose="020B0604030504040204" pitchFamily="50" charset="-128"/>
                <a:ea typeface="Meiryo UI" panose="020B0604030504040204" pitchFamily="50" charset="-128"/>
              </a:rPr>
              <a:t>※</a:t>
            </a:r>
            <a:r>
              <a:rPr lang="ja-JP" altLang="en-US" sz="882" dirty="0">
                <a:solidFill>
                  <a:prstClr val="black"/>
                </a:solidFill>
                <a:latin typeface="Meiryo UI" panose="020B0604030504040204" pitchFamily="50" charset="-128"/>
                <a:ea typeface="Meiryo UI" panose="020B0604030504040204" pitchFamily="50" charset="-128"/>
              </a:rPr>
              <a:t>今後、内容が変更される場合があります。</a:t>
            </a:r>
          </a:p>
        </p:txBody>
      </p:sp>
      <p:sp>
        <p:nvSpPr>
          <p:cNvPr id="6" name="四角形: 角を丸くする 5">
            <a:extLst>
              <a:ext uri="{FF2B5EF4-FFF2-40B4-BE49-F238E27FC236}">
                <a16:creationId xmlns:a16="http://schemas.microsoft.com/office/drawing/2014/main" id="{2C7AEB43-24C9-4A4C-BE3B-3ABAF87A3945}"/>
              </a:ext>
            </a:extLst>
          </p:cNvPr>
          <p:cNvSpPr/>
          <p:nvPr/>
        </p:nvSpPr>
        <p:spPr>
          <a:xfrm>
            <a:off x="6586167" y="5573331"/>
            <a:ext cx="3290349" cy="1305453"/>
          </a:xfrm>
          <a:prstGeom prst="roundRect">
            <a:avLst>
              <a:gd name="adj" fmla="val 137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9700" tIns="39700" rtlCol="0" anchor="t" anchorCtr="0"/>
          <a:lstStyle/>
          <a:p>
            <a:pPr defTabSz="504200">
              <a:defRPr/>
            </a:pPr>
            <a:r>
              <a:rPr lang="ja-JP" altLang="en-US" sz="772" b="1" dirty="0">
                <a:solidFill>
                  <a:prstClr val="black"/>
                </a:solidFill>
                <a:latin typeface="Meiryo UI" panose="020B0604030504040204" pitchFamily="50" charset="-128"/>
                <a:ea typeface="Meiryo UI" panose="020B0604030504040204" pitchFamily="50" charset="-128"/>
              </a:rPr>
              <a:t>＜イメージ＞</a:t>
            </a:r>
          </a:p>
        </p:txBody>
      </p:sp>
      <p:pic>
        <p:nvPicPr>
          <p:cNvPr id="5" name="図 4">
            <a:extLst>
              <a:ext uri="{FF2B5EF4-FFF2-40B4-BE49-F238E27FC236}">
                <a16:creationId xmlns:a16="http://schemas.microsoft.com/office/drawing/2014/main" id="{9E89933C-6ED7-46C1-BACB-BBC11F1BBD03}"/>
              </a:ext>
            </a:extLst>
          </p:cNvPr>
          <p:cNvPicPr>
            <a:picLocks noChangeAspect="1"/>
          </p:cNvPicPr>
          <p:nvPr/>
        </p:nvPicPr>
        <p:blipFill>
          <a:blip r:embed="rId10"/>
          <a:stretch>
            <a:fillRect/>
          </a:stretch>
        </p:blipFill>
        <p:spPr>
          <a:xfrm>
            <a:off x="6696460" y="5817392"/>
            <a:ext cx="3103919" cy="989391"/>
          </a:xfrm>
          <a:prstGeom prst="rect">
            <a:avLst/>
          </a:prstGeom>
        </p:spPr>
      </p:pic>
      <p:sp>
        <p:nvSpPr>
          <p:cNvPr id="44" name="スライド番号プレースホルダー 6">
            <a:extLst>
              <a:ext uri="{FF2B5EF4-FFF2-40B4-BE49-F238E27FC236}">
                <a16:creationId xmlns:a16="http://schemas.microsoft.com/office/drawing/2014/main" id="{AE7C9E2C-C861-4021-AFD0-E0CABECD3495}"/>
              </a:ext>
            </a:extLst>
          </p:cNvPr>
          <p:cNvSpPr>
            <a:spLocks noGrp="1"/>
          </p:cNvSpPr>
          <p:nvPr>
            <p:ph type="sldNum" sz="quarter" idx="12"/>
          </p:nvPr>
        </p:nvSpPr>
        <p:spPr>
          <a:xfrm>
            <a:off x="9960251" y="7203716"/>
            <a:ext cx="377027" cy="276999"/>
          </a:xfrm>
        </p:spPr>
        <p:txBody>
          <a:bodyPr wrap="none">
            <a:spAutoFit/>
          </a:bodyPr>
          <a:lstStyle/>
          <a:p>
            <a:r>
              <a:rPr kumimoji="1" lang="en-US" altLang="ja-JP" sz="1200" dirty="0">
                <a:solidFill>
                  <a:schemeClr val="tx1"/>
                </a:solidFill>
                <a:latin typeface="Meiryo UI" panose="020B0604030504040204" pitchFamily="50" charset="-128"/>
                <a:ea typeface="Meiryo UI" panose="020B0604030504040204" pitchFamily="50" charset="-128"/>
              </a:rPr>
              <a:t>14</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3472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7FA6C079-4ADF-4483-BEF1-AE00ECDC9B82}"/>
              </a:ext>
            </a:extLst>
          </p:cNvPr>
          <p:cNvGrpSpPr/>
          <p:nvPr/>
        </p:nvGrpSpPr>
        <p:grpSpPr>
          <a:xfrm>
            <a:off x="557845" y="370978"/>
            <a:ext cx="1782524" cy="654804"/>
            <a:chOff x="248511" y="422776"/>
            <a:chExt cx="1616395" cy="593777"/>
          </a:xfrm>
        </p:grpSpPr>
        <p:sp>
          <p:nvSpPr>
            <p:cNvPr id="5" name="片側の 2 つの角を丸めた四角形 4"/>
            <p:cNvSpPr/>
            <p:nvPr/>
          </p:nvSpPr>
          <p:spPr>
            <a:xfrm flipV="1">
              <a:off x="248511" y="422776"/>
              <a:ext cx="1616395" cy="593777"/>
            </a:xfrm>
            <a:prstGeom prst="round2Same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41" tIns="43121" rIns="86241" bIns="43121" numCol="1" spcCol="0" rtlCol="0" fromWordArt="0" anchor="ctr" anchorCtr="0" forceAA="0" compatLnSpc="1">
              <a:prstTxWarp prst="textNoShape">
                <a:avLst/>
              </a:prstTxWarp>
              <a:noAutofit/>
            </a:bodyPr>
            <a:lstStyle/>
            <a:p>
              <a:pPr algn="ctr" defTabSz="308001">
                <a:defRPr/>
              </a:pPr>
              <a:endParaRPr lang="ja-JP" altLang="en-US" sz="1077" dirty="0">
                <a:solidFill>
                  <a:prstClr val="white"/>
                </a:solidFill>
                <a:latin typeface="Calibri" panose="020F0502020204030204"/>
                <a:ea typeface="游ゴシック" panose="020B0400000000000000" pitchFamily="50" charset="-128"/>
              </a:endParaRPr>
            </a:p>
          </p:txBody>
        </p:sp>
        <p:sp>
          <p:nvSpPr>
            <p:cNvPr id="6" name="テキスト ボックス 5"/>
            <p:cNvSpPr txBox="1"/>
            <p:nvPr/>
          </p:nvSpPr>
          <p:spPr>
            <a:xfrm>
              <a:off x="286997" y="518946"/>
              <a:ext cx="1539422" cy="354563"/>
            </a:xfrm>
            <a:prstGeom prst="rect">
              <a:avLst/>
            </a:prstGeom>
            <a:noFill/>
          </p:spPr>
          <p:txBody>
            <a:bodyPr wrap="square" rtlCol="0">
              <a:spAutoFit/>
            </a:bodyPr>
            <a:lstStyle/>
            <a:p>
              <a:pPr algn="ctr" defTabSz="308001">
                <a:defRPr/>
              </a:pPr>
              <a:r>
                <a:rPr lang="ja-JP" altLang="en-US" sz="1941" b="1" dirty="0">
                  <a:solidFill>
                    <a:prstClr val="white"/>
                  </a:solidFill>
                  <a:latin typeface="Meiryo UI" panose="020B0604030504040204" pitchFamily="50" charset="-128"/>
                  <a:ea typeface="Meiryo UI" panose="020B0604030504040204" pitchFamily="50" charset="-128"/>
                </a:rPr>
                <a:t>豊中市</a:t>
              </a:r>
              <a:r>
                <a:rPr lang="en-US" altLang="ja-JP" sz="1941" b="1" dirty="0">
                  <a:solidFill>
                    <a:prstClr val="white"/>
                  </a:solidFill>
                  <a:latin typeface="Meiryo UI" panose="020B0604030504040204" pitchFamily="50" charset="-128"/>
                  <a:ea typeface="Meiryo UI" panose="020B0604030504040204" pitchFamily="50" charset="-128"/>
                </a:rPr>
                <a:t>(</a:t>
              </a:r>
              <a:r>
                <a:rPr lang="ja-JP" altLang="en-US" sz="1941" b="1" dirty="0">
                  <a:solidFill>
                    <a:prstClr val="white"/>
                  </a:solidFill>
                  <a:latin typeface="Meiryo UI" panose="020B0604030504040204" pitchFamily="50" charset="-128"/>
                  <a:ea typeface="Meiryo UI" panose="020B0604030504040204" pitchFamily="50" charset="-128"/>
                </a:rPr>
                <a:t>継続</a:t>
              </a:r>
              <a:r>
                <a:rPr lang="en-US" altLang="ja-JP" sz="1941" b="1" dirty="0">
                  <a:solidFill>
                    <a:prstClr val="white"/>
                  </a:solidFill>
                  <a:latin typeface="Meiryo UI" panose="020B0604030504040204" pitchFamily="50" charset="-128"/>
                  <a:ea typeface="Meiryo UI" panose="020B0604030504040204" pitchFamily="50" charset="-128"/>
                </a:rPr>
                <a:t>)</a:t>
              </a:r>
              <a:endParaRPr lang="ja-JP" altLang="en-US" sz="1941" b="1" dirty="0">
                <a:solidFill>
                  <a:prstClr val="white"/>
                </a:solidFill>
                <a:latin typeface="Meiryo UI" panose="020B0604030504040204" pitchFamily="50" charset="-128"/>
                <a:ea typeface="Meiryo UI" panose="020B0604030504040204" pitchFamily="50" charset="-128"/>
              </a:endParaRPr>
            </a:p>
          </p:txBody>
        </p:sp>
      </p:grpSp>
      <p:cxnSp>
        <p:nvCxnSpPr>
          <p:cNvPr id="10" name="直線コネクタ 9"/>
          <p:cNvCxnSpPr/>
          <p:nvPr/>
        </p:nvCxnSpPr>
        <p:spPr>
          <a:xfrm>
            <a:off x="2387954" y="371360"/>
            <a:ext cx="7820900" cy="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2385427" y="1013331"/>
            <a:ext cx="7820900" cy="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2352696" y="365365"/>
            <a:ext cx="5336717" cy="676917"/>
          </a:xfrm>
          <a:prstGeom prst="rect">
            <a:avLst/>
          </a:prstGeom>
          <a:noFill/>
          <a:ln>
            <a:noFill/>
          </a:ln>
        </p:spPr>
        <p:txBody>
          <a:bodyPr wrap="none" rtlCol="0">
            <a:spAutoFit/>
          </a:bodyPr>
          <a:lstStyle/>
          <a:p>
            <a:pPr defTabSz="308001">
              <a:defRPr/>
            </a:pPr>
            <a:r>
              <a:rPr lang="ja-JP" altLang="en-US" sz="1103" b="1" dirty="0">
                <a:solidFill>
                  <a:srgbClr val="FFC000"/>
                </a:solidFill>
                <a:latin typeface="Meiryo UI" panose="020B0604030504040204" pitchFamily="50" charset="-128"/>
                <a:ea typeface="Meiryo UI" panose="020B0604030504040204" pitchFamily="50" charset="-128"/>
              </a:rPr>
              <a:t>令和６年度地域スポーツクラブ活動体制整備事業</a:t>
            </a:r>
            <a:endParaRPr lang="en-US" altLang="ja-JP" sz="1103" b="1" dirty="0">
              <a:solidFill>
                <a:srgbClr val="FFC000"/>
              </a:solidFill>
              <a:latin typeface="Meiryo UI" panose="020B0604030504040204" pitchFamily="50" charset="-128"/>
              <a:ea typeface="Meiryo UI" panose="020B0604030504040204" pitchFamily="50" charset="-128"/>
            </a:endParaRPr>
          </a:p>
          <a:p>
            <a:pPr defTabSz="308001">
              <a:defRPr/>
            </a:pPr>
            <a:r>
              <a:rPr lang="ja-JP" altLang="en-US" sz="1348" dirty="0">
                <a:solidFill>
                  <a:prstClr val="black"/>
                </a:solidFill>
                <a:latin typeface="Meiryo UI" panose="020B0604030504040204" pitchFamily="50" charset="-128"/>
                <a:ea typeface="Meiryo UI" panose="020B0604030504040204" pitchFamily="50" charset="-128"/>
              </a:rPr>
              <a:t>　</a:t>
            </a:r>
            <a:r>
              <a:rPr lang="ja-JP" altLang="en-US" sz="1348" b="1" dirty="0">
                <a:solidFill>
                  <a:srgbClr val="FF0000"/>
                </a:solidFill>
                <a:latin typeface="Meiryo UI" panose="020B0604030504040204" pitchFamily="50" charset="-128"/>
                <a:ea typeface="Meiryo UI" panose="020B0604030504040204" pitchFamily="50" charset="-128"/>
              </a:rPr>
              <a:t>● 地域団体との連携を強化し、休日の部活動の地域移行を進める。 </a:t>
            </a:r>
            <a:endParaRPr lang="en-US" altLang="ja-JP" sz="1348" b="1" dirty="0">
              <a:solidFill>
                <a:srgbClr val="FF0000"/>
              </a:solidFill>
              <a:latin typeface="Meiryo UI" panose="020B0604030504040204" pitchFamily="50" charset="-128"/>
              <a:ea typeface="Meiryo UI" panose="020B0604030504040204" pitchFamily="50" charset="-128"/>
            </a:endParaRPr>
          </a:p>
          <a:p>
            <a:pPr defTabSz="308001">
              <a:defRPr/>
            </a:pPr>
            <a:r>
              <a:rPr lang="ja-JP" altLang="en-US" sz="1348" b="1" dirty="0">
                <a:solidFill>
                  <a:srgbClr val="FF0000"/>
                </a:solidFill>
                <a:latin typeface="Meiryo UI" panose="020B0604030504040204" pitchFamily="50" charset="-128"/>
                <a:ea typeface="Meiryo UI" panose="020B0604030504040204" pitchFamily="50" charset="-128"/>
              </a:rPr>
              <a:t>　● 教職員の兼業兼職や保護者負担等の課題整理及び解消を進める。</a:t>
            </a:r>
            <a:endParaRPr lang="en-US" altLang="ja-JP" sz="1077" dirty="0">
              <a:solidFill>
                <a:prstClr val="black"/>
              </a:solidFill>
              <a:latin typeface="Meiryo UI" panose="020B0604030504040204" pitchFamily="50" charset="-128"/>
              <a:ea typeface="Meiryo UI" panose="020B0604030504040204" pitchFamily="50" charset="-128"/>
            </a:endParaRPr>
          </a:p>
        </p:txBody>
      </p:sp>
      <p:sp>
        <p:nvSpPr>
          <p:cNvPr id="8" name="正方形/長方形 7"/>
          <p:cNvSpPr/>
          <p:nvPr/>
        </p:nvSpPr>
        <p:spPr>
          <a:xfrm>
            <a:off x="555871" y="1567704"/>
            <a:ext cx="4757420" cy="5516252"/>
          </a:xfrm>
          <a:prstGeom prst="rect">
            <a:avLst/>
          </a:prstGeom>
          <a:solidFill>
            <a:schemeClr val="accent2">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t" anchorCtr="0"/>
          <a:lstStyle/>
          <a:p>
            <a:pPr defTabSz="308001"/>
            <a:endParaRPr lang="en-US" altLang="ja-JP" sz="661" dirty="0">
              <a:solidFill>
                <a:prstClr val="black"/>
              </a:solidFill>
              <a:latin typeface="Meiryo UI" panose="020B0604030504040204" pitchFamily="50" charset="-128"/>
              <a:ea typeface="Meiryo UI" panose="020B0604030504040204" pitchFamily="50" charset="-128"/>
            </a:endParaRPr>
          </a:p>
          <a:p>
            <a:pPr defTabSz="308001"/>
            <a:endParaRPr lang="ja-JP" altLang="en-US" sz="1213" dirty="0">
              <a:solidFill>
                <a:prstClr val="black"/>
              </a:solidFill>
              <a:latin typeface="Meiryo UI" panose="020B0604030504040204" pitchFamily="50" charset="-128"/>
              <a:ea typeface="Meiryo UI" panose="020B0604030504040204" pitchFamily="50" charset="-128"/>
            </a:endParaRPr>
          </a:p>
        </p:txBody>
      </p:sp>
      <p:sp>
        <p:nvSpPr>
          <p:cNvPr id="4" name="正方形/長方形 3"/>
          <p:cNvSpPr/>
          <p:nvPr/>
        </p:nvSpPr>
        <p:spPr>
          <a:xfrm>
            <a:off x="555870" y="1106891"/>
            <a:ext cx="4757419" cy="458474"/>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defTabSz="308001"/>
            <a:r>
              <a:rPr lang="ja-JP" altLang="en-US" sz="1509" b="1" dirty="0">
                <a:solidFill>
                  <a:prstClr val="white"/>
                </a:solidFill>
                <a:latin typeface="Meiryo UI" panose="020B0604030504040204" pitchFamily="50" charset="-128"/>
                <a:ea typeface="Meiryo UI" panose="020B0604030504040204" pitchFamily="50" charset="-128"/>
              </a:rPr>
              <a:t>合同ラグビー部</a:t>
            </a:r>
            <a:r>
              <a:rPr lang="en-US" altLang="ja-JP" sz="1509" b="1" dirty="0">
                <a:solidFill>
                  <a:prstClr val="white"/>
                </a:solidFill>
                <a:latin typeface="Meiryo UI" panose="020B0604030504040204" pitchFamily="50" charset="-128"/>
                <a:ea typeface="Meiryo UI" panose="020B0604030504040204" pitchFamily="50" charset="-128"/>
              </a:rPr>
              <a:t>×</a:t>
            </a:r>
            <a:r>
              <a:rPr lang="ja-JP" altLang="en-US" sz="1509" b="1" dirty="0">
                <a:solidFill>
                  <a:prstClr val="white"/>
                </a:solidFill>
                <a:latin typeface="Meiryo UI" panose="020B0604030504040204" pitchFamily="50" charset="-128"/>
                <a:ea typeface="Meiryo UI" panose="020B0604030504040204" pitchFamily="50" charset="-128"/>
              </a:rPr>
              <a:t>豊中市ラグビーユニオン</a:t>
            </a:r>
          </a:p>
        </p:txBody>
      </p:sp>
      <p:sp>
        <p:nvSpPr>
          <p:cNvPr id="12" name="正方形/長方形 11"/>
          <p:cNvSpPr/>
          <p:nvPr/>
        </p:nvSpPr>
        <p:spPr>
          <a:xfrm>
            <a:off x="5463216" y="1567704"/>
            <a:ext cx="4762498" cy="5516252"/>
          </a:xfrm>
          <a:prstGeom prst="rect">
            <a:avLst/>
          </a:prstGeom>
          <a:solidFill>
            <a:schemeClr val="accent2">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t" anchorCtr="0"/>
          <a:lstStyle/>
          <a:p>
            <a:pPr defTabSz="308001"/>
            <a:endParaRPr lang="en-US" altLang="ja-JP" sz="661" dirty="0">
              <a:solidFill>
                <a:prstClr val="black"/>
              </a:solidFill>
              <a:latin typeface="Meiryo UI" panose="020B0604030504040204" pitchFamily="50" charset="-128"/>
              <a:ea typeface="Meiryo UI" panose="020B0604030504040204" pitchFamily="50" charset="-128"/>
            </a:endParaRPr>
          </a:p>
          <a:p>
            <a:pPr defTabSz="308001"/>
            <a:endParaRPr lang="ja-JP" altLang="en-US" sz="1213" dirty="0">
              <a:solidFill>
                <a:prstClr val="black"/>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5463216" y="1106891"/>
            <a:ext cx="4762498" cy="464370"/>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defTabSz="308001"/>
            <a:r>
              <a:rPr lang="ja-JP" altLang="en-US" sz="1509" b="1" dirty="0">
                <a:solidFill>
                  <a:prstClr val="white"/>
                </a:solidFill>
                <a:latin typeface="Meiryo UI" panose="020B0604030504040204" pitchFamily="50" charset="-128"/>
                <a:ea typeface="Meiryo UI" panose="020B0604030504040204" pitchFamily="50" charset="-128"/>
              </a:rPr>
              <a:t>十六中学校</a:t>
            </a:r>
            <a:r>
              <a:rPr lang="en-US" altLang="ja-JP" sz="1509" b="1" dirty="0">
                <a:solidFill>
                  <a:prstClr val="white"/>
                </a:solidFill>
                <a:latin typeface="Meiryo UI" panose="020B0604030504040204" pitchFamily="50" charset="-128"/>
                <a:ea typeface="Meiryo UI" panose="020B0604030504040204" pitchFamily="50" charset="-128"/>
              </a:rPr>
              <a:t>×</a:t>
            </a:r>
            <a:r>
              <a:rPr lang="ja-JP" altLang="en-US" sz="1509" b="1" dirty="0">
                <a:solidFill>
                  <a:prstClr val="white"/>
                </a:solidFill>
                <a:latin typeface="Meiryo UI" panose="020B0604030504040204" pitchFamily="50" charset="-128"/>
                <a:ea typeface="Meiryo UI" panose="020B0604030504040204" pitchFamily="50" charset="-128"/>
              </a:rPr>
              <a:t>豊中剣道クラブ</a:t>
            </a:r>
          </a:p>
        </p:txBody>
      </p:sp>
      <p:sp>
        <p:nvSpPr>
          <p:cNvPr id="2" name="テキスト ボックス 1"/>
          <p:cNvSpPr txBox="1"/>
          <p:nvPr/>
        </p:nvSpPr>
        <p:spPr>
          <a:xfrm>
            <a:off x="944754" y="1647504"/>
            <a:ext cx="3826689" cy="363818"/>
          </a:xfrm>
          <a:prstGeom prst="rect">
            <a:avLst/>
          </a:prstGeom>
          <a:noFill/>
        </p:spPr>
        <p:txBody>
          <a:bodyPr wrap="none" rtlCol="0">
            <a:spAutoFit/>
          </a:bodyPr>
          <a:lstStyle/>
          <a:p>
            <a:pPr defTabSz="431191"/>
            <a:r>
              <a:rPr lang="ja-JP" altLang="en-US" sz="1764" b="1" dirty="0">
                <a:solidFill>
                  <a:prstClr val="black"/>
                </a:solidFill>
                <a:latin typeface="Meiryo UI" panose="020B0604030504040204" pitchFamily="50" charset="-128"/>
                <a:ea typeface="Meiryo UI" panose="020B0604030504040204" pitchFamily="50" charset="-128"/>
              </a:rPr>
              <a:t>合同ラグビー部の休日活動の地域移行</a:t>
            </a:r>
          </a:p>
        </p:txBody>
      </p:sp>
      <p:grpSp>
        <p:nvGrpSpPr>
          <p:cNvPr id="3" name="グループ化 2">
            <a:extLst>
              <a:ext uri="{FF2B5EF4-FFF2-40B4-BE49-F238E27FC236}">
                <a16:creationId xmlns:a16="http://schemas.microsoft.com/office/drawing/2014/main" id="{CF0E854E-7998-4B21-9AEF-A80D0B946011}"/>
              </a:ext>
            </a:extLst>
          </p:cNvPr>
          <p:cNvGrpSpPr/>
          <p:nvPr/>
        </p:nvGrpSpPr>
        <p:grpSpPr>
          <a:xfrm>
            <a:off x="652701" y="1641000"/>
            <a:ext cx="383339" cy="323336"/>
            <a:chOff x="429777" y="1578213"/>
            <a:chExt cx="347612" cy="293201"/>
          </a:xfrm>
        </p:grpSpPr>
        <p:sp>
          <p:nvSpPr>
            <p:cNvPr id="15" name="角丸四角形 14"/>
            <p:cNvSpPr/>
            <p:nvPr/>
          </p:nvSpPr>
          <p:spPr>
            <a:xfrm>
              <a:off x="430795" y="1646628"/>
              <a:ext cx="224786" cy="22478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white"/>
                </a:solidFill>
                <a:latin typeface="Calibri" panose="020F0502020204030204"/>
                <a:ea typeface="游ゴシック" panose="020B0400000000000000" pitchFamily="50" charset="-128"/>
              </a:endParaRPr>
            </a:p>
          </p:txBody>
        </p:sp>
        <p:sp>
          <p:nvSpPr>
            <p:cNvPr id="16" name="フレーム (半分) 15"/>
            <p:cNvSpPr/>
            <p:nvPr/>
          </p:nvSpPr>
          <p:spPr>
            <a:xfrm rot="2814574" flipH="1" flipV="1">
              <a:off x="523507" y="1484483"/>
              <a:ext cx="160151" cy="347612"/>
            </a:xfrm>
            <a:prstGeom prst="halfFram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black"/>
                </a:solidFill>
                <a:latin typeface="Calibri" panose="020F0502020204030204"/>
                <a:ea typeface="游ゴシック" panose="020B0400000000000000" pitchFamily="50" charset="-128"/>
              </a:endParaRPr>
            </a:p>
          </p:txBody>
        </p:sp>
      </p:grpSp>
      <p:sp>
        <p:nvSpPr>
          <p:cNvPr id="17" name="テキスト ボックス 16"/>
          <p:cNvSpPr txBox="1"/>
          <p:nvPr/>
        </p:nvSpPr>
        <p:spPr>
          <a:xfrm>
            <a:off x="5866987" y="1647504"/>
            <a:ext cx="3084499" cy="363818"/>
          </a:xfrm>
          <a:prstGeom prst="rect">
            <a:avLst/>
          </a:prstGeom>
          <a:noFill/>
        </p:spPr>
        <p:txBody>
          <a:bodyPr wrap="none" rtlCol="0">
            <a:spAutoFit/>
          </a:bodyPr>
          <a:lstStyle/>
          <a:p>
            <a:pPr defTabSz="431191"/>
            <a:r>
              <a:rPr lang="ja-JP" altLang="en-US" sz="1764" b="1" dirty="0">
                <a:solidFill>
                  <a:prstClr val="black"/>
                </a:solidFill>
                <a:latin typeface="Meiryo UI" panose="020B0604030504040204" pitchFamily="50" charset="-128"/>
                <a:ea typeface="Meiryo UI" panose="020B0604030504040204" pitchFamily="50" charset="-128"/>
              </a:rPr>
              <a:t>剣道部の休日活動の地域移行</a:t>
            </a:r>
          </a:p>
        </p:txBody>
      </p:sp>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555" y="2532866"/>
            <a:ext cx="1419934" cy="894560"/>
          </a:xfrm>
          <a:prstGeom prst="rect">
            <a:avLst/>
          </a:prstGeom>
        </p:spPr>
      </p:pic>
      <p:pic>
        <p:nvPicPr>
          <p:cNvPr id="22" name="図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960" y="3653923"/>
            <a:ext cx="1394402" cy="878474"/>
          </a:xfrm>
          <a:prstGeom prst="rect">
            <a:avLst/>
          </a:prstGeom>
        </p:spPr>
      </p:pic>
      <p:pic>
        <p:nvPicPr>
          <p:cNvPr id="25" name="図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5275" y="2939331"/>
            <a:ext cx="618762" cy="713956"/>
          </a:xfrm>
          <a:prstGeom prst="rect">
            <a:avLst/>
          </a:prstGeom>
        </p:spPr>
      </p:pic>
      <p:pic>
        <p:nvPicPr>
          <p:cNvPr id="27" name="図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9632" y="3801910"/>
            <a:ext cx="758336" cy="784654"/>
          </a:xfrm>
          <a:prstGeom prst="rect">
            <a:avLst/>
          </a:prstGeom>
        </p:spPr>
      </p:pic>
      <p:pic>
        <p:nvPicPr>
          <p:cNvPr id="31" name="図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4110" y="2299288"/>
            <a:ext cx="1717324" cy="1081914"/>
          </a:xfrm>
          <a:prstGeom prst="rect">
            <a:avLst/>
          </a:prstGeom>
        </p:spPr>
      </p:pic>
      <p:pic>
        <p:nvPicPr>
          <p:cNvPr id="32" name="図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8653" y="2627793"/>
            <a:ext cx="751074" cy="866625"/>
          </a:xfrm>
          <a:prstGeom prst="rect">
            <a:avLst/>
          </a:prstGeom>
        </p:spPr>
      </p:pic>
      <p:pic>
        <p:nvPicPr>
          <p:cNvPr id="35" name="図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225623" y="2646420"/>
            <a:ext cx="668517" cy="771282"/>
          </a:xfrm>
          <a:prstGeom prst="rect">
            <a:avLst/>
          </a:prstGeom>
        </p:spPr>
      </p:pic>
      <p:sp>
        <p:nvSpPr>
          <p:cNvPr id="38" name="テキスト ボックス 37"/>
          <p:cNvSpPr txBox="1"/>
          <p:nvPr/>
        </p:nvSpPr>
        <p:spPr>
          <a:xfrm>
            <a:off x="1705210" y="2380544"/>
            <a:ext cx="849913" cy="252057"/>
          </a:xfrm>
          <a:prstGeom prst="rect">
            <a:avLst/>
          </a:prstGeom>
          <a:noFill/>
        </p:spPr>
        <p:txBody>
          <a:bodyPr wrap="none" rtlCol="0" anchor="ctr" anchorCtr="0">
            <a:spAutoFit/>
          </a:bodyPr>
          <a:lstStyle/>
          <a:p>
            <a:pPr defTabSz="431191"/>
            <a:r>
              <a:rPr lang="ja-JP" altLang="en-US" sz="1038" b="1" dirty="0">
                <a:solidFill>
                  <a:prstClr val="black"/>
                </a:solidFill>
                <a:latin typeface="Meiryo UI" panose="020B0604030504040204" pitchFamily="50" charset="-128"/>
                <a:ea typeface="Meiryo UI" panose="020B0604030504040204" pitchFamily="50" charset="-128"/>
              </a:rPr>
              <a:t>第四中学校</a:t>
            </a:r>
          </a:p>
        </p:txBody>
      </p:sp>
      <p:sp>
        <p:nvSpPr>
          <p:cNvPr id="39" name="テキスト ボックス 38"/>
          <p:cNvSpPr txBox="1"/>
          <p:nvPr/>
        </p:nvSpPr>
        <p:spPr>
          <a:xfrm>
            <a:off x="792195" y="3522580"/>
            <a:ext cx="982961" cy="252057"/>
          </a:xfrm>
          <a:prstGeom prst="rect">
            <a:avLst/>
          </a:prstGeom>
          <a:noFill/>
        </p:spPr>
        <p:txBody>
          <a:bodyPr wrap="none" rtlCol="0" anchor="ctr" anchorCtr="0">
            <a:spAutoFit/>
          </a:bodyPr>
          <a:lstStyle/>
          <a:p>
            <a:pPr defTabSz="431191"/>
            <a:r>
              <a:rPr lang="ja-JP" altLang="en-US" sz="1038" b="1" dirty="0">
                <a:solidFill>
                  <a:prstClr val="black"/>
                </a:solidFill>
                <a:latin typeface="Meiryo UI" panose="020B0604030504040204" pitchFamily="50" charset="-128"/>
                <a:ea typeface="Meiryo UI" panose="020B0604030504040204" pitchFamily="50" charset="-128"/>
              </a:rPr>
              <a:t>第十二中学校</a:t>
            </a:r>
          </a:p>
        </p:txBody>
      </p:sp>
      <p:pic>
        <p:nvPicPr>
          <p:cNvPr id="49" name="図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0697" y="2558784"/>
            <a:ext cx="1818228" cy="1463576"/>
          </a:xfrm>
          <a:prstGeom prst="rect">
            <a:avLst/>
          </a:prstGeom>
          <a:ln>
            <a:noFill/>
          </a:ln>
          <a:effectLst>
            <a:softEdge rad="112500"/>
          </a:effectLst>
        </p:spPr>
      </p:pic>
      <p:pic>
        <p:nvPicPr>
          <p:cNvPr id="51" name="図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25152" y="3433184"/>
            <a:ext cx="617971" cy="662702"/>
          </a:xfrm>
          <a:prstGeom prst="rect">
            <a:avLst/>
          </a:prstGeom>
        </p:spPr>
      </p:pic>
      <p:pic>
        <p:nvPicPr>
          <p:cNvPr id="52" name="図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258343" y="3433184"/>
            <a:ext cx="744474" cy="662702"/>
          </a:xfrm>
          <a:prstGeom prst="rect">
            <a:avLst/>
          </a:prstGeom>
        </p:spPr>
      </p:pic>
      <p:sp>
        <p:nvSpPr>
          <p:cNvPr id="53" name="テキスト ボックス 52"/>
          <p:cNvSpPr txBox="1"/>
          <p:nvPr/>
        </p:nvSpPr>
        <p:spPr>
          <a:xfrm>
            <a:off x="6145410" y="4094970"/>
            <a:ext cx="1050288" cy="266355"/>
          </a:xfrm>
          <a:prstGeom prst="rect">
            <a:avLst/>
          </a:prstGeom>
          <a:noFill/>
        </p:spPr>
        <p:txBody>
          <a:bodyPr wrap="none" rtlCol="0" anchor="ctr" anchorCtr="0">
            <a:spAutoFit/>
          </a:bodyPr>
          <a:lstStyle/>
          <a:p>
            <a:pPr algn="ctr" defTabSz="431191"/>
            <a:r>
              <a:rPr lang="ja-JP" altLang="en-US" sz="1131" b="1" dirty="0">
                <a:solidFill>
                  <a:prstClr val="black"/>
                </a:solidFill>
                <a:latin typeface="Meiryo UI" panose="020B0604030504040204" pitchFamily="50" charset="-128"/>
                <a:ea typeface="Meiryo UI" panose="020B0604030504040204" pitchFamily="50" charset="-128"/>
              </a:rPr>
              <a:t>第十六中学校</a:t>
            </a:r>
          </a:p>
        </p:txBody>
      </p:sp>
      <p:sp>
        <p:nvSpPr>
          <p:cNvPr id="55" name="テキスト ボックス 54"/>
          <p:cNvSpPr txBox="1"/>
          <p:nvPr/>
        </p:nvSpPr>
        <p:spPr>
          <a:xfrm>
            <a:off x="8487798" y="4094970"/>
            <a:ext cx="1124026" cy="266355"/>
          </a:xfrm>
          <a:prstGeom prst="rect">
            <a:avLst/>
          </a:prstGeom>
          <a:noFill/>
        </p:spPr>
        <p:txBody>
          <a:bodyPr wrap="none" rtlCol="0" anchor="ctr" anchorCtr="0">
            <a:spAutoFit/>
          </a:bodyPr>
          <a:lstStyle/>
          <a:p>
            <a:pPr algn="ctr" defTabSz="431191"/>
            <a:r>
              <a:rPr lang="ja-JP" altLang="en-US" sz="1131" b="1" dirty="0">
                <a:solidFill>
                  <a:prstClr val="black"/>
                </a:solidFill>
                <a:latin typeface="Meiryo UI" panose="020B0604030504040204" pitchFamily="50" charset="-128"/>
                <a:ea typeface="Meiryo UI" panose="020B0604030504040204" pitchFamily="50" charset="-128"/>
              </a:rPr>
              <a:t>豊中剣道クラブ</a:t>
            </a:r>
          </a:p>
        </p:txBody>
      </p:sp>
      <p:sp>
        <p:nvSpPr>
          <p:cNvPr id="20" name="テキスト ボックス 19"/>
          <p:cNvSpPr txBox="1"/>
          <p:nvPr/>
        </p:nvSpPr>
        <p:spPr>
          <a:xfrm>
            <a:off x="5496376" y="4632647"/>
            <a:ext cx="4712390" cy="1221232"/>
          </a:xfrm>
          <a:prstGeom prst="rect">
            <a:avLst/>
          </a:prstGeom>
          <a:noFill/>
        </p:spPr>
        <p:txBody>
          <a:bodyPr wrap="square" rtlCol="0">
            <a:spAutoFit/>
          </a:bodyPr>
          <a:lstStyle/>
          <a:p>
            <a:pPr defTabSz="431191"/>
            <a:r>
              <a:rPr lang="en-US" altLang="ja-JP" sz="1131" dirty="0">
                <a:solidFill>
                  <a:prstClr val="black"/>
                </a:solidFill>
                <a:latin typeface="Meiryo UI" panose="020B0604030504040204" pitchFamily="50" charset="-128"/>
                <a:ea typeface="Meiryo UI" panose="020B0604030504040204" pitchFamily="50" charset="-128"/>
              </a:rPr>
              <a:t>【</a:t>
            </a:r>
            <a:r>
              <a:rPr lang="ja-JP" altLang="en-US" sz="1131" dirty="0">
                <a:solidFill>
                  <a:prstClr val="black"/>
                </a:solidFill>
                <a:latin typeface="Meiryo UI" panose="020B0604030504040204" pitchFamily="50" charset="-128"/>
                <a:ea typeface="Meiryo UI" panose="020B0604030504040204" pitchFamily="50" charset="-128"/>
              </a:rPr>
              <a:t>活動概要</a:t>
            </a:r>
            <a:r>
              <a:rPr lang="en-US" altLang="ja-JP" sz="1131" dirty="0">
                <a:solidFill>
                  <a:prstClr val="black"/>
                </a:solidFill>
                <a:latin typeface="Meiryo UI" panose="020B0604030504040204" pitchFamily="50" charset="-128"/>
                <a:ea typeface="Meiryo UI" panose="020B0604030504040204" pitchFamily="50" charset="-128"/>
              </a:rPr>
              <a:t>】</a:t>
            </a:r>
          </a:p>
          <a:p>
            <a:pPr defTabSz="431191"/>
            <a:r>
              <a:rPr lang="ja-JP" altLang="en-US" sz="1131" dirty="0">
                <a:solidFill>
                  <a:prstClr val="black"/>
                </a:solidFill>
                <a:latin typeface="Meiryo UI" panose="020B0604030504040204" pitchFamily="50" charset="-128"/>
                <a:ea typeface="Meiryo UI" panose="020B0604030504040204" pitchFamily="50" charset="-128"/>
              </a:rPr>
              <a:t>●平日は第十六中学校で単独で活動</a:t>
            </a:r>
            <a:endParaRPr lang="en-US" altLang="ja-JP" sz="1131" dirty="0">
              <a:solidFill>
                <a:prstClr val="black"/>
              </a:solidFill>
              <a:latin typeface="Meiryo UI" panose="020B0604030504040204" pitchFamily="50" charset="-128"/>
              <a:ea typeface="Meiryo UI" panose="020B0604030504040204" pitchFamily="50" charset="-128"/>
            </a:endParaRPr>
          </a:p>
          <a:p>
            <a:pPr defTabSz="431191"/>
            <a:r>
              <a:rPr lang="ja-JP" altLang="en-US" sz="1131" dirty="0">
                <a:solidFill>
                  <a:prstClr val="black"/>
                </a:solidFill>
                <a:latin typeface="Meiryo UI" panose="020B0604030504040204" pitchFamily="50" charset="-128"/>
                <a:ea typeface="Meiryo UI" panose="020B0604030504040204" pitchFamily="50" charset="-128"/>
              </a:rPr>
              <a:t>●休日は豊中剣道クラブとして活動</a:t>
            </a:r>
            <a:endParaRPr lang="en-US" altLang="ja-JP" sz="1131" dirty="0">
              <a:solidFill>
                <a:prstClr val="black"/>
              </a:solidFill>
              <a:latin typeface="Meiryo UI" panose="020B0604030504040204" pitchFamily="50" charset="-128"/>
              <a:ea typeface="Meiryo UI" panose="020B0604030504040204" pitchFamily="50" charset="-128"/>
            </a:endParaRPr>
          </a:p>
          <a:p>
            <a:pPr defTabSz="431191"/>
            <a:endParaRPr lang="en-US" altLang="ja-JP" sz="551" dirty="0">
              <a:solidFill>
                <a:prstClr val="black"/>
              </a:solidFill>
              <a:latin typeface="Meiryo UI" panose="020B0604030504040204" pitchFamily="50" charset="-128"/>
              <a:ea typeface="Meiryo UI" panose="020B0604030504040204" pitchFamily="50" charset="-128"/>
            </a:endParaRPr>
          </a:p>
          <a:p>
            <a:pPr defTabSz="431191"/>
            <a:r>
              <a:rPr lang="en-US" altLang="ja-JP" sz="1131" dirty="0">
                <a:solidFill>
                  <a:prstClr val="black"/>
                </a:solidFill>
                <a:latin typeface="Meiryo UI" panose="020B0604030504040204" pitchFamily="50" charset="-128"/>
                <a:ea typeface="Meiryo UI" panose="020B0604030504040204" pitchFamily="50" charset="-128"/>
              </a:rPr>
              <a:t>【 </a:t>
            </a:r>
            <a:r>
              <a:rPr lang="ja-JP" altLang="en-US" sz="1131" dirty="0">
                <a:solidFill>
                  <a:prstClr val="black"/>
                </a:solidFill>
                <a:latin typeface="Meiryo UI" panose="020B0604030504040204" pitchFamily="50" charset="-128"/>
                <a:ea typeface="Meiryo UI" panose="020B0604030504040204" pitchFamily="50" charset="-128"/>
              </a:rPr>
              <a:t>背　　景 </a:t>
            </a:r>
            <a:r>
              <a:rPr lang="en-US" altLang="ja-JP" sz="1131" dirty="0">
                <a:solidFill>
                  <a:prstClr val="black"/>
                </a:solidFill>
                <a:latin typeface="Meiryo UI" panose="020B0604030504040204" pitchFamily="50" charset="-128"/>
                <a:ea typeface="Meiryo UI" panose="020B0604030504040204" pitchFamily="50" charset="-128"/>
              </a:rPr>
              <a:t>】</a:t>
            </a:r>
          </a:p>
          <a:p>
            <a:pPr defTabSz="431191"/>
            <a:r>
              <a:rPr lang="ja-JP" altLang="en-US" sz="1131" dirty="0">
                <a:solidFill>
                  <a:prstClr val="black"/>
                </a:solidFill>
                <a:latin typeface="Meiryo UI" panose="020B0604030504040204" pitchFamily="50" charset="-128"/>
                <a:ea typeface="Meiryo UI" panose="020B0604030504040204" pitchFamily="50" charset="-128"/>
              </a:rPr>
              <a:t>●専門的な指導のできる顧問がおらず、剣道部の廃部・縮小が増加</a:t>
            </a:r>
            <a:endParaRPr lang="en-US" altLang="ja-JP" sz="1131" dirty="0">
              <a:solidFill>
                <a:prstClr val="black"/>
              </a:solidFill>
              <a:latin typeface="Meiryo UI" panose="020B0604030504040204" pitchFamily="50" charset="-128"/>
              <a:ea typeface="Meiryo UI" panose="020B0604030504040204" pitchFamily="50" charset="-128"/>
            </a:endParaRPr>
          </a:p>
          <a:p>
            <a:pPr defTabSz="431191"/>
            <a:r>
              <a:rPr lang="ja-JP" altLang="en-US" sz="1131" dirty="0">
                <a:solidFill>
                  <a:prstClr val="black"/>
                </a:solidFill>
                <a:latin typeface="Meiryo UI" panose="020B0604030504040204" pitchFamily="50" charset="-128"/>
                <a:ea typeface="Meiryo UI" panose="020B0604030504040204" pitchFamily="50" charset="-128"/>
              </a:rPr>
              <a:t>●豊中剣道クラブは</a:t>
            </a:r>
            <a:r>
              <a:rPr lang="en-US" altLang="ja-JP" sz="1131" dirty="0">
                <a:solidFill>
                  <a:prstClr val="black"/>
                </a:solidFill>
                <a:latin typeface="Meiryo UI" panose="020B0604030504040204" pitchFamily="50" charset="-128"/>
                <a:ea typeface="Meiryo UI" panose="020B0604030504040204" pitchFamily="50" charset="-128"/>
              </a:rPr>
              <a:t>2015</a:t>
            </a:r>
            <a:r>
              <a:rPr lang="ja-JP" altLang="en-US" sz="1131" dirty="0">
                <a:solidFill>
                  <a:prstClr val="black"/>
                </a:solidFill>
                <a:latin typeface="Meiryo UI" panose="020B0604030504040204" pitchFamily="50" charset="-128"/>
                <a:ea typeface="Meiryo UI" panose="020B0604030504040204" pitchFamily="50" charset="-128"/>
              </a:rPr>
              <a:t>年に発足以来、多くの中学生を受け入れてきた。</a:t>
            </a:r>
            <a:endParaRPr lang="en-US" altLang="ja-JP" sz="1131" dirty="0">
              <a:solidFill>
                <a:prstClr val="black"/>
              </a:solidFill>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590635" y="4632647"/>
            <a:ext cx="4710742" cy="1221232"/>
          </a:xfrm>
          <a:prstGeom prst="rect">
            <a:avLst/>
          </a:prstGeom>
          <a:noFill/>
        </p:spPr>
        <p:txBody>
          <a:bodyPr wrap="square" rtlCol="0">
            <a:spAutoFit/>
          </a:bodyPr>
          <a:lstStyle/>
          <a:p>
            <a:pPr defTabSz="431191"/>
            <a:r>
              <a:rPr lang="en-US" altLang="ja-JP" sz="1131" dirty="0">
                <a:solidFill>
                  <a:prstClr val="black"/>
                </a:solidFill>
                <a:latin typeface="Meiryo UI" panose="020B0604030504040204" pitchFamily="50" charset="-128"/>
                <a:ea typeface="Meiryo UI" panose="020B0604030504040204" pitchFamily="50" charset="-128"/>
              </a:rPr>
              <a:t>【</a:t>
            </a:r>
            <a:r>
              <a:rPr lang="ja-JP" altLang="en-US" sz="1131" dirty="0">
                <a:solidFill>
                  <a:prstClr val="black"/>
                </a:solidFill>
                <a:latin typeface="Meiryo UI" panose="020B0604030504040204" pitchFamily="50" charset="-128"/>
                <a:ea typeface="Meiryo UI" panose="020B0604030504040204" pitchFamily="50" charset="-128"/>
              </a:rPr>
              <a:t>活動概要</a:t>
            </a:r>
            <a:r>
              <a:rPr lang="en-US" altLang="ja-JP" sz="1131" dirty="0">
                <a:solidFill>
                  <a:prstClr val="black"/>
                </a:solidFill>
                <a:latin typeface="Meiryo UI" panose="020B0604030504040204" pitchFamily="50" charset="-128"/>
                <a:ea typeface="Meiryo UI" panose="020B0604030504040204" pitchFamily="50" charset="-128"/>
              </a:rPr>
              <a:t>】</a:t>
            </a:r>
          </a:p>
          <a:p>
            <a:pPr defTabSz="431191"/>
            <a:r>
              <a:rPr lang="ja-JP" altLang="en-US" sz="1131" dirty="0">
                <a:solidFill>
                  <a:prstClr val="black"/>
                </a:solidFill>
                <a:latin typeface="Meiryo UI" panose="020B0604030504040204" pitchFamily="50" charset="-128"/>
                <a:ea typeface="Meiryo UI" panose="020B0604030504040204" pitchFamily="50" charset="-128"/>
              </a:rPr>
              <a:t>●平日はラグビー部のある学校のみ単独で活動</a:t>
            </a:r>
            <a:endParaRPr lang="en-US" altLang="ja-JP" sz="1131" dirty="0">
              <a:solidFill>
                <a:prstClr val="black"/>
              </a:solidFill>
              <a:latin typeface="Meiryo UI" panose="020B0604030504040204" pitchFamily="50" charset="-128"/>
              <a:ea typeface="Meiryo UI" panose="020B0604030504040204" pitchFamily="50" charset="-128"/>
            </a:endParaRPr>
          </a:p>
          <a:p>
            <a:pPr defTabSz="431191"/>
            <a:r>
              <a:rPr lang="ja-JP" altLang="en-US" sz="1131" dirty="0">
                <a:solidFill>
                  <a:prstClr val="black"/>
                </a:solidFill>
                <a:latin typeface="Meiryo UI" panose="020B0604030504040204" pitchFamily="50" charset="-128"/>
                <a:ea typeface="Meiryo UI" panose="020B0604030504040204" pitchFamily="50" charset="-128"/>
              </a:rPr>
              <a:t>●休日は拠点校（第十二中学校）で専門的指導のできる指導者の下、活動</a:t>
            </a:r>
            <a:endParaRPr lang="en-US" altLang="ja-JP" sz="1131" dirty="0">
              <a:solidFill>
                <a:prstClr val="black"/>
              </a:solidFill>
              <a:latin typeface="Meiryo UI" panose="020B0604030504040204" pitchFamily="50" charset="-128"/>
              <a:ea typeface="Meiryo UI" panose="020B0604030504040204" pitchFamily="50" charset="-128"/>
            </a:endParaRPr>
          </a:p>
          <a:p>
            <a:pPr defTabSz="431191"/>
            <a:endParaRPr lang="en-US" altLang="ja-JP" sz="551" dirty="0">
              <a:solidFill>
                <a:prstClr val="black"/>
              </a:solidFill>
              <a:latin typeface="Meiryo UI" panose="020B0604030504040204" pitchFamily="50" charset="-128"/>
              <a:ea typeface="Meiryo UI" panose="020B0604030504040204" pitchFamily="50" charset="-128"/>
            </a:endParaRPr>
          </a:p>
          <a:p>
            <a:pPr defTabSz="431191"/>
            <a:r>
              <a:rPr lang="en-US" altLang="ja-JP" sz="1131" dirty="0">
                <a:solidFill>
                  <a:prstClr val="black"/>
                </a:solidFill>
                <a:latin typeface="Meiryo UI" panose="020B0604030504040204" pitchFamily="50" charset="-128"/>
                <a:ea typeface="Meiryo UI" panose="020B0604030504040204" pitchFamily="50" charset="-128"/>
              </a:rPr>
              <a:t>【 </a:t>
            </a:r>
            <a:r>
              <a:rPr lang="ja-JP" altLang="en-US" sz="1131" dirty="0">
                <a:solidFill>
                  <a:prstClr val="black"/>
                </a:solidFill>
                <a:latin typeface="Meiryo UI" panose="020B0604030504040204" pitchFamily="50" charset="-128"/>
                <a:ea typeface="Meiryo UI" panose="020B0604030504040204" pitchFamily="50" charset="-128"/>
              </a:rPr>
              <a:t>背  　景 </a:t>
            </a:r>
            <a:r>
              <a:rPr lang="en-US" altLang="ja-JP" sz="1131" dirty="0">
                <a:solidFill>
                  <a:prstClr val="black"/>
                </a:solidFill>
                <a:latin typeface="Meiryo UI" panose="020B0604030504040204" pitchFamily="50" charset="-128"/>
                <a:ea typeface="Meiryo UI" panose="020B0604030504040204" pitchFamily="50" charset="-128"/>
              </a:rPr>
              <a:t>】</a:t>
            </a:r>
          </a:p>
          <a:p>
            <a:pPr defTabSz="431191"/>
            <a:r>
              <a:rPr lang="ja-JP" altLang="en-US" sz="1131" dirty="0">
                <a:solidFill>
                  <a:prstClr val="black"/>
                </a:solidFill>
                <a:latin typeface="Meiryo UI" panose="020B0604030504040204" pitchFamily="50" charset="-128"/>
                <a:ea typeface="Meiryo UI" panose="020B0604030504040204" pitchFamily="50" charset="-128"/>
              </a:rPr>
              <a:t>●ラグビー部のある学校には専門的な指導をできる顧問がいない</a:t>
            </a:r>
            <a:endParaRPr lang="en-US" altLang="ja-JP" sz="1131" dirty="0">
              <a:solidFill>
                <a:prstClr val="black"/>
              </a:solidFill>
              <a:latin typeface="Meiryo UI" panose="020B0604030504040204" pitchFamily="50" charset="-128"/>
              <a:ea typeface="Meiryo UI" panose="020B0604030504040204" pitchFamily="50" charset="-128"/>
            </a:endParaRPr>
          </a:p>
          <a:p>
            <a:pPr defTabSz="431191"/>
            <a:r>
              <a:rPr lang="ja-JP" altLang="en-US" sz="1131" dirty="0">
                <a:solidFill>
                  <a:prstClr val="black"/>
                </a:solidFill>
                <a:latin typeface="Meiryo UI" panose="020B0604030504040204" pitchFamily="50" charset="-128"/>
                <a:ea typeface="Meiryo UI" panose="020B0604030504040204" pitchFamily="50" charset="-128"/>
              </a:rPr>
              <a:t>●地域にラグビーユニオンという団体があり、ラグビーを指導できる人材がいる</a:t>
            </a:r>
            <a:endParaRPr lang="en-US" altLang="ja-JP" sz="1131" dirty="0">
              <a:solidFill>
                <a:prstClr val="black"/>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592280" y="5847804"/>
            <a:ext cx="4684600" cy="11936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431191"/>
            <a:r>
              <a:rPr lang="ja-JP" altLang="en-US" sz="1158" b="1" u="sng" dirty="0">
                <a:solidFill>
                  <a:prstClr val="black"/>
                </a:solidFill>
                <a:latin typeface="Meiryo UI" panose="020B0604030504040204" pitchFamily="50" charset="-128"/>
                <a:ea typeface="Meiryo UI" panose="020B0604030504040204" pitchFamily="50" charset="-128"/>
              </a:rPr>
              <a:t>豊中市ラグビーユニオンについて</a:t>
            </a:r>
            <a:endParaRPr lang="en-US" altLang="ja-JP" sz="1158" dirty="0">
              <a:solidFill>
                <a:prstClr val="black"/>
              </a:solidFill>
              <a:latin typeface="Meiryo UI" panose="020B0604030504040204" pitchFamily="50" charset="-128"/>
              <a:ea typeface="Meiryo UI" panose="020B0604030504040204" pitchFamily="50" charset="-128"/>
            </a:endParaRPr>
          </a:p>
          <a:p>
            <a:pPr defTabSz="431191"/>
            <a:r>
              <a:rPr lang="ja-JP" altLang="en-US" sz="1158" dirty="0">
                <a:solidFill>
                  <a:prstClr val="black"/>
                </a:solidFill>
                <a:latin typeface="Meiryo UI" panose="020B0604030504040204" pitchFamily="50" charset="-128"/>
                <a:ea typeface="Meiryo UI" panose="020B0604030504040204" pitchFamily="50" charset="-128"/>
              </a:rPr>
              <a:t>●地域におけるラグビーの普及と振興を目的に設立された団体</a:t>
            </a:r>
            <a:endParaRPr lang="en-US" altLang="ja-JP" sz="1158" dirty="0">
              <a:solidFill>
                <a:prstClr val="black"/>
              </a:solidFill>
              <a:latin typeface="Meiryo UI" panose="020B0604030504040204" pitchFamily="50" charset="-128"/>
              <a:ea typeface="Meiryo UI" panose="020B0604030504040204" pitchFamily="50" charset="-128"/>
            </a:endParaRPr>
          </a:p>
          <a:p>
            <a:pPr defTabSz="431191"/>
            <a:r>
              <a:rPr lang="ja-JP" altLang="en-US" sz="1158" dirty="0">
                <a:solidFill>
                  <a:prstClr val="black"/>
                </a:solidFill>
                <a:latin typeface="Meiryo UI" panose="020B0604030504040204" pitchFamily="50" charset="-128"/>
                <a:ea typeface="Meiryo UI" panose="020B0604030504040204" pitchFamily="50" charset="-128"/>
              </a:rPr>
              <a:t>●豊中ラグビースクール等の団体が加盟しており、幼年から高齢者まで多世代</a:t>
            </a:r>
            <a:endParaRPr lang="en-US" altLang="ja-JP" sz="1158" dirty="0">
              <a:solidFill>
                <a:prstClr val="black"/>
              </a:solidFill>
              <a:latin typeface="Meiryo UI" panose="020B0604030504040204" pitchFamily="50" charset="-128"/>
              <a:ea typeface="Meiryo UI" panose="020B0604030504040204" pitchFamily="50" charset="-128"/>
            </a:endParaRPr>
          </a:p>
          <a:p>
            <a:pPr defTabSz="431191"/>
            <a:r>
              <a:rPr lang="ja-JP" altLang="en-US" sz="1158" dirty="0">
                <a:solidFill>
                  <a:prstClr val="black"/>
                </a:solidFill>
                <a:latin typeface="Meiryo UI" panose="020B0604030504040204" pitchFamily="50" charset="-128"/>
                <a:ea typeface="Meiryo UI" panose="020B0604030504040204" pitchFamily="50" charset="-128"/>
              </a:rPr>
              <a:t>　 のラガーマンが在籍</a:t>
            </a:r>
            <a:endParaRPr lang="en-US" altLang="ja-JP" sz="1158" dirty="0">
              <a:solidFill>
                <a:prstClr val="black"/>
              </a:solidFill>
              <a:latin typeface="Meiryo UI" panose="020B0604030504040204" pitchFamily="50" charset="-128"/>
              <a:ea typeface="Meiryo UI" panose="020B0604030504040204" pitchFamily="50" charset="-128"/>
            </a:endParaRPr>
          </a:p>
          <a:p>
            <a:pPr defTabSz="431191"/>
            <a:r>
              <a:rPr lang="ja-JP" altLang="en-US" sz="1158" dirty="0">
                <a:solidFill>
                  <a:prstClr val="black"/>
                </a:solidFill>
                <a:latin typeface="Meiryo UI" panose="020B0604030504040204" pitchFamily="50" charset="-128"/>
                <a:ea typeface="Meiryo UI" panose="020B0604030504040204" pitchFamily="50" charset="-128"/>
              </a:rPr>
              <a:t>●令和</a:t>
            </a:r>
            <a:r>
              <a:rPr lang="en-US" altLang="ja-JP" sz="1158" dirty="0">
                <a:solidFill>
                  <a:prstClr val="black"/>
                </a:solidFill>
                <a:latin typeface="Meiryo UI" panose="020B0604030504040204" pitchFamily="50" charset="-128"/>
                <a:ea typeface="Meiryo UI" panose="020B0604030504040204" pitchFamily="50" charset="-128"/>
              </a:rPr>
              <a:t>5</a:t>
            </a:r>
            <a:r>
              <a:rPr lang="ja-JP" altLang="en-US" sz="1158" dirty="0">
                <a:solidFill>
                  <a:prstClr val="black"/>
                </a:solidFill>
                <a:latin typeface="Meiryo UI" panose="020B0604030504040204" pitchFamily="50" charset="-128"/>
                <a:ea typeface="Meiryo UI" panose="020B0604030504040204" pitchFamily="50" charset="-128"/>
              </a:rPr>
              <a:t>年度同事業から指導者派遣型体験会や市主催ラグビー体験会に</a:t>
            </a:r>
            <a:endParaRPr lang="en-US" altLang="ja-JP" sz="1158" dirty="0">
              <a:solidFill>
                <a:prstClr val="black"/>
              </a:solidFill>
              <a:latin typeface="Meiryo UI" panose="020B0604030504040204" pitchFamily="50" charset="-128"/>
              <a:ea typeface="Meiryo UI" panose="020B0604030504040204" pitchFamily="50" charset="-128"/>
            </a:endParaRPr>
          </a:p>
          <a:p>
            <a:pPr defTabSz="431191"/>
            <a:r>
              <a:rPr lang="ja-JP" altLang="en-US" sz="1158" dirty="0">
                <a:solidFill>
                  <a:prstClr val="black"/>
                </a:solidFill>
                <a:latin typeface="Meiryo UI" panose="020B0604030504040204" pitchFamily="50" charset="-128"/>
                <a:ea typeface="Meiryo UI" panose="020B0604030504040204" pitchFamily="50" charset="-128"/>
              </a:rPr>
              <a:t>　 指導者を派遣しラグビー部の地域移行へ協力</a:t>
            </a:r>
          </a:p>
        </p:txBody>
      </p:sp>
      <p:sp>
        <p:nvSpPr>
          <p:cNvPr id="57" name="正方形/長方形 56"/>
          <p:cNvSpPr/>
          <p:nvPr/>
        </p:nvSpPr>
        <p:spPr>
          <a:xfrm>
            <a:off x="5502165" y="5847804"/>
            <a:ext cx="4684600" cy="11949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431191"/>
            <a:r>
              <a:rPr lang="ja-JP" altLang="en-US" sz="1158" b="1" u="sng" dirty="0">
                <a:solidFill>
                  <a:prstClr val="black"/>
                </a:solidFill>
                <a:latin typeface="Meiryo UI" panose="020B0604030504040204" pitchFamily="50" charset="-128"/>
                <a:ea typeface="Meiryo UI" panose="020B0604030504040204" pitchFamily="50" charset="-128"/>
              </a:rPr>
              <a:t>豊中剣道クラブについて</a:t>
            </a:r>
            <a:endParaRPr lang="en-US" altLang="ja-JP" sz="1158" b="1" u="sng" dirty="0">
              <a:solidFill>
                <a:prstClr val="black"/>
              </a:solidFill>
              <a:latin typeface="Meiryo UI" panose="020B0604030504040204" pitchFamily="50" charset="-128"/>
              <a:ea typeface="Meiryo UI" panose="020B0604030504040204" pitchFamily="50" charset="-128"/>
            </a:endParaRPr>
          </a:p>
          <a:p>
            <a:pPr defTabSz="431191"/>
            <a:endParaRPr lang="en-US" altLang="ja-JP" sz="441" dirty="0">
              <a:solidFill>
                <a:prstClr val="black"/>
              </a:solidFill>
              <a:latin typeface="Meiryo UI" panose="020B0604030504040204" pitchFamily="50" charset="-128"/>
              <a:ea typeface="Meiryo UI" panose="020B0604030504040204" pitchFamily="50" charset="-128"/>
            </a:endParaRPr>
          </a:p>
          <a:p>
            <a:pPr defTabSz="431191"/>
            <a:r>
              <a:rPr lang="ja-JP" altLang="en-US" sz="1158" dirty="0">
                <a:solidFill>
                  <a:prstClr val="black"/>
                </a:solidFill>
                <a:latin typeface="Meiryo UI" panose="020B0604030504040204" pitchFamily="50" charset="-128"/>
                <a:ea typeface="Meiryo UI" panose="020B0604030504040204" pitchFamily="50" charset="-128"/>
              </a:rPr>
              <a:t>●剣道を通した人間形成（中学生の健全育成）を目的に設立された団体</a:t>
            </a:r>
            <a:endParaRPr lang="en-US" altLang="ja-JP" sz="1158" dirty="0">
              <a:solidFill>
                <a:prstClr val="black"/>
              </a:solidFill>
              <a:latin typeface="Meiryo UI" panose="020B0604030504040204" pitchFamily="50" charset="-128"/>
              <a:ea typeface="Meiryo UI" panose="020B0604030504040204" pitchFamily="50" charset="-128"/>
            </a:endParaRPr>
          </a:p>
          <a:p>
            <a:pPr defTabSz="431191"/>
            <a:r>
              <a:rPr lang="ja-JP" altLang="en-US" sz="1158" dirty="0">
                <a:solidFill>
                  <a:prstClr val="black"/>
                </a:solidFill>
                <a:latin typeface="Meiryo UI" panose="020B0604030504040204" pitchFamily="50" charset="-128"/>
                <a:ea typeface="Meiryo UI" panose="020B0604030504040204" pitchFamily="50" charset="-128"/>
              </a:rPr>
              <a:t>●剣道部の所属に関わらず市内の中学生が剣道クラブに所属</a:t>
            </a:r>
            <a:endParaRPr lang="en-US" altLang="ja-JP" sz="1158" dirty="0">
              <a:solidFill>
                <a:prstClr val="black"/>
              </a:solidFill>
              <a:latin typeface="Meiryo UI" panose="020B0604030504040204" pitchFamily="50" charset="-128"/>
              <a:ea typeface="Meiryo UI" panose="020B0604030504040204" pitchFamily="50" charset="-128"/>
            </a:endParaRPr>
          </a:p>
          <a:p>
            <a:pPr defTabSz="431191"/>
            <a:r>
              <a:rPr lang="ja-JP" altLang="en-US" sz="1158" dirty="0">
                <a:solidFill>
                  <a:prstClr val="black"/>
                </a:solidFill>
                <a:latin typeface="Meiryo UI" panose="020B0604030504040204" pitchFamily="50" charset="-128"/>
                <a:ea typeface="Meiryo UI" panose="020B0604030504040204" pitchFamily="50" charset="-128"/>
              </a:rPr>
              <a:t>●現在は主に武道館ひびきにて活動</a:t>
            </a:r>
            <a:endParaRPr lang="en-US" altLang="ja-JP" sz="1158" dirty="0">
              <a:solidFill>
                <a:prstClr val="black"/>
              </a:solidFill>
              <a:latin typeface="Meiryo UI" panose="020B0604030504040204" pitchFamily="50" charset="-128"/>
              <a:ea typeface="Meiryo UI" panose="020B0604030504040204" pitchFamily="50" charset="-128"/>
            </a:endParaRPr>
          </a:p>
          <a:p>
            <a:pPr defTabSz="431191"/>
            <a:r>
              <a:rPr lang="ja-JP" altLang="en-US" sz="1158" dirty="0">
                <a:solidFill>
                  <a:prstClr val="black"/>
                </a:solidFill>
                <a:latin typeface="Meiryo UI" panose="020B0604030504040204" pitchFamily="50" charset="-128"/>
                <a:ea typeface="Meiryo UI" panose="020B0604030504040204" pitchFamily="50" charset="-128"/>
              </a:rPr>
              <a:t>●令和</a:t>
            </a:r>
            <a:r>
              <a:rPr lang="en-US" altLang="ja-JP" sz="1158" dirty="0">
                <a:solidFill>
                  <a:prstClr val="black"/>
                </a:solidFill>
                <a:latin typeface="Meiryo UI" panose="020B0604030504040204" pitchFamily="50" charset="-128"/>
                <a:ea typeface="Meiryo UI" panose="020B0604030504040204" pitchFamily="50" charset="-128"/>
              </a:rPr>
              <a:t>6</a:t>
            </a:r>
            <a:r>
              <a:rPr lang="ja-JP" altLang="en-US" sz="1158" dirty="0">
                <a:solidFill>
                  <a:prstClr val="black"/>
                </a:solidFill>
                <a:latin typeface="Meiryo UI" panose="020B0604030504040204" pitchFamily="50" charset="-128"/>
                <a:ea typeface="Meiryo UI" panose="020B0604030504040204" pitchFamily="50" charset="-128"/>
              </a:rPr>
              <a:t>年度より地域クラブとして大阪中体連の大会に参加予定</a:t>
            </a:r>
          </a:p>
        </p:txBody>
      </p:sp>
      <p:sp>
        <p:nvSpPr>
          <p:cNvPr id="48" name="正方形/長方形 47"/>
          <p:cNvSpPr/>
          <p:nvPr/>
        </p:nvSpPr>
        <p:spPr>
          <a:xfrm>
            <a:off x="3130271" y="2062615"/>
            <a:ext cx="1985000" cy="2540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white"/>
              </a:solidFill>
              <a:latin typeface="Calibri" panose="020F0502020204030204"/>
              <a:ea typeface="游ゴシック" panose="020B0400000000000000" pitchFamily="50" charset="-128"/>
            </a:endParaRPr>
          </a:p>
        </p:txBody>
      </p:sp>
      <p:sp>
        <p:nvSpPr>
          <p:cNvPr id="62" name="正方形/長方形 61"/>
          <p:cNvSpPr/>
          <p:nvPr/>
        </p:nvSpPr>
        <p:spPr>
          <a:xfrm>
            <a:off x="759066" y="2062615"/>
            <a:ext cx="1985000" cy="2540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white"/>
              </a:solidFill>
              <a:latin typeface="Calibri" panose="020F0502020204030204"/>
              <a:ea typeface="游ゴシック" panose="020B0400000000000000" pitchFamily="50" charset="-128"/>
            </a:endParaRPr>
          </a:p>
        </p:txBody>
      </p:sp>
      <p:sp>
        <p:nvSpPr>
          <p:cNvPr id="63" name="テキスト ボックス 62"/>
          <p:cNvSpPr txBox="1"/>
          <p:nvPr/>
        </p:nvSpPr>
        <p:spPr>
          <a:xfrm>
            <a:off x="1220813" y="2077783"/>
            <a:ext cx="1061508" cy="324576"/>
          </a:xfrm>
          <a:prstGeom prst="rect">
            <a:avLst/>
          </a:prstGeom>
          <a:noFill/>
        </p:spPr>
        <p:txBody>
          <a:bodyPr wrap="none" rtlCol="0">
            <a:spAutoFit/>
          </a:bodyPr>
          <a:lstStyle/>
          <a:p>
            <a:pPr algn="ctr" defTabSz="431191"/>
            <a:r>
              <a:rPr lang="ja-JP" altLang="en-US" sz="1509" b="1" dirty="0">
                <a:solidFill>
                  <a:prstClr val="black"/>
                </a:solidFill>
                <a:latin typeface="Meiryo UI" panose="020B0604030504040204" pitchFamily="50" charset="-128"/>
                <a:ea typeface="Meiryo UI" panose="020B0604030504040204" pitchFamily="50" charset="-128"/>
              </a:rPr>
              <a:t>平日・休日</a:t>
            </a:r>
          </a:p>
        </p:txBody>
      </p:sp>
      <p:sp>
        <p:nvSpPr>
          <p:cNvPr id="64" name="テキスト ボックス 63"/>
          <p:cNvSpPr txBox="1"/>
          <p:nvPr/>
        </p:nvSpPr>
        <p:spPr>
          <a:xfrm>
            <a:off x="3836476" y="2071818"/>
            <a:ext cx="572593" cy="324576"/>
          </a:xfrm>
          <a:prstGeom prst="rect">
            <a:avLst/>
          </a:prstGeom>
          <a:noFill/>
        </p:spPr>
        <p:txBody>
          <a:bodyPr wrap="none" rtlCol="0">
            <a:spAutoFit/>
          </a:bodyPr>
          <a:lstStyle/>
          <a:p>
            <a:pPr algn="ctr" defTabSz="431191"/>
            <a:r>
              <a:rPr lang="ja-JP" altLang="en-US" sz="1509" b="1" dirty="0">
                <a:solidFill>
                  <a:prstClr val="black"/>
                </a:solidFill>
                <a:latin typeface="Meiryo UI" panose="020B0604030504040204" pitchFamily="50" charset="-128"/>
                <a:ea typeface="Meiryo UI" panose="020B0604030504040204" pitchFamily="50" charset="-128"/>
              </a:rPr>
              <a:t>休日</a:t>
            </a:r>
          </a:p>
        </p:txBody>
      </p:sp>
      <p:sp>
        <p:nvSpPr>
          <p:cNvPr id="65" name="正方形/長方形 64"/>
          <p:cNvSpPr/>
          <p:nvPr/>
        </p:nvSpPr>
        <p:spPr>
          <a:xfrm>
            <a:off x="5674540" y="2062614"/>
            <a:ext cx="1985000" cy="2540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white"/>
              </a:solidFill>
              <a:latin typeface="Calibri" panose="020F0502020204030204"/>
              <a:ea typeface="游ゴシック" panose="020B0400000000000000" pitchFamily="50" charset="-128"/>
            </a:endParaRPr>
          </a:p>
        </p:txBody>
      </p:sp>
      <p:sp>
        <p:nvSpPr>
          <p:cNvPr id="66" name="正方形/長方形 65"/>
          <p:cNvSpPr/>
          <p:nvPr/>
        </p:nvSpPr>
        <p:spPr>
          <a:xfrm>
            <a:off x="8051113" y="2062614"/>
            <a:ext cx="1983581" cy="2540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white"/>
              </a:solidFill>
              <a:latin typeface="Calibri" panose="020F0502020204030204"/>
              <a:ea typeface="游ゴシック" panose="020B0400000000000000" pitchFamily="50" charset="-128"/>
            </a:endParaRPr>
          </a:p>
        </p:txBody>
      </p:sp>
      <p:pic>
        <p:nvPicPr>
          <p:cNvPr id="70" name="図 6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25731" y="3340230"/>
            <a:ext cx="371641" cy="663643"/>
          </a:xfrm>
          <a:prstGeom prst="rect">
            <a:avLst/>
          </a:prstGeom>
        </p:spPr>
      </p:pic>
      <p:pic>
        <p:nvPicPr>
          <p:cNvPr id="72" name="図 7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69006" y="3323472"/>
            <a:ext cx="385047" cy="687583"/>
          </a:xfrm>
          <a:prstGeom prst="rect">
            <a:avLst/>
          </a:prstGeom>
        </p:spPr>
      </p:pic>
      <p:sp>
        <p:nvSpPr>
          <p:cNvPr id="77" name="テキスト ボックス 76"/>
          <p:cNvSpPr txBox="1"/>
          <p:nvPr/>
        </p:nvSpPr>
        <p:spPr>
          <a:xfrm>
            <a:off x="4161990" y="3994436"/>
            <a:ext cx="913100" cy="363818"/>
          </a:xfrm>
          <a:prstGeom prst="rect">
            <a:avLst/>
          </a:prstGeom>
          <a:solidFill>
            <a:srgbClr val="009999"/>
          </a:solidFill>
          <a:ln>
            <a:solidFill>
              <a:schemeClr val="tx1"/>
            </a:solidFill>
          </a:ln>
        </p:spPr>
        <p:txBody>
          <a:bodyPr wrap="square" lIns="39700" rIns="39700" rtlCol="0">
            <a:spAutoFit/>
          </a:bodyPr>
          <a:lstStyle/>
          <a:p>
            <a:pPr algn="ctr" defTabSz="431191"/>
            <a:r>
              <a:rPr lang="ja-JP" altLang="en-US" sz="882" b="1" dirty="0">
                <a:solidFill>
                  <a:prstClr val="white"/>
                </a:solidFill>
                <a:latin typeface="Meiryo UI" panose="020B0604030504040204" pitchFamily="50" charset="-128"/>
                <a:ea typeface="Meiryo UI" panose="020B0604030504040204" pitchFamily="50" charset="-128"/>
              </a:rPr>
              <a:t>教職員</a:t>
            </a:r>
            <a:endParaRPr lang="en-US" altLang="ja-JP" sz="882" b="1" dirty="0">
              <a:solidFill>
                <a:prstClr val="white"/>
              </a:solidFill>
              <a:latin typeface="Meiryo UI" panose="020B0604030504040204" pitchFamily="50" charset="-128"/>
              <a:ea typeface="Meiryo UI" panose="020B0604030504040204" pitchFamily="50" charset="-128"/>
            </a:endParaRPr>
          </a:p>
          <a:p>
            <a:pPr algn="ctr" defTabSz="431191"/>
            <a:r>
              <a:rPr lang="ja-JP" altLang="en-US" sz="882" b="1" dirty="0">
                <a:solidFill>
                  <a:prstClr val="white"/>
                </a:solidFill>
                <a:latin typeface="Meiryo UI" panose="020B0604030504040204" pitchFamily="50" charset="-128"/>
                <a:ea typeface="Meiryo UI" panose="020B0604030504040204" pitchFamily="50" charset="-128"/>
              </a:rPr>
              <a:t>（兼職兼業）</a:t>
            </a:r>
          </a:p>
        </p:txBody>
      </p:sp>
      <p:sp>
        <p:nvSpPr>
          <p:cNvPr id="78" name="テキスト ボックス 77"/>
          <p:cNvSpPr txBox="1"/>
          <p:nvPr/>
        </p:nvSpPr>
        <p:spPr>
          <a:xfrm>
            <a:off x="3812224" y="4357444"/>
            <a:ext cx="617477" cy="266355"/>
          </a:xfrm>
          <a:prstGeom prst="rect">
            <a:avLst/>
          </a:prstGeom>
          <a:noFill/>
        </p:spPr>
        <p:txBody>
          <a:bodyPr wrap="none" rtlCol="0" anchor="ctr" anchorCtr="0">
            <a:spAutoFit/>
          </a:bodyPr>
          <a:lstStyle/>
          <a:p>
            <a:pPr algn="ctr" defTabSz="431191"/>
            <a:r>
              <a:rPr lang="ja-JP" altLang="en-US" sz="1131" b="1" dirty="0">
                <a:solidFill>
                  <a:prstClr val="black"/>
                </a:solidFill>
                <a:latin typeface="Meiryo UI" panose="020B0604030504040204" pitchFamily="50" charset="-128"/>
                <a:ea typeface="Meiryo UI" panose="020B0604030504040204" pitchFamily="50" charset="-128"/>
              </a:rPr>
              <a:t>指導者</a:t>
            </a:r>
          </a:p>
        </p:txBody>
      </p:sp>
      <p:pic>
        <p:nvPicPr>
          <p:cNvPr id="79" name="図 7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26349" y="2699473"/>
            <a:ext cx="472987" cy="844618"/>
          </a:xfrm>
          <a:prstGeom prst="rect">
            <a:avLst/>
          </a:prstGeom>
        </p:spPr>
      </p:pic>
      <p:pic>
        <p:nvPicPr>
          <p:cNvPr id="80" name="図 7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67029" y="3574956"/>
            <a:ext cx="541231" cy="966483"/>
          </a:xfrm>
          <a:prstGeom prst="rect">
            <a:avLst/>
          </a:prstGeom>
        </p:spPr>
      </p:pic>
      <p:pic>
        <p:nvPicPr>
          <p:cNvPr id="69" name="図 68"/>
          <p:cNvPicPr>
            <a:picLocks noChangeAspect="1"/>
          </p:cNvPicPr>
          <p:nvPr/>
        </p:nvPicPr>
        <p:blipFill>
          <a:blip r:embed="rId14"/>
          <a:stretch>
            <a:fillRect/>
          </a:stretch>
        </p:blipFill>
        <p:spPr>
          <a:xfrm>
            <a:off x="3169142" y="4002502"/>
            <a:ext cx="922337" cy="357300"/>
          </a:xfrm>
          <a:prstGeom prst="rect">
            <a:avLst/>
          </a:prstGeom>
          <a:ln>
            <a:solidFill>
              <a:schemeClr val="tx1"/>
            </a:solidFill>
          </a:ln>
        </p:spPr>
      </p:pic>
      <p:sp>
        <p:nvSpPr>
          <p:cNvPr id="82" name="テキスト ボックス 81"/>
          <p:cNvSpPr txBox="1"/>
          <p:nvPr/>
        </p:nvSpPr>
        <p:spPr>
          <a:xfrm>
            <a:off x="6136287" y="2073325"/>
            <a:ext cx="1061508" cy="324576"/>
          </a:xfrm>
          <a:prstGeom prst="rect">
            <a:avLst/>
          </a:prstGeom>
          <a:noFill/>
        </p:spPr>
        <p:txBody>
          <a:bodyPr wrap="none" rtlCol="0">
            <a:spAutoFit/>
          </a:bodyPr>
          <a:lstStyle/>
          <a:p>
            <a:pPr algn="ctr" defTabSz="431191"/>
            <a:r>
              <a:rPr lang="ja-JP" altLang="en-US" sz="1509" b="1" dirty="0">
                <a:solidFill>
                  <a:prstClr val="black"/>
                </a:solidFill>
                <a:latin typeface="Meiryo UI" panose="020B0604030504040204" pitchFamily="50" charset="-128"/>
                <a:ea typeface="Meiryo UI" panose="020B0604030504040204" pitchFamily="50" charset="-128"/>
              </a:rPr>
              <a:t>平日・休日</a:t>
            </a:r>
          </a:p>
        </p:txBody>
      </p:sp>
      <p:sp>
        <p:nvSpPr>
          <p:cNvPr id="83" name="テキスト ボックス 82"/>
          <p:cNvSpPr txBox="1"/>
          <p:nvPr/>
        </p:nvSpPr>
        <p:spPr>
          <a:xfrm>
            <a:off x="8756607" y="2067360"/>
            <a:ext cx="572593" cy="324576"/>
          </a:xfrm>
          <a:prstGeom prst="rect">
            <a:avLst/>
          </a:prstGeom>
          <a:noFill/>
        </p:spPr>
        <p:txBody>
          <a:bodyPr wrap="none" rtlCol="0">
            <a:spAutoFit/>
          </a:bodyPr>
          <a:lstStyle/>
          <a:p>
            <a:pPr algn="ctr" defTabSz="431191"/>
            <a:r>
              <a:rPr lang="ja-JP" altLang="en-US" sz="1509" b="1" dirty="0">
                <a:solidFill>
                  <a:prstClr val="black"/>
                </a:solidFill>
                <a:latin typeface="Meiryo UI" panose="020B0604030504040204" pitchFamily="50" charset="-128"/>
                <a:ea typeface="Meiryo UI" panose="020B0604030504040204" pitchFamily="50" charset="-128"/>
              </a:rPr>
              <a:t>休日</a:t>
            </a:r>
            <a:endParaRPr lang="ja-JP" altLang="en-US" sz="1131" b="1" dirty="0">
              <a:solidFill>
                <a:prstClr val="black"/>
              </a:solidFill>
              <a:latin typeface="Meiryo UI" panose="020B0604030504040204" pitchFamily="50" charset="-128"/>
              <a:ea typeface="Meiryo UI" panose="020B0604030504040204" pitchFamily="50" charset="-128"/>
            </a:endParaRPr>
          </a:p>
        </p:txBody>
      </p:sp>
      <p:pic>
        <p:nvPicPr>
          <p:cNvPr id="84" name="図 83"/>
          <p:cNvPicPr/>
          <p:nvPr/>
        </p:nvPicPr>
        <p:blipFill>
          <a:blip r:embed="rId15" cstate="print">
            <a:extLst>
              <a:ext uri="{28A0092B-C50C-407E-A947-70E740481C1C}">
                <a14:useLocalDpi xmlns:a14="http://schemas.microsoft.com/office/drawing/2010/main" val="0"/>
              </a:ext>
            </a:extLst>
          </a:blip>
          <a:stretch>
            <a:fillRect/>
          </a:stretch>
        </p:blipFill>
        <p:spPr>
          <a:xfrm>
            <a:off x="5759865" y="2423355"/>
            <a:ext cx="1805136" cy="1435255"/>
          </a:xfrm>
          <a:prstGeom prst="rect">
            <a:avLst/>
          </a:prstGeom>
        </p:spPr>
      </p:pic>
      <p:pic>
        <p:nvPicPr>
          <p:cNvPr id="47" name="図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28567" y="3433184"/>
            <a:ext cx="617971" cy="662702"/>
          </a:xfrm>
          <a:prstGeom prst="rect">
            <a:avLst/>
          </a:prstGeom>
        </p:spPr>
      </p:pic>
      <p:pic>
        <p:nvPicPr>
          <p:cNvPr id="50" name="図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878916" y="3433184"/>
            <a:ext cx="744474" cy="662702"/>
          </a:xfrm>
          <a:prstGeom prst="rect">
            <a:avLst/>
          </a:prstGeom>
        </p:spPr>
      </p:pic>
      <p:sp>
        <p:nvSpPr>
          <p:cNvPr id="24" name="右矢印吹き出し 23"/>
          <p:cNvSpPr/>
          <p:nvPr/>
        </p:nvSpPr>
        <p:spPr>
          <a:xfrm>
            <a:off x="1792188" y="2119583"/>
            <a:ext cx="2104100" cy="251016"/>
          </a:xfrm>
          <a:prstGeom prst="rightArrowCallout">
            <a:avLst>
              <a:gd name="adj1" fmla="val 25000"/>
              <a:gd name="adj2" fmla="val 25000"/>
              <a:gd name="adj3" fmla="val 25000"/>
              <a:gd name="adj4" fmla="val 1857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white"/>
              </a:solidFill>
              <a:latin typeface="Calibri" panose="020F0502020204030204"/>
              <a:ea typeface="游ゴシック" panose="020B0400000000000000" pitchFamily="50" charset="-128"/>
            </a:endParaRPr>
          </a:p>
        </p:txBody>
      </p:sp>
      <p:sp>
        <p:nvSpPr>
          <p:cNvPr id="67" name="右矢印吹き出し 66"/>
          <p:cNvSpPr/>
          <p:nvPr/>
        </p:nvSpPr>
        <p:spPr>
          <a:xfrm>
            <a:off x="6700255" y="2110964"/>
            <a:ext cx="2104100" cy="251016"/>
          </a:xfrm>
          <a:prstGeom prst="rightArrowCallout">
            <a:avLst>
              <a:gd name="adj1" fmla="val 25000"/>
              <a:gd name="adj2" fmla="val 25000"/>
              <a:gd name="adj3" fmla="val 25000"/>
              <a:gd name="adj4" fmla="val 1857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white"/>
              </a:solidFill>
              <a:latin typeface="Calibri" panose="020F0502020204030204"/>
              <a:ea typeface="游ゴシック" panose="020B0400000000000000" pitchFamily="50" charset="-128"/>
            </a:endParaRPr>
          </a:p>
        </p:txBody>
      </p:sp>
      <p:grpSp>
        <p:nvGrpSpPr>
          <p:cNvPr id="61" name="グループ化 60">
            <a:extLst>
              <a:ext uri="{FF2B5EF4-FFF2-40B4-BE49-F238E27FC236}">
                <a16:creationId xmlns:a16="http://schemas.microsoft.com/office/drawing/2014/main" id="{A9E83F59-2588-4AAC-B420-505B07EB9FE9}"/>
              </a:ext>
            </a:extLst>
          </p:cNvPr>
          <p:cNvGrpSpPr/>
          <p:nvPr/>
        </p:nvGrpSpPr>
        <p:grpSpPr>
          <a:xfrm>
            <a:off x="5560289" y="1641000"/>
            <a:ext cx="383339" cy="323336"/>
            <a:chOff x="429777" y="1578213"/>
            <a:chExt cx="347612" cy="293201"/>
          </a:xfrm>
        </p:grpSpPr>
        <p:sp>
          <p:nvSpPr>
            <p:cNvPr id="68" name="角丸四角形 14">
              <a:extLst>
                <a:ext uri="{FF2B5EF4-FFF2-40B4-BE49-F238E27FC236}">
                  <a16:creationId xmlns:a16="http://schemas.microsoft.com/office/drawing/2014/main" id="{7272FDE8-8BA1-4C0A-AA8F-BF685E2A44A9}"/>
                </a:ext>
              </a:extLst>
            </p:cNvPr>
            <p:cNvSpPr/>
            <p:nvPr/>
          </p:nvSpPr>
          <p:spPr>
            <a:xfrm>
              <a:off x="430795" y="1646628"/>
              <a:ext cx="224786" cy="22478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white"/>
                </a:solidFill>
                <a:latin typeface="Calibri" panose="020F0502020204030204"/>
                <a:ea typeface="游ゴシック" panose="020B0400000000000000" pitchFamily="50" charset="-128"/>
              </a:endParaRPr>
            </a:p>
          </p:txBody>
        </p:sp>
        <p:sp>
          <p:nvSpPr>
            <p:cNvPr id="71" name="フレーム (半分) 70">
              <a:extLst>
                <a:ext uri="{FF2B5EF4-FFF2-40B4-BE49-F238E27FC236}">
                  <a16:creationId xmlns:a16="http://schemas.microsoft.com/office/drawing/2014/main" id="{E31C50F3-F546-4ADA-9C61-792E40C316C7}"/>
                </a:ext>
              </a:extLst>
            </p:cNvPr>
            <p:cNvSpPr/>
            <p:nvPr/>
          </p:nvSpPr>
          <p:spPr>
            <a:xfrm rot="2814574" flipH="1" flipV="1">
              <a:off x="523507" y="1484483"/>
              <a:ext cx="160151" cy="347612"/>
            </a:xfrm>
            <a:prstGeom prst="halfFram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black"/>
                </a:solidFill>
                <a:latin typeface="Calibri" panose="020F0502020204030204"/>
                <a:ea typeface="游ゴシック" panose="020B0400000000000000" pitchFamily="50" charset="-128"/>
              </a:endParaRPr>
            </a:p>
          </p:txBody>
        </p:sp>
      </p:grpSp>
      <p:grpSp>
        <p:nvGrpSpPr>
          <p:cNvPr id="28" name="グループ化 27">
            <a:extLst>
              <a:ext uri="{FF2B5EF4-FFF2-40B4-BE49-F238E27FC236}">
                <a16:creationId xmlns:a16="http://schemas.microsoft.com/office/drawing/2014/main" id="{B062EA53-19AC-43FD-9D71-B788E4DEC4C2}"/>
              </a:ext>
            </a:extLst>
          </p:cNvPr>
          <p:cNvGrpSpPr/>
          <p:nvPr/>
        </p:nvGrpSpPr>
        <p:grpSpPr>
          <a:xfrm>
            <a:off x="8576874" y="419317"/>
            <a:ext cx="1627700" cy="555800"/>
            <a:chOff x="7501125" y="466610"/>
            <a:chExt cx="1476000" cy="504000"/>
          </a:xfrm>
        </p:grpSpPr>
        <p:sp>
          <p:nvSpPr>
            <p:cNvPr id="9" name="正方形/長方形 8">
              <a:extLst>
                <a:ext uri="{FF2B5EF4-FFF2-40B4-BE49-F238E27FC236}">
                  <a16:creationId xmlns:a16="http://schemas.microsoft.com/office/drawing/2014/main" id="{D67735CB-B500-414C-9DB3-DB13A3DA6BD2}"/>
                </a:ext>
              </a:extLst>
            </p:cNvPr>
            <p:cNvSpPr/>
            <p:nvPr/>
          </p:nvSpPr>
          <p:spPr>
            <a:xfrm>
              <a:off x="7501125" y="466610"/>
              <a:ext cx="1476000" cy="504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ja-JP" altLang="en-US" sz="1985">
                <a:solidFill>
                  <a:prstClr val="white"/>
                </a:solidFill>
                <a:latin typeface="Calibri" panose="020F0502020204030204"/>
                <a:ea typeface="游ゴシック" panose="020B0400000000000000" pitchFamily="50" charset="-128"/>
              </a:endParaRPr>
            </a:p>
          </p:txBody>
        </p:sp>
        <p:pic>
          <p:nvPicPr>
            <p:cNvPr id="3082" name="Picture 10" descr="豊中市">
              <a:extLst>
                <a:ext uri="{FF2B5EF4-FFF2-40B4-BE49-F238E27FC236}">
                  <a16:creationId xmlns:a16="http://schemas.microsoft.com/office/drawing/2014/main" id="{A1AA5652-E26E-4D65-A07B-E61A6A60909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58892" y="484610"/>
              <a:ext cx="1360467" cy="468000"/>
            </a:xfrm>
            <a:prstGeom prst="rect">
              <a:avLst/>
            </a:prstGeom>
            <a:noFill/>
            <a:extLst>
              <a:ext uri="{909E8E84-426E-40DD-AFC4-6F175D3DCCD1}">
                <a14:hiddenFill xmlns:a14="http://schemas.microsoft.com/office/drawing/2010/main">
                  <a:solidFill>
                    <a:srgbClr val="FFFFFF"/>
                  </a:solidFill>
                </a14:hiddenFill>
              </a:ext>
            </a:extLst>
          </p:spPr>
        </p:pic>
      </p:grpSp>
      <p:sp>
        <p:nvSpPr>
          <p:cNvPr id="73" name="テキスト ボックス 72">
            <a:extLst>
              <a:ext uri="{FF2B5EF4-FFF2-40B4-BE49-F238E27FC236}">
                <a16:creationId xmlns:a16="http://schemas.microsoft.com/office/drawing/2014/main" id="{21CB88E5-AD58-474D-8E80-288057992107}"/>
              </a:ext>
            </a:extLst>
          </p:cNvPr>
          <p:cNvSpPr txBox="1"/>
          <p:nvPr/>
        </p:nvSpPr>
        <p:spPr>
          <a:xfrm>
            <a:off x="6307818" y="7085430"/>
            <a:ext cx="4068743" cy="228076"/>
          </a:xfrm>
          <a:prstGeom prst="rect">
            <a:avLst/>
          </a:prstGeom>
          <a:noFill/>
        </p:spPr>
        <p:txBody>
          <a:bodyPr wrap="none" rtlCol="0">
            <a:spAutoFit/>
          </a:bodyPr>
          <a:lstStyle/>
          <a:p>
            <a:pPr defTabSz="504200"/>
            <a:r>
              <a:rPr lang="en-US" altLang="ja-JP" sz="882" dirty="0">
                <a:solidFill>
                  <a:prstClr val="black"/>
                </a:solidFill>
                <a:latin typeface="Meiryo UI" panose="020B0604030504040204" pitchFamily="50" charset="-128"/>
                <a:ea typeface="Meiryo UI" panose="020B0604030504040204" pitchFamily="50" charset="-128"/>
              </a:rPr>
              <a:t>※</a:t>
            </a:r>
            <a:r>
              <a:rPr lang="ja-JP" altLang="en-US" sz="882" dirty="0">
                <a:solidFill>
                  <a:prstClr val="black"/>
                </a:solidFill>
                <a:latin typeface="Meiryo UI" panose="020B0604030504040204" pitchFamily="50" charset="-128"/>
                <a:ea typeface="Meiryo UI" panose="020B0604030504040204" pitchFamily="50" charset="-128"/>
              </a:rPr>
              <a:t>令和５年度末時点で作成したものであり、今後、内容が変更される場合があります。</a:t>
            </a:r>
          </a:p>
        </p:txBody>
      </p:sp>
      <p:sp>
        <p:nvSpPr>
          <p:cNvPr id="18" name="スライド番号プレースホルダー 17">
            <a:extLst>
              <a:ext uri="{FF2B5EF4-FFF2-40B4-BE49-F238E27FC236}">
                <a16:creationId xmlns:a16="http://schemas.microsoft.com/office/drawing/2014/main" id="{E46C383D-E397-47B9-8EA3-345D395551C8}"/>
              </a:ext>
            </a:extLst>
          </p:cNvPr>
          <p:cNvSpPr>
            <a:spLocks noGrp="1"/>
          </p:cNvSpPr>
          <p:nvPr>
            <p:ph type="sldNum" sz="quarter" idx="12"/>
          </p:nvPr>
        </p:nvSpPr>
        <p:spPr/>
        <p:txBody>
          <a:bodyPr/>
          <a:lstStyle/>
          <a:p>
            <a:fld id="{98CEF351-25EA-4B96-BE3C-3D0CA800A0C9}" type="slidenum">
              <a:rPr kumimoji="1" lang="ja-JP" altLang="en-US" smtClean="0"/>
              <a:t>16</a:t>
            </a:fld>
            <a:endParaRPr kumimoji="1" lang="ja-JP" altLang="en-US"/>
          </a:p>
        </p:txBody>
      </p:sp>
      <p:sp>
        <p:nvSpPr>
          <p:cNvPr id="74" name="スライド番号プレースホルダー 6">
            <a:extLst>
              <a:ext uri="{FF2B5EF4-FFF2-40B4-BE49-F238E27FC236}">
                <a16:creationId xmlns:a16="http://schemas.microsoft.com/office/drawing/2014/main" id="{B2AB5EBE-1BEF-4340-8D00-636A458C2070}"/>
              </a:ext>
            </a:extLst>
          </p:cNvPr>
          <p:cNvSpPr txBox="1">
            <a:spLocks/>
          </p:cNvSpPr>
          <p:nvPr/>
        </p:nvSpPr>
        <p:spPr>
          <a:xfrm>
            <a:off x="9960251" y="7203716"/>
            <a:ext cx="377027" cy="276999"/>
          </a:xfrm>
          <a:prstGeom prst="rect">
            <a:avLst/>
          </a:prstGeom>
        </p:spPr>
        <p:txBody>
          <a:bodyPr vert="horz" wrap="none" lIns="91440" tIns="45720" rIns="91440" bIns="45720" rtlCol="0" anchor="ctr">
            <a:spAutoFit/>
          </a:bodyPr>
          <a:lstStyle>
            <a:defPPr>
              <a:defRPr lang="ja-JP"/>
            </a:defPPr>
            <a:lvl1pPr marL="0" algn="r" defTabSz="914400" rtl="0" eaLnBrk="1" latinLnBrk="0" hangingPunct="1">
              <a:defRPr kumimoji="1" sz="1247"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200" dirty="0">
                <a:solidFill>
                  <a:schemeClr val="tx1"/>
                </a:solidFill>
                <a:latin typeface="Meiryo UI" panose="020B0604030504040204" pitchFamily="50" charset="-128"/>
                <a:ea typeface="Meiryo UI" panose="020B0604030504040204" pitchFamily="50" charset="-128"/>
              </a:rPr>
              <a:t>15</a:t>
            </a:r>
            <a:endParaRPr lang="ja-JP" altLang="en-US" sz="12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68810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3CB54BAF-F1BB-4BB2-9B43-364945AF2069}"/>
              </a:ext>
            </a:extLst>
          </p:cNvPr>
          <p:cNvGrpSpPr/>
          <p:nvPr/>
        </p:nvGrpSpPr>
        <p:grpSpPr>
          <a:xfrm>
            <a:off x="379353" y="247743"/>
            <a:ext cx="9843053" cy="649242"/>
            <a:chOff x="0" y="96734"/>
            <a:chExt cx="9669497" cy="637795"/>
          </a:xfrm>
        </p:grpSpPr>
        <p:cxnSp>
          <p:nvCxnSpPr>
            <p:cNvPr id="11" name="直線コネクタ 10"/>
            <p:cNvCxnSpPr>
              <a:cxnSpLocks/>
            </p:cNvCxnSpPr>
            <p:nvPr/>
          </p:nvCxnSpPr>
          <p:spPr>
            <a:xfrm>
              <a:off x="1788084" y="734529"/>
              <a:ext cx="7881413" cy="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 name="グループ化 2">
              <a:extLst>
                <a:ext uri="{FF2B5EF4-FFF2-40B4-BE49-F238E27FC236}">
                  <a16:creationId xmlns:a16="http://schemas.microsoft.com/office/drawing/2014/main" id="{5F0482C6-3710-48BC-8EE5-E1C8240E59DD}"/>
                </a:ext>
              </a:extLst>
            </p:cNvPr>
            <p:cNvGrpSpPr/>
            <p:nvPr/>
          </p:nvGrpSpPr>
          <p:grpSpPr>
            <a:xfrm>
              <a:off x="0" y="96734"/>
              <a:ext cx="9669497" cy="637622"/>
              <a:chOff x="419449" y="964680"/>
              <a:chExt cx="9669497" cy="637622"/>
            </a:xfrm>
          </p:grpSpPr>
          <p:grpSp>
            <p:nvGrpSpPr>
              <p:cNvPr id="2" name="グループ化 1">
                <a:extLst>
                  <a:ext uri="{FF2B5EF4-FFF2-40B4-BE49-F238E27FC236}">
                    <a16:creationId xmlns:a16="http://schemas.microsoft.com/office/drawing/2014/main" id="{8BFFFFA7-E788-4D38-B107-39E950E0DEFF}"/>
                  </a:ext>
                </a:extLst>
              </p:cNvPr>
              <p:cNvGrpSpPr/>
              <p:nvPr/>
            </p:nvGrpSpPr>
            <p:grpSpPr>
              <a:xfrm>
                <a:off x="492956" y="964680"/>
                <a:ext cx="9595990" cy="637622"/>
                <a:chOff x="453915" y="444762"/>
                <a:chExt cx="9595990" cy="637622"/>
              </a:xfrm>
            </p:grpSpPr>
            <p:sp>
              <p:nvSpPr>
                <p:cNvPr id="5" name="片側の 2 つの角を丸めた四角形 4"/>
                <p:cNvSpPr/>
                <p:nvPr/>
              </p:nvSpPr>
              <p:spPr>
                <a:xfrm flipV="1">
                  <a:off x="453915" y="444762"/>
                  <a:ext cx="1714577" cy="637622"/>
                </a:xfrm>
                <a:prstGeom prst="round2Same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42" tIns="42221" rIns="84442" bIns="42221" numCol="1" spcCol="0" rtlCol="0" fromWordArt="0" anchor="ctr" anchorCtr="0" forceAA="0" compatLnSpc="1">
                  <a:prstTxWarp prst="textNoShape">
                    <a:avLst/>
                  </a:prstTxWarp>
                  <a:noAutofit/>
                </a:bodyPr>
                <a:lstStyle/>
                <a:p>
                  <a:pPr algn="ctr" defTabSz="301604">
                    <a:defRPr/>
                  </a:pPr>
                  <a:endParaRPr lang="ja-JP" altLang="en-US" sz="1055" dirty="0">
                    <a:solidFill>
                      <a:prstClr val="white"/>
                    </a:solidFill>
                    <a:latin typeface="Calibri" panose="020F0502020204030204"/>
                    <a:ea typeface="游ゴシック" panose="020B0400000000000000" pitchFamily="50" charset="-128"/>
                  </a:endParaRPr>
                </a:p>
              </p:txBody>
            </p:sp>
            <p:cxnSp>
              <p:nvCxnSpPr>
                <p:cNvPr id="10" name="直線コネクタ 9"/>
                <p:cNvCxnSpPr>
                  <a:cxnSpLocks/>
                </p:cNvCxnSpPr>
                <p:nvPr/>
              </p:nvCxnSpPr>
              <p:spPr>
                <a:xfrm>
                  <a:off x="2214265" y="445129"/>
                  <a:ext cx="7835640" cy="31442"/>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6" name="テキスト ボックス 5"/>
              <p:cNvSpPr txBox="1"/>
              <p:nvPr/>
            </p:nvSpPr>
            <p:spPr>
              <a:xfrm>
                <a:off x="419449" y="1096282"/>
                <a:ext cx="2009313" cy="383984"/>
              </a:xfrm>
              <a:prstGeom prst="rect">
                <a:avLst/>
              </a:prstGeom>
              <a:noFill/>
            </p:spPr>
            <p:txBody>
              <a:bodyPr wrap="square" rtlCol="0">
                <a:spAutoFit/>
              </a:bodyPr>
              <a:lstStyle/>
              <a:p>
                <a:pPr algn="ctr" defTabSz="301604">
                  <a:defRPr/>
                </a:pPr>
                <a:r>
                  <a:rPr lang="ja-JP" altLang="en-US" sz="1940" b="1" dirty="0">
                    <a:solidFill>
                      <a:prstClr val="white"/>
                    </a:solidFill>
                    <a:latin typeface="Meiryo UI" panose="020B0604030504040204" pitchFamily="50" charset="-128"/>
                    <a:ea typeface="Meiryo UI" panose="020B0604030504040204" pitchFamily="50" charset="-128"/>
                  </a:rPr>
                  <a:t>池田市（新規）</a:t>
                </a:r>
              </a:p>
            </p:txBody>
          </p:sp>
        </p:grpSp>
      </p:grpSp>
      <p:grpSp>
        <p:nvGrpSpPr>
          <p:cNvPr id="30" name="グループ化 29">
            <a:extLst>
              <a:ext uri="{FF2B5EF4-FFF2-40B4-BE49-F238E27FC236}">
                <a16:creationId xmlns:a16="http://schemas.microsoft.com/office/drawing/2014/main" id="{880BECE8-C21B-4122-8941-EB1FB0D68E4D}"/>
              </a:ext>
            </a:extLst>
          </p:cNvPr>
          <p:cNvGrpSpPr/>
          <p:nvPr/>
        </p:nvGrpSpPr>
        <p:grpSpPr>
          <a:xfrm>
            <a:off x="433664" y="1000986"/>
            <a:ext cx="9860134" cy="1270561"/>
            <a:chOff x="386498" y="1349553"/>
            <a:chExt cx="9864000" cy="2082100"/>
          </a:xfrm>
        </p:grpSpPr>
        <p:sp>
          <p:nvSpPr>
            <p:cNvPr id="8" name="正方形/長方形 7"/>
            <p:cNvSpPr/>
            <p:nvPr/>
          </p:nvSpPr>
          <p:spPr>
            <a:xfrm>
              <a:off x="386498" y="1828309"/>
              <a:ext cx="9864000" cy="1603344"/>
            </a:xfrm>
            <a:prstGeom prst="rect">
              <a:avLst/>
            </a:prstGeom>
            <a:solidFill>
              <a:schemeClr val="accent2">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t" anchorCtr="0"/>
            <a:lstStyle/>
            <a:p>
              <a:pPr defTabSz="301604"/>
              <a:endParaRPr lang="en-US" altLang="ja-JP" sz="646" dirty="0">
                <a:solidFill>
                  <a:prstClr val="black"/>
                </a:solidFill>
                <a:latin typeface="Meiryo UI" panose="020B0604030504040204" pitchFamily="50" charset="-128"/>
                <a:ea typeface="Meiryo UI" panose="020B0604030504040204" pitchFamily="50" charset="-128"/>
              </a:endParaRPr>
            </a:p>
            <a:p>
              <a:pPr defTabSz="301604"/>
              <a:endParaRPr lang="ja-JP" altLang="en-US" sz="1188" dirty="0">
                <a:solidFill>
                  <a:prstClr val="black"/>
                </a:solidFill>
                <a:latin typeface="Meiryo UI" panose="020B0604030504040204" pitchFamily="50" charset="-128"/>
                <a:ea typeface="Meiryo UI" panose="020B0604030504040204" pitchFamily="50" charset="-128"/>
              </a:endParaRPr>
            </a:p>
          </p:txBody>
        </p:sp>
        <p:sp>
          <p:nvSpPr>
            <p:cNvPr id="4" name="正方形/長方形 3"/>
            <p:cNvSpPr/>
            <p:nvPr/>
          </p:nvSpPr>
          <p:spPr>
            <a:xfrm>
              <a:off x="386498" y="1349553"/>
              <a:ext cx="9864000" cy="571465"/>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defTabSz="301604"/>
              <a:r>
                <a:rPr lang="ja-JP" altLang="en-US" sz="1478" b="1" dirty="0">
                  <a:solidFill>
                    <a:prstClr val="white"/>
                  </a:solidFill>
                  <a:latin typeface="Meiryo UI" panose="020B0604030504040204" pitchFamily="50" charset="-128"/>
                  <a:ea typeface="Meiryo UI" panose="020B0604030504040204" pitchFamily="50" charset="-128"/>
                </a:rPr>
                <a:t>池田市の背景及び取組み方針</a:t>
              </a:r>
            </a:p>
          </p:txBody>
        </p:sp>
      </p:grpSp>
      <p:sp>
        <p:nvSpPr>
          <p:cNvPr id="9" name="正方形/長方形 8">
            <a:extLst>
              <a:ext uri="{FF2B5EF4-FFF2-40B4-BE49-F238E27FC236}">
                <a16:creationId xmlns:a16="http://schemas.microsoft.com/office/drawing/2014/main" id="{B230AC62-BF5B-4CD9-B45B-4DD231A71CDA}"/>
              </a:ext>
            </a:extLst>
          </p:cNvPr>
          <p:cNvSpPr/>
          <p:nvPr/>
        </p:nvSpPr>
        <p:spPr>
          <a:xfrm>
            <a:off x="493417" y="1381923"/>
            <a:ext cx="4995104" cy="850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ja-JP" altLang="en-US" sz="1833" dirty="0">
              <a:solidFill>
                <a:prstClr val="white"/>
              </a:solidFill>
              <a:latin typeface="Calibri" panose="020F0502020204030204"/>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774F81D9-349F-4650-804D-A6C4960F30D2}"/>
              </a:ext>
            </a:extLst>
          </p:cNvPr>
          <p:cNvSpPr txBox="1"/>
          <p:nvPr/>
        </p:nvSpPr>
        <p:spPr>
          <a:xfrm>
            <a:off x="487632" y="1325386"/>
            <a:ext cx="5221576" cy="937949"/>
          </a:xfrm>
          <a:prstGeom prst="rect">
            <a:avLst/>
          </a:prstGeom>
          <a:noFill/>
        </p:spPr>
        <p:txBody>
          <a:bodyPr wrap="square" rtlCol="0">
            <a:spAutoFit/>
          </a:bodyPr>
          <a:lstStyle/>
          <a:p>
            <a:pPr defTabSz="504200"/>
            <a:r>
              <a:rPr lang="en-US" altLang="ja-JP" sz="916" b="1" dirty="0">
                <a:solidFill>
                  <a:prstClr val="black"/>
                </a:solidFill>
                <a:latin typeface="Meiryo UI" panose="020B0604030504040204" pitchFamily="50" charset="-128"/>
                <a:ea typeface="Meiryo UI" panose="020B0604030504040204" pitchFamily="50" charset="-128"/>
              </a:rPr>
              <a:t>【</a:t>
            </a:r>
            <a:r>
              <a:rPr lang="ja-JP" altLang="en-US" sz="916" b="1" dirty="0">
                <a:solidFill>
                  <a:prstClr val="black"/>
                </a:solidFill>
                <a:latin typeface="Meiryo UI" panose="020B0604030504040204" pitchFamily="50" charset="-128"/>
                <a:ea typeface="Meiryo UI" panose="020B0604030504040204" pitchFamily="50" charset="-128"/>
              </a:rPr>
              <a:t>背景</a:t>
            </a:r>
            <a:r>
              <a:rPr lang="en-US" altLang="ja-JP" sz="916" b="1" dirty="0">
                <a:solidFill>
                  <a:prstClr val="black"/>
                </a:solidFill>
                <a:latin typeface="Meiryo UI" panose="020B0604030504040204" pitchFamily="50" charset="-128"/>
                <a:ea typeface="Meiryo UI" panose="020B0604030504040204" pitchFamily="50" charset="-128"/>
              </a:rPr>
              <a:t>】</a:t>
            </a:r>
          </a:p>
          <a:p>
            <a:pPr defTabSz="504200"/>
            <a:r>
              <a:rPr lang="ja-JP" altLang="en-US" sz="916" dirty="0">
                <a:solidFill>
                  <a:prstClr val="black"/>
                </a:solidFill>
                <a:latin typeface="Meiryo UI" panose="020B0604030504040204" pitchFamily="50" charset="-128"/>
                <a:ea typeface="Meiryo UI" panose="020B0604030504040204" pitchFamily="50" charset="-128"/>
              </a:rPr>
              <a:t>●</a:t>
            </a:r>
            <a:r>
              <a:rPr lang="en-US" altLang="ja-JP" sz="916" dirty="0">
                <a:solidFill>
                  <a:prstClr val="black"/>
                </a:solidFill>
                <a:latin typeface="Meiryo UI" panose="020B0604030504040204" pitchFamily="50" charset="-128"/>
                <a:ea typeface="Meiryo UI" panose="020B0604030504040204" pitchFamily="50" charset="-128"/>
              </a:rPr>
              <a:t>5</a:t>
            </a:r>
            <a:r>
              <a:rPr lang="ja-JP" altLang="en-US" sz="916" dirty="0">
                <a:solidFill>
                  <a:prstClr val="black"/>
                </a:solidFill>
                <a:latin typeface="Meiryo UI" panose="020B0604030504040204" pitchFamily="50" charset="-128"/>
                <a:ea typeface="Meiryo UI" panose="020B0604030504040204" pitchFamily="50" charset="-128"/>
              </a:rPr>
              <a:t>中学校あり、運動部は</a:t>
            </a:r>
            <a:r>
              <a:rPr lang="en-US" altLang="ja-JP" sz="916" dirty="0">
                <a:solidFill>
                  <a:prstClr val="black"/>
                </a:solidFill>
                <a:latin typeface="Meiryo UI" panose="020B0604030504040204" pitchFamily="50" charset="-128"/>
                <a:ea typeface="Meiryo UI" panose="020B0604030504040204" pitchFamily="50" charset="-128"/>
              </a:rPr>
              <a:t>56</a:t>
            </a:r>
            <a:r>
              <a:rPr lang="ja-JP" altLang="en-US" sz="916" dirty="0">
                <a:solidFill>
                  <a:prstClr val="black"/>
                </a:solidFill>
                <a:latin typeface="Meiryo UI" panose="020B0604030504040204" pitchFamily="50" charset="-128"/>
                <a:ea typeface="Meiryo UI" panose="020B0604030504040204" pitchFamily="50" charset="-128"/>
              </a:rPr>
              <a:t>部活動が設置されているが、少子化が進んでおり、今後、現状の部活動を</a:t>
            </a:r>
            <a:endParaRPr lang="en-US" altLang="ja-JP" sz="916" dirty="0">
              <a:solidFill>
                <a:prstClr val="black"/>
              </a:solidFill>
              <a:latin typeface="Meiryo UI" panose="020B0604030504040204" pitchFamily="50" charset="-128"/>
              <a:ea typeface="Meiryo UI" panose="020B0604030504040204" pitchFamily="50" charset="-128"/>
            </a:endParaRPr>
          </a:p>
          <a:p>
            <a:pPr defTabSz="504200"/>
            <a:r>
              <a:rPr lang="en-US" altLang="ja-JP" sz="916" dirty="0">
                <a:solidFill>
                  <a:prstClr val="black"/>
                </a:solidFill>
                <a:latin typeface="Meiryo UI" panose="020B0604030504040204" pitchFamily="50" charset="-128"/>
                <a:ea typeface="Meiryo UI" panose="020B0604030504040204" pitchFamily="50" charset="-128"/>
              </a:rPr>
              <a:t>   </a:t>
            </a:r>
            <a:r>
              <a:rPr lang="ja-JP" altLang="en-US" sz="916" dirty="0">
                <a:solidFill>
                  <a:prstClr val="black"/>
                </a:solidFill>
                <a:latin typeface="Meiryo UI" panose="020B0604030504040204" pitchFamily="50" charset="-128"/>
                <a:ea typeface="Meiryo UI" panose="020B0604030504040204" pitchFamily="50" charset="-128"/>
              </a:rPr>
              <a:t>維持することが困難になると予想される。</a:t>
            </a:r>
            <a:endParaRPr lang="en-US" altLang="ja-JP" sz="916" dirty="0">
              <a:solidFill>
                <a:prstClr val="black"/>
              </a:solidFill>
              <a:latin typeface="Meiryo UI" panose="020B0604030504040204" pitchFamily="50" charset="-128"/>
              <a:ea typeface="Meiryo UI" panose="020B0604030504040204" pitchFamily="50" charset="-128"/>
            </a:endParaRPr>
          </a:p>
          <a:p>
            <a:pPr defTabSz="504200"/>
            <a:r>
              <a:rPr lang="ja-JP" altLang="en-US" sz="916" dirty="0">
                <a:solidFill>
                  <a:prstClr val="black"/>
                </a:solidFill>
                <a:latin typeface="Meiryo UI" panose="020B0604030504040204" pitchFamily="50" charset="-128"/>
                <a:ea typeface="Meiryo UI" panose="020B0604030504040204" pitchFamily="50" charset="-128"/>
              </a:rPr>
              <a:t>●教員の意識調査では、地域移行に対する賛意が</a:t>
            </a:r>
            <a:r>
              <a:rPr lang="en-US" altLang="ja-JP" sz="916" dirty="0">
                <a:solidFill>
                  <a:prstClr val="black"/>
                </a:solidFill>
                <a:latin typeface="Meiryo UI" panose="020B0604030504040204" pitchFamily="50" charset="-128"/>
                <a:ea typeface="Meiryo UI" panose="020B0604030504040204" pitchFamily="50" charset="-128"/>
              </a:rPr>
              <a:t>8</a:t>
            </a:r>
            <a:r>
              <a:rPr lang="ja-JP" altLang="en-US" sz="916" dirty="0">
                <a:solidFill>
                  <a:prstClr val="black"/>
                </a:solidFill>
                <a:latin typeface="Meiryo UI" panose="020B0604030504040204" pitchFamily="50" charset="-128"/>
                <a:ea typeface="Meiryo UI" panose="020B0604030504040204" pitchFamily="50" charset="-128"/>
              </a:rPr>
              <a:t>割、顧問に就きたくないという回答が</a:t>
            </a:r>
            <a:r>
              <a:rPr lang="en-US" altLang="ja-JP" sz="916" dirty="0">
                <a:solidFill>
                  <a:prstClr val="black"/>
                </a:solidFill>
                <a:latin typeface="Meiryo UI" panose="020B0604030504040204" pitchFamily="50" charset="-128"/>
                <a:ea typeface="Meiryo UI" panose="020B0604030504040204" pitchFamily="50" charset="-128"/>
              </a:rPr>
              <a:t>6</a:t>
            </a:r>
            <a:r>
              <a:rPr lang="ja-JP" altLang="en-US" sz="916" dirty="0">
                <a:solidFill>
                  <a:prstClr val="black"/>
                </a:solidFill>
                <a:latin typeface="Meiryo UI" panose="020B0604030504040204" pitchFamily="50" charset="-128"/>
                <a:ea typeface="Meiryo UI" panose="020B0604030504040204" pitchFamily="50" charset="-128"/>
              </a:rPr>
              <a:t>割。</a:t>
            </a:r>
            <a:endParaRPr lang="en-US" altLang="ja-JP" sz="916" dirty="0">
              <a:solidFill>
                <a:prstClr val="black"/>
              </a:solidFill>
              <a:latin typeface="Meiryo UI" panose="020B0604030504040204" pitchFamily="50" charset="-128"/>
              <a:ea typeface="Meiryo UI" panose="020B0604030504040204" pitchFamily="50" charset="-128"/>
            </a:endParaRPr>
          </a:p>
          <a:p>
            <a:pPr defTabSz="504200"/>
            <a:r>
              <a:rPr lang="ja-JP" altLang="en-US" sz="916" dirty="0">
                <a:solidFill>
                  <a:prstClr val="black"/>
                </a:solidFill>
                <a:latin typeface="Meiryo UI" panose="020B0604030504040204" pitchFamily="50" charset="-128"/>
                <a:ea typeface="Meiryo UI" panose="020B0604030504040204" pitchFamily="50" charset="-128"/>
              </a:rPr>
              <a:t>●部活動を指導する人材の確保が困難。</a:t>
            </a:r>
            <a:endParaRPr lang="en-US" altLang="ja-JP" sz="916" dirty="0">
              <a:solidFill>
                <a:prstClr val="black"/>
              </a:solidFill>
              <a:latin typeface="Meiryo UI" panose="020B0604030504040204" pitchFamily="50" charset="-128"/>
              <a:ea typeface="Meiryo UI" panose="020B0604030504040204" pitchFamily="50" charset="-128"/>
            </a:endParaRPr>
          </a:p>
          <a:p>
            <a:pPr defTabSz="504200"/>
            <a:r>
              <a:rPr lang="ja-JP" altLang="en-US" sz="916" dirty="0">
                <a:solidFill>
                  <a:prstClr val="black"/>
                </a:solidFill>
                <a:latin typeface="Meiryo UI" panose="020B0604030504040204" pitchFamily="50" charset="-128"/>
                <a:ea typeface="Meiryo UI" panose="020B0604030504040204" pitchFamily="50" charset="-128"/>
              </a:rPr>
              <a:t>●本市は比較的市域が狭いことに加え、すでに中学生を対象とした地域クラブがあった。</a:t>
            </a:r>
            <a:endParaRPr lang="en-US" altLang="ja-JP" sz="916" dirty="0">
              <a:solidFill>
                <a:prstClr val="black"/>
              </a:solidFill>
              <a:latin typeface="Meiryo UI" panose="020B0604030504040204" pitchFamily="50" charset="-128"/>
              <a:ea typeface="Meiryo UI" panose="020B0604030504040204" pitchFamily="50" charset="-128"/>
            </a:endParaRPr>
          </a:p>
        </p:txBody>
      </p:sp>
      <p:grpSp>
        <p:nvGrpSpPr>
          <p:cNvPr id="65" name="グループ化 64">
            <a:extLst>
              <a:ext uri="{FF2B5EF4-FFF2-40B4-BE49-F238E27FC236}">
                <a16:creationId xmlns:a16="http://schemas.microsoft.com/office/drawing/2014/main" id="{78041702-F0F9-4B1C-A576-0047489B011A}"/>
              </a:ext>
            </a:extLst>
          </p:cNvPr>
          <p:cNvGrpSpPr/>
          <p:nvPr/>
        </p:nvGrpSpPr>
        <p:grpSpPr>
          <a:xfrm>
            <a:off x="429973" y="2328846"/>
            <a:ext cx="9860134" cy="4766124"/>
            <a:chOff x="97768" y="2102545"/>
            <a:chExt cx="9686277" cy="3052930"/>
          </a:xfrm>
        </p:grpSpPr>
        <p:grpSp>
          <p:nvGrpSpPr>
            <p:cNvPr id="16" name="グループ化 15">
              <a:extLst>
                <a:ext uri="{FF2B5EF4-FFF2-40B4-BE49-F238E27FC236}">
                  <a16:creationId xmlns:a16="http://schemas.microsoft.com/office/drawing/2014/main" id="{8B14B19C-CB9B-4CF6-9D5E-029B3162B079}"/>
                </a:ext>
              </a:extLst>
            </p:cNvPr>
            <p:cNvGrpSpPr/>
            <p:nvPr/>
          </p:nvGrpSpPr>
          <p:grpSpPr>
            <a:xfrm>
              <a:off x="97768" y="2102545"/>
              <a:ext cx="9686277" cy="3052930"/>
              <a:chOff x="414602" y="1354639"/>
              <a:chExt cx="9844418" cy="4892118"/>
            </a:xfrm>
          </p:grpSpPr>
          <p:sp>
            <p:nvSpPr>
              <p:cNvPr id="17" name="正方形/長方形 16">
                <a:extLst>
                  <a:ext uri="{FF2B5EF4-FFF2-40B4-BE49-F238E27FC236}">
                    <a16:creationId xmlns:a16="http://schemas.microsoft.com/office/drawing/2014/main" id="{2C26803B-7969-4A51-A205-F75177A1804A}"/>
                  </a:ext>
                </a:extLst>
              </p:cNvPr>
              <p:cNvSpPr/>
              <p:nvPr/>
            </p:nvSpPr>
            <p:spPr>
              <a:xfrm>
                <a:off x="414602" y="1654812"/>
                <a:ext cx="9844418" cy="4591945"/>
              </a:xfrm>
              <a:prstGeom prst="rect">
                <a:avLst/>
              </a:prstGeom>
              <a:solidFill>
                <a:schemeClr val="accent2">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t" anchorCtr="0"/>
              <a:lstStyle/>
              <a:p>
                <a:pPr defTabSz="301604"/>
                <a:endParaRPr lang="en-US" altLang="ja-JP" sz="646" dirty="0">
                  <a:solidFill>
                    <a:prstClr val="black"/>
                  </a:solidFill>
                  <a:latin typeface="Meiryo UI" panose="020B0604030504040204" pitchFamily="50" charset="-128"/>
                  <a:ea typeface="Meiryo UI" panose="020B0604030504040204" pitchFamily="50" charset="-128"/>
                </a:endParaRPr>
              </a:p>
              <a:p>
                <a:pPr defTabSz="301604"/>
                <a:endParaRPr lang="ja-JP" altLang="en-US" sz="1188" dirty="0">
                  <a:solidFill>
                    <a:prstClr val="black"/>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C22F7A9D-EEB8-4CA8-B15F-EF44427EEEAE}"/>
                  </a:ext>
                </a:extLst>
              </p:cNvPr>
              <p:cNvSpPr/>
              <p:nvPr/>
            </p:nvSpPr>
            <p:spPr>
              <a:xfrm>
                <a:off x="416067" y="1354639"/>
                <a:ext cx="9842953" cy="363174"/>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defTabSz="301604"/>
                <a:r>
                  <a:rPr lang="ja-JP" altLang="en-US" sz="1478" b="1" dirty="0">
                    <a:solidFill>
                      <a:prstClr val="white"/>
                    </a:solidFill>
                    <a:latin typeface="Meiryo UI" panose="020B0604030504040204" pitchFamily="50" charset="-128"/>
                    <a:ea typeface="Meiryo UI" panose="020B0604030504040204" pitchFamily="50" charset="-128"/>
                  </a:rPr>
                  <a:t>取り組み内容①地域クラブの拡充　　　　　　　　　　　　　　　　　　　　　　　　　　　　　　　　　　　　　　　　　　　　　</a:t>
                </a:r>
              </a:p>
            </p:txBody>
          </p:sp>
        </p:grpSp>
        <p:sp>
          <p:nvSpPr>
            <p:cNvPr id="64" name="正方形/長方形 63">
              <a:extLst>
                <a:ext uri="{FF2B5EF4-FFF2-40B4-BE49-F238E27FC236}">
                  <a16:creationId xmlns:a16="http://schemas.microsoft.com/office/drawing/2014/main" id="{9C138B34-8007-4B6B-9557-397F05EFDDB8}"/>
                </a:ext>
              </a:extLst>
            </p:cNvPr>
            <p:cNvSpPr/>
            <p:nvPr/>
          </p:nvSpPr>
          <p:spPr>
            <a:xfrm>
              <a:off x="130544" y="2333357"/>
              <a:ext cx="9629071" cy="2795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ja-JP" altLang="en-US" sz="1833">
                <a:solidFill>
                  <a:prstClr val="white"/>
                </a:solidFill>
                <a:latin typeface="Calibri" panose="020F0502020204030204"/>
                <a:ea typeface="游ゴシック" panose="020B0400000000000000" pitchFamily="50" charset="-128"/>
              </a:endParaRPr>
            </a:p>
          </p:txBody>
        </p:sp>
      </p:grpSp>
      <p:pic>
        <p:nvPicPr>
          <p:cNvPr id="101" name="図 100">
            <a:extLst>
              <a:ext uri="{FF2B5EF4-FFF2-40B4-BE49-F238E27FC236}">
                <a16:creationId xmlns:a16="http://schemas.microsoft.com/office/drawing/2014/main" id="{5F8BC7A7-ECBA-496E-9A27-274EA0C2A9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3471" y="239653"/>
            <a:ext cx="608943" cy="750823"/>
          </a:xfrm>
          <a:prstGeom prst="rect">
            <a:avLst/>
          </a:prstGeom>
        </p:spPr>
      </p:pic>
      <p:pic>
        <p:nvPicPr>
          <p:cNvPr id="103" name="図 102">
            <a:extLst>
              <a:ext uri="{FF2B5EF4-FFF2-40B4-BE49-F238E27FC236}">
                <a16:creationId xmlns:a16="http://schemas.microsoft.com/office/drawing/2014/main" id="{81879E62-A423-40F8-9B4E-5079A920B8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5287" y="288218"/>
            <a:ext cx="608944" cy="608944"/>
          </a:xfrm>
          <a:prstGeom prst="rect">
            <a:avLst/>
          </a:prstGeom>
        </p:spPr>
      </p:pic>
      <p:sp>
        <p:nvSpPr>
          <p:cNvPr id="74" name="テキスト ボックス 73">
            <a:extLst>
              <a:ext uri="{FF2B5EF4-FFF2-40B4-BE49-F238E27FC236}">
                <a16:creationId xmlns:a16="http://schemas.microsoft.com/office/drawing/2014/main" id="{5A19AC17-B4B9-473A-954A-089EC2C271C2}"/>
              </a:ext>
            </a:extLst>
          </p:cNvPr>
          <p:cNvSpPr txBox="1"/>
          <p:nvPr/>
        </p:nvSpPr>
        <p:spPr>
          <a:xfrm>
            <a:off x="2258912" y="266930"/>
            <a:ext cx="7997169" cy="660694"/>
          </a:xfrm>
          <a:prstGeom prst="rect">
            <a:avLst/>
          </a:prstGeom>
          <a:noFill/>
          <a:ln>
            <a:noFill/>
          </a:ln>
        </p:spPr>
        <p:txBody>
          <a:bodyPr wrap="square" rtlCol="0">
            <a:spAutoFit/>
          </a:bodyPr>
          <a:lstStyle/>
          <a:p>
            <a:pPr defTabSz="301604">
              <a:defRPr/>
            </a:pPr>
            <a:r>
              <a:rPr lang="ja-JP" altLang="en-US" sz="1055" b="1" dirty="0">
                <a:solidFill>
                  <a:srgbClr val="FFC000"/>
                </a:solidFill>
                <a:latin typeface="Meiryo UI" panose="020B0604030504040204" pitchFamily="50" charset="-128"/>
                <a:ea typeface="Meiryo UI" panose="020B0604030504040204" pitchFamily="50" charset="-128"/>
              </a:rPr>
              <a:t>令和６年度地域スポーツクラブ活動体制整備事業</a:t>
            </a:r>
            <a:endParaRPr lang="en-US" altLang="ja-JP" sz="1055" b="1" dirty="0">
              <a:solidFill>
                <a:srgbClr val="FFC000"/>
              </a:solidFill>
              <a:latin typeface="Meiryo UI" panose="020B0604030504040204" pitchFamily="50" charset="-128"/>
              <a:ea typeface="Meiryo UI" panose="020B0604030504040204" pitchFamily="50" charset="-128"/>
            </a:endParaRPr>
          </a:p>
          <a:p>
            <a:pPr defTabSz="301604">
              <a:defRPr/>
            </a:pPr>
            <a:r>
              <a:rPr lang="ja-JP" altLang="en-US" sz="1319" dirty="0">
                <a:solidFill>
                  <a:prstClr val="black"/>
                </a:solidFill>
                <a:latin typeface="Meiryo UI" panose="020B0604030504040204" pitchFamily="50" charset="-128"/>
                <a:ea typeface="Meiryo UI" panose="020B0604030504040204" pitchFamily="50" charset="-128"/>
              </a:rPr>
              <a:t>　</a:t>
            </a:r>
            <a:r>
              <a:rPr lang="ja-JP" altLang="en-US" sz="1319" b="1" dirty="0">
                <a:solidFill>
                  <a:srgbClr val="FF0000"/>
                </a:solidFill>
                <a:latin typeface="Meiryo UI" panose="020B0604030504040204" pitchFamily="50" charset="-128"/>
                <a:ea typeface="Meiryo UI" panose="020B0604030504040204" pitchFamily="50" charset="-128"/>
              </a:rPr>
              <a:t>● 将来の完全地域移行を見据えて、部活動の受け皿となる地域クラブを拡充する</a:t>
            </a:r>
            <a:endParaRPr lang="en-US" altLang="ja-JP" sz="1319" b="1" dirty="0">
              <a:solidFill>
                <a:srgbClr val="FF0000"/>
              </a:solidFill>
              <a:latin typeface="Meiryo UI" panose="020B0604030504040204" pitchFamily="50" charset="-128"/>
              <a:ea typeface="Meiryo UI" panose="020B0604030504040204" pitchFamily="50" charset="-128"/>
            </a:endParaRPr>
          </a:p>
          <a:p>
            <a:pPr defTabSz="301604">
              <a:defRPr/>
            </a:pPr>
            <a:r>
              <a:rPr lang="ja-JP" altLang="en-US" sz="1319" b="1" dirty="0">
                <a:solidFill>
                  <a:srgbClr val="FF0000"/>
                </a:solidFill>
                <a:latin typeface="Meiryo UI" panose="020B0604030504040204" pitchFamily="50" charset="-128"/>
                <a:ea typeface="Meiryo UI" panose="020B0604030504040204" pitchFamily="50" charset="-128"/>
              </a:rPr>
              <a:t>　●「協議会」を設置し、地域移行の方針を策定する</a:t>
            </a:r>
            <a:endParaRPr lang="en-US" altLang="ja-JP" sz="1055" dirty="0">
              <a:solidFill>
                <a:prstClr val="black"/>
              </a:solidFill>
              <a:latin typeface="Meiryo UI" panose="020B0604030504040204" pitchFamily="50" charset="-128"/>
              <a:ea typeface="Meiryo UI" panose="020B0604030504040204" pitchFamily="50" charset="-128"/>
            </a:endParaRPr>
          </a:p>
        </p:txBody>
      </p:sp>
      <p:sp>
        <p:nvSpPr>
          <p:cNvPr id="14" name="二等辺三角形 13">
            <a:extLst>
              <a:ext uri="{FF2B5EF4-FFF2-40B4-BE49-F238E27FC236}">
                <a16:creationId xmlns:a16="http://schemas.microsoft.com/office/drawing/2014/main" id="{0A880E3A-EAFB-43CE-A039-5DD9C3DC7CD4}"/>
              </a:ext>
            </a:extLst>
          </p:cNvPr>
          <p:cNvSpPr/>
          <p:nvPr/>
        </p:nvSpPr>
        <p:spPr>
          <a:xfrm rot="5400000">
            <a:off x="5373860" y="1727197"/>
            <a:ext cx="558407" cy="179142"/>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ja-JP" altLang="en-US" sz="1833">
              <a:solidFill>
                <a:prstClr val="white"/>
              </a:solidFill>
              <a:latin typeface="Calibri" panose="020F0502020204030204"/>
              <a:ea typeface="游ゴシック" panose="020B0400000000000000" pitchFamily="50" charset="-128"/>
            </a:endParaRPr>
          </a:p>
        </p:txBody>
      </p:sp>
      <p:sp>
        <p:nvSpPr>
          <p:cNvPr id="77" name="正方形/長方形 76">
            <a:extLst>
              <a:ext uri="{FF2B5EF4-FFF2-40B4-BE49-F238E27FC236}">
                <a16:creationId xmlns:a16="http://schemas.microsoft.com/office/drawing/2014/main" id="{B5EC937B-5A98-4C1B-BD9F-98AAB22A979A}"/>
              </a:ext>
            </a:extLst>
          </p:cNvPr>
          <p:cNvSpPr/>
          <p:nvPr/>
        </p:nvSpPr>
        <p:spPr>
          <a:xfrm>
            <a:off x="484363" y="2658160"/>
            <a:ext cx="4455452" cy="797013"/>
          </a:xfrm>
          <a:prstGeom prst="rect">
            <a:avLst/>
          </a:prstGeom>
        </p:spPr>
        <p:txBody>
          <a:bodyPr wrap="square">
            <a:spAutoFit/>
          </a:bodyPr>
          <a:lstStyle/>
          <a:p>
            <a:pPr defTabSz="301604">
              <a:defRPr/>
            </a:pPr>
            <a:r>
              <a:rPr lang="en-US" altLang="ja-JP" sz="916" b="1" dirty="0">
                <a:solidFill>
                  <a:prstClr val="black"/>
                </a:solidFill>
                <a:latin typeface="Meiryo UI" panose="020B0604030504040204" pitchFamily="50" charset="-128"/>
                <a:ea typeface="Meiryo UI" panose="020B0604030504040204" pitchFamily="50" charset="-128"/>
              </a:rPr>
              <a:t>【</a:t>
            </a:r>
            <a:r>
              <a:rPr lang="ja-JP" altLang="en-US" sz="916" b="1" dirty="0">
                <a:solidFill>
                  <a:prstClr val="black"/>
                </a:solidFill>
                <a:latin typeface="Meiryo UI" panose="020B0604030504040204" pitchFamily="50" charset="-128"/>
                <a:ea typeface="Meiryo UI" panose="020B0604030504040204" pitchFamily="50" charset="-128"/>
              </a:rPr>
              <a:t>活動実績・概要</a:t>
            </a:r>
            <a:r>
              <a:rPr lang="en-US" altLang="ja-JP" sz="916" b="1" dirty="0">
                <a:solidFill>
                  <a:prstClr val="black"/>
                </a:solidFill>
                <a:latin typeface="Meiryo UI" panose="020B0604030504040204" pitchFamily="50" charset="-128"/>
                <a:ea typeface="Meiryo UI" panose="020B0604030504040204" pitchFamily="50" charset="-128"/>
              </a:rPr>
              <a:t>】</a:t>
            </a:r>
          </a:p>
          <a:p>
            <a:pPr defTabSz="301604">
              <a:defRPr/>
            </a:pPr>
            <a:r>
              <a:rPr lang="ja-JP" altLang="en-US" sz="916" dirty="0">
                <a:solidFill>
                  <a:prstClr val="black"/>
                </a:solidFill>
                <a:latin typeface="Meiryo UI" panose="020B0604030504040204" pitchFamily="50" charset="-128"/>
                <a:ea typeface="Meiryo UI" panose="020B0604030504040204" pitchFamily="50" charset="-128"/>
              </a:rPr>
              <a:t>・週</a:t>
            </a:r>
            <a:r>
              <a:rPr lang="en-US" altLang="ja-JP" sz="916" dirty="0">
                <a:solidFill>
                  <a:prstClr val="black"/>
                </a:solidFill>
                <a:latin typeface="Meiryo UI" panose="020B0604030504040204" pitchFamily="50" charset="-128"/>
                <a:ea typeface="Meiryo UI" panose="020B0604030504040204" pitchFamily="50" charset="-128"/>
              </a:rPr>
              <a:t>2</a:t>
            </a:r>
            <a:r>
              <a:rPr lang="ja-JP" altLang="en-US" sz="916" dirty="0">
                <a:solidFill>
                  <a:prstClr val="black"/>
                </a:solidFill>
                <a:latin typeface="Meiryo UI" panose="020B0604030504040204" pitchFamily="50" charset="-128"/>
                <a:ea typeface="Meiryo UI" panose="020B0604030504040204" pitchFamily="50" charset="-128"/>
              </a:rPr>
              <a:t>回（平日</a:t>
            </a:r>
            <a:r>
              <a:rPr lang="en-US" altLang="ja-JP" sz="916" dirty="0">
                <a:solidFill>
                  <a:prstClr val="black"/>
                </a:solidFill>
                <a:latin typeface="Meiryo UI" panose="020B0604030504040204" pitchFamily="50" charset="-128"/>
                <a:ea typeface="Meiryo UI" panose="020B0604030504040204" pitchFamily="50" charset="-128"/>
              </a:rPr>
              <a:t>1</a:t>
            </a:r>
            <a:r>
              <a:rPr lang="ja-JP" altLang="en-US" sz="916" dirty="0">
                <a:solidFill>
                  <a:prstClr val="black"/>
                </a:solidFill>
                <a:latin typeface="Meiryo UI" panose="020B0604030504040204" pitchFamily="50" charset="-128"/>
                <a:ea typeface="Meiryo UI" panose="020B0604030504040204" pitchFamily="50" charset="-128"/>
              </a:rPr>
              <a:t>回・休日</a:t>
            </a:r>
            <a:r>
              <a:rPr lang="en-US" altLang="ja-JP" sz="916" dirty="0">
                <a:solidFill>
                  <a:prstClr val="black"/>
                </a:solidFill>
                <a:latin typeface="Meiryo UI" panose="020B0604030504040204" pitchFamily="50" charset="-128"/>
                <a:ea typeface="Meiryo UI" panose="020B0604030504040204" pitchFamily="50" charset="-128"/>
              </a:rPr>
              <a:t>1</a:t>
            </a:r>
            <a:r>
              <a:rPr lang="ja-JP" altLang="en-US" sz="916" dirty="0">
                <a:solidFill>
                  <a:prstClr val="black"/>
                </a:solidFill>
                <a:latin typeface="Meiryo UI" panose="020B0604030504040204" pitchFamily="50" charset="-128"/>
                <a:ea typeface="Meiryo UI" panose="020B0604030504040204" pitchFamily="50" charset="-128"/>
              </a:rPr>
              <a:t>回）の夜間に活動枠を設け、スポーツクラブの運営を委託する</a:t>
            </a:r>
          </a:p>
          <a:p>
            <a:pPr defTabSz="301604">
              <a:defRPr/>
            </a:pPr>
            <a:r>
              <a:rPr lang="ja-JP" altLang="en-US" sz="916" dirty="0">
                <a:solidFill>
                  <a:prstClr val="black"/>
                </a:solidFill>
                <a:latin typeface="Meiryo UI" panose="020B0604030504040204" pitchFamily="50" charset="-128"/>
                <a:ea typeface="Meiryo UI" panose="020B0604030504040204" pitchFamily="50" charset="-128"/>
              </a:rPr>
              <a:t>・場所は学校の体育館で行うが、鍵の開け閉め等の施設管理は受託者で行う</a:t>
            </a:r>
          </a:p>
          <a:p>
            <a:pPr defTabSz="301604">
              <a:defRPr/>
            </a:pPr>
            <a:r>
              <a:rPr lang="ja-JP" altLang="en-US" sz="916" dirty="0">
                <a:solidFill>
                  <a:prstClr val="black"/>
                </a:solidFill>
                <a:latin typeface="Meiryo UI" panose="020B0604030504040204" pitchFamily="50" charset="-128"/>
                <a:ea typeface="Meiryo UI" panose="020B0604030504040204" pitchFamily="50" charset="-128"/>
              </a:rPr>
              <a:t>・受託者は参加者の受付や保険加入などの事務も行う</a:t>
            </a:r>
            <a:endParaRPr lang="en-US" altLang="ja-JP" sz="916" dirty="0">
              <a:solidFill>
                <a:prstClr val="black"/>
              </a:solidFill>
              <a:latin typeface="Meiryo UI" panose="020B0604030504040204" pitchFamily="50" charset="-128"/>
              <a:ea typeface="Meiryo UI" panose="020B0604030504040204" pitchFamily="50" charset="-128"/>
            </a:endParaRPr>
          </a:p>
          <a:p>
            <a:pPr defTabSz="301604">
              <a:defRPr/>
            </a:pPr>
            <a:r>
              <a:rPr lang="en-US" altLang="ja-JP" sz="916" dirty="0">
                <a:solidFill>
                  <a:prstClr val="black"/>
                </a:solidFill>
                <a:latin typeface="Meiryo UI" panose="020B0604030504040204" pitchFamily="50" charset="-128"/>
                <a:ea typeface="Meiryo UI" panose="020B0604030504040204" pitchFamily="50" charset="-128"/>
              </a:rPr>
              <a:t>※</a:t>
            </a:r>
            <a:r>
              <a:rPr lang="ja-JP" altLang="en-US" sz="916" dirty="0">
                <a:solidFill>
                  <a:prstClr val="black"/>
                </a:solidFill>
                <a:latin typeface="Meiryo UI" panose="020B0604030504040204" pitchFamily="50" charset="-128"/>
                <a:ea typeface="Meiryo UI" panose="020B0604030504040204" pitchFamily="50" charset="-128"/>
              </a:rPr>
              <a:t>学校の部活動は並行して行われている</a:t>
            </a:r>
          </a:p>
        </p:txBody>
      </p:sp>
      <p:sp>
        <p:nvSpPr>
          <p:cNvPr id="78" name="正方形/長方形 77">
            <a:extLst>
              <a:ext uri="{FF2B5EF4-FFF2-40B4-BE49-F238E27FC236}">
                <a16:creationId xmlns:a16="http://schemas.microsoft.com/office/drawing/2014/main" id="{CC472801-AE98-4872-8566-05181C3B00B8}"/>
              </a:ext>
            </a:extLst>
          </p:cNvPr>
          <p:cNvSpPr/>
          <p:nvPr/>
        </p:nvSpPr>
        <p:spPr>
          <a:xfrm>
            <a:off x="461870" y="3495066"/>
            <a:ext cx="1987402" cy="875561"/>
          </a:xfrm>
          <a:prstGeom prst="rect">
            <a:avLst/>
          </a:prstGeom>
        </p:spPr>
        <p:txBody>
          <a:bodyPr wrap="square">
            <a:spAutoFit/>
          </a:bodyPr>
          <a:lstStyle/>
          <a:p>
            <a:pPr defTabSz="301604">
              <a:defRPr/>
            </a:pPr>
            <a:r>
              <a:rPr lang="ja-JP" altLang="en-US" sz="1018" dirty="0">
                <a:solidFill>
                  <a:prstClr val="black"/>
                </a:solidFill>
                <a:latin typeface="Meiryo UI" panose="020B0604030504040204" pitchFamily="50" charset="-128"/>
                <a:ea typeface="Meiryo UI" panose="020B0604030504040204" pitchFamily="50" charset="-128"/>
              </a:rPr>
              <a:t>＜令和</a:t>
            </a:r>
            <a:r>
              <a:rPr lang="en-US" altLang="ja-JP" sz="1018" dirty="0">
                <a:solidFill>
                  <a:prstClr val="black"/>
                </a:solidFill>
                <a:latin typeface="Meiryo UI" panose="020B0604030504040204" pitchFamily="50" charset="-128"/>
                <a:ea typeface="Meiryo UI" panose="020B0604030504040204" pitchFamily="50" charset="-128"/>
              </a:rPr>
              <a:t>4</a:t>
            </a:r>
            <a:r>
              <a:rPr lang="ja-JP" altLang="en-US" sz="1018" dirty="0">
                <a:solidFill>
                  <a:prstClr val="black"/>
                </a:solidFill>
                <a:latin typeface="Meiryo UI" panose="020B0604030504040204" pitchFamily="50" charset="-128"/>
                <a:ea typeface="Meiryo UI" panose="020B0604030504040204" pitchFamily="50" charset="-128"/>
              </a:rPr>
              <a:t>年度＞　　　　　　　　　　　　　　　　　　　　　　　　　　　　　　</a:t>
            </a:r>
            <a:endParaRPr lang="en-US" altLang="ja-JP" sz="1018" dirty="0">
              <a:solidFill>
                <a:prstClr val="black"/>
              </a:solidFill>
              <a:latin typeface="Meiryo UI" panose="020B0604030504040204" pitchFamily="50" charset="-128"/>
              <a:ea typeface="Meiryo UI" panose="020B0604030504040204" pitchFamily="50" charset="-128"/>
            </a:endParaRPr>
          </a:p>
          <a:p>
            <a:pPr defTabSz="301604">
              <a:defRPr/>
            </a:pPr>
            <a:r>
              <a:rPr lang="ja-JP" altLang="en-US" sz="1018" dirty="0">
                <a:solidFill>
                  <a:prstClr val="black"/>
                </a:solidFill>
                <a:latin typeface="Meiryo UI" panose="020B0604030504040204" pitchFamily="50" charset="-128"/>
                <a:ea typeface="Meiryo UI" panose="020B0604030504040204" pitchFamily="50" charset="-128"/>
              </a:rPr>
              <a:t>●地域クラブ活動を２団体へ委託</a:t>
            </a:r>
            <a:endParaRPr lang="en-US" altLang="ja-JP" sz="1018" dirty="0">
              <a:solidFill>
                <a:prstClr val="black"/>
              </a:solidFill>
              <a:latin typeface="Meiryo UI" panose="020B0604030504040204" pitchFamily="50" charset="-128"/>
              <a:ea typeface="Meiryo UI" panose="020B0604030504040204" pitchFamily="50" charset="-128"/>
            </a:endParaRPr>
          </a:p>
          <a:p>
            <a:pPr defTabSz="301604">
              <a:defRPr/>
            </a:pPr>
            <a:r>
              <a:rPr lang="ja-JP" altLang="en-US" sz="1018" dirty="0">
                <a:solidFill>
                  <a:prstClr val="black"/>
                </a:solidFill>
                <a:latin typeface="Meiryo UI" panose="020B0604030504040204" pitchFamily="50" charset="-128"/>
                <a:ea typeface="Meiryo UI" panose="020B0604030504040204" pitchFamily="50" charset="-128"/>
              </a:rPr>
              <a:t>　　・</a:t>
            </a:r>
            <a:r>
              <a:rPr lang="en-US" altLang="ja-JP" sz="1018" dirty="0">
                <a:solidFill>
                  <a:prstClr val="black"/>
                </a:solidFill>
                <a:latin typeface="Meiryo UI" panose="020B0604030504040204" pitchFamily="50" charset="-128"/>
                <a:ea typeface="Meiryo UI" panose="020B0604030504040204" pitchFamily="50" charset="-128"/>
              </a:rPr>
              <a:t>NPO</a:t>
            </a:r>
            <a:r>
              <a:rPr lang="ja-JP" altLang="en-US" sz="1018" dirty="0">
                <a:solidFill>
                  <a:prstClr val="black"/>
                </a:solidFill>
                <a:latin typeface="Meiryo UI" panose="020B0604030504040204" pitchFamily="50" charset="-128"/>
                <a:ea typeface="Meiryo UI" panose="020B0604030504040204" pitchFamily="50" charset="-128"/>
              </a:rPr>
              <a:t>法人</a:t>
            </a:r>
            <a:r>
              <a:rPr lang="en-US" altLang="ja-JP" sz="1018" dirty="0" err="1">
                <a:solidFill>
                  <a:prstClr val="black"/>
                </a:solidFill>
                <a:latin typeface="Meiryo UI" panose="020B0604030504040204" pitchFamily="50" charset="-128"/>
                <a:ea typeface="Meiryo UI" panose="020B0604030504040204" pitchFamily="50" charset="-128"/>
              </a:rPr>
              <a:t>OctJapan</a:t>
            </a:r>
            <a:endParaRPr lang="en-US" altLang="ja-JP" sz="1018" dirty="0">
              <a:solidFill>
                <a:prstClr val="black"/>
              </a:solidFill>
              <a:latin typeface="Meiryo UI" panose="020B0604030504040204" pitchFamily="50" charset="-128"/>
              <a:ea typeface="Meiryo UI" panose="020B0604030504040204" pitchFamily="50" charset="-128"/>
            </a:endParaRPr>
          </a:p>
          <a:p>
            <a:pPr defTabSz="301604">
              <a:defRPr/>
            </a:pPr>
            <a:r>
              <a:rPr lang="ja-JP" altLang="en-US" sz="1018" dirty="0">
                <a:solidFill>
                  <a:prstClr val="black"/>
                </a:solidFill>
                <a:latin typeface="Meiryo UI" panose="020B0604030504040204" pitchFamily="50" charset="-128"/>
                <a:ea typeface="Meiryo UI" panose="020B0604030504040204" pitchFamily="50" charset="-128"/>
              </a:rPr>
              <a:t>　　（バスケットボール）</a:t>
            </a:r>
            <a:endParaRPr lang="en-US" altLang="ja-JP" sz="1018" dirty="0">
              <a:solidFill>
                <a:prstClr val="black"/>
              </a:solidFill>
              <a:latin typeface="Meiryo UI" panose="020B0604030504040204" pitchFamily="50" charset="-128"/>
              <a:ea typeface="Meiryo UI" panose="020B0604030504040204" pitchFamily="50" charset="-128"/>
            </a:endParaRPr>
          </a:p>
          <a:p>
            <a:pPr defTabSz="301604">
              <a:defRPr/>
            </a:pPr>
            <a:r>
              <a:rPr lang="ja-JP" altLang="en-US" sz="1018" dirty="0">
                <a:solidFill>
                  <a:prstClr val="black"/>
                </a:solidFill>
                <a:latin typeface="Meiryo UI" panose="020B0604030504040204" pitchFamily="50" charset="-128"/>
                <a:ea typeface="Meiryo UI" panose="020B0604030504040204" pitchFamily="50" charset="-128"/>
              </a:rPr>
              <a:t>　　・バレーボール協会</a:t>
            </a:r>
            <a:endParaRPr lang="en-US" altLang="ja-JP" sz="1018" dirty="0">
              <a:solidFill>
                <a:prstClr val="black"/>
              </a:solidFill>
              <a:latin typeface="Meiryo UI" panose="020B0604030504040204" pitchFamily="50" charset="-128"/>
              <a:ea typeface="Meiryo UI" panose="020B0604030504040204" pitchFamily="50" charset="-128"/>
            </a:endParaRPr>
          </a:p>
        </p:txBody>
      </p:sp>
      <p:grpSp>
        <p:nvGrpSpPr>
          <p:cNvPr id="82" name="グループ化 81">
            <a:extLst>
              <a:ext uri="{FF2B5EF4-FFF2-40B4-BE49-F238E27FC236}">
                <a16:creationId xmlns:a16="http://schemas.microsoft.com/office/drawing/2014/main" id="{65716107-5957-4442-AC8E-B32C505C8D76}"/>
              </a:ext>
            </a:extLst>
          </p:cNvPr>
          <p:cNvGrpSpPr/>
          <p:nvPr/>
        </p:nvGrpSpPr>
        <p:grpSpPr>
          <a:xfrm>
            <a:off x="5956160" y="4283466"/>
            <a:ext cx="3501802" cy="1366763"/>
            <a:chOff x="5694911" y="4478294"/>
            <a:chExt cx="3623560" cy="1284651"/>
          </a:xfrm>
        </p:grpSpPr>
        <p:grpSp>
          <p:nvGrpSpPr>
            <p:cNvPr id="83" name="グループ化 82">
              <a:extLst>
                <a:ext uri="{FF2B5EF4-FFF2-40B4-BE49-F238E27FC236}">
                  <a16:creationId xmlns:a16="http://schemas.microsoft.com/office/drawing/2014/main" id="{2F753D13-CDE5-4C41-9A1D-C548D83C538E}"/>
                </a:ext>
              </a:extLst>
            </p:cNvPr>
            <p:cNvGrpSpPr/>
            <p:nvPr/>
          </p:nvGrpSpPr>
          <p:grpSpPr>
            <a:xfrm>
              <a:off x="5694911" y="4478294"/>
              <a:ext cx="3623560" cy="1284651"/>
              <a:chOff x="6464225" y="4131206"/>
              <a:chExt cx="3623559" cy="1284653"/>
            </a:xfrm>
          </p:grpSpPr>
          <p:cxnSp>
            <p:nvCxnSpPr>
              <p:cNvPr id="86" name="直線矢印コネクタ 85">
                <a:extLst>
                  <a:ext uri="{FF2B5EF4-FFF2-40B4-BE49-F238E27FC236}">
                    <a16:creationId xmlns:a16="http://schemas.microsoft.com/office/drawing/2014/main" id="{8A384CF5-44E5-4444-B1F7-25E9447233CA}"/>
                  </a:ext>
                </a:extLst>
              </p:cNvPr>
              <p:cNvCxnSpPr/>
              <p:nvPr/>
            </p:nvCxnSpPr>
            <p:spPr>
              <a:xfrm flipV="1">
                <a:off x="6869960" y="4435590"/>
                <a:ext cx="489670" cy="421257"/>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線矢印コネクタ 86">
                <a:extLst>
                  <a:ext uri="{FF2B5EF4-FFF2-40B4-BE49-F238E27FC236}">
                    <a16:creationId xmlns:a16="http://schemas.microsoft.com/office/drawing/2014/main" id="{053CBB80-05EB-4A13-9CD6-BD8F855DBE64}"/>
                  </a:ext>
                </a:extLst>
              </p:cNvPr>
              <p:cNvCxnSpPr>
                <a:cxnSpLocks/>
              </p:cNvCxnSpPr>
              <p:nvPr/>
            </p:nvCxnSpPr>
            <p:spPr>
              <a:xfrm flipH="1">
                <a:off x="6960348" y="4544299"/>
                <a:ext cx="422578" cy="366085"/>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矢印コネクタ 87">
                <a:extLst>
                  <a:ext uri="{FF2B5EF4-FFF2-40B4-BE49-F238E27FC236}">
                    <a16:creationId xmlns:a16="http://schemas.microsoft.com/office/drawing/2014/main" id="{62927948-704B-443A-B959-740459F43880}"/>
                  </a:ext>
                </a:extLst>
              </p:cNvPr>
              <p:cNvCxnSpPr>
                <a:cxnSpLocks/>
              </p:cNvCxnSpPr>
              <p:nvPr/>
            </p:nvCxnSpPr>
            <p:spPr>
              <a:xfrm flipH="1" flipV="1">
                <a:off x="7963509" y="4362568"/>
                <a:ext cx="541998" cy="514128"/>
              </a:xfrm>
              <a:prstGeom prst="straightConnector1">
                <a:avLst/>
              </a:prstGeom>
              <a:ln>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9" name="直線矢印コネクタ 88">
                <a:extLst>
                  <a:ext uri="{FF2B5EF4-FFF2-40B4-BE49-F238E27FC236}">
                    <a16:creationId xmlns:a16="http://schemas.microsoft.com/office/drawing/2014/main" id="{9EE3C7FE-8F89-493E-97D1-85C433A93FD2}"/>
                  </a:ext>
                </a:extLst>
              </p:cNvPr>
              <p:cNvCxnSpPr>
                <a:cxnSpLocks/>
              </p:cNvCxnSpPr>
              <p:nvPr/>
            </p:nvCxnSpPr>
            <p:spPr>
              <a:xfrm flipV="1">
                <a:off x="8893691" y="5094815"/>
                <a:ext cx="635565" cy="441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90" name="グループ化 89">
                <a:extLst>
                  <a:ext uri="{FF2B5EF4-FFF2-40B4-BE49-F238E27FC236}">
                    <a16:creationId xmlns:a16="http://schemas.microsoft.com/office/drawing/2014/main" id="{F00777DA-232F-45C7-9D15-BAF27D09B9BE}"/>
                  </a:ext>
                </a:extLst>
              </p:cNvPr>
              <p:cNvGrpSpPr/>
              <p:nvPr/>
            </p:nvGrpSpPr>
            <p:grpSpPr>
              <a:xfrm>
                <a:off x="6464225" y="4131206"/>
                <a:ext cx="3623559" cy="1284653"/>
                <a:chOff x="6445007" y="3470785"/>
                <a:chExt cx="3623559" cy="1284653"/>
              </a:xfrm>
            </p:grpSpPr>
            <p:grpSp>
              <p:nvGrpSpPr>
                <p:cNvPr id="91" name="グループ化 90">
                  <a:extLst>
                    <a:ext uri="{FF2B5EF4-FFF2-40B4-BE49-F238E27FC236}">
                      <a16:creationId xmlns:a16="http://schemas.microsoft.com/office/drawing/2014/main" id="{4EA955BF-F153-41CF-9C07-004AA7344121}"/>
                    </a:ext>
                  </a:extLst>
                </p:cNvPr>
                <p:cNvGrpSpPr/>
                <p:nvPr/>
              </p:nvGrpSpPr>
              <p:grpSpPr>
                <a:xfrm>
                  <a:off x="7443359" y="3470785"/>
                  <a:ext cx="512264" cy="415498"/>
                  <a:chOff x="7417078" y="3496730"/>
                  <a:chExt cx="512264" cy="415498"/>
                </a:xfrm>
              </p:grpSpPr>
              <p:sp>
                <p:nvSpPr>
                  <p:cNvPr id="116" name="楕円 115">
                    <a:extLst>
                      <a:ext uri="{FF2B5EF4-FFF2-40B4-BE49-F238E27FC236}">
                        <a16:creationId xmlns:a16="http://schemas.microsoft.com/office/drawing/2014/main" id="{406EF456-EAF8-41E3-9922-FDD4E221D73F}"/>
                      </a:ext>
                    </a:extLst>
                  </p:cNvPr>
                  <p:cNvSpPr/>
                  <p:nvPr/>
                </p:nvSpPr>
                <p:spPr>
                  <a:xfrm>
                    <a:off x="7417078" y="3496730"/>
                    <a:ext cx="419437" cy="415498"/>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ja-JP" altLang="en-US" sz="1833">
                      <a:solidFill>
                        <a:prstClr val="white"/>
                      </a:solidFill>
                      <a:latin typeface="Meiryo UI" panose="020B0604030504040204" pitchFamily="50" charset="-128"/>
                      <a:ea typeface="Meiryo UI" panose="020B0604030504040204" pitchFamily="50" charset="-128"/>
                    </a:endParaRPr>
                  </a:p>
                </p:txBody>
              </p:sp>
              <p:sp>
                <p:nvSpPr>
                  <p:cNvPr id="117" name="テキスト ボックス 116">
                    <a:extLst>
                      <a:ext uri="{FF2B5EF4-FFF2-40B4-BE49-F238E27FC236}">
                        <a16:creationId xmlns:a16="http://schemas.microsoft.com/office/drawing/2014/main" id="{0B59581D-95DB-45D3-85CD-A6A35AC7DC8F}"/>
                      </a:ext>
                    </a:extLst>
                  </p:cNvPr>
                  <p:cNvSpPr txBox="1"/>
                  <p:nvPr/>
                </p:nvSpPr>
                <p:spPr>
                  <a:xfrm>
                    <a:off x="7420842" y="3585849"/>
                    <a:ext cx="508500" cy="219255"/>
                  </a:xfrm>
                  <a:prstGeom prst="rect">
                    <a:avLst/>
                  </a:prstGeom>
                  <a:noFill/>
                </p:spPr>
                <p:txBody>
                  <a:bodyPr wrap="square" rtlCol="0">
                    <a:spAutoFit/>
                  </a:bodyPr>
                  <a:lstStyle/>
                  <a:p>
                    <a:pPr defTabSz="504200"/>
                    <a:r>
                      <a:rPr lang="ja-JP" altLang="en-US" sz="916" dirty="0">
                        <a:solidFill>
                          <a:prstClr val="white"/>
                        </a:solidFill>
                        <a:latin typeface="Meiryo UI" panose="020B0604030504040204" pitchFamily="50" charset="-128"/>
                        <a:ea typeface="Meiryo UI" panose="020B0604030504040204" pitchFamily="50" charset="-128"/>
                      </a:rPr>
                      <a:t>学校</a:t>
                    </a:r>
                  </a:p>
                </p:txBody>
              </p:sp>
            </p:grpSp>
            <p:grpSp>
              <p:nvGrpSpPr>
                <p:cNvPr id="92" name="グループ化 91">
                  <a:extLst>
                    <a:ext uri="{FF2B5EF4-FFF2-40B4-BE49-F238E27FC236}">
                      <a16:creationId xmlns:a16="http://schemas.microsoft.com/office/drawing/2014/main" id="{924F631F-D9DD-4ADA-B22A-B21C4DA2C82C}"/>
                    </a:ext>
                  </a:extLst>
                </p:cNvPr>
                <p:cNvGrpSpPr/>
                <p:nvPr/>
              </p:nvGrpSpPr>
              <p:grpSpPr>
                <a:xfrm>
                  <a:off x="6445007" y="4242593"/>
                  <a:ext cx="625206" cy="415498"/>
                  <a:chOff x="6545861" y="4243482"/>
                  <a:chExt cx="625206" cy="415498"/>
                </a:xfrm>
              </p:grpSpPr>
              <p:sp>
                <p:nvSpPr>
                  <p:cNvPr id="114" name="楕円 113">
                    <a:extLst>
                      <a:ext uri="{FF2B5EF4-FFF2-40B4-BE49-F238E27FC236}">
                        <a16:creationId xmlns:a16="http://schemas.microsoft.com/office/drawing/2014/main" id="{C8C6BB0B-449F-4DC6-8E87-C21CB197F1F4}"/>
                      </a:ext>
                    </a:extLst>
                  </p:cNvPr>
                  <p:cNvSpPr/>
                  <p:nvPr/>
                </p:nvSpPr>
                <p:spPr>
                  <a:xfrm>
                    <a:off x="6615812" y="4243482"/>
                    <a:ext cx="419437" cy="415498"/>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ja-JP" altLang="en-US" sz="1833" dirty="0">
                      <a:solidFill>
                        <a:prstClr val="white"/>
                      </a:solidFill>
                      <a:latin typeface="Meiryo UI" panose="020B0604030504040204" pitchFamily="50" charset="-128"/>
                      <a:ea typeface="Meiryo UI" panose="020B0604030504040204" pitchFamily="50" charset="-128"/>
                    </a:endParaRPr>
                  </a:p>
                </p:txBody>
              </p:sp>
              <p:sp>
                <p:nvSpPr>
                  <p:cNvPr id="115" name="テキスト ボックス 114">
                    <a:extLst>
                      <a:ext uri="{FF2B5EF4-FFF2-40B4-BE49-F238E27FC236}">
                        <a16:creationId xmlns:a16="http://schemas.microsoft.com/office/drawing/2014/main" id="{E5A94D00-9865-41A8-804A-46112CED3073}"/>
                      </a:ext>
                    </a:extLst>
                  </p:cNvPr>
                  <p:cNvSpPr txBox="1"/>
                  <p:nvPr/>
                </p:nvSpPr>
                <p:spPr>
                  <a:xfrm>
                    <a:off x="6545861" y="4335815"/>
                    <a:ext cx="625206" cy="219255"/>
                  </a:xfrm>
                  <a:prstGeom prst="rect">
                    <a:avLst/>
                  </a:prstGeom>
                  <a:noFill/>
                </p:spPr>
                <p:txBody>
                  <a:bodyPr wrap="square" rtlCol="0">
                    <a:spAutoFit/>
                  </a:bodyPr>
                  <a:lstStyle/>
                  <a:p>
                    <a:pPr defTabSz="504200"/>
                    <a:r>
                      <a:rPr lang="ja-JP" altLang="en-US" sz="916" dirty="0">
                        <a:solidFill>
                          <a:prstClr val="white"/>
                        </a:solidFill>
                        <a:latin typeface="Meiryo UI" panose="020B0604030504040204" pitchFamily="50" charset="-128"/>
                        <a:ea typeface="Meiryo UI" panose="020B0604030504040204" pitchFamily="50" charset="-128"/>
                      </a:rPr>
                      <a:t>市教委</a:t>
                    </a:r>
                  </a:p>
                </p:txBody>
              </p:sp>
            </p:grpSp>
            <p:grpSp>
              <p:nvGrpSpPr>
                <p:cNvPr id="93" name="グループ化 92">
                  <a:extLst>
                    <a:ext uri="{FF2B5EF4-FFF2-40B4-BE49-F238E27FC236}">
                      <a16:creationId xmlns:a16="http://schemas.microsoft.com/office/drawing/2014/main" id="{89689FEF-0171-4928-BD20-8FEA3A3535B2}"/>
                    </a:ext>
                  </a:extLst>
                </p:cNvPr>
                <p:cNvGrpSpPr/>
                <p:nvPr/>
              </p:nvGrpSpPr>
              <p:grpSpPr>
                <a:xfrm>
                  <a:off x="8350418" y="4302218"/>
                  <a:ext cx="625206" cy="415498"/>
                  <a:chOff x="8127375" y="4275837"/>
                  <a:chExt cx="625206" cy="415498"/>
                </a:xfrm>
              </p:grpSpPr>
              <p:sp>
                <p:nvSpPr>
                  <p:cNvPr id="112" name="楕円 111">
                    <a:extLst>
                      <a:ext uri="{FF2B5EF4-FFF2-40B4-BE49-F238E27FC236}">
                        <a16:creationId xmlns:a16="http://schemas.microsoft.com/office/drawing/2014/main" id="{8B260DC3-F6C2-408C-B715-1A69D70F386C}"/>
                      </a:ext>
                    </a:extLst>
                  </p:cNvPr>
                  <p:cNvSpPr/>
                  <p:nvPr/>
                </p:nvSpPr>
                <p:spPr>
                  <a:xfrm>
                    <a:off x="8178908" y="4275837"/>
                    <a:ext cx="419437" cy="415498"/>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ja-JP" altLang="en-US" sz="1833">
                      <a:solidFill>
                        <a:prstClr val="white"/>
                      </a:solidFill>
                      <a:latin typeface="Meiryo UI" panose="020B0604030504040204" pitchFamily="50" charset="-128"/>
                      <a:ea typeface="Meiryo UI" panose="020B0604030504040204" pitchFamily="50" charset="-128"/>
                    </a:endParaRPr>
                  </a:p>
                </p:txBody>
              </p:sp>
              <p:sp>
                <p:nvSpPr>
                  <p:cNvPr id="113" name="テキスト ボックス 112">
                    <a:extLst>
                      <a:ext uri="{FF2B5EF4-FFF2-40B4-BE49-F238E27FC236}">
                        <a16:creationId xmlns:a16="http://schemas.microsoft.com/office/drawing/2014/main" id="{7F49632B-DBED-423E-87D8-AF7CAD632EAD}"/>
                      </a:ext>
                    </a:extLst>
                  </p:cNvPr>
                  <p:cNvSpPr txBox="1"/>
                  <p:nvPr/>
                </p:nvSpPr>
                <p:spPr>
                  <a:xfrm>
                    <a:off x="8127375" y="4394329"/>
                    <a:ext cx="625206" cy="219255"/>
                  </a:xfrm>
                  <a:prstGeom prst="rect">
                    <a:avLst/>
                  </a:prstGeom>
                  <a:noFill/>
                </p:spPr>
                <p:txBody>
                  <a:bodyPr wrap="square" rtlCol="0">
                    <a:spAutoFit/>
                  </a:bodyPr>
                  <a:lstStyle/>
                  <a:p>
                    <a:pPr defTabSz="504200"/>
                    <a:r>
                      <a:rPr lang="ja-JP" altLang="en-US" sz="916" dirty="0">
                        <a:solidFill>
                          <a:prstClr val="white"/>
                        </a:solidFill>
                        <a:latin typeface="Meiryo UI" panose="020B0604030504040204" pitchFamily="50" charset="-128"/>
                        <a:ea typeface="Meiryo UI" panose="020B0604030504040204" pitchFamily="50" charset="-128"/>
                      </a:rPr>
                      <a:t>受託者</a:t>
                    </a:r>
                  </a:p>
                </p:txBody>
              </p:sp>
            </p:grpSp>
            <p:grpSp>
              <p:nvGrpSpPr>
                <p:cNvPr id="94" name="グループ化 93">
                  <a:extLst>
                    <a:ext uri="{FF2B5EF4-FFF2-40B4-BE49-F238E27FC236}">
                      <a16:creationId xmlns:a16="http://schemas.microsoft.com/office/drawing/2014/main" id="{97B7A4CD-6AB8-43B3-A1CD-82CFC4AB8E08}"/>
                    </a:ext>
                  </a:extLst>
                </p:cNvPr>
                <p:cNvGrpSpPr/>
                <p:nvPr/>
              </p:nvGrpSpPr>
              <p:grpSpPr>
                <a:xfrm>
                  <a:off x="9443360" y="4290644"/>
                  <a:ext cx="625206" cy="415498"/>
                  <a:chOff x="9295977" y="4341832"/>
                  <a:chExt cx="625206" cy="415498"/>
                </a:xfrm>
              </p:grpSpPr>
              <p:sp>
                <p:nvSpPr>
                  <p:cNvPr id="110" name="楕円 109">
                    <a:extLst>
                      <a:ext uri="{FF2B5EF4-FFF2-40B4-BE49-F238E27FC236}">
                        <a16:creationId xmlns:a16="http://schemas.microsoft.com/office/drawing/2014/main" id="{D9BA0845-99BF-4F47-B96A-F0076EDC48BF}"/>
                      </a:ext>
                    </a:extLst>
                  </p:cNvPr>
                  <p:cNvSpPr/>
                  <p:nvPr/>
                </p:nvSpPr>
                <p:spPr>
                  <a:xfrm>
                    <a:off x="9367910" y="4341832"/>
                    <a:ext cx="419437" cy="415498"/>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ja-JP" altLang="en-US" sz="1833">
                      <a:solidFill>
                        <a:prstClr val="white"/>
                      </a:solidFill>
                      <a:latin typeface="Meiryo UI" panose="020B0604030504040204" pitchFamily="50" charset="-128"/>
                      <a:ea typeface="Meiryo UI" panose="020B0604030504040204" pitchFamily="50" charset="-128"/>
                    </a:endParaRPr>
                  </a:p>
                </p:txBody>
              </p:sp>
              <p:sp>
                <p:nvSpPr>
                  <p:cNvPr id="111" name="テキスト ボックス 110">
                    <a:extLst>
                      <a:ext uri="{FF2B5EF4-FFF2-40B4-BE49-F238E27FC236}">
                        <a16:creationId xmlns:a16="http://schemas.microsoft.com/office/drawing/2014/main" id="{AFA8941A-48AD-4D4D-9393-1F0ADD458BD0}"/>
                      </a:ext>
                    </a:extLst>
                  </p:cNvPr>
                  <p:cNvSpPr txBox="1"/>
                  <p:nvPr/>
                </p:nvSpPr>
                <p:spPr>
                  <a:xfrm>
                    <a:off x="9295977" y="4445739"/>
                    <a:ext cx="625206" cy="219255"/>
                  </a:xfrm>
                  <a:prstGeom prst="rect">
                    <a:avLst/>
                  </a:prstGeom>
                  <a:noFill/>
                </p:spPr>
                <p:txBody>
                  <a:bodyPr wrap="square" rtlCol="0">
                    <a:spAutoFit/>
                  </a:bodyPr>
                  <a:lstStyle/>
                  <a:p>
                    <a:pPr defTabSz="504200"/>
                    <a:r>
                      <a:rPr lang="ja-JP" altLang="en-US" sz="916" dirty="0">
                        <a:solidFill>
                          <a:prstClr val="white"/>
                        </a:solidFill>
                        <a:latin typeface="Meiryo UI" panose="020B0604030504040204" pitchFamily="50" charset="-128"/>
                        <a:ea typeface="Meiryo UI" panose="020B0604030504040204" pitchFamily="50" charset="-128"/>
                      </a:rPr>
                      <a:t>中学生</a:t>
                    </a:r>
                  </a:p>
                </p:txBody>
              </p:sp>
            </p:grpSp>
            <p:sp>
              <p:nvSpPr>
                <p:cNvPr id="96" name="テキスト ボックス 95">
                  <a:extLst>
                    <a:ext uri="{FF2B5EF4-FFF2-40B4-BE49-F238E27FC236}">
                      <a16:creationId xmlns:a16="http://schemas.microsoft.com/office/drawing/2014/main" id="{B8F43FD3-CCF7-4034-B1A7-889F3EC12270}"/>
                    </a:ext>
                  </a:extLst>
                </p:cNvPr>
                <p:cNvSpPr txBox="1"/>
                <p:nvPr/>
              </p:nvSpPr>
              <p:spPr>
                <a:xfrm rot="19093281">
                  <a:off x="6542203" y="3838779"/>
                  <a:ext cx="940850" cy="189785"/>
                </a:xfrm>
                <a:prstGeom prst="rect">
                  <a:avLst/>
                </a:prstGeom>
                <a:noFill/>
              </p:spPr>
              <p:txBody>
                <a:bodyPr wrap="square" rtlCol="0">
                  <a:spAutoFit/>
                </a:bodyPr>
                <a:lstStyle/>
                <a:p>
                  <a:pPr defTabSz="504200"/>
                  <a:r>
                    <a:rPr lang="ja-JP" altLang="en-US" sz="712" dirty="0">
                      <a:solidFill>
                        <a:prstClr val="black"/>
                      </a:solidFill>
                      <a:latin typeface="Meiryo UI" panose="020B0604030504040204" pitchFamily="50" charset="-128"/>
                      <a:ea typeface="Meiryo UI" panose="020B0604030504040204" pitchFamily="50" charset="-128"/>
                    </a:rPr>
                    <a:t>体育館の利用依頼</a:t>
                  </a:r>
                </a:p>
              </p:txBody>
            </p:sp>
            <p:cxnSp>
              <p:nvCxnSpPr>
                <p:cNvPr id="97" name="直線矢印コネクタ 96">
                  <a:extLst>
                    <a:ext uri="{FF2B5EF4-FFF2-40B4-BE49-F238E27FC236}">
                      <a16:creationId xmlns:a16="http://schemas.microsoft.com/office/drawing/2014/main" id="{1B48A753-F764-45CE-A001-29948BCD26CA}"/>
                    </a:ext>
                  </a:extLst>
                </p:cNvPr>
                <p:cNvCxnSpPr>
                  <a:cxnSpLocks/>
                </p:cNvCxnSpPr>
                <p:nvPr/>
              </p:nvCxnSpPr>
              <p:spPr>
                <a:xfrm flipV="1">
                  <a:off x="7018600" y="4466510"/>
                  <a:ext cx="1327809" cy="902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8" name="テキスト ボックス 97">
                  <a:extLst>
                    <a:ext uri="{FF2B5EF4-FFF2-40B4-BE49-F238E27FC236}">
                      <a16:creationId xmlns:a16="http://schemas.microsoft.com/office/drawing/2014/main" id="{FFCEF441-70C2-4467-8DCA-80366B71CABA}"/>
                    </a:ext>
                  </a:extLst>
                </p:cNvPr>
                <p:cNvSpPr txBox="1"/>
                <p:nvPr/>
              </p:nvSpPr>
              <p:spPr>
                <a:xfrm>
                  <a:off x="7230948" y="4293781"/>
                  <a:ext cx="998885" cy="189785"/>
                </a:xfrm>
                <a:prstGeom prst="rect">
                  <a:avLst/>
                </a:prstGeom>
                <a:noFill/>
              </p:spPr>
              <p:txBody>
                <a:bodyPr wrap="square" rtlCol="0">
                  <a:spAutoFit/>
                </a:bodyPr>
                <a:lstStyle/>
                <a:p>
                  <a:pPr defTabSz="504200"/>
                  <a:r>
                    <a:rPr lang="ja-JP" altLang="en-US" sz="712" dirty="0">
                      <a:solidFill>
                        <a:prstClr val="black"/>
                      </a:solidFill>
                      <a:latin typeface="Meiryo UI" panose="020B0604030504040204" pitchFamily="50" charset="-128"/>
                      <a:ea typeface="Meiryo UI" panose="020B0604030504040204" pitchFamily="50" charset="-128"/>
                    </a:rPr>
                    <a:t>スポーツ指導の委託</a:t>
                  </a:r>
                </a:p>
              </p:txBody>
            </p:sp>
            <p:sp>
              <p:nvSpPr>
                <p:cNvPr id="99" name="テキスト ボックス 98">
                  <a:extLst>
                    <a:ext uri="{FF2B5EF4-FFF2-40B4-BE49-F238E27FC236}">
                      <a16:creationId xmlns:a16="http://schemas.microsoft.com/office/drawing/2014/main" id="{64849D7D-5CF8-434D-963A-1D5BE4E67950}"/>
                    </a:ext>
                  </a:extLst>
                </p:cNvPr>
                <p:cNvSpPr txBox="1"/>
                <p:nvPr/>
              </p:nvSpPr>
              <p:spPr>
                <a:xfrm rot="19093281">
                  <a:off x="6804816" y="4002419"/>
                  <a:ext cx="940850" cy="189785"/>
                </a:xfrm>
                <a:prstGeom prst="rect">
                  <a:avLst/>
                </a:prstGeom>
                <a:noFill/>
              </p:spPr>
              <p:txBody>
                <a:bodyPr wrap="square" rtlCol="0">
                  <a:spAutoFit/>
                </a:bodyPr>
                <a:lstStyle/>
                <a:p>
                  <a:pPr defTabSz="504200"/>
                  <a:r>
                    <a:rPr lang="ja-JP" altLang="en-US" sz="712" dirty="0">
                      <a:solidFill>
                        <a:prstClr val="black"/>
                      </a:solidFill>
                      <a:latin typeface="Meiryo UI" panose="020B0604030504040204" pitchFamily="50" charset="-128"/>
                      <a:ea typeface="Meiryo UI" panose="020B0604030504040204" pitchFamily="50" charset="-128"/>
                    </a:rPr>
                    <a:t>利用可能日を提示</a:t>
                  </a:r>
                </a:p>
              </p:txBody>
            </p:sp>
            <p:sp>
              <p:nvSpPr>
                <p:cNvPr id="100" name="テキスト ボックス 99">
                  <a:extLst>
                    <a:ext uri="{FF2B5EF4-FFF2-40B4-BE49-F238E27FC236}">
                      <a16:creationId xmlns:a16="http://schemas.microsoft.com/office/drawing/2014/main" id="{8D12219F-3F50-4431-B193-16C197B440B1}"/>
                    </a:ext>
                  </a:extLst>
                </p:cNvPr>
                <p:cNvSpPr txBox="1"/>
                <p:nvPr/>
              </p:nvSpPr>
              <p:spPr>
                <a:xfrm rot="2634076">
                  <a:off x="7821057" y="3846975"/>
                  <a:ext cx="991342" cy="189785"/>
                </a:xfrm>
                <a:prstGeom prst="rect">
                  <a:avLst/>
                </a:prstGeom>
                <a:noFill/>
              </p:spPr>
              <p:txBody>
                <a:bodyPr wrap="square" rtlCol="0">
                  <a:spAutoFit/>
                </a:bodyPr>
                <a:lstStyle/>
                <a:p>
                  <a:pPr defTabSz="504200"/>
                  <a:r>
                    <a:rPr lang="ja-JP" altLang="en-US" sz="712" dirty="0">
                      <a:solidFill>
                        <a:prstClr val="black"/>
                      </a:solidFill>
                      <a:latin typeface="Meiryo UI" panose="020B0604030504040204" pitchFamily="50" charset="-128"/>
                      <a:ea typeface="Meiryo UI" panose="020B0604030504040204" pitchFamily="50" charset="-128"/>
                    </a:rPr>
                    <a:t>体育館の利用・管理</a:t>
                  </a:r>
                </a:p>
              </p:txBody>
            </p:sp>
            <p:cxnSp>
              <p:nvCxnSpPr>
                <p:cNvPr id="102" name="直線矢印コネクタ 101">
                  <a:extLst>
                    <a:ext uri="{FF2B5EF4-FFF2-40B4-BE49-F238E27FC236}">
                      <a16:creationId xmlns:a16="http://schemas.microsoft.com/office/drawing/2014/main" id="{FFAD4AB7-3106-4C67-AA63-D809CD58C303}"/>
                    </a:ext>
                  </a:extLst>
                </p:cNvPr>
                <p:cNvCxnSpPr>
                  <a:cxnSpLocks/>
                </p:cNvCxnSpPr>
                <p:nvPr/>
              </p:nvCxnSpPr>
              <p:spPr>
                <a:xfrm flipH="1">
                  <a:off x="8843135" y="4558853"/>
                  <a:ext cx="678475" cy="2448"/>
                </a:xfrm>
                <a:prstGeom prst="straightConnector1">
                  <a:avLst/>
                </a:prstGeom>
                <a:ln>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4" name="テキスト ボックス 103">
                  <a:extLst>
                    <a:ext uri="{FF2B5EF4-FFF2-40B4-BE49-F238E27FC236}">
                      <a16:creationId xmlns:a16="http://schemas.microsoft.com/office/drawing/2014/main" id="{0631B9A3-D7B2-419B-AB9B-E447FEB213C0}"/>
                    </a:ext>
                  </a:extLst>
                </p:cNvPr>
                <p:cNvSpPr txBox="1"/>
                <p:nvPr/>
              </p:nvSpPr>
              <p:spPr>
                <a:xfrm>
                  <a:off x="8759035" y="4276719"/>
                  <a:ext cx="943843" cy="189785"/>
                </a:xfrm>
                <a:prstGeom prst="rect">
                  <a:avLst/>
                </a:prstGeom>
                <a:noFill/>
              </p:spPr>
              <p:txBody>
                <a:bodyPr wrap="square" rtlCol="0">
                  <a:spAutoFit/>
                </a:bodyPr>
                <a:lstStyle/>
                <a:p>
                  <a:pPr defTabSz="504200"/>
                  <a:r>
                    <a:rPr lang="ja-JP" altLang="en-US" sz="712" dirty="0">
                      <a:solidFill>
                        <a:prstClr val="black"/>
                      </a:solidFill>
                      <a:latin typeface="Meiryo UI" panose="020B0604030504040204" pitchFamily="50" charset="-128"/>
                      <a:ea typeface="Meiryo UI" panose="020B0604030504040204" pitchFamily="50" charset="-128"/>
                    </a:rPr>
                    <a:t>サービスの提供</a:t>
                  </a:r>
                </a:p>
              </p:txBody>
            </p:sp>
            <p:cxnSp>
              <p:nvCxnSpPr>
                <p:cNvPr id="107" name="直線矢印コネクタ 106">
                  <a:extLst>
                    <a:ext uri="{FF2B5EF4-FFF2-40B4-BE49-F238E27FC236}">
                      <a16:creationId xmlns:a16="http://schemas.microsoft.com/office/drawing/2014/main" id="{7F8AB129-5653-4C9E-8DCA-20B5837F9742}"/>
                    </a:ext>
                  </a:extLst>
                </p:cNvPr>
                <p:cNvCxnSpPr>
                  <a:cxnSpLocks/>
                </p:cNvCxnSpPr>
                <p:nvPr/>
              </p:nvCxnSpPr>
              <p:spPr>
                <a:xfrm>
                  <a:off x="7915344" y="3799244"/>
                  <a:ext cx="527844" cy="505126"/>
                </a:xfrm>
                <a:prstGeom prst="straightConnector1">
                  <a:avLst/>
                </a:prstGeom>
                <a:ln>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08" name="テキスト ボックス 107">
                  <a:extLst>
                    <a:ext uri="{FF2B5EF4-FFF2-40B4-BE49-F238E27FC236}">
                      <a16:creationId xmlns:a16="http://schemas.microsoft.com/office/drawing/2014/main" id="{E59583CE-7E04-43E0-AFB3-D373888D34AD}"/>
                    </a:ext>
                  </a:extLst>
                </p:cNvPr>
                <p:cNvSpPr txBox="1"/>
                <p:nvPr/>
              </p:nvSpPr>
              <p:spPr>
                <a:xfrm rot="2634076">
                  <a:off x="7869400" y="4001481"/>
                  <a:ext cx="438332" cy="189785"/>
                </a:xfrm>
                <a:prstGeom prst="rect">
                  <a:avLst/>
                </a:prstGeom>
                <a:noFill/>
              </p:spPr>
              <p:txBody>
                <a:bodyPr wrap="square" rtlCol="0">
                  <a:spAutoFit/>
                </a:bodyPr>
                <a:lstStyle/>
                <a:p>
                  <a:pPr defTabSz="504200"/>
                  <a:r>
                    <a:rPr lang="ja-JP" altLang="en-US" sz="712" dirty="0">
                      <a:solidFill>
                        <a:prstClr val="black"/>
                      </a:solidFill>
                      <a:latin typeface="Meiryo UI" panose="020B0604030504040204" pitchFamily="50" charset="-128"/>
                      <a:ea typeface="Meiryo UI" panose="020B0604030504040204" pitchFamily="50" charset="-128"/>
                    </a:rPr>
                    <a:t>連携</a:t>
                  </a:r>
                </a:p>
              </p:txBody>
            </p:sp>
            <p:sp>
              <p:nvSpPr>
                <p:cNvPr id="109" name="テキスト ボックス 108">
                  <a:extLst>
                    <a:ext uri="{FF2B5EF4-FFF2-40B4-BE49-F238E27FC236}">
                      <a16:creationId xmlns:a16="http://schemas.microsoft.com/office/drawing/2014/main" id="{B3D0EF9B-EAFE-4490-BC5F-B1F60E787C91}"/>
                    </a:ext>
                  </a:extLst>
                </p:cNvPr>
                <p:cNvSpPr txBox="1"/>
                <p:nvPr/>
              </p:nvSpPr>
              <p:spPr>
                <a:xfrm>
                  <a:off x="8844703" y="4565653"/>
                  <a:ext cx="1009197" cy="189785"/>
                </a:xfrm>
                <a:prstGeom prst="rect">
                  <a:avLst/>
                </a:prstGeom>
                <a:noFill/>
                <a:ln>
                  <a:noFill/>
                </a:ln>
              </p:spPr>
              <p:txBody>
                <a:bodyPr wrap="square" rtlCol="0">
                  <a:spAutoFit/>
                </a:bodyPr>
                <a:lstStyle/>
                <a:p>
                  <a:pPr defTabSz="504200"/>
                  <a:r>
                    <a:rPr lang="ja-JP" altLang="en-US" sz="712" dirty="0">
                      <a:solidFill>
                        <a:prstClr val="black"/>
                      </a:solidFill>
                      <a:latin typeface="Meiryo UI" panose="020B0604030504040204" pitchFamily="50" charset="-128"/>
                      <a:ea typeface="Meiryo UI" panose="020B0604030504040204" pitchFamily="50" charset="-128"/>
                    </a:rPr>
                    <a:t>受益者負担</a:t>
                  </a:r>
                </a:p>
              </p:txBody>
            </p:sp>
          </p:grpSp>
        </p:grpSp>
        <p:cxnSp>
          <p:nvCxnSpPr>
            <p:cNvPr id="84" name="直線矢印コネクタ 83">
              <a:extLst>
                <a:ext uri="{FF2B5EF4-FFF2-40B4-BE49-F238E27FC236}">
                  <a16:creationId xmlns:a16="http://schemas.microsoft.com/office/drawing/2014/main" id="{52A51706-688A-42DB-859E-64861308937C}"/>
                </a:ext>
              </a:extLst>
            </p:cNvPr>
            <p:cNvCxnSpPr>
              <a:cxnSpLocks/>
            </p:cNvCxnSpPr>
            <p:nvPr/>
          </p:nvCxnSpPr>
          <p:spPr>
            <a:xfrm flipH="1">
              <a:off x="6246010" y="5567081"/>
              <a:ext cx="1300307" cy="394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F0AA8579-1D5C-4388-A55A-2286342024E9}"/>
                </a:ext>
              </a:extLst>
            </p:cNvPr>
            <p:cNvSpPr txBox="1"/>
            <p:nvPr/>
          </p:nvSpPr>
          <p:spPr>
            <a:xfrm>
              <a:off x="6647679" y="5563926"/>
              <a:ext cx="998885" cy="189784"/>
            </a:xfrm>
            <a:prstGeom prst="rect">
              <a:avLst/>
            </a:prstGeom>
            <a:noFill/>
            <a:ln>
              <a:noFill/>
            </a:ln>
          </p:spPr>
          <p:txBody>
            <a:bodyPr wrap="square" rtlCol="0">
              <a:spAutoFit/>
            </a:bodyPr>
            <a:lstStyle/>
            <a:p>
              <a:pPr defTabSz="504200"/>
              <a:r>
                <a:rPr lang="ja-JP" altLang="en-US" sz="712" dirty="0">
                  <a:solidFill>
                    <a:prstClr val="black"/>
                  </a:solidFill>
                  <a:latin typeface="Meiryo UI" panose="020B0604030504040204" pitchFamily="50" charset="-128"/>
                  <a:ea typeface="Meiryo UI" panose="020B0604030504040204" pitchFamily="50" charset="-128"/>
                </a:rPr>
                <a:t>活動報告</a:t>
              </a:r>
            </a:p>
          </p:txBody>
        </p:sp>
      </p:grpSp>
      <p:pic>
        <p:nvPicPr>
          <p:cNvPr id="73" name="図 72">
            <a:extLst>
              <a:ext uri="{FF2B5EF4-FFF2-40B4-BE49-F238E27FC236}">
                <a16:creationId xmlns:a16="http://schemas.microsoft.com/office/drawing/2014/main" id="{4597D9E1-22E4-4CB6-95B9-96DD81ED3BE2}"/>
              </a:ext>
            </a:extLst>
          </p:cNvPr>
          <p:cNvPicPr>
            <a:picLocks noChangeAspect="1"/>
          </p:cNvPicPr>
          <p:nvPr/>
        </p:nvPicPr>
        <p:blipFill>
          <a:blip r:embed="rId5"/>
          <a:stretch>
            <a:fillRect/>
          </a:stretch>
        </p:blipFill>
        <p:spPr>
          <a:xfrm>
            <a:off x="4589054" y="3579544"/>
            <a:ext cx="955647" cy="1773955"/>
          </a:xfrm>
          <a:prstGeom prst="rect">
            <a:avLst/>
          </a:prstGeom>
        </p:spPr>
      </p:pic>
      <p:pic>
        <p:nvPicPr>
          <p:cNvPr id="106" name="図 105">
            <a:extLst>
              <a:ext uri="{FF2B5EF4-FFF2-40B4-BE49-F238E27FC236}">
                <a16:creationId xmlns:a16="http://schemas.microsoft.com/office/drawing/2014/main" id="{5DE4021A-4176-4BE8-9446-FED409D71C2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0983" y="3422053"/>
            <a:ext cx="415869" cy="4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図 117">
            <a:extLst>
              <a:ext uri="{FF2B5EF4-FFF2-40B4-BE49-F238E27FC236}">
                <a16:creationId xmlns:a16="http://schemas.microsoft.com/office/drawing/2014/main" id="{1CF86FCF-DA8D-41C3-9F56-6403E241EE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1782" y="3903800"/>
            <a:ext cx="342062" cy="443641"/>
          </a:xfrm>
          <a:prstGeom prst="rect">
            <a:avLst/>
          </a:prstGeom>
        </p:spPr>
      </p:pic>
      <p:pic>
        <p:nvPicPr>
          <p:cNvPr id="119" name="図 118">
            <a:extLst>
              <a:ext uri="{FF2B5EF4-FFF2-40B4-BE49-F238E27FC236}">
                <a16:creationId xmlns:a16="http://schemas.microsoft.com/office/drawing/2014/main" id="{7D2121D2-EF90-42A5-9B9F-0DE488EE101B}"/>
              </a:ext>
            </a:extLst>
          </p:cNvPr>
          <p:cNvPicPr>
            <a:picLocks noChangeAspect="1"/>
          </p:cNvPicPr>
          <p:nvPr/>
        </p:nvPicPr>
        <p:blipFill>
          <a:blip r:embed="rId8"/>
          <a:stretch>
            <a:fillRect/>
          </a:stretch>
        </p:blipFill>
        <p:spPr>
          <a:xfrm>
            <a:off x="4579023" y="4182150"/>
            <a:ext cx="469181" cy="507224"/>
          </a:xfrm>
          <a:prstGeom prst="rect">
            <a:avLst/>
          </a:prstGeom>
        </p:spPr>
      </p:pic>
      <p:pic>
        <p:nvPicPr>
          <p:cNvPr id="120" name="Picture 26" descr="男子バスケットボールのイラスト | かわいいフリー素材集 いらすとや">
            <a:extLst>
              <a:ext uri="{FF2B5EF4-FFF2-40B4-BE49-F238E27FC236}">
                <a16:creationId xmlns:a16="http://schemas.microsoft.com/office/drawing/2014/main" id="{101EBB10-3740-4217-9E9B-ABA0B9851A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91659" y="3495838"/>
            <a:ext cx="617550" cy="524918"/>
          </a:xfrm>
          <a:prstGeom prst="rect">
            <a:avLst/>
          </a:prstGeom>
          <a:noFill/>
          <a:extLst>
            <a:ext uri="{909E8E84-426E-40DD-AFC4-6F175D3DCCD1}">
              <a14:hiddenFill xmlns:a14="http://schemas.microsoft.com/office/drawing/2010/main">
                <a:solidFill>
                  <a:srgbClr val="FFFFFF"/>
                </a:solidFill>
              </a14:hiddenFill>
            </a:ext>
          </a:extLst>
        </p:spPr>
      </p:pic>
      <p:pic>
        <p:nvPicPr>
          <p:cNvPr id="126" name="図 125">
            <a:extLst>
              <a:ext uri="{FF2B5EF4-FFF2-40B4-BE49-F238E27FC236}">
                <a16:creationId xmlns:a16="http://schemas.microsoft.com/office/drawing/2014/main" id="{AE031A08-CECE-4BEA-8224-06ADAC6B3A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61986" y="3850831"/>
            <a:ext cx="556934" cy="350871"/>
          </a:xfrm>
          <a:prstGeom prst="rect">
            <a:avLst/>
          </a:prstGeom>
        </p:spPr>
      </p:pic>
      <p:pic>
        <p:nvPicPr>
          <p:cNvPr id="127" name="図 126">
            <a:extLst>
              <a:ext uri="{FF2B5EF4-FFF2-40B4-BE49-F238E27FC236}">
                <a16:creationId xmlns:a16="http://schemas.microsoft.com/office/drawing/2014/main" id="{3D1712E7-AD89-4EB9-9155-A02306E585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64737" y="4176389"/>
            <a:ext cx="549308" cy="346066"/>
          </a:xfrm>
          <a:prstGeom prst="rect">
            <a:avLst/>
          </a:prstGeom>
        </p:spPr>
      </p:pic>
      <p:pic>
        <p:nvPicPr>
          <p:cNvPr id="128" name="図 127">
            <a:extLst>
              <a:ext uri="{FF2B5EF4-FFF2-40B4-BE49-F238E27FC236}">
                <a16:creationId xmlns:a16="http://schemas.microsoft.com/office/drawing/2014/main" id="{3EFA3CF2-7DCB-4AA5-863F-58EB328A63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12672" y="4650701"/>
            <a:ext cx="515518" cy="324779"/>
          </a:xfrm>
          <a:prstGeom prst="rect">
            <a:avLst/>
          </a:prstGeom>
        </p:spPr>
      </p:pic>
      <p:sp>
        <p:nvSpPr>
          <p:cNvPr id="13" name="正方形/長方形 12">
            <a:extLst>
              <a:ext uri="{FF2B5EF4-FFF2-40B4-BE49-F238E27FC236}">
                <a16:creationId xmlns:a16="http://schemas.microsoft.com/office/drawing/2014/main" id="{3B99FCC9-2EDF-4B0D-9590-2270DC60C7A3}"/>
              </a:ext>
            </a:extLst>
          </p:cNvPr>
          <p:cNvSpPr/>
          <p:nvPr/>
        </p:nvSpPr>
        <p:spPr>
          <a:xfrm>
            <a:off x="535631" y="3496619"/>
            <a:ext cx="1842061" cy="116024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ja-JP" altLang="en-US" sz="1833">
              <a:solidFill>
                <a:prstClr val="white"/>
              </a:solidFill>
              <a:latin typeface="Calibri" panose="020F0502020204030204"/>
              <a:ea typeface="游ゴシック" panose="020B0400000000000000" pitchFamily="50" charset="-128"/>
            </a:endParaRPr>
          </a:p>
        </p:txBody>
      </p:sp>
      <p:sp>
        <p:nvSpPr>
          <p:cNvPr id="121" name="正方形/長方形 120">
            <a:extLst>
              <a:ext uri="{FF2B5EF4-FFF2-40B4-BE49-F238E27FC236}">
                <a16:creationId xmlns:a16="http://schemas.microsoft.com/office/drawing/2014/main" id="{1E013853-394A-4526-A1D1-7565D6130302}"/>
              </a:ext>
            </a:extLst>
          </p:cNvPr>
          <p:cNvSpPr/>
          <p:nvPr/>
        </p:nvSpPr>
        <p:spPr>
          <a:xfrm>
            <a:off x="632184" y="4903161"/>
            <a:ext cx="3762785" cy="656526"/>
          </a:xfrm>
          <a:prstGeom prst="rect">
            <a:avLst/>
          </a:prstGeom>
          <a:ln>
            <a:solidFill>
              <a:schemeClr val="tx1"/>
            </a:solidFill>
          </a:ln>
        </p:spPr>
        <p:txBody>
          <a:bodyPr wrap="square">
            <a:spAutoFit/>
          </a:bodyPr>
          <a:lstStyle/>
          <a:p>
            <a:pPr defTabSz="301604">
              <a:defRPr/>
            </a:pPr>
            <a:r>
              <a:rPr lang="ja-JP" altLang="en-US" sz="1222" b="1" dirty="0">
                <a:solidFill>
                  <a:prstClr val="black"/>
                </a:solidFill>
                <a:latin typeface="Meiryo UI" panose="020B0604030504040204" pitchFamily="50" charset="-128"/>
                <a:ea typeface="Meiryo UI" panose="020B0604030504040204" pitchFamily="50" charset="-128"/>
              </a:rPr>
              <a:t>＜令和</a:t>
            </a:r>
            <a:r>
              <a:rPr lang="en-US" altLang="ja-JP" sz="1222" b="1" dirty="0">
                <a:solidFill>
                  <a:prstClr val="black"/>
                </a:solidFill>
                <a:latin typeface="Meiryo UI" panose="020B0604030504040204" pitchFamily="50" charset="-128"/>
                <a:ea typeface="Meiryo UI" panose="020B0604030504040204" pitchFamily="50" charset="-128"/>
              </a:rPr>
              <a:t>6</a:t>
            </a:r>
            <a:r>
              <a:rPr lang="ja-JP" altLang="en-US" sz="1222" b="1" dirty="0">
                <a:solidFill>
                  <a:prstClr val="black"/>
                </a:solidFill>
                <a:latin typeface="Meiryo UI" panose="020B0604030504040204" pitchFamily="50" charset="-128"/>
                <a:ea typeface="Meiryo UI" panose="020B0604030504040204" pitchFamily="50" charset="-128"/>
              </a:rPr>
              <a:t>年度＞　</a:t>
            </a:r>
            <a:endParaRPr lang="en-US" altLang="ja-JP" sz="1222" b="1" dirty="0">
              <a:solidFill>
                <a:prstClr val="black"/>
              </a:solidFill>
              <a:latin typeface="Meiryo UI" panose="020B0604030504040204" pitchFamily="50" charset="-128"/>
              <a:ea typeface="Meiryo UI" panose="020B0604030504040204" pitchFamily="50" charset="-128"/>
            </a:endParaRPr>
          </a:p>
          <a:p>
            <a:pPr defTabSz="301604">
              <a:defRPr/>
            </a:pPr>
            <a:r>
              <a:rPr lang="en-US" altLang="ja-JP" sz="1222" b="1" dirty="0">
                <a:solidFill>
                  <a:prstClr val="black"/>
                </a:solidFill>
                <a:latin typeface="Meiryo UI" panose="020B0604030504040204" pitchFamily="50" charset="-128"/>
                <a:ea typeface="Meiryo UI" panose="020B0604030504040204" pitchFamily="50" charset="-128"/>
              </a:rPr>
              <a:t> </a:t>
            </a:r>
            <a:r>
              <a:rPr lang="ja-JP" altLang="en-US" sz="1222" b="1" dirty="0">
                <a:solidFill>
                  <a:prstClr val="black"/>
                </a:solidFill>
                <a:latin typeface="Meiryo UI" panose="020B0604030504040204" pitchFamily="50" charset="-128"/>
                <a:ea typeface="Meiryo UI" panose="020B0604030504040204" pitchFamily="50" charset="-128"/>
              </a:rPr>
              <a:t>●地域クラブ活動を９団体へ委託</a:t>
            </a:r>
            <a:endParaRPr lang="en-US" altLang="ja-JP" sz="1222" b="1" dirty="0">
              <a:solidFill>
                <a:prstClr val="black"/>
              </a:solidFill>
              <a:latin typeface="Meiryo UI" panose="020B0604030504040204" pitchFamily="50" charset="-128"/>
              <a:ea typeface="Meiryo UI" panose="020B0604030504040204" pitchFamily="50" charset="-128"/>
            </a:endParaRPr>
          </a:p>
          <a:p>
            <a:pPr defTabSz="301604">
              <a:defRPr/>
            </a:pPr>
            <a:r>
              <a:rPr lang="ja-JP" altLang="en-US" sz="1222" b="1" dirty="0">
                <a:solidFill>
                  <a:prstClr val="black"/>
                </a:solidFill>
                <a:latin typeface="Meiryo UI" panose="020B0604030504040204" pitchFamily="50" charset="-128"/>
                <a:ea typeface="Meiryo UI" panose="020B0604030504040204" pitchFamily="50" charset="-128"/>
              </a:rPr>
              <a:t>　　令和</a:t>
            </a:r>
            <a:r>
              <a:rPr lang="en-US" altLang="ja-JP" sz="1222" b="1" dirty="0">
                <a:solidFill>
                  <a:prstClr val="black"/>
                </a:solidFill>
                <a:latin typeface="Meiryo UI" panose="020B0604030504040204" pitchFamily="50" charset="-128"/>
                <a:ea typeface="Meiryo UI" panose="020B0604030504040204" pitchFamily="50" charset="-128"/>
              </a:rPr>
              <a:t>5</a:t>
            </a:r>
            <a:r>
              <a:rPr lang="ja-JP" altLang="en-US" sz="1222" b="1" dirty="0">
                <a:solidFill>
                  <a:prstClr val="black"/>
                </a:solidFill>
                <a:latin typeface="Meiryo UI" panose="020B0604030504040204" pitchFamily="50" charset="-128"/>
                <a:ea typeface="Meiryo UI" panose="020B0604030504040204" pitchFamily="50" charset="-128"/>
              </a:rPr>
              <a:t>年度実施</a:t>
            </a:r>
            <a:r>
              <a:rPr lang="en-US" altLang="ja-JP" sz="1222" b="1" dirty="0">
                <a:solidFill>
                  <a:prstClr val="black"/>
                </a:solidFill>
                <a:latin typeface="Meiryo UI" panose="020B0604030504040204" pitchFamily="50" charset="-128"/>
                <a:ea typeface="Meiryo UI" panose="020B0604030504040204" pitchFamily="50" charset="-128"/>
              </a:rPr>
              <a:t>5</a:t>
            </a:r>
            <a:r>
              <a:rPr lang="ja-JP" altLang="en-US" sz="1222" b="1" dirty="0">
                <a:solidFill>
                  <a:prstClr val="black"/>
                </a:solidFill>
                <a:latin typeface="Meiryo UI" panose="020B0604030504040204" pitchFamily="50" charset="-128"/>
                <a:ea typeface="Meiryo UI" panose="020B0604030504040204" pitchFamily="50" charset="-128"/>
              </a:rPr>
              <a:t>団体＋</a:t>
            </a:r>
            <a:r>
              <a:rPr lang="ja-JP" altLang="en-US" sz="1222" b="1" u="sng" dirty="0">
                <a:solidFill>
                  <a:prstClr val="black"/>
                </a:solidFill>
                <a:latin typeface="Meiryo UI" panose="020B0604030504040204" pitchFamily="50" charset="-128"/>
                <a:ea typeface="Meiryo UI" panose="020B0604030504040204" pitchFamily="50" charset="-128"/>
              </a:rPr>
              <a:t>４団体を公募予定</a:t>
            </a:r>
            <a:endParaRPr lang="en-US" altLang="ja-JP" sz="1222" b="1" u="sng" dirty="0">
              <a:solidFill>
                <a:prstClr val="black"/>
              </a:solidFill>
              <a:latin typeface="Meiryo UI" panose="020B0604030504040204" pitchFamily="50" charset="-128"/>
              <a:ea typeface="Meiryo UI" panose="020B0604030504040204" pitchFamily="50" charset="-128"/>
            </a:endParaRPr>
          </a:p>
        </p:txBody>
      </p:sp>
      <p:sp>
        <p:nvSpPr>
          <p:cNvPr id="140" name="テキスト ボックス 139">
            <a:extLst>
              <a:ext uri="{FF2B5EF4-FFF2-40B4-BE49-F238E27FC236}">
                <a16:creationId xmlns:a16="http://schemas.microsoft.com/office/drawing/2014/main" id="{C0B34136-EB2D-4AE2-94B5-30135B69308B}"/>
              </a:ext>
            </a:extLst>
          </p:cNvPr>
          <p:cNvSpPr txBox="1"/>
          <p:nvPr/>
        </p:nvSpPr>
        <p:spPr>
          <a:xfrm>
            <a:off x="2432964" y="3493816"/>
            <a:ext cx="2308993" cy="1188852"/>
          </a:xfrm>
          <a:prstGeom prst="rect">
            <a:avLst/>
          </a:prstGeom>
          <a:noFill/>
        </p:spPr>
        <p:txBody>
          <a:bodyPr wrap="square">
            <a:spAutoFit/>
          </a:bodyPr>
          <a:lstStyle/>
          <a:p>
            <a:pPr defTabSz="301604">
              <a:defRPr/>
            </a:pPr>
            <a:r>
              <a:rPr lang="ja-JP" altLang="en-US" sz="1018" dirty="0">
                <a:solidFill>
                  <a:prstClr val="black"/>
                </a:solidFill>
                <a:latin typeface="Meiryo UI" panose="020B0604030504040204" pitchFamily="50" charset="-128"/>
                <a:ea typeface="Meiryo UI" panose="020B0604030504040204" pitchFamily="50" charset="-128"/>
              </a:rPr>
              <a:t>＜令和</a:t>
            </a:r>
            <a:r>
              <a:rPr lang="en-US" altLang="ja-JP" sz="1018" dirty="0">
                <a:solidFill>
                  <a:prstClr val="black"/>
                </a:solidFill>
                <a:latin typeface="Meiryo UI" panose="020B0604030504040204" pitchFamily="50" charset="-128"/>
                <a:ea typeface="Meiryo UI" panose="020B0604030504040204" pitchFamily="50" charset="-128"/>
              </a:rPr>
              <a:t>5</a:t>
            </a:r>
            <a:r>
              <a:rPr lang="ja-JP" altLang="en-US" sz="1018" dirty="0">
                <a:solidFill>
                  <a:prstClr val="black"/>
                </a:solidFill>
                <a:latin typeface="Meiryo UI" panose="020B0604030504040204" pitchFamily="50" charset="-128"/>
                <a:ea typeface="Meiryo UI" panose="020B0604030504040204" pitchFamily="50" charset="-128"/>
              </a:rPr>
              <a:t>年度＞　　　　　　　</a:t>
            </a:r>
            <a:endParaRPr lang="en-US" altLang="ja-JP" sz="1018" dirty="0">
              <a:solidFill>
                <a:prstClr val="black"/>
              </a:solidFill>
              <a:latin typeface="Meiryo UI" panose="020B0604030504040204" pitchFamily="50" charset="-128"/>
              <a:ea typeface="Meiryo UI" panose="020B0604030504040204" pitchFamily="50" charset="-128"/>
            </a:endParaRPr>
          </a:p>
          <a:p>
            <a:pPr defTabSz="301604">
              <a:defRPr/>
            </a:pPr>
            <a:r>
              <a:rPr lang="ja-JP" altLang="en-US" sz="1018" dirty="0">
                <a:solidFill>
                  <a:prstClr val="black"/>
                </a:solidFill>
                <a:latin typeface="Meiryo UI" panose="020B0604030504040204" pitchFamily="50" charset="-128"/>
                <a:ea typeface="Meiryo UI" panose="020B0604030504040204" pitchFamily="50" charset="-128"/>
              </a:rPr>
              <a:t>●地域クラブ活動を５団体へ委託</a:t>
            </a:r>
            <a:endParaRPr lang="en-US" altLang="ja-JP" sz="1018" dirty="0">
              <a:solidFill>
                <a:prstClr val="black"/>
              </a:solidFill>
              <a:latin typeface="Meiryo UI" panose="020B0604030504040204" pitchFamily="50" charset="-128"/>
              <a:ea typeface="Meiryo UI" panose="020B0604030504040204" pitchFamily="50" charset="-128"/>
            </a:endParaRPr>
          </a:p>
          <a:p>
            <a:pPr defTabSz="301604">
              <a:defRPr/>
            </a:pPr>
            <a:r>
              <a:rPr lang="ja-JP" altLang="en-US" sz="1018" dirty="0">
                <a:solidFill>
                  <a:prstClr val="black"/>
                </a:solidFill>
                <a:latin typeface="Meiryo UI" panose="020B0604030504040204" pitchFamily="50" charset="-128"/>
                <a:ea typeface="Meiryo UI" panose="020B0604030504040204" pitchFamily="50" charset="-128"/>
              </a:rPr>
              <a:t>　 令和４年度実施２団体</a:t>
            </a:r>
            <a:endParaRPr lang="en-US" altLang="ja-JP" sz="1018" dirty="0">
              <a:solidFill>
                <a:prstClr val="black"/>
              </a:solidFill>
              <a:latin typeface="Meiryo UI" panose="020B0604030504040204" pitchFamily="50" charset="-128"/>
              <a:ea typeface="Meiryo UI" panose="020B0604030504040204" pitchFamily="50" charset="-128"/>
            </a:endParaRPr>
          </a:p>
          <a:p>
            <a:pPr defTabSz="301604">
              <a:defRPr/>
            </a:pPr>
            <a:r>
              <a:rPr lang="ja-JP" altLang="en-US" sz="1018" dirty="0">
                <a:solidFill>
                  <a:prstClr val="black"/>
                </a:solidFill>
                <a:latin typeface="Meiryo UI" panose="020B0604030504040204" pitchFamily="50" charset="-128"/>
                <a:ea typeface="Meiryo UI" panose="020B0604030504040204" pitchFamily="50" charset="-128"/>
              </a:rPr>
              <a:t>　　　　　　　＋</a:t>
            </a:r>
            <a:endParaRPr lang="en-US" altLang="ja-JP" sz="1018" dirty="0">
              <a:solidFill>
                <a:prstClr val="black"/>
              </a:solidFill>
              <a:latin typeface="Meiryo UI" panose="020B0604030504040204" pitchFamily="50" charset="-128"/>
              <a:ea typeface="Meiryo UI" panose="020B0604030504040204" pitchFamily="50" charset="-128"/>
            </a:endParaRPr>
          </a:p>
          <a:p>
            <a:pPr defTabSz="301604">
              <a:defRPr/>
            </a:pPr>
            <a:r>
              <a:rPr lang="ja-JP" altLang="en-US" sz="1018" dirty="0">
                <a:solidFill>
                  <a:prstClr val="black"/>
                </a:solidFill>
                <a:latin typeface="Meiryo UI" panose="020B0604030504040204" pitchFamily="50" charset="-128"/>
                <a:ea typeface="Meiryo UI" panose="020B0604030504040204" pitchFamily="50" charset="-128"/>
              </a:rPr>
              <a:t>　 ・池田市剣道協会</a:t>
            </a:r>
            <a:endParaRPr lang="en-US" altLang="ja-JP" sz="1018" dirty="0">
              <a:solidFill>
                <a:prstClr val="black"/>
              </a:solidFill>
              <a:latin typeface="Meiryo UI" panose="020B0604030504040204" pitchFamily="50" charset="-128"/>
              <a:ea typeface="Meiryo UI" panose="020B0604030504040204" pitchFamily="50" charset="-128"/>
            </a:endParaRPr>
          </a:p>
          <a:p>
            <a:pPr defTabSz="301604">
              <a:defRPr/>
            </a:pPr>
            <a:r>
              <a:rPr lang="en-US" altLang="ja-JP" sz="1018" dirty="0">
                <a:solidFill>
                  <a:prstClr val="black"/>
                </a:solidFill>
                <a:latin typeface="Meiryo UI" panose="020B0604030504040204" pitchFamily="50" charset="-128"/>
                <a:ea typeface="Meiryo UI" panose="020B0604030504040204" pitchFamily="50" charset="-128"/>
              </a:rPr>
              <a:t>  </a:t>
            </a:r>
            <a:r>
              <a:rPr lang="ja-JP" altLang="en-US" sz="1018" dirty="0">
                <a:solidFill>
                  <a:prstClr val="black"/>
                </a:solidFill>
                <a:latin typeface="Meiryo UI" panose="020B0604030504040204" pitchFamily="50" charset="-128"/>
                <a:ea typeface="Meiryo UI" panose="020B0604030504040204" pitchFamily="50" charset="-128"/>
              </a:rPr>
              <a:t> ・池田市卓球協会</a:t>
            </a:r>
            <a:endParaRPr lang="en-US" altLang="ja-JP" sz="1018" dirty="0">
              <a:solidFill>
                <a:prstClr val="black"/>
              </a:solidFill>
              <a:latin typeface="Meiryo UI" panose="020B0604030504040204" pitchFamily="50" charset="-128"/>
              <a:ea typeface="Meiryo UI" panose="020B0604030504040204" pitchFamily="50" charset="-128"/>
            </a:endParaRPr>
          </a:p>
          <a:p>
            <a:pPr defTabSz="301604">
              <a:defRPr/>
            </a:pPr>
            <a:r>
              <a:rPr lang="ja-JP" altLang="en-US" sz="1018" dirty="0">
                <a:solidFill>
                  <a:prstClr val="black"/>
                </a:solidFill>
                <a:latin typeface="Meiryo UI" panose="020B0604030504040204" pitchFamily="50" charset="-128"/>
                <a:ea typeface="Meiryo UI" panose="020B0604030504040204" pitchFamily="50" charset="-128"/>
              </a:rPr>
              <a:t>   ・</a:t>
            </a:r>
            <a:r>
              <a:rPr lang="en-US" altLang="ja-JP" sz="1018" dirty="0">
                <a:solidFill>
                  <a:prstClr val="black"/>
                </a:solidFill>
                <a:latin typeface="Meiryo UI" panose="020B0604030504040204" pitchFamily="50" charset="-128"/>
                <a:ea typeface="Meiryo UI" panose="020B0604030504040204" pitchFamily="50" charset="-128"/>
              </a:rPr>
              <a:t>(</a:t>
            </a:r>
            <a:r>
              <a:rPr lang="ja-JP" altLang="en-US" sz="1018" dirty="0">
                <a:solidFill>
                  <a:prstClr val="black"/>
                </a:solidFill>
                <a:latin typeface="Meiryo UI" panose="020B0604030504040204" pitchFamily="50" charset="-128"/>
                <a:ea typeface="Meiryo UI" panose="020B0604030504040204" pitchFamily="50" charset="-128"/>
              </a:rPr>
              <a:t>一財</a:t>
            </a:r>
            <a:r>
              <a:rPr lang="en-US" altLang="ja-JP" sz="1018" dirty="0">
                <a:solidFill>
                  <a:prstClr val="black"/>
                </a:solidFill>
                <a:latin typeface="Meiryo UI" panose="020B0604030504040204" pitchFamily="50" charset="-128"/>
                <a:ea typeface="Meiryo UI" panose="020B0604030504040204" pitchFamily="50" charset="-128"/>
              </a:rPr>
              <a:t>)</a:t>
            </a:r>
            <a:r>
              <a:rPr lang="ja-JP" altLang="en-US" sz="1018" dirty="0">
                <a:solidFill>
                  <a:prstClr val="black"/>
                </a:solidFill>
                <a:latin typeface="Meiryo UI" panose="020B0604030504040204" pitchFamily="50" charset="-128"/>
                <a:ea typeface="Meiryo UI" panose="020B0604030504040204" pitchFamily="50" charset="-128"/>
              </a:rPr>
              <a:t>みどり</a:t>
            </a:r>
            <a:r>
              <a:rPr lang="ja-JP" altLang="en-US" sz="1018">
                <a:solidFill>
                  <a:prstClr val="black"/>
                </a:solidFill>
                <a:latin typeface="Meiryo UI" panose="020B0604030504040204" pitchFamily="50" charset="-128"/>
                <a:ea typeface="Meiryo UI" panose="020B0604030504040204" pitchFamily="50" charset="-128"/>
              </a:rPr>
              <a:t>スポーツ財団（</a:t>
            </a:r>
            <a:r>
              <a:rPr lang="ja-JP" altLang="en-US" sz="1018" dirty="0">
                <a:solidFill>
                  <a:prstClr val="black"/>
                </a:solidFill>
                <a:latin typeface="Meiryo UI" panose="020B0604030504040204" pitchFamily="50" charset="-128"/>
                <a:ea typeface="Meiryo UI" panose="020B0604030504040204" pitchFamily="50" charset="-128"/>
              </a:rPr>
              <a:t>ダンス）</a:t>
            </a:r>
            <a:endParaRPr lang="en-US" altLang="ja-JP" sz="1018" dirty="0">
              <a:solidFill>
                <a:prstClr val="black"/>
              </a:solidFill>
              <a:latin typeface="Meiryo UI" panose="020B0604030504040204" pitchFamily="50" charset="-128"/>
              <a:ea typeface="Meiryo UI" panose="020B0604030504040204" pitchFamily="50" charset="-128"/>
            </a:endParaRPr>
          </a:p>
        </p:txBody>
      </p:sp>
      <p:sp>
        <p:nvSpPr>
          <p:cNvPr id="141" name="二等辺三角形 140">
            <a:extLst>
              <a:ext uri="{FF2B5EF4-FFF2-40B4-BE49-F238E27FC236}">
                <a16:creationId xmlns:a16="http://schemas.microsoft.com/office/drawing/2014/main" id="{F5789A05-A187-40AA-B709-3ACB541C0C98}"/>
              </a:ext>
            </a:extLst>
          </p:cNvPr>
          <p:cNvSpPr/>
          <p:nvPr/>
        </p:nvSpPr>
        <p:spPr>
          <a:xfrm rot="10800000">
            <a:off x="2151563" y="4706030"/>
            <a:ext cx="558407" cy="129622"/>
          </a:xfrm>
          <a:prstGeom prs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ja-JP" altLang="en-US" sz="1833">
              <a:solidFill>
                <a:prstClr val="white"/>
              </a:solidFill>
              <a:latin typeface="Calibri" panose="020F0502020204030204"/>
              <a:ea typeface="游ゴシック" panose="020B0400000000000000" pitchFamily="50" charset="-128"/>
            </a:endParaRPr>
          </a:p>
        </p:txBody>
      </p:sp>
      <p:sp>
        <p:nvSpPr>
          <p:cNvPr id="79" name="正方形/長方形 78">
            <a:extLst>
              <a:ext uri="{FF2B5EF4-FFF2-40B4-BE49-F238E27FC236}">
                <a16:creationId xmlns:a16="http://schemas.microsoft.com/office/drawing/2014/main" id="{232A51AF-42BC-4117-97C7-C21BFF1AB4B9}"/>
              </a:ext>
            </a:extLst>
          </p:cNvPr>
          <p:cNvSpPr/>
          <p:nvPr/>
        </p:nvSpPr>
        <p:spPr>
          <a:xfrm>
            <a:off x="5607063" y="2642667"/>
            <a:ext cx="4455452" cy="656077"/>
          </a:xfrm>
          <a:prstGeom prst="rect">
            <a:avLst/>
          </a:prstGeom>
        </p:spPr>
        <p:txBody>
          <a:bodyPr wrap="square">
            <a:spAutoFit/>
          </a:bodyPr>
          <a:lstStyle/>
          <a:p>
            <a:pPr defTabSz="301604">
              <a:defRPr/>
            </a:pPr>
            <a:r>
              <a:rPr lang="en-US" altLang="ja-JP" sz="916" b="1" dirty="0">
                <a:solidFill>
                  <a:prstClr val="black"/>
                </a:solidFill>
                <a:latin typeface="Meiryo UI" panose="020B0604030504040204" pitchFamily="50" charset="-128"/>
                <a:ea typeface="Meiryo UI" panose="020B0604030504040204" pitchFamily="50" charset="-128"/>
              </a:rPr>
              <a:t>【</a:t>
            </a:r>
            <a:r>
              <a:rPr lang="ja-JP" altLang="en-US" sz="916" b="1" dirty="0">
                <a:solidFill>
                  <a:prstClr val="black"/>
                </a:solidFill>
                <a:latin typeface="Meiryo UI" panose="020B0604030504040204" pitchFamily="50" charset="-128"/>
                <a:ea typeface="Meiryo UI" panose="020B0604030504040204" pitchFamily="50" charset="-128"/>
              </a:rPr>
              <a:t>課題</a:t>
            </a:r>
            <a:r>
              <a:rPr lang="en-US" altLang="ja-JP" sz="916" b="1" dirty="0">
                <a:solidFill>
                  <a:prstClr val="black"/>
                </a:solidFill>
                <a:latin typeface="Meiryo UI" panose="020B0604030504040204" pitchFamily="50" charset="-128"/>
                <a:ea typeface="Meiryo UI" panose="020B0604030504040204" pitchFamily="50" charset="-128"/>
              </a:rPr>
              <a:t>】</a:t>
            </a:r>
          </a:p>
          <a:p>
            <a:pPr defTabSz="301604">
              <a:defRPr/>
            </a:pPr>
            <a:r>
              <a:rPr lang="ja-JP" altLang="en-US" sz="916" dirty="0">
                <a:solidFill>
                  <a:prstClr val="black"/>
                </a:solidFill>
                <a:latin typeface="Meiryo UI" panose="020B0604030504040204" pitchFamily="50" charset="-128"/>
                <a:ea typeface="Meiryo UI" panose="020B0604030504040204" pitchFamily="50" charset="-128"/>
              </a:rPr>
              <a:t>・平日の学校における部活動と地域クラブ活動の在り方の整理が必要</a:t>
            </a:r>
            <a:endParaRPr lang="en-US" altLang="ja-JP" sz="916" dirty="0">
              <a:solidFill>
                <a:prstClr val="black"/>
              </a:solidFill>
              <a:latin typeface="Meiryo UI" panose="020B0604030504040204" pitchFamily="50" charset="-128"/>
              <a:ea typeface="Meiryo UI" panose="020B0604030504040204" pitchFamily="50" charset="-128"/>
            </a:endParaRPr>
          </a:p>
          <a:p>
            <a:pPr defTabSz="301604">
              <a:defRPr/>
            </a:pPr>
            <a:r>
              <a:rPr lang="ja-JP" altLang="en-US" sz="916" dirty="0">
                <a:solidFill>
                  <a:prstClr val="black"/>
                </a:solidFill>
                <a:latin typeface="Meiryo UI" panose="020B0604030504040204" pitchFamily="50" charset="-128"/>
                <a:ea typeface="Meiryo UI" panose="020B0604030504040204" pitchFamily="50" charset="-128"/>
              </a:rPr>
              <a:t>・受益者負担は必須⇔保護者の理解が不可欠</a:t>
            </a:r>
            <a:endParaRPr lang="en-US" altLang="ja-JP" sz="916" dirty="0">
              <a:solidFill>
                <a:prstClr val="black"/>
              </a:solidFill>
              <a:latin typeface="Meiryo UI" panose="020B0604030504040204" pitchFamily="50" charset="-128"/>
              <a:ea typeface="Meiryo UI" panose="020B0604030504040204" pitchFamily="50" charset="-128"/>
            </a:endParaRPr>
          </a:p>
          <a:p>
            <a:pPr defTabSz="301604">
              <a:defRPr/>
            </a:pPr>
            <a:r>
              <a:rPr lang="ja-JP" altLang="en-US" sz="916" dirty="0">
                <a:solidFill>
                  <a:prstClr val="black"/>
                </a:solidFill>
                <a:latin typeface="Meiryo UI" panose="020B0604030504040204" pitchFamily="50" charset="-128"/>
                <a:ea typeface="Meiryo UI" panose="020B0604030504040204" pitchFamily="50" charset="-128"/>
              </a:rPr>
              <a:t>・屋外の活動場所の確保が難しい（特に冬季）</a:t>
            </a:r>
            <a:endParaRPr lang="en-US" altLang="ja-JP" sz="916" dirty="0">
              <a:solidFill>
                <a:prstClr val="black"/>
              </a:solidFill>
              <a:latin typeface="Meiryo UI" panose="020B0604030504040204" pitchFamily="50" charset="-128"/>
              <a:ea typeface="Meiryo UI" panose="020B0604030504040204" pitchFamily="50" charset="-128"/>
            </a:endParaRPr>
          </a:p>
        </p:txBody>
      </p:sp>
      <p:sp>
        <p:nvSpPr>
          <p:cNvPr id="143" name="正方形/長方形 142">
            <a:extLst>
              <a:ext uri="{FF2B5EF4-FFF2-40B4-BE49-F238E27FC236}">
                <a16:creationId xmlns:a16="http://schemas.microsoft.com/office/drawing/2014/main" id="{A93CA6DE-F231-405B-BB91-846D9BD10CEE}"/>
              </a:ext>
            </a:extLst>
          </p:cNvPr>
          <p:cNvSpPr/>
          <p:nvPr/>
        </p:nvSpPr>
        <p:spPr>
          <a:xfrm>
            <a:off x="2485428" y="3488802"/>
            <a:ext cx="2045847" cy="115774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ja-JP" altLang="en-US" sz="1833">
              <a:solidFill>
                <a:prstClr val="white"/>
              </a:solidFill>
              <a:latin typeface="Calibri" panose="020F0502020204030204"/>
              <a:ea typeface="游ゴシック" panose="020B0400000000000000" pitchFamily="50" charset="-128"/>
            </a:endParaRPr>
          </a:p>
        </p:txBody>
      </p:sp>
      <p:pic>
        <p:nvPicPr>
          <p:cNvPr id="144" name="図 143">
            <a:extLst>
              <a:ext uri="{FF2B5EF4-FFF2-40B4-BE49-F238E27FC236}">
                <a16:creationId xmlns:a16="http://schemas.microsoft.com/office/drawing/2014/main" id="{67287520-2724-40F2-96CC-020B85B098F4}"/>
              </a:ext>
            </a:extLst>
          </p:cNvPr>
          <p:cNvPicPr>
            <a:picLocks noChangeAspect="1"/>
          </p:cNvPicPr>
          <p:nvPr/>
        </p:nvPicPr>
        <p:blipFill>
          <a:blip r:embed="rId8"/>
          <a:stretch>
            <a:fillRect/>
          </a:stretch>
        </p:blipFill>
        <p:spPr>
          <a:xfrm>
            <a:off x="1967124" y="3980436"/>
            <a:ext cx="362513" cy="391906"/>
          </a:xfrm>
          <a:prstGeom prst="rect">
            <a:avLst/>
          </a:prstGeom>
        </p:spPr>
      </p:pic>
      <p:pic>
        <p:nvPicPr>
          <p:cNvPr id="145" name="Picture 26" descr="男子バスケットボールのイラスト | かわいいフリー素材集 いらすとや">
            <a:extLst>
              <a:ext uri="{FF2B5EF4-FFF2-40B4-BE49-F238E27FC236}">
                <a16:creationId xmlns:a16="http://schemas.microsoft.com/office/drawing/2014/main" id="{2B600056-E747-4DCC-9211-FA7C5F5C556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65360" y="4252898"/>
            <a:ext cx="431989" cy="367191"/>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28" descr="剣道のイラスト「面！」 | かわいいフリー素材集 いらすとや">
            <a:extLst>
              <a:ext uri="{FF2B5EF4-FFF2-40B4-BE49-F238E27FC236}">
                <a16:creationId xmlns:a16="http://schemas.microsoft.com/office/drawing/2014/main" id="{40ADCFA2-C328-479F-8299-5CA4CD820EC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67028" y="4808757"/>
            <a:ext cx="361899" cy="388471"/>
          </a:xfrm>
          <a:prstGeom prst="rect">
            <a:avLst/>
          </a:prstGeom>
          <a:noFill/>
          <a:extLst>
            <a:ext uri="{909E8E84-426E-40DD-AFC4-6F175D3DCCD1}">
              <a14:hiddenFill xmlns:a14="http://schemas.microsoft.com/office/drawing/2010/main">
                <a:solidFill>
                  <a:srgbClr val="FFFFFF"/>
                </a:solidFill>
              </a14:hiddenFill>
            </a:ext>
          </a:extLst>
        </p:spPr>
      </p:pic>
      <p:sp>
        <p:nvSpPr>
          <p:cNvPr id="147" name="テキスト ボックス 146">
            <a:extLst>
              <a:ext uri="{FF2B5EF4-FFF2-40B4-BE49-F238E27FC236}">
                <a16:creationId xmlns:a16="http://schemas.microsoft.com/office/drawing/2014/main" id="{7BB55A42-6C82-47C4-8170-37C8DC707034}"/>
              </a:ext>
            </a:extLst>
          </p:cNvPr>
          <p:cNvSpPr txBox="1"/>
          <p:nvPr/>
        </p:nvSpPr>
        <p:spPr>
          <a:xfrm>
            <a:off x="5619629" y="3229102"/>
            <a:ext cx="4643799" cy="1078885"/>
          </a:xfrm>
          <a:prstGeom prst="rect">
            <a:avLst/>
          </a:prstGeom>
          <a:noFill/>
        </p:spPr>
        <p:txBody>
          <a:bodyPr wrap="square" rtlCol="0">
            <a:spAutoFit/>
          </a:bodyPr>
          <a:lstStyle/>
          <a:p>
            <a:pPr defTabSz="504200"/>
            <a:r>
              <a:rPr lang="en-US" altLang="ja-JP" sz="916" b="1" dirty="0">
                <a:solidFill>
                  <a:prstClr val="black"/>
                </a:solidFill>
                <a:latin typeface="Meiryo UI" panose="020B0604030504040204" pitchFamily="50" charset="-128"/>
                <a:ea typeface="Meiryo UI" panose="020B0604030504040204" pitchFamily="50" charset="-128"/>
              </a:rPr>
              <a:t>【</a:t>
            </a:r>
            <a:r>
              <a:rPr lang="ja-JP" altLang="en-US" sz="916" b="1" dirty="0">
                <a:solidFill>
                  <a:prstClr val="black"/>
                </a:solidFill>
                <a:latin typeface="Meiryo UI" panose="020B0604030504040204" pitchFamily="50" charset="-128"/>
                <a:ea typeface="Meiryo UI" panose="020B0604030504040204" pitchFamily="50" charset="-128"/>
              </a:rPr>
              <a:t>活動・団体運営のポイント</a:t>
            </a:r>
            <a:r>
              <a:rPr lang="en-US" altLang="ja-JP" sz="916" b="1" dirty="0">
                <a:solidFill>
                  <a:prstClr val="black"/>
                </a:solidFill>
                <a:latin typeface="Meiryo UI" panose="020B0604030504040204" pitchFamily="50" charset="-128"/>
                <a:ea typeface="Meiryo UI" panose="020B0604030504040204" pitchFamily="50" charset="-128"/>
              </a:rPr>
              <a:t>】</a:t>
            </a:r>
          </a:p>
          <a:p>
            <a:pPr defTabSz="504200"/>
            <a:r>
              <a:rPr lang="ja-JP" altLang="en-US" sz="916" dirty="0">
                <a:solidFill>
                  <a:prstClr val="black"/>
                </a:solidFill>
                <a:latin typeface="Meiryo UI" panose="020B0604030504040204" pitchFamily="50" charset="-128"/>
                <a:ea typeface="Meiryo UI" panose="020B0604030504040204" pitchFamily="50" charset="-128"/>
              </a:rPr>
              <a:t>　</a:t>
            </a:r>
            <a:r>
              <a:rPr kumimoji="0" lang="ja-JP" altLang="en-US" sz="916" dirty="0">
                <a:solidFill>
                  <a:prstClr val="black"/>
                </a:solidFill>
                <a:latin typeface="Meiryo UI" panose="020B0604030504040204" pitchFamily="50" charset="-128"/>
                <a:ea typeface="Meiryo UI" panose="020B0604030504040204" pitchFamily="50" charset="-128"/>
              </a:rPr>
              <a:t>①「特色あるカリキュラムで、中学生は誰でも参加」</a:t>
            </a:r>
            <a:endParaRPr kumimoji="0" lang="en-US" altLang="ja-JP" sz="916" dirty="0">
              <a:solidFill>
                <a:prstClr val="black"/>
              </a:solidFill>
              <a:latin typeface="Meiryo UI" panose="020B0604030504040204" pitchFamily="50" charset="-128"/>
              <a:ea typeface="Meiryo UI" panose="020B0604030504040204" pitchFamily="50" charset="-128"/>
            </a:endParaRPr>
          </a:p>
          <a:p>
            <a:pPr defTabSz="504200"/>
            <a:r>
              <a:rPr kumimoji="0" lang="ja-JP" altLang="en-US" sz="916" dirty="0">
                <a:solidFill>
                  <a:prstClr val="black"/>
                </a:solidFill>
                <a:latin typeface="Meiryo UI" panose="020B0604030504040204" pitchFamily="50" charset="-128"/>
                <a:ea typeface="Meiryo UI" panose="020B0604030504040204" pitchFamily="50" charset="-128"/>
              </a:rPr>
              <a:t>　　　・本市の中学生がだれでも楽しく参加できるスポーツ活動を前提に設計</a:t>
            </a:r>
            <a:endParaRPr lang="en-US" altLang="ja-JP" sz="916" dirty="0">
              <a:solidFill>
                <a:prstClr val="black"/>
              </a:solidFill>
              <a:latin typeface="Meiryo UI" panose="020B0604030504040204" pitchFamily="50" charset="-128"/>
              <a:ea typeface="Meiryo UI" panose="020B0604030504040204" pitchFamily="50" charset="-128"/>
            </a:endParaRPr>
          </a:p>
          <a:p>
            <a:pPr defTabSz="504200"/>
            <a:r>
              <a:rPr lang="ja-JP" altLang="en-US" sz="916" dirty="0">
                <a:solidFill>
                  <a:prstClr val="black"/>
                </a:solidFill>
                <a:latin typeface="Meiryo UI" panose="020B0604030504040204" pitchFamily="50" charset="-128"/>
                <a:ea typeface="Meiryo UI" panose="020B0604030504040204" pitchFamily="50" charset="-128"/>
              </a:rPr>
              <a:t>　②「持続可能な地域クラブ団体の運営」</a:t>
            </a:r>
            <a:endParaRPr lang="en-US" altLang="ja-JP" sz="916" dirty="0">
              <a:solidFill>
                <a:prstClr val="black"/>
              </a:solidFill>
              <a:latin typeface="Meiryo UI" panose="020B0604030504040204" pitchFamily="50" charset="-128"/>
              <a:ea typeface="Meiryo UI" panose="020B0604030504040204" pitchFamily="50" charset="-128"/>
            </a:endParaRPr>
          </a:p>
          <a:p>
            <a:pPr defTabSz="504200"/>
            <a:r>
              <a:rPr lang="ja-JP" altLang="en-US" sz="916" dirty="0">
                <a:solidFill>
                  <a:prstClr val="black"/>
                </a:solidFill>
                <a:latin typeface="Meiryo UI" panose="020B0604030504040204" pitchFamily="50" charset="-128"/>
                <a:ea typeface="Meiryo UI" panose="020B0604030504040204" pitchFamily="50" charset="-128"/>
              </a:rPr>
              <a:t>　　・将来的な自立自走を目的として、ヒト・モノ・カネを自主管理（</a:t>
            </a:r>
            <a:r>
              <a:rPr lang="en-US" altLang="ja-JP" sz="916" dirty="0">
                <a:solidFill>
                  <a:prstClr val="black"/>
                </a:solidFill>
                <a:latin typeface="Meiryo UI" panose="020B0604030504040204" pitchFamily="50" charset="-128"/>
                <a:ea typeface="Meiryo UI" panose="020B0604030504040204" pitchFamily="50" charset="-128"/>
              </a:rPr>
              <a:t>6</a:t>
            </a:r>
            <a:r>
              <a:rPr lang="ja-JP" altLang="en-US" sz="916" dirty="0">
                <a:solidFill>
                  <a:prstClr val="black"/>
                </a:solidFill>
                <a:latin typeface="Meiryo UI" panose="020B0604030504040204" pitchFamily="50" charset="-128"/>
                <a:ea typeface="Meiryo UI" panose="020B0604030504040204" pitchFamily="50" charset="-128"/>
              </a:rPr>
              <a:t>年度より一部受益者負担）</a:t>
            </a:r>
            <a:endParaRPr lang="en-US" altLang="ja-JP" sz="916" dirty="0">
              <a:solidFill>
                <a:prstClr val="black"/>
              </a:solidFill>
              <a:latin typeface="Meiryo UI" panose="020B0604030504040204" pitchFamily="50" charset="-128"/>
              <a:ea typeface="Meiryo UI" panose="020B0604030504040204" pitchFamily="50" charset="-128"/>
            </a:endParaRPr>
          </a:p>
          <a:p>
            <a:pPr defTabSz="504200"/>
            <a:r>
              <a:rPr lang="ja-JP" altLang="en-US" sz="916" dirty="0">
                <a:solidFill>
                  <a:prstClr val="black"/>
                </a:solidFill>
                <a:latin typeface="Meiryo UI" panose="020B0604030504040204" pitchFamily="50" charset="-128"/>
                <a:ea typeface="Meiryo UI" panose="020B0604030504040204" pitchFamily="50" charset="-128"/>
              </a:rPr>
              <a:t>　　・事故防止の徹底、体罰・ハラスメント根絶の取組み</a:t>
            </a:r>
            <a:endParaRPr kumimoji="0" lang="en-US" altLang="ja-JP" sz="916" strike="sngStrike" dirty="0">
              <a:solidFill>
                <a:prstClr val="black"/>
              </a:solidFill>
              <a:latin typeface="Meiryo UI" panose="020B0604030504040204" pitchFamily="50" charset="-128"/>
              <a:ea typeface="Meiryo UI" panose="020B0604030504040204" pitchFamily="50" charset="-128"/>
            </a:endParaRPr>
          </a:p>
          <a:p>
            <a:pPr defTabSz="504200"/>
            <a:r>
              <a:rPr kumimoji="0" lang="ja-JP" altLang="en-US" sz="916" dirty="0">
                <a:solidFill>
                  <a:prstClr val="black"/>
                </a:solidFill>
                <a:latin typeface="Meiryo UI" panose="020B0604030504040204" pitchFamily="50" charset="-128"/>
                <a:ea typeface="Meiryo UI" panose="020B0604030504040204" pitchFamily="50" charset="-128"/>
              </a:rPr>
              <a:t>　　・学校教育活動ではなく、社会教育活動・生涯スポーツの一環として活動</a:t>
            </a:r>
          </a:p>
        </p:txBody>
      </p:sp>
      <p:sp>
        <p:nvSpPr>
          <p:cNvPr id="122" name="正方形/長方形 121">
            <a:extLst>
              <a:ext uri="{FF2B5EF4-FFF2-40B4-BE49-F238E27FC236}">
                <a16:creationId xmlns:a16="http://schemas.microsoft.com/office/drawing/2014/main" id="{7253F703-F1C5-4AF0-89F6-A59021198449}"/>
              </a:ext>
            </a:extLst>
          </p:cNvPr>
          <p:cNvSpPr/>
          <p:nvPr/>
        </p:nvSpPr>
        <p:spPr>
          <a:xfrm>
            <a:off x="5801517" y="1380285"/>
            <a:ext cx="4462656" cy="848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ja-JP" altLang="en-US" sz="1833" dirty="0">
              <a:solidFill>
                <a:prstClr val="white"/>
              </a:solidFill>
              <a:latin typeface="Calibri" panose="020F0502020204030204"/>
              <a:ea typeface="游ゴシック" panose="020B0400000000000000" pitchFamily="50" charset="-128"/>
            </a:endParaRPr>
          </a:p>
        </p:txBody>
      </p:sp>
      <p:sp>
        <p:nvSpPr>
          <p:cNvPr id="75" name="テキスト ボックス 74">
            <a:extLst>
              <a:ext uri="{FF2B5EF4-FFF2-40B4-BE49-F238E27FC236}">
                <a16:creationId xmlns:a16="http://schemas.microsoft.com/office/drawing/2014/main" id="{EB14EE37-63A1-446F-B6A3-6035AEAAF705}"/>
              </a:ext>
            </a:extLst>
          </p:cNvPr>
          <p:cNvSpPr txBox="1"/>
          <p:nvPr/>
        </p:nvSpPr>
        <p:spPr>
          <a:xfrm>
            <a:off x="5865467" y="1420401"/>
            <a:ext cx="4442718" cy="718915"/>
          </a:xfrm>
          <a:prstGeom prst="rect">
            <a:avLst/>
          </a:prstGeom>
          <a:noFill/>
        </p:spPr>
        <p:txBody>
          <a:bodyPr wrap="square" rtlCol="0">
            <a:spAutoFit/>
          </a:bodyPr>
          <a:lstStyle/>
          <a:p>
            <a:pPr defTabSz="504200"/>
            <a:r>
              <a:rPr lang="en-US" altLang="ja-JP" sz="1018" b="1" dirty="0">
                <a:solidFill>
                  <a:prstClr val="black"/>
                </a:solidFill>
                <a:latin typeface="Meiryo UI" panose="020B0604030504040204" pitchFamily="50" charset="-128"/>
                <a:ea typeface="Meiryo UI" panose="020B0604030504040204" pitchFamily="50" charset="-128"/>
              </a:rPr>
              <a:t>【</a:t>
            </a:r>
            <a:r>
              <a:rPr lang="ja-JP" altLang="en-US" sz="1018" b="1" dirty="0">
                <a:solidFill>
                  <a:prstClr val="black"/>
                </a:solidFill>
                <a:latin typeface="Meiryo UI" panose="020B0604030504040204" pitchFamily="50" charset="-128"/>
                <a:ea typeface="Meiryo UI" panose="020B0604030504040204" pitchFamily="50" charset="-128"/>
              </a:rPr>
              <a:t>取組み方針</a:t>
            </a:r>
            <a:r>
              <a:rPr lang="en-US" altLang="ja-JP" sz="1018" b="1" dirty="0">
                <a:solidFill>
                  <a:prstClr val="black"/>
                </a:solidFill>
                <a:latin typeface="Meiryo UI" panose="020B0604030504040204" pitchFamily="50" charset="-128"/>
                <a:ea typeface="Meiryo UI" panose="020B0604030504040204" pitchFamily="50" charset="-128"/>
              </a:rPr>
              <a:t>】</a:t>
            </a:r>
          </a:p>
          <a:p>
            <a:pPr defTabSz="504200"/>
            <a:r>
              <a:rPr lang="ja-JP" altLang="en-US" sz="1018" dirty="0">
                <a:solidFill>
                  <a:prstClr val="black"/>
                </a:solidFill>
                <a:latin typeface="Meiryo UI" panose="020B0604030504040204" pitchFamily="50" charset="-128"/>
                <a:ea typeface="Meiryo UI" panose="020B0604030504040204" pitchFamily="50" charset="-128"/>
              </a:rPr>
              <a:t>　このまま部活動を学校で維持し続けるのは困難であるため、部活動の受け皿</a:t>
            </a:r>
            <a:endParaRPr lang="en-US" altLang="ja-JP" sz="1018" dirty="0">
              <a:solidFill>
                <a:prstClr val="black"/>
              </a:solidFill>
              <a:latin typeface="Meiryo UI" panose="020B0604030504040204" pitchFamily="50" charset="-128"/>
              <a:ea typeface="Meiryo UI" panose="020B0604030504040204" pitchFamily="50" charset="-128"/>
            </a:endParaRPr>
          </a:p>
          <a:p>
            <a:pPr defTabSz="504200"/>
            <a:r>
              <a:rPr lang="ja-JP" altLang="en-US" sz="1018" dirty="0">
                <a:solidFill>
                  <a:prstClr val="black"/>
                </a:solidFill>
                <a:latin typeface="Meiryo UI" panose="020B0604030504040204" pitchFamily="50" charset="-128"/>
                <a:ea typeface="Meiryo UI" panose="020B0604030504040204" pitchFamily="50" charset="-128"/>
              </a:rPr>
              <a:t>　となる地域クラブを育成し、生徒が地域クラブでスポーツ活動を行う方向で制  </a:t>
            </a:r>
            <a:endParaRPr lang="en-US" altLang="ja-JP" sz="1018" dirty="0">
              <a:solidFill>
                <a:prstClr val="black"/>
              </a:solidFill>
              <a:latin typeface="Meiryo UI" panose="020B0604030504040204" pitchFamily="50" charset="-128"/>
              <a:ea typeface="Meiryo UI" panose="020B0604030504040204" pitchFamily="50" charset="-128"/>
            </a:endParaRPr>
          </a:p>
          <a:p>
            <a:pPr defTabSz="504200"/>
            <a:r>
              <a:rPr lang="en-US" altLang="ja-JP" sz="1018" dirty="0">
                <a:solidFill>
                  <a:prstClr val="black"/>
                </a:solidFill>
                <a:latin typeface="Meiryo UI" panose="020B0604030504040204" pitchFamily="50" charset="-128"/>
                <a:ea typeface="Meiryo UI" panose="020B0604030504040204" pitchFamily="50" charset="-128"/>
              </a:rPr>
              <a:t>  </a:t>
            </a:r>
            <a:r>
              <a:rPr lang="ja-JP" altLang="en-US" sz="1018" dirty="0">
                <a:solidFill>
                  <a:prstClr val="black"/>
                </a:solidFill>
                <a:latin typeface="Meiryo UI" panose="020B0604030504040204" pitchFamily="50" charset="-128"/>
                <a:ea typeface="Meiryo UI" panose="020B0604030504040204" pitchFamily="50" charset="-128"/>
              </a:rPr>
              <a:t>度設計を進める。</a:t>
            </a:r>
            <a:endParaRPr lang="en-US" altLang="ja-JP" sz="1018" dirty="0">
              <a:solidFill>
                <a:prstClr val="black"/>
              </a:solidFill>
              <a:latin typeface="Meiryo UI" panose="020B0604030504040204" pitchFamily="50" charset="-128"/>
              <a:ea typeface="Meiryo UI" panose="020B0604030504040204" pitchFamily="50" charset="-128"/>
            </a:endParaRPr>
          </a:p>
        </p:txBody>
      </p:sp>
      <p:grpSp>
        <p:nvGrpSpPr>
          <p:cNvPr id="123" name="グループ化 122">
            <a:extLst>
              <a:ext uri="{FF2B5EF4-FFF2-40B4-BE49-F238E27FC236}">
                <a16:creationId xmlns:a16="http://schemas.microsoft.com/office/drawing/2014/main" id="{175ABE91-5704-462D-8D66-1E1E30521B61}"/>
              </a:ext>
            </a:extLst>
          </p:cNvPr>
          <p:cNvGrpSpPr/>
          <p:nvPr/>
        </p:nvGrpSpPr>
        <p:grpSpPr>
          <a:xfrm>
            <a:off x="443557" y="5666119"/>
            <a:ext cx="9836805" cy="1548946"/>
            <a:chOff x="386498" y="1349553"/>
            <a:chExt cx="9864000" cy="2082100"/>
          </a:xfrm>
        </p:grpSpPr>
        <p:sp>
          <p:nvSpPr>
            <p:cNvPr id="124" name="正方形/長方形 123">
              <a:extLst>
                <a:ext uri="{FF2B5EF4-FFF2-40B4-BE49-F238E27FC236}">
                  <a16:creationId xmlns:a16="http://schemas.microsoft.com/office/drawing/2014/main" id="{F25AC4C2-FDDA-4BD9-A5E3-B48BF9B851EE}"/>
                </a:ext>
              </a:extLst>
            </p:cNvPr>
            <p:cNvSpPr/>
            <p:nvPr/>
          </p:nvSpPr>
          <p:spPr>
            <a:xfrm>
              <a:off x="386498" y="1828309"/>
              <a:ext cx="9864000" cy="1603344"/>
            </a:xfrm>
            <a:prstGeom prst="rect">
              <a:avLst/>
            </a:prstGeom>
            <a:solidFill>
              <a:schemeClr val="accent2">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t" anchorCtr="0"/>
            <a:lstStyle/>
            <a:p>
              <a:pPr defTabSz="301604"/>
              <a:endParaRPr lang="en-US" altLang="ja-JP" sz="646" dirty="0">
                <a:solidFill>
                  <a:prstClr val="black"/>
                </a:solidFill>
                <a:latin typeface="Meiryo UI" panose="020B0604030504040204" pitchFamily="50" charset="-128"/>
                <a:ea typeface="Meiryo UI" panose="020B0604030504040204" pitchFamily="50" charset="-128"/>
              </a:endParaRPr>
            </a:p>
            <a:p>
              <a:pPr defTabSz="301604"/>
              <a:endParaRPr lang="ja-JP" altLang="en-US" sz="1188" dirty="0">
                <a:solidFill>
                  <a:prstClr val="black"/>
                </a:solidFill>
                <a:latin typeface="Meiryo UI" panose="020B0604030504040204" pitchFamily="50" charset="-128"/>
                <a:ea typeface="Meiryo UI" panose="020B0604030504040204" pitchFamily="50" charset="-128"/>
              </a:endParaRPr>
            </a:p>
          </p:txBody>
        </p:sp>
        <p:sp>
          <p:nvSpPr>
            <p:cNvPr id="125" name="正方形/長方形 124">
              <a:extLst>
                <a:ext uri="{FF2B5EF4-FFF2-40B4-BE49-F238E27FC236}">
                  <a16:creationId xmlns:a16="http://schemas.microsoft.com/office/drawing/2014/main" id="{BAE3861E-8F6E-4A73-997C-E0D785B7BB0A}"/>
                </a:ext>
              </a:extLst>
            </p:cNvPr>
            <p:cNvSpPr/>
            <p:nvPr/>
          </p:nvSpPr>
          <p:spPr>
            <a:xfrm>
              <a:off x="386498" y="1349553"/>
              <a:ext cx="9864000" cy="478756"/>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defTabSz="301604"/>
              <a:r>
                <a:rPr lang="ja-JP" altLang="en-US" sz="1478" b="1" dirty="0">
                  <a:solidFill>
                    <a:prstClr val="white"/>
                  </a:solidFill>
                  <a:latin typeface="Meiryo UI" panose="020B0604030504040204" pitchFamily="50" charset="-128"/>
                  <a:ea typeface="Meiryo UI" panose="020B0604030504040204" pitchFamily="50" charset="-128"/>
                </a:rPr>
                <a:t>取り組み内容②地域移行方針の策定について</a:t>
              </a:r>
            </a:p>
          </p:txBody>
        </p:sp>
      </p:grpSp>
      <p:sp>
        <p:nvSpPr>
          <p:cNvPr id="129" name="正方形/長方形 128">
            <a:extLst>
              <a:ext uri="{FF2B5EF4-FFF2-40B4-BE49-F238E27FC236}">
                <a16:creationId xmlns:a16="http://schemas.microsoft.com/office/drawing/2014/main" id="{E656C14C-243E-404F-875C-75AB3733A7E8}"/>
              </a:ext>
            </a:extLst>
          </p:cNvPr>
          <p:cNvSpPr/>
          <p:nvPr/>
        </p:nvSpPr>
        <p:spPr>
          <a:xfrm>
            <a:off x="461528" y="6022283"/>
            <a:ext cx="9788317" cy="1127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ja-JP" altLang="en-US" sz="1833">
              <a:solidFill>
                <a:prstClr val="white"/>
              </a:solidFill>
              <a:latin typeface="Calibri" panose="020F0502020204030204"/>
              <a:ea typeface="游ゴシック" panose="020B0400000000000000" pitchFamily="50" charset="-128"/>
            </a:endParaRPr>
          </a:p>
        </p:txBody>
      </p:sp>
      <p:sp>
        <p:nvSpPr>
          <p:cNvPr id="130" name="正方形/長方形 129">
            <a:extLst>
              <a:ext uri="{FF2B5EF4-FFF2-40B4-BE49-F238E27FC236}">
                <a16:creationId xmlns:a16="http://schemas.microsoft.com/office/drawing/2014/main" id="{F85FC2FA-1FB1-4667-8157-E00A98DFDD5A}"/>
              </a:ext>
            </a:extLst>
          </p:cNvPr>
          <p:cNvSpPr/>
          <p:nvPr/>
        </p:nvSpPr>
        <p:spPr>
          <a:xfrm>
            <a:off x="481276" y="6015861"/>
            <a:ext cx="2983716" cy="656077"/>
          </a:xfrm>
          <a:prstGeom prst="rect">
            <a:avLst/>
          </a:prstGeom>
        </p:spPr>
        <p:txBody>
          <a:bodyPr wrap="square">
            <a:spAutoFit/>
          </a:bodyPr>
          <a:lstStyle/>
          <a:p>
            <a:pPr defTabSz="301604">
              <a:defRPr/>
            </a:pPr>
            <a:r>
              <a:rPr lang="en-US" altLang="ja-JP" sz="916" b="1" dirty="0">
                <a:solidFill>
                  <a:prstClr val="black"/>
                </a:solidFill>
                <a:latin typeface="Meiryo UI" panose="020B0604030504040204" pitchFamily="50" charset="-128"/>
                <a:ea typeface="Meiryo UI" panose="020B0604030504040204" pitchFamily="50" charset="-128"/>
              </a:rPr>
              <a:t>【</a:t>
            </a:r>
            <a:r>
              <a:rPr lang="ja-JP" altLang="en-US" sz="916" b="1" dirty="0">
                <a:solidFill>
                  <a:prstClr val="black"/>
                </a:solidFill>
                <a:latin typeface="Meiryo UI" panose="020B0604030504040204" pitchFamily="50" charset="-128"/>
                <a:ea typeface="Meiryo UI" panose="020B0604030504040204" pitchFamily="50" charset="-128"/>
              </a:rPr>
              <a:t>活動概要</a:t>
            </a:r>
            <a:r>
              <a:rPr lang="en-US" altLang="ja-JP" sz="916" b="1" dirty="0">
                <a:solidFill>
                  <a:prstClr val="black"/>
                </a:solidFill>
                <a:latin typeface="Meiryo UI" panose="020B0604030504040204" pitchFamily="50" charset="-128"/>
                <a:ea typeface="Meiryo UI" panose="020B0604030504040204" pitchFamily="50" charset="-128"/>
              </a:rPr>
              <a:t>】</a:t>
            </a:r>
          </a:p>
          <a:p>
            <a:pPr defTabSz="301604">
              <a:defRPr/>
            </a:pPr>
            <a:r>
              <a:rPr lang="ja-JP" altLang="en-US" sz="916" dirty="0">
                <a:solidFill>
                  <a:prstClr val="black"/>
                </a:solidFill>
                <a:latin typeface="Meiryo UI" panose="020B0604030504040204" pitchFamily="50" charset="-128"/>
                <a:ea typeface="Meiryo UI" panose="020B0604030504040204" pitchFamily="50" charset="-128"/>
              </a:rPr>
              <a:t>・「協議会」を設置し本市の地域移行の方針を策定する</a:t>
            </a:r>
            <a:endParaRPr lang="en-US" altLang="ja-JP" sz="916" dirty="0">
              <a:solidFill>
                <a:prstClr val="black"/>
              </a:solidFill>
              <a:latin typeface="Meiryo UI" panose="020B0604030504040204" pitchFamily="50" charset="-128"/>
              <a:ea typeface="Meiryo UI" panose="020B0604030504040204" pitchFamily="50" charset="-128"/>
            </a:endParaRPr>
          </a:p>
          <a:p>
            <a:pPr defTabSz="301604">
              <a:defRPr/>
            </a:pPr>
            <a:r>
              <a:rPr lang="ja-JP" altLang="en-US" sz="916" dirty="0">
                <a:solidFill>
                  <a:prstClr val="black"/>
                </a:solidFill>
                <a:latin typeface="Meiryo UI" panose="020B0604030504040204" pitchFamily="50" charset="-128"/>
                <a:ea typeface="Meiryo UI" panose="020B0604030504040204" pitchFamily="50" charset="-128"/>
              </a:rPr>
              <a:t>想定参加メンバー</a:t>
            </a:r>
            <a:endParaRPr lang="en-US" altLang="ja-JP" sz="916" dirty="0">
              <a:solidFill>
                <a:prstClr val="black"/>
              </a:solidFill>
              <a:latin typeface="Meiryo UI" panose="020B0604030504040204" pitchFamily="50" charset="-128"/>
              <a:ea typeface="Meiryo UI" panose="020B0604030504040204" pitchFamily="50" charset="-128"/>
            </a:endParaRPr>
          </a:p>
          <a:p>
            <a:pPr defTabSz="301604">
              <a:defRPr/>
            </a:pPr>
            <a:r>
              <a:rPr lang="ja-JP" altLang="en-US" sz="916" dirty="0">
                <a:solidFill>
                  <a:prstClr val="black"/>
                </a:solidFill>
                <a:latin typeface="Meiryo UI" panose="020B0604030504040204" pitchFamily="50" charset="-128"/>
                <a:ea typeface="Meiryo UI" panose="020B0604030504040204" pitchFamily="50" charset="-128"/>
              </a:rPr>
              <a:t>教育委員会／中学校・小学校／地域クラブ／</a:t>
            </a:r>
            <a:r>
              <a:rPr lang="en-US" altLang="ja-JP" sz="916" dirty="0">
                <a:solidFill>
                  <a:prstClr val="black"/>
                </a:solidFill>
                <a:latin typeface="Meiryo UI" panose="020B0604030504040204" pitchFamily="50" charset="-128"/>
                <a:ea typeface="Meiryo UI" panose="020B0604030504040204" pitchFamily="50" charset="-128"/>
              </a:rPr>
              <a:t>PTA</a:t>
            </a:r>
            <a:r>
              <a:rPr lang="ja-JP" altLang="en-US" sz="916" dirty="0">
                <a:solidFill>
                  <a:prstClr val="black"/>
                </a:solidFill>
                <a:latin typeface="Meiryo UI" panose="020B0604030504040204" pitchFamily="50" charset="-128"/>
                <a:ea typeface="Meiryo UI" panose="020B0604030504040204" pitchFamily="50" charset="-128"/>
              </a:rPr>
              <a:t>など</a:t>
            </a:r>
            <a:endParaRPr lang="en-US" altLang="ja-JP" sz="916" dirty="0">
              <a:solidFill>
                <a:prstClr val="black"/>
              </a:solidFill>
              <a:latin typeface="Meiryo UI" panose="020B0604030504040204" pitchFamily="50" charset="-128"/>
              <a:ea typeface="Meiryo UI" panose="020B0604030504040204" pitchFamily="50" charset="-128"/>
            </a:endParaRPr>
          </a:p>
        </p:txBody>
      </p:sp>
      <p:sp>
        <p:nvSpPr>
          <p:cNvPr id="131" name="正方形/長方形 130">
            <a:extLst>
              <a:ext uri="{FF2B5EF4-FFF2-40B4-BE49-F238E27FC236}">
                <a16:creationId xmlns:a16="http://schemas.microsoft.com/office/drawing/2014/main" id="{98959ED2-365B-4BEB-8E08-70163C483910}"/>
              </a:ext>
            </a:extLst>
          </p:cNvPr>
          <p:cNvSpPr/>
          <p:nvPr/>
        </p:nvSpPr>
        <p:spPr>
          <a:xfrm>
            <a:off x="479382" y="6608977"/>
            <a:ext cx="3871694" cy="515141"/>
          </a:xfrm>
          <a:prstGeom prst="rect">
            <a:avLst/>
          </a:prstGeom>
        </p:spPr>
        <p:txBody>
          <a:bodyPr wrap="square">
            <a:spAutoFit/>
          </a:bodyPr>
          <a:lstStyle/>
          <a:p>
            <a:pPr defTabSz="301604">
              <a:defRPr/>
            </a:pPr>
            <a:r>
              <a:rPr lang="en-US" altLang="ja-JP" sz="916" b="1" dirty="0">
                <a:solidFill>
                  <a:prstClr val="black"/>
                </a:solidFill>
                <a:latin typeface="Meiryo UI" panose="020B0604030504040204" pitchFamily="50" charset="-128"/>
                <a:ea typeface="Meiryo UI" panose="020B0604030504040204" pitchFamily="50" charset="-128"/>
              </a:rPr>
              <a:t>【</a:t>
            </a:r>
            <a:r>
              <a:rPr lang="ja-JP" altLang="en-US" sz="916" b="1" dirty="0">
                <a:solidFill>
                  <a:prstClr val="black"/>
                </a:solidFill>
                <a:latin typeface="Meiryo UI" panose="020B0604030504040204" pitchFamily="50" charset="-128"/>
                <a:ea typeface="Meiryo UI" panose="020B0604030504040204" pitchFamily="50" charset="-128"/>
              </a:rPr>
              <a:t>活動経歴</a:t>
            </a:r>
            <a:r>
              <a:rPr lang="en-US" altLang="ja-JP" sz="916" b="1" dirty="0">
                <a:solidFill>
                  <a:prstClr val="black"/>
                </a:solidFill>
                <a:latin typeface="Meiryo UI" panose="020B0604030504040204" pitchFamily="50" charset="-128"/>
                <a:ea typeface="Meiryo UI" panose="020B0604030504040204" pitchFamily="50" charset="-128"/>
              </a:rPr>
              <a:t>】</a:t>
            </a:r>
          </a:p>
          <a:p>
            <a:pPr defTabSz="301604">
              <a:defRPr/>
            </a:pPr>
            <a:r>
              <a:rPr lang="ja-JP" altLang="en-US" sz="916" dirty="0">
                <a:solidFill>
                  <a:prstClr val="black"/>
                </a:solidFill>
                <a:latin typeface="Meiryo UI" panose="020B0604030504040204" pitchFamily="50" charset="-128"/>
                <a:ea typeface="Meiryo UI" panose="020B0604030504040204" pitchFamily="50" charset="-128"/>
              </a:rPr>
              <a:t>＜令和</a:t>
            </a:r>
            <a:r>
              <a:rPr lang="en-US" altLang="ja-JP" sz="916" dirty="0">
                <a:solidFill>
                  <a:prstClr val="black"/>
                </a:solidFill>
                <a:latin typeface="Meiryo UI" panose="020B0604030504040204" pitchFamily="50" charset="-128"/>
                <a:ea typeface="Meiryo UI" panose="020B0604030504040204" pitchFamily="50" charset="-128"/>
              </a:rPr>
              <a:t>5</a:t>
            </a:r>
            <a:r>
              <a:rPr lang="ja-JP" altLang="en-US" sz="916" dirty="0">
                <a:solidFill>
                  <a:prstClr val="black"/>
                </a:solidFill>
                <a:latin typeface="Meiryo UI" panose="020B0604030504040204" pitchFamily="50" charset="-128"/>
                <a:ea typeface="Meiryo UI" panose="020B0604030504040204" pitchFamily="50" charset="-128"/>
              </a:rPr>
              <a:t>年度＞中学校・市教委・地域クラブで意見交換を行う連絡会を組織。</a:t>
            </a:r>
            <a:endParaRPr lang="en-US" altLang="ja-JP" sz="916" dirty="0">
              <a:solidFill>
                <a:prstClr val="black"/>
              </a:solidFill>
              <a:latin typeface="Meiryo UI" panose="020B0604030504040204" pitchFamily="50" charset="-128"/>
              <a:ea typeface="Meiryo UI" panose="020B0604030504040204" pitchFamily="50" charset="-128"/>
            </a:endParaRPr>
          </a:p>
          <a:p>
            <a:pPr defTabSz="301604">
              <a:defRPr/>
            </a:pPr>
            <a:r>
              <a:rPr lang="ja-JP" altLang="en-US" sz="916" dirty="0">
                <a:solidFill>
                  <a:prstClr val="black"/>
                </a:solidFill>
                <a:latin typeface="Meiryo UI" panose="020B0604030504040204" pitchFamily="50" charset="-128"/>
                <a:ea typeface="Meiryo UI" panose="020B0604030504040204" pitchFamily="50" charset="-128"/>
              </a:rPr>
              <a:t>　　　　　　　　　　課題を話合い、地域移行に関する大まかな方針を作成</a:t>
            </a:r>
            <a:endParaRPr lang="en-US" altLang="ja-JP" sz="916" dirty="0">
              <a:solidFill>
                <a:prstClr val="black"/>
              </a:solidFill>
              <a:latin typeface="Meiryo UI" panose="020B0604030504040204" pitchFamily="50" charset="-128"/>
              <a:ea typeface="Meiryo UI" panose="020B0604030504040204" pitchFamily="50" charset="-128"/>
            </a:endParaRPr>
          </a:p>
        </p:txBody>
      </p:sp>
      <p:sp>
        <p:nvSpPr>
          <p:cNvPr id="132" name="正方形/長方形 131">
            <a:extLst>
              <a:ext uri="{FF2B5EF4-FFF2-40B4-BE49-F238E27FC236}">
                <a16:creationId xmlns:a16="http://schemas.microsoft.com/office/drawing/2014/main" id="{0054FD10-FC5A-48CC-B5E7-897F4B523755}"/>
              </a:ext>
            </a:extLst>
          </p:cNvPr>
          <p:cNvSpPr/>
          <p:nvPr/>
        </p:nvSpPr>
        <p:spPr>
          <a:xfrm>
            <a:off x="5695227" y="6015861"/>
            <a:ext cx="4706812" cy="1219821"/>
          </a:xfrm>
          <a:prstGeom prst="rect">
            <a:avLst/>
          </a:prstGeom>
        </p:spPr>
        <p:txBody>
          <a:bodyPr wrap="square">
            <a:spAutoFit/>
          </a:bodyPr>
          <a:lstStyle/>
          <a:p>
            <a:pPr defTabSz="301604">
              <a:defRPr/>
            </a:pPr>
            <a:r>
              <a:rPr lang="en-US" altLang="ja-JP" sz="916" b="1" dirty="0">
                <a:solidFill>
                  <a:prstClr val="black"/>
                </a:solidFill>
                <a:latin typeface="Meiryo UI" panose="020B0604030504040204" pitchFamily="50" charset="-128"/>
                <a:ea typeface="Meiryo UI" panose="020B0604030504040204" pitchFamily="50" charset="-128"/>
              </a:rPr>
              <a:t>【</a:t>
            </a:r>
            <a:r>
              <a:rPr lang="ja-JP" altLang="en-US" sz="916" b="1" dirty="0">
                <a:solidFill>
                  <a:prstClr val="black"/>
                </a:solidFill>
                <a:latin typeface="Meiryo UI" panose="020B0604030504040204" pitchFamily="50" charset="-128"/>
                <a:ea typeface="Meiryo UI" panose="020B0604030504040204" pitchFamily="50" charset="-128"/>
              </a:rPr>
              <a:t>協議事項（案）</a:t>
            </a:r>
            <a:r>
              <a:rPr lang="en-US" altLang="ja-JP" sz="916" b="1" dirty="0">
                <a:solidFill>
                  <a:prstClr val="black"/>
                </a:solidFill>
                <a:latin typeface="Meiryo UI" panose="020B0604030504040204" pitchFamily="50" charset="-128"/>
                <a:ea typeface="Meiryo UI" panose="020B0604030504040204" pitchFamily="50" charset="-128"/>
              </a:rPr>
              <a:t>】</a:t>
            </a:r>
          </a:p>
          <a:p>
            <a:pPr defTabSz="301604">
              <a:defRPr/>
            </a:pPr>
            <a:r>
              <a:rPr lang="ja-JP" altLang="en-US" sz="916" dirty="0">
                <a:solidFill>
                  <a:prstClr val="black"/>
                </a:solidFill>
                <a:latin typeface="Meiryo UI" panose="020B0604030504040204" pitchFamily="50" charset="-128"/>
                <a:ea typeface="Meiryo UI" panose="020B0604030504040204" pitchFamily="50" charset="-128"/>
              </a:rPr>
              <a:t>・現行の部活動の取り扱いについて、廃止も視野に入れた議論。</a:t>
            </a:r>
            <a:endParaRPr lang="en-US" altLang="ja-JP" sz="916" dirty="0">
              <a:solidFill>
                <a:prstClr val="black"/>
              </a:solidFill>
              <a:latin typeface="Meiryo UI" panose="020B0604030504040204" pitchFamily="50" charset="-128"/>
              <a:ea typeface="Meiryo UI" panose="020B0604030504040204" pitchFamily="50" charset="-128"/>
            </a:endParaRPr>
          </a:p>
          <a:p>
            <a:pPr defTabSz="301604">
              <a:defRPr/>
            </a:pPr>
            <a:r>
              <a:rPr lang="ja-JP" altLang="en-US" sz="916" dirty="0">
                <a:solidFill>
                  <a:prstClr val="black"/>
                </a:solidFill>
                <a:latin typeface="Meiryo UI" panose="020B0604030504040204" pitchFamily="50" charset="-128"/>
                <a:ea typeface="Meiryo UI" panose="020B0604030504040204" pitchFamily="50" charset="-128"/>
              </a:rPr>
              <a:t>・地域クラブがどれだけ確保できるのか。それぞれの競技の設置クラブ数の検討。</a:t>
            </a:r>
            <a:endParaRPr lang="en-US" altLang="ja-JP" sz="916" dirty="0">
              <a:solidFill>
                <a:prstClr val="black"/>
              </a:solidFill>
              <a:latin typeface="Meiryo UI" panose="020B0604030504040204" pitchFamily="50" charset="-128"/>
              <a:ea typeface="Meiryo UI" panose="020B0604030504040204" pitchFamily="50" charset="-128"/>
            </a:endParaRPr>
          </a:p>
          <a:p>
            <a:pPr defTabSz="301604">
              <a:defRPr/>
            </a:pPr>
            <a:r>
              <a:rPr lang="ja-JP" altLang="en-US" sz="916" dirty="0">
                <a:solidFill>
                  <a:prstClr val="black"/>
                </a:solidFill>
                <a:latin typeface="Meiryo UI" panose="020B0604030504040204" pitchFamily="50" charset="-128"/>
                <a:ea typeface="Meiryo UI" panose="020B0604030504040204" pitchFamily="50" charset="-128"/>
              </a:rPr>
              <a:t>　教員が地域に出て指導する際の兼業兼職の取り扱いについて（現状は個別対応）</a:t>
            </a:r>
            <a:endParaRPr lang="en-US" altLang="ja-JP" sz="916" dirty="0">
              <a:solidFill>
                <a:prstClr val="black"/>
              </a:solidFill>
              <a:latin typeface="Meiryo UI" panose="020B0604030504040204" pitchFamily="50" charset="-128"/>
              <a:ea typeface="Meiryo UI" panose="020B0604030504040204" pitchFamily="50" charset="-128"/>
            </a:endParaRPr>
          </a:p>
          <a:p>
            <a:pPr defTabSz="301604">
              <a:defRPr/>
            </a:pPr>
            <a:r>
              <a:rPr lang="ja-JP" altLang="en-US" sz="916" dirty="0">
                <a:solidFill>
                  <a:prstClr val="black"/>
                </a:solidFill>
                <a:latin typeface="Meiryo UI" panose="020B0604030504040204" pitchFamily="50" charset="-128"/>
                <a:ea typeface="Meiryo UI" panose="020B0604030504040204" pitchFamily="50" charset="-128"/>
              </a:rPr>
              <a:t>・受益者負担の設定について、目安の共有。</a:t>
            </a:r>
            <a:endParaRPr lang="en-US" altLang="ja-JP" sz="916" dirty="0">
              <a:solidFill>
                <a:prstClr val="black"/>
              </a:solidFill>
              <a:latin typeface="Meiryo UI" panose="020B0604030504040204" pitchFamily="50" charset="-128"/>
              <a:ea typeface="Meiryo UI" panose="020B0604030504040204" pitchFamily="50" charset="-128"/>
            </a:endParaRPr>
          </a:p>
          <a:p>
            <a:pPr defTabSz="301604">
              <a:defRPr/>
            </a:pPr>
            <a:r>
              <a:rPr lang="ja-JP" altLang="en-US" sz="916" dirty="0">
                <a:solidFill>
                  <a:prstClr val="black"/>
                </a:solidFill>
                <a:latin typeface="Meiryo UI" panose="020B0604030504040204" pitchFamily="50" charset="-128"/>
                <a:ea typeface="Meiryo UI" panose="020B0604030504040204" pitchFamily="50" charset="-128"/>
              </a:rPr>
              <a:t>・中体連などの大会参加について検討。</a:t>
            </a:r>
            <a:endParaRPr lang="en-US" altLang="ja-JP" sz="916" dirty="0">
              <a:solidFill>
                <a:prstClr val="black"/>
              </a:solidFill>
              <a:latin typeface="Meiryo UI" panose="020B0604030504040204" pitchFamily="50" charset="-128"/>
              <a:ea typeface="Meiryo UI" panose="020B0604030504040204" pitchFamily="50" charset="-128"/>
            </a:endParaRPr>
          </a:p>
          <a:p>
            <a:pPr defTabSz="301604">
              <a:defRPr/>
            </a:pPr>
            <a:r>
              <a:rPr lang="ja-JP" altLang="en-US" sz="916" dirty="0">
                <a:solidFill>
                  <a:prstClr val="black"/>
                </a:solidFill>
                <a:latin typeface="Meiryo UI" panose="020B0604030504040204" pitchFamily="50" charset="-128"/>
                <a:ea typeface="Meiryo UI" panose="020B0604030504040204" pitchFamily="50" charset="-128"/>
              </a:rPr>
              <a:t>・活動場所の調整方法について、特にグラウンドで実施する競技について検討。</a:t>
            </a:r>
            <a:endParaRPr lang="en-US" altLang="ja-JP" sz="916" dirty="0">
              <a:solidFill>
                <a:prstClr val="black"/>
              </a:solidFill>
              <a:latin typeface="Meiryo UI" panose="020B0604030504040204" pitchFamily="50" charset="-128"/>
              <a:ea typeface="Meiryo UI" panose="020B0604030504040204" pitchFamily="50" charset="-128"/>
            </a:endParaRPr>
          </a:p>
          <a:p>
            <a:pPr defTabSz="301604">
              <a:defRPr/>
            </a:pPr>
            <a:endParaRPr lang="en-US" altLang="ja-JP" sz="916" dirty="0">
              <a:solidFill>
                <a:prstClr val="black"/>
              </a:solidFill>
              <a:latin typeface="Meiryo UI" panose="020B0604030504040204" pitchFamily="50" charset="-128"/>
              <a:ea typeface="Meiryo UI" panose="020B0604030504040204" pitchFamily="50" charset="-128"/>
            </a:endParaRPr>
          </a:p>
        </p:txBody>
      </p:sp>
      <p:pic>
        <p:nvPicPr>
          <p:cNvPr id="133" name="図 132">
            <a:extLst>
              <a:ext uri="{FF2B5EF4-FFF2-40B4-BE49-F238E27FC236}">
                <a16:creationId xmlns:a16="http://schemas.microsoft.com/office/drawing/2014/main" id="{D119FBBF-36FE-4CF2-9E27-357DA89F810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20983" y="6127309"/>
            <a:ext cx="665122" cy="862636"/>
          </a:xfrm>
          <a:prstGeom prst="rect">
            <a:avLst/>
          </a:prstGeom>
        </p:spPr>
      </p:pic>
      <p:sp>
        <p:nvSpPr>
          <p:cNvPr id="95" name="テキスト ボックス 94">
            <a:extLst>
              <a:ext uri="{FF2B5EF4-FFF2-40B4-BE49-F238E27FC236}">
                <a16:creationId xmlns:a16="http://schemas.microsoft.com/office/drawing/2014/main" id="{16622B52-0144-464B-A40C-956E61CB4514}"/>
              </a:ext>
            </a:extLst>
          </p:cNvPr>
          <p:cNvSpPr txBox="1"/>
          <p:nvPr/>
        </p:nvSpPr>
        <p:spPr>
          <a:xfrm>
            <a:off x="6307818" y="7164496"/>
            <a:ext cx="4068743" cy="228076"/>
          </a:xfrm>
          <a:prstGeom prst="rect">
            <a:avLst/>
          </a:prstGeom>
          <a:noFill/>
        </p:spPr>
        <p:txBody>
          <a:bodyPr wrap="none" rtlCol="0">
            <a:spAutoFit/>
          </a:bodyPr>
          <a:lstStyle/>
          <a:p>
            <a:pPr defTabSz="504200"/>
            <a:r>
              <a:rPr lang="en-US" altLang="ja-JP" sz="882" dirty="0">
                <a:solidFill>
                  <a:prstClr val="black"/>
                </a:solidFill>
                <a:latin typeface="Meiryo UI" panose="020B0604030504040204" pitchFamily="50" charset="-128"/>
                <a:ea typeface="Meiryo UI" panose="020B0604030504040204" pitchFamily="50" charset="-128"/>
              </a:rPr>
              <a:t>※</a:t>
            </a:r>
            <a:r>
              <a:rPr lang="ja-JP" altLang="en-US" sz="882" dirty="0">
                <a:solidFill>
                  <a:prstClr val="black"/>
                </a:solidFill>
                <a:latin typeface="Meiryo UI" panose="020B0604030504040204" pitchFamily="50" charset="-128"/>
                <a:ea typeface="Meiryo UI" panose="020B0604030504040204" pitchFamily="50" charset="-128"/>
              </a:rPr>
              <a:t>令和５年度末時点で作成したものであり、今後、内容が変更される場合があります。</a:t>
            </a:r>
          </a:p>
        </p:txBody>
      </p:sp>
      <p:sp>
        <p:nvSpPr>
          <p:cNvPr id="105" name="スライド番号プレースホルダー 6">
            <a:extLst>
              <a:ext uri="{FF2B5EF4-FFF2-40B4-BE49-F238E27FC236}">
                <a16:creationId xmlns:a16="http://schemas.microsoft.com/office/drawing/2014/main" id="{345B8F19-3C47-4E1C-92B8-34F0F10B8FD8}"/>
              </a:ext>
            </a:extLst>
          </p:cNvPr>
          <p:cNvSpPr txBox="1">
            <a:spLocks/>
          </p:cNvSpPr>
          <p:nvPr/>
        </p:nvSpPr>
        <p:spPr>
          <a:xfrm>
            <a:off x="9960251" y="7203716"/>
            <a:ext cx="377027" cy="276999"/>
          </a:xfrm>
          <a:prstGeom prst="rect">
            <a:avLst/>
          </a:prstGeom>
        </p:spPr>
        <p:txBody>
          <a:bodyPr vert="horz" wrap="none" lIns="91440" tIns="45720" rIns="91440" bIns="45720" rtlCol="0" anchor="ctr">
            <a:spAutoFit/>
          </a:bodyPr>
          <a:lstStyle>
            <a:defPPr>
              <a:defRPr lang="ja-JP"/>
            </a:defPPr>
            <a:lvl1pPr marL="0" algn="r" defTabSz="914400" rtl="0" eaLnBrk="1" latinLnBrk="0" hangingPunct="1">
              <a:defRPr kumimoji="1" sz="1247"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200" dirty="0">
                <a:solidFill>
                  <a:schemeClr val="tx1"/>
                </a:solidFill>
                <a:latin typeface="Meiryo UI" panose="020B0604030504040204" pitchFamily="50" charset="-128"/>
                <a:ea typeface="Meiryo UI" panose="020B0604030504040204" pitchFamily="50" charset="-128"/>
              </a:rPr>
              <a:t>16</a:t>
            </a:r>
            <a:endParaRPr lang="ja-JP" altLang="en-US" sz="12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88601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正方形/長方形 116"/>
          <p:cNvSpPr/>
          <p:nvPr/>
        </p:nvSpPr>
        <p:spPr>
          <a:xfrm>
            <a:off x="5181061" y="1572695"/>
            <a:ext cx="5048660" cy="5494073"/>
          </a:xfrm>
          <a:prstGeom prst="rect">
            <a:avLst/>
          </a:prstGeom>
          <a:solidFill>
            <a:schemeClr val="accent2">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t" anchorCtr="0"/>
          <a:lstStyle/>
          <a:p>
            <a:pPr defTabSz="308001"/>
            <a:endParaRPr lang="en-US" altLang="ja-JP" sz="661" dirty="0">
              <a:solidFill>
                <a:prstClr val="black"/>
              </a:solidFill>
              <a:latin typeface="Meiryo UI" panose="020B0604030504040204" pitchFamily="50" charset="-128"/>
              <a:ea typeface="Meiryo UI" panose="020B0604030504040204" pitchFamily="50" charset="-128"/>
            </a:endParaRPr>
          </a:p>
          <a:p>
            <a:pPr defTabSz="308001"/>
            <a:endParaRPr lang="ja-JP" altLang="en-US" sz="1213" dirty="0">
              <a:solidFill>
                <a:prstClr val="black"/>
              </a:solidFill>
              <a:latin typeface="Meiryo UI" panose="020B0604030504040204" pitchFamily="50" charset="-128"/>
              <a:ea typeface="Meiryo UI" panose="020B0604030504040204" pitchFamily="50" charset="-128"/>
            </a:endParaRPr>
          </a:p>
        </p:txBody>
      </p:sp>
      <p:sp>
        <p:nvSpPr>
          <p:cNvPr id="1108" name="テキスト ボックス 5"/>
          <p:cNvSpPr txBox="1"/>
          <p:nvPr/>
        </p:nvSpPr>
        <p:spPr>
          <a:xfrm>
            <a:off x="652381" y="566501"/>
            <a:ext cx="1960369" cy="397160"/>
          </a:xfrm>
          <a:prstGeom prst="rect">
            <a:avLst/>
          </a:prstGeom>
          <a:noFill/>
        </p:spPr>
        <p:txBody>
          <a:bodyPr wrap="square" rtlCol="0">
            <a:spAutoFit/>
          </a:bodyPr>
          <a:lstStyle/>
          <a:p>
            <a:pPr algn="ctr" defTabSz="308001">
              <a:defRPr/>
            </a:pPr>
            <a:r>
              <a:rPr lang="ja-JP" altLang="en-US" sz="1981" b="1" dirty="0">
                <a:solidFill>
                  <a:prstClr val="white"/>
                </a:solidFill>
                <a:latin typeface="Meiryo UI" panose="020B0604030504040204" pitchFamily="50" charset="-128"/>
                <a:ea typeface="Meiryo UI" panose="020B0604030504040204" pitchFamily="50" charset="-128"/>
              </a:rPr>
              <a:t>箕面市（継続）</a:t>
            </a:r>
          </a:p>
        </p:txBody>
      </p:sp>
      <p:sp>
        <p:nvSpPr>
          <p:cNvPr id="1109" name="テキスト ボックス 22"/>
          <p:cNvSpPr txBox="1"/>
          <p:nvPr/>
        </p:nvSpPr>
        <p:spPr>
          <a:xfrm>
            <a:off x="2268479" y="374554"/>
            <a:ext cx="5570618" cy="676917"/>
          </a:xfrm>
          <a:prstGeom prst="rect">
            <a:avLst/>
          </a:prstGeom>
          <a:noFill/>
          <a:ln>
            <a:noFill/>
          </a:ln>
        </p:spPr>
        <p:txBody>
          <a:bodyPr wrap="square" rtlCol="0">
            <a:spAutoFit/>
          </a:bodyPr>
          <a:lstStyle/>
          <a:p>
            <a:pPr defTabSz="308001">
              <a:defRPr/>
            </a:pPr>
            <a:r>
              <a:rPr lang="ja-JP" altLang="en-US" sz="1103" b="1" dirty="0">
                <a:solidFill>
                  <a:srgbClr val="FFC000"/>
                </a:solidFill>
                <a:latin typeface="Meiryo UI" panose="020B0604030504040204" pitchFamily="50" charset="-128"/>
                <a:ea typeface="Meiryo UI" panose="020B0604030504040204" pitchFamily="50" charset="-128"/>
              </a:rPr>
              <a:t>令和６年度地域スポーツクラブ活動体制整備事業</a:t>
            </a:r>
            <a:endParaRPr lang="en-US" altLang="ja-JP" sz="1103" b="1" dirty="0">
              <a:solidFill>
                <a:srgbClr val="FFC000"/>
              </a:solidFill>
              <a:latin typeface="Meiryo UI" panose="020B0604030504040204" pitchFamily="50" charset="-128"/>
              <a:ea typeface="Meiryo UI" panose="020B0604030504040204" pitchFamily="50" charset="-128"/>
            </a:endParaRPr>
          </a:p>
          <a:p>
            <a:pPr defTabSz="308001">
              <a:defRPr/>
            </a:pPr>
            <a:r>
              <a:rPr lang="ja-JP" altLang="en-US" sz="1348" b="1" dirty="0">
                <a:solidFill>
                  <a:srgbClr val="FF0000"/>
                </a:solidFill>
                <a:latin typeface="Meiryo UI" panose="020B0604030504040204" pitchFamily="50" charset="-128"/>
                <a:ea typeface="Meiryo UI" panose="020B0604030504040204" pitchFamily="50" charset="-128"/>
              </a:rPr>
              <a:t>　● 運営団体・実施主体が運営管理を担うための持続可能な環境整備</a:t>
            </a:r>
            <a:endParaRPr lang="en-US" altLang="ja-JP" sz="1348" b="1" dirty="0">
              <a:solidFill>
                <a:srgbClr val="FF0000"/>
              </a:solidFill>
              <a:latin typeface="Meiryo UI" panose="020B0604030504040204" pitchFamily="50" charset="-128"/>
              <a:ea typeface="Meiryo UI" panose="020B0604030504040204" pitchFamily="50" charset="-128"/>
            </a:endParaRPr>
          </a:p>
          <a:p>
            <a:pPr defTabSz="308001">
              <a:defRPr/>
            </a:pPr>
            <a:r>
              <a:rPr lang="ja-JP" altLang="en-US" sz="1348" b="1" dirty="0">
                <a:solidFill>
                  <a:srgbClr val="FF0000"/>
                </a:solidFill>
                <a:latin typeface="Meiryo UI" panose="020B0604030504040204" pitchFamily="50" charset="-128"/>
                <a:ea typeface="Meiryo UI" panose="020B0604030504040204" pitchFamily="50" charset="-128"/>
              </a:rPr>
              <a:t>　● 子どもたちの活動機会の確保</a:t>
            </a:r>
            <a:endParaRPr lang="en-US" altLang="ja-JP" sz="1348" b="1" dirty="0">
              <a:solidFill>
                <a:srgbClr val="FF0000"/>
              </a:solidFill>
              <a:latin typeface="Meiryo UI" panose="020B0604030504040204" pitchFamily="50" charset="-128"/>
              <a:ea typeface="Meiryo UI" panose="020B0604030504040204" pitchFamily="50" charset="-128"/>
            </a:endParaRPr>
          </a:p>
        </p:txBody>
      </p:sp>
      <p:pic>
        <p:nvPicPr>
          <p:cNvPr id="1110" name="図 46"/>
          <p:cNvPicPr>
            <a:picLocks noChangeAspect="1"/>
          </p:cNvPicPr>
          <p:nvPr/>
        </p:nvPicPr>
        <p:blipFill>
          <a:blip r:embed="rId3"/>
          <a:stretch>
            <a:fillRect/>
          </a:stretch>
        </p:blipFill>
        <p:spPr>
          <a:xfrm>
            <a:off x="7904945" y="428361"/>
            <a:ext cx="602237" cy="544373"/>
          </a:xfrm>
          <a:prstGeom prst="rect">
            <a:avLst/>
          </a:prstGeom>
        </p:spPr>
      </p:pic>
      <p:pic>
        <p:nvPicPr>
          <p:cNvPr id="1111" name="図 47"/>
          <p:cNvPicPr>
            <a:picLocks noChangeAspect="1"/>
          </p:cNvPicPr>
          <p:nvPr/>
        </p:nvPicPr>
        <p:blipFill>
          <a:blip r:embed="rId4"/>
          <a:stretch>
            <a:fillRect/>
          </a:stretch>
        </p:blipFill>
        <p:spPr>
          <a:xfrm>
            <a:off x="8595353" y="545473"/>
            <a:ext cx="1379160" cy="315711"/>
          </a:xfrm>
          <a:prstGeom prst="rect">
            <a:avLst/>
          </a:prstGeom>
        </p:spPr>
      </p:pic>
      <p:sp>
        <p:nvSpPr>
          <p:cNvPr id="1113" name="正方形/長方形 49"/>
          <p:cNvSpPr/>
          <p:nvPr/>
        </p:nvSpPr>
        <p:spPr>
          <a:xfrm>
            <a:off x="512310" y="1572695"/>
            <a:ext cx="4578706" cy="5477999"/>
          </a:xfrm>
          <a:prstGeom prst="rect">
            <a:avLst/>
          </a:prstGeom>
          <a:solidFill>
            <a:schemeClr val="accent2">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t" anchorCtr="0"/>
          <a:lstStyle/>
          <a:p>
            <a:pPr defTabSz="308001"/>
            <a:endParaRPr lang="en-US" altLang="ja-JP" sz="661" dirty="0">
              <a:solidFill>
                <a:prstClr val="black"/>
              </a:solidFill>
              <a:latin typeface="Meiryo UI" panose="020B0604030504040204" pitchFamily="50" charset="-128"/>
              <a:ea typeface="Meiryo UI" panose="020B0604030504040204" pitchFamily="50" charset="-128"/>
            </a:endParaRPr>
          </a:p>
          <a:p>
            <a:pPr defTabSz="308001"/>
            <a:endParaRPr lang="ja-JP" altLang="en-US" sz="1213" dirty="0">
              <a:solidFill>
                <a:prstClr val="black"/>
              </a:solidFill>
              <a:latin typeface="Meiryo UI" panose="020B0604030504040204" pitchFamily="50" charset="-128"/>
              <a:ea typeface="Meiryo UI" panose="020B0604030504040204" pitchFamily="50" charset="-128"/>
            </a:endParaRPr>
          </a:p>
        </p:txBody>
      </p:sp>
      <p:sp>
        <p:nvSpPr>
          <p:cNvPr id="1114" name="正方形/長方形 50"/>
          <p:cNvSpPr/>
          <p:nvPr/>
        </p:nvSpPr>
        <p:spPr>
          <a:xfrm>
            <a:off x="512309" y="1092693"/>
            <a:ext cx="4578707" cy="484340"/>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defTabSz="308001"/>
            <a:r>
              <a:rPr lang="ja-JP" altLang="en-US" sz="1509" b="1" dirty="0">
                <a:solidFill>
                  <a:prstClr val="white"/>
                </a:solidFill>
                <a:latin typeface="Meiryo UI" panose="020B0604030504040204" pitchFamily="50" charset="-128"/>
                <a:ea typeface="Meiryo UI" panose="020B0604030504040204" pitchFamily="50" charset="-128"/>
              </a:rPr>
              <a:t>実行委員会における検討及び運営体制整備</a:t>
            </a:r>
          </a:p>
        </p:txBody>
      </p:sp>
      <p:sp>
        <p:nvSpPr>
          <p:cNvPr id="1115" name="片側の 2 つの角を丸めた四角形 4"/>
          <p:cNvSpPr/>
          <p:nvPr/>
        </p:nvSpPr>
        <p:spPr>
          <a:xfrm flipV="1">
            <a:off x="517930" y="370008"/>
            <a:ext cx="1782524" cy="654804"/>
          </a:xfrm>
          <a:prstGeom prst="round2Same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41" tIns="43121" rIns="86241" bIns="43121" numCol="1" spcCol="0" rtlCol="0" fromWordArt="0" anchor="ctr" anchorCtr="0" forceAA="0" compatLnSpc="1">
            <a:prstTxWarp prst="textNoShape">
              <a:avLst/>
            </a:prstTxWarp>
            <a:noAutofit/>
          </a:bodyPr>
          <a:lstStyle/>
          <a:p>
            <a:pPr algn="ctr" defTabSz="308001">
              <a:defRPr/>
            </a:pPr>
            <a:endParaRPr lang="ja-JP" altLang="en-US" sz="1077" dirty="0">
              <a:solidFill>
                <a:prstClr val="white"/>
              </a:solidFill>
              <a:latin typeface="Calibri" panose="020F0502020204030204"/>
              <a:ea typeface="游ゴシック" panose="020B0400000000000000" pitchFamily="50" charset="-128"/>
            </a:endParaRPr>
          </a:p>
        </p:txBody>
      </p:sp>
      <p:sp>
        <p:nvSpPr>
          <p:cNvPr id="1116" name="テキスト ボックス 5"/>
          <p:cNvSpPr txBox="1"/>
          <p:nvPr/>
        </p:nvSpPr>
        <p:spPr>
          <a:xfrm>
            <a:off x="573867" y="497158"/>
            <a:ext cx="1670649" cy="391004"/>
          </a:xfrm>
          <a:prstGeom prst="rect">
            <a:avLst/>
          </a:prstGeom>
          <a:noFill/>
        </p:spPr>
        <p:txBody>
          <a:bodyPr wrap="none" rtlCol="0">
            <a:spAutoFit/>
          </a:bodyPr>
          <a:lstStyle/>
          <a:p>
            <a:pPr algn="ctr" defTabSz="308001">
              <a:defRPr/>
            </a:pPr>
            <a:r>
              <a:rPr lang="ja-JP" altLang="en-US" sz="1941" b="1" dirty="0">
                <a:solidFill>
                  <a:prstClr val="white"/>
                </a:solidFill>
                <a:latin typeface="Meiryo UI" panose="020B0604030504040204" pitchFamily="50" charset="-128"/>
                <a:ea typeface="Meiryo UI" panose="020B0604030504040204" pitchFamily="50" charset="-128"/>
              </a:rPr>
              <a:t>箕面市</a:t>
            </a:r>
            <a:r>
              <a:rPr lang="en-US" altLang="ja-JP" sz="1941" b="1" dirty="0">
                <a:solidFill>
                  <a:prstClr val="white"/>
                </a:solidFill>
                <a:latin typeface="Meiryo UI" panose="020B0604030504040204" pitchFamily="50" charset="-128"/>
                <a:ea typeface="Meiryo UI" panose="020B0604030504040204" pitchFamily="50" charset="-128"/>
              </a:rPr>
              <a:t>(</a:t>
            </a:r>
            <a:r>
              <a:rPr lang="ja-JP" altLang="en-US" sz="1941" b="1" dirty="0">
                <a:solidFill>
                  <a:prstClr val="white"/>
                </a:solidFill>
                <a:latin typeface="Meiryo UI" panose="020B0604030504040204" pitchFamily="50" charset="-128"/>
                <a:ea typeface="Meiryo UI" panose="020B0604030504040204" pitchFamily="50" charset="-128"/>
              </a:rPr>
              <a:t>継続</a:t>
            </a:r>
            <a:r>
              <a:rPr lang="en-US" altLang="ja-JP" sz="1941" b="1" dirty="0">
                <a:solidFill>
                  <a:prstClr val="white"/>
                </a:solidFill>
                <a:latin typeface="Meiryo UI" panose="020B0604030504040204" pitchFamily="50" charset="-128"/>
                <a:ea typeface="Meiryo UI" panose="020B0604030504040204" pitchFamily="50" charset="-128"/>
              </a:rPr>
              <a:t>)</a:t>
            </a:r>
            <a:endParaRPr lang="ja-JP" altLang="en-US" sz="1941" b="1" dirty="0">
              <a:solidFill>
                <a:prstClr val="white"/>
              </a:solidFill>
              <a:latin typeface="Meiryo UI" panose="020B0604030504040204" pitchFamily="50" charset="-128"/>
              <a:ea typeface="Meiryo UI" panose="020B0604030504040204" pitchFamily="50" charset="-128"/>
            </a:endParaRPr>
          </a:p>
        </p:txBody>
      </p:sp>
      <p:cxnSp>
        <p:nvCxnSpPr>
          <p:cNvPr id="1117" name="直線コネクタ 9"/>
          <p:cNvCxnSpPr/>
          <p:nvPr/>
        </p:nvCxnSpPr>
        <p:spPr>
          <a:xfrm>
            <a:off x="2314426" y="370389"/>
            <a:ext cx="7900300" cy="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18" name="直線コネクタ 10"/>
          <p:cNvCxnSpPr/>
          <p:nvPr/>
        </p:nvCxnSpPr>
        <p:spPr>
          <a:xfrm>
            <a:off x="2311900" y="1012360"/>
            <a:ext cx="7900300" cy="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sp>
        <p:nvSpPr>
          <p:cNvPr id="1119" name="四角形 107"/>
          <p:cNvSpPr/>
          <p:nvPr/>
        </p:nvSpPr>
        <p:spPr>
          <a:xfrm>
            <a:off x="651612" y="1719774"/>
            <a:ext cx="1123375" cy="439891"/>
          </a:xfrm>
          <a:prstGeom prst="rect">
            <a:avLst/>
          </a:prstGeom>
          <a:ln w="12700" cap="flat" cmpd="sng" algn="ctr">
            <a:solidFill>
              <a:schemeClr val="tx1"/>
            </a:solidFill>
            <a:prstDash val="solid"/>
            <a:miter lim="800000"/>
          </a:ln>
        </p:spPr>
        <p:style>
          <a:lnRef idx="1">
            <a:schemeClr val="accent6"/>
          </a:lnRef>
          <a:fillRef idx="2">
            <a:schemeClr val="accent6"/>
          </a:fillRef>
          <a:effectRef idx="1">
            <a:schemeClr val="accent6"/>
          </a:effectRef>
          <a:fontRef idx="minor">
            <a:schemeClr val="dk1"/>
          </a:fontRef>
        </p:style>
        <p:txBody>
          <a:bodyPr anchor="ctr"/>
          <a:lstStyle/>
          <a:p>
            <a:pPr algn="ctr" defTabSz="431191">
              <a:defRPr lang="ja-JP" altLang="en-US"/>
            </a:pPr>
            <a:endParaRPr kumimoji="0" lang="ja-JP" altLang="en-US" sz="1697">
              <a:solidFill>
                <a:prstClr val="black"/>
              </a:solidFill>
              <a:latin typeface="Calibri"/>
              <a:ea typeface="游ゴシック" panose="020B0400000000000000" pitchFamily="50" charset="-128"/>
            </a:endParaRPr>
          </a:p>
        </p:txBody>
      </p:sp>
      <p:sp>
        <p:nvSpPr>
          <p:cNvPr id="1120" name="正方形/長方形 109"/>
          <p:cNvSpPr/>
          <p:nvPr/>
        </p:nvSpPr>
        <p:spPr>
          <a:xfrm>
            <a:off x="648872" y="2141612"/>
            <a:ext cx="1125766" cy="116171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algn="ctr" defTabSz="431191"/>
            <a:endParaRPr kumimoji="0" lang="en-US" altLang="ja-JP" sz="1131" dirty="0">
              <a:solidFill>
                <a:prstClr val="black"/>
              </a:solidFill>
              <a:latin typeface="Meiryo UI"/>
              <a:ea typeface="Meiryo UI"/>
            </a:endParaRPr>
          </a:p>
          <a:p>
            <a:pPr algn="ctr" defTabSz="431191"/>
            <a:endParaRPr kumimoji="0" lang="en-US" altLang="ja-JP" sz="1131" dirty="0">
              <a:solidFill>
                <a:prstClr val="black"/>
              </a:solidFill>
              <a:latin typeface="Meiryo UI"/>
              <a:ea typeface="Meiryo UI"/>
            </a:endParaRPr>
          </a:p>
          <a:p>
            <a:pPr algn="ctr" defTabSz="431191"/>
            <a:endParaRPr kumimoji="0" lang="en-US" altLang="ja-JP" sz="1131" dirty="0">
              <a:solidFill>
                <a:prstClr val="black"/>
              </a:solidFill>
              <a:latin typeface="Meiryo UI"/>
              <a:ea typeface="Meiryo UI"/>
            </a:endParaRPr>
          </a:p>
          <a:p>
            <a:pPr algn="ctr" defTabSz="431191"/>
            <a:endParaRPr kumimoji="0" lang="en-US" altLang="ja-JP" sz="1131" dirty="0">
              <a:solidFill>
                <a:prstClr val="black"/>
              </a:solidFill>
              <a:latin typeface="Meiryo UI"/>
              <a:ea typeface="Meiryo UI"/>
            </a:endParaRPr>
          </a:p>
          <a:p>
            <a:pPr algn="ctr" defTabSz="431191"/>
            <a:r>
              <a:rPr kumimoji="0" lang="ja-JP" altLang="en-US" sz="1131" dirty="0">
                <a:solidFill>
                  <a:prstClr val="black"/>
                </a:solidFill>
                <a:latin typeface="Meiryo UI"/>
                <a:ea typeface="Meiryo UI"/>
              </a:rPr>
              <a:t>要望・課題</a:t>
            </a:r>
            <a:endParaRPr kumimoji="0" lang="en-US" altLang="ja-JP" sz="1131" dirty="0">
              <a:solidFill>
                <a:prstClr val="black"/>
              </a:solidFill>
              <a:latin typeface="Meiryo UI"/>
              <a:ea typeface="Meiryo UI"/>
            </a:endParaRPr>
          </a:p>
          <a:p>
            <a:pPr algn="ctr" defTabSz="431191"/>
            <a:r>
              <a:rPr kumimoji="0" lang="ja-JP" altLang="en-US" sz="1131" dirty="0">
                <a:solidFill>
                  <a:prstClr val="black"/>
                </a:solidFill>
                <a:latin typeface="Meiryo UI"/>
                <a:ea typeface="Meiryo UI"/>
              </a:rPr>
              <a:t>方針・方向性</a:t>
            </a:r>
            <a:endParaRPr kumimoji="0" lang="en-US" altLang="ja-JP" sz="1131" dirty="0">
              <a:solidFill>
                <a:prstClr val="black"/>
              </a:solidFill>
              <a:latin typeface="Meiryo UI"/>
              <a:ea typeface="Meiryo UI"/>
            </a:endParaRPr>
          </a:p>
          <a:p>
            <a:pPr algn="ctr" defTabSz="431191"/>
            <a:endParaRPr kumimoji="0" lang="en-US" sz="1131" dirty="0">
              <a:solidFill>
                <a:prstClr val="black"/>
              </a:solidFill>
              <a:latin typeface="Meiryo UI"/>
              <a:ea typeface="Meiryo UI"/>
            </a:endParaRPr>
          </a:p>
          <a:p>
            <a:pPr algn="ctr" defTabSz="431191"/>
            <a:endParaRPr kumimoji="0" lang="en-US" sz="1131" dirty="0">
              <a:solidFill>
                <a:prstClr val="black"/>
              </a:solidFill>
              <a:latin typeface="Meiryo UI"/>
              <a:ea typeface="Meiryo UI"/>
            </a:endParaRPr>
          </a:p>
          <a:p>
            <a:pPr algn="ctr" defTabSz="431191"/>
            <a:endParaRPr kumimoji="0" lang="en-US" sz="1131" dirty="0">
              <a:solidFill>
                <a:prstClr val="black"/>
              </a:solidFill>
              <a:latin typeface="Meiryo UI"/>
              <a:ea typeface="Meiryo UI"/>
            </a:endParaRPr>
          </a:p>
          <a:p>
            <a:pPr algn="ctr" defTabSz="431191"/>
            <a:endParaRPr kumimoji="0" sz="1697" dirty="0">
              <a:solidFill>
                <a:prstClr val="black"/>
              </a:solidFill>
              <a:latin typeface="Meiryo UI"/>
              <a:ea typeface="Meiryo UI"/>
            </a:endParaRPr>
          </a:p>
        </p:txBody>
      </p:sp>
      <p:sp>
        <p:nvSpPr>
          <p:cNvPr id="1121" name="テキスト ボックス 110"/>
          <p:cNvSpPr txBox="1"/>
          <p:nvPr/>
        </p:nvSpPr>
        <p:spPr>
          <a:xfrm>
            <a:off x="838725" y="1780488"/>
            <a:ext cx="798002" cy="324576"/>
          </a:xfrm>
          <a:prstGeom prst="rect">
            <a:avLst/>
          </a:prstGeom>
          <a:noFill/>
          <a:ln w="6350" cap="flat" cmpd="sng" algn="ctr">
            <a:noFill/>
            <a:prstDash val="solid"/>
            <a:miter lim="800000"/>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defTabSz="431191"/>
            <a:r>
              <a:rPr kumimoji="0" lang="ja-JP" altLang="en-US" sz="1509" dirty="0">
                <a:solidFill>
                  <a:prstClr val="black"/>
                </a:solidFill>
                <a:latin typeface="UD デジタル 教科書体 NK-B" panose="02020700000000000000" pitchFamily="18" charset="-128"/>
                <a:ea typeface="UD デジタル 教科書体 NK-B" panose="02020700000000000000" pitchFamily="18" charset="-128"/>
              </a:rPr>
              <a:t>箕面市</a:t>
            </a:r>
            <a:endParaRPr kumimoji="0" sz="1697" dirty="0">
              <a:solidFill>
                <a:prstClr val="black"/>
              </a:solidFill>
              <a:latin typeface="Calibri"/>
            </a:endParaRPr>
          </a:p>
        </p:txBody>
      </p:sp>
      <p:sp>
        <p:nvSpPr>
          <p:cNvPr id="1122" name="四角形 114"/>
          <p:cNvSpPr/>
          <p:nvPr/>
        </p:nvSpPr>
        <p:spPr>
          <a:xfrm>
            <a:off x="2546870" y="1736008"/>
            <a:ext cx="2481993" cy="407508"/>
          </a:xfrm>
          <a:prstGeom prst="rect">
            <a:avLst/>
          </a:prstGeom>
          <a:solidFill>
            <a:srgbClr val="90D7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1191">
              <a:defRPr lang="ja-JP" altLang="en-US"/>
            </a:pPr>
            <a:endParaRPr kumimoji="0" lang="ja-JP" altLang="en-US" sz="1697">
              <a:solidFill>
                <a:prstClr val="white"/>
              </a:solidFill>
              <a:latin typeface="Calibri"/>
              <a:ea typeface="游ゴシック" panose="020B0400000000000000" pitchFamily="50" charset="-128"/>
            </a:endParaRPr>
          </a:p>
        </p:txBody>
      </p:sp>
      <p:sp>
        <p:nvSpPr>
          <p:cNvPr id="1123" name="テキスト ボックス 136"/>
          <p:cNvSpPr txBox="1"/>
          <p:nvPr/>
        </p:nvSpPr>
        <p:spPr>
          <a:xfrm>
            <a:off x="2362719" y="1804963"/>
            <a:ext cx="2850292" cy="324576"/>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defTabSz="431191"/>
            <a:r>
              <a:rPr kumimoji="0" lang="ja-JP" altLang="en-US" sz="1509" b="1" dirty="0">
                <a:solidFill>
                  <a:prstClr val="black"/>
                </a:solidFill>
                <a:latin typeface="UD デジタル 教科書体 NK-B" panose="02020700000000000000" pitchFamily="18" charset="-128"/>
                <a:ea typeface="UD デジタル 教科書体 NK-B" panose="02020700000000000000" pitchFamily="18" charset="-128"/>
              </a:rPr>
              <a:t>運営主体（民間企業</a:t>
            </a:r>
            <a:r>
              <a:rPr kumimoji="0" lang="ja-JP" altLang="en-US" sz="849" b="1" dirty="0">
                <a:solidFill>
                  <a:prstClr val="black"/>
                </a:solidFill>
                <a:latin typeface="UD デジタル 教科書体 NK-B" panose="02020700000000000000" pitchFamily="18" charset="-128"/>
                <a:ea typeface="UD デジタル 教科書体 NK-B" panose="02020700000000000000" pitchFamily="18" charset="-128"/>
              </a:rPr>
              <a:t>（公募）</a:t>
            </a:r>
            <a:r>
              <a:rPr kumimoji="0" lang="ja-JP" altLang="en-US" sz="1509" b="1" dirty="0">
                <a:solidFill>
                  <a:prstClr val="black"/>
                </a:solidFill>
                <a:latin typeface="UD デジタル 教科書体 NK-B" panose="02020700000000000000" pitchFamily="18" charset="-128"/>
                <a:ea typeface="UD デジタル 教科書体 NK-B" panose="02020700000000000000" pitchFamily="18" charset="-128"/>
              </a:rPr>
              <a:t>）</a:t>
            </a:r>
            <a:endParaRPr kumimoji="0" lang="en-US" altLang="ja-JP" sz="1131" b="1"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1124" name="矢印: 下 106"/>
          <p:cNvSpPr/>
          <p:nvPr/>
        </p:nvSpPr>
        <p:spPr>
          <a:xfrm rot="5400000" flipV="1">
            <a:off x="1979752" y="1968506"/>
            <a:ext cx="452162" cy="668436"/>
          </a:xfrm>
          <a:prstGeom prst="downArrow">
            <a:avLst>
              <a:gd name="adj1" fmla="val 33844"/>
              <a:gd name="adj2" fmla="val 50000"/>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431191"/>
            <a:endParaRPr kumimoji="0" lang="ja-JP" altLang="en-US" sz="1380">
              <a:solidFill>
                <a:prstClr val="white"/>
              </a:solidFill>
              <a:latin typeface="Calibri"/>
              <a:ea typeface="游ゴシック" panose="020B0400000000000000" pitchFamily="50" charset="-128"/>
            </a:endParaRPr>
          </a:p>
        </p:txBody>
      </p:sp>
      <p:sp>
        <p:nvSpPr>
          <p:cNvPr id="1125" name="矢印: 下 111"/>
          <p:cNvSpPr/>
          <p:nvPr/>
        </p:nvSpPr>
        <p:spPr>
          <a:xfrm rot="5400000">
            <a:off x="1911460" y="2764297"/>
            <a:ext cx="452163" cy="668434"/>
          </a:xfrm>
          <a:prstGeom prst="downArrow">
            <a:avLst>
              <a:gd name="adj1" fmla="val 33844"/>
              <a:gd name="adj2" fmla="val 36585"/>
            </a:avLst>
          </a:prstGeom>
        </p:spPr>
        <p:style>
          <a:lnRef idx="3">
            <a:schemeClr val="lt1"/>
          </a:lnRef>
          <a:fillRef idx="1">
            <a:schemeClr val="accent3"/>
          </a:fillRef>
          <a:effectRef idx="1">
            <a:schemeClr val="accent3"/>
          </a:effectRef>
          <a:fontRef idx="minor">
            <a:schemeClr val="lt1"/>
          </a:fontRef>
        </p:style>
        <p:txBody>
          <a:bodyPr rtlCol="0" anchor="ctr"/>
          <a:lstStyle/>
          <a:p>
            <a:pPr algn="ctr" defTabSz="431191"/>
            <a:endParaRPr kumimoji="0" lang="ja-JP" altLang="en-US" sz="1380">
              <a:solidFill>
                <a:prstClr val="white"/>
              </a:solidFill>
              <a:latin typeface="Calibri"/>
              <a:ea typeface="游ゴシック" panose="020B0400000000000000" pitchFamily="50" charset="-128"/>
            </a:endParaRPr>
          </a:p>
        </p:txBody>
      </p:sp>
      <p:sp>
        <p:nvSpPr>
          <p:cNvPr id="1126" name="図形 105"/>
          <p:cNvSpPr/>
          <p:nvPr/>
        </p:nvSpPr>
        <p:spPr>
          <a:xfrm flipV="1">
            <a:off x="882722" y="3862773"/>
            <a:ext cx="3099517" cy="2016005"/>
          </a:xfrm>
          <a:prstGeom prst="snip1Rect">
            <a:avLst>
              <a:gd name="adj" fmla="val 23952"/>
            </a:avLst>
          </a:prstGeom>
          <a:solidFill>
            <a:srgbClr val="FFFFBE"/>
          </a:solidFill>
          <a:ln w="38100" cap="flat" cmpd="dbl" algn="ctr">
            <a:solidFill>
              <a:srgbClr val="FF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lIns="114987" tIns="57493" rIns="114987" bIns="57493" anchor="ctr"/>
          <a:lstStyle/>
          <a:p>
            <a:pPr algn="ctr" defTabSz="431191"/>
            <a:endParaRPr kumimoji="0" lang="ja-JP" altLang="en-US" sz="1320" b="1">
              <a:solidFill>
                <a:prstClr val="black"/>
              </a:solidFill>
              <a:latin typeface="Calibri"/>
              <a:ea typeface="游ゴシック" panose="020B0400000000000000" pitchFamily="50" charset="-128"/>
            </a:endParaRPr>
          </a:p>
        </p:txBody>
      </p:sp>
      <p:sp>
        <p:nvSpPr>
          <p:cNvPr id="1127" name="正方形/長方形 108"/>
          <p:cNvSpPr/>
          <p:nvPr/>
        </p:nvSpPr>
        <p:spPr>
          <a:xfrm>
            <a:off x="3561680" y="4721078"/>
            <a:ext cx="858544" cy="225656"/>
          </a:xfrm>
          <a:prstGeom prst="rect">
            <a:avLst/>
          </a:prstGeom>
          <a:solidFill>
            <a:srgbClr val="FECCCC"/>
          </a:solidFill>
          <a:ln w="6350" cap="flat" cmpd="sng" algn="ctr">
            <a:solidFill>
              <a:srgbClr val="FF0000"/>
            </a:solidFill>
            <a:prstDash val="solid"/>
            <a:miter lim="800000"/>
          </a:ln>
        </p:spPr>
        <p:style>
          <a:lnRef idx="1">
            <a:schemeClr val="accent4"/>
          </a:lnRef>
          <a:fillRef idx="2">
            <a:schemeClr val="accent4"/>
          </a:fillRef>
          <a:effectRef idx="1">
            <a:schemeClr val="accent4"/>
          </a:effectRef>
          <a:fontRef idx="minor">
            <a:schemeClr val="dk1"/>
          </a:fontRef>
        </p:style>
        <p:txBody>
          <a:bodyPr rtlCol="0" anchor="ctr"/>
          <a:lstStyle/>
          <a:p>
            <a:pPr algn="ctr" defTabSz="431191"/>
            <a:endParaRPr kumimoji="0" lang="ja-JP" altLang="en-US" sz="1038" dirty="0">
              <a:solidFill>
                <a:prstClr val="black"/>
              </a:solidFill>
              <a:latin typeface="Meiryo UI"/>
              <a:ea typeface="Meiryo UI"/>
            </a:endParaRPr>
          </a:p>
          <a:p>
            <a:pPr algn="ctr" defTabSz="431191"/>
            <a:r>
              <a:rPr kumimoji="0" lang="ja-JP" altLang="en-US" sz="1038" dirty="0">
                <a:solidFill>
                  <a:prstClr val="black"/>
                </a:solidFill>
                <a:latin typeface="Meiryo UI"/>
                <a:ea typeface="Meiryo UI"/>
              </a:rPr>
              <a:t>ガンバ大阪</a:t>
            </a:r>
          </a:p>
          <a:p>
            <a:pPr algn="ctr" defTabSz="431191"/>
            <a:endParaRPr kumimoji="0" lang="en-US" altLang="ja-JP" sz="1131" dirty="0">
              <a:solidFill>
                <a:prstClr val="black"/>
              </a:solidFill>
              <a:latin typeface="Meiryo UI"/>
              <a:ea typeface="Meiryo UI"/>
            </a:endParaRPr>
          </a:p>
        </p:txBody>
      </p:sp>
      <p:sp>
        <p:nvSpPr>
          <p:cNvPr id="1128" name="テキスト ボックス 122"/>
          <p:cNvSpPr txBox="1"/>
          <p:nvPr/>
        </p:nvSpPr>
        <p:spPr>
          <a:xfrm>
            <a:off x="3583604" y="3846345"/>
            <a:ext cx="1151300" cy="252057"/>
          </a:xfrm>
          <a:prstGeom prst="rect">
            <a:avLst/>
          </a:prstGeom>
          <a:solidFill>
            <a:srgbClr val="FECCCC"/>
          </a:solidFill>
          <a:ln>
            <a:solidFill>
              <a:srgbClr val="FF0000"/>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defTabSz="431191"/>
            <a:r>
              <a:rPr kumimoji="0" lang="ja-JP" altLang="en-US" sz="1038" dirty="0">
                <a:solidFill>
                  <a:prstClr val="black"/>
                </a:solidFill>
                <a:latin typeface="Meiryo UI"/>
                <a:ea typeface="Meiryo UI"/>
              </a:rPr>
              <a:t>箕面市体育連盟　</a:t>
            </a:r>
            <a:endParaRPr kumimoji="0" lang="en-US" altLang="ja-JP" sz="1131" dirty="0">
              <a:solidFill>
                <a:prstClr val="black"/>
              </a:solidFill>
              <a:latin typeface="Meiryo UI"/>
              <a:ea typeface="Meiryo UI"/>
            </a:endParaRPr>
          </a:p>
        </p:txBody>
      </p:sp>
      <p:sp>
        <p:nvSpPr>
          <p:cNvPr id="1129" name="正方形/長方形 129"/>
          <p:cNvSpPr/>
          <p:nvPr/>
        </p:nvSpPr>
        <p:spPr>
          <a:xfrm>
            <a:off x="3264630" y="5086666"/>
            <a:ext cx="1243696" cy="221279"/>
          </a:xfrm>
          <a:prstGeom prst="rect">
            <a:avLst/>
          </a:prstGeom>
          <a:solidFill>
            <a:srgbClr val="FECCCC"/>
          </a:solidFill>
          <a:ln w="6350" cap="flat" cmpd="sng" algn="ctr">
            <a:solidFill>
              <a:srgbClr val="FF0000"/>
            </a:solidFill>
            <a:prstDash val="solid"/>
            <a:miter lim="800000"/>
          </a:ln>
        </p:spPr>
        <p:style>
          <a:lnRef idx="1">
            <a:schemeClr val="accent4"/>
          </a:lnRef>
          <a:fillRef idx="2">
            <a:schemeClr val="accent4"/>
          </a:fillRef>
          <a:effectRef idx="1">
            <a:schemeClr val="accent4"/>
          </a:effectRef>
          <a:fontRef idx="minor">
            <a:schemeClr val="dk1"/>
          </a:fontRef>
        </p:style>
        <p:txBody>
          <a:bodyPr rtlCol="0" anchor="ctr"/>
          <a:lstStyle/>
          <a:p>
            <a:pPr algn="ctr" defTabSz="431191"/>
            <a:r>
              <a:rPr kumimoji="0" lang="ja-JP" altLang="en-US" sz="1038" dirty="0">
                <a:solidFill>
                  <a:prstClr val="black"/>
                </a:solidFill>
                <a:latin typeface="Meiryo UI"/>
                <a:ea typeface="Meiryo UI"/>
              </a:rPr>
              <a:t>　</a:t>
            </a:r>
          </a:p>
          <a:p>
            <a:pPr algn="ctr" defTabSz="431191"/>
            <a:r>
              <a:rPr kumimoji="0" lang="ja-JP" altLang="en-US" sz="1038" dirty="0">
                <a:solidFill>
                  <a:prstClr val="black"/>
                </a:solidFill>
                <a:latin typeface="Meiryo UI"/>
                <a:ea typeface="Meiryo UI"/>
              </a:rPr>
              <a:t>サントリーサンバーズ</a:t>
            </a:r>
          </a:p>
          <a:p>
            <a:pPr algn="ctr" defTabSz="431191"/>
            <a:endParaRPr kumimoji="0" lang="en-US" altLang="ja-JP" sz="1131" dirty="0">
              <a:solidFill>
                <a:prstClr val="black"/>
              </a:solidFill>
              <a:latin typeface="Meiryo UI"/>
              <a:ea typeface="Meiryo UI"/>
            </a:endParaRPr>
          </a:p>
        </p:txBody>
      </p:sp>
      <p:sp>
        <p:nvSpPr>
          <p:cNvPr id="1130" name="正方形/長方形 130"/>
          <p:cNvSpPr/>
          <p:nvPr/>
        </p:nvSpPr>
        <p:spPr>
          <a:xfrm>
            <a:off x="3679123" y="4160571"/>
            <a:ext cx="852904" cy="177116"/>
          </a:xfrm>
          <a:prstGeom prst="rect">
            <a:avLst/>
          </a:prstGeom>
          <a:solidFill>
            <a:srgbClr val="FECCCC"/>
          </a:solidFill>
          <a:ln w="6350" cap="flat" cmpd="sng" algn="ctr">
            <a:solidFill>
              <a:srgbClr val="FF0000"/>
            </a:solidFill>
            <a:prstDash val="solid"/>
            <a:miter lim="800000"/>
          </a:ln>
        </p:spPr>
        <p:style>
          <a:lnRef idx="1">
            <a:schemeClr val="accent4"/>
          </a:lnRef>
          <a:fillRef idx="2">
            <a:schemeClr val="accent4"/>
          </a:fillRef>
          <a:effectRef idx="1">
            <a:schemeClr val="accent4"/>
          </a:effectRef>
          <a:fontRef idx="minor">
            <a:schemeClr val="dk1"/>
          </a:fontRef>
        </p:style>
        <p:txBody>
          <a:bodyPr rtlCol="0" anchor="ctr"/>
          <a:lstStyle/>
          <a:p>
            <a:pPr algn="ctr" defTabSz="431191"/>
            <a:r>
              <a:rPr kumimoji="0" lang="ja-JP" altLang="en-US" sz="1038" dirty="0">
                <a:solidFill>
                  <a:prstClr val="black"/>
                </a:solidFill>
                <a:latin typeface="Meiryo UI"/>
                <a:ea typeface="Meiryo UI"/>
              </a:rPr>
              <a:t>1．FC箕面</a:t>
            </a:r>
            <a:endParaRPr kumimoji="0" lang="en-US" altLang="ja-JP" sz="1131" dirty="0">
              <a:solidFill>
                <a:prstClr val="black"/>
              </a:solidFill>
              <a:latin typeface="Meiryo UI"/>
              <a:ea typeface="Meiryo UI"/>
            </a:endParaRPr>
          </a:p>
        </p:txBody>
      </p:sp>
      <p:sp>
        <p:nvSpPr>
          <p:cNvPr id="1131" name="正方形/長方形 131"/>
          <p:cNvSpPr/>
          <p:nvPr/>
        </p:nvSpPr>
        <p:spPr>
          <a:xfrm>
            <a:off x="3659578" y="4412522"/>
            <a:ext cx="875049" cy="237759"/>
          </a:xfrm>
          <a:prstGeom prst="rect">
            <a:avLst/>
          </a:prstGeom>
          <a:solidFill>
            <a:srgbClr val="FECCCC"/>
          </a:solidFill>
          <a:ln w="6350" cap="flat" cmpd="sng" algn="ctr">
            <a:solidFill>
              <a:srgbClr val="FF0000"/>
            </a:solidFill>
            <a:prstDash val="solid"/>
            <a:miter lim="800000"/>
          </a:ln>
        </p:spPr>
        <p:style>
          <a:lnRef idx="1">
            <a:schemeClr val="accent4"/>
          </a:lnRef>
          <a:fillRef idx="2">
            <a:schemeClr val="accent4"/>
          </a:fillRef>
          <a:effectRef idx="1">
            <a:schemeClr val="accent4"/>
          </a:effectRef>
          <a:fontRef idx="minor">
            <a:schemeClr val="dk1"/>
          </a:fontRef>
        </p:style>
        <p:txBody>
          <a:bodyPr rtlCol="0" anchor="ctr"/>
          <a:lstStyle/>
          <a:p>
            <a:pPr algn="ctr" defTabSz="431191"/>
            <a:endParaRPr kumimoji="0" lang="ja-JP" altLang="en-US" sz="1038" dirty="0">
              <a:solidFill>
                <a:prstClr val="black"/>
              </a:solidFill>
              <a:latin typeface="Meiryo UI"/>
              <a:ea typeface="Meiryo UI"/>
            </a:endParaRPr>
          </a:p>
          <a:p>
            <a:pPr algn="ctr" defTabSz="431191"/>
            <a:r>
              <a:rPr kumimoji="0" lang="ja-JP" altLang="en-US" sz="1038" dirty="0">
                <a:solidFill>
                  <a:prstClr val="black"/>
                </a:solidFill>
                <a:latin typeface="Meiryo UI"/>
                <a:ea typeface="Meiryo UI"/>
              </a:rPr>
              <a:t>岩谷産業　</a:t>
            </a:r>
          </a:p>
          <a:p>
            <a:pPr algn="ctr" defTabSz="431191"/>
            <a:endParaRPr kumimoji="0" lang="en-US" altLang="ja-JP" sz="1131" dirty="0">
              <a:solidFill>
                <a:prstClr val="black"/>
              </a:solidFill>
              <a:latin typeface="Meiryo UI"/>
              <a:ea typeface="Meiryo UI"/>
            </a:endParaRPr>
          </a:p>
        </p:txBody>
      </p:sp>
      <p:sp>
        <p:nvSpPr>
          <p:cNvPr id="1132" name="テキスト ボックス 132"/>
          <p:cNvSpPr txBox="1"/>
          <p:nvPr/>
        </p:nvSpPr>
        <p:spPr>
          <a:xfrm>
            <a:off x="2118682" y="5772256"/>
            <a:ext cx="1585069" cy="252057"/>
          </a:xfrm>
          <a:prstGeom prst="rect">
            <a:avLst/>
          </a:prstGeom>
          <a:solidFill>
            <a:srgbClr val="FECCCC"/>
          </a:solidFill>
          <a:ln>
            <a:solidFill>
              <a:srgbClr val="FF0000"/>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defTabSz="431191"/>
            <a:r>
              <a:rPr kumimoji="0" lang="ja-JP" altLang="en-US" sz="1038" dirty="0">
                <a:solidFill>
                  <a:prstClr val="black"/>
                </a:solidFill>
                <a:latin typeface="Meiryo UI"/>
                <a:ea typeface="Meiryo UI"/>
              </a:rPr>
              <a:t>スポーツ推進委員協議会　　</a:t>
            </a:r>
            <a:endParaRPr kumimoji="0" lang="ja-JP" altLang="en-US" sz="1131" dirty="0">
              <a:solidFill>
                <a:prstClr val="black"/>
              </a:solidFill>
              <a:latin typeface="Meiryo UI"/>
              <a:ea typeface="Meiryo UI"/>
            </a:endParaRPr>
          </a:p>
        </p:txBody>
      </p:sp>
      <p:cxnSp>
        <p:nvCxnSpPr>
          <p:cNvPr id="1133" name="直線コネクタ 126"/>
          <p:cNvCxnSpPr>
            <a:cxnSpLocks/>
          </p:cNvCxnSpPr>
          <p:nvPr/>
        </p:nvCxnSpPr>
        <p:spPr>
          <a:xfrm>
            <a:off x="1048833" y="3295932"/>
            <a:ext cx="0" cy="260210"/>
          </a:xfrm>
          <a:prstGeom prst="straightConnector1">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134" name="図形 121"/>
          <p:cNvSpPr/>
          <p:nvPr/>
        </p:nvSpPr>
        <p:spPr>
          <a:xfrm>
            <a:off x="1513807" y="3674797"/>
            <a:ext cx="1996962" cy="647381"/>
          </a:xfrm>
          <a:prstGeom prst="round2DiagRect">
            <a:avLst/>
          </a:prstGeom>
          <a:solidFill>
            <a:schemeClr val="bg1">
              <a:lumMod val="95000"/>
            </a:schemeClr>
          </a:solidFill>
          <a:ln w="57150" cap="flat" cmpd="sng" algn="ctr">
            <a:solidFill>
              <a:srgbClr val="FF0000"/>
            </a:solidFill>
            <a:prstDash val="solid"/>
            <a:miter lim="800000"/>
          </a:ln>
        </p:spPr>
        <p:style>
          <a:lnRef idx="1">
            <a:schemeClr val="accent5"/>
          </a:lnRef>
          <a:fillRef idx="2">
            <a:schemeClr val="accent5"/>
          </a:fillRef>
          <a:effectRef idx="1">
            <a:schemeClr val="accent5"/>
          </a:effectRef>
          <a:fontRef idx="minor">
            <a:schemeClr val="dk1"/>
          </a:fontRef>
        </p:style>
        <p:txBody>
          <a:bodyPr vertOverflow="overflow" horzOverflow="overflow" lIns="114987" tIns="57493" rIns="114987" bIns="57493" anchor="ctr"/>
          <a:lstStyle/>
          <a:p>
            <a:pPr algn="ctr" defTabSz="431191"/>
            <a:r>
              <a:rPr kumimoji="0" lang="ja-JP" altLang="en-US" sz="1320" b="1" dirty="0">
                <a:solidFill>
                  <a:prstClr val="black"/>
                </a:solidFill>
                <a:latin typeface="UD デジタル 教科書体 NK-B"/>
                <a:ea typeface="UD デジタル 教科書体 NK-B"/>
              </a:rPr>
              <a:t>実行委員会</a:t>
            </a:r>
            <a:endParaRPr kumimoji="0" sz="1697" dirty="0">
              <a:solidFill>
                <a:prstClr val="black"/>
              </a:solidFill>
              <a:latin typeface="UD デジタル 教科書体 NK-B"/>
              <a:ea typeface="UD デジタル 教科書体 NK-B"/>
            </a:endParaRPr>
          </a:p>
          <a:p>
            <a:pPr algn="ctr" defTabSz="431191"/>
            <a:r>
              <a:rPr kumimoji="0" lang="ja-JP" altLang="en-US" sz="1038" dirty="0">
                <a:solidFill>
                  <a:prstClr val="black"/>
                </a:solidFill>
                <a:latin typeface="Meiryo UI"/>
                <a:ea typeface="Meiryo UI"/>
              </a:rPr>
              <a:t>事務局：市(児童生徒指導室、</a:t>
            </a:r>
            <a:endParaRPr kumimoji="0" sz="1697" dirty="0">
              <a:solidFill>
                <a:prstClr val="black"/>
              </a:solidFill>
              <a:latin typeface="Meiryo UI"/>
              <a:ea typeface="Meiryo UI"/>
            </a:endParaRPr>
          </a:p>
          <a:p>
            <a:pPr algn="ctr" defTabSz="431191"/>
            <a:r>
              <a:rPr kumimoji="0" lang="ja-JP" altLang="en-US" sz="1038" dirty="0">
                <a:solidFill>
                  <a:prstClr val="black"/>
                </a:solidFill>
                <a:latin typeface="Meiryo UI"/>
                <a:ea typeface="Meiryo UI"/>
              </a:rPr>
              <a:t>保健スポーツ室)、運営主体</a:t>
            </a:r>
          </a:p>
        </p:txBody>
      </p:sp>
      <p:sp>
        <p:nvSpPr>
          <p:cNvPr id="1135" name="テキスト 120"/>
          <p:cNvSpPr txBox="1"/>
          <p:nvPr/>
        </p:nvSpPr>
        <p:spPr>
          <a:xfrm>
            <a:off x="1041039" y="4420626"/>
            <a:ext cx="2418040" cy="1310487"/>
          </a:xfrm>
          <a:prstGeom prst="rect">
            <a:avLst/>
          </a:prstGeom>
        </p:spPr>
        <p:txBody>
          <a:bodyPr wrap="square">
            <a:spAutoFit/>
          </a:bodyPr>
          <a:lstStyle/>
          <a:p>
            <a:pPr defTabSz="431191"/>
            <a:r>
              <a:rPr kumimoji="0" lang="ja-JP" altLang="en-US" sz="1131" dirty="0">
                <a:solidFill>
                  <a:prstClr val="black"/>
                </a:solidFill>
                <a:latin typeface="Meiryo UI"/>
                <a:ea typeface="Meiryo UI"/>
              </a:rPr>
              <a:t>【検討事項】</a:t>
            </a:r>
            <a:endParaRPr kumimoji="0" sz="1886" dirty="0">
              <a:solidFill>
                <a:prstClr val="black"/>
              </a:solidFill>
              <a:latin typeface="Meiryo UI"/>
              <a:ea typeface="Meiryo UI"/>
            </a:endParaRPr>
          </a:p>
          <a:p>
            <a:pPr defTabSz="431191"/>
            <a:r>
              <a:rPr kumimoji="0" lang="ja-JP" altLang="en-US" sz="1131" dirty="0">
                <a:solidFill>
                  <a:prstClr val="black"/>
                </a:solidFill>
                <a:latin typeface="Meiryo UI"/>
                <a:ea typeface="Meiryo UI"/>
              </a:rPr>
              <a:t>○地域クラブ活動ガイドライン策定</a:t>
            </a:r>
            <a:endParaRPr kumimoji="0" lang="en-US" altLang="ja-JP" sz="1131" dirty="0">
              <a:solidFill>
                <a:prstClr val="black"/>
              </a:solidFill>
              <a:latin typeface="Meiryo UI"/>
              <a:ea typeface="Meiryo UI"/>
            </a:endParaRPr>
          </a:p>
          <a:p>
            <a:pPr defTabSz="431191"/>
            <a:r>
              <a:rPr kumimoji="0" lang="ja-JP" altLang="en-US" sz="1131" dirty="0">
                <a:solidFill>
                  <a:prstClr val="black"/>
                </a:solidFill>
                <a:latin typeface="Meiryo UI"/>
                <a:ea typeface="Meiryo UI"/>
              </a:rPr>
              <a:t>○指導者登録システムの構築　　　　</a:t>
            </a:r>
            <a:endParaRPr kumimoji="0" lang="en-US" altLang="ja-JP" sz="1131" dirty="0">
              <a:solidFill>
                <a:prstClr val="black"/>
              </a:solidFill>
              <a:latin typeface="Meiryo UI"/>
              <a:ea typeface="Meiryo UI"/>
            </a:endParaRPr>
          </a:p>
          <a:p>
            <a:pPr defTabSz="431191"/>
            <a:r>
              <a:rPr kumimoji="0" lang="ja-JP" altLang="en-US" sz="1131" dirty="0">
                <a:solidFill>
                  <a:prstClr val="black"/>
                </a:solidFill>
                <a:latin typeface="Meiryo UI"/>
                <a:ea typeface="Meiryo UI"/>
              </a:rPr>
              <a:t>○統括管理団体、実施主体の検証</a:t>
            </a:r>
            <a:endParaRPr kumimoji="0" lang="en-US" altLang="ja-JP" sz="1131" dirty="0">
              <a:solidFill>
                <a:prstClr val="black"/>
              </a:solidFill>
              <a:latin typeface="Meiryo UI"/>
              <a:ea typeface="Meiryo UI"/>
            </a:endParaRPr>
          </a:p>
          <a:p>
            <a:pPr defTabSz="431191"/>
            <a:r>
              <a:rPr kumimoji="0" lang="ja-JP" altLang="en-US" sz="1131" dirty="0">
                <a:solidFill>
                  <a:prstClr val="black"/>
                </a:solidFill>
                <a:latin typeface="Meiryo UI"/>
                <a:ea typeface="Meiryo UI"/>
              </a:rPr>
              <a:t>　（認証・評価制度）</a:t>
            </a:r>
            <a:endParaRPr kumimoji="0" lang="en-US" altLang="ja-JP" sz="1131" dirty="0">
              <a:solidFill>
                <a:prstClr val="black"/>
              </a:solidFill>
              <a:latin typeface="Meiryo UI"/>
              <a:ea typeface="Meiryo UI"/>
            </a:endParaRPr>
          </a:p>
          <a:p>
            <a:pPr defTabSz="431191"/>
            <a:r>
              <a:rPr kumimoji="0" lang="ja-JP" altLang="en-US" sz="1131" dirty="0">
                <a:solidFill>
                  <a:prstClr val="black"/>
                </a:solidFill>
                <a:latin typeface="Meiryo UI"/>
                <a:ea typeface="Meiryo UI"/>
              </a:rPr>
              <a:t>○参加費用負担の支援等</a:t>
            </a:r>
            <a:endParaRPr kumimoji="0" lang="en-US" altLang="ja-JP" sz="1131" dirty="0">
              <a:solidFill>
                <a:prstClr val="black"/>
              </a:solidFill>
              <a:latin typeface="Meiryo UI"/>
              <a:ea typeface="Meiryo UI"/>
            </a:endParaRPr>
          </a:p>
          <a:p>
            <a:pPr defTabSz="431191"/>
            <a:r>
              <a:rPr kumimoji="0" lang="ja-JP" altLang="en-US" sz="1131" dirty="0">
                <a:solidFill>
                  <a:prstClr val="black"/>
                </a:solidFill>
                <a:latin typeface="Meiryo UI"/>
                <a:ea typeface="Meiryo UI"/>
              </a:rPr>
              <a:t>（クラウドファンディング　など）</a:t>
            </a:r>
            <a:endParaRPr kumimoji="0" sz="1886" dirty="0">
              <a:solidFill>
                <a:prstClr val="black"/>
              </a:solidFill>
              <a:latin typeface="Meiryo UI"/>
              <a:ea typeface="Meiryo UI"/>
            </a:endParaRPr>
          </a:p>
        </p:txBody>
      </p:sp>
      <p:sp>
        <p:nvSpPr>
          <p:cNvPr id="1136" name="四角形 140"/>
          <p:cNvSpPr/>
          <p:nvPr/>
        </p:nvSpPr>
        <p:spPr>
          <a:xfrm>
            <a:off x="628661" y="6149445"/>
            <a:ext cx="2852151" cy="794000"/>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defTabSz="431191">
              <a:defRPr lang="ja-JP" altLang="en-US"/>
            </a:pPr>
            <a:endParaRPr kumimoji="0" lang="ja-JP" altLang="en-US" sz="1697">
              <a:solidFill>
                <a:prstClr val="black"/>
              </a:solidFill>
              <a:latin typeface="Calibri"/>
              <a:ea typeface="游ゴシック" panose="020B0400000000000000" pitchFamily="50" charset="-128"/>
            </a:endParaRPr>
          </a:p>
        </p:txBody>
      </p:sp>
      <p:sp>
        <p:nvSpPr>
          <p:cNvPr id="1137" name="テキスト ボックス 118"/>
          <p:cNvSpPr txBox="1"/>
          <p:nvPr/>
        </p:nvSpPr>
        <p:spPr>
          <a:xfrm>
            <a:off x="1871611" y="1952614"/>
            <a:ext cx="473206" cy="266355"/>
          </a:xfrm>
          <a:prstGeom prst="rect">
            <a:avLst/>
          </a:prstGeom>
          <a:noFill/>
        </p:spPr>
        <p:txBody>
          <a:bodyPr wrap="none" rtlCol="0">
            <a:spAutoFit/>
          </a:bodyPr>
          <a:lstStyle/>
          <a:p>
            <a:pPr defTabSz="431191"/>
            <a:r>
              <a:rPr lang="ja-JP" altLang="en-US" sz="1131" dirty="0">
                <a:solidFill>
                  <a:prstClr val="black"/>
                </a:solidFill>
                <a:latin typeface="Meiryo UI"/>
                <a:ea typeface="Meiryo UI"/>
              </a:rPr>
              <a:t>委託</a:t>
            </a:r>
            <a:endParaRPr kumimoji="0" sz="1697" dirty="0">
              <a:solidFill>
                <a:prstClr val="black"/>
              </a:solidFill>
              <a:latin typeface="Meiryo UI"/>
              <a:ea typeface="Meiryo UI"/>
            </a:endParaRPr>
          </a:p>
        </p:txBody>
      </p:sp>
      <p:sp>
        <p:nvSpPr>
          <p:cNvPr id="1138" name="テキスト ボックス 119"/>
          <p:cNvSpPr txBox="1"/>
          <p:nvPr/>
        </p:nvSpPr>
        <p:spPr>
          <a:xfrm>
            <a:off x="1738348" y="2493717"/>
            <a:ext cx="857927" cy="440377"/>
          </a:xfrm>
          <a:prstGeom prst="rect">
            <a:avLst/>
          </a:prstGeom>
          <a:noFill/>
        </p:spPr>
        <p:txBody>
          <a:bodyPr wrap="none" rtlCol="0">
            <a:spAutoFit/>
          </a:bodyPr>
          <a:lstStyle/>
          <a:p>
            <a:pPr defTabSz="431191"/>
            <a:r>
              <a:rPr lang="ja-JP" altLang="en-US" sz="1131" dirty="0">
                <a:solidFill>
                  <a:prstClr val="black"/>
                </a:solidFill>
                <a:latin typeface="Meiryo UI"/>
                <a:ea typeface="Meiryo UI"/>
              </a:rPr>
              <a:t>相談　報告</a:t>
            </a:r>
            <a:endParaRPr kumimoji="0" sz="1886" dirty="0">
              <a:solidFill>
                <a:prstClr val="black"/>
              </a:solidFill>
              <a:latin typeface="Meiryo UI"/>
              <a:ea typeface="Meiryo UI"/>
            </a:endParaRPr>
          </a:p>
          <a:p>
            <a:pPr defTabSz="431191"/>
            <a:r>
              <a:rPr lang="ja-JP" altLang="en-US" sz="1131" dirty="0">
                <a:solidFill>
                  <a:prstClr val="black"/>
                </a:solidFill>
                <a:latin typeface="Meiryo UI"/>
                <a:ea typeface="Meiryo UI"/>
              </a:rPr>
              <a:t>課題共有</a:t>
            </a:r>
            <a:endParaRPr kumimoji="0" sz="1886" dirty="0">
              <a:solidFill>
                <a:prstClr val="black"/>
              </a:solidFill>
              <a:latin typeface="Meiryo UI"/>
              <a:ea typeface="Meiryo UI"/>
            </a:endParaRPr>
          </a:p>
        </p:txBody>
      </p:sp>
      <p:sp>
        <p:nvSpPr>
          <p:cNvPr id="1139" name="テキスト 141"/>
          <p:cNvSpPr txBox="1"/>
          <p:nvPr/>
        </p:nvSpPr>
        <p:spPr>
          <a:xfrm>
            <a:off x="697194" y="6140534"/>
            <a:ext cx="2852151" cy="788421"/>
          </a:xfrm>
          <a:prstGeom prst="rect">
            <a:avLst/>
          </a:prstGeom>
        </p:spPr>
        <p:txBody>
          <a:bodyPr wrap="square">
            <a:spAutoFit/>
          </a:bodyPr>
          <a:lstStyle/>
          <a:p>
            <a:pPr defTabSz="431191">
              <a:defRPr lang="ja-JP" altLang="en-US"/>
            </a:pPr>
            <a:r>
              <a:rPr kumimoji="0" lang="ja-JP" altLang="en-US" sz="1131" dirty="0">
                <a:solidFill>
                  <a:prstClr val="black"/>
                </a:solidFill>
                <a:latin typeface="Meiryo UI"/>
                <a:ea typeface="Meiryo UI"/>
              </a:rPr>
              <a:t>【事務局の役割】</a:t>
            </a:r>
          </a:p>
          <a:p>
            <a:pPr defTabSz="431191">
              <a:defRPr lang="ja-JP" altLang="en-US"/>
            </a:pPr>
            <a:r>
              <a:rPr kumimoji="0" lang="ja-JP" altLang="en-US" sz="1131" dirty="0">
                <a:solidFill>
                  <a:prstClr val="black"/>
                </a:solidFill>
                <a:latin typeface="Meiryo UI"/>
                <a:ea typeface="Meiryo UI"/>
              </a:rPr>
              <a:t>児童生徒指導室</a:t>
            </a:r>
            <a:r>
              <a:rPr kumimoji="0" lang="en-US" altLang="ja-JP" sz="1131" dirty="0">
                <a:solidFill>
                  <a:prstClr val="black"/>
                </a:solidFill>
                <a:latin typeface="Meiryo UI"/>
                <a:ea typeface="Meiryo UI"/>
              </a:rPr>
              <a:t> </a:t>
            </a:r>
            <a:r>
              <a:rPr kumimoji="0" lang="ja-JP" altLang="en-US" sz="1131" dirty="0">
                <a:solidFill>
                  <a:prstClr val="black"/>
                </a:solidFill>
                <a:latin typeface="Meiryo UI"/>
                <a:ea typeface="Meiryo UI"/>
              </a:rPr>
              <a:t>⇒地域クラブ活動</a:t>
            </a:r>
          </a:p>
          <a:p>
            <a:pPr defTabSz="431191">
              <a:defRPr lang="ja-JP" altLang="en-US"/>
            </a:pPr>
            <a:r>
              <a:rPr kumimoji="0" lang="ja-JP" altLang="en-US" sz="1131" dirty="0">
                <a:solidFill>
                  <a:prstClr val="black"/>
                </a:solidFill>
                <a:latin typeface="Meiryo UI"/>
                <a:ea typeface="Meiryo UI"/>
              </a:rPr>
              <a:t>保健スポーツ室</a:t>
            </a:r>
            <a:r>
              <a:rPr kumimoji="0" lang="en-US" altLang="ja-JP" sz="1131" dirty="0">
                <a:solidFill>
                  <a:prstClr val="black"/>
                </a:solidFill>
                <a:latin typeface="Meiryo UI"/>
                <a:ea typeface="Meiryo UI"/>
              </a:rPr>
              <a:t>    </a:t>
            </a:r>
            <a:r>
              <a:rPr kumimoji="0" lang="ja-JP" altLang="en-US" sz="1131" dirty="0">
                <a:solidFill>
                  <a:prstClr val="black"/>
                </a:solidFill>
                <a:latin typeface="Meiryo UI"/>
                <a:ea typeface="Meiryo UI"/>
              </a:rPr>
              <a:t>⇒地域団体との調整</a:t>
            </a:r>
          </a:p>
          <a:p>
            <a:pPr defTabSz="431191">
              <a:defRPr lang="ja-JP" altLang="en-US"/>
            </a:pPr>
            <a:r>
              <a:rPr kumimoji="0" lang="ja-JP" altLang="en-US" sz="1131" dirty="0">
                <a:solidFill>
                  <a:prstClr val="black"/>
                </a:solidFill>
                <a:latin typeface="Meiryo UI"/>
                <a:ea typeface="Meiryo UI"/>
              </a:rPr>
              <a:t>　                       スポーツイベントの開催</a:t>
            </a:r>
          </a:p>
        </p:txBody>
      </p:sp>
      <p:sp>
        <p:nvSpPr>
          <p:cNvPr id="1140" name="正方形/長方形 123"/>
          <p:cNvSpPr/>
          <p:nvPr/>
        </p:nvSpPr>
        <p:spPr>
          <a:xfrm>
            <a:off x="3926322" y="6056052"/>
            <a:ext cx="1043061" cy="6176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31191"/>
            <a:r>
              <a:rPr kumimoji="0" lang="ja-JP" altLang="en-US" sz="1131" dirty="0">
                <a:solidFill>
                  <a:prstClr val="black"/>
                </a:solidFill>
                <a:latin typeface="Meiryo UI"/>
                <a:ea typeface="Meiryo UI"/>
              </a:rPr>
              <a:t>参加申込</a:t>
            </a:r>
            <a:endParaRPr kumimoji="0" lang="en-US" altLang="ja-JP" sz="1131" dirty="0">
              <a:solidFill>
                <a:prstClr val="black"/>
              </a:solidFill>
              <a:latin typeface="Meiryo UI"/>
              <a:ea typeface="Meiryo UI"/>
            </a:endParaRPr>
          </a:p>
          <a:p>
            <a:pPr algn="ctr" defTabSz="431191"/>
            <a:r>
              <a:rPr kumimoji="0" lang="ja-JP" altLang="en-US" sz="1131" dirty="0">
                <a:solidFill>
                  <a:prstClr val="black"/>
                </a:solidFill>
                <a:latin typeface="Meiryo UI"/>
                <a:ea typeface="Meiryo UI"/>
              </a:rPr>
              <a:t>アンケート協力</a:t>
            </a:r>
            <a:endParaRPr kumimoji="0" sz="1697" dirty="0">
              <a:solidFill>
                <a:prstClr val="black"/>
              </a:solidFill>
              <a:latin typeface="Meiryo UI"/>
              <a:ea typeface="Meiryo UI"/>
            </a:endParaRPr>
          </a:p>
        </p:txBody>
      </p:sp>
      <p:pic>
        <p:nvPicPr>
          <p:cNvPr id="1141" name="図 124"/>
          <p:cNvPicPr>
            <a:picLocks noChangeAspect="1"/>
          </p:cNvPicPr>
          <p:nvPr/>
        </p:nvPicPr>
        <p:blipFill>
          <a:blip r:embed="rId5"/>
          <a:stretch>
            <a:fillRect/>
          </a:stretch>
        </p:blipFill>
        <p:spPr>
          <a:xfrm flipH="1">
            <a:off x="4111829" y="5574832"/>
            <a:ext cx="106244" cy="404181"/>
          </a:xfrm>
          <a:prstGeom prst="rect">
            <a:avLst/>
          </a:prstGeom>
        </p:spPr>
      </p:pic>
      <p:sp>
        <p:nvSpPr>
          <p:cNvPr id="1142" name="テキスト ボックス 125"/>
          <p:cNvSpPr txBox="1"/>
          <p:nvPr/>
        </p:nvSpPr>
        <p:spPr>
          <a:xfrm>
            <a:off x="4019578" y="5848812"/>
            <a:ext cx="842656" cy="266355"/>
          </a:xfrm>
          <a:prstGeom prst="rect">
            <a:avLst/>
          </a:prstGeom>
          <a:ln w="6350" cap="flat" cmpd="sng" algn="ctr">
            <a:solidFill>
              <a:schemeClr val="tx1"/>
            </a:solidFill>
            <a:prstDash val="solid"/>
            <a:miter lim="800000"/>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defTabSz="431191"/>
            <a:r>
              <a:rPr kumimoji="0" lang="ja-JP" altLang="en-US" sz="1131" dirty="0">
                <a:solidFill>
                  <a:prstClr val="black"/>
                </a:solidFill>
                <a:latin typeface="Meiryo UI"/>
                <a:ea typeface="Meiryo UI"/>
              </a:rPr>
              <a:t>保護者</a:t>
            </a:r>
            <a:endParaRPr kumimoji="0" lang="en-US" altLang="ja-JP" sz="1131" dirty="0">
              <a:solidFill>
                <a:prstClr val="black"/>
              </a:solidFill>
              <a:latin typeface="Meiryo UI"/>
              <a:ea typeface="Meiryo UI"/>
            </a:endParaRPr>
          </a:p>
        </p:txBody>
      </p:sp>
      <p:pic>
        <p:nvPicPr>
          <p:cNvPr id="1143" name="図 95"/>
          <p:cNvPicPr>
            <a:picLocks noChangeAspect="1"/>
          </p:cNvPicPr>
          <p:nvPr/>
        </p:nvPicPr>
        <p:blipFill>
          <a:blip r:embed="rId6"/>
          <a:stretch>
            <a:fillRect/>
          </a:stretch>
        </p:blipFill>
        <p:spPr>
          <a:xfrm>
            <a:off x="570060" y="3842417"/>
            <a:ext cx="864809" cy="544833"/>
          </a:xfrm>
          <a:prstGeom prst="rect">
            <a:avLst/>
          </a:prstGeom>
        </p:spPr>
      </p:pic>
      <p:sp>
        <p:nvSpPr>
          <p:cNvPr id="1144" name="テキスト ボックス 127"/>
          <p:cNvSpPr txBox="1"/>
          <p:nvPr/>
        </p:nvSpPr>
        <p:spPr>
          <a:xfrm>
            <a:off x="3596114" y="5405350"/>
            <a:ext cx="756534" cy="266355"/>
          </a:xfrm>
          <a:prstGeom prst="rect">
            <a:avLst/>
          </a:prstGeom>
          <a:solidFill>
            <a:srgbClr val="FECCCC"/>
          </a:solidFill>
          <a:ln>
            <a:solidFill>
              <a:srgbClr val="FF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defTabSz="431191"/>
            <a:r>
              <a:rPr kumimoji="0" lang="en-US" altLang="ja-JP" sz="1131" dirty="0">
                <a:solidFill>
                  <a:prstClr val="black"/>
                </a:solidFill>
                <a:latin typeface="Meiryo UI"/>
                <a:ea typeface="Meiryo UI"/>
              </a:rPr>
              <a:t>PTA</a:t>
            </a:r>
          </a:p>
        </p:txBody>
      </p:sp>
      <p:sp>
        <p:nvSpPr>
          <p:cNvPr id="1145" name="テキスト ボックス 117"/>
          <p:cNvSpPr txBox="1"/>
          <p:nvPr/>
        </p:nvSpPr>
        <p:spPr>
          <a:xfrm rot="5400000">
            <a:off x="6727110" y="4405794"/>
            <a:ext cx="344390" cy="245891"/>
          </a:xfrm>
          <a:prstGeom prst="rect">
            <a:avLst/>
          </a:prstGeom>
          <a:noFill/>
          <a:ln>
            <a:noFill/>
          </a:ln>
        </p:spPr>
        <p:txBody>
          <a:bodyPr vert="eaVert" wrap="square" rtlCol="0">
            <a:spAutoFit/>
          </a:bodyPr>
          <a:lstStyle/>
          <a:p>
            <a:pPr defTabSz="431191"/>
            <a:endParaRPr kumimoji="0" lang="en-US" altLang="ja-JP" sz="1038" dirty="0">
              <a:solidFill>
                <a:prstClr val="black"/>
              </a:solidFill>
              <a:latin typeface="Meiryo UI"/>
              <a:ea typeface="Meiryo UI"/>
            </a:endParaRPr>
          </a:p>
        </p:txBody>
      </p:sp>
      <p:sp>
        <p:nvSpPr>
          <p:cNvPr id="1146" name="矢印: 五方向 134"/>
          <p:cNvSpPr/>
          <p:nvPr/>
        </p:nvSpPr>
        <p:spPr>
          <a:xfrm>
            <a:off x="5054027" y="1631090"/>
            <a:ext cx="766169" cy="2157442"/>
          </a:xfrm>
          <a:prstGeom prst="homePlate">
            <a:avLst/>
          </a:prstGeom>
          <a:ln w="6350" cap="flat" cmpd="sng" algn="ctr">
            <a:solidFill>
              <a:schemeClr val="tx1"/>
            </a:solidFill>
            <a:prstDash val="solid"/>
            <a:miter lim="800000"/>
          </a:ln>
        </p:spPr>
        <p:style>
          <a:lnRef idx="1">
            <a:schemeClr val="accent3"/>
          </a:lnRef>
          <a:fillRef idx="2">
            <a:schemeClr val="accent3"/>
          </a:fillRef>
          <a:effectRef idx="1">
            <a:schemeClr val="accent3"/>
          </a:effectRef>
          <a:fontRef idx="minor">
            <a:schemeClr val="dk1"/>
          </a:fontRef>
        </p:style>
        <p:txBody>
          <a:bodyPr rtlCol="0" anchor="ctr"/>
          <a:lstStyle/>
          <a:p>
            <a:pPr algn="ctr" defTabSz="431191"/>
            <a:endParaRPr kumimoji="0" lang="ja-JP" altLang="en-US" sz="1380" dirty="0">
              <a:solidFill>
                <a:prstClr val="black"/>
              </a:solidFill>
              <a:latin typeface="Calibri"/>
              <a:ea typeface="游ゴシック" panose="020B0400000000000000" pitchFamily="50" charset="-128"/>
            </a:endParaRPr>
          </a:p>
        </p:txBody>
      </p:sp>
      <p:sp>
        <p:nvSpPr>
          <p:cNvPr id="1147" name="テキスト ボックス 135"/>
          <p:cNvSpPr txBox="1"/>
          <p:nvPr/>
        </p:nvSpPr>
        <p:spPr>
          <a:xfrm>
            <a:off x="4997807" y="2361916"/>
            <a:ext cx="838691" cy="686406"/>
          </a:xfrm>
          <a:prstGeom prst="rect">
            <a:avLst/>
          </a:prstGeom>
          <a:noFill/>
        </p:spPr>
        <p:txBody>
          <a:bodyPr wrap="none" rtlCol="0">
            <a:spAutoFit/>
          </a:bodyPr>
          <a:lstStyle/>
          <a:p>
            <a:pPr defTabSz="431191"/>
            <a:r>
              <a:rPr kumimoji="0" lang="ja-JP" altLang="en-US" sz="772" b="1" dirty="0">
                <a:solidFill>
                  <a:prstClr val="black"/>
                </a:solidFill>
                <a:latin typeface="Meiryo UI"/>
                <a:ea typeface="Meiryo UI"/>
              </a:rPr>
              <a:t>ガイドライン</a:t>
            </a:r>
            <a:endParaRPr kumimoji="0" lang="en-US" altLang="ja-JP" sz="772" b="1" dirty="0">
              <a:solidFill>
                <a:prstClr val="black"/>
              </a:solidFill>
              <a:latin typeface="Meiryo UI"/>
              <a:ea typeface="Meiryo UI"/>
            </a:endParaRPr>
          </a:p>
          <a:p>
            <a:pPr defTabSz="431191"/>
            <a:r>
              <a:rPr kumimoji="0" lang="ja-JP" altLang="en-US" sz="772" b="1" dirty="0">
                <a:solidFill>
                  <a:prstClr val="black"/>
                </a:solidFill>
                <a:latin typeface="Meiryo UI"/>
                <a:ea typeface="Meiryo UI"/>
              </a:rPr>
              <a:t>認証・評価　</a:t>
            </a:r>
            <a:endParaRPr kumimoji="0" lang="en-US" altLang="ja-JP" sz="772" b="1" dirty="0">
              <a:solidFill>
                <a:prstClr val="black"/>
              </a:solidFill>
              <a:latin typeface="Meiryo UI"/>
              <a:ea typeface="Meiryo UI"/>
            </a:endParaRPr>
          </a:p>
          <a:p>
            <a:pPr defTabSz="431191"/>
            <a:r>
              <a:rPr kumimoji="0" lang="ja-JP" altLang="en-US" sz="772" b="1" dirty="0">
                <a:solidFill>
                  <a:prstClr val="black"/>
                </a:solidFill>
                <a:latin typeface="Meiryo UI"/>
                <a:ea typeface="Meiryo UI"/>
              </a:rPr>
              <a:t>指導者研修</a:t>
            </a:r>
            <a:endParaRPr kumimoji="0" lang="en-US" altLang="ja-JP" sz="772" b="1" dirty="0">
              <a:solidFill>
                <a:prstClr val="black"/>
              </a:solidFill>
              <a:latin typeface="Meiryo UI"/>
              <a:ea typeface="Meiryo UI"/>
            </a:endParaRPr>
          </a:p>
          <a:p>
            <a:pPr defTabSz="431191"/>
            <a:r>
              <a:rPr kumimoji="0" lang="ja-JP" altLang="en-US" sz="772" b="1" dirty="0">
                <a:solidFill>
                  <a:prstClr val="black"/>
                </a:solidFill>
                <a:latin typeface="Meiryo UI"/>
                <a:ea typeface="Meiryo UI"/>
              </a:rPr>
              <a:t>トラブル・けが等</a:t>
            </a:r>
            <a:endParaRPr kumimoji="0" lang="en-US" altLang="ja-JP" sz="772" b="1" dirty="0">
              <a:solidFill>
                <a:prstClr val="black"/>
              </a:solidFill>
              <a:latin typeface="Meiryo UI"/>
              <a:ea typeface="Meiryo UI"/>
            </a:endParaRPr>
          </a:p>
          <a:p>
            <a:pPr defTabSz="431191"/>
            <a:r>
              <a:rPr kumimoji="0" lang="ja-JP" altLang="en-US" sz="772" b="1" dirty="0">
                <a:solidFill>
                  <a:prstClr val="black"/>
                </a:solidFill>
                <a:latin typeface="Meiryo UI"/>
                <a:ea typeface="Meiryo UI"/>
              </a:rPr>
              <a:t>マニュアル等</a:t>
            </a:r>
            <a:endParaRPr kumimoji="0" sz="772" b="1" dirty="0">
              <a:solidFill>
                <a:prstClr val="black"/>
              </a:solidFill>
              <a:latin typeface="Meiryo UI"/>
              <a:ea typeface="Meiryo UI"/>
            </a:endParaRPr>
          </a:p>
        </p:txBody>
      </p:sp>
      <p:pic>
        <p:nvPicPr>
          <p:cNvPr id="1148" name="図 117"/>
          <p:cNvPicPr>
            <a:picLocks noChangeAspect="1"/>
          </p:cNvPicPr>
          <p:nvPr/>
        </p:nvPicPr>
        <p:blipFill>
          <a:blip r:embed="rId7"/>
          <a:stretch>
            <a:fillRect/>
          </a:stretch>
        </p:blipFill>
        <p:spPr>
          <a:xfrm>
            <a:off x="7016498" y="4293757"/>
            <a:ext cx="1166535" cy="1571534"/>
          </a:xfrm>
          <a:prstGeom prst="rect">
            <a:avLst/>
          </a:prstGeom>
        </p:spPr>
      </p:pic>
      <p:sp>
        <p:nvSpPr>
          <p:cNvPr id="1149" name="タイトル 1"/>
          <p:cNvSpPr txBox="1"/>
          <p:nvPr/>
        </p:nvSpPr>
        <p:spPr>
          <a:xfrm>
            <a:off x="5302196" y="4238807"/>
            <a:ext cx="2103499" cy="476400"/>
          </a:xfrm>
          <a:prstGeom prst="rect">
            <a:avLst/>
          </a:prstGeom>
        </p:spPr>
        <p:txBody>
          <a:bodyPr vert="horz" wrap="none" lIns="95064" tIns="47532" rIns="95064" bIns="47532"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862384"/>
            <a:r>
              <a:rPr lang="ja-JP" altLang="en-US" sz="1320" b="1" dirty="0">
                <a:solidFill>
                  <a:prstClr val="black"/>
                </a:solidFill>
                <a:latin typeface="メイリオ" panose="020B0604030504040204" pitchFamily="50" charset="-128"/>
                <a:ea typeface="メイリオ" panose="020B0604030504040204" pitchFamily="50" charset="-128"/>
              </a:rPr>
              <a:t>市域内全８中学校で</a:t>
            </a:r>
            <a:endParaRPr lang="en-US" altLang="ja-JP" sz="1320" b="1" dirty="0">
              <a:solidFill>
                <a:prstClr val="black"/>
              </a:solidFill>
              <a:latin typeface="メイリオ" panose="020B0604030504040204" pitchFamily="50" charset="-128"/>
              <a:ea typeface="メイリオ" panose="020B0604030504040204" pitchFamily="50" charset="-128"/>
            </a:endParaRPr>
          </a:p>
          <a:p>
            <a:pPr defTabSz="862384"/>
            <a:r>
              <a:rPr lang="ja-JP" altLang="en-US" sz="1320" b="1" dirty="0">
                <a:solidFill>
                  <a:prstClr val="black"/>
                </a:solidFill>
                <a:latin typeface="メイリオ" panose="020B0604030504040204" pitchFamily="50" charset="-128"/>
                <a:ea typeface="メイリオ" panose="020B0604030504040204" pitchFamily="50" charset="-128"/>
              </a:rPr>
              <a:t>実証事業を展開</a:t>
            </a:r>
          </a:p>
        </p:txBody>
      </p:sp>
      <p:sp>
        <p:nvSpPr>
          <p:cNvPr id="1150" name="四角形 104"/>
          <p:cNvSpPr/>
          <p:nvPr/>
        </p:nvSpPr>
        <p:spPr>
          <a:xfrm>
            <a:off x="5901837" y="2011773"/>
            <a:ext cx="4228988" cy="1577609"/>
          </a:xfrm>
          <a:prstGeom prst="rect">
            <a:avLst/>
          </a:prstGeom>
          <a:solidFill>
            <a:schemeClr val="bg1"/>
          </a:solidFill>
          <a:ln w="57150" cap="flat" cmpd="sng">
            <a:solidFill>
              <a:srgbClr val="FF8000"/>
            </a:solidFill>
            <a:prstDash val="solid"/>
            <a:miter/>
            <a:headEnd/>
            <a:tailEn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lIns="114987" tIns="57493" rIns="114987" bIns="57493" anchor="ctr"/>
          <a:lstStyle/>
          <a:p>
            <a:pPr algn="ctr" defTabSz="431191"/>
            <a:endParaRPr kumimoji="0" lang="ja-JP" altLang="en-US" sz="1509" b="1">
              <a:solidFill>
                <a:prstClr val="black"/>
              </a:solidFill>
              <a:latin typeface="Calibri"/>
              <a:ea typeface="游ゴシック" panose="020B0400000000000000" pitchFamily="50" charset="-128"/>
            </a:endParaRPr>
          </a:p>
        </p:txBody>
      </p:sp>
      <p:sp>
        <p:nvSpPr>
          <p:cNvPr id="1151" name="四角形 133"/>
          <p:cNvSpPr/>
          <p:nvPr/>
        </p:nvSpPr>
        <p:spPr>
          <a:xfrm>
            <a:off x="5869858" y="1656596"/>
            <a:ext cx="1633893" cy="384358"/>
          </a:xfrm>
          <a:prstGeom prst="rect">
            <a:avLst/>
          </a:prstGeom>
          <a:ln w="12700" cap="flat" cmpd="sng" algn="ctr">
            <a:solidFill>
              <a:schemeClr val="tx1"/>
            </a:solidFill>
            <a:prstDash val="solid"/>
            <a:miter lim="800000"/>
          </a:ln>
        </p:spPr>
        <p:style>
          <a:lnRef idx="1">
            <a:schemeClr val="accent2"/>
          </a:lnRef>
          <a:fillRef idx="2">
            <a:schemeClr val="accent2"/>
          </a:fillRef>
          <a:effectRef idx="1">
            <a:schemeClr val="accent2"/>
          </a:effectRef>
          <a:fontRef idx="minor">
            <a:schemeClr val="dk1"/>
          </a:fontRef>
        </p:style>
        <p:txBody>
          <a:bodyPr anchor="ctr"/>
          <a:lstStyle/>
          <a:p>
            <a:pPr algn="ctr" defTabSz="431191">
              <a:defRPr lang="ja-JP" altLang="en-US"/>
            </a:pPr>
            <a:endParaRPr kumimoji="0" lang="ja-JP" altLang="en-US" sz="1697">
              <a:solidFill>
                <a:prstClr val="black"/>
              </a:solidFill>
              <a:latin typeface="Calibri"/>
              <a:ea typeface="游ゴシック" panose="020B0400000000000000" pitchFamily="50" charset="-128"/>
            </a:endParaRPr>
          </a:p>
        </p:txBody>
      </p:sp>
      <p:sp>
        <p:nvSpPr>
          <p:cNvPr id="1152" name="テキスト ボックス 137"/>
          <p:cNvSpPr txBox="1"/>
          <p:nvPr/>
        </p:nvSpPr>
        <p:spPr>
          <a:xfrm>
            <a:off x="5902875" y="1680797"/>
            <a:ext cx="1567859" cy="324576"/>
          </a:xfrm>
          <a:prstGeom prst="rect">
            <a:avLst/>
          </a:prstGeom>
          <a:noFill/>
          <a:ln w="28575" cap="flat" cmpd="sng" algn="ctr">
            <a:noFill/>
            <a:prstDash val="solid"/>
            <a:miter lim="800000"/>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431191"/>
            <a:r>
              <a:rPr kumimoji="0" lang="ja-JP" altLang="en-US" sz="1509" b="1" dirty="0">
                <a:solidFill>
                  <a:prstClr val="black"/>
                </a:solidFill>
                <a:latin typeface="UD デジタル 教科書体 NK-B" panose="02020700000000000000" pitchFamily="18" charset="-128"/>
                <a:ea typeface="UD デジタル 教科書体 NK-B" panose="02020700000000000000" pitchFamily="18" charset="-128"/>
              </a:rPr>
              <a:t>実施主体</a:t>
            </a:r>
            <a:endParaRPr kumimoji="0" lang="ja-JP" altLang="en-US" sz="1320" b="1"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1153" name="テキスト 138"/>
          <p:cNvSpPr txBox="1"/>
          <p:nvPr/>
        </p:nvSpPr>
        <p:spPr>
          <a:xfrm>
            <a:off x="5906319" y="2034500"/>
            <a:ext cx="2028633" cy="1658531"/>
          </a:xfrm>
          <a:prstGeom prst="rect">
            <a:avLst/>
          </a:prstGeom>
        </p:spPr>
        <p:txBody>
          <a:bodyPr wrap="square">
            <a:spAutoFit/>
          </a:bodyPr>
          <a:lstStyle/>
          <a:p>
            <a:pPr defTabSz="431191">
              <a:defRPr lang="ja-JP" altLang="en-US"/>
            </a:pPr>
            <a:r>
              <a:rPr kumimoji="0" lang="ja-JP" altLang="en-US" sz="1131" dirty="0">
                <a:solidFill>
                  <a:prstClr val="black"/>
                </a:solidFill>
                <a:latin typeface="Meiryo UI"/>
                <a:ea typeface="Meiryo UI"/>
              </a:rPr>
              <a:t>(候補、予定)</a:t>
            </a:r>
          </a:p>
          <a:p>
            <a:pPr defTabSz="431191">
              <a:defRPr lang="ja-JP" altLang="en-US"/>
            </a:pPr>
            <a:r>
              <a:rPr kumimoji="0" lang="ja-JP" altLang="en-US" sz="1131" dirty="0">
                <a:solidFill>
                  <a:prstClr val="black"/>
                </a:solidFill>
                <a:latin typeface="Meiryo UI"/>
                <a:ea typeface="Meiryo UI"/>
              </a:rPr>
              <a:t>テニス協会　　　		</a:t>
            </a:r>
            <a:endParaRPr kumimoji="0" lang="en-US" altLang="ja-JP" sz="1131" dirty="0">
              <a:solidFill>
                <a:prstClr val="black"/>
              </a:solidFill>
              <a:latin typeface="Meiryo UI"/>
              <a:ea typeface="Meiryo UI"/>
            </a:endParaRPr>
          </a:p>
          <a:p>
            <a:pPr defTabSz="431191">
              <a:defRPr lang="ja-JP" altLang="en-US"/>
            </a:pPr>
            <a:r>
              <a:rPr kumimoji="0" lang="ja-JP" altLang="en-US" sz="1131" dirty="0">
                <a:solidFill>
                  <a:prstClr val="black"/>
                </a:solidFill>
                <a:latin typeface="Meiryo UI"/>
                <a:ea typeface="Meiryo UI"/>
              </a:rPr>
              <a:t>バレーボール協会　　　		</a:t>
            </a:r>
            <a:endParaRPr kumimoji="0" lang="en-US" altLang="ja-JP" sz="1131" dirty="0">
              <a:solidFill>
                <a:prstClr val="black"/>
              </a:solidFill>
              <a:latin typeface="Meiryo UI"/>
              <a:ea typeface="Meiryo UI"/>
            </a:endParaRPr>
          </a:p>
          <a:p>
            <a:pPr defTabSz="431191">
              <a:defRPr lang="ja-JP" altLang="en-US"/>
            </a:pPr>
            <a:r>
              <a:rPr kumimoji="0" lang="ja-JP" altLang="en-US" sz="1131" dirty="0">
                <a:solidFill>
                  <a:prstClr val="black"/>
                </a:solidFill>
                <a:latin typeface="Meiryo UI"/>
                <a:ea typeface="Meiryo UI"/>
              </a:rPr>
              <a:t>剣道協会　　　		</a:t>
            </a:r>
            <a:endParaRPr kumimoji="0" lang="en-US" altLang="ja-JP" sz="1131" dirty="0">
              <a:solidFill>
                <a:prstClr val="black"/>
              </a:solidFill>
              <a:latin typeface="Meiryo UI"/>
              <a:ea typeface="Meiryo UI"/>
            </a:endParaRPr>
          </a:p>
          <a:p>
            <a:pPr defTabSz="431191">
              <a:defRPr lang="ja-JP" altLang="en-US"/>
            </a:pPr>
            <a:r>
              <a:rPr kumimoji="0" lang="ja-JP" altLang="en-US" sz="1131" dirty="0">
                <a:solidFill>
                  <a:prstClr val="black"/>
                </a:solidFill>
                <a:latin typeface="Meiryo UI"/>
                <a:ea typeface="Meiryo UI"/>
              </a:rPr>
              <a:t>ソフトテニス協会		</a:t>
            </a:r>
            <a:endParaRPr kumimoji="0" lang="en-US" altLang="ja-JP" sz="1131" dirty="0">
              <a:solidFill>
                <a:prstClr val="black"/>
              </a:solidFill>
              <a:latin typeface="Meiryo UI"/>
              <a:ea typeface="Meiryo UI"/>
            </a:endParaRPr>
          </a:p>
          <a:p>
            <a:pPr defTabSz="431191">
              <a:defRPr lang="ja-JP" altLang="en-US"/>
            </a:pPr>
            <a:r>
              <a:rPr kumimoji="0" lang="ja-JP" altLang="en-US" sz="1131" dirty="0">
                <a:solidFill>
                  <a:prstClr val="black"/>
                </a:solidFill>
                <a:latin typeface="Meiryo UI"/>
                <a:ea typeface="Meiryo UI"/>
              </a:rPr>
              <a:t>卓球協会</a:t>
            </a:r>
            <a:endParaRPr kumimoji="0" lang="en-US" altLang="ja-JP" sz="1131" dirty="0">
              <a:solidFill>
                <a:prstClr val="black"/>
              </a:solidFill>
              <a:latin typeface="Meiryo UI"/>
              <a:ea typeface="Meiryo UI"/>
            </a:endParaRPr>
          </a:p>
          <a:p>
            <a:pPr defTabSz="431191">
              <a:defRPr lang="ja-JP" altLang="en-US"/>
            </a:pPr>
            <a:r>
              <a:rPr kumimoji="0" lang="ja-JP" altLang="en-US" sz="1131" dirty="0">
                <a:solidFill>
                  <a:prstClr val="black"/>
                </a:solidFill>
                <a:latin typeface="Meiryo UI"/>
                <a:ea typeface="Meiryo UI"/>
              </a:rPr>
              <a:t>ソフトボール協会</a:t>
            </a:r>
            <a:endParaRPr kumimoji="0" lang="en-US" altLang="ja-JP" sz="1131" dirty="0">
              <a:solidFill>
                <a:prstClr val="black"/>
              </a:solidFill>
              <a:latin typeface="Meiryo UI"/>
              <a:ea typeface="Meiryo UI"/>
            </a:endParaRPr>
          </a:p>
          <a:p>
            <a:pPr defTabSz="431191">
              <a:defRPr lang="ja-JP" altLang="en-US"/>
            </a:pPr>
            <a:r>
              <a:rPr kumimoji="0" lang="ja-JP" altLang="en-US" sz="1131" dirty="0">
                <a:solidFill>
                  <a:prstClr val="black"/>
                </a:solidFill>
                <a:latin typeface="Meiryo UI"/>
                <a:ea typeface="Meiryo UI"/>
              </a:rPr>
              <a:t>軟式野球協会　			</a:t>
            </a:r>
            <a:endParaRPr kumimoji="0" lang="en-US" altLang="ja-JP" sz="1131" dirty="0">
              <a:solidFill>
                <a:prstClr val="black"/>
              </a:solidFill>
              <a:latin typeface="Meiryo UI"/>
              <a:ea typeface="Meiryo UI"/>
            </a:endParaRPr>
          </a:p>
        </p:txBody>
      </p:sp>
      <p:sp>
        <p:nvSpPr>
          <p:cNvPr id="1154" name="テキスト 138"/>
          <p:cNvSpPr txBox="1"/>
          <p:nvPr/>
        </p:nvSpPr>
        <p:spPr>
          <a:xfrm>
            <a:off x="7110276" y="2028866"/>
            <a:ext cx="2584783" cy="1484509"/>
          </a:xfrm>
          <a:prstGeom prst="rect">
            <a:avLst/>
          </a:prstGeom>
        </p:spPr>
        <p:txBody>
          <a:bodyPr wrap="square">
            <a:spAutoFit/>
          </a:bodyPr>
          <a:lstStyle/>
          <a:p>
            <a:pPr defTabSz="431191">
              <a:defRPr lang="ja-JP" altLang="en-US"/>
            </a:pPr>
            <a:r>
              <a:rPr kumimoji="0" lang="ja-JP" altLang="en-US" sz="1131" dirty="0">
                <a:solidFill>
                  <a:prstClr val="black"/>
                </a:solidFill>
                <a:latin typeface="Meiryo UI"/>
                <a:ea typeface="Meiryo UI"/>
              </a:rPr>
              <a:t>			</a:t>
            </a:r>
            <a:endParaRPr kumimoji="0" lang="en-US" altLang="ja-JP" sz="1131" dirty="0">
              <a:solidFill>
                <a:prstClr val="black"/>
              </a:solidFill>
              <a:latin typeface="Meiryo UI"/>
              <a:ea typeface="Meiryo UI"/>
            </a:endParaRPr>
          </a:p>
          <a:p>
            <a:pPr defTabSz="431191">
              <a:defRPr lang="ja-JP" altLang="en-US"/>
            </a:pPr>
            <a:r>
              <a:rPr kumimoji="0" lang="ja-JP" altLang="en-US" sz="1131" dirty="0">
                <a:solidFill>
                  <a:prstClr val="black"/>
                </a:solidFill>
                <a:latin typeface="Meiryo UI"/>
                <a:ea typeface="Meiryo UI"/>
              </a:rPr>
              <a:t>サッカー協会			</a:t>
            </a:r>
            <a:endParaRPr kumimoji="0" lang="en-US" altLang="ja-JP" sz="1131" dirty="0">
              <a:solidFill>
                <a:prstClr val="black"/>
              </a:solidFill>
              <a:latin typeface="Meiryo UI"/>
              <a:ea typeface="Meiryo UI"/>
            </a:endParaRPr>
          </a:p>
          <a:p>
            <a:pPr defTabSz="431191">
              <a:defRPr lang="ja-JP" altLang="en-US"/>
            </a:pPr>
            <a:r>
              <a:rPr kumimoji="0" lang="ja-JP" altLang="en-US" sz="1131" dirty="0">
                <a:solidFill>
                  <a:prstClr val="black"/>
                </a:solidFill>
                <a:latin typeface="Meiryo UI"/>
                <a:ea typeface="Meiryo UI"/>
              </a:rPr>
              <a:t>バスケットボール協会　　　	</a:t>
            </a:r>
            <a:endParaRPr kumimoji="0" lang="en-US" altLang="ja-JP" sz="1131" dirty="0">
              <a:solidFill>
                <a:prstClr val="black"/>
              </a:solidFill>
              <a:latin typeface="Meiryo UI"/>
              <a:ea typeface="Meiryo UI"/>
            </a:endParaRPr>
          </a:p>
          <a:p>
            <a:pPr defTabSz="431191">
              <a:defRPr lang="ja-JP" altLang="en-US"/>
            </a:pPr>
            <a:r>
              <a:rPr kumimoji="0" lang="ja-JP" altLang="en-US" sz="1131" dirty="0">
                <a:solidFill>
                  <a:prstClr val="black"/>
                </a:solidFill>
                <a:latin typeface="Meiryo UI"/>
                <a:ea typeface="Meiryo UI"/>
              </a:rPr>
              <a:t>岩谷産業陸上部　　　</a:t>
            </a:r>
          </a:p>
          <a:p>
            <a:pPr defTabSz="431191">
              <a:defRPr lang="ja-JP" altLang="en-US"/>
            </a:pPr>
            <a:r>
              <a:rPr kumimoji="0" lang="ja-JP" altLang="en-US" sz="1131" dirty="0">
                <a:solidFill>
                  <a:prstClr val="black"/>
                </a:solidFill>
                <a:latin typeface="Meiryo UI"/>
                <a:ea typeface="Meiryo UI"/>
              </a:rPr>
              <a:t>ヨネックス(バドミントン)		</a:t>
            </a:r>
            <a:endParaRPr kumimoji="0" lang="en-US" altLang="ja-JP" sz="1131" dirty="0">
              <a:solidFill>
                <a:prstClr val="black"/>
              </a:solidFill>
              <a:latin typeface="Meiryo UI"/>
              <a:ea typeface="Meiryo UI"/>
            </a:endParaRPr>
          </a:p>
          <a:p>
            <a:pPr defTabSz="431191">
              <a:defRPr lang="ja-JP" altLang="en-US"/>
            </a:pPr>
            <a:r>
              <a:rPr kumimoji="0" lang="ja-JP" altLang="en-US" sz="1131" dirty="0">
                <a:solidFill>
                  <a:prstClr val="black"/>
                </a:solidFill>
                <a:latin typeface="Meiryo UI"/>
                <a:ea typeface="Meiryo UI"/>
              </a:rPr>
              <a:t>大阪医科薬科大学</a:t>
            </a:r>
            <a:endParaRPr kumimoji="0" lang="en-US" altLang="ja-JP" sz="1131" dirty="0">
              <a:solidFill>
                <a:prstClr val="black"/>
              </a:solidFill>
              <a:latin typeface="Meiryo UI"/>
              <a:ea typeface="Meiryo UI"/>
            </a:endParaRPr>
          </a:p>
          <a:p>
            <a:pPr defTabSz="431191">
              <a:defRPr lang="ja-JP" altLang="en-US"/>
            </a:pPr>
            <a:r>
              <a:rPr kumimoji="0" lang="ja-JP" altLang="en-US" sz="1131" dirty="0">
                <a:solidFill>
                  <a:prstClr val="black"/>
                </a:solidFill>
                <a:latin typeface="Meiryo UI"/>
                <a:ea typeface="Meiryo UI"/>
              </a:rPr>
              <a:t>(ハンドボール)	</a:t>
            </a:r>
            <a:endParaRPr kumimoji="0" lang="en-US" altLang="ja-JP" sz="1131" dirty="0">
              <a:solidFill>
                <a:prstClr val="black"/>
              </a:solidFill>
              <a:latin typeface="Meiryo UI"/>
              <a:ea typeface="Meiryo UI"/>
            </a:endParaRPr>
          </a:p>
          <a:p>
            <a:pPr defTabSz="431191">
              <a:defRPr lang="ja-JP" altLang="en-US"/>
            </a:pPr>
            <a:r>
              <a:rPr kumimoji="0" lang="ja-JP" altLang="en-US" sz="1131" dirty="0">
                <a:solidFill>
                  <a:prstClr val="black"/>
                </a:solidFill>
                <a:latin typeface="Meiryo UI"/>
                <a:ea typeface="Meiryo UI"/>
              </a:rPr>
              <a:t>大阪青山大学(ｿﾌﾄﾎﾞｰﾙ)</a:t>
            </a:r>
            <a:endParaRPr kumimoji="0" lang="en-US" altLang="ja-JP" sz="1131" dirty="0">
              <a:solidFill>
                <a:prstClr val="black"/>
              </a:solidFill>
              <a:latin typeface="Meiryo UI"/>
              <a:ea typeface="Meiryo UI"/>
            </a:endParaRPr>
          </a:p>
        </p:txBody>
      </p:sp>
      <p:sp>
        <p:nvSpPr>
          <p:cNvPr id="1155" name="テキスト 138"/>
          <p:cNvSpPr txBox="1"/>
          <p:nvPr/>
        </p:nvSpPr>
        <p:spPr>
          <a:xfrm>
            <a:off x="8568432" y="2274368"/>
            <a:ext cx="2584783" cy="1136465"/>
          </a:xfrm>
          <a:prstGeom prst="rect">
            <a:avLst/>
          </a:prstGeom>
        </p:spPr>
        <p:txBody>
          <a:bodyPr wrap="square">
            <a:spAutoFit/>
          </a:bodyPr>
          <a:lstStyle/>
          <a:p>
            <a:pPr defTabSz="431191">
              <a:defRPr lang="ja-JP" altLang="en-US"/>
            </a:pPr>
            <a:r>
              <a:rPr kumimoji="0" lang="ja-JP" altLang="en-US" sz="1131" dirty="0">
                <a:solidFill>
                  <a:prstClr val="black"/>
                </a:solidFill>
                <a:latin typeface="Meiryo UI"/>
                <a:ea typeface="Meiryo UI"/>
              </a:rPr>
              <a:t>ガンバ大阪(サッカー)	</a:t>
            </a:r>
          </a:p>
          <a:p>
            <a:pPr defTabSz="431191">
              <a:defRPr lang="ja-JP" altLang="en-US"/>
            </a:pPr>
            <a:r>
              <a:rPr kumimoji="0" lang="ja-JP" altLang="en-US" sz="1131" dirty="0">
                <a:solidFill>
                  <a:prstClr val="black"/>
                </a:solidFill>
                <a:latin typeface="Meiryo UI"/>
                <a:ea typeface="Meiryo UI"/>
              </a:rPr>
              <a:t>サントリーサンバーズ</a:t>
            </a:r>
            <a:endParaRPr kumimoji="0" lang="en-US" altLang="ja-JP" sz="1131" dirty="0">
              <a:solidFill>
                <a:prstClr val="black"/>
              </a:solidFill>
              <a:latin typeface="Meiryo UI"/>
              <a:ea typeface="Meiryo UI"/>
            </a:endParaRPr>
          </a:p>
          <a:p>
            <a:pPr defTabSz="431191">
              <a:defRPr lang="ja-JP" altLang="en-US"/>
            </a:pPr>
            <a:r>
              <a:rPr kumimoji="0" lang="ja-JP" altLang="en-US" sz="1131" dirty="0">
                <a:solidFill>
                  <a:prstClr val="black"/>
                </a:solidFill>
                <a:latin typeface="Meiryo UI"/>
                <a:ea typeface="Meiryo UI"/>
              </a:rPr>
              <a:t>(ﾊﾞﾚｰﾎﾞｰﾙ)　　</a:t>
            </a:r>
            <a:endParaRPr kumimoji="0" lang="en-US" altLang="ja-JP" sz="1131" dirty="0">
              <a:solidFill>
                <a:prstClr val="black"/>
              </a:solidFill>
              <a:latin typeface="Meiryo UI"/>
              <a:ea typeface="Meiryo UI"/>
            </a:endParaRPr>
          </a:p>
          <a:p>
            <a:pPr defTabSz="431191">
              <a:defRPr lang="ja-JP" altLang="en-US"/>
            </a:pPr>
            <a:r>
              <a:rPr kumimoji="0" lang="ja-JP" altLang="en-US" sz="1131" dirty="0">
                <a:solidFill>
                  <a:prstClr val="black"/>
                </a:solidFill>
                <a:latin typeface="Meiryo UI"/>
                <a:ea typeface="Meiryo UI"/>
              </a:rPr>
              <a:t>部活動リノベクエストラボ</a:t>
            </a:r>
            <a:endParaRPr kumimoji="0" lang="en-US" altLang="ja-JP" sz="1131" dirty="0">
              <a:solidFill>
                <a:prstClr val="black"/>
              </a:solidFill>
              <a:latin typeface="Meiryo UI"/>
              <a:ea typeface="Meiryo UI"/>
            </a:endParaRPr>
          </a:p>
          <a:p>
            <a:pPr defTabSz="431191">
              <a:defRPr lang="ja-JP" altLang="en-US"/>
            </a:pPr>
            <a:r>
              <a:rPr kumimoji="0" lang="ja-JP" altLang="en-US" sz="1131" dirty="0">
                <a:solidFill>
                  <a:prstClr val="black"/>
                </a:solidFill>
                <a:latin typeface="Meiryo UI"/>
                <a:ea typeface="Meiryo UI"/>
              </a:rPr>
              <a:t>（野球、その他）　　　</a:t>
            </a:r>
            <a:endParaRPr kumimoji="0" lang="en-US" altLang="ja-JP" sz="1131" dirty="0">
              <a:solidFill>
                <a:prstClr val="black"/>
              </a:solidFill>
              <a:latin typeface="Meiryo UI"/>
              <a:ea typeface="Meiryo UI"/>
            </a:endParaRPr>
          </a:p>
          <a:p>
            <a:pPr defTabSz="431191">
              <a:defRPr lang="ja-JP" altLang="en-US"/>
            </a:pPr>
            <a:r>
              <a:rPr kumimoji="0" lang="ja-JP" altLang="en-US" sz="1131" dirty="0">
                <a:solidFill>
                  <a:prstClr val="black"/>
                </a:solidFill>
                <a:latin typeface="Meiryo UI"/>
                <a:ea typeface="Meiryo UI"/>
              </a:rPr>
              <a:t>　　　　　　　　　その他	</a:t>
            </a:r>
          </a:p>
        </p:txBody>
      </p:sp>
      <p:sp>
        <p:nvSpPr>
          <p:cNvPr id="1156" name="タイトル 1"/>
          <p:cNvSpPr txBox="1"/>
          <p:nvPr/>
        </p:nvSpPr>
        <p:spPr>
          <a:xfrm>
            <a:off x="5158122" y="4727661"/>
            <a:ext cx="2166009" cy="552192"/>
          </a:xfrm>
          <a:prstGeom prst="rect">
            <a:avLst/>
          </a:prstGeom>
        </p:spPr>
        <p:txBody>
          <a:bodyPr vert="horz" lIns="95064" tIns="47532" rIns="95064" bIns="47532" rtlCol="0" anchor="t"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defTabSz="862384"/>
            <a:r>
              <a:rPr lang="ja-JP" altLang="en-US" sz="1158" b="1" dirty="0">
                <a:solidFill>
                  <a:srgbClr val="FF0000"/>
                </a:solidFill>
                <a:latin typeface="メイリオ" panose="020B0604030504040204" pitchFamily="50" charset="-128"/>
                <a:ea typeface="メイリオ" panose="020B0604030504040204" pitchFamily="50" charset="-128"/>
              </a:rPr>
              <a:t>休日に実施している全競技を体育連盟・民間企業と数回ずつ実施</a:t>
            </a:r>
            <a:endParaRPr lang="en-US" altLang="ja-JP" sz="1158" b="1" dirty="0">
              <a:solidFill>
                <a:srgbClr val="FF0000"/>
              </a:solidFill>
              <a:latin typeface="メイリオ" panose="020B0604030504040204" pitchFamily="50" charset="-128"/>
              <a:ea typeface="メイリオ" panose="020B0604030504040204" pitchFamily="50" charset="-128"/>
            </a:endParaRPr>
          </a:p>
        </p:txBody>
      </p:sp>
      <p:sp>
        <p:nvSpPr>
          <p:cNvPr id="1157" name="矢印: 下 106"/>
          <p:cNvSpPr/>
          <p:nvPr/>
        </p:nvSpPr>
        <p:spPr>
          <a:xfrm rot="5400000" flipV="1">
            <a:off x="7369781" y="4199090"/>
            <a:ext cx="459966" cy="464320"/>
          </a:xfrm>
          <a:prstGeom prst="downArrow">
            <a:avLst>
              <a:gd name="adj1" fmla="val 33844"/>
              <a:gd name="adj2" fmla="val 50000"/>
            </a:avLst>
          </a:prstGeom>
          <a:solidFill>
            <a:srgbClr val="FF0000"/>
          </a:solidFill>
        </p:spPr>
        <p:style>
          <a:lnRef idx="3">
            <a:schemeClr val="lt1"/>
          </a:lnRef>
          <a:fillRef idx="1">
            <a:schemeClr val="accent3"/>
          </a:fillRef>
          <a:effectRef idx="1">
            <a:schemeClr val="accent3"/>
          </a:effectRef>
          <a:fontRef idx="minor">
            <a:schemeClr val="lt1"/>
          </a:fontRef>
        </p:style>
        <p:txBody>
          <a:bodyPr rtlCol="0" anchor="ctr"/>
          <a:lstStyle/>
          <a:p>
            <a:pPr algn="ctr" defTabSz="431191"/>
            <a:endParaRPr kumimoji="0" lang="ja-JP" altLang="en-US" sz="1380">
              <a:solidFill>
                <a:prstClr val="white"/>
              </a:solidFill>
              <a:latin typeface="Calibri"/>
              <a:ea typeface="游ゴシック" panose="020B0400000000000000" pitchFamily="50" charset="-128"/>
            </a:endParaRPr>
          </a:p>
        </p:txBody>
      </p:sp>
      <p:sp>
        <p:nvSpPr>
          <p:cNvPr id="1158" name="タイトル 1"/>
          <p:cNvSpPr txBox="1"/>
          <p:nvPr/>
        </p:nvSpPr>
        <p:spPr>
          <a:xfrm>
            <a:off x="7701142" y="4238807"/>
            <a:ext cx="2659900" cy="476400"/>
          </a:xfrm>
          <a:prstGeom prst="rect">
            <a:avLst/>
          </a:prstGeom>
        </p:spPr>
        <p:txBody>
          <a:bodyPr vert="horz" lIns="95064" tIns="47532" rIns="95064" bIns="47532"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defTabSz="862384"/>
            <a:r>
              <a:rPr lang="ja-JP" altLang="en-US" sz="1320" b="1" dirty="0">
                <a:solidFill>
                  <a:prstClr val="black"/>
                </a:solidFill>
                <a:latin typeface="メイリオ" panose="020B0604030504040204" pitchFamily="50" charset="-128"/>
                <a:ea typeface="メイリオ" panose="020B0604030504040204" pitchFamily="50" charset="-128"/>
              </a:rPr>
              <a:t>引き続き市域内全８中学校で</a:t>
            </a:r>
            <a:endParaRPr lang="en-US" altLang="ja-JP" sz="1320" b="1" dirty="0">
              <a:solidFill>
                <a:prstClr val="black"/>
              </a:solidFill>
              <a:latin typeface="メイリオ" panose="020B0604030504040204" pitchFamily="50" charset="-128"/>
              <a:ea typeface="メイリオ" panose="020B0604030504040204" pitchFamily="50" charset="-128"/>
            </a:endParaRPr>
          </a:p>
          <a:p>
            <a:pPr defTabSz="862384"/>
            <a:r>
              <a:rPr lang="ja-JP" altLang="en-US" sz="1320" b="1" dirty="0">
                <a:solidFill>
                  <a:prstClr val="black"/>
                </a:solidFill>
                <a:latin typeface="メイリオ" panose="020B0604030504040204" pitchFamily="50" charset="-128"/>
                <a:ea typeface="メイリオ" panose="020B0604030504040204" pitchFamily="50" charset="-128"/>
              </a:rPr>
              <a:t>実証事業を展開</a:t>
            </a:r>
          </a:p>
        </p:txBody>
      </p:sp>
      <p:pic>
        <p:nvPicPr>
          <p:cNvPr id="1159" name="図 132"/>
          <p:cNvPicPr>
            <a:picLocks noChangeAspect="1"/>
          </p:cNvPicPr>
          <p:nvPr/>
        </p:nvPicPr>
        <p:blipFill>
          <a:blip r:embed="rId8"/>
          <a:stretch>
            <a:fillRect/>
          </a:stretch>
        </p:blipFill>
        <p:spPr>
          <a:xfrm>
            <a:off x="6439929" y="5670217"/>
            <a:ext cx="609739" cy="807602"/>
          </a:xfrm>
          <a:prstGeom prst="rect">
            <a:avLst/>
          </a:prstGeom>
        </p:spPr>
      </p:pic>
      <p:pic>
        <p:nvPicPr>
          <p:cNvPr id="1160" name="図 133"/>
          <p:cNvPicPr>
            <a:picLocks noChangeAspect="1"/>
          </p:cNvPicPr>
          <p:nvPr/>
        </p:nvPicPr>
        <p:blipFill>
          <a:blip r:embed="rId9"/>
          <a:stretch>
            <a:fillRect/>
          </a:stretch>
        </p:blipFill>
        <p:spPr>
          <a:xfrm>
            <a:off x="8766021" y="5648194"/>
            <a:ext cx="880781" cy="833798"/>
          </a:xfrm>
          <a:prstGeom prst="rect">
            <a:avLst/>
          </a:prstGeom>
        </p:spPr>
      </p:pic>
      <p:pic>
        <p:nvPicPr>
          <p:cNvPr id="1161" name="図 134"/>
          <p:cNvPicPr>
            <a:picLocks noChangeAspect="1"/>
          </p:cNvPicPr>
          <p:nvPr/>
        </p:nvPicPr>
        <p:blipFill>
          <a:blip r:embed="rId10"/>
          <a:stretch>
            <a:fillRect/>
          </a:stretch>
        </p:blipFill>
        <p:spPr>
          <a:xfrm>
            <a:off x="7054812" y="5757033"/>
            <a:ext cx="660924" cy="714513"/>
          </a:xfrm>
          <a:prstGeom prst="rect">
            <a:avLst/>
          </a:prstGeom>
        </p:spPr>
      </p:pic>
      <p:pic>
        <p:nvPicPr>
          <p:cNvPr id="1162" name="Picture 26" descr="男子バスケットボールのイラスト | かわいいフリー素材集 いらすとや"/>
          <p:cNvPicPr>
            <a:picLocks noChangeAspect="1" noChangeArrowheads="1"/>
          </p:cNvPicPr>
          <p:nvPr/>
        </p:nvPicPr>
        <p:blipFill>
          <a:blip r:embed="rId11"/>
          <a:stretch>
            <a:fillRect/>
          </a:stretch>
        </p:blipFill>
        <p:spPr>
          <a:xfrm>
            <a:off x="7828451" y="5728842"/>
            <a:ext cx="885962" cy="753067"/>
          </a:xfrm>
          <a:prstGeom prst="rect">
            <a:avLst/>
          </a:prstGeom>
          <a:noFill/>
        </p:spPr>
      </p:pic>
      <p:pic>
        <p:nvPicPr>
          <p:cNvPr id="1163" name="Picture 28" descr="剣道のイラスト「面！」 | かわいいフリー素材集 いらすとや"/>
          <p:cNvPicPr>
            <a:picLocks noChangeAspect="1" noChangeArrowheads="1"/>
          </p:cNvPicPr>
          <p:nvPr/>
        </p:nvPicPr>
        <p:blipFill>
          <a:blip r:embed="rId12"/>
          <a:stretch>
            <a:fillRect/>
          </a:stretch>
        </p:blipFill>
        <p:spPr>
          <a:xfrm>
            <a:off x="8778094" y="6411716"/>
            <a:ext cx="540298" cy="579968"/>
          </a:xfrm>
          <a:prstGeom prst="rect">
            <a:avLst/>
          </a:prstGeom>
          <a:noFill/>
        </p:spPr>
      </p:pic>
      <p:pic>
        <p:nvPicPr>
          <p:cNvPr id="1164" name="Picture 30" descr="野球のバッターのイラスト | かわいいフリー素材集 いらすとや"/>
          <p:cNvPicPr>
            <a:picLocks noChangeAspect="1" noChangeArrowheads="1"/>
          </p:cNvPicPr>
          <p:nvPr/>
        </p:nvPicPr>
        <p:blipFill>
          <a:blip r:embed="rId13"/>
          <a:stretch>
            <a:fillRect/>
          </a:stretch>
        </p:blipFill>
        <p:spPr>
          <a:xfrm>
            <a:off x="5798946" y="5676017"/>
            <a:ext cx="694359" cy="785694"/>
          </a:xfrm>
          <a:prstGeom prst="rect">
            <a:avLst/>
          </a:prstGeom>
          <a:noFill/>
        </p:spPr>
      </p:pic>
      <p:pic>
        <p:nvPicPr>
          <p:cNvPr id="1165" name="Picture 2" descr="バドミントン選手のイラスト（女性） | かわいいフリー素材集 いらすとや"/>
          <p:cNvPicPr>
            <a:picLocks noChangeAspect="1" noChangeArrowheads="1"/>
          </p:cNvPicPr>
          <p:nvPr/>
        </p:nvPicPr>
        <p:blipFill>
          <a:blip r:embed="rId14"/>
          <a:stretch>
            <a:fillRect/>
          </a:stretch>
        </p:blipFill>
        <p:spPr>
          <a:xfrm>
            <a:off x="7398619" y="6300906"/>
            <a:ext cx="609118" cy="785960"/>
          </a:xfrm>
          <a:prstGeom prst="rect">
            <a:avLst/>
          </a:prstGeom>
          <a:noFill/>
        </p:spPr>
      </p:pic>
      <p:pic>
        <p:nvPicPr>
          <p:cNvPr id="1166" name="Picture 2" descr="卓球のイラスト（男性） | かわいいフリー素材集 いらすとや"/>
          <p:cNvPicPr>
            <a:picLocks noChangeAspect="1" noChangeArrowheads="1"/>
          </p:cNvPicPr>
          <p:nvPr/>
        </p:nvPicPr>
        <p:blipFill>
          <a:blip r:embed="rId15"/>
          <a:stretch>
            <a:fillRect/>
          </a:stretch>
        </p:blipFill>
        <p:spPr>
          <a:xfrm>
            <a:off x="5970096" y="6325932"/>
            <a:ext cx="729636" cy="680386"/>
          </a:xfrm>
          <a:prstGeom prst="rect">
            <a:avLst/>
          </a:prstGeom>
          <a:noFill/>
        </p:spPr>
      </p:pic>
      <p:pic>
        <p:nvPicPr>
          <p:cNvPr id="1167" name="図 141"/>
          <p:cNvPicPr>
            <a:picLocks noChangeAspect="1"/>
          </p:cNvPicPr>
          <p:nvPr/>
        </p:nvPicPr>
        <p:blipFill>
          <a:blip r:embed="rId16"/>
          <a:stretch>
            <a:fillRect/>
          </a:stretch>
        </p:blipFill>
        <p:spPr>
          <a:xfrm>
            <a:off x="6734859" y="6386606"/>
            <a:ext cx="582392" cy="678187"/>
          </a:xfrm>
          <a:prstGeom prst="rect">
            <a:avLst/>
          </a:prstGeom>
        </p:spPr>
      </p:pic>
      <p:pic>
        <p:nvPicPr>
          <p:cNvPr id="1168" name="Picture 4" descr="女子ハンドボール選手のイラスト | かわいいフリー素材集 いらすとや"/>
          <p:cNvPicPr>
            <a:picLocks noChangeAspect="1" noChangeArrowheads="1"/>
          </p:cNvPicPr>
          <p:nvPr/>
        </p:nvPicPr>
        <p:blipFill>
          <a:blip r:embed="rId17"/>
          <a:stretch>
            <a:fillRect/>
          </a:stretch>
        </p:blipFill>
        <p:spPr>
          <a:xfrm>
            <a:off x="8219717" y="6381458"/>
            <a:ext cx="482623" cy="648044"/>
          </a:xfrm>
          <a:prstGeom prst="rect">
            <a:avLst/>
          </a:prstGeom>
          <a:noFill/>
        </p:spPr>
      </p:pic>
      <p:sp>
        <p:nvSpPr>
          <p:cNvPr id="1169" name="タイトル 1"/>
          <p:cNvSpPr txBox="1"/>
          <p:nvPr/>
        </p:nvSpPr>
        <p:spPr>
          <a:xfrm>
            <a:off x="8056614" y="4727662"/>
            <a:ext cx="2218293" cy="1237942"/>
          </a:xfrm>
          <a:prstGeom prst="rect">
            <a:avLst/>
          </a:prstGeom>
        </p:spPr>
        <p:txBody>
          <a:bodyPr vert="horz" lIns="95064" tIns="47532" rIns="95064" bIns="47532" rtlCol="0" anchor="t" anchorCtr="0">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defTabSz="862384"/>
            <a:r>
              <a:rPr lang="ja-JP" altLang="en-US" sz="1158" b="1" dirty="0">
                <a:solidFill>
                  <a:srgbClr val="FF0000"/>
                </a:solidFill>
                <a:latin typeface="メイリオ" panose="020B0604030504040204" pitchFamily="50" charset="-128"/>
                <a:ea typeface="メイリオ" panose="020B0604030504040204" pitchFamily="50" charset="-128"/>
              </a:rPr>
              <a:t>大会引率を含めた休日の地域クラブ活動を体育連盟・</a:t>
            </a:r>
          </a:p>
          <a:p>
            <a:pPr algn="l" defTabSz="862384"/>
            <a:r>
              <a:rPr lang="ja-JP" altLang="en-US" sz="1158" b="1" dirty="0">
                <a:solidFill>
                  <a:srgbClr val="FF0000"/>
                </a:solidFill>
                <a:latin typeface="メイリオ" panose="020B0604030504040204" pitchFamily="50" charset="-128"/>
                <a:ea typeface="メイリオ" panose="020B0604030504040204" pitchFamily="50" charset="-128"/>
              </a:rPr>
              <a:t>民間企業と実施</a:t>
            </a:r>
            <a:r>
              <a:rPr lang="ja-JP" altLang="en-US" sz="882" b="1" dirty="0">
                <a:solidFill>
                  <a:srgbClr val="FF0000"/>
                </a:solidFill>
                <a:latin typeface="メイリオ" panose="020B0604030504040204" pitchFamily="50" charset="-128"/>
                <a:ea typeface="メイリオ" panose="020B0604030504040204" pitchFamily="50" charset="-128"/>
              </a:rPr>
              <a:t>（予定）、</a:t>
            </a:r>
            <a:r>
              <a:rPr lang="ja-JP" altLang="en-US" sz="1158" b="1" dirty="0">
                <a:solidFill>
                  <a:srgbClr val="FF0000"/>
                </a:solidFill>
                <a:latin typeface="メイリオ" panose="020B0604030504040204" pitchFamily="50" charset="-128"/>
                <a:ea typeface="メイリオ" panose="020B0604030504040204" pitchFamily="50" charset="-128"/>
              </a:rPr>
              <a:t>多くの競技で休日の全活動の地域移行に向けて検証</a:t>
            </a:r>
          </a:p>
          <a:p>
            <a:pPr algn="l" defTabSz="862384"/>
            <a:endParaRPr lang="ja-JP" altLang="en-US" sz="882" b="1" dirty="0">
              <a:solidFill>
                <a:srgbClr val="FF0000"/>
              </a:solidFill>
              <a:latin typeface="メイリオ" panose="020B0604030504040204" pitchFamily="50" charset="-128"/>
              <a:ea typeface="メイリオ" panose="020B0604030504040204" pitchFamily="50" charset="-128"/>
            </a:endParaRPr>
          </a:p>
        </p:txBody>
      </p:sp>
      <p:sp>
        <p:nvSpPr>
          <p:cNvPr id="1170" name="テキスト ボックス 128"/>
          <p:cNvSpPr txBox="1"/>
          <p:nvPr/>
        </p:nvSpPr>
        <p:spPr>
          <a:xfrm>
            <a:off x="5730086" y="3846346"/>
            <a:ext cx="1283596" cy="353495"/>
          </a:xfrm>
          <a:prstGeom prst="rect">
            <a:avLst/>
          </a:prstGeom>
          <a:solidFill>
            <a:schemeClr val="bg1"/>
          </a:solidFill>
          <a:ln w="6350" cap="flat" cmpd="sng" algn="ctr">
            <a:solidFill>
              <a:srgbClr val="FF0000"/>
            </a:solidFill>
            <a:prstDash val="solid"/>
            <a:miter lim="800000"/>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defTabSz="431191"/>
            <a:r>
              <a:rPr kumimoji="0" lang="ja-JP" altLang="en-US" sz="1697" dirty="0">
                <a:solidFill>
                  <a:prstClr val="black"/>
                </a:solidFill>
                <a:latin typeface="Meiryo UI"/>
                <a:ea typeface="Meiryo UI"/>
              </a:rPr>
              <a:t>令和</a:t>
            </a:r>
            <a:r>
              <a:rPr kumimoji="0" lang="en-US" altLang="ja-JP" sz="1697" dirty="0">
                <a:solidFill>
                  <a:prstClr val="black"/>
                </a:solidFill>
                <a:latin typeface="Meiryo UI"/>
                <a:ea typeface="Meiryo UI"/>
              </a:rPr>
              <a:t>5</a:t>
            </a:r>
            <a:r>
              <a:rPr kumimoji="0" lang="ja-JP" altLang="en-US" sz="1697" dirty="0">
                <a:solidFill>
                  <a:prstClr val="black"/>
                </a:solidFill>
                <a:latin typeface="Meiryo UI"/>
                <a:ea typeface="Meiryo UI"/>
              </a:rPr>
              <a:t>年度</a:t>
            </a:r>
            <a:endParaRPr kumimoji="0" sz="1697" dirty="0">
              <a:solidFill>
                <a:prstClr val="black"/>
              </a:solidFill>
              <a:latin typeface="Meiryo UI"/>
              <a:ea typeface="Meiryo UI"/>
            </a:endParaRPr>
          </a:p>
        </p:txBody>
      </p:sp>
      <p:sp>
        <p:nvSpPr>
          <p:cNvPr id="1171" name="テキスト ボックス 128"/>
          <p:cNvSpPr txBox="1"/>
          <p:nvPr/>
        </p:nvSpPr>
        <p:spPr>
          <a:xfrm>
            <a:off x="8243608" y="3831046"/>
            <a:ext cx="1283596" cy="353495"/>
          </a:xfrm>
          <a:prstGeom prst="rect">
            <a:avLst/>
          </a:prstGeom>
          <a:solidFill>
            <a:schemeClr val="bg1"/>
          </a:solidFill>
          <a:ln w="6350" cap="flat" cmpd="sng" algn="ctr">
            <a:solidFill>
              <a:srgbClr val="FF0000"/>
            </a:solidFill>
            <a:prstDash val="solid"/>
            <a:miter lim="800000"/>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defTabSz="431191"/>
            <a:r>
              <a:rPr kumimoji="0" lang="ja-JP" altLang="en-US" sz="1697" dirty="0">
                <a:solidFill>
                  <a:prstClr val="black"/>
                </a:solidFill>
                <a:latin typeface="Meiryo UI"/>
                <a:ea typeface="Meiryo UI"/>
              </a:rPr>
              <a:t>令和</a:t>
            </a:r>
            <a:r>
              <a:rPr kumimoji="0" lang="en-US" altLang="ja-JP" sz="1697" dirty="0">
                <a:solidFill>
                  <a:prstClr val="black"/>
                </a:solidFill>
                <a:latin typeface="Meiryo UI"/>
                <a:ea typeface="Meiryo UI"/>
              </a:rPr>
              <a:t>6</a:t>
            </a:r>
            <a:r>
              <a:rPr kumimoji="0" lang="ja-JP" altLang="en-US" sz="1697" dirty="0">
                <a:solidFill>
                  <a:prstClr val="black"/>
                </a:solidFill>
                <a:latin typeface="Meiryo UI"/>
                <a:ea typeface="Meiryo UI"/>
              </a:rPr>
              <a:t>年度</a:t>
            </a:r>
            <a:endParaRPr kumimoji="0" sz="1697" dirty="0">
              <a:solidFill>
                <a:prstClr val="black"/>
              </a:solidFill>
              <a:latin typeface="Meiryo UI"/>
              <a:ea typeface="Meiryo UI"/>
            </a:endParaRPr>
          </a:p>
        </p:txBody>
      </p:sp>
      <p:sp>
        <p:nvSpPr>
          <p:cNvPr id="1173" name="正方形/長方形 148"/>
          <p:cNvSpPr/>
          <p:nvPr/>
        </p:nvSpPr>
        <p:spPr>
          <a:xfrm>
            <a:off x="5181242" y="1092694"/>
            <a:ext cx="5048479" cy="482827"/>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defTabSz="308001">
              <a:defRPr/>
            </a:pPr>
            <a:r>
              <a:rPr lang="ja-JP" altLang="en-US" sz="1509" b="1" dirty="0">
                <a:solidFill>
                  <a:prstClr val="white"/>
                </a:solidFill>
                <a:latin typeface="Meiryo UI" panose="020B0604030504040204" pitchFamily="50" charset="-128"/>
                <a:ea typeface="Meiryo UI" panose="020B0604030504040204" pitchFamily="50" charset="-128"/>
              </a:rPr>
              <a:t>市域内全８中学校における地域クラブ活動の実施</a:t>
            </a:r>
          </a:p>
        </p:txBody>
      </p:sp>
      <p:sp>
        <p:nvSpPr>
          <p:cNvPr id="1174" name="矢印: 上下 1"/>
          <p:cNvSpPr/>
          <p:nvPr/>
        </p:nvSpPr>
        <p:spPr>
          <a:xfrm>
            <a:off x="4708826" y="3390157"/>
            <a:ext cx="265041" cy="2346218"/>
          </a:xfrm>
          <a:prstGeom prst="upDown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white"/>
              </a:solidFill>
              <a:latin typeface="Calibri"/>
              <a:ea typeface="游ゴシック" panose="020B0400000000000000" pitchFamily="50" charset="-128"/>
            </a:endParaRPr>
          </a:p>
        </p:txBody>
      </p:sp>
      <p:sp>
        <p:nvSpPr>
          <p:cNvPr id="1175" name="テキスト ボックス 115"/>
          <p:cNvSpPr txBox="1"/>
          <p:nvPr/>
        </p:nvSpPr>
        <p:spPr>
          <a:xfrm>
            <a:off x="4463278" y="4275375"/>
            <a:ext cx="717963" cy="411779"/>
          </a:xfrm>
          <a:prstGeom prst="rect">
            <a:avLst/>
          </a:prstGeom>
          <a:noFill/>
        </p:spPr>
        <p:txBody>
          <a:bodyPr wrap="square" rtlCol="0">
            <a:spAutoFit/>
          </a:bodyPr>
          <a:lstStyle/>
          <a:p>
            <a:pPr algn="ctr" defTabSz="431191"/>
            <a:r>
              <a:rPr kumimoji="0" lang="ja-JP" altLang="en-US" sz="1038" dirty="0">
                <a:solidFill>
                  <a:prstClr val="black"/>
                </a:solidFill>
                <a:latin typeface="Meiryo UI"/>
                <a:ea typeface="Meiryo UI"/>
              </a:rPr>
              <a:t>説明会</a:t>
            </a:r>
            <a:endParaRPr kumimoji="0" lang="en-US" altLang="ja-JP" sz="1038" dirty="0">
              <a:solidFill>
                <a:prstClr val="black"/>
              </a:solidFill>
              <a:latin typeface="Meiryo UI"/>
              <a:ea typeface="Meiryo UI"/>
            </a:endParaRPr>
          </a:p>
          <a:p>
            <a:pPr algn="ctr" defTabSz="431191"/>
            <a:r>
              <a:rPr kumimoji="0" lang="ja-JP" altLang="en-US" sz="1038" dirty="0">
                <a:solidFill>
                  <a:prstClr val="black"/>
                </a:solidFill>
                <a:latin typeface="Meiryo UI"/>
                <a:ea typeface="Meiryo UI"/>
              </a:rPr>
              <a:t>アンケート</a:t>
            </a:r>
            <a:endParaRPr kumimoji="0" lang="en-US" altLang="ja-JP" sz="1038" dirty="0">
              <a:solidFill>
                <a:prstClr val="black"/>
              </a:solidFill>
              <a:latin typeface="Meiryo UI"/>
              <a:ea typeface="Meiryo UI"/>
            </a:endParaRPr>
          </a:p>
        </p:txBody>
      </p:sp>
      <p:sp>
        <p:nvSpPr>
          <p:cNvPr id="1176" name="テキスト ボックス 128"/>
          <p:cNvSpPr txBox="1"/>
          <p:nvPr/>
        </p:nvSpPr>
        <p:spPr>
          <a:xfrm>
            <a:off x="586488" y="3550939"/>
            <a:ext cx="810685" cy="353495"/>
          </a:xfrm>
          <a:prstGeom prst="rect">
            <a:avLst/>
          </a:prstGeom>
          <a:solidFill>
            <a:srgbClr val="FECCCC"/>
          </a:solidFill>
          <a:ln w="6350" cap="flat" cmpd="sng" algn="ctr">
            <a:solidFill>
              <a:srgbClr val="FF0000"/>
            </a:solidFill>
            <a:prstDash val="solid"/>
            <a:miter lim="800000"/>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defTabSz="431191"/>
            <a:r>
              <a:rPr kumimoji="0" lang="ja-JP" altLang="en-US" sz="1697" dirty="0">
                <a:solidFill>
                  <a:prstClr val="black"/>
                </a:solidFill>
                <a:latin typeface="Meiryo UI"/>
                <a:ea typeface="Meiryo UI"/>
              </a:rPr>
              <a:t>学校</a:t>
            </a:r>
            <a:endParaRPr kumimoji="0" sz="1697" dirty="0">
              <a:solidFill>
                <a:prstClr val="black"/>
              </a:solidFill>
              <a:latin typeface="Meiryo UI"/>
              <a:ea typeface="Meiryo UI"/>
            </a:endParaRPr>
          </a:p>
        </p:txBody>
      </p:sp>
      <p:sp>
        <p:nvSpPr>
          <p:cNvPr id="1177" name="正方形/長方形 113"/>
          <p:cNvSpPr/>
          <p:nvPr/>
        </p:nvSpPr>
        <p:spPr>
          <a:xfrm>
            <a:off x="2546868" y="2146397"/>
            <a:ext cx="2481993" cy="1177712"/>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defTabSz="431191"/>
            <a:r>
              <a:rPr kumimoji="0" lang="en-US" altLang="ja-JP" sz="1131" dirty="0">
                <a:solidFill>
                  <a:prstClr val="black"/>
                </a:solidFill>
                <a:latin typeface="UD デジタル 教科書体 NK-B" panose="02020700000000000000" pitchFamily="18" charset="-128"/>
                <a:ea typeface="UD デジタル 教科書体 NK-B" panose="02020700000000000000" pitchFamily="18" charset="-128"/>
              </a:rPr>
              <a:t>【</a:t>
            </a:r>
            <a:r>
              <a:rPr kumimoji="0" lang="ja-JP" altLang="en-US" sz="1131" dirty="0">
                <a:solidFill>
                  <a:prstClr val="black"/>
                </a:solidFill>
                <a:latin typeface="Meiryo UI"/>
                <a:ea typeface="Meiryo UI"/>
              </a:rPr>
              <a:t>運営主体として</a:t>
            </a:r>
            <a:r>
              <a:rPr kumimoji="0" lang="en-US" altLang="ja-JP" sz="1131" dirty="0">
                <a:solidFill>
                  <a:prstClr val="black"/>
                </a:solidFill>
                <a:latin typeface="Meiryo UI"/>
                <a:ea typeface="Meiryo UI"/>
              </a:rPr>
              <a:t>】</a:t>
            </a:r>
          </a:p>
          <a:p>
            <a:pPr defTabSz="431191"/>
            <a:r>
              <a:rPr kumimoji="0" lang="ja-JP" altLang="en-US" sz="1131" dirty="0">
                <a:solidFill>
                  <a:prstClr val="black"/>
                </a:solidFill>
                <a:latin typeface="Meiryo UI"/>
                <a:ea typeface="Meiryo UI"/>
              </a:rPr>
              <a:t>　</a:t>
            </a:r>
            <a:r>
              <a:rPr kumimoji="0" lang="ja-JP" altLang="en-US" sz="1103" dirty="0">
                <a:solidFill>
                  <a:prstClr val="black"/>
                </a:solidFill>
                <a:latin typeface="Meiryo UI"/>
                <a:ea typeface="Meiryo UI"/>
              </a:rPr>
              <a:t>指導者派遣　指導者研修　勤怠管理　</a:t>
            </a:r>
            <a:endParaRPr kumimoji="0" lang="en-US" altLang="ja-JP" sz="1103" dirty="0">
              <a:solidFill>
                <a:prstClr val="black"/>
              </a:solidFill>
              <a:latin typeface="Meiryo UI"/>
              <a:ea typeface="Meiryo UI"/>
            </a:endParaRPr>
          </a:p>
          <a:p>
            <a:pPr defTabSz="431191"/>
            <a:r>
              <a:rPr kumimoji="0" lang="ja-JP" altLang="en-US" sz="1103" dirty="0">
                <a:solidFill>
                  <a:prstClr val="black"/>
                </a:solidFill>
                <a:latin typeface="Meiryo UI"/>
                <a:ea typeface="Meiryo UI"/>
              </a:rPr>
              <a:t>　スケジュール調整　学校とのやりとり　</a:t>
            </a:r>
            <a:endParaRPr kumimoji="0" lang="en-US" altLang="ja-JP" sz="1103" dirty="0">
              <a:solidFill>
                <a:prstClr val="black"/>
              </a:solidFill>
              <a:latin typeface="Meiryo UI"/>
              <a:ea typeface="Meiryo UI"/>
            </a:endParaRPr>
          </a:p>
          <a:p>
            <a:pPr defTabSz="431191"/>
            <a:r>
              <a:rPr kumimoji="0" lang="en-US" altLang="ja-JP" sz="1103" dirty="0">
                <a:solidFill>
                  <a:prstClr val="black"/>
                </a:solidFill>
                <a:latin typeface="Meiryo UI"/>
                <a:ea typeface="Meiryo UI"/>
              </a:rPr>
              <a:t>  </a:t>
            </a:r>
            <a:r>
              <a:rPr kumimoji="0" lang="ja-JP" altLang="en-US" sz="1103" dirty="0">
                <a:solidFill>
                  <a:prstClr val="black"/>
                </a:solidFill>
                <a:latin typeface="Meiryo UI"/>
                <a:ea typeface="Meiryo UI"/>
              </a:rPr>
              <a:t>トラブル・けが対応　出欠確認　保護</a:t>
            </a:r>
            <a:endParaRPr kumimoji="0" lang="en-US" altLang="ja-JP" sz="1103" dirty="0">
              <a:solidFill>
                <a:prstClr val="black"/>
              </a:solidFill>
              <a:latin typeface="Meiryo UI"/>
              <a:ea typeface="Meiryo UI"/>
            </a:endParaRPr>
          </a:p>
          <a:p>
            <a:pPr defTabSz="431191"/>
            <a:r>
              <a:rPr kumimoji="0" lang="en-US" altLang="ja-JP" sz="1103" dirty="0">
                <a:solidFill>
                  <a:prstClr val="black"/>
                </a:solidFill>
                <a:latin typeface="Meiryo UI"/>
                <a:ea typeface="Meiryo UI"/>
              </a:rPr>
              <a:t>  </a:t>
            </a:r>
            <a:r>
              <a:rPr kumimoji="0" lang="ja-JP" altLang="en-US" sz="1103" dirty="0">
                <a:solidFill>
                  <a:prstClr val="black"/>
                </a:solidFill>
                <a:latin typeface="Meiryo UI"/>
                <a:ea typeface="Meiryo UI"/>
              </a:rPr>
              <a:t>者・生徒への連絡　保護者説明会　</a:t>
            </a:r>
            <a:endParaRPr kumimoji="0" lang="en-US" altLang="ja-JP" sz="1103" dirty="0">
              <a:solidFill>
                <a:prstClr val="black"/>
              </a:solidFill>
              <a:latin typeface="Meiryo UI"/>
              <a:ea typeface="Meiryo UI"/>
            </a:endParaRPr>
          </a:p>
          <a:p>
            <a:pPr defTabSz="431191"/>
            <a:r>
              <a:rPr kumimoji="0" lang="ja-JP" altLang="en-US" sz="1103" dirty="0">
                <a:solidFill>
                  <a:prstClr val="black"/>
                </a:solidFill>
                <a:latin typeface="Meiryo UI"/>
                <a:ea typeface="Meiryo UI"/>
              </a:rPr>
              <a:t>　保険手配　謝金支払い</a:t>
            </a:r>
            <a:endParaRPr kumimoji="0" lang="en-US" altLang="ja-JP" sz="1103" dirty="0">
              <a:solidFill>
                <a:prstClr val="black"/>
              </a:solidFill>
              <a:latin typeface="Meiryo UI"/>
              <a:ea typeface="Meiryo UI"/>
            </a:endParaRPr>
          </a:p>
          <a:p>
            <a:pPr defTabSz="431191"/>
            <a:endParaRPr kumimoji="0" lang="en-US" altLang="ja-JP" sz="1131" dirty="0">
              <a:solidFill>
                <a:prstClr val="black"/>
              </a:solidFill>
              <a:latin typeface="UD デジタル 教科書体 NK-B" panose="02020700000000000000" pitchFamily="18" charset="-128"/>
              <a:ea typeface="UD デジタル 教科書体 NK-B" panose="02020700000000000000" pitchFamily="18" charset="-128"/>
            </a:endParaRPr>
          </a:p>
          <a:p>
            <a:pPr defTabSz="431191"/>
            <a:endParaRPr kumimoji="0" lang="ja-JP" altLang="en-US" sz="1320"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1178" name="テキスト ボックス 115"/>
          <p:cNvSpPr txBox="1"/>
          <p:nvPr/>
        </p:nvSpPr>
        <p:spPr>
          <a:xfrm>
            <a:off x="1058010" y="3328908"/>
            <a:ext cx="1360673" cy="252057"/>
          </a:xfrm>
          <a:prstGeom prst="rect">
            <a:avLst/>
          </a:prstGeom>
          <a:noFill/>
        </p:spPr>
        <p:txBody>
          <a:bodyPr wrap="square" rtlCol="0">
            <a:spAutoFit/>
          </a:bodyPr>
          <a:lstStyle/>
          <a:p>
            <a:pPr defTabSz="431191"/>
            <a:r>
              <a:rPr kumimoji="0" lang="ja-JP" altLang="en-US" sz="1038" dirty="0">
                <a:solidFill>
                  <a:prstClr val="black"/>
                </a:solidFill>
                <a:latin typeface="Meiryo UI"/>
                <a:ea typeface="Meiryo UI"/>
              </a:rPr>
              <a:t>子どものニーズ調査</a:t>
            </a:r>
            <a:endParaRPr kumimoji="0" lang="en-US" altLang="ja-JP" sz="1038" dirty="0">
              <a:solidFill>
                <a:prstClr val="black"/>
              </a:solidFill>
              <a:latin typeface="Meiryo UI"/>
              <a:ea typeface="Meiryo UI"/>
            </a:endParaRPr>
          </a:p>
        </p:txBody>
      </p:sp>
      <p:sp>
        <p:nvSpPr>
          <p:cNvPr id="72" name="テキスト ボックス 71">
            <a:extLst>
              <a:ext uri="{FF2B5EF4-FFF2-40B4-BE49-F238E27FC236}">
                <a16:creationId xmlns:a16="http://schemas.microsoft.com/office/drawing/2014/main" id="{CA29A5E5-0301-4788-81FC-35FECD12D261}"/>
              </a:ext>
            </a:extLst>
          </p:cNvPr>
          <p:cNvSpPr txBox="1"/>
          <p:nvPr/>
        </p:nvSpPr>
        <p:spPr>
          <a:xfrm>
            <a:off x="6307818" y="7067158"/>
            <a:ext cx="4068743" cy="228076"/>
          </a:xfrm>
          <a:prstGeom prst="rect">
            <a:avLst/>
          </a:prstGeom>
          <a:noFill/>
        </p:spPr>
        <p:txBody>
          <a:bodyPr wrap="none" rtlCol="0">
            <a:spAutoFit/>
          </a:bodyPr>
          <a:lstStyle/>
          <a:p>
            <a:pPr defTabSz="504200"/>
            <a:r>
              <a:rPr lang="en-US" altLang="ja-JP" sz="882" dirty="0">
                <a:solidFill>
                  <a:prstClr val="black"/>
                </a:solidFill>
                <a:latin typeface="Meiryo UI" panose="020B0604030504040204" pitchFamily="50" charset="-128"/>
                <a:ea typeface="Meiryo UI" panose="020B0604030504040204" pitchFamily="50" charset="-128"/>
              </a:rPr>
              <a:t>※</a:t>
            </a:r>
            <a:r>
              <a:rPr lang="ja-JP" altLang="en-US" sz="882" dirty="0">
                <a:solidFill>
                  <a:prstClr val="black"/>
                </a:solidFill>
                <a:latin typeface="Meiryo UI" panose="020B0604030504040204" pitchFamily="50" charset="-128"/>
                <a:ea typeface="Meiryo UI" panose="020B0604030504040204" pitchFamily="50" charset="-128"/>
              </a:rPr>
              <a:t>令和５年度末時点で作成したものであり、今後、内容が変更される場合があります。</a:t>
            </a:r>
          </a:p>
        </p:txBody>
      </p:sp>
      <p:sp>
        <p:nvSpPr>
          <p:cNvPr id="74" name="スライド番号プレースホルダー 6">
            <a:extLst>
              <a:ext uri="{FF2B5EF4-FFF2-40B4-BE49-F238E27FC236}">
                <a16:creationId xmlns:a16="http://schemas.microsoft.com/office/drawing/2014/main" id="{615F7103-79D9-410D-BDBB-8A7670713898}"/>
              </a:ext>
            </a:extLst>
          </p:cNvPr>
          <p:cNvSpPr>
            <a:spLocks noGrp="1"/>
          </p:cNvSpPr>
          <p:nvPr>
            <p:ph type="sldNum" sz="quarter" idx="12"/>
          </p:nvPr>
        </p:nvSpPr>
        <p:spPr>
          <a:xfrm>
            <a:off x="9960251" y="7203716"/>
            <a:ext cx="377027" cy="276999"/>
          </a:xfrm>
        </p:spPr>
        <p:txBody>
          <a:bodyPr wrap="none">
            <a:spAutoFit/>
          </a:bodyPr>
          <a:lstStyle/>
          <a:p>
            <a:r>
              <a:rPr kumimoji="1" lang="en-US" altLang="ja-JP" sz="1200" dirty="0">
                <a:solidFill>
                  <a:schemeClr val="tx1"/>
                </a:solidFill>
                <a:latin typeface="Meiryo UI" panose="020B0604030504040204" pitchFamily="50" charset="-128"/>
                <a:ea typeface="Meiryo UI" panose="020B0604030504040204" pitchFamily="50" charset="-128"/>
              </a:rPr>
              <a:t>17</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79716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片側の 2 つの角を丸めた四角形 4"/>
          <p:cNvSpPr/>
          <p:nvPr/>
        </p:nvSpPr>
        <p:spPr>
          <a:xfrm flipV="1">
            <a:off x="652381" y="569751"/>
            <a:ext cx="1782524" cy="654804"/>
          </a:xfrm>
          <a:prstGeom prst="round2Same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41" tIns="43121" rIns="86241" bIns="43121" numCol="1" spcCol="0" rtlCol="0" fromWordArt="0" anchor="ctr" anchorCtr="0" forceAA="0" compatLnSpc="1">
            <a:prstTxWarp prst="textNoShape">
              <a:avLst/>
            </a:prstTxWarp>
            <a:noAutofit/>
          </a:bodyPr>
          <a:lstStyle/>
          <a:p>
            <a:pPr algn="ctr" defTabSz="308001">
              <a:defRPr/>
            </a:pPr>
            <a:endParaRPr lang="ja-JP" altLang="en-US" sz="1077" dirty="0">
              <a:solidFill>
                <a:prstClr val="white"/>
              </a:solidFill>
              <a:latin typeface="Calibri" panose="020F0502020204030204"/>
              <a:ea typeface="游ゴシック" panose="020B0400000000000000" pitchFamily="50" charset="-128"/>
            </a:endParaRPr>
          </a:p>
        </p:txBody>
      </p:sp>
      <p:sp>
        <p:nvSpPr>
          <p:cNvPr id="6" name="テキスト ボックス 5"/>
          <p:cNvSpPr txBox="1"/>
          <p:nvPr/>
        </p:nvSpPr>
        <p:spPr>
          <a:xfrm>
            <a:off x="694822" y="696123"/>
            <a:ext cx="1697640" cy="392543"/>
          </a:xfrm>
          <a:prstGeom prst="rect">
            <a:avLst/>
          </a:prstGeom>
          <a:noFill/>
        </p:spPr>
        <p:txBody>
          <a:bodyPr wrap="square" rtlCol="0">
            <a:spAutoFit/>
          </a:bodyPr>
          <a:lstStyle/>
          <a:p>
            <a:pPr algn="ctr" defTabSz="308001">
              <a:defRPr/>
            </a:pPr>
            <a:r>
              <a:rPr lang="ja-JP" altLang="en-US" sz="1951" b="1" dirty="0">
                <a:solidFill>
                  <a:prstClr val="white"/>
                </a:solidFill>
                <a:latin typeface="Meiryo UI" panose="020B0604030504040204" pitchFamily="50" charset="-128"/>
                <a:ea typeface="Meiryo UI" panose="020B0604030504040204" pitchFamily="50" charset="-128"/>
              </a:rPr>
              <a:t>守口市</a:t>
            </a:r>
            <a:r>
              <a:rPr lang="en-US" altLang="ja-JP" sz="1951" b="1" dirty="0">
                <a:solidFill>
                  <a:prstClr val="white"/>
                </a:solidFill>
                <a:latin typeface="Meiryo UI" panose="020B0604030504040204" pitchFamily="50" charset="-128"/>
                <a:ea typeface="Meiryo UI" panose="020B0604030504040204" pitchFamily="50" charset="-128"/>
              </a:rPr>
              <a:t>(</a:t>
            </a:r>
            <a:r>
              <a:rPr lang="ja-JP" altLang="en-US" sz="1951" b="1" dirty="0">
                <a:solidFill>
                  <a:prstClr val="white"/>
                </a:solidFill>
                <a:latin typeface="Meiryo UI" panose="020B0604030504040204" pitchFamily="50" charset="-128"/>
                <a:ea typeface="Meiryo UI" panose="020B0604030504040204" pitchFamily="50" charset="-128"/>
              </a:rPr>
              <a:t>継続</a:t>
            </a:r>
            <a:r>
              <a:rPr lang="en-US" altLang="ja-JP" sz="1951" b="1" dirty="0">
                <a:solidFill>
                  <a:prstClr val="white"/>
                </a:solidFill>
                <a:latin typeface="Meiryo UI" panose="020B0604030504040204" pitchFamily="50" charset="-128"/>
                <a:ea typeface="Meiryo UI" panose="020B0604030504040204" pitchFamily="50" charset="-128"/>
              </a:rPr>
              <a:t>)</a:t>
            </a:r>
            <a:endParaRPr lang="ja-JP" altLang="en-US" sz="1951" b="1" dirty="0">
              <a:solidFill>
                <a:prstClr val="white"/>
              </a:solidFill>
              <a:latin typeface="Meiryo UI" panose="020B0604030504040204" pitchFamily="50" charset="-128"/>
              <a:ea typeface="Meiryo UI" panose="020B0604030504040204" pitchFamily="50" charset="-128"/>
            </a:endParaRPr>
          </a:p>
        </p:txBody>
      </p:sp>
      <p:cxnSp>
        <p:nvCxnSpPr>
          <p:cNvPr id="10" name="直線コネクタ 9"/>
          <p:cNvCxnSpPr/>
          <p:nvPr/>
        </p:nvCxnSpPr>
        <p:spPr>
          <a:xfrm>
            <a:off x="2482491" y="570133"/>
            <a:ext cx="7484062" cy="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2479965" y="1212103"/>
            <a:ext cx="7484062" cy="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2495550" y="589347"/>
            <a:ext cx="4038285" cy="676917"/>
          </a:xfrm>
          <a:prstGeom prst="rect">
            <a:avLst/>
          </a:prstGeom>
          <a:noFill/>
          <a:ln>
            <a:noFill/>
          </a:ln>
        </p:spPr>
        <p:txBody>
          <a:bodyPr wrap="none" rtlCol="0">
            <a:spAutoFit/>
          </a:bodyPr>
          <a:lstStyle/>
          <a:p>
            <a:pPr defTabSz="308001">
              <a:defRPr/>
            </a:pPr>
            <a:r>
              <a:rPr lang="ja-JP" altLang="en-US" sz="1103" b="1" dirty="0">
                <a:solidFill>
                  <a:srgbClr val="FFC000"/>
                </a:solidFill>
                <a:latin typeface="Meiryo UI" panose="020B0604030504040204" pitchFamily="50" charset="-128"/>
                <a:ea typeface="Meiryo UI" panose="020B0604030504040204" pitchFamily="50" charset="-128"/>
              </a:rPr>
              <a:t>令和６年度地域スポーツクラブ活動体制整備事業</a:t>
            </a:r>
            <a:endParaRPr lang="en-US" altLang="ja-JP" sz="1077" b="1" dirty="0">
              <a:solidFill>
                <a:srgbClr val="FFC000"/>
              </a:solidFill>
              <a:latin typeface="Meiryo UI" panose="020B0604030504040204" pitchFamily="50" charset="-128"/>
              <a:ea typeface="Meiryo UI" panose="020B0604030504040204" pitchFamily="50" charset="-128"/>
            </a:endParaRPr>
          </a:p>
          <a:p>
            <a:pPr defTabSz="308001">
              <a:defRPr/>
            </a:pPr>
            <a:r>
              <a:rPr lang="ja-JP" altLang="en-US" sz="1348" dirty="0">
                <a:solidFill>
                  <a:prstClr val="black"/>
                </a:solidFill>
                <a:latin typeface="Meiryo UI" panose="020B0604030504040204" pitchFamily="50" charset="-128"/>
                <a:ea typeface="Meiryo UI" panose="020B0604030504040204" pitchFamily="50" charset="-128"/>
              </a:rPr>
              <a:t>　</a:t>
            </a:r>
            <a:r>
              <a:rPr lang="ja-JP" altLang="en-US" sz="1348" b="1" dirty="0">
                <a:solidFill>
                  <a:srgbClr val="FF0000"/>
                </a:solidFill>
                <a:latin typeface="Meiryo UI" panose="020B0604030504040204" pitchFamily="50" charset="-128"/>
                <a:ea typeface="Meiryo UI" panose="020B0604030504040204" pitchFamily="50" charset="-128"/>
              </a:rPr>
              <a:t>● 地域人材を確保・マッチング</a:t>
            </a:r>
            <a:r>
              <a:rPr lang="ja-JP" altLang="en-US" sz="1077" dirty="0">
                <a:solidFill>
                  <a:prstClr val="black"/>
                </a:solidFill>
                <a:latin typeface="Meiryo UI" panose="020B0604030504040204" pitchFamily="50" charset="-128"/>
                <a:ea typeface="Meiryo UI" panose="020B0604030504040204" pitchFamily="50" charset="-128"/>
              </a:rPr>
              <a:t>する仕組みの構築</a:t>
            </a:r>
            <a:endParaRPr lang="en-US" altLang="ja-JP" sz="1077"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1348" b="1" dirty="0">
                <a:solidFill>
                  <a:srgbClr val="FF0000"/>
                </a:solidFill>
                <a:latin typeface="Meiryo UI" panose="020B0604030504040204" pitchFamily="50" charset="-128"/>
                <a:ea typeface="Meiryo UI" panose="020B0604030504040204" pitchFamily="50" charset="-128"/>
              </a:rPr>
              <a:t>　● 生徒・教師にとって望ましい</a:t>
            </a:r>
            <a:r>
              <a:rPr lang="ja-JP" altLang="en-US" sz="1077" dirty="0">
                <a:solidFill>
                  <a:prstClr val="black"/>
                </a:solidFill>
                <a:latin typeface="Meiryo UI" panose="020B0604030504040204" pitchFamily="50" charset="-128"/>
                <a:ea typeface="Meiryo UI" panose="020B0604030504040204" pitchFamily="50" charset="-128"/>
              </a:rPr>
              <a:t>持続可能な運営団体の確保</a:t>
            </a:r>
            <a:endParaRPr lang="en-US" altLang="ja-JP" sz="1077" dirty="0">
              <a:solidFill>
                <a:prstClr val="black"/>
              </a:solidFill>
              <a:latin typeface="Meiryo UI" panose="020B0604030504040204" pitchFamily="50" charset="-128"/>
              <a:ea typeface="Meiryo UI" panose="020B0604030504040204" pitchFamily="50" charset="-128"/>
            </a:endParaRPr>
          </a:p>
        </p:txBody>
      </p:sp>
      <p:grpSp>
        <p:nvGrpSpPr>
          <p:cNvPr id="2" name="グループ化 1">
            <a:extLst>
              <a:ext uri="{FF2B5EF4-FFF2-40B4-BE49-F238E27FC236}">
                <a16:creationId xmlns:a16="http://schemas.microsoft.com/office/drawing/2014/main" id="{E17FFBA5-F571-347D-897E-EA5A0D933863}"/>
              </a:ext>
            </a:extLst>
          </p:cNvPr>
          <p:cNvGrpSpPr/>
          <p:nvPr/>
        </p:nvGrpSpPr>
        <p:grpSpPr>
          <a:xfrm>
            <a:off x="671416" y="570132"/>
            <a:ext cx="9369607" cy="6402578"/>
            <a:chOff x="403898" y="366853"/>
            <a:chExt cx="9934556" cy="6788627"/>
          </a:xfrm>
        </p:grpSpPr>
        <p:grpSp>
          <p:nvGrpSpPr>
            <p:cNvPr id="7" name="グループ化 6">
              <a:extLst>
                <a:ext uri="{FF2B5EF4-FFF2-40B4-BE49-F238E27FC236}">
                  <a16:creationId xmlns:a16="http://schemas.microsoft.com/office/drawing/2014/main" id="{9693FAFF-F09A-F7D9-FDF8-D163F2238330}"/>
                </a:ext>
              </a:extLst>
            </p:cNvPr>
            <p:cNvGrpSpPr/>
            <p:nvPr/>
          </p:nvGrpSpPr>
          <p:grpSpPr>
            <a:xfrm>
              <a:off x="2321495" y="366853"/>
              <a:ext cx="7938000" cy="680679"/>
              <a:chOff x="3715431" y="223589"/>
              <a:chExt cx="8910036" cy="969292"/>
            </a:xfrm>
          </p:grpSpPr>
          <p:cxnSp>
            <p:nvCxnSpPr>
              <p:cNvPr id="96" name="直線コネクタ 95">
                <a:extLst>
                  <a:ext uri="{FF2B5EF4-FFF2-40B4-BE49-F238E27FC236}">
                    <a16:creationId xmlns:a16="http://schemas.microsoft.com/office/drawing/2014/main" id="{3F4E5F17-938E-3DC1-F72B-A8E875526003}"/>
                  </a:ext>
                </a:extLst>
              </p:cNvPr>
              <p:cNvCxnSpPr/>
              <p:nvPr/>
            </p:nvCxnSpPr>
            <p:spPr>
              <a:xfrm>
                <a:off x="3718438" y="223589"/>
                <a:ext cx="8907029" cy="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9B40AB4B-8CD9-A24B-7ADC-006BCC5B88ED}"/>
                  </a:ext>
                </a:extLst>
              </p:cNvPr>
              <p:cNvCxnSpPr/>
              <p:nvPr/>
            </p:nvCxnSpPr>
            <p:spPr>
              <a:xfrm>
                <a:off x="3715431" y="1192881"/>
                <a:ext cx="8907029" cy="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2" name="グループ化 11">
              <a:extLst>
                <a:ext uri="{FF2B5EF4-FFF2-40B4-BE49-F238E27FC236}">
                  <a16:creationId xmlns:a16="http://schemas.microsoft.com/office/drawing/2014/main" id="{CBC92710-6D90-F2BB-7F69-B26B9CC07F1C}"/>
                </a:ext>
              </a:extLst>
            </p:cNvPr>
            <p:cNvGrpSpPr/>
            <p:nvPr/>
          </p:nvGrpSpPr>
          <p:grpSpPr>
            <a:xfrm>
              <a:off x="403898" y="1198023"/>
              <a:ext cx="4470357" cy="4711941"/>
              <a:chOff x="98325" y="1189383"/>
              <a:chExt cx="6187916" cy="6596715"/>
            </a:xfrm>
          </p:grpSpPr>
          <p:sp>
            <p:nvSpPr>
              <p:cNvPr id="94" name="正方形/長方形 93">
                <a:extLst>
                  <a:ext uri="{FF2B5EF4-FFF2-40B4-BE49-F238E27FC236}">
                    <a16:creationId xmlns:a16="http://schemas.microsoft.com/office/drawing/2014/main" id="{FD9F87F4-F204-F876-517F-76C81F8E9375}"/>
                  </a:ext>
                </a:extLst>
              </p:cNvPr>
              <p:cNvSpPr/>
              <p:nvPr/>
            </p:nvSpPr>
            <p:spPr>
              <a:xfrm>
                <a:off x="98325" y="1873385"/>
                <a:ext cx="6187916" cy="5912713"/>
              </a:xfrm>
              <a:prstGeom prst="rect">
                <a:avLst/>
              </a:prstGeom>
              <a:solidFill>
                <a:schemeClr val="accent2">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t" anchorCtr="0"/>
              <a:lstStyle/>
              <a:p>
                <a:pPr defTabSz="308001">
                  <a:defRPr/>
                </a:pPr>
                <a:endParaRPr lang="en-US" altLang="ja-JP" sz="661"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1213" dirty="0">
                    <a:solidFill>
                      <a:prstClr val="black"/>
                    </a:solidFill>
                    <a:latin typeface="Meiryo UI" panose="020B0604030504040204" pitchFamily="50" charset="-128"/>
                    <a:ea typeface="Meiryo UI" panose="020B0604030504040204" pitchFamily="50" charset="-128"/>
                  </a:rPr>
                  <a:t>　　　　　</a:t>
                </a:r>
                <a:r>
                  <a:rPr lang="ja-JP" altLang="en-US" sz="1617" dirty="0">
                    <a:solidFill>
                      <a:prstClr val="black"/>
                    </a:solidFill>
                    <a:latin typeface="Meiryo UI" panose="020B0604030504040204" pitchFamily="50" charset="-128"/>
                    <a:ea typeface="Meiryo UI" panose="020B0604030504040204" pitchFamily="50" charset="-128"/>
                  </a:rPr>
                  <a:t>サッカー部における休日の地域移行</a:t>
                </a:r>
                <a:r>
                  <a:rPr lang="en-US" altLang="ja-JP" sz="1617" dirty="0">
                    <a:solidFill>
                      <a:prstClr val="black"/>
                    </a:solidFill>
                    <a:latin typeface="Meiryo UI" panose="020B0604030504040204" pitchFamily="50" charset="-128"/>
                    <a:ea typeface="Meiryo UI" panose="020B0604030504040204" pitchFamily="50" charset="-128"/>
                  </a:rPr>
                  <a:t>(</a:t>
                </a:r>
                <a:r>
                  <a:rPr lang="ja-JP" altLang="en-US" sz="1617" dirty="0">
                    <a:solidFill>
                      <a:prstClr val="black"/>
                    </a:solidFill>
                    <a:latin typeface="Meiryo UI" panose="020B0604030504040204" pitchFamily="50" charset="-128"/>
                    <a:ea typeface="Meiryo UI" panose="020B0604030504040204" pitchFamily="50" charset="-128"/>
                  </a:rPr>
                  <a:t>継続</a:t>
                </a:r>
                <a:r>
                  <a:rPr lang="en-US" altLang="ja-JP" sz="1617" dirty="0">
                    <a:solidFill>
                      <a:prstClr val="black"/>
                    </a:solidFill>
                    <a:latin typeface="Meiryo UI" panose="020B0604030504040204" pitchFamily="50" charset="-128"/>
                    <a:ea typeface="Meiryo UI" panose="020B0604030504040204" pitchFamily="50" charset="-128"/>
                  </a:rPr>
                  <a:t>)</a:t>
                </a:r>
              </a:p>
              <a:p>
                <a:pPr defTabSz="308001">
                  <a:defRPr/>
                </a:pPr>
                <a:endParaRPr lang="en-US" altLang="ja-JP" sz="1348"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1348" dirty="0">
                    <a:solidFill>
                      <a:prstClr val="black"/>
                    </a:solidFill>
                    <a:latin typeface="Meiryo UI" panose="020B0604030504040204" pitchFamily="50" charset="-128"/>
                    <a:ea typeface="Meiryo UI" panose="020B0604030504040204" pitchFamily="50" charset="-128"/>
                  </a:rPr>
                  <a:t>　</a:t>
                </a:r>
                <a:endParaRPr lang="en-US" altLang="ja-JP" sz="1348"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1213" dirty="0">
                  <a:solidFill>
                    <a:prstClr val="black"/>
                  </a:solidFill>
                  <a:latin typeface="Meiryo UI" panose="020B0604030504040204" pitchFamily="50" charset="-128"/>
                  <a:ea typeface="Meiryo UI" panose="020B0604030504040204" pitchFamily="50" charset="-128"/>
                </a:endParaRPr>
              </a:p>
              <a:p>
                <a:pPr defTabSz="308001">
                  <a:defRPr/>
                </a:pPr>
                <a:endParaRPr lang="ja-JP" altLang="en-US" sz="1213" dirty="0">
                  <a:solidFill>
                    <a:prstClr val="black"/>
                  </a:solidFill>
                  <a:latin typeface="Meiryo UI" panose="020B0604030504040204" pitchFamily="50" charset="-128"/>
                  <a:ea typeface="Meiryo UI" panose="020B0604030504040204" pitchFamily="50" charset="-128"/>
                </a:endParaRPr>
              </a:p>
            </p:txBody>
          </p:sp>
          <p:sp>
            <p:nvSpPr>
              <p:cNvPr id="95" name="正方形/長方形 94">
                <a:extLst>
                  <a:ext uri="{FF2B5EF4-FFF2-40B4-BE49-F238E27FC236}">
                    <a16:creationId xmlns:a16="http://schemas.microsoft.com/office/drawing/2014/main" id="{126DB9A0-B41E-83E7-6502-19709315CC97}"/>
                  </a:ext>
                </a:extLst>
              </p:cNvPr>
              <p:cNvSpPr/>
              <p:nvPr/>
            </p:nvSpPr>
            <p:spPr>
              <a:xfrm>
                <a:off x="98594" y="1189383"/>
                <a:ext cx="6187380" cy="683998"/>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defTabSz="308001">
                  <a:defRPr/>
                </a:pPr>
                <a:r>
                  <a:rPr lang="ja-JP" altLang="en-US" sz="1509" b="1" dirty="0">
                    <a:solidFill>
                      <a:prstClr val="white"/>
                    </a:solidFill>
                    <a:latin typeface="Meiryo UI" panose="020B0604030504040204" pitchFamily="50" charset="-128"/>
                    <a:ea typeface="Meiryo UI" panose="020B0604030504040204" pitchFamily="50" charset="-128"/>
                  </a:rPr>
                  <a:t>八雲・第一 </a:t>
                </a:r>
                <a:r>
                  <a:rPr lang="en-US" altLang="ja-JP" sz="1509" b="1" dirty="0">
                    <a:solidFill>
                      <a:prstClr val="white"/>
                    </a:solidFill>
                    <a:latin typeface="Meiryo UI" panose="020B0604030504040204" pitchFamily="50" charset="-128"/>
                    <a:ea typeface="Meiryo UI" panose="020B0604030504040204" pitchFamily="50" charset="-128"/>
                  </a:rPr>
                  <a:t>× </a:t>
                </a:r>
                <a:r>
                  <a:rPr lang="ja-JP" altLang="en-US" sz="1509" b="1" dirty="0">
                    <a:solidFill>
                      <a:prstClr val="white"/>
                    </a:solidFill>
                    <a:latin typeface="Meiryo UI" panose="020B0604030504040204" pitchFamily="50" charset="-128"/>
                    <a:ea typeface="Meiryo UI" panose="020B0604030504040204" pitchFamily="50" charset="-128"/>
                  </a:rPr>
                  <a:t>リトルＦＣ</a:t>
                </a:r>
              </a:p>
            </p:txBody>
          </p:sp>
        </p:grpSp>
        <p:sp>
          <p:nvSpPr>
            <p:cNvPr id="13" name="正方形/長方形 12">
              <a:extLst>
                <a:ext uri="{FF2B5EF4-FFF2-40B4-BE49-F238E27FC236}">
                  <a16:creationId xmlns:a16="http://schemas.microsoft.com/office/drawing/2014/main" id="{EF25F406-8AE5-C1AE-3EB1-B76FF6C88A89}"/>
                </a:ext>
              </a:extLst>
            </p:cNvPr>
            <p:cNvSpPr/>
            <p:nvPr/>
          </p:nvSpPr>
          <p:spPr>
            <a:xfrm>
              <a:off x="4942640" y="1687681"/>
              <a:ext cx="5326190" cy="5467799"/>
            </a:xfrm>
            <a:prstGeom prst="rect">
              <a:avLst/>
            </a:prstGeom>
            <a:solidFill>
              <a:schemeClr val="accent2">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t" anchorCtr="0"/>
            <a:lstStyle/>
            <a:p>
              <a:pPr defTabSz="308001">
                <a:defRPr/>
              </a:pPr>
              <a:endParaRPr lang="en-US" altLang="ja-JP" sz="377"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1213" dirty="0">
                  <a:solidFill>
                    <a:prstClr val="black"/>
                  </a:solidFill>
                  <a:latin typeface="Meiryo UI" panose="020B0604030504040204" pitchFamily="50" charset="-128"/>
                  <a:ea typeface="Meiryo UI" panose="020B0604030504040204" pitchFamily="50" charset="-128"/>
                </a:rPr>
                <a:t>　　　　　</a:t>
              </a:r>
              <a:r>
                <a:rPr lang="ja-JP" altLang="en-US" sz="1179" dirty="0">
                  <a:solidFill>
                    <a:prstClr val="black"/>
                  </a:solidFill>
                  <a:latin typeface="Meiryo UI" panose="020B0604030504040204" pitchFamily="50" charset="-128"/>
                  <a:ea typeface="Meiryo UI" panose="020B0604030504040204" pitchFamily="50" charset="-128"/>
                </a:rPr>
                <a:t>ソフトテニス・バスケットボール部</a:t>
              </a:r>
              <a:r>
                <a:rPr lang="en-US" altLang="ja-JP" sz="1179" dirty="0">
                  <a:solidFill>
                    <a:prstClr val="black"/>
                  </a:solidFill>
                  <a:latin typeface="Meiryo UI" panose="020B0604030504040204" pitchFamily="50" charset="-128"/>
                  <a:ea typeface="Meiryo UI" panose="020B0604030504040204" pitchFamily="50" charset="-128"/>
                </a:rPr>
                <a:t>(</a:t>
              </a:r>
              <a:r>
                <a:rPr lang="ja-JP" altLang="en-US" sz="1179" dirty="0">
                  <a:solidFill>
                    <a:prstClr val="black"/>
                  </a:solidFill>
                  <a:latin typeface="Meiryo UI" panose="020B0604030504040204" pitchFamily="50" charset="-128"/>
                  <a:ea typeface="Meiryo UI" panose="020B0604030504040204" pitchFamily="50" charset="-128"/>
                </a:rPr>
                <a:t>継続＆拡充＠コスモ</a:t>
              </a:r>
              <a:r>
                <a:rPr lang="en-US" altLang="ja-JP" sz="1179" dirty="0">
                  <a:solidFill>
                    <a:prstClr val="black"/>
                  </a:solidFill>
                  <a:latin typeface="Meiryo UI" panose="020B0604030504040204" pitchFamily="50" charset="-128"/>
                  <a:ea typeface="Meiryo UI" panose="020B0604030504040204" pitchFamily="50" charset="-128"/>
                </a:rPr>
                <a:t>)</a:t>
              </a:r>
              <a:r>
                <a:rPr lang="ja-JP" altLang="en-US" sz="1179" dirty="0">
                  <a:solidFill>
                    <a:prstClr val="black"/>
                  </a:solidFill>
                  <a:latin typeface="Meiryo UI" panose="020B0604030504040204" pitchFamily="50" charset="-128"/>
                  <a:ea typeface="Meiryo UI" panose="020B0604030504040204" pitchFamily="50" charset="-128"/>
                </a:rPr>
                <a:t>と</a:t>
              </a:r>
              <a:endParaRPr lang="en-US" altLang="ja-JP" sz="1179"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1179" dirty="0">
                  <a:solidFill>
                    <a:prstClr val="black"/>
                  </a:solidFill>
                  <a:latin typeface="Meiryo UI" panose="020B0604030504040204" pitchFamily="50" charset="-128"/>
                  <a:ea typeface="Meiryo UI" panose="020B0604030504040204" pitchFamily="50" charset="-128"/>
                </a:rPr>
                <a:t>　　　　</a:t>
              </a:r>
              <a:r>
                <a:rPr lang="ja-JP" altLang="en-US" sz="1179">
                  <a:solidFill>
                    <a:prstClr val="black"/>
                  </a:solidFill>
                  <a:latin typeface="Meiryo UI" panose="020B0604030504040204" pitchFamily="50" charset="-128"/>
                  <a:ea typeface="Meiryo UI" panose="020B0604030504040204" pitchFamily="50" charset="-128"/>
                </a:rPr>
                <a:t>　　　　　　　　 卓球部</a:t>
              </a:r>
              <a:r>
                <a:rPr lang="en-US" altLang="ja-JP" sz="1179" dirty="0">
                  <a:solidFill>
                    <a:prstClr val="black"/>
                  </a:solidFill>
                  <a:latin typeface="Meiryo UI" panose="020B0604030504040204" pitchFamily="50" charset="-128"/>
                  <a:ea typeface="Meiryo UI" panose="020B0604030504040204" pitchFamily="50" charset="-128"/>
                </a:rPr>
                <a:t>(</a:t>
              </a:r>
              <a:r>
                <a:rPr lang="ja-JP" altLang="en-US" sz="1179" dirty="0">
                  <a:solidFill>
                    <a:prstClr val="black"/>
                  </a:solidFill>
                  <a:latin typeface="Meiryo UI" panose="020B0604030504040204" pitchFamily="50" charset="-128"/>
                  <a:ea typeface="Meiryo UI" panose="020B0604030504040204" pitchFamily="50" charset="-128"/>
                </a:rPr>
                <a:t>拡充＠市スポーツ協会</a:t>
              </a:r>
              <a:r>
                <a:rPr lang="en-US" altLang="ja-JP" sz="1179" dirty="0">
                  <a:solidFill>
                    <a:prstClr val="black"/>
                  </a:solidFill>
                  <a:latin typeface="Meiryo UI" panose="020B0604030504040204" pitchFamily="50" charset="-128"/>
                  <a:ea typeface="Meiryo UI" panose="020B0604030504040204" pitchFamily="50" charset="-128"/>
                </a:rPr>
                <a:t>)</a:t>
              </a:r>
              <a:r>
                <a:rPr lang="ja-JP" altLang="en-US" sz="1179" dirty="0">
                  <a:solidFill>
                    <a:prstClr val="black"/>
                  </a:solidFill>
                  <a:latin typeface="Meiryo UI" panose="020B0604030504040204" pitchFamily="50" charset="-128"/>
                  <a:ea typeface="Meiryo UI" panose="020B0604030504040204" pitchFamily="50" charset="-128"/>
                </a:rPr>
                <a:t>における休日の地域移行</a:t>
              </a:r>
              <a:endParaRPr lang="en-US" altLang="ja-JP" sz="1179" dirty="0">
                <a:solidFill>
                  <a:prstClr val="black"/>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DF8C98D6-3A8F-0AF6-BF3D-E4413E8B3321}"/>
                </a:ext>
              </a:extLst>
            </p:cNvPr>
            <p:cNvSpPr/>
            <p:nvPr/>
          </p:nvSpPr>
          <p:spPr>
            <a:xfrm>
              <a:off x="4940830" y="1200396"/>
              <a:ext cx="5326835" cy="488571"/>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defTabSz="308001">
                <a:defRPr/>
              </a:pPr>
              <a:r>
                <a:rPr lang="ja-JP" altLang="en-US" sz="1509" b="1" dirty="0">
                  <a:solidFill>
                    <a:prstClr val="white"/>
                  </a:solidFill>
                  <a:latin typeface="Meiryo UI" panose="020B0604030504040204" pitchFamily="50" charset="-128"/>
                  <a:ea typeface="Meiryo UI" panose="020B0604030504040204" pitchFamily="50" charset="-128"/>
                </a:rPr>
                <a:t>さつき学園・第一・錦・樟風　</a:t>
              </a:r>
              <a:r>
                <a:rPr lang="en-US" altLang="ja-JP" sz="1509" b="1" dirty="0">
                  <a:solidFill>
                    <a:prstClr val="white"/>
                  </a:solidFill>
                  <a:latin typeface="Meiryo UI" panose="020B0604030504040204" pitchFamily="50" charset="-128"/>
                  <a:ea typeface="Meiryo UI" panose="020B0604030504040204" pitchFamily="50" charset="-128"/>
                </a:rPr>
                <a:t>×</a:t>
              </a:r>
              <a:r>
                <a:rPr lang="ja-JP" altLang="en-US" sz="1509" b="1" dirty="0">
                  <a:solidFill>
                    <a:prstClr val="white"/>
                  </a:solidFill>
                  <a:latin typeface="Meiryo UI" panose="020B0604030504040204" pitchFamily="50" charset="-128"/>
                  <a:ea typeface="Meiryo UI" panose="020B0604030504040204" pitchFamily="50" charset="-128"/>
                </a:rPr>
                <a:t>　守口市スポーツ協会</a:t>
              </a:r>
              <a:endParaRPr lang="en-US" altLang="ja-JP" sz="1509" b="1" dirty="0">
                <a:solidFill>
                  <a:prstClr val="white"/>
                </a:solidFill>
                <a:latin typeface="Meiryo UI" panose="020B0604030504040204" pitchFamily="50" charset="-128"/>
                <a:ea typeface="Meiryo UI" panose="020B0604030504040204" pitchFamily="50" charset="-128"/>
              </a:endParaRPr>
            </a:p>
            <a:p>
              <a:pPr algn="ctr" defTabSz="308001">
                <a:defRPr/>
              </a:pPr>
              <a:r>
                <a:rPr lang="ja-JP" altLang="en-US" sz="1509" b="1" dirty="0">
                  <a:solidFill>
                    <a:prstClr val="white"/>
                  </a:solidFill>
                  <a:latin typeface="Meiryo UI" panose="020B0604030504040204" pitchFamily="50" charset="-128"/>
                  <a:ea typeface="Meiryo UI" panose="020B0604030504040204" pitchFamily="50" charset="-128"/>
                </a:rPr>
                <a:t>　　　　　　　　　　　　　　　　　　   コスモスポーツクラブ</a:t>
              </a:r>
            </a:p>
          </p:txBody>
        </p:sp>
        <p:sp>
          <p:nvSpPr>
            <p:cNvPr id="15" name="乗算 98">
              <a:extLst>
                <a:ext uri="{FF2B5EF4-FFF2-40B4-BE49-F238E27FC236}">
                  <a16:creationId xmlns:a16="http://schemas.microsoft.com/office/drawing/2014/main" id="{EE76EB5F-E0E6-F3BA-D580-60F9FC060B4A}"/>
                </a:ext>
              </a:extLst>
            </p:cNvPr>
            <p:cNvSpPr>
              <a:spLocks noChangeAspect="1"/>
            </p:cNvSpPr>
            <p:nvPr/>
          </p:nvSpPr>
          <p:spPr>
            <a:xfrm>
              <a:off x="8496815" y="572464"/>
              <a:ext cx="282857" cy="282857"/>
            </a:xfrm>
            <a:prstGeom prst="mathMultiply">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01">
                <a:defRPr/>
              </a:pPr>
              <a:endParaRPr lang="ja-JP" altLang="en-US" sz="1213">
                <a:solidFill>
                  <a:prstClr val="white"/>
                </a:solidFill>
                <a:latin typeface="Calibri" panose="020F0502020204030204"/>
                <a:ea typeface="游ゴシック" panose="020B0400000000000000" pitchFamily="50" charset="-128"/>
              </a:endParaRPr>
            </a:p>
          </p:txBody>
        </p:sp>
        <p:sp>
          <p:nvSpPr>
            <p:cNvPr id="16" name="乗算 99">
              <a:extLst>
                <a:ext uri="{FF2B5EF4-FFF2-40B4-BE49-F238E27FC236}">
                  <a16:creationId xmlns:a16="http://schemas.microsoft.com/office/drawing/2014/main" id="{31B6A773-5371-EA81-B283-0DCAC7A45710}"/>
                </a:ext>
              </a:extLst>
            </p:cNvPr>
            <p:cNvSpPr>
              <a:spLocks noChangeAspect="1"/>
            </p:cNvSpPr>
            <p:nvPr/>
          </p:nvSpPr>
          <p:spPr>
            <a:xfrm>
              <a:off x="7708992" y="573056"/>
              <a:ext cx="282857" cy="282857"/>
            </a:xfrm>
            <a:prstGeom prst="mathMultiply">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8001">
                <a:defRPr/>
              </a:pPr>
              <a:endParaRPr lang="ja-JP" altLang="en-US" sz="1213">
                <a:solidFill>
                  <a:prstClr val="white"/>
                </a:solidFill>
                <a:latin typeface="Calibri" panose="020F0502020204030204"/>
                <a:ea typeface="游ゴシック" panose="020B0400000000000000" pitchFamily="50" charset="-128"/>
              </a:endParaRPr>
            </a:p>
          </p:txBody>
        </p:sp>
        <p:pic>
          <p:nvPicPr>
            <p:cNvPr id="17" name="図 16">
              <a:extLst>
                <a:ext uri="{FF2B5EF4-FFF2-40B4-BE49-F238E27FC236}">
                  <a16:creationId xmlns:a16="http://schemas.microsoft.com/office/drawing/2014/main" id="{80DB12E8-59DE-ADAD-A58B-BD26579E41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78158" y="441289"/>
              <a:ext cx="562941" cy="565715"/>
            </a:xfrm>
            <a:prstGeom prst="rect">
              <a:avLst/>
            </a:prstGeom>
          </p:spPr>
        </p:pic>
        <p:pic>
          <p:nvPicPr>
            <p:cNvPr id="18" name="図 17">
              <a:extLst>
                <a:ext uri="{FF2B5EF4-FFF2-40B4-BE49-F238E27FC236}">
                  <a16:creationId xmlns:a16="http://schemas.microsoft.com/office/drawing/2014/main" id="{25A692B1-789C-5032-93DD-FDD764E0A3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3982" y="429078"/>
              <a:ext cx="565714" cy="565715"/>
            </a:xfrm>
            <a:prstGeom prst="rect">
              <a:avLst/>
            </a:prstGeom>
          </p:spPr>
        </p:pic>
        <p:pic>
          <p:nvPicPr>
            <p:cNvPr id="19" name="図 18">
              <a:extLst>
                <a:ext uri="{FF2B5EF4-FFF2-40B4-BE49-F238E27FC236}">
                  <a16:creationId xmlns:a16="http://schemas.microsoft.com/office/drawing/2014/main" id="{46B9C473-0163-4C7E-99E2-ABE92B5927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283643" y="693462"/>
              <a:ext cx="408869" cy="324000"/>
            </a:xfrm>
            <a:prstGeom prst="rect">
              <a:avLst/>
            </a:prstGeom>
          </p:spPr>
        </p:pic>
        <p:sp>
          <p:nvSpPr>
            <p:cNvPr id="20" name="テキスト ボックス 19">
              <a:extLst>
                <a:ext uri="{FF2B5EF4-FFF2-40B4-BE49-F238E27FC236}">
                  <a16:creationId xmlns:a16="http://schemas.microsoft.com/office/drawing/2014/main" id="{6948FEA2-8451-5981-01F4-3C9D37FE1375}"/>
                </a:ext>
              </a:extLst>
            </p:cNvPr>
            <p:cNvSpPr txBox="1"/>
            <p:nvPr/>
          </p:nvSpPr>
          <p:spPr>
            <a:xfrm>
              <a:off x="5007706" y="6376293"/>
              <a:ext cx="5183999" cy="706152"/>
            </a:xfrm>
            <a:prstGeom prst="rect">
              <a:avLst/>
            </a:prstGeom>
            <a:solidFill>
              <a:schemeClr val="bg1"/>
            </a:solidFill>
          </p:spPr>
          <p:txBody>
            <a:bodyPr wrap="square" tIns="16976" bIns="16976" rtlCol="0">
              <a:spAutoFit/>
            </a:bodyPr>
            <a:lstStyle/>
            <a:p>
              <a:pPr defTabSz="308001">
                <a:defRPr/>
              </a:pPr>
              <a:r>
                <a:rPr lang="ja-JP" altLang="en-US" sz="990" b="1" u="sng" dirty="0">
                  <a:solidFill>
                    <a:prstClr val="black"/>
                  </a:solidFill>
                  <a:latin typeface="Meiryo UI" panose="020B0604030504040204" pitchFamily="50" charset="-128"/>
                  <a:ea typeface="Meiryo UI" panose="020B0604030504040204" pitchFamily="50" charset="-128"/>
                </a:rPr>
                <a:t>幼児活動研究会株式会社コスモスポーツクラブについて</a:t>
              </a:r>
              <a:endParaRPr lang="en-US" altLang="ja-JP" sz="990" b="1" u="sng"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189"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849" dirty="0">
                  <a:solidFill>
                    <a:prstClr val="black"/>
                  </a:solidFill>
                  <a:latin typeface="Meiryo UI" panose="020B0604030504040204" pitchFamily="50" charset="-128"/>
                  <a:ea typeface="Meiryo UI" panose="020B0604030504040204" pitchFamily="50" charset="-128"/>
                </a:rPr>
                <a:t>　●全国の幼稚園・保育園と、そこに通う児童を対象とする仕事を基幹事業とする会社</a:t>
              </a:r>
              <a:endParaRPr lang="en-US" altLang="ja-JP" sz="990"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189"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849" dirty="0">
                  <a:solidFill>
                    <a:prstClr val="black"/>
                  </a:solidFill>
                  <a:latin typeface="Meiryo UI" panose="020B0604030504040204" pitchFamily="50" charset="-128"/>
                  <a:ea typeface="Meiryo UI" panose="020B0604030504040204" pitchFamily="50" charset="-128"/>
                </a:rPr>
                <a:t>　●保育時間内の体育指導のほか、サッカー、新体操などの課外指導も行っている</a:t>
              </a:r>
              <a:endParaRPr lang="en-US" altLang="ja-JP" sz="990"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189"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849" dirty="0">
                  <a:solidFill>
                    <a:prstClr val="black"/>
                  </a:solidFill>
                  <a:latin typeface="Meiryo UI" panose="020B0604030504040204" pitchFamily="50" charset="-128"/>
                  <a:ea typeface="Meiryo UI" panose="020B0604030504040204" pitchFamily="50" charset="-128"/>
                </a:rPr>
                <a:t>　●指導者は当該種目の経験者</a:t>
              </a:r>
              <a:r>
                <a:rPr lang="en-US" altLang="ja-JP" sz="849" dirty="0">
                  <a:solidFill>
                    <a:prstClr val="black"/>
                  </a:solidFill>
                  <a:latin typeface="Meiryo UI" panose="020B0604030504040204" pitchFamily="50" charset="-128"/>
                  <a:ea typeface="Meiryo UI" panose="020B0604030504040204" pitchFamily="50" charset="-128"/>
                </a:rPr>
                <a:t>(</a:t>
              </a:r>
              <a:r>
                <a:rPr lang="ja-JP" altLang="en-US" sz="849" dirty="0">
                  <a:solidFill>
                    <a:prstClr val="black"/>
                  </a:solidFill>
                  <a:latin typeface="Meiryo UI" panose="020B0604030504040204" pitchFamily="50" charset="-128"/>
                  <a:ea typeface="Meiryo UI" panose="020B0604030504040204" pitchFamily="50" charset="-128"/>
                </a:rPr>
                <a:t>中には国体出場経験者あり</a:t>
              </a:r>
              <a:r>
                <a:rPr lang="en-US" altLang="ja-JP" sz="849" dirty="0">
                  <a:solidFill>
                    <a:prstClr val="black"/>
                  </a:solidFill>
                  <a:latin typeface="Meiryo UI" panose="020B0604030504040204" pitchFamily="50" charset="-128"/>
                  <a:ea typeface="Meiryo UI" panose="020B0604030504040204" pitchFamily="50" charset="-128"/>
                </a:rPr>
                <a:t>)</a:t>
              </a:r>
            </a:p>
          </p:txBody>
        </p:sp>
        <p:pic>
          <p:nvPicPr>
            <p:cNvPr id="21" name="図 20">
              <a:extLst>
                <a:ext uri="{FF2B5EF4-FFF2-40B4-BE49-F238E27FC236}">
                  <a16:creationId xmlns:a16="http://schemas.microsoft.com/office/drawing/2014/main" id="{C6B89EFB-1970-2D2A-4520-396C010864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38948" y="1755759"/>
              <a:ext cx="478775" cy="437143"/>
            </a:xfrm>
            <a:prstGeom prst="rect">
              <a:avLst/>
            </a:prstGeom>
          </p:spPr>
        </p:pic>
        <p:sp>
          <p:nvSpPr>
            <p:cNvPr id="22" name="テキスト ボックス 21">
              <a:extLst>
                <a:ext uri="{FF2B5EF4-FFF2-40B4-BE49-F238E27FC236}">
                  <a16:creationId xmlns:a16="http://schemas.microsoft.com/office/drawing/2014/main" id="{6E727C01-C395-6E37-D57D-DFCD15A28AB8}"/>
                </a:ext>
              </a:extLst>
            </p:cNvPr>
            <p:cNvSpPr txBox="1"/>
            <p:nvPr/>
          </p:nvSpPr>
          <p:spPr>
            <a:xfrm>
              <a:off x="463858" y="5138296"/>
              <a:ext cx="4345714" cy="736836"/>
            </a:xfrm>
            <a:prstGeom prst="rect">
              <a:avLst/>
            </a:prstGeom>
            <a:solidFill>
              <a:schemeClr val="bg1"/>
            </a:solidFill>
          </p:spPr>
          <p:txBody>
            <a:bodyPr wrap="square" rtlCol="0">
              <a:spAutoFit/>
            </a:bodyPr>
            <a:lstStyle/>
            <a:p>
              <a:pPr defTabSz="308001">
                <a:defRPr/>
              </a:pPr>
              <a:r>
                <a:rPr lang="ja-JP" altLang="en-US" sz="990" b="1" u="sng" dirty="0">
                  <a:solidFill>
                    <a:prstClr val="black"/>
                  </a:solidFill>
                  <a:latin typeface="Meiryo UI" panose="020B0604030504040204" pitchFamily="50" charset="-128"/>
                  <a:ea typeface="Meiryo UI" panose="020B0604030504040204" pitchFamily="50" charset="-128"/>
                </a:rPr>
                <a:t>リトル</a:t>
              </a:r>
              <a:r>
                <a:rPr lang="en-US" altLang="ja-JP" sz="990" b="1" u="sng" dirty="0">
                  <a:solidFill>
                    <a:prstClr val="black"/>
                  </a:solidFill>
                  <a:latin typeface="Meiryo UI" panose="020B0604030504040204" pitchFamily="50" charset="-128"/>
                  <a:ea typeface="Meiryo UI" panose="020B0604030504040204" pitchFamily="50" charset="-128"/>
                </a:rPr>
                <a:t>FC</a:t>
              </a:r>
              <a:r>
                <a:rPr lang="ja-JP" altLang="en-US" sz="990" b="1" u="sng" dirty="0">
                  <a:solidFill>
                    <a:prstClr val="black"/>
                  </a:solidFill>
                  <a:latin typeface="Meiryo UI" panose="020B0604030504040204" pitchFamily="50" charset="-128"/>
                  <a:ea typeface="Meiryo UI" panose="020B0604030504040204" pitchFamily="50" charset="-128"/>
                </a:rPr>
                <a:t>について</a:t>
              </a:r>
              <a:endParaRPr lang="en-US" altLang="ja-JP" sz="990" b="1" u="sng"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189"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849" dirty="0">
                  <a:solidFill>
                    <a:prstClr val="black"/>
                  </a:solidFill>
                  <a:latin typeface="Meiryo UI" panose="020B0604030504040204" pitchFamily="50" charset="-128"/>
                  <a:ea typeface="Meiryo UI" panose="020B0604030504040204" pitchFamily="50" charset="-128"/>
                </a:rPr>
                <a:t>　●守口市で活動する幼児・小学生を対象としたサッカーチーム</a:t>
              </a:r>
              <a:endParaRPr lang="en-US" altLang="ja-JP" sz="849"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849" dirty="0">
                  <a:solidFill>
                    <a:prstClr val="black"/>
                  </a:solidFill>
                  <a:latin typeface="Meiryo UI" panose="020B0604030504040204" pitchFamily="50" charset="-128"/>
                  <a:ea typeface="Meiryo UI" panose="020B0604030504040204" pitchFamily="50" charset="-128"/>
                </a:rPr>
                <a:t>　　・市内幼稚園・保育園へのサッカー巡回指導も実施</a:t>
              </a:r>
              <a:endParaRPr lang="en-US" altLang="ja-JP" sz="849"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189"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849" dirty="0">
                  <a:solidFill>
                    <a:prstClr val="black"/>
                  </a:solidFill>
                  <a:latin typeface="Meiryo UI" panose="020B0604030504040204" pitchFamily="50" charset="-128"/>
                  <a:ea typeface="Meiryo UI" panose="020B0604030504040204" pitchFamily="50" charset="-128"/>
                </a:rPr>
                <a:t>　●指導者は</a:t>
              </a:r>
              <a:r>
                <a:rPr lang="en-US" altLang="ja-JP" sz="849" dirty="0">
                  <a:solidFill>
                    <a:prstClr val="black"/>
                  </a:solidFill>
                  <a:latin typeface="Meiryo UI" panose="020B0604030504040204" pitchFamily="50" charset="-128"/>
                  <a:ea typeface="Meiryo UI" panose="020B0604030504040204" pitchFamily="50" charset="-128"/>
                </a:rPr>
                <a:t>JFA</a:t>
              </a:r>
              <a:r>
                <a:rPr lang="ja-JP" altLang="en-US" sz="849" dirty="0">
                  <a:solidFill>
                    <a:prstClr val="black"/>
                  </a:solidFill>
                  <a:latin typeface="Meiryo UI" panose="020B0604030504040204" pitchFamily="50" charset="-128"/>
                  <a:ea typeface="Meiryo UI" panose="020B0604030504040204" pitchFamily="50" charset="-128"/>
                </a:rPr>
                <a:t>公認ライセンス等を保有</a:t>
              </a:r>
              <a:endParaRPr lang="en-US" altLang="ja-JP" sz="849" dirty="0">
                <a:solidFill>
                  <a:prstClr val="black"/>
                </a:solidFill>
                <a:latin typeface="Meiryo UI" panose="020B0604030504040204" pitchFamily="50" charset="-128"/>
                <a:ea typeface="Meiryo UI" panose="020B0604030504040204" pitchFamily="50" charset="-128"/>
              </a:endParaRPr>
            </a:p>
          </p:txBody>
        </p:sp>
        <p:pic>
          <p:nvPicPr>
            <p:cNvPr id="24" name="図 23">
              <a:extLst>
                <a:ext uri="{FF2B5EF4-FFF2-40B4-BE49-F238E27FC236}">
                  <a16:creationId xmlns:a16="http://schemas.microsoft.com/office/drawing/2014/main" id="{D6CFF95D-07F5-A3C8-5944-B28CEF7DEB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982797" y="1755759"/>
              <a:ext cx="478775" cy="437143"/>
            </a:xfrm>
            <a:prstGeom prst="rect">
              <a:avLst/>
            </a:prstGeom>
          </p:spPr>
        </p:pic>
        <p:grpSp>
          <p:nvGrpSpPr>
            <p:cNvPr id="25" name="グループ化 24">
              <a:extLst>
                <a:ext uri="{FF2B5EF4-FFF2-40B4-BE49-F238E27FC236}">
                  <a16:creationId xmlns:a16="http://schemas.microsoft.com/office/drawing/2014/main" id="{4E4A6A5D-C906-903F-2B94-6483E5CEDAE8}"/>
                </a:ext>
              </a:extLst>
            </p:cNvPr>
            <p:cNvGrpSpPr/>
            <p:nvPr/>
          </p:nvGrpSpPr>
          <p:grpSpPr>
            <a:xfrm>
              <a:off x="405003" y="2239002"/>
              <a:ext cx="4453817" cy="2864950"/>
              <a:chOff x="39069" y="1888164"/>
              <a:chExt cx="4453817" cy="2864950"/>
            </a:xfrm>
          </p:grpSpPr>
          <p:grpSp>
            <p:nvGrpSpPr>
              <p:cNvPr id="71" name="グループ化 70">
                <a:extLst>
                  <a:ext uri="{FF2B5EF4-FFF2-40B4-BE49-F238E27FC236}">
                    <a16:creationId xmlns:a16="http://schemas.microsoft.com/office/drawing/2014/main" id="{BBCE6AA5-284B-0DC1-64BC-C99FBA013EF0}"/>
                  </a:ext>
                </a:extLst>
              </p:cNvPr>
              <p:cNvGrpSpPr/>
              <p:nvPr/>
            </p:nvGrpSpPr>
            <p:grpSpPr>
              <a:xfrm>
                <a:off x="39069" y="1888164"/>
                <a:ext cx="4421163" cy="2856354"/>
                <a:chOff x="26369" y="1900864"/>
                <a:chExt cx="4421163" cy="2856354"/>
              </a:xfrm>
            </p:grpSpPr>
            <p:sp>
              <p:nvSpPr>
                <p:cNvPr id="73" name="角丸四角形 11">
                  <a:extLst>
                    <a:ext uri="{FF2B5EF4-FFF2-40B4-BE49-F238E27FC236}">
                      <a16:creationId xmlns:a16="http://schemas.microsoft.com/office/drawing/2014/main" id="{C69D24F5-EB5E-63EB-6AE5-755DA75501B0}"/>
                    </a:ext>
                  </a:extLst>
                </p:cNvPr>
                <p:cNvSpPr/>
                <p:nvPr/>
              </p:nvSpPr>
              <p:spPr>
                <a:xfrm>
                  <a:off x="60312" y="1900864"/>
                  <a:ext cx="4370626" cy="2856354"/>
                </a:xfrm>
                <a:prstGeom prst="roundRect">
                  <a:avLst>
                    <a:gd name="adj" fmla="val 2569"/>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431191">
                    <a:defRPr/>
                  </a:pPr>
                  <a:endParaRPr lang="ja-JP" altLang="en-US" sz="1697">
                    <a:solidFill>
                      <a:prstClr val="black"/>
                    </a:solidFill>
                    <a:latin typeface="Calibri" panose="020F0502020204030204"/>
                    <a:ea typeface="游ゴシック" panose="020B0400000000000000" pitchFamily="50" charset="-128"/>
                  </a:endParaRPr>
                </a:p>
              </p:txBody>
            </p:sp>
            <p:pic>
              <p:nvPicPr>
                <p:cNvPr id="74" name="図 73">
                  <a:extLst>
                    <a:ext uri="{FF2B5EF4-FFF2-40B4-BE49-F238E27FC236}">
                      <a16:creationId xmlns:a16="http://schemas.microsoft.com/office/drawing/2014/main" id="{871EAACA-15A2-C578-9830-1B35AA6ED4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5585" y="1948303"/>
                  <a:ext cx="2374765" cy="1283427"/>
                </a:xfrm>
                <a:prstGeom prst="rect">
                  <a:avLst/>
                </a:prstGeom>
                <a:ln>
                  <a:noFill/>
                </a:ln>
                <a:effectLst>
                  <a:softEdge rad="112500"/>
                </a:effectLst>
              </p:spPr>
            </p:pic>
            <p:pic>
              <p:nvPicPr>
                <p:cNvPr id="75" name="図 74">
                  <a:extLst>
                    <a:ext uri="{FF2B5EF4-FFF2-40B4-BE49-F238E27FC236}">
                      <a16:creationId xmlns:a16="http://schemas.microsoft.com/office/drawing/2014/main" id="{45160726-6118-AA60-5EBB-BAE899D8B4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0313" y="2535856"/>
                  <a:ext cx="507185" cy="590608"/>
                </a:xfrm>
                <a:prstGeom prst="rect">
                  <a:avLst/>
                </a:prstGeom>
              </p:spPr>
            </p:pic>
            <p:pic>
              <p:nvPicPr>
                <p:cNvPr id="76" name="図 75">
                  <a:extLst>
                    <a:ext uri="{FF2B5EF4-FFF2-40B4-BE49-F238E27FC236}">
                      <a16:creationId xmlns:a16="http://schemas.microsoft.com/office/drawing/2014/main" id="{99B5F145-124C-39EB-6DB3-CB23608424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754" y="2234455"/>
                  <a:ext cx="1199994" cy="756000"/>
                </a:xfrm>
                <a:prstGeom prst="rect">
                  <a:avLst/>
                </a:prstGeom>
              </p:spPr>
            </p:pic>
            <p:pic>
              <p:nvPicPr>
                <p:cNvPr id="77" name="図 76">
                  <a:extLst>
                    <a:ext uri="{FF2B5EF4-FFF2-40B4-BE49-F238E27FC236}">
                      <a16:creationId xmlns:a16="http://schemas.microsoft.com/office/drawing/2014/main" id="{0A4FC87A-77C6-144C-BE8A-6E2FC40409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3001" y="2610466"/>
                  <a:ext cx="583190" cy="589081"/>
                </a:xfrm>
                <a:prstGeom prst="rect">
                  <a:avLst/>
                </a:prstGeom>
              </p:spPr>
            </p:pic>
            <p:sp>
              <p:nvSpPr>
                <p:cNvPr id="78" name="正方形/長方形 77">
                  <a:extLst>
                    <a:ext uri="{FF2B5EF4-FFF2-40B4-BE49-F238E27FC236}">
                      <a16:creationId xmlns:a16="http://schemas.microsoft.com/office/drawing/2014/main" id="{D7372D67-6B10-44AD-46AE-5E935F3A0C95}"/>
                    </a:ext>
                  </a:extLst>
                </p:cNvPr>
                <p:cNvSpPr/>
                <p:nvPr/>
              </p:nvSpPr>
              <p:spPr>
                <a:xfrm>
                  <a:off x="3328187" y="2985774"/>
                  <a:ext cx="1071125" cy="220955"/>
                </a:xfrm>
                <a:prstGeom prst="rect">
                  <a:avLst/>
                </a:prstGeom>
                <a:noFill/>
              </p:spPr>
              <p:txBody>
                <a:bodyPr wrap="none">
                  <a:spAutoFit/>
                </a:bodyPr>
                <a:lstStyle/>
                <a:p>
                  <a:pPr defTabSz="308001">
                    <a:defRPr/>
                  </a:pPr>
                  <a:r>
                    <a:rPr lang="ja-JP" altLang="en-US" sz="754" b="1" dirty="0">
                      <a:solidFill>
                        <a:prstClr val="black"/>
                      </a:solidFill>
                      <a:latin typeface="Meiryo UI" panose="020B0604030504040204" pitchFamily="50" charset="-128"/>
                      <a:ea typeface="Meiryo UI" panose="020B0604030504040204" pitchFamily="50" charset="-128"/>
                    </a:rPr>
                    <a:t>≪休日の練習拠点≫</a:t>
                  </a:r>
                  <a:endParaRPr lang="en-US" altLang="ja-JP" sz="754" b="1" dirty="0">
                    <a:solidFill>
                      <a:prstClr val="black"/>
                    </a:solidFill>
                    <a:latin typeface="Meiryo UI" panose="020B0604030504040204" pitchFamily="50" charset="-128"/>
                    <a:ea typeface="Meiryo UI" panose="020B0604030504040204" pitchFamily="50" charset="-128"/>
                  </a:endParaRPr>
                </a:p>
              </p:txBody>
            </p:sp>
            <p:grpSp>
              <p:nvGrpSpPr>
                <p:cNvPr id="79" name="グループ化 78">
                  <a:extLst>
                    <a:ext uri="{FF2B5EF4-FFF2-40B4-BE49-F238E27FC236}">
                      <a16:creationId xmlns:a16="http://schemas.microsoft.com/office/drawing/2014/main" id="{3887F36A-9363-0942-B6E4-B9EF005885EA}"/>
                    </a:ext>
                  </a:extLst>
                </p:cNvPr>
                <p:cNvGrpSpPr/>
                <p:nvPr/>
              </p:nvGrpSpPr>
              <p:grpSpPr>
                <a:xfrm>
                  <a:off x="2971945" y="2719932"/>
                  <a:ext cx="944720" cy="432000"/>
                  <a:chOff x="-1794628" y="1214185"/>
                  <a:chExt cx="944720" cy="432000"/>
                </a:xfrm>
              </p:grpSpPr>
              <p:pic>
                <p:nvPicPr>
                  <p:cNvPr id="92" name="図 91">
                    <a:extLst>
                      <a:ext uri="{FF2B5EF4-FFF2-40B4-BE49-F238E27FC236}">
                        <a16:creationId xmlns:a16="http://schemas.microsoft.com/office/drawing/2014/main" id="{167570DA-20B8-8352-10D2-7EE4C831A851}"/>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94628" y="1214185"/>
                    <a:ext cx="456606" cy="432000"/>
                  </a:xfrm>
                  <a:prstGeom prst="rect">
                    <a:avLst/>
                  </a:prstGeom>
                </p:spPr>
              </p:pic>
              <p:sp>
                <p:nvSpPr>
                  <p:cNvPr id="93" name="テキスト ボックス 92">
                    <a:extLst>
                      <a:ext uri="{FF2B5EF4-FFF2-40B4-BE49-F238E27FC236}">
                        <a16:creationId xmlns:a16="http://schemas.microsoft.com/office/drawing/2014/main" id="{51F34B2F-E822-5D64-6266-F942B4E40C61}"/>
                      </a:ext>
                    </a:extLst>
                  </p:cNvPr>
                  <p:cNvSpPr txBox="1"/>
                  <p:nvPr/>
                </p:nvSpPr>
                <p:spPr>
                  <a:xfrm>
                    <a:off x="-1448528" y="1299380"/>
                    <a:ext cx="598620" cy="259435"/>
                  </a:xfrm>
                  <a:prstGeom prst="rect">
                    <a:avLst/>
                  </a:prstGeom>
                  <a:noFill/>
                </p:spPr>
                <p:txBody>
                  <a:bodyPr wrap="none" rtlCol="0">
                    <a:spAutoFit/>
                  </a:bodyPr>
                  <a:lstStyle/>
                  <a:p>
                    <a:pPr defTabSz="431191">
                      <a:defRPr/>
                    </a:pPr>
                    <a:r>
                      <a:rPr lang="ja-JP" altLang="en-US" sz="990" b="1" dirty="0">
                        <a:solidFill>
                          <a:prstClr val="black"/>
                        </a:solidFill>
                        <a:latin typeface="Meiryo UI" panose="020B0604030504040204" pitchFamily="50" charset="-128"/>
                        <a:ea typeface="Meiryo UI" panose="020B0604030504040204" pitchFamily="50" charset="-128"/>
                      </a:rPr>
                      <a:t>八雲中</a:t>
                    </a:r>
                  </a:p>
                </p:txBody>
              </p:sp>
            </p:grpSp>
            <p:grpSp>
              <p:nvGrpSpPr>
                <p:cNvPr id="80" name="グループ化 79">
                  <a:extLst>
                    <a:ext uri="{FF2B5EF4-FFF2-40B4-BE49-F238E27FC236}">
                      <a16:creationId xmlns:a16="http://schemas.microsoft.com/office/drawing/2014/main" id="{8FB52E63-F14A-4AD2-07C7-53721FF423CA}"/>
                    </a:ext>
                  </a:extLst>
                </p:cNvPr>
                <p:cNvGrpSpPr/>
                <p:nvPr/>
              </p:nvGrpSpPr>
              <p:grpSpPr>
                <a:xfrm>
                  <a:off x="190950" y="1988279"/>
                  <a:ext cx="912579" cy="396000"/>
                  <a:chOff x="-1721365" y="1386984"/>
                  <a:chExt cx="912579" cy="396000"/>
                </a:xfrm>
              </p:grpSpPr>
              <p:pic>
                <p:nvPicPr>
                  <p:cNvPr id="90" name="図 89">
                    <a:extLst>
                      <a:ext uri="{FF2B5EF4-FFF2-40B4-BE49-F238E27FC236}">
                        <a16:creationId xmlns:a16="http://schemas.microsoft.com/office/drawing/2014/main" id="{008D2C1B-BDCA-EF3E-B092-94B068C3AEF3}"/>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5152" b="87446" l="13453" r="87444">
                                <a14:foregroundMark x1="47534" y1="31602" x2="47534" y2="31602"/>
                                <a14:foregroundMark x1="34978" y1="35931" x2="34978" y2="35931"/>
                                <a14:foregroundMark x1="26906" y1="54978" x2="26906" y2="54978"/>
                                <a14:foregroundMark x1="48430" y1="69697" x2="48430" y2="69697"/>
                                <a14:foregroundMark x1="56951" y1="70130" x2="56951" y2="70130"/>
                                <a14:foregroundMark x1="60987" y1="58442" x2="60987" y2="58442"/>
                                <a14:foregroundMark x1="52915" y1="52814" x2="52915" y2="52814"/>
                                <a14:foregroundMark x1="44395" y1="55844" x2="44395" y2="55844"/>
                                <a14:foregroundMark x1="41256" y1="47619" x2="41256" y2="47619"/>
                                <a14:foregroundMark x1="29596" y1="67532" x2="29596" y2="67532"/>
                                <a14:foregroundMark x1="26009" y1="43723" x2="26009" y2="43723"/>
                                <a14:foregroundMark x1="69507" y1="35498" x2="69507" y2="35498"/>
                                <a14:foregroundMark x1="73991" y1="46320" x2="73991" y2="46320"/>
                                <a14:foregroundMark x1="74888" y1="58009" x2="74888" y2="58009"/>
                                <a14:foregroundMark x1="66816" y1="65801" x2="66816" y2="65801"/>
                                <a14:foregroundMark x1="56502" y1="33333" x2="56502" y2="33333"/>
                                <a14:backgroundMark x1="24215" y1="37662" x2="24215" y2="37662"/>
                                <a14:backgroundMark x1="76233" y1="37662" x2="76233" y2="37662"/>
                                <a14:backgroundMark x1="78924" y1="36364" x2="78924" y2="36364"/>
                                <a14:backgroundMark x1="60987" y1="34632" x2="60987" y2="34632"/>
                                <a14:backgroundMark x1="78027" y1="64935" x2="78027" y2="64935"/>
                              </a14:backgroundRemoval>
                            </a14:imgEffect>
                          </a14:imgLayer>
                        </a14:imgProps>
                      </a:ext>
                      <a:ext uri="{28A0092B-C50C-407E-A947-70E740481C1C}">
                        <a14:useLocalDpi xmlns:a14="http://schemas.microsoft.com/office/drawing/2010/main" val="0"/>
                      </a:ext>
                    </a:extLst>
                  </a:blip>
                  <a:srcRect l="13138" t="15083" r="12422" b="12623"/>
                  <a:stretch/>
                </p:blipFill>
                <p:spPr>
                  <a:xfrm>
                    <a:off x="-1721365" y="1386984"/>
                    <a:ext cx="390607" cy="396000"/>
                  </a:xfrm>
                  <a:prstGeom prst="rect">
                    <a:avLst/>
                  </a:prstGeom>
                </p:spPr>
              </p:pic>
              <p:sp>
                <p:nvSpPr>
                  <p:cNvPr id="91" name="テキスト ボックス 90">
                    <a:extLst>
                      <a:ext uri="{FF2B5EF4-FFF2-40B4-BE49-F238E27FC236}">
                        <a16:creationId xmlns:a16="http://schemas.microsoft.com/office/drawing/2014/main" id="{A3A52003-A44A-A050-5651-9D68A2EAA6C7}"/>
                      </a:ext>
                    </a:extLst>
                  </p:cNvPr>
                  <p:cNvSpPr txBox="1"/>
                  <p:nvPr/>
                </p:nvSpPr>
                <p:spPr>
                  <a:xfrm>
                    <a:off x="-1407406" y="1462293"/>
                    <a:ext cx="598620" cy="259435"/>
                  </a:xfrm>
                  <a:prstGeom prst="rect">
                    <a:avLst/>
                  </a:prstGeom>
                  <a:noFill/>
                </p:spPr>
                <p:txBody>
                  <a:bodyPr wrap="none" rtlCol="0">
                    <a:spAutoFit/>
                  </a:bodyPr>
                  <a:lstStyle/>
                  <a:p>
                    <a:pPr defTabSz="431191">
                      <a:defRPr/>
                    </a:pPr>
                    <a:r>
                      <a:rPr lang="ja-JP" altLang="en-US" sz="990" b="1" dirty="0">
                        <a:solidFill>
                          <a:prstClr val="black"/>
                        </a:solidFill>
                        <a:latin typeface="Meiryo UI" panose="020B0604030504040204" pitchFamily="50" charset="-128"/>
                        <a:ea typeface="Meiryo UI" panose="020B0604030504040204" pitchFamily="50" charset="-128"/>
                      </a:rPr>
                      <a:t>第一中</a:t>
                    </a:r>
                  </a:p>
                </p:txBody>
              </p:sp>
            </p:grpSp>
            <p:sp>
              <p:nvSpPr>
                <p:cNvPr id="81" name="角丸四角形 27">
                  <a:extLst>
                    <a:ext uri="{FF2B5EF4-FFF2-40B4-BE49-F238E27FC236}">
                      <a16:creationId xmlns:a16="http://schemas.microsoft.com/office/drawing/2014/main" id="{ECE9C26F-8ED2-CCA2-A2EE-A70511A216ED}"/>
                    </a:ext>
                  </a:extLst>
                </p:cNvPr>
                <p:cNvSpPr/>
                <p:nvPr/>
              </p:nvSpPr>
              <p:spPr>
                <a:xfrm>
                  <a:off x="161314" y="1957855"/>
                  <a:ext cx="1492294" cy="1241310"/>
                </a:xfrm>
                <a:prstGeom prst="roundRect">
                  <a:avLst>
                    <a:gd name="adj" fmla="val 3448"/>
                  </a:avLst>
                </a:prstGeom>
                <a:noFill/>
              </p:spPr>
              <p:style>
                <a:lnRef idx="2">
                  <a:schemeClr val="accent2"/>
                </a:lnRef>
                <a:fillRef idx="1">
                  <a:schemeClr val="lt1"/>
                </a:fillRef>
                <a:effectRef idx="0">
                  <a:schemeClr val="accent2"/>
                </a:effectRef>
                <a:fontRef idx="minor">
                  <a:schemeClr val="dk1"/>
                </a:fontRef>
              </p:style>
              <p:txBody>
                <a:bodyPr rtlCol="0" anchor="t" anchorCtr="0"/>
                <a:lstStyle/>
                <a:p>
                  <a:pPr algn="ctr" defTabSz="308001">
                    <a:defRPr/>
                  </a:pPr>
                  <a:endParaRPr lang="ja-JP" altLang="en-US" sz="1348" u="sng" dirty="0">
                    <a:solidFill>
                      <a:prstClr val="black"/>
                    </a:solidFill>
                    <a:latin typeface="Meiryo UI" panose="020B0604030504040204" pitchFamily="50" charset="-128"/>
                    <a:ea typeface="Meiryo UI" panose="020B0604030504040204" pitchFamily="50" charset="-128"/>
                  </a:endParaRPr>
                </a:p>
              </p:txBody>
            </p:sp>
            <p:sp>
              <p:nvSpPr>
                <p:cNvPr id="82" name="右矢印吹き出し 2">
                  <a:extLst>
                    <a:ext uri="{FF2B5EF4-FFF2-40B4-BE49-F238E27FC236}">
                      <a16:creationId xmlns:a16="http://schemas.microsoft.com/office/drawing/2014/main" id="{489281F1-35D8-27E0-1439-DA5FD0487417}"/>
                    </a:ext>
                  </a:extLst>
                </p:cNvPr>
                <p:cNvSpPr/>
                <p:nvPr/>
              </p:nvSpPr>
              <p:spPr>
                <a:xfrm>
                  <a:off x="889545" y="2980689"/>
                  <a:ext cx="1081737" cy="188313"/>
                </a:xfrm>
                <a:prstGeom prst="rightArrowCallout">
                  <a:avLst>
                    <a:gd name="adj1" fmla="val 37908"/>
                    <a:gd name="adj2" fmla="val 49042"/>
                    <a:gd name="adj3" fmla="val 53346"/>
                    <a:gd name="adj4" fmla="val 64887"/>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308001">
                    <a:defRPr/>
                  </a:pPr>
                  <a:r>
                    <a:rPr lang="ja-JP" altLang="en-US" sz="661" dirty="0">
                      <a:solidFill>
                        <a:prstClr val="black"/>
                      </a:solidFill>
                      <a:latin typeface="Meiryo UI" panose="020B0604030504040204" pitchFamily="50" charset="-128"/>
                      <a:ea typeface="Meiryo UI" panose="020B0604030504040204" pitchFamily="50" charset="-128"/>
                    </a:rPr>
                    <a:t>休日の部活動</a:t>
                  </a:r>
                </a:p>
              </p:txBody>
            </p:sp>
            <p:sp>
              <p:nvSpPr>
                <p:cNvPr id="83" name="正方形/長方形 82">
                  <a:extLst>
                    <a:ext uri="{FF2B5EF4-FFF2-40B4-BE49-F238E27FC236}">
                      <a16:creationId xmlns:a16="http://schemas.microsoft.com/office/drawing/2014/main" id="{1E453906-7F0F-B505-CFD9-E32B2172F513}"/>
                    </a:ext>
                  </a:extLst>
                </p:cNvPr>
                <p:cNvSpPr/>
                <p:nvPr/>
              </p:nvSpPr>
              <p:spPr>
                <a:xfrm>
                  <a:off x="26369" y="3209394"/>
                  <a:ext cx="3517890" cy="1531391"/>
                </a:xfrm>
                <a:prstGeom prst="rect">
                  <a:avLst/>
                </a:prstGeom>
              </p:spPr>
              <p:txBody>
                <a:bodyPr wrap="square">
                  <a:spAutoFit/>
                </a:bodyPr>
                <a:lstStyle/>
                <a:p>
                  <a:pPr defTabSz="308001">
                    <a:defRPr/>
                  </a:pPr>
                  <a:r>
                    <a:rPr lang="en-US" altLang="ja-JP" sz="943" dirty="0">
                      <a:solidFill>
                        <a:prstClr val="black"/>
                      </a:solidFill>
                      <a:latin typeface="Meiryo UI" panose="020B0604030504040204" pitchFamily="50" charset="-128"/>
                      <a:ea typeface="Meiryo UI" panose="020B0604030504040204" pitchFamily="50" charset="-128"/>
                    </a:rPr>
                    <a:t>【</a:t>
                  </a:r>
                  <a:r>
                    <a:rPr lang="ja-JP" altLang="en-US" sz="943" dirty="0">
                      <a:solidFill>
                        <a:prstClr val="black"/>
                      </a:solidFill>
                      <a:latin typeface="Meiryo UI" panose="020B0604030504040204" pitchFamily="50" charset="-128"/>
                      <a:ea typeface="Meiryo UI" panose="020B0604030504040204" pitchFamily="50" charset="-128"/>
                    </a:rPr>
                    <a:t>活動概要</a:t>
                  </a:r>
                  <a:r>
                    <a:rPr lang="en-US" altLang="ja-JP" sz="943" dirty="0">
                      <a:solidFill>
                        <a:prstClr val="black"/>
                      </a:solidFill>
                      <a:latin typeface="Meiryo UI" panose="020B0604030504040204" pitchFamily="50" charset="-128"/>
                      <a:ea typeface="Meiryo UI" panose="020B0604030504040204" pitchFamily="50" charset="-128"/>
                    </a:rPr>
                    <a:t>】</a:t>
                  </a: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●両校とも平日は学校部活動を継続</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110"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●休日を地域スポーツ活動としてリトル</a:t>
                  </a:r>
                  <a:r>
                    <a:rPr lang="en-US" altLang="ja-JP" sz="943" dirty="0">
                      <a:solidFill>
                        <a:prstClr val="black"/>
                      </a:solidFill>
                      <a:latin typeface="Meiryo UI" panose="020B0604030504040204" pitchFamily="50" charset="-128"/>
                      <a:ea typeface="Meiryo UI" panose="020B0604030504040204" pitchFamily="50" charset="-128"/>
                    </a:rPr>
                    <a:t>FC</a:t>
                  </a:r>
                  <a:r>
                    <a:rPr lang="ja-JP" altLang="en-US" sz="943" dirty="0">
                      <a:solidFill>
                        <a:prstClr val="black"/>
                      </a:solidFill>
                      <a:latin typeface="Meiryo UI" panose="020B0604030504040204" pitchFamily="50" charset="-128"/>
                      <a:ea typeface="Meiryo UI" panose="020B0604030504040204" pitchFamily="50" charset="-128"/>
                    </a:rPr>
                    <a:t>へ移行</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　・活動は八雲中グラウンドにて合同実施</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189" dirty="0">
                    <a:solidFill>
                      <a:prstClr val="black"/>
                    </a:solidFill>
                    <a:latin typeface="Meiryo UI" panose="020B0604030504040204" pitchFamily="50" charset="-128"/>
                    <a:ea typeface="Meiryo UI" panose="020B0604030504040204" pitchFamily="50" charset="-128"/>
                  </a:endParaRPr>
                </a:p>
                <a:p>
                  <a:pPr defTabSz="308001">
                    <a:defRPr/>
                  </a:pPr>
                  <a:r>
                    <a:rPr lang="en-US" altLang="ja-JP" sz="943" dirty="0">
                      <a:solidFill>
                        <a:prstClr val="black"/>
                      </a:solidFill>
                      <a:latin typeface="Meiryo UI" panose="020B0604030504040204" pitchFamily="50" charset="-128"/>
                      <a:ea typeface="Meiryo UI" panose="020B0604030504040204" pitchFamily="50" charset="-128"/>
                    </a:rPr>
                    <a:t>【</a:t>
                  </a:r>
                  <a:r>
                    <a:rPr lang="ja-JP" altLang="en-US" sz="943" dirty="0">
                      <a:solidFill>
                        <a:prstClr val="black"/>
                      </a:solidFill>
                      <a:latin typeface="Meiryo UI" panose="020B0604030504040204" pitchFamily="50" charset="-128"/>
                      <a:ea typeface="Meiryo UI" panose="020B0604030504040204" pitchFamily="50" charset="-128"/>
                    </a:rPr>
                    <a:t>背　　 景</a:t>
                  </a:r>
                  <a:r>
                    <a:rPr lang="en-US" altLang="ja-JP" sz="943" dirty="0">
                      <a:solidFill>
                        <a:prstClr val="black"/>
                      </a:solidFill>
                      <a:latin typeface="Meiryo UI" panose="020B0604030504040204" pitchFamily="50" charset="-128"/>
                      <a:ea typeface="Meiryo UI" panose="020B0604030504040204" pitchFamily="50" charset="-128"/>
                    </a:rPr>
                    <a:t>】</a:t>
                  </a: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●両校ともサッカー指導可能教員の確保難</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●両校とも教員の時間外勤務の多くが週末の部活動</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●八雲中は、近年生徒数の減少が顕著で、部活動の</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　 数や種目を縮小しているところであった</a:t>
                  </a:r>
                  <a:endParaRPr lang="en-US" altLang="ja-JP" sz="943" dirty="0">
                    <a:solidFill>
                      <a:prstClr val="black"/>
                    </a:solidFill>
                    <a:latin typeface="Meiryo UI" panose="020B0604030504040204" pitchFamily="50" charset="-128"/>
                    <a:ea typeface="Meiryo UI" panose="020B0604030504040204" pitchFamily="50" charset="-128"/>
                  </a:endParaRPr>
                </a:p>
              </p:txBody>
            </p:sp>
            <p:grpSp>
              <p:nvGrpSpPr>
                <p:cNvPr id="84" name="グループ化 83">
                  <a:extLst>
                    <a:ext uri="{FF2B5EF4-FFF2-40B4-BE49-F238E27FC236}">
                      <a16:creationId xmlns:a16="http://schemas.microsoft.com/office/drawing/2014/main" id="{3842F654-CB24-0E3A-98FC-A1AC8B62C279}"/>
                    </a:ext>
                  </a:extLst>
                </p:cNvPr>
                <p:cNvGrpSpPr/>
                <p:nvPr/>
              </p:nvGrpSpPr>
              <p:grpSpPr>
                <a:xfrm>
                  <a:off x="2861780" y="3181882"/>
                  <a:ext cx="1585752" cy="1531027"/>
                  <a:chOff x="-1965325" y="2450246"/>
                  <a:chExt cx="1585752" cy="1531027"/>
                </a:xfrm>
              </p:grpSpPr>
              <p:sp>
                <p:nvSpPr>
                  <p:cNvPr id="85" name="角丸四角形 37">
                    <a:extLst>
                      <a:ext uri="{FF2B5EF4-FFF2-40B4-BE49-F238E27FC236}">
                        <a16:creationId xmlns:a16="http://schemas.microsoft.com/office/drawing/2014/main" id="{A14358D7-90D6-95ED-5B76-D5BE86081A52}"/>
                      </a:ext>
                    </a:extLst>
                  </p:cNvPr>
                  <p:cNvSpPr/>
                  <p:nvPr/>
                </p:nvSpPr>
                <p:spPr>
                  <a:xfrm>
                    <a:off x="-1965325" y="2469273"/>
                    <a:ext cx="1548000" cy="1512000"/>
                  </a:xfrm>
                  <a:prstGeom prst="roundRect">
                    <a:avLst>
                      <a:gd name="adj" fmla="val 2778"/>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431191">
                      <a:defRPr/>
                    </a:pPr>
                    <a:endParaRPr lang="ja-JP" altLang="en-US" sz="1697">
                      <a:solidFill>
                        <a:prstClr val="black"/>
                      </a:solidFill>
                      <a:latin typeface="Calibri" panose="020F0502020204030204"/>
                      <a:ea typeface="游ゴシック" panose="020B0400000000000000" pitchFamily="50" charset="-128"/>
                    </a:endParaRPr>
                  </a:p>
                </p:txBody>
              </p:sp>
              <p:pic>
                <p:nvPicPr>
                  <p:cNvPr id="86" name="図 85">
                    <a:extLst>
                      <a:ext uri="{FF2B5EF4-FFF2-40B4-BE49-F238E27FC236}">
                        <a16:creationId xmlns:a16="http://schemas.microsoft.com/office/drawing/2014/main" id="{59D86564-5B89-C9A0-CFC7-D9F2B65A4B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2695" y="2669497"/>
                    <a:ext cx="565714" cy="565715"/>
                  </a:xfrm>
                  <a:prstGeom prst="rect">
                    <a:avLst/>
                  </a:prstGeom>
                </p:spPr>
              </p:pic>
              <p:sp>
                <p:nvSpPr>
                  <p:cNvPr id="87" name="テキスト ボックス 86">
                    <a:extLst>
                      <a:ext uri="{FF2B5EF4-FFF2-40B4-BE49-F238E27FC236}">
                        <a16:creationId xmlns:a16="http://schemas.microsoft.com/office/drawing/2014/main" id="{E4E68757-C733-FA2E-C43B-AA9C721B37F1}"/>
                      </a:ext>
                    </a:extLst>
                  </p:cNvPr>
                  <p:cNvSpPr txBox="1"/>
                  <p:nvPr/>
                </p:nvSpPr>
                <p:spPr>
                  <a:xfrm>
                    <a:off x="-1354130" y="2646226"/>
                    <a:ext cx="680203" cy="259435"/>
                  </a:xfrm>
                  <a:prstGeom prst="rect">
                    <a:avLst/>
                  </a:prstGeom>
                  <a:noFill/>
                </p:spPr>
                <p:txBody>
                  <a:bodyPr wrap="none" rtlCol="0">
                    <a:spAutoFit/>
                  </a:bodyPr>
                  <a:lstStyle/>
                  <a:p>
                    <a:pPr defTabSz="431191">
                      <a:defRPr/>
                    </a:pPr>
                    <a:r>
                      <a:rPr lang="ja-JP" altLang="en-US" sz="990" b="1" u="sng" dirty="0">
                        <a:solidFill>
                          <a:prstClr val="black"/>
                        </a:solidFill>
                        <a:latin typeface="Meiryo UI" panose="020B0604030504040204" pitchFamily="50" charset="-128"/>
                        <a:ea typeface="Meiryo UI" panose="020B0604030504040204" pitchFamily="50" charset="-128"/>
                      </a:rPr>
                      <a:t>リトル</a:t>
                    </a:r>
                    <a:r>
                      <a:rPr lang="en-US" altLang="ja-JP" sz="990" b="1" u="sng" dirty="0">
                        <a:solidFill>
                          <a:prstClr val="black"/>
                        </a:solidFill>
                        <a:latin typeface="Meiryo UI" panose="020B0604030504040204" pitchFamily="50" charset="-128"/>
                        <a:ea typeface="Meiryo UI" panose="020B0604030504040204" pitchFamily="50" charset="-128"/>
                      </a:rPr>
                      <a:t>FC</a:t>
                    </a:r>
                    <a:endParaRPr lang="ja-JP" altLang="en-US" sz="990" b="1" u="sng" dirty="0">
                      <a:solidFill>
                        <a:prstClr val="black"/>
                      </a:solidFill>
                      <a:latin typeface="Meiryo UI" panose="020B0604030504040204" pitchFamily="50" charset="-128"/>
                      <a:ea typeface="Meiryo UI" panose="020B0604030504040204" pitchFamily="50" charset="-128"/>
                    </a:endParaRPr>
                  </a:p>
                </p:txBody>
              </p:sp>
              <p:sp>
                <p:nvSpPr>
                  <p:cNvPr id="88" name="正方形/長方形 87">
                    <a:extLst>
                      <a:ext uri="{FF2B5EF4-FFF2-40B4-BE49-F238E27FC236}">
                        <a16:creationId xmlns:a16="http://schemas.microsoft.com/office/drawing/2014/main" id="{F47CE1CC-7B88-8EED-EB5E-D905305857C8}"/>
                      </a:ext>
                    </a:extLst>
                  </p:cNvPr>
                  <p:cNvSpPr/>
                  <p:nvPr/>
                </p:nvSpPr>
                <p:spPr>
                  <a:xfrm>
                    <a:off x="-1959002" y="2450246"/>
                    <a:ext cx="1577623" cy="251753"/>
                  </a:xfrm>
                  <a:prstGeom prst="rect">
                    <a:avLst/>
                  </a:prstGeom>
                </p:spPr>
                <p:txBody>
                  <a:bodyPr wrap="none">
                    <a:spAutoFit/>
                  </a:bodyPr>
                  <a:lstStyle/>
                  <a:p>
                    <a:pPr defTabSz="308001">
                      <a:defRPr/>
                    </a:pPr>
                    <a:r>
                      <a:rPr lang="ja-JP" altLang="en-US" sz="943" b="1" u="sng" dirty="0">
                        <a:solidFill>
                          <a:srgbClr val="FF0000"/>
                        </a:solidFill>
                        <a:latin typeface="Meiryo UI" panose="020B0604030504040204" pitchFamily="50" charset="-128"/>
                        <a:ea typeface="Meiryo UI" panose="020B0604030504040204" pitchFamily="50" charset="-128"/>
                      </a:rPr>
                      <a:t>休日の部活動の運営組織</a:t>
                    </a:r>
                    <a:endParaRPr lang="en-US" altLang="ja-JP" sz="943" b="1" u="sng" dirty="0">
                      <a:solidFill>
                        <a:srgbClr val="FF0000"/>
                      </a:solidFill>
                      <a:latin typeface="Meiryo UI" panose="020B0604030504040204" pitchFamily="50" charset="-128"/>
                      <a:ea typeface="Meiryo UI" panose="020B0604030504040204" pitchFamily="50" charset="-128"/>
                    </a:endParaRPr>
                  </a:p>
                </p:txBody>
              </p:sp>
              <p:sp>
                <p:nvSpPr>
                  <p:cNvPr id="89" name="正方形/長方形 88">
                    <a:extLst>
                      <a:ext uri="{FF2B5EF4-FFF2-40B4-BE49-F238E27FC236}">
                        <a16:creationId xmlns:a16="http://schemas.microsoft.com/office/drawing/2014/main" id="{EB56813E-9E89-EBDB-B0FF-0AF7B03DA763}"/>
                      </a:ext>
                    </a:extLst>
                  </p:cNvPr>
                  <p:cNvSpPr/>
                  <p:nvPr/>
                </p:nvSpPr>
                <p:spPr>
                  <a:xfrm>
                    <a:off x="-1323222" y="2865713"/>
                    <a:ext cx="943649" cy="375013"/>
                  </a:xfrm>
                  <a:prstGeom prst="rect">
                    <a:avLst/>
                  </a:prstGeom>
                </p:spPr>
                <p:txBody>
                  <a:bodyPr wrap="none">
                    <a:spAutoFit/>
                  </a:bodyPr>
                  <a:lstStyle/>
                  <a:p>
                    <a:pPr defTabSz="308001">
                      <a:defRPr/>
                    </a:pPr>
                    <a:r>
                      <a:rPr lang="ja-JP" altLang="en-US" sz="849" dirty="0">
                        <a:solidFill>
                          <a:prstClr val="black"/>
                        </a:solidFill>
                        <a:latin typeface="Meiryo UI" panose="020B0604030504040204" pitchFamily="50" charset="-128"/>
                        <a:ea typeface="Meiryo UI" panose="020B0604030504040204" pitchFamily="50" charset="-128"/>
                      </a:rPr>
                      <a:t>創部：</a:t>
                    </a:r>
                    <a:r>
                      <a:rPr lang="en-US" altLang="ja-JP" sz="849" dirty="0">
                        <a:solidFill>
                          <a:prstClr val="black"/>
                        </a:solidFill>
                        <a:latin typeface="Meiryo UI" panose="020B0604030504040204" pitchFamily="50" charset="-128"/>
                        <a:ea typeface="Meiryo UI" panose="020B0604030504040204" pitchFamily="50" charset="-128"/>
                      </a:rPr>
                      <a:t>1987</a:t>
                    </a:r>
                    <a:r>
                      <a:rPr lang="ja-JP" altLang="en-US" sz="849" dirty="0">
                        <a:solidFill>
                          <a:prstClr val="black"/>
                        </a:solidFill>
                        <a:latin typeface="Meiryo UI" panose="020B0604030504040204" pitchFamily="50" charset="-128"/>
                        <a:ea typeface="Meiryo UI" panose="020B0604030504040204" pitchFamily="50" charset="-128"/>
                      </a:rPr>
                      <a:t>年</a:t>
                    </a:r>
                    <a:endParaRPr lang="en-US" altLang="ja-JP" sz="849"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849" dirty="0">
                        <a:solidFill>
                          <a:prstClr val="black"/>
                        </a:solidFill>
                        <a:latin typeface="Meiryo UI" panose="020B0604030504040204" pitchFamily="50" charset="-128"/>
                        <a:ea typeface="Meiryo UI" panose="020B0604030504040204" pitchFamily="50" charset="-128"/>
                      </a:rPr>
                      <a:t>スポーツ少年団</a:t>
                    </a:r>
                    <a:endParaRPr lang="en-US" altLang="ja-JP" sz="110" dirty="0">
                      <a:solidFill>
                        <a:prstClr val="black"/>
                      </a:solidFill>
                      <a:latin typeface="Meiryo UI" panose="020B0604030504040204" pitchFamily="50" charset="-128"/>
                      <a:ea typeface="Meiryo UI" panose="020B0604030504040204" pitchFamily="50" charset="-128"/>
                    </a:endParaRPr>
                  </a:p>
                </p:txBody>
              </p:sp>
            </p:grpSp>
          </p:grpSp>
          <p:sp>
            <p:nvSpPr>
              <p:cNvPr id="72" name="正方形/長方形 71">
                <a:extLst>
                  <a:ext uri="{FF2B5EF4-FFF2-40B4-BE49-F238E27FC236}">
                    <a16:creationId xmlns:a16="http://schemas.microsoft.com/office/drawing/2014/main" id="{73C47E99-D5B2-8373-8E3A-855B0803910A}"/>
                  </a:ext>
                </a:extLst>
              </p:cNvPr>
              <p:cNvSpPr/>
              <p:nvPr/>
            </p:nvSpPr>
            <p:spPr>
              <a:xfrm>
                <a:off x="2803086" y="3916883"/>
                <a:ext cx="1689800" cy="836231"/>
              </a:xfrm>
              <a:prstGeom prst="rect">
                <a:avLst/>
              </a:prstGeom>
            </p:spPr>
            <p:txBody>
              <a:bodyPr wrap="none">
                <a:spAutoFit/>
              </a:bodyPr>
              <a:lstStyle/>
              <a:p>
                <a:pPr defTabSz="308001">
                  <a:defRPr/>
                </a:pPr>
                <a:r>
                  <a:rPr lang="ja-JP" altLang="en-US" sz="754" dirty="0">
                    <a:solidFill>
                      <a:prstClr val="black"/>
                    </a:solidFill>
                    <a:latin typeface="Meiryo UI" panose="020B0604030504040204" pitchFamily="50" charset="-128"/>
                    <a:ea typeface="Meiryo UI" panose="020B0604030504040204" pitchFamily="50" charset="-128"/>
                  </a:rPr>
                  <a:t>●休日の指導</a:t>
                </a:r>
                <a:r>
                  <a:rPr lang="en-US" altLang="ja-JP" sz="754" dirty="0">
                    <a:solidFill>
                      <a:prstClr val="black"/>
                    </a:solidFill>
                    <a:latin typeface="Meiryo UI" panose="020B0604030504040204" pitchFamily="50" charset="-128"/>
                    <a:ea typeface="Meiryo UI" panose="020B0604030504040204" pitchFamily="50" charset="-128"/>
                  </a:rPr>
                  <a:t>(</a:t>
                </a:r>
                <a:r>
                  <a:rPr lang="ja-JP" altLang="en-US" sz="754" dirty="0">
                    <a:solidFill>
                      <a:prstClr val="black"/>
                    </a:solidFill>
                    <a:latin typeface="Meiryo UI" panose="020B0604030504040204" pitchFamily="50" charset="-128"/>
                    <a:ea typeface="Meiryo UI" panose="020B0604030504040204" pitchFamily="50" charset="-128"/>
                  </a:rPr>
                  <a:t>運営・計画等</a:t>
                </a:r>
                <a:r>
                  <a:rPr lang="en-US" altLang="ja-JP" sz="754" dirty="0">
                    <a:solidFill>
                      <a:prstClr val="black"/>
                    </a:solidFill>
                    <a:latin typeface="Meiryo UI" panose="020B0604030504040204" pitchFamily="50" charset="-128"/>
                    <a:ea typeface="Meiryo UI" panose="020B0604030504040204" pitchFamily="50" charset="-128"/>
                  </a:rPr>
                  <a:t>)</a:t>
                </a:r>
                <a:r>
                  <a:rPr lang="ja-JP" altLang="en-US" sz="754" dirty="0">
                    <a:solidFill>
                      <a:prstClr val="black"/>
                    </a:solidFill>
                    <a:latin typeface="Meiryo UI" panose="020B0604030504040204" pitchFamily="50" charset="-128"/>
                    <a:ea typeface="Meiryo UI" panose="020B0604030504040204" pitchFamily="50" charset="-128"/>
                  </a:rPr>
                  <a:t>を担う</a:t>
                </a:r>
                <a:endParaRPr lang="en-US" altLang="ja-JP" sz="754"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754" dirty="0">
                    <a:solidFill>
                      <a:prstClr val="black"/>
                    </a:solidFill>
                    <a:latin typeface="Meiryo UI" panose="020B0604030504040204" pitchFamily="50" charset="-128"/>
                    <a:ea typeface="Meiryo UI" panose="020B0604030504040204" pitchFamily="50" charset="-128"/>
                  </a:rPr>
                  <a:t>●今後は平日の外部指導者としての</a:t>
                </a:r>
                <a:endParaRPr lang="en-US" altLang="ja-JP" sz="754"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754" dirty="0">
                    <a:solidFill>
                      <a:prstClr val="black"/>
                    </a:solidFill>
                    <a:latin typeface="Meiryo UI" panose="020B0604030504040204" pitchFamily="50" charset="-128"/>
                    <a:ea typeface="Meiryo UI" panose="020B0604030504040204" pitchFamily="50" charset="-128"/>
                  </a:rPr>
                  <a:t>　 指導者派遣や、教員の兼職兼業</a:t>
                </a:r>
                <a:endParaRPr lang="en-US" altLang="ja-JP" sz="754"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754" dirty="0">
                    <a:solidFill>
                      <a:prstClr val="black"/>
                    </a:solidFill>
                    <a:latin typeface="Meiryo UI" panose="020B0604030504040204" pitchFamily="50" charset="-128"/>
                    <a:ea typeface="Meiryo UI" panose="020B0604030504040204" pitchFamily="50" charset="-128"/>
                  </a:rPr>
                  <a:t>　 先として検討中</a:t>
                </a:r>
                <a:endParaRPr lang="en-US" altLang="ja-JP" sz="754"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754" dirty="0">
                    <a:solidFill>
                      <a:prstClr val="black"/>
                    </a:solidFill>
                    <a:latin typeface="Meiryo UI" panose="020B0604030504040204" pitchFamily="50" charset="-128"/>
                    <a:ea typeface="Meiryo UI" panose="020B0604030504040204" pitchFamily="50" charset="-128"/>
                  </a:rPr>
                  <a:t>●学校施設の利用を地域部活動の</a:t>
                </a:r>
                <a:endParaRPr lang="en-US" altLang="ja-JP" sz="754"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754" dirty="0">
                    <a:solidFill>
                      <a:prstClr val="black"/>
                    </a:solidFill>
                    <a:latin typeface="Meiryo UI" panose="020B0604030504040204" pitchFamily="50" charset="-128"/>
                    <a:ea typeface="Meiryo UI" panose="020B0604030504040204" pitchFamily="50" charset="-128"/>
                  </a:rPr>
                  <a:t>　 運営費に還元する取組みを検討</a:t>
                </a:r>
                <a:endParaRPr lang="en-US" altLang="ja-JP" sz="754" dirty="0">
                  <a:solidFill>
                    <a:prstClr val="black"/>
                  </a:solidFill>
                  <a:latin typeface="Meiryo UI" panose="020B0604030504040204" pitchFamily="50" charset="-128"/>
                  <a:ea typeface="Meiryo UI" panose="020B0604030504040204" pitchFamily="50" charset="-128"/>
                </a:endParaRPr>
              </a:p>
            </p:txBody>
          </p:sp>
        </p:grpSp>
        <p:sp>
          <p:nvSpPr>
            <p:cNvPr id="26" name="角丸四角形 65">
              <a:extLst>
                <a:ext uri="{FF2B5EF4-FFF2-40B4-BE49-F238E27FC236}">
                  <a16:creationId xmlns:a16="http://schemas.microsoft.com/office/drawing/2014/main" id="{62F46814-BE04-C389-0231-46E002D0D40D}"/>
                </a:ext>
              </a:extLst>
            </p:cNvPr>
            <p:cNvSpPr/>
            <p:nvPr/>
          </p:nvSpPr>
          <p:spPr>
            <a:xfrm>
              <a:off x="5001476" y="2238998"/>
              <a:ext cx="5184000" cy="3348000"/>
            </a:xfrm>
            <a:prstGeom prst="roundRect">
              <a:avLst>
                <a:gd name="adj" fmla="val 4070"/>
              </a:avLst>
            </a:prstGeom>
            <a:ln>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431191">
                <a:defRPr/>
              </a:pPr>
              <a:endParaRPr lang="ja-JP" altLang="en-US" sz="1697">
                <a:solidFill>
                  <a:prstClr val="black"/>
                </a:solidFill>
                <a:latin typeface="Calibri" panose="020F0502020204030204"/>
                <a:ea typeface="游ゴシック" panose="020B0400000000000000" pitchFamily="50" charset="-128"/>
              </a:endParaRPr>
            </a:p>
          </p:txBody>
        </p:sp>
        <p:grpSp>
          <p:nvGrpSpPr>
            <p:cNvPr id="27" name="グループ化 26">
              <a:extLst>
                <a:ext uri="{FF2B5EF4-FFF2-40B4-BE49-F238E27FC236}">
                  <a16:creationId xmlns:a16="http://schemas.microsoft.com/office/drawing/2014/main" id="{748894DB-F9B4-FCA8-E530-BFB8ADCDD901}"/>
                </a:ext>
              </a:extLst>
            </p:cNvPr>
            <p:cNvGrpSpPr/>
            <p:nvPr/>
          </p:nvGrpSpPr>
          <p:grpSpPr>
            <a:xfrm>
              <a:off x="5153828" y="2378039"/>
              <a:ext cx="2300417" cy="1478196"/>
              <a:chOff x="5500540" y="2476648"/>
              <a:chExt cx="2300417" cy="1478196"/>
            </a:xfrm>
          </p:grpSpPr>
          <p:pic>
            <p:nvPicPr>
              <p:cNvPr id="65" name="図 64">
                <a:extLst>
                  <a:ext uri="{FF2B5EF4-FFF2-40B4-BE49-F238E27FC236}">
                    <a16:creationId xmlns:a16="http://schemas.microsoft.com/office/drawing/2014/main" id="{21C91C0A-2A48-03B6-E7A0-EF0C6273675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00540" y="2766844"/>
                <a:ext cx="1499047" cy="1188000"/>
              </a:xfrm>
              <a:prstGeom prst="rect">
                <a:avLst/>
              </a:prstGeom>
              <a:ln>
                <a:noFill/>
              </a:ln>
              <a:effectLst>
                <a:outerShdw blurRad="292100" dist="139700" dir="2700000" algn="tl" rotWithShape="0">
                  <a:srgbClr val="333333">
                    <a:alpha val="65000"/>
                  </a:srgbClr>
                </a:outerShdw>
              </a:effectLst>
            </p:spPr>
          </p:pic>
          <p:pic>
            <p:nvPicPr>
              <p:cNvPr id="66" name="図 65">
                <a:extLst>
                  <a:ext uri="{FF2B5EF4-FFF2-40B4-BE49-F238E27FC236}">
                    <a16:creationId xmlns:a16="http://schemas.microsoft.com/office/drawing/2014/main" id="{66837C89-ADCC-91CD-8516-29B0CEE3E42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12967" y="3317860"/>
                <a:ext cx="737299" cy="612000"/>
              </a:xfrm>
              <a:prstGeom prst="rect">
                <a:avLst/>
              </a:prstGeom>
            </p:spPr>
          </p:pic>
          <p:pic>
            <p:nvPicPr>
              <p:cNvPr id="67" name="図 66">
                <a:extLst>
                  <a:ext uri="{FF2B5EF4-FFF2-40B4-BE49-F238E27FC236}">
                    <a16:creationId xmlns:a16="http://schemas.microsoft.com/office/drawing/2014/main" id="{F3E757DA-63D6-4C26-1384-7E18CB5C0F4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79331" y="3337794"/>
                <a:ext cx="579953" cy="540000"/>
              </a:xfrm>
              <a:prstGeom prst="rect">
                <a:avLst/>
              </a:prstGeom>
            </p:spPr>
          </p:pic>
          <p:pic>
            <p:nvPicPr>
              <p:cNvPr id="69" name="図 68">
                <a:extLst>
                  <a:ext uri="{FF2B5EF4-FFF2-40B4-BE49-F238E27FC236}">
                    <a16:creationId xmlns:a16="http://schemas.microsoft.com/office/drawing/2014/main" id="{F0147BDC-4E19-EA5D-3521-073DF438F43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05652" y="2476648"/>
                <a:ext cx="1295305" cy="792000"/>
              </a:xfrm>
              <a:prstGeom prst="rect">
                <a:avLst/>
              </a:prstGeom>
              <a:ln>
                <a:noFill/>
              </a:ln>
              <a:effectLst>
                <a:softEdge rad="112500"/>
              </a:effectLst>
            </p:spPr>
          </p:pic>
          <p:pic>
            <p:nvPicPr>
              <p:cNvPr id="70" name="図 69">
                <a:extLst>
                  <a:ext uri="{FF2B5EF4-FFF2-40B4-BE49-F238E27FC236}">
                    <a16:creationId xmlns:a16="http://schemas.microsoft.com/office/drawing/2014/main" id="{0249F6C0-9E2A-F7AD-FA55-09C12B28EB0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116536" y="2744354"/>
                <a:ext cx="628643" cy="684000"/>
              </a:xfrm>
              <a:prstGeom prst="rect">
                <a:avLst/>
              </a:prstGeom>
            </p:spPr>
          </p:pic>
        </p:grpSp>
        <p:sp>
          <p:nvSpPr>
            <p:cNvPr id="28" name="正方形/長方形 27">
              <a:extLst>
                <a:ext uri="{FF2B5EF4-FFF2-40B4-BE49-F238E27FC236}">
                  <a16:creationId xmlns:a16="http://schemas.microsoft.com/office/drawing/2014/main" id="{3D4DB055-A86D-A199-1B46-78584A9B83DA}"/>
                </a:ext>
              </a:extLst>
            </p:cNvPr>
            <p:cNvSpPr/>
            <p:nvPr/>
          </p:nvSpPr>
          <p:spPr>
            <a:xfrm>
              <a:off x="6284930" y="2351254"/>
              <a:ext cx="1071125" cy="220955"/>
            </a:xfrm>
            <a:prstGeom prst="rect">
              <a:avLst/>
            </a:prstGeom>
            <a:noFill/>
          </p:spPr>
          <p:txBody>
            <a:bodyPr wrap="none">
              <a:spAutoFit/>
            </a:bodyPr>
            <a:lstStyle/>
            <a:p>
              <a:pPr defTabSz="308001">
                <a:defRPr/>
              </a:pPr>
              <a:r>
                <a:rPr lang="ja-JP" altLang="en-US" sz="754" b="1" dirty="0">
                  <a:solidFill>
                    <a:prstClr val="black"/>
                  </a:solidFill>
                  <a:latin typeface="Meiryo UI" panose="020B0604030504040204" pitchFamily="50" charset="-128"/>
                  <a:ea typeface="Meiryo UI" panose="020B0604030504040204" pitchFamily="50" charset="-128"/>
                </a:rPr>
                <a:t>≪休日の練習拠点≫</a:t>
              </a:r>
              <a:endParaRPr lang="en-US" altLang="ja-JP" sz="754" b="1" dirty="0">
                <a:solidFill>
                  <a:prstClr val="black"/>
                </a:solidFill>
                <a:latin typeface="Meiryo UI" panose="020B0604030504040204" pitchFamily="50" charset="-128"/>
                <a:ea typeface="Meiryo UI" panose="020B0604030504040204" pitchFamily="50" charset="-128"/>
              </a:endParaRPr>
            </a:p>
          </p:txBody>
        </p:sp>
        <p:grpSp>
          <p:nvGrpSpPr>
            <p:cNvPr id="29" name="グループ化 28">
              <a:extLst>
                <a:ext uri="{FF2B5EF4-FFF2-40B4-BE49-F238E27FC236}">
                  <a16:creationId xmlns:a16="http://schemas.microsoft.com/office/drawing/2014/main" id="{ED6E329D-B146-1BE8-D474-6D844DAF05FF}"/>
                </a:ext>
              </a:extLst>
            </p:cNvPr>
            <p:cNvGrpSpPr/>
            <p:nvPr/>
          </p:nvGrpSpPr>
          <p:grpSpPr>
            <a:xfrm>
              <a:off x="5075407" y="2282198"/>
              <a:ext cx="1378518" cy="440497"/>
              <a:chOff x="5851322" y="4837726"/>
              <a:chExt cx="1378518" cy="440497"/>
            </a:xfrm>
          </p:grpSpPr>
          <p:pic>
            <p:nvPicPr>
              <p:cNvPr id="63" name="図 62">
                <a:extLst>
                  <a:ext uri="{FF2B5EF4-FFF2-40B4-BE49-F238E27FC236}">
                    <a16:creationId xmlns:a16="http://schemas.microsoft.com/office/drawing/2014/main" id="{17EDAE04-7F52-62BA-0306-D96EDAABFAC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851322" y="4837726"/>
                <a:ext cx="409943" cy="396000"/>
              </a:xfrm>
              <a:prstGeom prst="rect">
                <a:avLst/>
              </a:prstGeom>
            </p:spPr>
          </p:pic>
          <p:sp>
            <p:nvSpPr>
              <p:cNvPr id="64" name="テキスト ボックス 63">
                <a:extLst>
                  <a:ext uri="{FF2B5EF4-FFF2-40B4-BE49-F238E27FC236}">
                    <a16:creationId xmlns:a16="http://schemas.microsoft.com/office/drawing/2014/main" id="{6E9445BF-9A01-9C88-DCB3-4E2DFC119738}"/>
                  </a:ext>
                </a:extLst>
              </p:cNvPr>
              <p:cNvSpPr txBox="1"/>
              <p:nvPr/>
            </p:nvSpPr>
            <p:spPr>
              <a:xfrm>
                <a:off x="6228402" y="4880231"/>
                <a:ext cx="1001438" cy="397992"/>
              </a:xfrm>
              <a:prstGeom prst="rect">
                <a:avLst/>
              </a:prstGeom>
              <a:noFill/>
            </p:spPr>
            <p:txBody>
              <a:bodyPr wrap="none" rtlCol="0">
                <a:spAutoFit/>
              </a:bodyPr>
              <a:lstStyle/>
              <a:p>
                <a:pPr defTabSz="431191">
                  <a:defRPr/>
                </a:pPr>
                <a:r>
                  <a:rPr lang="ja-JP" altLang="en-US" sz="990" b="1" dirty="0">
                    <a:solidFill>
                      <a:prstClr val="black"/>
                    </a:solidFill>
                    <a:latin typeface="Meiryo UI" panose="020B0604030504040204" pitchFamily="50" charset="-128"/>
                    <a:ea typeface="Meiryo UI" panose="020B0604030504040204" pitchFamily="50" charset="-128"/>
                  </a:rPr>
                  <a:t>さつき学園</a:t>
                </a:r>
                <a:endParaRPr lang="en-US" altLang="ja-JP" sz="990" b="1" dirty="0">
                  <a:solidFill>
                    <a:prstClr val="black"/>
                  </a:solidFill>
                  <a:latin typeface="Meiryo UI" panose="020B0604030504040204" pitchFamily="50" charset="-128"/>
                  <a:ea typeface="Meiryo UI" panose="020B0604030504040204" pitchFamily="50" charset="-128"/>
                </a:endParaRPr>
              </a:p>
              <a:p>
                <a:pPr defTabSz="431191">
                  <a:defRPr/>
                </a:pPr>
                <a:r>
                  <a:rPr lang="en-US" altLang="ja-JP" sz="849" b="1" dirty="0">
                    <a:solidFill>
                      <a:prstClr val="black"/>
                    </a:solidFill>
                    <a:latin typeface="Meiryo UI" panose="020B0604030504040204" pitchFamily="50" charset="-128"/>
                    <a:ea typeface="Meiryo UI" panose="020B0604030504040204" pitchFamily="50" charset="-128"/>
                  </a:rPr>
                  <a:t>(</a:t>
                </a:r>
                <a:r>
                  <a:rPr lang="ja-JP" altLang="en-US" sz="849" b="1" dirty="0">
                    <a:solidFill>
                      <a:prstClr val="black"/>
                    </a:solidFill>
                    <a:latin typeface="Meiryo UI" panose="020B0604030504040204" pitchFamily="50" charset="-128"/>
                    <a:ea typeface="Meiryo UI" panose="020B0604030504040204" pitchFamily="50" charset="-128"/>
                  </a:rPr>
                  <a:t>義務教育学校</a:t>
                </a:r>
                <a:r>
                  <a:rPr lang="en-US" altLang="ja-JP" sz="849" b="1" dirty="0">
                    <a:solidFill>
                      <a:prstClr val="black"/>
                    </a:solidFill>
                    <a:latin typeface="Meiryo UI" panose="020B0604030504040204" pitchFamily="50" charset="-128"/>
                    <a:ea typeface="Meiryo UI" panose="020B0604030504040204" pitchFamily="50" charset="-128"/>
                  </a:rPr>
                  <a:t>)</a:t>
                </a:r>
                <a:endParaRPr lang="ja-JP" altLang="en-US" sz="849" b="1" dirty="0">
                  <a:solidFill>
                    <a:prstClr val="black"/>
                  </a:solidFill>
                  <a:latin typeface="Meiryo UI" panose="020B0604030504040204" pitchFamily="50" charset="-128"/>
                  <a:ea typeface="Meiryo UI" panose="020B0604030504040204" pitchFamily="50" charset="-128"/>
                </a:endParaRPr>
              </a:p>
            </p:txBody>
          </p:sp>
        </p:grpSp>
        <p:sp>
          <p:nvSpPr>
            <p:cNvPr id="31" name="角丸四角形 77">
              <a:extLst>
                <a:ext uri="{FF2B5EF4-FFF2-40B4-BE49-F238E27FC236}">
                  <a16:creationId xmlns:a16="http://schemas.microsoft.com/office/drawing/2014/main" id="{2106FD09-C97B-E288-0F86-A7CEFADAD55D}"/>
                </a:ext>
              </a:extLst>
            </p:cNvPr>
            <p:cNvSpPr/>
            <p:nvPr/>
          </p:nvSpPr>
          <p:spPr>
            <a:xfrm>
              <a:off x="7508844" y="2295303"/>
              <a:ext cx="2628000" cy="1242000"/>
            </a:xfrm>
            <a:prstGeom prst="roundRect">
              <a:avLst>
                <a:gd name="adj" fmla="val 6577"/>
              </a:avLst>
            </a:prstGeom>
            <a:ln>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431191">
                <a:defRPr/>
              </a:pPr>
              <a:endParaRPr lang="ja-JP" altLang="en-US" sz="1697">
                <a:solidFill>
                  <a:prstClr val="black"/>
                </a:solidFill>
                <a:latin typeface="Calibri" panose="020F0502020204030204"/>
                <a:ea typeface="游ゴシック" panose="020B0400000000000000" pitchFamily="50" charset="-128"/>
              </a:endParaRPr>
            </a:p>
          </p:txBody>
        </p:sp>
        <p:pic>
          <p:nvPicPr>
            <p:cNvPr id="32" name="図 31">
              <a:extLst>
                <a:ext uri="{FF2B5EF4-FFF2-40B4-BE49-F238E27FC236}">
                  <a16:creationId xmlns:a16="http://schemas.microsoft.com/office/drawing/2014/main" id="{6968441C-40B7-C219-2936-110AA60063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03314" y="2589437"/>
              <a:ext cx="1199994" cy="756000"/>
            </a:xfrm>
            <a:prstGeom prst="rect">
              <a:avLst/>
            </a:prstGeom>
          </p:spPr>
        </p:pic>
        <p:grpSp>
          <p:nvGrpSpPr>
            <p:cNvPr id="33" name="グループ化 32">
              <a:extLst>
                <a:ext uri="{FF2B5EF4-FFF2-40B4-BE49-F238E27FC236}">
                  <a16:creationId xmlns:a16="http://schemas.microsoft.com/office/drawing/2014/main" id="{8AD4F3E0-0749-B11F-47CA-3F3C8A392598}"/>
                </a:ext>
              </a:extLst>
            </p:cNvPr>
            <p:cNvGrpSpPr/>
            <p:nvPr/>
          </p:nvGrpSpPr>
          <p:grpSpPr>
            <a:xfrm>
              <a:off x="7556243" y="2359372"/>
              <a:ext cx="886817" cy="396000"/>
              <a:chOff x="9804436" y="2138139"/>
              <a:chExt cx="886817" cy="396000"/>
            </a:xfrm>
          </p:grpSpPr>
          <p:pic>
            <p:nvPicPr>
              <p:cNvPr id="61" name="図 60">
                <a:extLst>
                  <a:ext uri="{FF2B5EF4-FFF2-40B4-BE49-F238E27FC236}">
                    <a16:creationId xmlns:a16="http://schemas.microsoft.com/office/drawing/2014/main" id="{A093D7F6-C035-C7A6-4A59-B5B54537619D}"/>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5152" b="87446" l="13453" r="87444">
                            <a14:foregroundMark x1="47534" y1="31602" x2="47534" y2="31602"/>
                            <a14:foregroundMark x1="34978" y1="35931" x2="34978" y2="35931"/>
                            <a14:foregroundMark x1="26906" y1="54978" x2="26906" y2="54978"/>
                            <a14:foregroundMark x1="48430" y1="69697" x2="48430" y2="69697"/>
                            <a14:foregroundMark x1="56951" y1="70130" x2="56951" y2="70130"/>
                            <a14:foregroundMark x1="60987" y1="58442" x2="60987" y2="58442"/>
                            <a14:foregroundMark x1="52915" y1="52814" x2="52915" y2="52814"/>
                            <a14:foregroundMark x1="44395" y1="55844" x2="44395" y2="55844"/>
                            <a14:foregroundMark x1="41256" y1="47619" x2="41256" y2="47619"/>
                            <a14:foregroundMark x1="29596" y1="67532" x2="29596" y2="67532"/>
                            <a14:foregroundMark x1="26009" y1="43723" x2="26009" y2="43723"/>
                            <a14:foregroundMark x1="69507" y1="35498" x2="69507" y2="35498"/>
                            <a14:foregroundMark x1="73991" y1="46320" x2="73991" y2="46320"/>
                            <a14:foregroundMark x1="74888" y1="58009" x2="74888" y2="58009"/>
                            <a14:foregroundMark x1="66816" y1="65801" x2="66816" y2="65801"/>
                            <a14:foregroundMark x1="56502" y1="33333" x2="56502" y2="33333"/>
                            <a14:backgroundMark x1="24215" y1="37662" x2="24215" y2="37662"/>
                            <a14:backgroundMark x1="76233" y1="37662" x2="76233" y2="37662"/>
                            <a14:backgroundMark x1="78924" y1="36364" x2="78924" y2="36364"/>
                            <a14:backgroundMark x1="60987" y1="34632" x2="60987" y2="34632"/>
                            <a14:backgroundMark x1="78027" y1="64935" x2="78027" y2="64935"/>
                          </a14:backgroundRemoval>
                        </a14:imgEffect>
                      </a14:imgLayer>
                    </a14:imgProps>
                  </a:ext>
                  <a:ext uri="{28A0092B-C50C-407E-A947-70E740481C1C}">
                    <a14:useLocalDpi xmlns:a14="http://schemas.microsoft.com/office/drawing/2010/main" val="0"/>
                  </a:ext>
                </a:extLst>
              </a:blip>
              <a:srcRect l="13138" t="15083" r="12422" b="12623"/>
              <a:stretch/>
            </p:blipFill>
            <p:spPr>
              <a:xfrm>
                <a:off x="9804436" y="2138139"/>
                <a:ext cx="390607" cy="396000"/>
              </a:xfrm>
              <a:prstGeom prst="rect">
                <a:avLst/>
              </a:prstGeom>
            </p:spPr>
          </p:pic>
          <p:sp>
            <p:nvSpPr>
              <p:cNvPr id="62" name="テキスト ボックス 61">
                <a:extLst>
                  <a:ext uri="{FF2B5EF4-FFF2-40B4-BE49-F238E27FC236}">
                    <a16:creationId xmlns:a16="http://schemas.microsoft.com/office/drawing/2014/main" id="{DC3CE775-823E-3367-DCDA-D8F1D23B9016}"/>
                  </a:ext>
                </a:extLst>
              </p:cNvPr>
              <p:cNvSpPr txBox="1"/>
              <p:nvPr/>
            </p:nvSpPr>
            <p:spPr>
              <a:xfrm>
                <a:off x="10092634" y="2213448"/>
                <a:ext cx="598619" cy="259435"/>
              </a:xfrm>
              <a:prstGeom prst="rect">
                <a:avLst/>
              </a:prstGeom>
              <a:noFill/>
            </p:spPr>
            <p:txBody>
              <a:bodyPr wrap="none" rtlCol="0">
                <a:spAutoFit/>
              </a:bodyPr>
              <a:lstStyle/>
              <a:p>
                <a:pPr defTabSz="431191">
                  <a:defRPr/>
                </a:pPr>
                <a:r>
                  <a:rPr lang="ja-JP" altLang="en-US" sz="990" b="1" dirty="0">
                    <a:solidFill>
                      <a:prstClr val="black"/>
                    </a:solidFill>
                    <a:latin typeface="Meiryo UI" panose="020B0604030504040204" pitchFamily="50" charset="-128"/>
                    <a:ea typeface="Meiryo UI" panose="020B0604030504040204" pitchFamily="50" charset="-128"/>
                  </a:rPr>
                  <a:t>第一中</a:t>
                </a:r>
              </a:p>
            </p:txBody>
          </p:sp>
        </p:grpSp>
        <p:grpSp>
          <p:nvGrpSpPr>
            <p:cNvPr id="34" name="グループ化 33">
              <a:extLst>
                <a:ext uri="{FF2B5EF4-FFF2-40B4-BE49-F238E27FC236}">
                  <a16:creationId xmlns:a16="http://schemas.microsoft.com/office/drawing/2014/main" id="{444CBBA1-19C8-8ECA-6371-E1DD8B765BE2}"/>
                </a:ext>
              </a:extLst>
            </p:cNvPr>
            <p:cNvGrpSpPr/>
            <p:nvPr/>
          </p:nvGrpSpPr>
          <p:grpSpPr>
            <a:xfrm>
              <a:off x="8442847" y="2346351"/>
              <a:ext cx="798146" cy="432000"/>
              <a:chOff x="9833784" y="2697083"/>
              <a:chExt cx="798146" cy="432000"/>
            </a:xfrm>
          </p:grpSpPr>
          <p:pic>
            <p:nvPicPr>
              <p:cNvPr id="59" name="図 58">
                <a:extLst>
                  <a:ext uri="{FF2B5EF4-FFF2-40B4-BE49-F238E27FC236}">
                    <a16:creationId xmlns:a16="http://schemas.microsoft.com/office/drawing/2014/main" id="{357FCCE3-B964-2515-BE85-ABCE9D9E589B}"/>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833784" y="2697083"/>
                <a:ext cx="434099" cy="432000"/>
              </a:xfrm>
              <a:prstGeom prst="rect">
                <a:avLst/>
              </a:prstGeom>
            </p:spPr>
          </p:pic>
          <p:sp>
            <p:nvSpPr>
              <p:cNvPr id="60" name="テキスト ボックス 59">
                <a:extLst>
                  <a:ext uri="{FF2B5EF4-FFF2-40B4-BE49-F238E27FC236}">
                    <a16:creationId xmlns:a16="http://schemas.microsoft.com/office/drawing/2014/main" id="{944B71D2-1BF0-A54D-1D2E-94EE5AABCF4C}"/>
                  </a:ext>
                </a:extLst>
              </p:cNvPr>
              <p:cNvSpPr txBox="1"/>
              <p:nvPr/>
            </p:nvSpPr>
            <p:spPr>
              <a:xfrm>
                <a:off x="10167584" y="2791306"/>
                <a:ext cx="464346" cy="259436"/>
              </a:xfrm>
              <a:prstGeom prst="rect">
                <a:avLst/>
              </a:prstGeom>
              <a:noFill/>
            </p:spPr>
            <p:txBody>
              <a:bodyPr wrap="none" rtlCol="0">
                <a:spAutoFit/>
              </a:bodyPr>
              <a:lstStyle/>
              <a:p>
                <a:pPr defTabSz="431191">
                  <a:defRPr/>
                </a:pPr>
                <a:r>
                  <a:rPr lang="ja-JP" altLang="en-US" sz="990" b="1" dirty="0">
                    <a:solidFill>
                      <a:prstClr val="black"/>
                    </a:solidFill>
                    <a:latin typeface="Meiryo UI" panose="020B0604030504040204" pitchFamily="50" charset="-128"/>
                    <a:ea typeface="Meiryo UI" panose="020B0604030504040204" pitchFamily="50" charset="-128"/>
                  </a:rPr>
                  <a:t>錦中</a:t>
                </a:r>
              </a:p>
            </p:txBody>
          </p:sp>
        </p:grpSp>
        <p:grpSp>
          <p:nvGrpSpPr>
            <p:cNvPr id="35" name="グループ化 34">
              <a:extLst>
                <a:ext uri="{FF2B5EF4-FFF2-40B4-BE49-F238E27FC236}">
                  <a16:creationId xmlns:a16="http://schemas.microsoft.com/office/drawing/2014/main" id="{D3D88CE2-E5E9-D2C1-A99C-A49F44EC32BA}"/>
                </a:ext>
              </a:extLst>
            </p:cNvPr>
            <p:cNvGrpSpPr/>
            <p:nvPr/>
          </p:nvGrpSpPr>
          <p:grpSpPr>
            <a:xfrm>
              <a:off x="9200649" y="2350698"/>
              <a:ext cx="1010654" cy="432000"/>
              <a:chOff x="9763429" y="3215598"/>
              <a:chExt cx="1010654" cy="432000"/>
            </a:xfrm>
          </p:grpSpPr>
          <p:pic>
            <p:nvPicPr>
              <p:cNvPr id="57" name="図 56">
                <a:extLst>
                  <a:ext uri="{FF2B5EF4-FFF2-40B4-BE49-F238E27FC236}">
                    <a16:creationId xmlns:a16="http://schemas.microsoft.com/office/drawing/2014/main" id="{C1A83474-1684-23A6-9F52-724717203B75}"/>
                  </a:ext>
                </a:extLst>
              </p:cNvPr>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12016" b="93798" l="415" r="89627">
                            <a14:foregroundMark x1="34025" y1="48837" x2="34025" y2="48837"/>
                            <a14:foregroundMark x1="36515" y1="51550" x2="36515" y2="51550"/>
                            <a14:foregroundMark x1="36100" y1="41860" x2="36100" y2="41860"/>
                            <a14:foregroundMark x1="58921" y1="48837" x2="58921" y2="48837"/>
                            <a14:foregroundMark x1="54772" y1="49612" x2="54772" y2="49612"/>
                            <a14:backgroundMark x1="38589" y1="73643" x2="38589" y2="73643"/>
                            <a14:backgroundMark x1="49378" y1="69380" x2="49378" y2="69380"/>
                            <a14:backgroundMark x1="44398" y1="51550" x2="44398" y2="51550"/>
                            <a14:backgroundMark x1="50622" y1="72868" x2="50622" y2="72868"/>
                            <a14:backgroundMark x1="44398" y1="82946" x2="44398" y2="82946"/>
                          </a14:backgroundRemoval>
                        </a14:imgEffect>
                      </a14:imgLayer>
                    </a14:imgProps>
                  </a:ext>
                  <a:ext uri="{28A0092B-C50C-407E-A947-70E740481C1C}">
                    <a14:useLocalDpi xmlns:a14="http://schemas.microsoft.com/office/drawing/2010/main" val="0"/>
                  </a:ext>
                </a:extLst>
              </a:blip>
              <a:srcRect t="14878" r="9665" b="5847"/>
              <a:stretch/>
            </p:blipFill>
            <p:spPr>
              <a:xfrm>
                <a:off x="9763429" y="3215598"/>
                <a:ext cx="459834" cy="432000"/>
              </a:xfrm>
              <a:prstGeom prst="rect">
                <a:avLst/>
              </a:prstGeom>
            </p:spPr>
          </p:pic>
          <p:sp>
            <p:nvSpPr>
              <p:cNvPr id="58" name="テキスト ボックス 57">
                <a:extLst>
                  <a:ext uri="{FF2B5EF4-FFF2-40B4-BE49-F238E27FC236}">
                    <a16:creationId xmlns:a16="http://schemas.microsoft.com/office/drawing/2014/main" id="{2AC145C6-E978-AEF0-3E97-D887D9CD39AE}"/>
                  </a:ext>
                </a:extLst>
              </p:cNvPr>
              <p:cNvSpPr txBox="1"/>
              <p:nvPr/>
            </p:nvSpPr>
            <p:spPr>
              <a:xfrm>
                <a:off x="10175463" y="3318862"/>
                <a:ext cx="598620" cy="259436"/>
              </a:xfrm>
              <a:prstGeom prst="rect">
                <a:avLst/>
              </a:prstGeom>
              <a:noFill/>
            </p:spPr>
            <p:txBody>
              <a:bodyPr wrap="none" rtlCol="0">
                <a:spAutoFit/>
              </a:bodyPr>
              <a:lstStyle/>
              <a:p>
                <a:pPr defTabSz="431191">
                  <a:defRPr/>
                </a:pPr>
                <a:r>
                  <a:rPr lang="ja-JP" altLang="en-US" sz="990" b="1" dirty="0">
                    <a:solidFill>
                      <a:prstClr val="black"/>
                    </a:solidFill>
                    <a:latin typeface="Meiryo UI" panose="020B0604030504040204" pitchFamily="50" charset="-128"/>
                    <a:ea typeface="Meiryo UI" panose="020B0604030504040204" pitchFamily="50" charset="-128"/>
                  </a:rPr>
                  <a:t>樟風中</a:t>
                </a:r>
              </a:p>
            </p:txBody>
          </p:sp>
        </p:grpSp>
        <p:sp>
          <p:nvSpPr>
            <p:cNvPr id="36" name="正方形/長方形 35">
              <a:extLst>
                <a:ext uri="{FF2B5EF4-FFF2-40B4-BE49-F238E27FC236}">
                  <a16:creationId xmlns:a16="http://schemas.microsoft.com/office/drawing/2014/main" id="{CCEF9232-4ACC-BB22-1EBA-7FB74F3F9B0D}"/>
                </a:ext>
              </a:extLst>
            </p:cNvPr>
            <p:cNvSpPr/>
            <p:nvPr/>
          </p:nvSpPr>
          <p:spPr>
            <a:xfrm>
              <a:off x="8255450" y="4233785"/>
              <a:ext cx="1808776" cy="1328725"/>
            </a:xfrm>
            <a:prstGeom prst="rect">
              <a:avLst/>
            </a:prstGeom>
          </p:spPr>
          <p:txBody>
            <a:bodyPr wrap="none">
              <a:spAutoFit/>
            </a:bodyPr>
            <a:lstStyle/>
            <a:p>
              <a:pPr defTabSz="308001">
                <a:defRPr/>
              </a:pPr>
              <a:r>
                <a:rPr lang="en-US" altLang="ja-JP" sz="943" dirty="0">
                  <a:solidFill>
                    <a:prstClr val="black"/>
                  </a:solidFill>
                  <a:latin typeface="Meiryo UI" panose="020B0604030504040204" pitchFamily="50" charset="-128"/>
                  <a:ea typeface="Meiryo UI" panose="020B0604030504040204" pitchFamily="50" charset="-128"/>
                </a:rPr>
                <a:t>【</a:t>
              </a:r>
              <a:r>
                <a:rPr lang="ja-JP" altLang="en-US" sz="943" dirty="0">
                  <a:solidFill>
                    <a:prstClr val="black"/>
                  </a:solidFill>
                  <a:latin typeface="Meiryo UI" panose="020B0604030504040204" pitchFamily="50" charset="-128"/>
                  <a:ea typeface="Meiryo UI" panose="020B0604030504040204" pitchFamily="50" charset="-128"/>
                </a:rPr>
                <a:t>背　　 景</a:t>
              </a:r>
              <a:r>
                <a:rPr lang="en-US" altLang="ja-JP" sz="943" dirty="0">
                  <a:solidFill>
                    <a:prstClr val="black"/>
                  </a:solidFill>
                  <a:latin typeface="Meiryo UI" panose="020B0604030504040204" pitchFamily="50" charset="-128"/>
                  <a:ea typeface="Meiryo UI" panose="020B0604030504040204" pitchFamily="50" charset="-128"/>
                </a:rPr>
                <a:t>】</a:t>
              </a: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●全校で複数部活動において</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　 指導可能教員の確保難</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●全校で教員の時間外勤務の</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en-US" altLang="ja-JP" sz="943" dirty="0">
                  <a:solidFill>
                    <a:prstClr val="black"/>
                  </a:solidFill>
                  <a:latin typeface="Meiryo UI" panose="020B0604030504040204" pitchFamily="50" charset="-128"/>
                  <a:ea typeface="Meiryo UI" panose="020B0604030504040204" pitchFamily="50" charset="-128"/>
                </a:rPr>
                <a:t>   </a:t>
              </a:r>
              <a:r>
                <a:rPr lang="ja-JP" altLang="en-US" sz="943" dirty="0">
                  <a:solidFill>
                    <a:prstClr val="black"/>
                  </a:solidFill>
                  <a:latin typeface="Meiryo UI" panose="020B0604030504040204" pitchFamily="50" charset="-128"/>
                  <a:ea typeface="Meiryo UI" panose="020B0604030504040204" pitchFamily="50" charset="-128"/>
                </a:rPr>
                <a:t>多くが週末の部活動</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●さつき学園は、部活動指導を</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en-US" altLang="ja-JP" sz="943" dirty="0">
                  <a:solidFill>
                    <a:prstClr val="black"/>
                  </a:solidFill>
                  <a:latin typeface="Meiryo UI" panose="020B0604030504040204" pitchFamily="50" charset="-128"/>
                  <a:ea typeface="Meiryo UI" panose="020B0604030504040204" pitchFamily="50" charset="-128"/>
                </a:rPr>
                <a:t>   </a:t>
              </a:r>
              <a:r>
                <a:rPr lang="ja-JP" altLang="en-US" sz="943" dirty="0">
                  <a:solidFill>
                    <a:prstClr val="black"/>
                  </a:solidFill>
                  <a:latin typeface="Meiryo UI" panose="020B0604030504040204" pitchFamily="50" charset="-128"/>
                  <a:ea typeface="Meiryo UI" panose="020B0604030504040204" pitchFamily="50" charset="-128"/>
                </a:rPr>
                <a:t>理由に後期課程の校内人事</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en-US" altLang="ja-JP" sz="943" dirty="0">
                  <a:solidFill>
                    <a:prstClr val="black"/>
                  </a:solidFill>
                  <a:latin typeface="Meiryo UI" panose="020B0604030504040204" pitchFamily="50" charset="-128"/>
                  <a:ea typeface="Meiryo UI" panose="020B0604030504040204" pitchFamily="50" charset="-128"/>
                </a:rPr>
                <a:t> </a:t>
              </a:r>
              <a:r>
                <a:rPr lang="ja-JP" altLang="en-US" sz="943" dirty="0">
                  <a:solidFill>
                    <a:prstClr val="black"/>
                  </a:solidFill>
                  <a:latin typeface="Meiryo UI" panose="020B0604030504040204" pitchFamily="50" charset="-128"/>
                  <a:ea typeface="Meiryo UI" panose="020B0604030504040204" pitchFamily="50" charset="-128"/>
                </a:rPr>
                <a:t>　がしづらい状況がある</a:t>
              </a:r>
              <a:endParaRPr lang="en-US" altLang="ja-JP" sz="943" dirty="0">
                <a:solidFill>
                  <a:prstClr val="black"/>
                </a:solidFill>
                <a:latin typeface="Meiryo UI" panose="020B0604030504040204" pitchFamily="50" charset="-128"/>
                <a:ea typeface="Meiryo UI" panose="020B0604030504040204" pitchFamily="50" charset="-128"/>
              </a:endParaRPr>
            </a:p>
          </p:txBody>
        </p:sp>
        <p:sp>
          <p:nvSpPr>
            <p:cNvPr id="37" name="右矢印吹き出し 85">
              <a:extLst>
                <a:ext uri="{FF2B5EF4-FFF2-40B4-BE49-F238E27FC236}">
                  <a16:creationId xmlns:a16="http://schemas.microsoft.com/office/drawing/2014/main" id="{64A06150-2F39-6FC5-A0AE-4089312C0A2F}"/>
                </a:ext>
              </a:extLst>
            </p:cNvPr>
            <p:cNvSpPr/>
            <p:nvPr/>
          </p:nvSpPr>
          <p:spPr>
            <a:xfrm flipH="1">
              <a:off x="7233957" y="3321188"/>
              <a:ext cx="1081737" cy="188313"/>
            </a:xfrm>
            <a:prstGeom prst="rightArrowCallout">
              <a:avLst>
                <a:gd name="adj1" fmla="val 37908"/>
                <a:gd name="adj2" fmla="val 49042"/>
                <a:gd name="adj3" fmla="val 53346"/>
                <a:gd name="adj4" fmla="val 64887"/>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308001">
                <a:defRPr/>
              </a:pPr>
              <a:r>
                <a:rPr lang="ja-JP" altLang="en-US" sz="661" dirty="0">
                  <a:solidFill>
                    <a:prstClr val="black"/>
                  </a:solidFill>
                  <a:latin typeface="Meiryo UI" panose="020B0604030504040204" pitchFamily="50" charset="-128"/>
                  <a:ea typeface="Meiryo UI" panose="020B0604030504040204" pitchFamily="50" charset="-128"/>
                </a:rPr>
                <a:t>休日の部活動</a:t>
              </a:r>
            </a:p>
          </p:txBody>
        </p:sp>
        <p:pic>
          <p:nvPicPr>
            <p:cNvPr id="38" name="図 37">
              <a:extLst>
                <a:ext uri="{FF2B5EF4-FFF2-40B4-BE49-F238E27FC236}">
                  <a16:creationId xmlns:a16="http://schemas.microsoft.com/office/drawing/2014/main" id="{3D6E9FB0-EDAB-8447-344F-7E692E00696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9334773" y="2771594"/>
              <a:ext cx="648000" cy="648000"/>
            </a:xfrm>
            <a:prstGeom prst="rect">
              <a:avLst/>
            </a:prstGeom>
          </p:spPr>
        </p:pic>
        <p:grpSp>
          <p:nvGrpSpPr>
            <p:cNvPr id="39" name="グループ化 38">
              <a:extLst>
                <a:ext uri="{FF2B5EF4-FFF2-40B4-BE49-F238E27FC236}">
                  <a16:creationId xmlns:a16="http://schemas.microsoft.com/office/drawing/2014/main" id="{843CC38E-3748-E13D-D79C-1EB6278052E7}"/>
                </a:ext>
              </a:extLst>
            </p:cNvPr>
            <p:cNvGrpSpPr/>
            <p:nvPr/>
          </p:nvGrpSpPr>
          <p:grpSpPr>
            <a:xfrm>
              <a:off x="6450818" y="4210153"/>
              <a:ext cx="1981790" cy="1336307"/>
              <a:chOff x="5309989" y="3827736"/>
              <a:chExt cx="1981790" cy="1336307"/>
            </a:xfrm>
          </p:grpSpPr>
          <p:sp>
            <p:nvSpPr>
              <p:cNvPr id="51" name="角丸四角形 96">
                <a:extLst>
                  <a:ext uri="{FF2B5EF4-FFF2-40B4-BE49-F238E27FC236}">
                    <a16:creationId xmlns:a16="http://schemas.microsoft.com/office/drawing/2014/main" id="{BBFF2B55-5B77-08E1-1096-5B65D129BE2E}"/>
                  </a:ext>
                </a:extLst>
              </p:cNvPr>
              <p:cNvSpPr/>
              <p:nvPr/>
            </p:nvSpPr>
            <p:spPr>
              <a:xfrm>
                <a:off x="5379520" y="3845865"/>
                <a:ext cx="1800000" cy="1309754"/>
              </a:xfrm>
              <a:prstGeom prst="roundRect">
                <a:avLst>
                  <a:gd name="adj" fmla="val 7037"/>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431191">
                  <a:defRPr/>
                </a:pPr>
                <a:endParaRPr lang="ja-JP" altLang="en-US" sz="1697">
                  <a:solidFill>
                    <a:prstClr val="black"/>
                  </a:solidFill>
                  <a:latin typeface="Calibri" panose="020F0502020204030204"/>
                  <a:ea typeface="游ゴシック" panose="020B0400000000000000" pitchFamily="50" charset="-128"/>
                </a:endParaRPr>
              </a:p>
            </p:txBody>
          </p:sp>
          <p:pic>
            <p:nvPicPr>
              <p:cNvPr id="52" name="図 51">
                <a:extLst>
                  <a:ext uri="{FF2B5EF4-FFF2-40B4-BE49-F238E27FC236}">
                    <a16:creationId xmlns:a16="http://schemas.microsoft.com/office/drawing/2014/main" id="{43B39C7E-FE51-B06D-9486-BB049FE18BFB}"/>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a:stretch/>
            </p:blipFill>
            <p:spPr>
              <a:xfrm>
                <a:off x="6598984" y="4093970"/>
                <a:ext cx="499729" cy="396000"/>
              </a:xfrm>
              <a:prstGeom prst="rect">
                <a:avLst/>
              </a:prstGeom>
            </p:spPr>
          </p:pic>
          <p:sp>
            <p:nvSpPr>
              <p:cNvPr id="53" name="正方形/長方形 52">
                <a:extLst>
                  <a:ext uri="{FF2B5EF4-FFF2-40B4-BE49-F238E27FC236}">
                    <a16:creationId xmlns:a16="http://schemas.microsoft.com/office/drawing/2014/main" id="{EE3423C6-67CD-689B-C7AA-C3ED951040C6}"/>
                  </a:ext>
                </a:extLst>
              </p:cNvPr>
              <p:cNvSpPr/>
              <p:nvPr/>
            </p:nvSpPr>
            <p:spPr>
              <a:xfrm>
                <a:off x="5376166" y="3827736"/>
                <a:ext cx="1577623" cy="251754"/>
              </a:xfrm>
              <a:prstGeom prst="rect">
                <a:avLst/>
              </a:prstGeom>
            </p:spPr>
            <p:txBody>
              <a:bodyPr wrap="none">
                <a:spAutoFit/>
              </a:bodyPr>
              <a:lstStyle/>
              <a:p>
                <a:pPr defTabSz="308001">
                  <a:defRPr/>
                </a:pPr>
                <a:r>
                  <a:rPr lang="ja-JP" altLang="en-US" sz="943" b="1" u="sng" dirty="0">
                    <a:solidFill>
                      <a:srgbClr val="FF0000"/>
                    </a:solidFill>
                    <a:latin typeface="Meiryo UI" panose="020B0604030504040204" pitchFamily="50" charset="-128"/>
                    <a:ea typeface="Meiryo UI" panose="020B0604030504040204" pitchFamily="50" charset="-128"/>
                  </a:rPr>
                  <a:t>休日の部活動の運営組織</a:t>
                </a:r>
                <a:endParaRPr lang="en-US" altLang="ja-JP" sz="943" b="1" u="sng" dirty="0">
                  <a:solidFill>
                    <a:srgbClr val="FF0000"/>
                  </a:solidFill>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F95A2D6D-1D2B-824D-F511-AEC30C92A685}"/>
                  </a:ext>
                </a:extLst>
              </p:cNvPr>
              <p:cNvSpPr txBox="1"/>
              <p:nvPr/>
            </p:nvSpPr>
            <p:spPr>
              <a:xfrm>
                <a:off x="5383345" y="4029801"/>
                <a:ext cx="1246189" cy="251754"/>
              </a:xfrm>
              <a:prstGeom prst="rect">
                <a:avLst/>
              </a:prstGeom>
              <a:noFill/>
            </p:spPr>
            <p:txBody>
              <a:bodyPr wrap="none" rtlCol="0">
                <a:spAutoFit/>
              </a:bodyPr>
              <a:lstStyle/>
              <a:p>
                <a:pPr defTabSz="431191">
                  <a:defRPr/>
                </a:pPr>
                <a:r>
                  <a:rPr lang="ja-JP" altLang="en-US" sz="943" b="1" u="sng" dirty="0">
                    <a:solidFill>
                      <a:prstClr val="black"/>
                    </a:solidFill>
                    <a:latin typeface="Meiryo UI" panose="020B0604030504040204" pitchFamily="50" charset="-128"/>
                    <a:ea typeface="Meiryo UI" panose="020B0604030504040204" pitchFamily="50" charset="-128"/>
                  </a:rPr>
                  <a:t>コスモスポーツクラブ</a:t>
                </a:r>
              </a:p>
            </p:txBody>
          </p:sp>
          <p:sp>
            <p:nvSpPr>
              <p:cNvPr id="55" name="正方形/長方形 54">
                <a:extLst>
                  <a:ext uri="{FF2B5EF4-FFF2-40B4-BE49-F238E27FC236}">
                    <a16:creationId xmlns:a16="http://schemas.microsoft.com/office/drawing/2014/main" id="{8B14DF7B-36AC-B5A4-2C36-9089EA05CED7}"/>
                  </a:ext>
                </a:extLst>
              </p:cNvPr>
              <p:cNvSpPr/>
              <p:nvPr/>
            </p:nvSpPr>
            <p:spPr>
              <a:xfrm>
                <a:off x="5420565" y="4232928"/>
                <a:ext cx="1317575" cy="359511"/>
              </a:xfrm>
              <a:prstGeom prst="rect">
                <a:avLst/>
              </a:prstGeom>
            </p:spPr>
            <p:txBody>
              <a:bodyPr wrap="none">
                <a:spAutoFit/>
              </a:bodyPr>
              <a:lstStyle/>
              <a:p>
                <a:pPr defTabSz="308001">
                  <a:defRPr/>
                </a:pPr>
                <a:r>
                  <a:rPr lang="ja-JP" altLang="en-US" sz="849" dirty="0">
                    <a:solidFill>
                      <a:prstClr val="black"/>
                    </a:solidFill>
                    <a:latin typeface="Meiryo UI" panose="020B0604030504040204" pitchFamily="50" charset="-128"/>
                    <a:ea typeface="Meiryo UI" panose="020B0604030504040204" pitchFamily="50" charset="-128"/>
                  </a:rPr>
                  <a:t>設立：</a:t>
                </a:r>
                <a:r>
                  <a:rPr lang="en-US" altLang="ja-JP" sz="849" dirty="0">
                    <a:solidFill>
                      <a:prstClr val="black"/>
                    </a:solidFill>
                    <a:latin typeface="Meiryo UI" panose="020B0604030504040204" pitchFamily="50" charset="-128"/>
                    <a:ea typeface="Meiryo UI" panose="020B0604030504040204" pitchFamily="50" charset="-128"/>
                  </a:rPr>
                  <a:t>1972</a:t>
                </a:r>
                <a:r>
                  <a:rPr lang="ja-JP" altLang="en-US" sz="849" dirty="0">
                    <a:solidFill>
                      <a:prstClr val="black"/>
                    </a:solidFill>
                    <a:latin typeface="Meiryo UI" panose="020B0604030504040204" pitchFamily="50" charset="-128"/>
                    <a:ea typeface="Meiryo UI" panose="020B0604030504040204" pitchFamily="50" charset="-128"/>
                  </a:rPr>
                  <a:t>年</a:t>
                </a:r>
                <a:endParaRPr lang="en-US" altLang="ja-JP" sz="849"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754" dirty="0">
                    <a:solidFill>
                      <a:prstClr val="black"/>
                    </a:solidFill>
                    <a:latin typeface="Meiryo UI" panose="020B0604030504040204" pitchFamily="50" charset="-128"/>
                    <a:ea typeface="Meiryo UI" panose="020B0604030504040204" pitchFamily="50" charset="-128"/>
                  </a:rPr>
                  <a:t>幼児活動研究会株式会社</a:t>
                </a:r>
                <a:endParaRPr lang="en-US" altLang="ja-JP" sz="110" dirty="0">
                  <a:solidFill>
                    <a:prstClr val="black"/>
                  </a:solidFill>
                  <a:latin typeface="Meiryo UI" panose="020B0604030504040204" pitchFamily="50" charset="-128"/>
                  <a:ea typeface="Meiryo UI" panose="020B0604030504040204" pitchFamily="50" charset="-128"/>
                </a:endParaRPr>
              </a:p>
            </p:txBody>
          </p:sp>
          <p:sp>
            <p:nvSpPr>
              <p:cNvPr id="56" name="正方形/長方形 55">
                <a:extLst>
                  <a:ext uri="{FF2B5EF4-FFF2-40B4-BE49-F238E27FC236}">
                    <a16:creationId xmlns:a16="http://schemas.microsoft.com/office/drawing/2014/main" id="{80E3F8AC-3001-213D-48CF-2F7390D6DECA}"/>
                  </a:ext>
                </a:extLst>
              </p:cNvPr>
              <p:cNvSpPr/>
              <p:nvPr/>
            </p:nvSpPr>
            <p:spPr>
              <a:xfrm>
                <a:off x="5309989" y="4573921"/>
                <a:ext cx="1981790" cy="590122"/>
              </a:xfrm>
              <a:prstGeom prst="rect">
                <a:avLst/>
              </a:prstGeom>
            </p:spPr>
            <p:txBody>
              <a:bodyPr wrap="square">
                <a:spAutoFit/>
              </a:bodyPr>
              <a:lstStyle/>
              <a:p>
                <a:pPr defTabSz="308001">
                  <a:defRPr/>
                </a:pPr>
                <a:r>
                  <a:rPr lang="ja-JP" altLang="en-US" sz="754" dirty="0">
                    <a:solidFill>
                      <a:prstClr val="black"/>
                    </a:solidFill>
                    <a:latin typeface="Meiryo UI" panose="020B0604030504040204" pitchFamily="50" charset="-128"/>
                    <a:ea typeface="Meiryo UI" panose="020B0604030504040204" pitchFamily="50" charset="-128"/>
                  </a:rPr>
                  <a:t>●指導者は所属社員</a:t>
                </a:r>
                <a:endParaRPr lang="en-US" altLang="ja-JP" sz="754"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754" dirty="0">
                    <a:solidFill>
                      <a:prstClr val="black"/>
                    </a:solidFill>
                    <a:latin typeface="Meiryo UI" panose="020B0604030504040204" pitchFamily="50" charset="-128"/>
                    <a:ea typeface="Meiryo UI" panose="020B0604030504040204" pitchFamily="50" charset="-128"/>
                  </a:rPr>
                  <a:t>●休日の指導</a:t>
                </a:r>
                <a:r>
                  <a:rPr lang="en-US" altLang="ja-JP" sz="754" dirty="0">
                    <a:solidFill>
                      <a:prstClr val="black"/>
                    </a:solidFill>
                    <a:latin typeface="Meiryo UI" panose="020B0604030504040204" pitchFamily="50" charset="-128"/>
                    <a:ea typeface="Meiryo UI" panose="020B0604030504040204" pitchFamily="50" charset="-128"/>
                  </a:rPr>
                  <a:t>(</a:t>
                </a:r>
                <a:r>
                  <a:rPr lang="ja-JP" altLang="en-US" sz="754" dirty="0">
                    <a:solidFill>
                      <a:prstClr val="black"/>
                    </a:solidFill>
                    <a:latin typeface="Meiryo UI" panose="020B0604030504040204" pitchFamily="50" charset="-128"/>
                    <a:ea typeface="Meiryo UI" panose="020B0604030504040204" pitchFamily="50" charset="-128"/>
                  </a:rPr>
                  <a:t>運営・計画等</a:t>
                </a:r>
                <a:r>
                  <a:rPr lang="en-US" altLang="ja-JP" sz="754" dirty="0">
                    <a:solidFill>
                      <a:prstClr val="black"/>
                    </a:solidFill>
                    <a:latin typeface="Meiryo UI" panose="020B0604030504040204" pitchFamily="50" charset="-128"/>
                    <a:ea typeface="Meiryo UI" panose="020B0604030504040204" pitchFamily="50" charset="-128"/>
                  </a:rPr>
                  <a:t>)</a:t>
                </a:r>
                <a:r>
                  <a:rPr lang="ja-JP" altLang="en-US" sz="754" dirty="0">
                    <a:solidFill>
                      <a:prstClr val="black"/>
                    </a:solidFill>
                    <a:latin typeface="Meiryo UI" panose="020B0604030504040204" pitchFamily="50" charset="-128"/>
                    <a:ea typeface="Meiryo UI" panose="020B0604030504040204" pitchFamily="50" charset="-128"/>
                  </a:rPr>
                  <a:t>を担う</a:t>
                </a:r>
                <a:endParaRPr lang="en-US" altLang="ja-JP" sz="754"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754" dirty="0">
                    <a:solidFill>
                      <a:prstClr val="black"/>
                    </a:solidFill>
                    <a:latin typeface="Meiryo UI" panose="020B0604030504040204" pitchFamily="50" charset="-128"/>
                    <a:ea typeface="Meiryo UI" panose="020B0604030504040204" pitchFamily="50" charset="-128"/>
                  </a:rPr>
                  <a:t>●学校施設の利用を地域部活動の運営</a:t>
                </a:r>
                <a:endParaRPr lang="en-US" altLang="ja-JP" sz="754"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754" dirty="0">
                    <a:solidFill>
                      <a:prstClr val="black"/>
                    </a:solidFill>
                    <a:latin typeface="Meiryo UI" panose="020B0604030504040204" pitchFamily="50" charset="-128"/>
                    <a:ea typeface="Meiryo UI" panose="020B0604030504040204" pitchFamily="50" charset="-128"/>
                  </a:rPr>
                  <a:t>　 費に還元する取組みを検討</a:t>
                </a:r>
                <a:endParaRPr lang="en-US" altLang="ja-JP" sz="754" dirty="0">
                  <a:solidFill>
                    <a:prstClr val="black"/>
                  </a:solidFill>
                  <a:latin typeface="Meiryo UI" panose="020B0604030504040204" pitchFamily="50" charset="-128"/>
                  <a:ea typeface="Meiryo UI" panose="020B0604030504040204" pitchFamily="50" charset="-128"/>
                </a:endParaRPr>
              </a:p>
            </p:txBody>
          </p:sp>
        </p:grpSp>
        <p:pic>
          <p:nvPicPr>
            <p:cNvPr id="40" name="図 39">
              <a:extLst>
                <a:ext uri="{FF2B5EF4-FFF2-40B4-BE49-F238E27FC236}">
                  <a16:creationId xmlns:a16="http://schemas.microsoft.com/office/drawing/2014/main" id="{F0620D86-D2B2-8393-B629-F7D46B209328}"/>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b="-6090"/>
            <a:stretch/>
          </p:blipFill>
          <p:spPr>
            <a:xfrm>
              <a:off x="8718454" y="432899"/>
              <a:ext cx="1620000" cy="294385"/>
            </a:xfrm>
            <a:prstGeom prst="rect">
              <a:avLst/>
            </a:prstGeom>
          </p:spPr>
        </p:pic>
        <p:sp>
          <p:nvSpPr>
            <p:cNvPr id="41" name="正方形/長方形 40">
              <a:extLst>
                <a:ext uri="{FF2B5EF4-FFF2-40B4-BE49-F238E27FC236}">
                  <a16:creationId xmlns:a16="http://schemas.microsoft.com/office/drawing/2014/main" id="{8F361EB9-AC1E-C9CB-0315-9F5EB2DD0B02}"/>
                </a:ext>
              </a:extLst>
            </p:cNvPr>
            <p:cNvSpPr/>
            <p:nvPr/>
          </p:nvSpPr>
          <p:spPr>
            <a:xfrm>
              <a:off x="6905828" y="3521759"/>
              <a:ext cx="3316441" cy="731261"/>
            </a:xfrm>
            <a:prstGeom prst="rect">
              <a:avLst/>
            </a:prstGeom>
          </p:spPr>
          <p:txBody>
            <a:bodyPr wrap="square">
              <a:spAutoFit/>
            </a:bodyPr>
            <a:lstStyle/>
            <a:p>
              <a:pPr defTabSz="308001">
                <a:defRPr/>
              </a:pPr>
              <a:r>
                <a:rPr lang="en-US" altLang="ja-JP" sz="943" dirty="0">
                  <a:solidFill>
                    <a:prstClr val="black"/>
                  </a:solidFill>
                  <a:latin typeface="Meiryo UI" panose="020B0604030504040204" pitchFamily="50" charset="-128"/>
                  <a:ea typeface="Meiryo UI" panose="020B0604030504040204" pitchFamily="50" charset="-128"/>
                </a:rPr>
                <a:t>【</a:t>
              </a:r>
              <a:r>
                <a:rPr lang="ja-JP" altLang="en-US" sz="943" dirty="0">
                  <a:solidFill>
                    <a:prstClr val="black"/>
                  </a:solidFill>
                  <a:latin typeface="Meiryo UI" panose="020B0604030504040204" pitchFamily="50" charset="-128"/>
                  <a:ea typeface="Meiryo UI" panose="020B0604030504040204" pitchFamily="50" charset="-128"/>
                </a:rPr>
                <a:t>活動概要</a:t>
              </a:r>
              <a:r>
                <a:rPr lang="en-US" altLang="ja-JP" sz="943" dirty="0">
                  <a:solidFill>
                    <a:prstClr val="black"/>
                  </a:solidFill>
                  <a:latin typeface="Meiryo UI" panose="020B0604030504040204" pitchFamily="50" charset="-128"/>
                  <a:ea typeface="Meiryo UI" panose="020B0604030504040204" pitchFamily="50" charset="-128"/>
                </a:rPr>
                <a:t>】</a:t>
              </a: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●全校で平日は学校部活動を継続</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110"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●休日を地域スポーツ活動としてスポーツ協会やコスモへ移行</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　・活動はさつき学園体育館等にて合同実施</a:t>
              </a:r>
              <a:endParaRPr lang="en-US" altLang="ja-JP" sz="943" dirty="0">
                <a:solidFill>
                  <a:prstClr val="black"/>
                </a:solidFill>
                <a:latin typeface="Meiryo UI" panose="020B0604030504040204" pitchFamily="50" charset="-128"/>
                <a:ea typeface="Meiryo UI" panose="020B0604030504040204" pitchFamily="50" charset="-128"/>
              </a:endParaRPr>
            </a:p>
          </p:txBody>
        </p:sp>
        <p:grpSp>
          <p:nvGrpSpPr>
            <p:cNvPr id="42" name="グループ化 41">
              <a:extLst>
                <a:ext uri="{FF2B5EF4-FFF2-40B4-BE49-F238E27FC236}">
                  <a16:creationId xmlns:a16="http://schemas.microsoft.com/office/drawing/2014/main" id="{A0E62A13-F9CA-8A48-B633-EEE5451364D4}"/>
                </a:ext>
              </a:extLst>
            </p:cNvPr>
            <p:cNvGrpSpPr/>
            <p:nvPr/>
          </p:nvGrpSpPr>
          <p:grpSpPr>
            <a:xfrm>
              <a:off x="4978812" y="4014750"/>
              <a:ext cx="1577622" cy="1528634"/>
              <a:chOff x="4978812" y="4014750"/>
              <a:chExt cx="1577622" cy="1528634"/>
            </a:xfrm>
          </p:grpSpPr>
          <p:sp>
            <p:nvSpPr>
              <p:cNvPr id="44" name="角丸四角形 102">
                <a:extLst>
                  <a:ext uri="{FF2B5EF4-FFF2-40B4-BE49-F238E27FC236}">
                    <a16:creationId xmlns:a16="http://schemas.microsoft.com/office/drawing/2014/main" id="{5FF2883D-7DF4-0738-C7D6-181801491192}"/>
                  </a:ext>
                </a:extLst>
              </p:cNvPr>
              <p:cNvSpPr/>
              <p:nvPr/>
            </p:nvSpPr>
            <p:spPr>
              <a:xfrm>
                <a:off x="5035331" y="4022245"/>
                <a:ext cx="1442709" cy="1515791"/>
              </a:xfrm>
              <a:prstGeom prst="roundRect">
                <a:avLst>
                  <a:gd name="adj" fmla="val 7037"/>
                </a:avLst>
              </a:prstGeom>
            </p:spPr>
            <p:style>
              <a:lnRef idx="2">
                <a:schemeClr val="accent4"/>
              </a:lnRef>
              <a:fillRef idx="1">
                <a:schemeClr val="lt1"/>
              </a:fillRef>
              <a:effectRef idx="0">
                <a:schemeClr val="accent4"/>
              </a:effectRef>
              <a:fontRef idx="minor">
                <a:schemeClr val="dk1"/>
              </a:fontRef>
            </p:style>
            <p:txBody>
              <a:bodyPr rtlCol="0" anchor="ctr"/>
              <a:lstStyle/>
              <a:p>
                <a:pPr algn="ctr" defTabSz="431191">
                  <a:defRPr/>
                </a:pPr>
                <a:endParaRPr lang="ja-JP" altLang="en-US" sz="1697">
                  <a:solidFill>
                    <a:prstClr val="black"/>
                  </a:solidFill>
                  <a:latin typeface="Calibri" panose="020F0502020204030204"/>
                  <a:ea typeface="游ゴシック" panose="020B0400000000000000" pitchFamily="50" charset="-128"/>
                </a:endParaRPr>
              </a:p>
            </p:txBody>
          </p:sp>
          <p:grpSp>
            <p:nvGrpSpPr>
              <p:cNvPr id="45" name="グループ化 44">
                <a:extLst>
                  <a:ext uri="{FF2B5EF4-FFF2-40B4-BE49-F238E27FC236}">
                    <a16:creationId xmlns:a16="http://schemas.microsoft.com/office/drawing/2014/main" id="{A3090AA0-7B55-FADB-FEBE-4FFBEBF7BF05}"/>
                  </a:ext>
                </a:extLst>
              </p:cNvPr>
              <p:cNvGrpSpPr/>
              <p:nvPr/>
            </p:nvGrpSpPr>
            <p:grpSpPr>
              <a:xfrm>
                <a:off x="4978812" y="4014750"/>
                <a:ext cx="1577622" cy="1528634"/>
                <a:chOff x="4978812" y="4014750"/>
                <a:chExt cx="1577622" cy="1528634"/>
              </a:xfrm>
            </p:grpSpPr>
            <p:sp>
              <p:nvSpPr>
                <p:cNvPr id="46" name="正方形/長方形 45">
                  <a:extLst>
                    <a:ext uri="{FF2B5EF4-FFF2-40B4-BE49-F238E27FC236}">
                      <a16:creationId xmlns:a16="http://schemas.microsoft.com/office/drawing/2014/main" id="{132FB186-7C66-CB7B-933F-4A547989F5D7}"/>
                    </a:ext>
                  </a:extLst>
                </p:cNvPr>
                <p:cNvSpPr/>
                <p:nvPr/>
              </p:nvSpPr>
              <p:spPr>
                <a:xfrm>
                  <a:off x="4978812" y="4014750"/>
                  <a:ext cx="1577622" cy="251753"/>
                </a:xfrm>
                <a:prstGeom prst="rect">
                  <a:avLst/>
                </a:prstGeom>
              </p:spPr>
              <p:txBody>
                <a:bodyPr wrap="none">
                  <a:spAutoFit/>
                </a:bodyPr>
                <a:lstStyle/>
                <a:p>
                  <a:pPr defTabSz="308001">
                    <a:defRPr/>
                  </a:pPr>
                  <a:r>
                    <a:rPr lang="ja-JP" altLang="en-US" sz="943" b="1" u="sng" dirty="0">
                      <a:solidFill>
                        <a:srgbClr val="FF0000"/>
                      </a:solidFill>
                      <a:latin typeface="Meiryo UI" panose="020B0604030504040204" pitchFamily="50" charset="-128"/>
                      <a:ea typeface="Meiryo UI" panose="020B0604030504040204" pitchFamily="50" charset="-128"/>
                    </a:rPr>
                    <a:t>休日の部活動の運営組織</a:t>
                  </a:r>
                  <a:endParaRPr lang="en-US" altLang="ja-JP" sz="943" b="1" u="sng" dirty="0">
                    <a:solidFill>
                      <a:srgbClr val="FF0000"/>
                    </a:solidFill>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50FA85D8-9E23-7F31-F98E-3BBCE8EC2126}"/>
                    </a:ext>
                  </a:extLst>
                </p:cNvPr>
                <p:cNvSpPr txBox="1"/>
                <p:nvPr/>
              </p:nvSpPr>
              <p:spPr>
                <a:xfrm>
                  <a:off x="5039154" y="4206182"/>
                  <a:ext cx="1264885" cy="251753"/>
                </a:xfrm>
                <a:prstGeom prst="rect">
                  <a:avLst/>
                </a:prstGeom>
                <a:noFill/>
              </p:spPr>
              <p:txBody>
                <a:bodyPr wrap="none" rtlCol="0">
                  <a:spAutoFit/>
                </a:bodyPr>
                <a:lstStyle/>
                <a:p>
                  <a:pPr defTabSz="431191">
                    <a:defRPr/>
                  </a:pPr>
                  <a:r>
                    <a:rPr lang="ja-JP" altLang="en-US" sz="943" b="1" u="sng" dirty="0">
                      <a:solidFill>
                        <a:prstClr val="black"/>
                      </a:solidFill>
                      <a:latin typeface="Meiryo UI" panose="020B0604030504040204" pitchFamily="50" charset="-128"/>
                      <a:ea typeface="Meiryo UI" panose="020B0604030504040204" pitchFamily="50" charset="-128"/>
                    </a:rPr>
                    <a:t>守口市スポーツ協会</a:t>
                  </a:r>
                </a:p>
              </p:txBody>
            </p:sp>
            <p:sp>
              <p:nvSpPr>
                <p:cNvPr id="48" name="正方形/長方形 47">
                  <a:extLst>
                    <a:ext uri="{FF2B5EF4-FFF2-40B4-BE49-F238E27FC236}">
                      <a16:creationId xmlns:a16="http://schemas.microsoft.com/office/drawing/2014/main" id="{841324E9-F596-9AF1-4A96-049010420FF3}"/>
                    </a:ext>
                  </a:extLst>
                </p:cNvPr>
                <p:cNvSpPr/>
                <p:nvPr/>
              </p:nvSpPr>
              <p:spPr>
                <a:xfrm>
                  <a:off x="5214599" y="4643224"/>
                  <a:ext cx="1113616" cy="359511"/>
                </a:xfrm>
                <a:prstGeom prst="rect">
                  <a:avLst/>
                </a:prstGeom>
              </p:spPr>
              <p:txBody>
                <a:bodyPr wrap="none">
                  <a:spAutoFit/>
                </a:bodyPr>
                <a:lstStyle/>
                <a:p>
                  <a:pPr defTabSz="308001">
                    <a:defRPr/>
                  </a:pPr>
                  <a:r>
                    <a:rPr lang="ja-JP" altLang="en-US" sz="849" dirty="0">
                      <a:solidFill>
                        <a:prstClr val="black"/>
                      </a:solidFill>
                      <a:latin typeface="Meiryo UI" panose="020B0604030504040204" pitchFamily="50" charset="-128"/>
                      <a:ea typeface="Meiryo UI" panose="020B0604030504040204" pitchFamily="50" charset="-128"/>
                    </a:rPr>
                    <a:t>設立：</a:t>
                  </a:r>
                  <a:r>
                    <a:rPr lang="en-US" altLang="ja-JP" sz="849" dirty="0">
                      <a:solidFill>
                        <a:prstClr val="black"/>
                      </a:solidFill>
                      <a:latin typeface="Meiryo UI" panose="020B0604030504040204" pitchFamily="50" charset="-128"/>
                      <a:ea typeface="Meiryo UI" panose="020B0604030504040204" pitchFamily="50" charset="-128"/>
                    </a:rPr>
                    <a:t>2000</a:t>
                  </a:r>
                  <a:r>
                    <a:rPr lang="ja-JP" altLang="en-US" sz="849" dirty="0">
                      <a:solidFill>
                        <a:prstClr val="black"/>
                      </a:solidFill>
                      <a:latin typeface="Meiryo UI" panose="020B0604030504040204" pitchFamily="50" charset="-128"/>
                      <a:ea typeface="Meiryo UI" panose="020B0604030504040204" pitchFamily="50" charset="-128"/>
                    </a:rPr>
                    <a:t>年</a:t>
                  </a:r>
                  <a:endParaRPr lang="en-US" altLang="ja-JP" sz="849"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754" dirty="0">
                      <a:solidFill>
                        <a:prstClr val="black"/>
                      </a:solidFill>
                      <a:latin typeface="Meiryo UI" panose="020B0604030504040204" pitchFamily="50" charset="-128"/>
                      <a:ea typeface="Meiryo UI" panose="020B0604030504040204" pitchFamily="50" charset="-128"/>
                    </a:rPr>
                    <a:t>特定非営利活動法人</a:t>
                  </a:r>
                  <a:endParaRPr lang="en-US" altLang="ja-JP" sz="110" dirty="0">
                    <a:solidFill>
                      <a:prstClr val="black"/>
                    </a:solidFill>
                    <a:latin typeface="Meiryo UI" panose="020B0604030504040204" pitchFamily="50" charset="-128"/>
                    <a:ea typeface="Meiryo UI" panose="020B0604030504040204" pitchFamily="50" charset="-128"/>
                  </a:endParaRPr>
                </a:p>
              </p:txBody>
            </p:sp>
            <p:sp>
              <p:nvSpPr>
                <p:cNvPr id="49" name="正方形/長方形 48">
                  <a:extLst>
                    <a:ext uri="{FF2B5EF4-FFF2-40B4-BE49-F238E27FC236}">
                      <a16:creationId xmlns:a16="http://schemas.microsoft.com/office/drawing/2014/main" id="{C79AF7ED-2B89-7C22-A3AC-BC5F86CC6C6B}"/>
                    </a:ext>
                  </a:extLst>
                </p:cNvPr>
                <p:cNvSpPr/>
                <p:nvPr/>
              </p:nvSpPr>
              <p:spPr>
                <a:xfrm>
                  <a:off x="5008331" y="4953263"/>
                  <a:ext cx="1477342" cy="590121"/>
                </a:xfrm>
                <a:prstGeom prst="rect">
                  <a:avLst/>
                </a:prstGeom>
              </p:spPr>
              <p:txBody>
                <a:bodyPr wrap="none">
                  <a:spAutoFit/>
                </a:bodyPr>
                <a:lstStyle/>
                <a:p>
                  <a:pPr defTabSz="308001">
                    <a:defRPr/>
                  </a:pPr>
                  <a:r>
                    <a:rPr lang="ja-JP" altLang="en-US" sz="754" dirty="0">
                      <a:solidFill>
                        <a:prstClr val="black"/>
                      </a:solidFill>
                      <a:latin typeface="Meiryo UI" panose="020B0604030504040204" pitchFamily="50" charset="-128"/>
                      <a:ea typeface="Meiryo UI" panose="020B0604030504040204" pitchFamily="50" charset="-128"/>
                    </a:rPr>
                    <a:t>●約</a:t>
                  </a:r>
                  <a:r>
                    <a:rPr lang="en-US" altLang="ja-JP" sz="754" dirty="0">
                      <a:solidFill>
                        <a:prstClr val="black"/>
                      </a:solidFill>
                      <a:latin typeface="Meiryo UI" panose="020B0604030504040204" pitchFamily="50" charset="-128"/>
                      <a:ea typeface="Meiryo UI" panose="020B0604030504040204" pitchFamily="50" charset="-128"/>
                    </a:rPr>
                    <a:t>4</a:t>
                  </a:r>
                  <a:r>
                    <a:rPr lang="ja-JP" altLang="en-US" sz="754" dirty="0">
                      <a:solidFill>
                        <a:prstClr val="black"/>
                      </a:solidFill>
                      <a:latin typeface="Meiryo UI" panose="020B0604030504040204" pitchFamily="50" charset="-128"/>
                      <a:ea typeface="Meiryo UI" panose="020B0604030504040204" pitchFamily="50" charset="-128"/>
                    </a:rPr>
                    <a:t>千名の会員、</a:t>
                  </a:r>
                  <a:endParaRPr lang="en-US" altLang="ja-JP" sz="754"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754" dirty="0">
                      <a:solidFill>
                        <a:prstClr val="black"/>
                      </a:solidFill>
                      <a:latin typeface="Meiryo UI" panose="020B0604030504040204" pitchFamily="50" charset="-128"/>
                      <a:ea typeface="Meiryo UI" panose="020B0604030504040204" pitchFamily="50" charset="-128"/>
                    </a:rPr>
                    <a:t>　 </a:t>
                  </a:r>
                  <a:r>
                    <a:rPr lang="en-US" altLang="ja-JP" sz="754" dirty="0">
                      <a:solidFill>
                        <a:prstClr val="black"/>
                      </a:solidFill>
                      <a:latin typeface="Meiryo UI" panose="020B0604030504040204" pitchFamily="50" charset="-128"/>
                      <a:ea typeface="Meiryo UI" panose="020B0604030504040204" pitchFamily="50" charset="-128"/>
                    </a:rPr>
                    <a:t>21</a:t>
                  </a:r>
                  <a:r>
                    <a:rPr lang="ja-JP" altLang="en-US" sz="754" dirty="0">
                      <a:solidFill>
                        <a:prstClr val="black"/>
                      </a:solidFill>
                      <a:latin typeface="Meiryo UI" panose="020B0604030504040204" pitchFamily="50" charset="-128"/>
                      <a:ea typeface="Meiryo UI" panose="020B0604030504040204" pitchFamily="50" charset="-128"/>
                    </a:rPr>
                    <a:t>競技団体で構成</a:t>
                  </a:r>
                  <a:endParaRPr lang="en-US" altLang="ja-JP" sz="754"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754" dirty="0">
                      <a:solidFill>
                        <a:prstClr val="black"/>
                      </a:solidFill>
                      <a:latin typeface="Meiryo UI" panose="020B0604030504040204" pitchFamily="50" charset="-128"/>
                      <a:ea typeface="Meiryo UI" panose="020B0604030504040204" pitchFamily="50" charset="-128"/>
                    </a:rPr>
                    <a:t>●本事業の拡充にあたり、</a:t>
                  </a:r>
                  <a:endParaRPr lang="en-US" altLang="ja-JP" sz="754" dirty="0">
                    <a:solidFill>
                      <a:prstClr val="black"/>
                    </a:solidFill>
                    <a:latin typeface="Meiryo UI" panose="020B0604030504040204" pitchFamily="50" charset="-128"/>
                    <a:ea typeface="Meiryo UI" panose="020B0604030504040204" pitchFamily="50" charset="-128"/>
                  </a:endParaRPr>
                </a:p>
                <a:p>
                  <a:pPr defTabSz="308001">
                    <a:defRPr/>
                  </a:pPr>
                  <a:r>
                    <a:rPr lang="en-US" altLang="ja-JP" sz="754" dirty="0">
                      <a:solidFill>
                        <a:prstClr val="black"/>
                      </a:solidFill>
                      <a:latin typeface="Meiryo UI" panose="020B0604030504040204" pitchFamily="50" charset="-128"/>
                      <a:ea typeface="Meiryo UI" panose="020B0604030504040204" pitchFamily="50" charset="-128"/>
                    </a:rPr>
                    <a:t>   </a:t>
                  </a:r>
                  <a:r>
                    <a:rPr lang="ja-JP" altLang="en-US" sz="754" dirty="0">
                      <a:solidFill>
                        <a:prstClr val="black"/>
                      </a:solidFill>
                      <a:latin typeface="Meiryo UI" panose="020B0604030504040204" pitchFamily="50" charset="-128"/>
                      <a:ea typeface="Meiryo UI" panose="020B0604030504040204" pitchFamily="50" charset="-128"/>
                    </a:rPr>
                    <a:t>参加団体の協力等を打診中</a:t>
                  </a:r>
                  <a:endParaRPr lang="en-US" altLang="ja-JP" sz="754" dirty="0">
                    <a:solidFill>
                      <a:prstClr val="black"/>
                    </a:solidFill>
                    <a:latin typeface="Meiryo UI" panose="020B0604030504040204" pitchFamily="50" charset="-128"/>
                    <a:ea typeface="Meiryo UI" panose="020B0604030504040204" pitchFamily="50" charset="-128"/>
                  </a:endParaRPr>
                </a:p>
              </p:txBody>
            </p:sp>
            <p:pic>
              <p:nvPicPr>
                <p:cNvPr id="50" name="図 49">
                  <a:extLst>
                    <a:ext uri="{FF2B5EF4-FFF2-40B4-BE49-F238E27FC236}">
                      <a16:creationId xmlns:a16="http://schemas.microsoft.com/office/drawing/2014/main" id="{7066A0A3-CE13-635F-E6E5-E6EA28662E91}"/>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b="-6090"/>
                <a:stretch/>
              </p:blipFill>
              <p:spPr>
                <a:xfrm>
                  <a:off x="5066275" y="4425059"/>
                  <a:ext cx="1404000" cy="255134"/>
                </a:xfrm>
                <a:prstGeom prst="rect">
                  <a:avLst/>
                </a:prstGeom>
              </p:spPr>
            </p:pic>
          </p:grpSp>
        </p:grpSp>
        <p:sp>
          <p:nvSpPr>
            <p:cNvPr id="43" name="テキスト ボックス 42">
              <a:extLst>
                <a:ext uri="{FF2B5EF4-FFF2-40B4-BE49-F238E27FC236}">
                  <a16:creationId xmlns:a16="http://schemas.microsoft.com/office/drawing/2014/main" id="{130EE3A6-9654-5A35-C64D-DD099B6E2DF7}"/>
                </a:ext>
              </a:extLst>
            </p:cNvPr>
            <p:cNvSpPr txBox="1"/>
            <p:nvPr/>
          </p:nvSpPr>
          <p:spPr>
            <a:xfrm>
              <a:off x="5007706" y="5680968"/>
              <a:ext cx="5183999" cy="644420"/>
            </a:xfrm>
            <a:prstGeom prst="rect">
              <a:avLst/>
            </a:prstGeom>
            <a:solidFill>
              <a:schemeClr val="bg1"/>
            </a:solidFill>
          </p:spPr>
          <p:txBody>
            <a:bodyPr wrap="square" tIns="16976" bIns="16976" rtlCol="0">
              <a:spAutoFit/>
            </a:bodyPr>
            <a:lstStyle/>
            <a:p>
              <a:pPr defTabSz="308001">
                <a:defRPr/>
              </a:pPr>
              <a:r>
                <a:rPr lang="ja-JP" altLang="en-US" sz="990" b="1" u="sng" dirty="0">
                  <a:solidFill>
                    <a:prstClr val="black"/>
                  </a:solidFill>
                  <a:latin typeface="Meiryo UI" panose="020B0604030504040204" pitchFamily="50" charset="-128"/>
                  <a:ea typeface="Meiryo UI" panose="020B0604030504040204" pitchFamily="50" charset="-128"/>
                </a:rPr>
                <a:t>特定非営利活動法人 守口市スポーツ協会の参加団体</a:t>
              </a:r>
              <a:r>
                <a:rPr lang="en-US" altLang="ja-JP" sz="990" b="1" u="sng" dirty="0">
                  <a:solidFill>
                    <a:prstClr val="black"/>
                  </a:solidFill>
                  <a:latin typeface="Meiryo UI" panose="020B0604030504040204" pitchFamily="50" charset="-128"/>
                  <a:ea typeface="Meiryo UI" panose="020B0604030504040204" pitchFamily="50" charset="-128"/>
                </a:rPr>
                <a:t>(</a:t>
              </a:r>
              <a:r>
                <a:rPr lang="ja-JP" altLang="en-US" sz="990" b="1" u="sng" dirty="0">
                  <a:solidFill>
                    <a:prstClr val="black"/>
                  </a:solidFill>
                  <a:latin typeface="Meiryo UI" panose="020B0604030504040204" pitchFamily="50" charset="-128"/>
                  <a:ea typeface="Meiryo UI" panose="020B0604030504040204" pitchFamily="50" charset="-128"/>
                </a:rPr>
                <a:t>競技名</a:t>
              </a:r>
              <a:r>
                <a:rPr lang="en-US" altLang="ja-JP" sz="990" b="1" u="sng" dirty="0">
                  <a:solidFill>
                    <a:prstClr val="black"/>
                  </a:solidFill>
                  <a:latin typeface="Meiryo UI" panose="020B0604030504040204" pitchFamily="50" charset="-128"/>
                  <a:ea typeface="Meiryo UI" panose="020B0604030504040204" pitchFamily="50" charset="-128"/>
                </a:rPr>
                <a:t>)</a:t>
              </a:r>
              <a:r>
                <a:rPr lang="ja-JP" altLang="en-US" sz="990" b="1" u="sng" dirty="0">
                  <a:solidFill>
                    <a:prstClr val="black"/>
                  </a:solidFill>
                  <a:latin typeface="Meiryo UI" panose="020B0604030504040204" pitchFamily="50" charset="-128"/>
                  <a:ea typeface="Meiryo UI" panose="020B0604030504040204" pitchFamily="50" charset="-128"/>
                </a:rPr>
                <a:t>について</a:t>
              </a:r>
              <a:endParaRPr lang="en-US" altLang="ja-JP" sz="990" b="1" u="sng"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189"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849" dirty="0">
                  <a:solidFill>
                    <a:prstClr val="black"/>
                  </a:solidFill>
                  <a:latin typeface="Meiryo UI" panose="020B0604030504040204" pitchFamily="50" charset="-128"/>
                  <a:ea typeface="Meiryo UI" panose="020B0604030504040204" pitchFamily="50" charset="-128"/>
                </a:rPr>
                <a:t>　●軟式野球、ソフトボール、バドミントン、バレーボール、サッカー、テニス、ソフトテニス、卓球、インディアカ、</a:t>
              </a:r>
              <a:endParaRPr lang="en-US" altLang="ja-JP" sz="849"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849" dirty="0">
                  <a:solidFill>
                    <a:prstClr val="black"/>
                  </a:solidFill>
                  <a:latin typeface="Meiryo UI" panose="020B0604030504040204" pitchFamily="50" charset="-128"/>
                  <a:ea typeface="Meiryo UI" panose="020B0604030504040204" pitchFamily="50" charset="-128"/>
                </a:rPr>
                <a:t>　　 グラウンドゴルフ、太極拳、クレー射撃、剣道、トランポリン、相撲、柔道、少林寺、フルコンタクト空手、</a:t>
              </a:r>
              <a:endParaRPr lang="en-US" altLang="ja-JP" sz="849" dirty="0">
                <a:solidFill>
                  <a:prstClr val="black"/>
                </a:solidFill>
                <a:latin typeface="Meiryo UI" panose="020B0604030504040204" pitchFamily="50" charset="-128"/>
                <a:ea typeface="Meiryo UI" panose="020B0604030504040204" pitchFamily="50" charset="-128"/>
              </a:endParaRPr>
            </a:p>
            <a:p>
              <a:pPr defTabSz="308001">
                <a:defRPr/>
              </a:pPr>
              <a:r>
                <a:rPr lang="en-US" altLang="ja-JP" sz="849" dirty="0">
                  <a:solidFill>
                    <a:prstClr val="black"/>
                  </a:solidFill>
                  <a:latin typeface="Meiryo UI" panose="020B0604030504040204" pitchFamily="50" charset="-128"/>
                  <a:ea typeface="Meiryo UI" panose="020B0604030504040204" pitchFamily="50" charset="-128"/>
                </a:rPr>
                <a:t>     </a:t>
              </a:r>
              <a:r>
                <a:rPr lang="ja-JP" altLang="en-US" sz="849" dirty="0">
                  <a:solidFill>
                    <a:prstClr val="black"/>
                  </a:solidFill>
                  <a:latin typeface="Meiryo UI" panose="020B0604030504040204" pitchFamily="50" charset="-128"/>
                  <a:ea typeface="Meiryo UI" panose="020B0604030504040204" pitchFamily="50" charset="-128"/>
                </a:rPr>
                <a:t>バスケットボール、セーフティー空手道、ウォータースポーツ</a:t>
              </a:r>
              <a:endParaRPr lang="en-US" altLang="ja-JP" sz="849" dirty="0">
                <a:solidFill>
                  <a:prstClr val="black"/>
                </a:solidFill>
                <a:latin typeface="Meiryo UI" panose="020B0604030504040204" pitchFamily="50" charset="-128"/>
                <a:ea typeface="Meiryo UI" panose="020B0604030504040204" pitchFamily="50" charset="-128"/>
              </a:endParaRPr>
            </a:p>
          </p:txBody>
        </p:sp>
      </p:grpSp>
      <p:sp>
        <p:nvSpPr>
          <p:cNvPr id="98" name="正方形/長方形 97">
            <a:extLst>
              <a:ext uri="{FF2B5EF4-FFF2-40B4-BE49-F238E27FC236}">
                <a16:creationId xmlns:a16="http://schemas.microsoft.com/office/drawing/2014/main" id="{06BF1118-C397-4B5D-B17F-ACAA25129D4D}"/>
              </a:ext>
            </a:extLst>
          </p:cNvPr>
          <p:cNvSpPr/>
          <p:nvPr/>
        </p:nvSpPr>
        <p:spPr>
          <a:xfrm>
            <a:off x="671415" y="6289727"/>
            <a:ext cx="4216140" cy="682983"/>
          </a:xfrm>
          <a:prstGeom prst="rect">
            <a:avLst/>
          </a:prstGeom>
          <a:solidFill>
            <a:schemeClr val="accent2">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t" anchorCtr="0"/>
          <a:lstStyle/>
          <a:p>
            <a:pPr defTabSz="308001">
              <a:defRPr/>
            </a:pPr>
            <a:endParaRPr lang="en-US" altLang="ja-JP" sz="1617"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1348"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1348" dirty="0">
                <a:solidFill>
                  <a:prstClr val="black"/>
                </a:solidFill>
                <a:latin typeface="Meiryo UI" panose="020B0604030504040204" pitchFamily="50" charset="-128"/>
                <a:ea typeface="Meiryo UI" panose="020B0604030504040204" pitchFamily="50" charset="-128"/>
              </a:rPr>
              <a:t>　</a:t>
            </a:r>
            <a:endParaRPr lang="en-US" altLang="ja-JP" sz="1348"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1213" dirty="0">
              <a:solidFill>
                <a:prstClr val="black"/>
              </a:solidFill>
              <a:latin typeface="Meiryo UI" panose="020B0604030504040204" pitchFamily="50" charset="-128"/>
              <a:ea typeface="Meiryo UI" panose="020B0604030504040204" pitchFamily="50" charset="-128"/>
            </a:endParaRPr>
          </a:p>
          <a:p>
            <a:pPr defTabSz="308001">
              <a:defRPr/>
            </a:pPr>
            <a:endParaRPr lang="ja-JP" altLang="en-US" sz="1213" dirty="0">
              <a:solidFill>
                <a:prstClr val="black"/>
              </a:solidFill>
              <a:latin typeface="Meiryo UI" panose="020B0604030504040204" pitchFamily="50" charset="-128"/>
              <a:ea typeface="Meiryo UI" panose="020B0604030504040204" pitchFamily="50" charset="-128"/>
            </a:endParaRPr>
          </a:p>
        </p:txBody>
      </p:sp>
      <p:sp>
        <p:nvSpPr>
          <p:cNvPr id="99" name="正方形/長方形 98">
            <a:extLst>
              <a:ext uri="{FF2B5EF4-FFF2-40B4-BE49-F238E27FC236}">
                <a16:creationId xmlns:a16="http://schemas.microsoft.com/office/drawing/2014/main" id="{5EAE0AF4-4B51-A790-6B2B-EF9F1B9BDB33}"/>
              </a:ext>
            </a:extLst>
          </p:cNvPr>
          <p:cNvSpPr/>
          <p:nvPr/>
        </p:nvSpPr>
        <p:spPr>
          <a:xfrm>
            <a:off x="671597" y="5828938"/>
            <a:ext cx="4215776" cy="460787"/>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defTabSz="308001">
              <a:defRPr/>
            </a:pPr>
            <a:r>
              <a:rPr lang="ja-JP" altLang="en-US" sz="1509" b="1" dirty="0">
                <a:solidFill>
                  <a:prstClr val="white"/>
                </a:solidFill>
                <a:latin typeface="Meiryo UI" panose="020B0604030504040204" pitchFamily="50" charset="-128"/>
                <a:ea typeface="Meiryo UI" panose="020B0604030504040204" pitchFamily="50" charset="-128"/>
              </a:rPr>
              <a:t>守口市地域運動部活動推進事業における</a:t>
            </a:r>
            <a:endParaRPr lang="en-US" altLang="ja-JP" sz="1509" b="1" dirty="0">
              <a:solidFill>
                <a:prstClr val="white"/>
              </a:solidFill>
              <a:latin typeface="Meiryo UI" panose="020B0604030504040204" pitchFamily="50" charset="-128"/>
              <a:ea typeface="Meiryo UI" panose="020B0604030504040204" pitchFamily="50" charset="-128"/>
            </a:endParaRPr>
          </a:p>
          <a:p>
            <a:pPr algn="ctr" defTabSz="308001">
              <a:defRPr/>
            </a:pPr>
            <a:r>
              <a:rPr lang="ja-JP" altLang="en-US" sz="1509" b="1" dirty="0">
                <a:solidFill>
                  <a:prstClr val="white"/>
                </a:solidFill>
                <a:latin typeface="Meiryo UI" panose="020B0604030504040204" pitchFamily="50" charset="-128"/>
                <a:ea typeface="Meiryo UI" panose="020B0604030504040204" pitchFamily="50" charset="-128"/>
              </a:rPr>
              <a:t>部活動検討委員会</a:t>
            </a:r>
          </a:p>
        </p:txBody>
      </p:sp>
      <p:sp>
        <p:nvSpPr>
          <p:cNvPr id="101" name="角丸四角形 11">
            <a:extLst>
              <a:ext uri="{FF2B5EF4-FFF2-40B4-BE49-F238E27FC236}">
                <a16:creationId xmlns:a16="http://schemas.microsoft.com/office/drawing/2014/main" id="{093195E9-7B2D-C7EF-ABD3-E312617B1A00}"/>
              </a:ext>
            </a:extLst>
          </p:cNvPr>
          <p:cNvSpPr/>
          <p:nvPr/>
        </p:nvSpPr>
        <p:spPr>
          <a:xfrm>
            <a:off x="714245" y="6336982"/>
            <a:ext cx="4122081" cy="584448"/>
          </a:xfrm>
          <a:prstGeom prst="roundRect">
            <a:avLst>
              <a:gd name="adj" fmla="val 2569"/>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431191">
              <a:defRPr/>
            </a:pPr>
            <a:endParaRPr lang="ja-JP" altLang="en-US" sz="1697">
              <a:solidFill>
                <a:prstClr val="black"/>
              </a:solidFill>
              <a:latin typeface="Calibri" panose="020F0502020204030204"/>
              <a:ea typeface="游ゴシック" panose="020B0400000000000000" pitchFamily="50" charset="-128"/>
            </a:endParaRPr>
          </a:p>
        </p:txBody>
      </p:sp>
      <p:sp>
        <p:nvSpPr>
          <p:cNvPr id="102" name="正方形/長方形 101">
            <a:extLst>
              <a:ext uri="{FF2B5EF4-FFF2-40B4-BE49-F238E27FC236}">
                <a16:creationId xmlns:a16="http://schemas.microsoft.com/office/drawing/2014/main" id="{D48FC1AD-304F-F733-17F8-C46168CA182A}"/>
              </a:ext>
            </a:extLst>
          </p:cNvPr>
          <p:cNvSpPr/>
          <p:nvPr/>
        </p:nvSpPr>
        <p:spPr>
          <a:xfrm>
            <a:off x="2297099" y="6385621"/>
            <a:ext cx="3127845" cy="527645"/>
          </a:xfrm>
          <a:prstGeom prst="rect">
            <a:avLst/>
          </a:prstGeom>
        </p:spPr>
        <p:txBody>
          <a:bodyPr wrap="square">
            <a:spAutoFit/>
          </a:bodyPr>
          <a:lstStyle/>
          <a:p>
            <a:pPr defTabSz="308001">
              <a:defRPr/>
            </a:pPr>
            <a:r>
              <a:rPr lang="ja-JP" altLang="en-US" sz="943" dirty="0">
                <a:solidFill>
                  <a:prstClr val="black"/>
                </a:solidFill>
                <a:latin typeface="Meiryo UI" panose="020B0604030504040204" pitchFamily="50" charset="-128"/>
                <a:ea typeface="Meiryo UI" panose="020B0604030504040204" pitchFamily="50" charset="-128"/>
              </a:rPr>
              <a:t>●地域部活動の円滑な運営に向けた体制整備</a:t>
            </a: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●学校－運営団体間の連携調整</a:t>
            </a: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●地域部活動の方針等の策定　　など</a:t>
            </a:r>
          </a:p>
        </p:txBody>
      </p:sp>
      <p:sp>
        <p:nvSpPr>
          <p:cNvPr id="103" name="テキスト ボックス 102">
            <a:extLst>
              <a:ext uri="{FF2B5EF4-FFF2-40B4-BE49-F238E27FC236}">
                <a16:creationId xmlns:a16="http://schemas.microsoft.com/office/drawing/2014/main" id="{3F1D562B-DA29-5277-5A0A-E83063E1E503}"/>
              </a:ext>
            </a:extLst>
          </p:cNvPr>
          <p:cNvSpPr txBox="1"/>
          <p:nvPr/>
        </p:nvSpPr>
        <p:spPr>
          <a:xfrm>
            <a:off x="1133077" y="6419743"/>
            <a:ext cx="1266693" cy="237437"/>
          </a:xfrm>
          <a:prstGeom prst="rect">
            <a:avLst/>
          </a:prstGeom>
          <a:noFill/>
        </p:spPr>
        <p:txBody>
          <a:bodyPr wrap="none" rtlCol="0">
            <a:spAutoFit/>
          </a:bodyPr>
          <a:lstStyle/>
          <a:p>
            <a:pPr defTabSz="431191">
              <a:defRPr/>
            </a:pPr>
            <a:r>
              <a:rPr lang="ja-JP" altLang="en-US" sz="943" b="1" u="sng" dirty="0">
                <a:solidFill>
                  <a:prstClr val="black"/>
                </a:solidFill>
                <a:latin typeface="Meiryo UI" panose="020B0604030504040204" pitchFamily="50" charset="-128"/>
                <a:ea typeface="Meiryo UI" panose="020B0604030504040204" pitchFamily="50" charset="-128"/>
              </a:rPr>
              <a:t>市部活動検討委員会</a:t>
            </a:r>
          </a:p>
        </p:txBody>
      </p:sp>
      <p:sp>
        <p:nvSpPr>
          <p:cNvPr id="104" name="正方形/長方形 103">
            <a:extLst>
              <a:ext uri="{FF2B5EF4-FFF2-40B4-BE49-F238E27FC236}">
                <a16:creationId xmlns:a16="http://schemas.microsoft.com/office/drawing/2014/main" id="{FCA70CC3-454F-BCDB-7C5F-4D384D969B6C}"/>
              </a:ext>
            </a:extLst>
          </p:cNvPr>
          <p:cNvSpPr/>
          <p:nvPr/>
        </p:nvSpPr>
        <p:spPr>
          <a:xfrm>
            <a:off x="1161080" y="6603653"/>
            <a:ext cx="998991" cy="239937"/>
          </a:xfrm>
          <a:prstGeom prst="rect">
            <a:avLst/>
          </a:prstGeom>
        </p:spPr>
        <p:txBody>
          <a:bodyPr wrap="none">
            <a:spAutoFit/>
          </a:bodyPr>
          <a:lstStyle/>
          <a:p>
            <a:pPr defTabSz="308001">
              <a:defRPr/>
            </a:pPr>
            <a:r>
              <a:rPr lang="ja-JP" altLang="en-US" sz="849" dirty="0">
                <a:solidFill>
                  <a:prstClr val="black"/>
                </a:solidFill>
                <a:latin typeface="Meiryo UI" panose="020B0604030504040204" pitchFamily="50" charset="-128"/>
                <a:ea typeface="Meiryo UI" panose="020B0604030504040204" pitchFamily="50" charset="-128"/>
              </a:rPr>
              <a:t>設置：</a:t>
            </a:r>
            <a:r>
              <a:rPr lang="en-US" altLang="ja-JP" sz="849" dirty="0">
                <a:solidFill>
                  <a:prstClr val="black"/>
                </a:solidFill>
                <a:latin typeface="Meiryo UI" panose="020B0604030504040204" pitchFamily="50" charset="-128"/>
                <a:ea typeface="Meiryo UI" panose="020B0604030504040204" pitchFamily="50" charset="-128"/>
              </a:rPr>
              <a:t>2022</a:t>
            </a:r>
            <a:r>
              <a:rPr lang="ja-JP" altLang="en-US" sz="849" dirty="0">
                <a:solidFill>
                  <a:prstClr val="black"/>
                </a:solidFill>
                <a:latin typeface="Meiryo UI" panose="020B0604030504040204" pitchFamily="50" charset="-128"/>
                <a:ea typeface="Meiryo UI" panose="020B0604030504040204" pitchFamily="50" charset="-128"/>
              </a:rPr>
              <a:t>年～</a:t>
            </a:r>
            <a:endParaRPr lang="en-US" altLang="ja-JP" sz="849"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110" dirty="0">
              <a:solidFill>
                <a:prstClr val="black"/>
              </a:solidFill>
              <a:latin typeface="Meiryo UI" panose="020B0604030504040204" pitchFamily="50" charset="-128"/>
              <a:ea typeface="Meiryo UI" panose="020B0604030504040204" pitchFamily="50" charset="-128"/>
            </a:endParaRPr>
          </a:p>
        </p:txBody>
      </p:sp>
      <p:sp>
        <p:nvSpPr>
          <p:cNvPr id="100" name="角丸四角形 27">
            <a:extLst>
              <a:ext uri="{FF2B5EF4-FFF2-40B4-BE49-F238E27FC236}">
                <a16:creationId xmlns:a16="http://schemas.microsoft.com/office/drawing/2014/main" id="{38375F8C-D873-A159-2CF8-E1BF38D290C6}"/>
              </a:ext>
            </a:extLst>
          </p:cNvPr>
          <p:cNvSpPr/>
          <p:nvPr/>
        </p:nvSpPr>
        <p:spPr>
          <a:xfrm>
            <a:off x="756662" y="6397531"/>
            <a:ext cx="1585207" cy="460787"/>
          </a:xfrm>
          <a:prstGeom prst="roundRect">
            <a:avLst>
              <a:gd name="adj" fmla="val 3448"/>
            </a:avLst>
          </a:prstGeom>
          <a:noFill/>
        </p:spPr>
        <p:style>
          <a:lnRef idx="2">
            <a:schemeClr val="accent2"/>
          </a:lnRef>
          <a:fillRef idx="1">
            <a:schemeClr val="lt1"/>
          </a:fillRef>
          <a:effectRef idx="0">
            <a:schemeClr val="accent2"/>
          </a:effectRef>
          <a:fontRef idx="minor">
            <a:schemeClr val="dk1"/>
          </a:fontRef>
        </p:style>
        <p:txBody>
          <a:bodyPr rtlCol="0" anchor="t" anchorCtr="0"/>
          <a:lstStyle/>
          <a:p>
            <a:pPr algn="ctr" defTabSz="308001">
              <a:defRPr/>
            </a:pPr>
            <a:endParaRPr lang="ja-JP" altLang="en-US" sz="1348" u="sng" dirty="0">
              <a:solidFill>
                <a:prstClr val="black"/>
              </a:solidFill>
              <a:latin typeface="Meiryo UI" panose="020B0604030504040204" pitchFamily="50" charset="-128"/>
              <a:ea typeface="Meiryo UI" panose="020B0604030504040204" pitchFamily="50" charset="-128"/>
            </a:endParaRPr>
          </a:p>
        </p:txBody>
      </p:sp>
      <p:pic>
        <p:nvPicPr>
          <p:cNvPr id="68" name="図 67">
            <a:extLst>
              <a:ext uri="{FF2B5EF4-FFF2-40B4-BE49-F238E27FC236}">
                <a16:creationId xmlns:a16="http://schemas.microsoft.com/office/drawing/2014/main" id="{222C642B-26AE-26B9-4A9F-5554DD21632B}"/>
              </a:ext>
            </a:extLst>
          </p:cNvPr>
          <p:cNvPicPr>
            <a:picLocks noChangeAspect="1"/>
          </p:cNvPicPr>
          <p:nvPr/>
        </p:nvPicPr>
        <p:blipFill rotWithShape="1">
          <a:blip r:embed="rId28" cstate="print">
            <a:extLst>
              <a:ext uri="{BEBA8EAE-BF5A-486C-A8C5-ECC9F3942E4B}">
                <a14:imgProps xmlns:a14="http://schemas.microsoft.com/office/drawing/2010/main">
                  <a14:imgLayer r:embed="rId29">
                    <a14:imgEffect>
                      <a14:backgroundRemoval t="10000" b="90000" l="10000" r="90000">
                        <a14:foregroundMark x1="48246" y1="26724" x2="48246" y2="26724"/>
                        <a14:foregroundMark x1="51754" y1="49138" x2="51754" y2="49138"/>
                        <a14:foregroundMark x1="29825" y1="49138" x2="29825" y2="49138"/>
                      </a14:backgroundRemoval>
                    </a14:imgEffect>
                  </a14:imgLayer>
                </a14:imgProps>
              </a:ext>
              <a:ext uri="{28A0092B-C50C-407E-A947-70E740481C1C}">
                <a14:useLocalDpi xmlns:a14="http://schemas.microsoft.com/office/drawing/2010/main" val="0"/>
              </a:ext>
            </a:extLst>
          </a:blip>
          <a:srcRect/>
          <a:stretch/>
        </p:blipFill>
        <p:spPr>
          <a:xfrm>
            <a:off x="727966" y="6349215"/>
            <a:ext cx="543318" cy="552888"/>
          </a:xfrm>
          <a:prstGeom prst="rect">
            <a:avLst/>
          </a:prstGeom>
        </p:spPr>
      </p:pic>
      <p:sp>
        <p:nvSpPr>
          <p:cNvPr id="105" name="テキスト ボックス 104">
            <a:extLst>
              <a:ext uri="{FF2B5EF4-FFF2-40B4-BE49-F238E27FC236}">
                <a16:creationId xmlns:a16="http://schemas.microsoft.com/office/drawing/2014/main" id="{9503D66E-867C-4A22-BCFD-14C96F6FE0E4}"/>
              </a:ext>
            </a:extLst>
          </p:cNvPr>
          <p:cNvSpPr txBox="1"/>
          <p:nvPr/>
        </p:nvSpPr>
        <p:spPr>
          <a:xfrm>
            <a:off x="6032500" y="6973271"/>
            <a:ext cx="4068743" cy="228076"/>
          </a:xfrm>
          <a:prstGeom prst="rect">
            <a:avLst/>
          </a:prstGeom>
          <a:noFill/>
        </p:spPr>
        <p:txBody>
          <a:bodyPr wrap="none" rtlCol="0">
            <a:spAutoFit/>
          </a:bodyPr>
          <a:lstStyle/>
          <a:p>
            <a:pPr defTabSz="504200"/>
            <a:r>
              <a:rPr lang="en-US" altLang="ja-JP" sz="882" dirty="0">
                <a:solidFill>
                  <a:prstClr val="black"/>
                </a:solidFill>
                <a:latin typeface="Meiryo UI" panose="020B0604030504040204" pitchFamily="50" charset="-128"/>
                <a:ea typeface="Meiryo UI" panose="020B0604030504040204" pitchFamily="50" charset="-128"/>
              </a:rPr>
              <a:t>※</a:t>
            </a:r>
            <a:r>
              <a:rPr lang="ja-JP" altLang="en-US" sz="882" dirty="0">
                <a:solidFill>
                  <a:prstClr val="black"/>
                </a:solidFill>
                <a:latin typeface="Meiryo UI" panose="020B0604030504040204" pitchFamily="50" charset="-128"/>
                <a:ea typeface="Meiryo UI" panose="020B0604030504040204" pitchFamily="50" charset="-128"/>
              </a:rPr>
              <a:t>令和５年度末時点で作成したものであり、今後、内容が変更される場合があります。</a:t>
            </a:r>
          </a:p>
        </p:txBody>
      </p:sp>
      <p:sp>
        <p:nvSpPr>
          <p:cNvPr id="106" name="スライド番号プレースホルダー 6">
            <a:extLst>
              <a:ext uri="{FF2B5EF4-FFF2-40B4-BE49-F238E27FC236}">
                <a16:creationId xmlns:a16="http://schemas.microsoft.com/office/drawing/2014/main" id="{54270CDF-E483-4E17-B842-F436563BE961}"/>
              </a:ext>
            </a:extLst>
          </p:cNvPr>
          <p:cNvSpPr>
            <a:spLocks noGrp="1"/>
          </p:cNvSpPr>
          <p:nvPr>
            <p:ph type="sldNum" sz="quarter" idx="12"/>
          </p:nvPr>
        </p:nvSpPr>
        <p:spPr>
          <a:xfrm>
            <a:off x="9960251" y="7203716"/>
            <a:ext cx="377027" cy="276999"/>
          </a:xfrm>
        </p:spPr>
        <p:txBody>
          <a:bodyPr wrap="none">
            <a:spAutoFit/>
          </a:bodyPr>
          <a:lstStyle/>
          <a:p>
            <a:r>
              <a:rPr kumimoji="1" lang="en-US" altLang="ja-JP" sz="1200" dirty="0">
                <a:solidFill>
                  <a:schemeClr val="tx1"/>
                </a:solidFill>
                <a:latin typeface="Meiryo UI" panose="020B0604030504040204" pitchFamily="50" charset="-128"/>
                <a:ea typeface="Meiryo UI" panose="020B0604030504040204" pitchFamily="50" charset="-128"/>
              </a:rPr>
              <a:t>18</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05585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テキスト ボックス 62">
            <a:extLst>
              <a:ext uri="{FF2B5EF4-FFF2-40B4-BE49-F238E27FC236}">
                <a16:creationId xmlns:a16="http://schemas.microsoft.com/office/drawing/2014/main" id="{287212B0-0183-447D-8C7E-79614A77EC0A}"/>
              </a:ext>
            </a:extLst>
          </p:cNvPr>
          <p:cNvSpPr txBox="1"/>
          <p:nvPr/>
        </p:nvSpPr>
        <p:spPr>
          <a:xfrm>
            <a:off x="5175579" y="4683369"/>
            <a:ext cx="751360" cy="285441"/>
          </a:xfrm>
          <a:prstGeom prst="rect">
            <a:avLst/>
          </a:prstGeom>
          <a:noFill/>
        </p:spPr>
        <p:txBody>
          <a:bodyPr wrap="square">
            <a:spAutoFit/>
          </a:bodyPr>
          <a:lstStyle/>
          <a:p>
            <a:pPr algn="just" defTabSz="476410" eaLnBrk="0" fontAlgn="base" hangingPunct="0">
              <a:lnSpc>
                <a:spcPts val="1535"/>
              </a:lnSpc>
              <a:spcBef>
                <a:spcPct val="0"/>
              </a:spcBef>
              <a:spcAft>
                <a:spcPct val="0"/>
              </a:spcAft>
              <a:defRPr/>
            </a:pPr>
            <a:r>
              <a:rPr lang="ja-JP" altLang="ja-JP" sz="1917" b="1" kern="100" dirty="0">
                <a:solidFill>
                  <a:prstClr val="white"/>
                </a:solidFill>
                <a:latin typeface="Meiryo UI" panose="020B0604030504040204" pitchFamily="50" charset="-128"/>
                <a:ea typeface="Meiryo UI" panose="020B0604030504040204" pitchFamily="50" charset="-128"/>
                <a:cs typeface="Times New Roman" panose="02020603050405020304" pitchFamily="18" charset="0"/>
              </a:rPr>
              <a:t>課題</a:t>
            </a:r>
            <a:endParaRPr lang="ja-JP" altLang="ja-JP" sz="1917" kern="100" dirty="0">
              <a:solidFill>
                <a:prstClr val="white"/>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プレースホルダー 1">
            <a:extLst>
              <a:ext uri="{FF2B5EF4-FFF2-40B4-BE49-F238E27FC236}">
                <a16:creationId xmlns:a16="http://schemas.microsoft.com/office/drawing/2014/main" id="{3EB41EF4-762C-3199-EC24-F999961A51BA}"/>
              </a:ext>
            </a:extLst>
          </p:cNvPr>
          <p:cNvSpPr txBox="1">
            <a:spLocks/>
          </p:cNvSpPr>
          <p:nvPr/>
        </p:nvSpPr>
        <p:spPr>
          <a:xfrm>
            <a:off x="0" y="37073"/>
            <a:ext cx="7251700" cy="391551"/>
          </a:xfrm>
          <a:prstGeom prst="rect">
            <a:avLst/>
          </a:prstGeom>
          <a:solidFill>
            <a:srgbClr val="FF9900"/>
          </a:solidFill>
          <a:ln>
            <a:solidFill>
              <a:srgbClr val="FF9900"/>
            </a:solidFill>
          </a:ln>
        </p:spPr>
        <p:txBody>
          <a:bodyPr wrap="square" lIns="0" tIns="0" rIns="0" bIns="0" anchor="ctr" anchorCtr="0"/>
          <a:lstStyle>
            <a:lvl1pPr marL="0" indent="0" algn="l" defTabSz="1007943" rtl="0" eaLnBrk="1" latinLnBrk="0" hangingPunct="1">
              <a:lnSpc>
                <a:spcPct val="100000"/>
              </a:lnSpc>
              <a:spcBef>
                <a:spcPts val="0"/>
              </a:spcBef>
              <a:buFont typeface="Arial" panose="020B0604020202020204" pitchFamily="34" charset="0"/>
              <a:buNone/>
              <a:defRPr kumimoji="1" lang="ja-JP" altLang="en-US" sz="2400" b="1" kern="1200" baseline="0" smtClean="0">
                <a:solidFill>
                  <a:srgbClr val="F46D0F"/>
                </a:solidFill>
                <a:latin typeface="Meiryo UI" panose="020B0604030504040204" pitchFamily="50" charset="-128"/>
                <a:ea typeface="Meiryo UI" panose="020B0604030504040204" pitchFamily="50" charset="-128"/>
                <a:cs typeface="+mn-cs"/>
              </a:defRPr>
            </a:lvl1pPr>
            <a:lvl2pPr marL="457200" indent="0" algn="l" defTabSz="1007943" rtl="0" eaLnBrk="1" latinLnBrk="0" hangingPunct="1">
              <a:lnSpc>
                <a:spcPct val="90000"/>
              </a:lnSpc>
              <a:spcBef>
                <a:spcPts val="551"/>
              </a:spcBef>
              <a:buFont typeface="Arial" panose="020B0604020202020204" pitchFamily="34" charset="0"/>
              <a:buNone/>
              <a:defRPr kumimoji="1" lang="ja-JP" altLang="en-US" sz="2400" kern="1200" smtClean="0">
                <a:solidFill>
                  <a:schemeClr val="tx1"/>
                </a:solidFill>
                <a:latin typeface="Arial" panose="020B0604020202020204" pitchFamily="34" charset="0"/>
                <a:ea typeface="ＭＳ Ｐゴシック" panose="020B0600070205080204" pitchFamily="50" charset="-128"/>
                <a:cs typeface="+mn-cs"/>
              </a:defRPr>
            </a:lvl2pPr>
            <a:lvl3pPr marL="662414" indent="0" algn="l" defTabSz="1007943" rtl="0" eaLnBrk="1" latinLnBrk="0" hangingPunct="1">
              <a:lnSpc>
                <a:spcPct val="90000"/>
              </a:lnSpc>
              <a:spcBef>
                <a:spcPts val="551"/>
              </a:spcBef>
              <a:buFont typeface="Arial" panose="020B0604020202020204" pitchFamily="34" charset="0"/>
              <a:buNone/>
              <a:defRPr kumimoji="1" lang="ja-JP" altLang="en-US" sz="2400" kern="1200" smtClean="0">
                <a:solidFill>
                  <a:schemeClr val="tx1"/>
                </a:solidFill>
                <a:latin typeface="Arial" panose="020B0604020202020204" pitchFamily="34" charset="0"/>
                <a:ea typeface="ＭＳ Ｐゴシック" panose="020B0600070205080204" pitchFamily="50" charset="-128"/>
                <a:cs typeface="+mn-cs"/>
              </a:defRPr>
            </a:lvl3pPr>
            <a:lvl4pPr marL="1119614" indent="0" algn="l" defTabSz="1007943" rtl="0" eaLnBrk="1" latinLnBrk="0" hangingPunct="1">
              <a:lnSpc>
                <a:spcPct val="90000"/>
              </a:lnSpc>
              <a:spcBef>
                <a:spcPts val="551"/>
              </a:spcBef>
              <a:buFont typeface="Arial" panose="020B0604020202020204" pitchFamily="34" charset="0"/>
              <a:buNone/>
              <a:defRPr kumimoji="1" lang="ja-JP" altLang="en-US" sz="2400" kern="1200" smtClean="0">
                <a:solidFill>
                  <a:schemeClr val="tx1"/>
                </a:solidFill>
                <a:latin typeface="Arial" panose="020B0604020202020204" pitchFamily="34" charset="0"/>
                <a:ea typeface="ＭＳ Ｐゴシック" panose="020B0600070205080204" pitchFamily="50" charset="-128"/>
                <a:cs typeface="+mn-cs"/>
              </a:defRPr>
            </a:lvl4pPr>
            <a:lvl5pPr marL="1576814" indent="0" algn="l" defTabSz="1007943" rtl="0" eaLnBrk="1" latinLnBrk="0" hangingPunct="1">
              <a:lnSpc>
                <a:spcPct val="90000"/>
              </a:lnSpc>
              <a:spcBef>
                <a:spcPts val="551"/>
              </a:spcBef>
              <a:buFont typeface="Arial" panose="020B0604020202020204" pitchFamily="34" charset="0"/>
              <a:buNone/>
              <a:defRPr kumimoji="1" lang="ja-JP" altLang="en-US" sz="2400" kern="1200">
                <a:solidFill>
                  <a:schemeClr val="tx1"/>
                </a:solidFill>
                <a:latin typeface="Arial" panose="020B0604020202020204" pitchFamily="34" charset="0"/>
                <a:ea typeface="ＭＳ Ｐゴシック" panose="020B0600070205080204" pitchFamily="50" charset="-128"/>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defTabSz="1065288">
              <a:defRPr/>
            </a:pPr>
            <a:r>
              <a:rPr lang="ja-JP" altLang="en-US" sz="2350" dirty="0">
                <a:solidFill>
                  <a:prstClr val="white"/>
                </a:solidFill>
              </a:rPr>
              <a:t>少子化・人口減少の加速化</a:t>
            </a:r>
            <a:endParaRPr lang="en-US" altLang="ja-JP" sz="2350" dirty="0">
              <a:solidFill>
                <a:srgbClr val="FF00FF"/>
              </a:solidFill>
            </a:endParaRPr>
          </a:p>
        </p:txBody>
      </p:sp>
      <p:sp>
        <p:nvSpPr>
          <p:cNvPr id="10" name="テキスト ボックス 9">
            <a:extLst>
              <a:ext uri="{FF2B5EF4-FFF2-40B4-BE49-F238E27FC236}">
                <a16:creationId xmlns:a16="http://schemas.microsoft.com/office/drawing/2014/main" id="{A5B3B2D8-037C-4EB2-86A8-AAD3EA7C45D5}"/>
              </a:ext>
            </a:extLst>
          </p:cNvPr>
          <p:cNvSpPr txBox="1"/>
          <p:nvPr/>
        </p:nvSpPr>
        <p:spPr>
          <a:xfrm>
            <a:off x="3674438" y="7187223"/>
            <a:ext cx="7154523" cy="338554"/>
          </a:xfrm>
          <a:prstGeom prst="rect">
            <a:avLst/>
          </a:prstGeom>
          <a:noFill/>
        </p:spPr>
        <p:txBody>
          <a:bodyPr wrap="none" rtlCol="0">
            <a:spAutoFit/>
          </a:bodyPr>
          <a:lstStyle/>
          <a:p>
            <a:r>
              <a:rPr lang="ja-JP" altLang="en-US" sz="1600" dirty="0">
                <a:solidFill>
                  <a:schemeClr val="bg1">
                    <a:lumMod val="65000"/>
                  </a:schemeClr>
                </a:solidFill>
                <a:latin typeface="Meiryo UI" panose="020B0604030504040204" pitchFamily="50" charset="-128"/>
                <a:ea typeface="Meiryo UI" panose="020B0604030504040204" pitchFamily="50" charset="-128"/>
              </a:rPr>
              <a:t>地域スポーツ・文化芸術創造と部活動改革に関する実行会議（第</a:t>
            </a:r>
            <a:r>
              <a:rPr lang="en-US" altLang="ja-JP" sz="1600" dirty="0">
                <a:solidFill>
                  <a:schemeClr val="bg1">
                    <a:lumMod val="65000"/>
                  </a:schemeClr>
                </a:solidFill>
                <a:latin typeface="Meiryo UI" panose="020B0604030504040204" pitchFamily="50" charset="-128"/>
                <a:ea typeface="Meiryo UI" panose="020B0604030504040204" pitchFamily="50" charset="-128"/>
              </a:rPr>
              <a:t>1</a:t>
            </a:r>
            <a:r>
              <a:rPr lang="ja-JP" altLang="en-US" sz="1600" dirty="0">
                <a:solidFill>
                  <a:schemeClr val="bg1">
                    <a:lumMod val="65000"/>
                  </a:schemeClr>
                </a:solidFill>
                <a:latin typeface="Meiryo UI" panose="020B0604030504040204" pitchFamily="50" charset="-128"/>
                <a:ea typeface="Meiryo UI" panose="020B0604030504040204" pitchFamily="50" charset="-128"/>
              </a:rPr>
              <a:t>回）　配布資料</a:t>
            </a:r>
            <a:endParaRPr kumimoji="1" lang="ja-JP" altLang="en-US" sz="1600" dirty="0">
              <a:solidFill>
                <a:schemeClr val="bg1">
                  <a:lumMod val="65000"/>
                </a:schemeClr>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BBB0E314-E659-437F-B275-9D0E4653EE59}"/>
              </a:ext>
            </a:extLst>
          </p:cNvPr>
          <p:cNvPicPr>
            <a:picLocks noChangeAspect="1"/>
          </p:cNvPicPr>
          <p:nvPr/>
        </p:nvPicPr>
        <p:blipFill rotWithShape="1">
          <a:blip r:embed="rId3"/>
          <a:srcRect l="19896" t="24916" r="20784" b="14656"/>
          <a:stretch/>
        </p:blipFill>
        <p:spPr>
          <a:xfrm>
            <a:off x="393700" y="646673"/>
            <a:ext cx="9982200" cy="6355289"/>
          </a:xfrm>
          <a:prstGeom prst="rect">
            <a:avLst/>
          </a:prstGeom>
        </p:spPr>
      </p:pic>
    </p:spTree>
    <p:extLst>
      <p:ext uri="{BB962C8B-B14F-4D97-AF65-F5344CB8AC3E}">
        <p14:creationId xmlns:p14="http://schemas.microsoft.com/office/powerpoint/2010/main" val="1045125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片側の 2 つの角を丸めた四角形 4"/>
          <p:cNvSpPr/>
          <p:nvPr/>
        </p:nvSpPr>
        <p:spPr>
          <a:xfrm flipV="1">
            <a:off x="674911" y="512601"/>
            <a:ext cx="1782524" cy="654804"/>
          </a:xfrm>
          <a:prstGeom prst="round2Same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41" tIns="43121" rIns="86241" bIns="43121" numCol="1" spcCol="0" rtlCol="0" fromWordArt="0" anchor="ctr" anchorCtr="0" forceAA="0" compatLnSpc="1">
            <a:prstTxWarp prst="textNoShape">
              <a:avLst/>
            </a:prstTxWarp>
            <a:noAutofit/>
          </a:bodyPr>
          <a:lstStyle/>
          <a:p>
            <a:pPr algn="ctr" defTabSz="308001">
              <a:defRPr/>
            </a:pPr>
            <a:endParaRPr lang="ja-JP" altLang="en-US" sz="1077" dirty="0">
              <a:solidFill>
                <a:prstClr val="white"/>
              </a:solidFill>
              <a:latin typeface="Calibri" panose="020F0502020204030204"/>
              <a:ea typeface="游ゴシック" panose="020B0400000000000000" pitchFamily="50" charset="-128"/>
            </a:endParaRPr>
          </a:p>
        </p:txBody>
      </p:sp>
      <p:sp>
        <p:nvSpPr>
          <p:cNvPr id="6" name="テキスト ボックス 5"/>
          <p:cNvSpPr txBox="1"/>
          <p:nvPr/>
        </p:nvSpPr>
        <p:spPr>
          <a:xfrm>
            <a:off x="672437" y="639750"/>
            <a:ext cx="1787472" cy="391004"/>
          </a:xfrm>
          <a:prstGeom prst="rect">
            <a:avLst/>
          </a:prstGeom>
          <a:noFill/>
        </p:spPr>
        <p:txBody>
          <a:bodyPr wrap="square" rtlCol="0">
            <a:spAutoFit/>
          </a:bodyPr>
          <a:lstStyle/>
          <a:p>
            <a:pPr algn="ctr" defTabSz="308001">
              <a:defRPr/>
            </a:pPr>
            <a:r>
              <a:rPr lang="ja-JP" altLang="en-US" sz="1941" b="1" dirty="0">
                <a:solidFill>
                  <a:prstClr val="white"/>
                </a:solidFill>
                <a:latin typeface="Meiryo UI" panose="020B0604030504040204" pitchFamily="50" charset="-128"/>
                <a:ea typeface="Meiryo UI" panose="020B0604030504040204" pitchFamily="50" charset="-128"/>
              </a:rPr>
              <a:t>枚方市</a:t>
            </a:r>
            <a:r>
              <a:rPr lang="en-US" altLang="ja-JP" sz="1941" b="1" dirty="0">
                <a:solidFill>
                  <a:prstClr val="white"/>
                </a:solidFill>
                <a:latin typeface="Meiryo UI" panose="020B0604030504040204" pitchFamily="50" charset="-128"/>
                <a:ea typeface="Meiryo UI" panose="020B0604030504040204" pitchFamily="50" charset="-128"/>
              </a:rPr>
              <a:t>(</a:t>
            </a:r>
            <a:r>
              <a:rPr lang="ja-JP" altLang="en-US" sz="1941" b="1" dirty="0">
                <a:solidFill>
                  <a:prstClr val="white"/>
                </a:solidFill>
                <a:latin typeface="Meiryo UI" panose="020B0604030504040204" pitchFamily="50" charset="-128"/>
                <a:ea typeface="Meiryo UI" panose="020B0604030504040204" pitchFamily="50" charset="-128"/>
              </a:rPr>
              <a:t>新規</a:t>
            </a:r>
            <a:r>
              <a:rPr lang="en-US" altLang="ja-JP" sz="1941" b="1" dirty="0">
                <a:solidFill>
                  <a:prstClr val="white"/>
                </a:solidFill>
                <a:latin typeface="Meiryo UI" panose="020B0604030504040204" pitchFamily="50" charset="-128"/>
                <a:ea typeface="Meiryo UI" panose="020B0604030504040204" pitchFamily="50" charset="-128"/>
              </a:rPr>
              <a:t>)</a:t>
            </a:r>
            <a:endParaRPr lang="ja-JP" altLang="en-US" sz="1941" b="1" dirty="0">
              <a:solidFill>
                <a:prstClr val="white"/>
              </a:solidFill>
              <a:latin typeface="Meiryo UI" panose="020B0604030504040204" pitchFamily="50" charset="-128"/>
              <a:ea typeface="Meiryo UI" panose="020B0604030504040204" pitchFamily="50" charset="-128"/>
            </a:endParaRPr>
          </a:p>
        </p:txBody>
      </p:sp>
      <p:cxnSp>
        <p:nvCxnSpPr>
          <p:cNvPr id="10" name="直線コネクタ 9"/>
          <p:cNvCxnSpPr/>
          <p:nvPr/>
        </p:nvCxnSpPr>
        <p:spPr>
          <a:xfrm>
            <a:off x="2482489" y="512983"/>
            <a:ext cx="7781200" cy="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2479963" y="1154953"/>
            <a:ext cx="7781200" cy="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グループ化 29">
            <a:extLst>
              <a:ext uri="{FF2B5EF4-FFF2-40B4-BE49-F238E27FC236}">
                <a16:creationId xmlns:a16="http://schemas.microsoft.com/office/drawing/2014/main" id="{880BECE8-C21B-4122-8941-EB1FB0D68E4D}"/>
              </a:ext>
            </a:extLst>
          </p:cNvPr>
          <p:cNvGrpSpPr/>
          <p:nvPr/>
        </p:nvGrpSpPr>
        <p:grpSpPr>
          <a:xfrm>
            <a:off x="652380" y="1272642"/>
            <a:ext cx="6175014" cy="5623999"/>
            <a:chOff x="386498" y="1349555"/>
            <a:chExt cx="9864000" cy="5963104"/>
          </a:xfrm>
        </p:grpSpPr>
        <p:sp>
          <p:nvSpPr>
            <p:cNvPr id="8" name="正方形/長方形 7"/>
            <p:cNvSpPr/>
            <p:nvPr/>
          </p:nvSpPr>
          <p:spPr>
            <a:xfrm>
              <a:off x="386498" y="1846147"/>
              <a:ext cx="9864000" cy="5466512"/>
            </a:xfrm>
            <a:prstGeom prst="rect">
              <a:avLst/>
            </a:prstGeom>
            <a:solidFill>
              <a:schemeClr val="accent2">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t" anchorCtr="0"/>
            <a:lstStyle/>
            <a:p>
              <a:pPr defTabSz="308001"/>
              <a:endParaRPr lang="en-US" altLang="ja-JP" sz="661" dirty="0">
                <a:solidFill>
                  <a:prstClr val="black"/>
                </a:solidFill>
                <a:latin typeface="Meiryo UI" panose="020B0604030504040204" pitchFamily="50" charset="-128"/>
                <a:ea typeface="Meiryo UI" panose="020B0604030504040204" pitchFamily="50" charset="-128"/>
              </a:endParaRPr>
            </a:p>
            <a:p>
              <a:pPr defTabSz="308001"/>
              <a:endParaRPr lang="ja-JP" altLang="en-US" sz="1213" dirty="0">
                <a:solidFill>
                  <a:prstClr val="black"/>
                </a:solidFill>
                <a:latin typeface="Meiryo UI" panose="020B0604030504040204" pitchFamily="50" charset="-128"/>
                <a:ea typeface="Meiryo UI" panose="020B0604030504040204" pitchFamily="50" charset="-128"/>
              </a:endParaRPr>
            </a:p>
          </p:txBody>
        </p:sp>
        <p:sp>
          <p:nvSpPr>
            <p:cNvPr id="4" name="正方形/長方形 3"/>
            <p:cNvSpPr/>
            <p:nvPr/>
          </p:nvSpPr>
          <p:spPr>
            <a:xfrm>
              <a:off x="386498" y="1349555"/>
              <a:ext cx="9864000" cy="488571"/>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defTabSz="308001"/>
              <a:r>
                <a:rPr lang="ja-JP" altLang="en-US" sz="1509" b="1" dirty="0">
                  <a:solidFill>
                    <a:prstClr val="white"/>
                  </a:solidFill>
                  <a:latin typeface="Meiryo UI" panose="020B0604030504040204" pitchFamily="50" charset="-128"/>
                  <a:ea typeface="Meiryo UI" panose="020B0604030504040204" pitchFamily="50" charset="-128"/>
                </a:rPr>
                <a:t>ひらかたモデル策定に向けた試行実施</a:t>
              </a:r>
            </a:p>
          </p:txBody>
        </p:sp>
      </p:grpSp>
      <p:sp>
        <p:nvSpPr>
          <p:cNvPr id="12" name="テキスト ボックス 11"/>
          <p:cNvSpPr txBox="1"/>
          <p:nvPr/>
        </p:nvSpPr>
        <p:spPr>
          <a:xfrm>
            <a:off x="2495550" y="532197"/>
            <a:ext cx="5842512" cy="660181"/>
          </a:xfrm>
          <a:prstGeom prst="rect">
            <a:avLst/>
          </a:prstGeom>
          <a:noFill/>
          <a:ln>
            <a:noFill/>
          </a:ln>
        </p:spPr>
        <p:txBody>
          <a:bodyPr wrap="square" rtlCol="0">
            <a:spAutoFit/>
          </a:bodyPr>
          <a:lstStyle/>
          <a:p>
            <a:pPr defTabSz="308001">
              <a:defRPr/>
            </a:pPr>
            <a:r>
              <a:rPr lang="ja-JP" altLang="en-US" sz="993" b="1" dirty="0">
                <a:solidFill>
                  <a:srgbClr val="FFC000"/>
                </a:solidFill>
                <a:latin typeface="Meiryo UI" panose="020B0604030504040204" pitchFamily="50" charset="-128"/>
                <a:ea typeface="Meiryo UI" panose="020B0604030504040204" pitchFamily="50" charset="-128"/>
              </a:rPr>
              <a:t>令和６年度地域スポーツクラブ活動体制整備事業</a:t>
            </a:r>
            <a:endParaRPr lang="en-US" altLang="ja-JP" sz="1077" b="1" dirty="0">
              <a:solidFill>
                <a:srgbClr val="FFC000"/>
              </a:solidFill>
              <a:latin typeface="Meiryo UI" panose="020B0604030504040204" pitchFamily="50" charset="-128"/>
              <a:ea typeface="Meiryo UI" panose="020B0604030504040204" pitchFamily="50" charset="-128"/>
            </a:endParaRPr>
          </a:p>
          <a:p>
            <a:pPr defTabSz="308001">
              <a:defRPr/>
            </a:pPr>
            <a:r>
              <a:rPr lang="ja-JP" altLang="en-US" sz="1348" b="1" dirty="0">
                <a:solidFill>
                  <a:srgbClr val="FF0000"/>
                </a:solidFill>
                <a:latin typeface="Meiryo UI" panose="020B0604030504040204" pitchFamily="50" charset="-128"/>
                <a:ea typeface="Meiryo UI" panose="020B0604030504040204" pitchFamily="50" charset="-128"/>
              </a:rPr>
              <a:t>　● 生徒・教師にとって望ましい</a:t>
            </a:r>
            <a:r>
              <a:rPr lang="ja-JP" altLang="en-US" sz="1345" b="1" dirty="0">
                <a:solidFill>
                  <a:prstClr val="black"/>
                </a:solidFill>
                <a:latin typeface="Meiryo UI" panose="020B0604030504040204" pitchFamily="50" charset="-128"/>
                <a:ea typeface="Meiryo UI" panose="020B0604030504040204" pitchFamily="50" charset="-128"/>
              </a:rPr>
              <a:t>持続可能な運営団体の確保</a:t>
            </a:r>
            <a:endParaRPr lang="en-US" altLang="ja-JP" sz="1345" b="1"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1349" b="1" dirty="0">
                <a:solidFill>
                  <a:srgbClr val="FF0000"/>
                </a:solidFill>
                <a:latin typeface="Meiryo UI" panose="020B0604030504040204" pitchFamily="50" charset="-128"/>
                <a:ea typeface="Meiryo UI" panose="020B0604030504040204" pitchFamily="50" charset="-128"/>
              </a:rPr>
              <a:t>　● 生徒にとって望ましい</a:t>
            </a:r>
            <a:r>
              <a:rPr lang="ja-JP" altLang="en-US" sz="1345" b="1" dirty="0">
                <a:solidFill>
                  <a:prstClr val="black"/>
                </a:solidFill>
                <a:latin typeface="Meiryo UI" panose="020B0604030504040204" pitchFamily="50" charset="-128"/>
                <a:ea typeface="Meiryo UI" panose="020B0604030504040204" pitchFamily="50" charset="-128"/>
              </a:rPr>
              <a:t>学校外での体験機会の確保</a:t>
            </a:r>
          </a:p>
        </p:txBody>
      </p:sp>
      <p:sp>
        <p:nvSpPr>
          <p:cNvPr id="110" name="正方形/長方形 109"/>
          <p:cNvSpPr/>
          <p:nvPr/>
        </p:nvSpPr>
        <p:spPr>
          <a:xfrm>
            <a:off x="801814" y="4139850"/>
            <a:ext cx="3505447" cy="266948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31191"/>
            <a:endParaRPr lang="ja-JP" altLang="en-US" sz="1697">
              <a:solidFill>
                <a:prstClr val="black"/>
              </a:solidFill>
              <a:latin typeface="Calibri" panose="020F0502020204030204"/>
              <a:ea typeface="游ゴシック" panose="020B0400000000000000" pitchFamily="50" charset="-128"/>
            </a:endParaRPr>
          </a:p>
        </p:txBody>
      </p:sp>
      <p:sp>
        <p:nvSpPr>
          <p:cNvPr id="111" name="角丸四角形 110"/>
          <p:cNvSpPr/>
          <p:nvPr/>
        </p:nvSpPr>
        <p:spPr>
          <a:xfrm>
            <a:off x="801814" y="1788922"/>
            <a:ext cx="5742412" cy="2025670"/>
          </a:xfrm>
          <a:prstGeom prst="roundRect">
            <a:avLst/>
          </a:prstGeom>
          <a:solidFill>
            <a:srgbClr val="E6E500">
              <a:alpha val="23000"/>
            </a:srgbClr>
          </a:solidFill>
          <a:ln>
            <a:solidFill>
              <a:srgbClr val="E6E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kumimoji="0" lang="en-US" altLang="ja-JP" sz="1698"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431191"/>
            <a:endParaRPr kumimoji="0" lang="en-US" altLang="ja-JP" sz="1698"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431191"/>
            <a:endParaRPr kumimoji="0" lang="en-US" altLang="ja-JP" sz="1698"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431191"/>
            <a:endParaRPr kumimoji="0" lang="en-US" altLang="ja-JP" sz="1698"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431191"/>
            <a:endParaRPr kumimoji="0" lang="en-US" altLang="ja-JP" sz="1698"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431191"/>
            <a:endParaRPr kumimoji="0" lang="ja-JP" altLang="en-US" sz="1698"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2" name="角丸四角形 111"/>
          <p:cNvSpPr/>
          <p:nvPr/>
        </p:nvSpPr>
        <p:spPr>
          <a:xfrm>
            <a:off x="4453994" y="2013138"/>
            <a:ext cx="1580563" cy="54087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r>
              <a:rPr lang="ja-JP" altLang="en-US" sz="1509" dirty="0">
                <a:solidFill>
                  <a:prstClr val="black"/>
                </a:solidFill>
                <a:latin typeface="UD デジタル 教科書体 NK-R" panose="02020400000000000000" pitchFamily="18" charset="-128"/>
                <a:ea typeface="UD デジタル 教科書体 NK-R" panose="02020400000000000000" pitchFamily="18" charset="-128"/>
              </a:rPr>
              <a:t>参加者登録</a:t>
            </a:r>
          </a:p>
        </p:txBody>
      </p:sp>
      <p:sp>
        <p:nvSpPr>
          <p:cNvPr id="113" name="角丸四角形 112"/>
          <p:cNvSpPr/>
          <p:nvPr/>
        </p:nvSpPr>
        <p:spPr>
          <a:xfrm>
            <a:off x="1469312" y="2013138"/>
            <a:ext cx="1493352" cy="51263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r>
              <a:rPr lang="ja-JP" altLang="en-US" sz="1509" dirty="0">
                <a:solidFill>
                  <a:prstClr val="black"/>
                </a:solidFill>
                <a:latin typeface="UD デジタル 教科書体 NK-R" panose="02020400000000000000" pitchFamily="18" charset="-128"/>
                <a:ea typeface="UD デジタル 教科書体 NK-R" panose="02020400000000000000" pitchFamily="18" charset="-128"/>
              </a:rPr>
              <a:t>指導者の確保</a:t>
            </a:r>
            <a:endParaRPr lang="en-US" altLang="ja-JP" sz="1509"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431191"/>
            <a:r>
              <a:rPr kumimoji="0" lang="ja-JP" altLang="en-US" sz="1509" dirty="0">
                <a:solidFill>
                  <a:prstClr val="black"/>
                </a:solidFill>
                <a:latin typeface="UD デジタル 教科書体 NK-R" panose="02020400000000000000" pitchFamily="18" charset="-128"/>
                <a:ea typeface="UD デジタル 教科書体 NK-R" panose="02020400000000000000" pitchFamily="18" charset="-128"/>
              </a:rPr>
              <a:t>（研修含む）</a:t>
            </a:r>
            <a:endParaRPr lang="ja-JP" altLang="en-US" sz="1509"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4" name="角丸四角形 113"/>
          <p:cNvSpPr/>
          <p:nvPr/>
        </p:nvSpPr>
        <p:spPr>
          <a:xfrm>
            <a:off x="3074617" y="2045325"/>
            <a:ext cx="1268276" cy="47502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r>
              <a:rPr lang="ja-JP" altLang="en-US" sz="1509" dirty="0">
                <a:solidFill>
                  <a:prstClr val="black"/>
                </a:solidFill>
                <a:latin typeface="UD デジタル 教科書体 NK-R" panose="02020400000000000000" pitchFamily="18" charset="-128"/>
                <a:ea typeface="UD デジタル 教科書体 NK-R" panose="02020400000000000000" pitchFamily="18" charset="-128"/>
              </a:rPr>
              <a:t>事務局</a:t>
            </a:r>
          </a:p>
        </p:txBody>
      </p:sp>
      <p:sp>
        <p:nvSpPr>
          <p:cNvPr id="115" name="テキスト ボックス 114"/>
          <p:cNvSpPr txBox="1"/>
          <p:nvPr/>
        </p:nvSpPr>
        <p:spPr>
          <a:xfrm>
            <a:off x="1008552" y="4439894"/>
            <a:ext cx="3076874" cy="295466"/>
          </a:xfrm>
          <a:prstGeom prst="rect">
            <a:avLst/>
          </a:prstGeom>
          <a:solidFill>
            <a:srgbClr val="E53747"/>
          </a:solidFill>
        </p:spPr>
        <p:txBody>
          <a:bodyPr wrap="square" rtlCol="0">
            <a:spAutoFit/>
          </a:bodyPr>
          <a:lstStyle/>
          <a:p>
            <a:pPr algn="ctr" defTabSz="431191"/>
            <a:r>
              <a:rPr kumimoji="0" lang="ja-JP" altLang="en-US" sz="1320" dirty="0">
                <a:solidFill>
                  <a:prstClr val="white"/>
                </a:solidFill>
                <a:latin typeface="UD デジタル 教科書体 NK-R" panose="02020400000000000000" pitchFamily="18" charset="-128"/>
                <a:ea typeface="UD デジタル 教科書体 NK-R" panose="02020400000000000000" pitchFamily="18" charset="-128"/>
              </a:rPr>
              <a:t>①　統括団体によるクラブ運営</a:t>
            </a:r>
            <a:r>
              <a:rPr kumimoji="0" lang="zh-TW" altLang="en-US" sz="1320" dirty="0">
                <a:solidFill>
                  <a:prstClr val="white"/>
                </a:solidFill>
                <a:latin typeface="UD デジタル 教科書体 NK-R" panose="02020400000000000000" pitchFamily="18" charset="-128"/>
                <a:ea typeface="UD デジタル 教科書体 NK-R" panose="02020400000000000000" pitchFamily="18" charset="-128"/>
              </a:rPr>
              <a:t>型　</a:t>
            </a:r>
            <a:endParaRPr kumimoji="0" lang="en-US" altLang="zh-TW" sz="1320" dirty="0">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116" name="テキスト ボックス 115"/>
          <p:cNvSpPr txBox="1"/>
          <p:nvPr/>
        </p:nvSpPr>
        <p:spPr>
          <a:xfrm>
            <a:off x="1174287" y="4776495"/>
            <a:ext cx="2706650" cy="252057"/>
          </a:xfrm>
          <a:prstGeom prst="rect">
            <a:avLst/>
          </a:prstGeom>
          <a:noFill/>
        </p:spPr>
        <p:txBody>
          <a:bodyPr wrap="square" rtlCol="0">
            <a:spAutoFit/>
          </a:bodyPr>
          <a:lstStyle/>
          <a:p>
            <a:pPr defTabSz="431191"/>
            <a:r>
              <a:rPr lang="ja-JP" altLang="en-US" sz="1038" dirty="0">
                <a:solidFill>
                  <a:prstClr val="black"/>
                </a:solidFill>
                <a:latin typeface="UD デジタル 教科書体 NK-R" panose="02020400000000000000" pitchFamily="18" charset="-128"/>
                <a:ea typeface="UD デジタル 教科書体 NK-R" panose="02020400000000000000" pitchFamily="18" charset="-128"/>
              </a:rPr>
              <a:t>学校コーディネーター配置（管理責任）</a:t>
            </a:r>
          </a:p>
        </p:txBody>
      </p:sp>
      <p:sp>
        <p:nvSpPr>
          <p:cNvPr id="117" name="テキスト ボックス 116"/>
          <p:cNvSpPr txBox="1"/>
          <p:nvPr/>
        </p:nvSpPr>
        <p:spPr>
          <a:xfrm>
            <a:off x="879475" y="5310621"/>
            <a:ext cx="1015717" cy="846000"/>
          </a:xfrm>
          <a:prstGeom prst="rect">
            <a:avLst/>
          </a:prstGeom>
          <a:noFill/>
          <a:ln>
            <a:solidFill>
              <a:schemeClr val="tx1"/>
            </a:solidFill>
          </a:ln>
        </p:spPr>
        <p:txBody>
          <a:bodyPr wrap="square" rtlCol="0" anchor="ctr">
            <a:spAutoFit/>
          </a:bodyPr>
          <a:lstStyle/>
          <a:p>
            <a:pPr algn="ctr" defTabSz="431191"/>
            <a:r>
              <a:rPr kumimoji="0" lang="ja-JP" altLang="en-US" sz="1038" u="sng" dirty="0">
                <a:solidFill>
                  <a:prstClr val="black"/>
                </a:solidFill>
                <a:latin typeface="UD デジタル 教科書体 NK-R" panose="02020400000000000000" pitchFamily="18" charset="-128"/>
                <a:ea typeface="UD デジタル 教科書体 NK-R" panose="02020400000000000000" pitchFamily="18" charset="-128"/>
              </a:rPr>
              <a:t>ソフトボール</a:t>
            </a:r>
            <a:endParaRPr kumimoji="0" lang="en-US" altLang="ja-JP" sz="1038" u="sng"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431191"/>
            <a:r>
              <a:rPr kumimoji="0" lang="ja-JP" altLang="en-US" sz="1038" u="sng" dirty="0">
                <a:solidFill>
                  <a:prstClr val="black"/>
                </a:solidFill>
                <a:latin typeface="UD デジタル 教科書体 NK-R" panose="02020400000000000000" pitchFamily="18" charset="-128"/>
                <a:ea typeface="UD デジタル 教科書体 NK-R" panose="02020400000000000000" pitchFamily="18" charset="-128"/>
              </a:rPr>
              <a:t>クラブ</a:t>
            </a:r>
            <a:endParaRPr kumimoji="0" lang="en-US" altLang="ja-JP" sz="1038" u="sng"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431191"/>
            <a:r>
              <a:rPr kumimoji="0" lang="ja-JP" altLang="en-US" sz="943" dirty="0">
                <a:solidFill>
                  <a:prstClr val="black"/>
                </a:solidFill>
                <a:latin typeface="UD デジタル 教科書体 NK-R" panose="02020400000000000000" pitchFamily="18" charset="-128"/>
                <a:ea typeface="UD デジタル 教科書体 NK-R" panose="02020400000000000000" pitchFamily="18" charset="-128"/>
              </a:rPr>
              <a:t>統括指導者</a:t>
            </a:r>
            <a:endParaRPr kumimoji="0" lang="en-US" altLang="ja-JP" sz="943"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431191"/>
            <a:r>
              <a:rPr kumimoji="0" lang="ja-JP" altLang="en-US" sz="943" dirty="0">
                <a:solidFill>
                  <a:prstClr val="black"/>
                </a:solidFill>
                <a:latin typeface="UD デジタル 教科書体 NK-R" panose="02020400000000000000" pitchFamily="18" charset="-128"/>
                <a:ea typeface="UD デジタル 教科書体 NK-R" panose="02020400000000000000" pitchFamily="18" charset="-128"/>
              </a:rPr>
              <a:t>補助指導者</a:t>
            </a:r>
            <a:endParaRPr kumimoji="0" lang="en-US" altLang="ja-JP" sz="943"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431191"/>
            <a:r>
              <a:rPr kumimoji="0" lang="ja-JP" altLang="en-US" sz="990" dirty="0">
                <a:solidFill>
                  <a:prstClr val="black"/>
                </a:solidFill>
                <a:latin typeface="UD デジタル 教科書体 NK-R" panose="02020400000000000000" pitchFamily="18" charset="-128"/>
                <a:ea typeface="UD デジタル 教科書体 NK-R" panose="02020400000000000000" pitchFamily="18" charset="-128"/>
              </a:rPr>
              <a:t>（２名体制）</a:t>
            </a:r>
            <a:endParaRPr kumimoji="0" lang="en-US" altLang="ja-JP" sz="99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8" name="テキスト ボックス 117"/>
          <p:cNvSpPr txBox="1"/>
          <p:nvPr/>
        </p:nvSpPr>
        <p:spPr>
          <a:xfrm>
            <a:off x="1993905" y="5310621"/>
            <a:ext cx="1135104" cy="847091"/>
          </a:xfrm>
          <a:prstGeom prst="rect">
            <a:avLst/>
          </a:prstGeom>
          <a:noFill/>
          <a:ln>
            <a:solidFill>
              <a:schemeClr val="tx1"/>
            </a:solidFill>
          </a:ln>
        </p:spPr>
        <p:txBody>
          <a:bodyPr wrap="square" rtlCol="0" anchor="ctr">
            <a:spAutoFit/>
          </a:bodyPr>
          <a:lstStyle/>
          <a:p>
            <a:pPr algn="ctr" defTabSz="431191"/>
            <a:r>
              <a:rPr kumimoji="0" lang="ja-JP" altLang="en-US" sz="1038" u="sng" dirty="0">
                <a:solidFill>
                  <a:prstClr val="black"/>
                </a:solidFill>
                <a:latin typeface="UD デジタル 教科書体 NK-R" panose="02020400000000000000" pitchFamily="18" charset="-128"/>
                <a:ea typeface="UD デジタル 教科書体 NK-R" panose="02020400000000000000" pitchFamily="18" charset="-128"/>
              </a:rPr>
              <a:t>女子バスケットボールクラブ</a:t>
            </a:r>
            <a:endParaRPr kumimoji="0" lang="en-US" altLang="ja-JP" sz="1038" u="sng"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431191"/>
            <a:r>
              <a:rPr kumimoji="0" lang="ja-JP" altLang="en-US" sz="943" dirty="0">
                <a:solidFill>
                  <a:prstClr val="black"/>
                </a:solidFill>
                <a:latin typeface="UD デジタル 教科書体 NK-R" panose="02020400000000000000" pitchFamily="18" charset="-128"/>
                <a:ea typeface="UD デジタル 教科書体 NK-R" panose="02020400000000000000" pitchFamily="18" charset="-128"/>
              </a:rPr>
              <a:t>統括指導者</a:t>
            </a:r>
            <a:endParaRPr kumimoji="0" lang="en-US" altLang="ja-JP" sz="943"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431191"/>
            <a:r>
              <a:rPr kumimoji="0" lang="ja-JP" altLang="en-US" sz="943" dirty="0">
                <a:solidFill>
                  <a:prstClr val="black"/>
                </a:solidFill>
                <a:latin typeface="UD デジタル 教科書体 NK-R" panose="02020400000000000000" pitchFamily="18" charset="-128"/>
                <a:ea typeface="UD デジタル 教科書体 NK-R" panose="02020400000000000000" pitchFamily="18" charset="-128"/>
              </a:rPr>
              <a:t>補助指導者</a:t>
            </a:r>
            <a:endParaRPr kumimoji="0" lang="en-US" altLang="ja-JP" sz="943"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431191"/>
            <a:r>
              <a:rPr kumimoji="0" lang="ja-JP" altLang="en-US" sz="943" dirty="0">
                <a:solidFill>
                  <a:prstClr val="black"/>
                </a:solidFill>
                <a:latin typeface="UD デジタル 教科書体 NK-R" panose="02020400000000000000" pitchFamily="18" charset="-128"/>
                <a:ea typeface="UD デジタル 教科書体 NK-R" panose="02020400000000000000" pitchFamily="18" charset="-128"/>
              </a:rPr>
              <a:t>（２名体制）　</a:t>
            </a:r>
            <a:endParaRPr kumimoji="0" lang="en-US" altLang="ja-JP" sz="943"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19" name="テキスト ボックス 118"/>
          <p:cNvSpPr txBox="1"/>
          <p:nvPr/>
        </p:nvSpPr>
        <p:spPr>
          <a:xfrm>
            <a:off x="3227722" y="5310621"/>
            <a:ext cx="1015717" cy="847091"/>
          </a:xfrm>
          <a:prstGeom prst="rect">
            <a:avLst/>
          </a:prstGeom>
          <a:noFill/>
          <a:ln>
            <a:solidFill>
              <a:schemeClr val="tx1"/>
            </a:solidFill>
          </a:ln>
        </p:spPr>
        <p:txBody>
          <a:bodyPr wrap="square" rtlCol="0">
            <a:spAutoFit/>
          </a:bodyPr>
          <a:lstStyle/>
          <a:p>
            <a:pPr algn="ctr" defTabSz="431191"/>
            <a:r>
              <a:rPr kumimoji="0" lang="ja-JP" altLang="en-US" sz="1038" u="sng" dirty="0">
                <a:solidFill>
                  <a:prstClr val="black"/>
                </a:solidFill>
                <a:latin typeface="UD デジタル 教科書体 NK-R" panose="02020400000000000000" pitchFamily="18" charset="-128"/>
                <a:ea typeface="UD デジタル 教科書体 NK-R" panose="02020400000000000000" pitchFamily="18" charset="-128"/>
              </a:rPr>
              <a:t>女子ソフト</a:t>
            </a:r>
            <a:endParaRPr kumimoji="0" lang="en-US" altLang="ja-JP" sz="1038" u="sng"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431191"/>
            <a:r>
              <a:rPr kumimoji="0" lang="ja-JP" altLang="en-US" sz="1038" u="sng" dirty="0">
                <a:solidFill>
                  <a:prstClr val="black"/>
                </a:solidFill>
                <a:latin typeface="UD デジタル 教科書体 NK-R" panose="02020400000000000000" pitchFamily="18" charset="-128"/>
                <a:ea typeface="UD デジタル 教科書体 NK-R" panose="02020400000000000000" pitchFamily="18" charset="-128"/>
              </a:rPr>
              <a:t>テニスクラブ</a:t>
            </a:r>
            <a:endParaRPr kumimoji="0" lang="en-US" altLang="ja-JP" sz="1038" u="sng"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431191"/>
            <a:r>
              <a:rPr kumimoji="0" lang="ja-JP" altLang="en-US" sz="943" dirty="0">
                <a:solidFill>
                  <a:prstClr val="black"/>
                </a:solidFill>
                <a:latin typeface="UD デジタル 教科書体 NK-R" panose="02020400000000000000" pitchFamily="18" charset="-128"/>
                <a:ea typeface="UD デジタル 教科書体 NK-R" panose="02020400000000000000" pitchFamily="18" charset="-128"/>
              </a:rPr>
              <a:t>統括指導者</a:t>
            </a:r>
            <a:endParaRPr kumimoji="0" lang="en-US" altLang="ja-JP" sz="943"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431191"/>
            <a:r>
              <a:rPr kumimoji="0" lang="ja-JP" altLang="en-US" sz="943" dirty="0">
                <a:solidFill>
                  <a:prstClr val="black"/>
                </a:solidFill>
                <a:latin typeface="UD デジタル 教科書体 NK-R" panose="02020400000000000000" pitchFamily="18" charset="-128"/>
                <a:ea typeface="UD デジタル 教科書体 NK-R" panose="02020400000000000000" pitchFamily="18" charset="-128"/>
              </a:rPr>
              <a:t>補助指導者</a:t>
            </a:r>
            <a:endParaRPr kumimoji="0" lang="en-US" altLang="ja-JP" sz="943"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431191"/>
            <a:r>
              <a:rPr kumimoji="0" lang="ja-JP" altLang="en-US" sz="943" dirty="0">
                <a:solidFill>
                  <a:prstClr val="black"/>
                </a:solidFill>
                <a:latin typeface="UD デジタル 教科書体 NK-R" panose="02020400000000000000" pitchFamily="18" charset="-128"/>
                <a:ea typeface="UD デジタル 教科書体 NK-R" panose="02020400000000000000" pitchFamily="18" charset="-128"/>
              </a:rPr>
              <a:t>（２名体制）　</a:t>
            </a:r>
            <a:endParaRPr kumimoji="0" lang="en-US" altLang="ja-JP" sz="943" u="sng"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20" name="テキスト ボックス 119"/>
          <p:cNvSpPr txBox="1"/>
          <p:nvPr/>
        </p:nvSpPr>
        <p:spPr>
          <a:xfrm>
            <a:off x="1247057" y="6322746"/>
            <a:ext cx="2614961" cy="353495"/>
          </a:xfrm>
          <a:prstGeom prst="rect">
            <a:avLst/>
          </a:prstGeom>
          <a:noFill/>
          <a:ln>
            <a:solidFill>
              <a:schemeClr val="tx1"/>
            </a:solidFill>
          </a:ln>
        </p:spPr>
        <p:txBody>
          <a:bodyPr wrap="square" rtlCol="0" anchor="ctr" anchorCtr="0">
            <a:spAutoFit/>
          </a:bodyPr>
          <a:lstStyle/>
          <a:p>
            <a:pPr algn="ctr" defTabSz="431191"/>
            <a:r>
              <a:rPr lang="ja-JP" altLang="en-US" sz="1697" dirty="0">
                <a:solidFill>
                  <a:prstClr val="black"/>
                </a:solidFill>
                <a:latin typeface="UD デジタル 教科書体 NK-R" panose="02020400000000000000" pitchFamily="18" charset="-128"/>
                <a:ea typeface="UD デジタル 教科書体 NK-R" panose="02020400000000000000" pitchFamily="18" charset="-128"/>
              </a:rPr>
              <a:t>　拠点校：招提北中学校</a:t>
            </a:r>
          </a:p>
        </p:txBody>
      </p:sp>
      <p:sp>
        <p:nvSpPr>
          <p:cNvPr id="121" name="正方形/長方形 120"/>
          <p:cNvSpPr/>
          <p:nvPr/>
        </p:nvSpPr>
        <p:spPr>
          <a:xfrm>
            <a:off x="1695420" y="2572714"/>
            <a:ext cx="4174763" cy="4759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31191"/>
            <a:r>
              <a:rPr lang="ja-JP" altLang="en-US" sz="1320" dirty="0">
                <a:solidFill>
                  <a:prstClr val="black"/>
                </a:solidFill>
                <a:latin typeface="UD デジタル 教科書体 NK-R" panose="02020400000000000000" pitchFamily="18" charset="-128"/>
                <a:ea typeface="UD デジタル 教科書体 NK-R" panose="02020400000000000000" pitchFamily="18" charset="-128"/>
              </a:rPr>
              <a:t>研修内容：</a:t>
            </a:r>
            <a:endParaRPr lang="en-US" altLang="ja-JP" sz="1320"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431191"/>
            <a:r>
              <a:rPr lang="ja-JP" altLang="en-US" sz="1320" dirty="0">
                <a:solidFill>
                  <a:prstClr val="black"/>
                </a:solidFill>
                <a:latin typeface="UD デジタル 教科書体 NK-R" panose="02020400000000000000" pitchFamily="18" charset="-128"/>
                <a:ea typeface="UD デジタル 教科書体 NK-R" panose="02020400000000000000" pitchFamily="18" charset="-128"/>
              </a:rPr>
              <a:t>指導について</a:t>
            </a:r>
            <a:r>
              <a:rPr kumimoji="0" lang="ja-JP" altLang="en-US" sz="1320" dirty="0">
                <a:solidFill>
                  <a:prstClr val="black"/>
                </a:solidFill>
                <a:latin typeface="UD デジタル 教科書体 NK-R" panose="02020400000000000000" pitchFamily="18" charset="-128"/>
                <a:ea typeface="UD デジタル 教科書体 NK-R" panose="02020400000000000000" pitchFamily="18" charset="-128"/>
              </a:rPr>
              <a:t>・支援教育について・</a:t>
            </a:r>
            <a:r>
              <a:rPr lang="ja-JP" altLang="en-US" sz="1320" dirty="0">
                <a:solidFill>
                  <a:prstClr val="black"/>
                </a:solidFill>
                <a:latin typeface="UD デジタル 教科書体 NK-R" panose="02020400000000000000" pitchFamily="18" charset="-128"/>
                <a:ea typeface="UD デジタル 教科書体 NK-R" panose="02020400000000000000" pitchFamily="18" charset="-128"/>
              </a:rPr>
              <a:t>ハラスメントについて</a:t>
            </a:r>
          </a:p>
        </p:txBody>
      </p:sp>
      <p:sp>
        <p:nvSpPr>
          <p:cNvPr id="122" name="上下矢印 121"/>
          <p:cNvSpPr/>
          <p:nvPr/>
        </p:nvSpPr>
        <p:spPr>
          <a:xfrm>
            <a:off x="5250722" y="3772820"/>
            <a:ext cx="247439" cy="359092"/>
          </a:xfrm>
          <a:prstGeom prst="upDownArrow">
            <a:avLst/>
          </a:prstGeom>
          <a:solidFill>
            <a:srgbClr val="3F3B5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31191"/>
            <a:endParaRPr lang="ja-JP" altLang="en-US" sz="1697">
              <a:solidFill>
                <a:prstClr val="white"/>
              </a:solidFill>
              <a:latin typeface="Calibri" panose="020F0502020204030204"/>
              <a:ea typeface="游ゴシック" panose="020B0400000000000000" pitchFamily="50" charset="-128"/>
            </a:endParaRPr>
          </a:p>
        </p:txBody>
      </p:sp>
      <p:sp>
        <p:nvSpPr>
          <p:cNvPr id="123" name="正方形/長方形 122"/>
          <p:cNvSpPr/>
          <p:nvPr/>
        </p:nvSpPr>
        <p:spPr>
          <a:xfrm>
            <a:off x="4383852" y="4139850"/>
            <a:ext cx="2068629" cy="267535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31191"/>
            <a:endParaRPr lang="ja-JP" altLang="en-US" sz="1697">
              <a:solidFill>
                <a:prstClr val="black"/>
              </a:solidFill>
              <a:latin typeface="Calibri" panose="020F0502020204030204"/>
              <a:ea typeface="游ゴシック" panose="020B0400000000000000" pitchFamily="50" charset="-128"/>
            </a:endParaRPr>
          </a:p>
        </p:txBody>
      </p:sp>
      <p:sp>
        <p:nvSpPr>
          <p:cNvPr id="124" name="テキスト ボックス 123"/>
          <p:cNvSpPr txBox="1"/>
          <p:nvPr/>
        </p:nvSpPr>
        <p:spPr>
          <a:xfrm>
            <a:off x="4453651" y="5310621"/>
            <a:ext cx="1929031" cy="846000"/>
          </a:xfrm>
          <a:prstGeom prst="rect">
            <a:avLst/>
          </a:prstGeom>
          <a:noFill/>
          <a:ln>
            <a:solidFill>
              <a:schemeClr val="tx1"/>
            </a:solidFill>
          </a:ln>
        </p:spPr>
        <p:txBody>
          <a:bodyPr wrap="square" tIns="33952" rtlCol="0" anchor="ctr" anchorCtr="0">
            <a:spAutoFit/>
          </a:bodyPr>
          <a:lstStyle/>
          <a:p>
            <a:pPr algn="ctr" defTabSz="431191"/>
            <a:r>
              <a:rPr kumimoji="0" lang="ja-JP" altLang="en-US" sz="1131" u="sng" dirty="0">
                <a:solidFill>
                  <a:prstClr val="black"/>
                </a:solidFill>
                <a:latin typeface="UD デジタル 教科書体 NK-R" panose="02020400000000000000" pitchFamily="18" charset="-128"/>
                <a:ea typeface="UD デジタル 教科書体 NK-R" panose="02020400000000000000" pitchFamily="18" charset="-128"/>
              </a:rPr>
              <a:t>ダンスクラブ</a:t>
            </a:r>
            <a:endParaRPr kumimoji="0" lang="en-US" altLang="ja-JP" sz="1131" u="sng"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431191"/>
            <a:r>
              <a:rPr kumimoji="0" lang="ja-JP" altLang="en-US" sz="1131" dirty="0">
                <a:solidFill>
                  <a:prstClr val="black"/>
                </a:solidFill>
                <a:latin typeface="UD デジタル 教科書体 NK-R" panose="02020400000000000000" pitchFamily="18" charset="-128"/>
                <a:ea typeface="UD デジタル 教科書体 NK-R" panose="02020400000000000000" pitchFamily="18" charset="-128"/>
              </a:rPr>
              <a:t>統括指導者・補助指導者</a:t>
            </a:r>
            <a:endParaRPr kumimoji="0" lang="en-US" altLang="ja-JP" sz="1131" dirty="0">
              <a:solidFill>
                <a:prstClr val="black"/>
              </a:solidFill>
              <a:latin typeface="UD デジタル 教科書体 NK-R" panose="02020400000000000000" pitchFamily="18" charset="-128"/>
              <a:ea typeface="UD デジタル 教科書体 NK-R" panose="02020400000000000000" pitchFamily="18" charset="-128"/>
            </a:endParaRPr>
          </a:p>
          <a:p>
            <a:pPr algn="ctr" defTabSz="431191"/>
            <a:r>
              <a:rPr kumimoji="0" lang="ja-JP" altLang="en-US" sz="1131" dirty="0">
                <a:solidFill>
                  <a:prstClr val="black"/>
                </a:solidFill>
                <a:latin typeface="UD デジタル 教科書体 NK-R" panose="02020400000000000000" pitchFamily="18" charset="-128"/>
                <a:ea typeface="UD デジタル 教科書体 NK-R" panose="02020400000000000000" pitchFamily="18" charset="-128"/>
              </a:rPr>
              <a:t>（２名体制）</a:t>
            </a:r>
            <a:r>
              <a:rPr kumimoji="0" lang="ja-JP" altLang="en-US" sz="1320" dirty="0">
                <a:solidFill>
                  <a:prstClr val="black"/>
                </a:solidFill>
                <a:latin typeface="UD デジタル 教科書体 NK-R" panose="02020400000000000000" pitchFamily="18" charset="-128"/>
                <a:ea typeface="UD デジタル 教科書体 NK-R" panose="02020400000000000000" pitchFamily="18" charset="-128"/>
              </a:rPr>
              <a:t>　</a:t>
            </a:r>
            <a:endParaRPr kumimoji="0" lang="en-US" altLang="ja-JP" sz="754"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25" name="テキスト ボックス 124"/>
          <p:cNvSpPr txBox="1"/>
          <p:nvPr/>
        </p:nvSpPr>
        <p:spPr>
          <a:xfrm>
            <a:off x="4462004" y="6322746"/>
            <a:ext cx="1912324" cy="352800"/>
          </a:xfrm>
          <a:prstGeom prst="rect">
            <a:avLst/>
          </a:prstGeom>
          <a:noFill/>
          <a:ln>
            <a:solidFill>
              <a:schemeClr val="tx1"/>
            </a:solidFill>
          </a:ln>
        </p:spPr>
        <p:txBody>
          <a:bodyPr wrap="square" rtlCol="0" anchor="ctr" anchorCtr="0">
            <a:spAutoFit/>
          </a:bodyPr>
          <a:lstStyle/>
          <a:p>
            <a:pPr algn="ctr" defTabSz="431191"/>
            <a:r>
              <a:rPr lang="ja-JP" altLang="en-US" sz="1131" dirty="0">
                <a:solidFill>
                  <a:prstClr val="black"/>
                </a:solidFill>
                <a:latin typeface="UD デジタル 教科書体 NK-R" panose="02020400000000000000" pitchFamily="18" charset="-128"/>
                <a:ea typeface="UD デジタル 教科書体 NK-R" panose="02020400000000000000" pitchFamily="18" charset="-128"/>
              </a:rPr>
              <a:t>会場：教育文化センター</a:t>
            </a:r>
          </a:p>
        </p:txBody>
      </p:sp>
      <p:sp>
        <p:nvSpPr>
          <p:cNvPr id="126" name="テキスト ボックス 125"/>
          <p:cNvSpPr txBox="1"/>
          <p:nvPr/>
        </p:nvSpPr>
        <p:spPr>
          <a:xfrm>
            <a:off x="4461215" y="4444957"/>
            <a:ext cx="1915450" cy="411779"/>
          </a:xfrm>
          <a:prstGeom prst="rect">
            <a:avLst/>
          </a:prstGeom>
          <a:solidFill>
            <a:srgbClr val="68D6C1"/>
          </a:solidFill>
        </p:spPr>
        <p:txBody>
          <a:bodyPr wrap="square" rtlCol="0">
            <a:spAutoFit/>
          </a:bodyPr>
          <a:lstStyle/>
          <a:p>
            <a:pPr algn="ctr" defTabSz="431191"/>
            <a:r>
              <a:rPr kumimoji="0" lang="ja-JP" altLang="en-US" sz="1038" dirty="0">
                <a:solidFill>
                  <a:prstClr val="white"/>
                </a:solidFill>
                <a:latin typeface="UD デジタル 教科書体 NK-R" panose="02020400000000000000" pitchFamily="18" charset="-128"/>
                <a:ea typeface="UD デジタル 教科書体 NK-R" panose="02020400000000000000" pitchFamily="18" charset="-128"/>
              </a:rPr>
              <a:t>②　自由体験</a:t>
            </a:r>
            <a:r>
              <a:rPr kumimoji="0" lang="ja-JP" altLang="ja-JP" sz="1038" dirty="0">
                <a:solidFill>
                  <a:prstClr val="white"/>
                </a:solidFill>
                <a:latin typeface="UD デジタル 教科書体 NK-R" panose="02020400000000000000" pitchFamily="18" charset="-128"/>
                <a:ea typeface="UD デジタル 教科書体 NK-R" panose="02020400000000000000" pitchFamily="18" charset="-128"/>
              </a:rPr>
              <a:t>型</a:t>
            </a:r>
            <a:r>
              <a:rPr kumimoji="0" lang="ja-JP" altLang="en-US" sz="1038" dirty="0">
                <a:solidFill>
                  <a:prstClr val="white"/>
                </a:solidFill>
                <a:latin typeface="UD デジタル 教科書体 NK-R" panose="02020400000000000000" pitchFamily="18" charset="-128"/>
                <a:ea typeface="UD デジタル 教科書体 NK-R" panose="02020400000000000000" pitchFamily="18" charset="-128"/>
              </a:rPr>
              <a:t>　地域部活動</a:t>
            </a:r>
            <a:endParaRPr kumimoji="0" lang="en-US" altLang="ja-JP" sz="1038" dirty="0">
              <a:solidFill>
                <a:prstClr val="white"/>
              </a:solidFill>
              <a:latin typeface="UD デジタル 教科書体 NK-R" panose="02020400000000000000" pitchFamily="18" charset="-128"/>
              <a:ea typeface="UD デジタル 教科書体 NK-R" panose="02020400000000000000" pitchFamily="18" charset="-128"/>
            </a:endParaRPr>
          </a:p>
          <a:p>
            <a:pPr algn="ctr" defTabSz="431191"/>
            <a:r>
              <a:rPr kumimoji="0" lang="en-US" altLang="ja-JP" sz="1038" dirty="0">
                <a:solidFill>
                  <a:prstClr val="white"/>
                </a:solidFill>
                <a:latin typeface="UD デジタル 教科書体 NK-R" panose="02020400000000000000" pitchFamily="18" charset="-128"/>
                <a:ea typeface="UD デジタル 教科書体 NK-R" panose="02020400000000000000" pitchFamily="18" charset="-128"/>
              </a:rPr>
              <a:t>(</a:t>
            </a:r>
            <a:r>
              <a:rPr kumimoji="0" lang="ja-JP" altLang="en-US" sz="1038" dirty="0">
                <a:solidFill>
                  <a:prstClr val="white"/>
                </a:solidFill>
                <a:latin typeface="UD デジタル 教科書体 NK-R" panose="02020400000000000000" pitchFamily="18" charset="-128"/>
                <a:ea typeface="UD デジタル 教科書体 NK-R" panose="02020400000000000000" pitchFamily="18" charset="-128"/>
              </a:rPr>
              <a:t>レア型）</a:t>
            </a:r>
            <a:endParaRPr kumimoji="0" lang="en-US" altLang="ja-JP" sz="1038" dirty="0">
              <a:solidFill>
                <a:prstClr val="white"/>
              </a:solidFill>
              <a:latin typeface="UD デジタル 教科書体 NK-R" panose="02020400000000000000" pitchFamily="18" charset="-128"/>
              <a:ea typeface="UD デジタル 教科書体 NK-R" panose="02020400000000000000" pitchFamily="18" charset="-128"/>
            </a:endParaRPr>
          </a:p>
        </p:txBody>
      </p:sp>
      <p:sp>
        <p:nvSpPr>
          <p:cNvPr id="127" name="角丸四角形 126"/>
          <p:cNvSpPr/>
          <p:nvPr/>
        </p:nvSpPr>
        <p:spPr>
          <a:xfrm>
            <a:off x="1916483" y="3098773"/>
            <a:ext cx="3643386" cy="69117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r>
              <a:rPr kumimoji="0" lang="ja-JP" altLang="en-US" sz="1320" dirty="0">
                <a:solidFill>
                  <a:prstClr val="black"/>
                </a:solidFill>
                <a:latin typeface="UD デジタル 教科書体 NK-R" panose="02020400000000000000" pitchFamily="18" charset="-128"/>
                <a:ea typeface="UD デジタル 教科書体 NK-R" panose="02020400000000000000" pitchFamily="18" charset="-128"/>
              </a:rPr>
              <a:t>調査事業</a:t>
            </a:r>
            <a:endParaRPr kumimoji="0" lang="en-US" altLang="ja-JP" sz="1320" dirty="0">
              <a:solidFill>
                <a:prstClr val="black"/>
              </a:solidFill>
              <a:latin typeface="UD デジタル 教科書体 NK-R" panose="02020400000000000000" pitchFamily="18" charset="-128"/>
              <a:ea typeface="UD デジタル 教科書体 NK-R" panose="02020400000000000000" pitchFamily="18" charset="-128"/>
            </a:endParaRPr>
          </a:p>
          <a:p>
            <a:pPr defTabSz="431191"/>
            <a:r>
              <a:rPr lang="ja-JP" altLang="en-US" sz="1320" dirty="0">
                <a:solidFill>
                  <a:prstClr val="black"/>
                </a:solidFill>
                <a:latin typeface="UD デジタル 教科書体 NK-R" panose="02020400000000000000" pitchFamily="18" charset="-128"/>
                <a:ea typeface="UD デジタル 教科書体 NK-R" panose="02020400000000000000" pitchFamily="18" charset="-128"/>
              </a:rPr>
              <a:t>　・報酬と指導者数の関連について</a:t>
            </a:r>
            <a:endParaRPr lang="en-US" altLang="ja-JP" sz="1320" dirty="0">
              <a:solidFill>
                <a:prstClr val="black"/>
              </a:solidFill>
              <a:latin typeface="UD デジタル 教科書体 NK-R" panose="02020400000000000000" pitchFamily="18" charset="-128"/>
              <a:ea typeface="UD デジタル 教科書体 NK-R" panose="02020400000000000000" pitchFamily="18" charset="-128"/>
            </a:endParaRPr>
          </a:p>
          <a:p>
            <a:pPr defTabSz="431191"/>
            <a:r>
              <a:rPr kumimoji="0" lang="ja-JP" altLang="en-US" sz="1320" dirty="0">
                <a:solidFill>
                  <a:prstClr val="black"/>
                </a:solidFill>
                <a:latin typeface="UD デジタル 教科書体 NK-R" panose="02020400000000000000" pitchFamily="18" charset="-128"/>
                <a:ea typeface="UD デジタル 教科書体 NK-R" panose="02020400000000000000" pitchFamily="18" charset="-128"/>
              </a:rPr>
              <a:t>　・会費の徴収方法について　等</a:t>
            </a:r>
            <a:endParaRPr lang="ja-JP" altLang="en-US" sz="1320" dirty="0">
              <a:solidFill>
                <a:prstClr val="black"/>
              </a:solidFill>
              <a:latin typeface="UD デジタル 教科書体 NK-R" panose="02020400000000000000" pitchFamily="18" charset="-128"/>
              <a:ea typeface="UD デジタル 教科書体 NK-R" panose="02020400000000000000" pitchFamily="18" charset="-128"/>
            </a:endParaRPr>
          </a:p>
        </p:txBody>
      </p:sp>
      <p:sp>
        <p:nvSpPr>
          <p:cNvPr id="129" name="対角する 2 つの角を丸めた四角形 128"/>
          <p:cNvSpPr/>
          <p:nvPr/>
        </p:nvSpPr>
        <p:spPr>
          <a:xfrm>
            <a:off x="3007701" y="4995844"/>
            <a:ext cx="1245708" cy="275785"/>
          </a:xfrm>
          <a:prstGeom prst="round2DiagRect">
            <a:avLst/>
          </a:prstGeom>
          <a:solidFill>
            <a:schemeClr val="bg2"/>
          </a:solidFill>
        </p:spPr>
        <p:style>
          <a:lnRef idx="2">
            <a:schemeClr val="dk1"/>
          </a:lnRef>
          <a:fillRef idx="1">
            <a:schemeClr val="lt1"/>
          </a:fillRef>
          <a:effectRef idx="0">
            <a:schemeClr val="dk1"/>
          </a:effectRef>
          <a:fontRef idx="minor">
            <a:schemeClr val="dk1"/>
          </a:fontRef>
        </p:style>
        <p:txBody>
          <a:bodyPr wrap="none" rtlCol="0" anchor="ctr"/>
          <a:lstStyle/>
          <a:p>
            <a:pPr algn="ctr" defTabSz="431191"/>
            <a:r>
              <a:rPr lang="ja-JP" altLang="en-US" sz="1103" dirty="0">
                <a:solidFill>
                  <a:prstClr val="black"/>
                </a:solidFill>
                <a:latin typeface="UD デジタル 教科書体 NK-R" panose="02020400000000000000" pitchFamily="18" charset="-128"/>
                <a:ea typeface="UD デジタル 教科書体 NK-R" panose="02020400000000000000" pitchFamily="18" charset="-128"/>
              </a:rPr>
              <a:t>休日　週１回３時間</a:t>
            </a:r>
          </a:p>
        </p:txBody>
      </p:sp>
      <p:sp>
        <p:nvSpPr>
          <p:cNvPr id="130" name="対角する 2 つの角を丸めた四角形 129"/>
          <p:cNvSpPr/>
          <p:nvPr/>
        </p:nvSpPr>
        <p:spPr>
          <a:xfrm>
            <a:off x="4956047" y="4995844"/>
            <a:ext cx="1419843" cy="275785"/>
          </a:xfrm>
          <a:prstGeom prst="round2DiagRect">
            <a:avLst/>
          </a:prstGeom>
          <a:solidFill>
            <a:schemeClr val="bg2"/>
          </a:solidFill>
        </p:spPr>
        <p:style>
          <a:lnRef idx="2">
            <a:schemeClr val="dk1"/>
          </a:lnRef>
          <a:fillRef idx="1">
            <a:schemeClr val="lt1"/>
          </a:fillRef>
          <a:effectRef idx="0">
            <a:schemeClr val="dk1"/>
          </a:effectRef>
          <a:fontRef idx="minor">
            <a:schemeClr val="dk1"/>
          </a:fontRef>
        </p:style>
        <p:txBody>
          <a:bodyPr wrap="none" rtlCol="0" anchor="ctr"/>
          <a:lstStyle/>
          <a:p>
            <a:pPr algn="ctr" defTabSz="431191"/>
            <a:r>
              <a:rPr lang="ja-JP" altLang="en-US" sz="1103" dirty="0">
                <a:solidFill>
                  <a:prstClr val="black"/>
                </a:solidFill>
                <a:latin typeface="UD デジタル 教科書体 NK-R" panose="02020400000000000000" pitchFamily="18" charset="-128"/>
                <a:ea typeface="UD デジタル 教科書体 NK-R" panose="02020400000000000000" pitchFamily="18" charset="-128"/>
              </a:rPr>
              <a:t>休日　週１日３時間</a:t>
            </a:r>
          </a:p>
        </p:txBody>
      </p:sp>
      <p:sp>
        <p:nvSpPr>
          <p:cNvPr id="131" name="上下矢印 130"/>
          <p:cNvSpPr/>
          <p:nvPr/>
        </p:nvSpPr>
        <p:spPr>
          <a:xfrm>
            <a:off x="2287443" y="3773193"/>
            <a:ext cx="247439" cy="359092"/>
          </a:xfrm>
          <a:prstGeom prst="upDownArrow">
            <a:avLst/>
          </a:prstGeom>
          <a:solidFill>
            <a:srgbClr val="3F3B5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31191"/>
            <a:endParaRPr lang="ja-JP" altLang="en-US" sz="1697">
              <a:solidFill>
                <a:prstClr val="white"/>
              </a:solidFill>
              <a:latin typeface="Calibri" panose="020F0502020204030204"/>
              <a:ea typeface="游ゴシック" panose="020B0400000000000000" pitchFamily="50" charset="-128"/>
            </a:endParaRPr>
          </a:p>
        </p:txBody>
      </p:sp>
      <p:sp>
        <p:nvSpPr>
          <p:cNvPr id="132" name="テキスト ボックス 131"/>
          <p:cNvSpPr txBox="1"/>
          <p:nvPr/>
        </p:nvSpPr>
        <p:spPr>
          <a:xfrm>
            <a:off x="5135672" y="4192209"/>
            <a:ext cx="1240217" cy="252057"/>
          </a:xfrm>
          <a:prstGeom prst="rect">
            <a:avLst/>
          </a:prstGeom>
          <a:noFill/>
        </p:spPr>
        <p:txBody>
          <a:bodyPr wrap="square" rtlCol="0">
            <a:spAutoFit/>
          </a:bodyPr>
          <a:lstStyle/>
          <a:p>
            <a:pPr algn="r" defTabSz="431191"/>
            <a:r>
              <a:rPr lang="ja-JP" altLang="en-US" sz="1038" dirty="0">
                <a:solidFill>
                  <a:prstClr val="black"/>
                </a:solidFill>
                <a:latin typeface="UD デジタル 教科書体 NK-R" panose="02020400000000000000" pitchFamily="18" charset="-128"/>
                <a:ea typeface="UD デジタル 教科書体 NK-R" panose="02020400000000000000" pitchFamily="18" charset="-128"/>
              </a:rPr>
              <a:t>７月から実施予定</a:t>
            </a:r>
          </a:p>
        </p:txBody>
      </p:sp>
      <p:sp>
        <p:nvSpPr>
          <p:cNvPr id="133" name="テキスト ボックス 132"/>
          <p:cNvSpPr txBox="1"/>
          <p:nvPr/>
        </p:nvSpPr>
        <p:spPr>
          <a:xfrm>
            <a:off x="2850792" y="4195343"/>
            <a:ext cx="1234635" cy="252057"/>
          </a:xfrm>
          <a:prstGeom prst="rect">
            <a:avLst/>
          </a:prstGeom>
          <a:noFill/>
        </p:spPr>
        <p:txBody>
          <a:bodyPr wrap="square" rtlCol="0">
            <a:spAutoFit/>
          </a:bodyPr>
          <a:lstStyle/>
          <a:p>
            <a:pPr algn="r" defTabSz="431191"/>
            <a:r>
              <a:rPr kumimoji="0" lang="ja-JP" altLang="en-US" sz="1038" dirty="0">
                <a:solidFill>
                  <a:prstClr val="black"/>
                </a:solidFill>
                <a:latin typeface="UD デジタル 教科書体 NK-R" panose="02020400000000000000" pitchFamily="18" charset="-128"/>
                <a:ea typeface="UD デジタル 教科書体 NK-R" panose="02020400000000000000" pitchFamily="18" charset="-128"/>
              </a:rPr>
              <a:t>９</a:t>
            </a:r>
            <a:r>
              <a:rPr lang="ja-JP" altLang="en-US" sz="1038" dirty="0">
                <a:solidFill>
                  <a:prstClr val="black"/>
                </a:solidFill>
                <a:latin typeface="UD デジタル 教科書体 NK-R" panose="02020400000000000000" pitchFamily="18" charset="-128"/>
                <a:ea typeface="UD デジタル 教科書体 NK-R" panose="02020400000000000000" pitchFamily="18" charset="-128"/>
              </a:rPr>
              <a:t>月から実施予定</a:t>
            </a:r>
          </a:p>
        </p:txBody>
      </p:sp>
      <p:sp>
        <p:nvSpPr>
          <p:cNvPr id="136" name="正方形/長方形 135"/>
          <p:cNvSpPr/>
          <p:nvPr/>
        </p:nvSpPr>
        <p:spPr>
          <a:xfrm>
            <a:off x="6916969" y="1740995"/>
            <a:ext cx="3380158" cy="968319"/>
          </a:xfrm>
          <a:prstGeom prst="rect">
            <a:avLst/>
          </a:prstGeom>
          <a:solidFill>
            <a:schemeClr val="accent6">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lIns="39700" rIns="39700" rtlCol="0" anchor="ctr" anchorCtr="0"/>
          <a:lstStyle/>
          <a:p>
            <a:pPr defTabSz="431191"/>
            <a:r>
              <a:rPr kumimoji="0" lang="ja-JP" altLang="en-US" sz="990" dirty="0">
                <a:solidFill>
                  <a:prstClr val="black"/>
                </a:solidFill>
                <a:latin typeface="UD デジタル 教科書体 NK-R" panose="02020400000000000000" pitchFamily="18" charset="-128"/>
                <a:ea typeface="UD デジタル 教科書体 NK-R" panose="02020400000000000000" pitchFamily="18" charset="-128"/>
              </a:rPr>
              <a:t>● 少子化の中でも、将来にわたり、枚方市の子どもたちが</a:t>
            </a:r>
            <a:endParaRPr kumimoji="0" lang="en-US" altLang="ja-JP" sz="990" dirty="0">
              <a:solidFill>
                <a:prstClr val="black"/>
              </a:solidFill>
              <a:latin typeface="UD デジタル 教科書体 NK-R" panose="02020400000000000000" pitchFamily="18" charset="-128"/>
              <a:ea typeface="UD デジタル 教科書体 NK-R" panose="02020400000000000000" pitchFamily="18" charset="-128"/>
            </a:endParaRPr>
          </a:p>
          <a:p>
            <a:pPr defTabSz="431191"/>
            <a:r>
              <a:rPr kumimoji="0" lang="en-US" altLang="ja-JP" sz="990" dirty="0">
                <a:solidFill>
                  <a:prstClr val="black"/>
                </a:solidFill>
                <a:latin typeface="UD デジタル 教科書体 NK-R" panose="02020400000000000000" pitchFamily="18" charset="-128"/>
                <a:ea typeface="UD デジタル 教科書体 NK-R" panose="02020400000000000000" pitchFamily="18" charset="-128"/>
              </a:rPr>
              <a:t>    </a:t>
            </a:r>
            <a:r>
              <a:rPr kumimoji="0" lang="en-US" altLang="ja-JP" sz="551" dirty="0">
                <a:solidFill>
                  <a:prstClr val="black"/>
                </a:solidFill>
                <a:latin typeface="UD デジタル 教科書体 NK-R" panose="02020400000000000000" pitchFamily="18" charset="-128"/>
                <a:ea typeface="UD デジタル 教科書体 NK-R" panose="02020400000000000000" pitchFamily="18" charset="-128"/>
              </a:rPr>
              <a:t> </a:t>
            </a:r>
            <a:r>
              <a:rPr kumimoji="0" lang="ja-JP" altLang="en-US" sz="990" dirty="0">
                <a:solidFill>
                  <a:prstClr val="black"/>
                </a:solidFill>
                <a:latin typeface="UD デジタル 教科書体 NK-R" panose="02020400000000000000" pitchFamily="18" charset="-128"/>
                <a:ea typeface="UD デジタル 教科書体 NK-R" panose="02020400000000000000" pitchFamily="18" charset="-128"/>
              </a:rPr>
              <a:t>スポーツ・文化芸術に</a:t>
            </a:r>
            <a:r>
              <a:rPr kumimoji="0" lang="ja-JP" altLang="en-US" sz="990" dirty="0">
                <a:solidFill>
                  <a:srgbClr val="FF0000"/>
                </a:solidFill>
                <a:latin typeface="UD デジタル 教科書体 NK-R" panose="02020400000000000000" pitchFamily="18" charset="-128"/>
                <a:ea typeface="UD デジタル 教科書体 NK-R" panose="02020400000000000000" pitchFamily="18" charset="-128"/>
              </a:rPr>
              <a:t>継続して親しむことができる機会</a:t>
            </a:r>
            <a:r>
              <a:rPr kumimoji="0" lang="ja-JP" altLang="en-US" sz="990" dirty="0">
                <a:solidFill>
                  <a:prstClr val="black"/>
                </a:solidFill>
                <a:latin typeface="UD デジタル 教科書体 NK-R" panose="02020400000000000000" pitchFamily="18" charset="-128"/>
                <a:ea typeface="UD デジタル 教科書体 NK-R" panose="02020400000000000000" pitchFamily="18" charset="-128"/>
              </a:rPr>
              <a:t>を</a:t>
            </a:r>
            <a:endParaRPr kumimoji="0" lang="en-US" altLang="ja-JP" sz="990" dirty="0">
              <a:solidFill>
                <a:prstClr val="black"/>
              </a:solidFill>
              <a:latin typeface="UD デジタル 教科書体 NK-R" panose="02020400000000000000" pitchFamily="18" charset="-128"/>
              <a:ea typeface="UD デジタル 教科書体 NK-R" panose="02020400000000000000" pitchFamily="18" charset="-128"/>
            </a:endParaRPr>
          </a:p>
          <a:p>
            <a:pPr defTabSz="431191"/>
            <a:r>
              <a:rPr kumimoji="0" lang="en-US" altLang="ja-JP" sz="990" dirty="0">
                <a:solidFill>
                  <a:prstClr val="black"/>
                </a:solidFill>
                <a:latin typeface="UD デジタル 教科書体 NK-R" panose="02020400000000000000" pitchFamily="18" charset="-128"/>
                <a:ea typeface="UD デジタル 教科書体 NK-R" panose="02020400000000000000" pitchFamily="18" charset="-128"/>
              </a:rPr>
              <a:t>    </a:t>
            </a:r>
            <a:r>
              <a:rPr kumimoji="0" lang="en-US" altLang="ja-JP" sz="551" dirty="0">
                <a:solidFill>
                  <a:prstClr val="black"/>
                </a:solidFill>
                <a:latin typeface="UD デジタル 教科書体 NK-R" panose="02020400000000000000" pitchFamily="18" charset="-128"/>
                <a:ea typeface="UD デジタル 教科書体 NK-R" panose="02020400000000000000" pitchFamily="18" charset="-128"/>
              </a:rPr>
              <a:t> </a:t>
            </a:r>
            <a:r>
              <a:rPr kumimoji="0" lang="ja-JP" altLang="en-US" sz="990" dirty="0">
                <a:solidFill>
                  <a:prstClr val="black"/>
                </a:solidFill>
                <a:latin typeface="UD デジタル 教科書体 NK-R" panose="02020400000000000000" pitchFamily="18" charset="-128"/>
                <a:ea typeface="UD デジタル 教科書体 NK-R" panose="02020400000000000000" pitchFamily="18" charset="-128"/>
              </a:rPr>
              <a:t>確保</a:t>
            </a:r>
            <a:endParaRPr kumimoji="0" lang="en-US" altLang="ja-JP" sz="990" dirty="0">
              <a:solidFill>
                <a:prstClr val="black"/>
              </a:solidFill>
              <a:latin typeface="UD デジタル 教科書体 NK-R" panose="02020400000000000000" pitchFamily="18" charset="-128"/>
              <a:ea typeface="UD デジタル 教科書体 NK-R" panose="02020400000000000000" pitchFamily="18" charset="-128"/>
            </a:endParaRPr>
          </a:p>
          <a:p>
            <a:pPr defTabSz="431191"/>
            <a:endParaRPr kumimoji="0" lang="ja-JP" altLang="en-US" sz="221" dirty="0">
              <a:solidFill>
                <a:prstClr val="black"/>
              </a:solidFill>
              <a:latin typeface="UD デジタル 教科書体 NK-R" panose="02020400000000000000" pitchFamily="18" charset="-128"/>
              <a:ea typeface="UD デジタル 教科書体 NK-R" panose="02020400000000000000" pitchFamily="18" charset="-128"/>
            </a:endParaRPr>
          </a:p>
          <a:p>
            <a:pPr defTabSz="431191"/>
            <a:r>
              <a:rPr kumimoji="0" lang="ja-JP" altLang="en-US" sz="990" dirty="0">
                <a:solidFill>
                  <a:prstClr val="black"/>
                </a:solidFill>
                <a:latin typeface="UD デジタル 教科書体 NK-R" panose="02020400000000000000" pitchFamily="18" charset="-128"/>
                <a:ea typeface="UD デジタル 教科書体 NK-R" panose="02020400000000000000" pitchFamily="18" charset="-128"/>
              </a:rPr>
              <a:t>● </a:t>
            </a:r>
            <a:r>
              <a:rPr kumimoji="0" lang="ja-JP" altLang="en-US" sz="990" dirty="0">
                <a:solidFill>
                  <a:srgbClr val="FF0000"/>
                </a:solidFill>
                <a:latin typeface="UD デジタル 教科書体 NK-R" panose="02020400000000000000" pitchFamily="18" charset="-128"/>
                <a:ea typeface="UD デジタル 教科書体 NK-R" panose="02020400000000000000" pitchFamily="18" charset="-128"/>
              </a:rPr>
              <a:t>地域の持続可能</a:t>
            </a:r>
            <a:r>
              <a:rPr kumimoji="0" lang="ja-JP" altLang="en-US" sz="990" dirty="0">
                <a:solidFill>
                  <a:prstClr val="black"/>
                </a:solidFill>
                <a:latin typeface="UD デジタル 教科書体 NK-R" panose="02020400000000000000" pitchFamily="18" charset="-128"/>
                <a:ea typeface="UD デジタル 教科書体 NK-R" panose="02020400000000000000" pitchFamily="18" charset="-128"/>
              </a:rPr>
              <a:t>で多様なスポーツ・文化芸術等に親しむ</a:t>
            </a:r>
            <a:endParaRPr kumimoji="0" lang="en-US" altLang="ja-JP" sz="990" dirty="0">
              <a:solidFill>
                <a:prstClr val="black"/>
              </a:solidFill>
              <a:latin typeface="UD デジタル 教科書体 NK-R" panose="02020400000000000000" pitchFamily="18" charset="-128"/>
              <a:ea typeface="UD デジタル 教科書体 NK-R" panose="02020400000000000000" pitchFamily="18" charset="-128"/>
            </a:endParaRPr>
          </a:p>
          <a:p>
            <a:pPr defTabSz="431191"/>
            <a:r>
              <a:rPr kumimoji="0" lang="en-US" altLang="ja-JP" sz="990" dirty="0">
                <a:solidFill>
                  <a:prstClr val="black"/>
                </a:solidFill>
                <a:latin typeface="UD デジタル 教科書体 NK-R" panose="02020400000000000000" pitchFamily="18" charset="-128"/>
                <a:ea typeface="UD デジタル 教科書体 NK-R" panose="02020400000000000000" pitchFamily="18" charset="-128"/>
              </a:rPr>
              <a:t>    </a:t>
            </a:r>
            <a:r>
              <a:rPr kumimoji="0" lang="en-US" altLang="ja-JP" sz="551" dirty="0">
                <a:solidFill>
                  <a:prstClr val="black"/>
                </a:solidFill>
                <a:latin typeface="UD デジタル 教科書体 NK-R" panose="02020400000000000000" pitchFamily="18" charset="-128"/>
                <a:ea typeface="UD デジタル 教科書体 NK-R" panose="02020400000000000000" pitchFamily="18" charset="-128"/>
              </a:rPr>
              <a:t> </a:t>
            </a:r>
            <a:r>
              <a:rPr kumimoji="0" lang="ja-JP" altLang="en-US" sz="990" dirty="0">
                <a:solidFill>
                  <a:prstClr val="black"/>
                </a:solidFill>
                <a:latin typeface="UD デジタル 教科書体 NK-R" panose="02020400000000000000" pitchFamily="18" charset="-128"/>
                <a:ea typeface="UD デジタル 教科書体 NK-R" panose="02020400000000000000" pitchFamily="18" charset="-128"/>
              </a:rPr>
              <a:t>環境を一体的に整備し、</a:t>
            </a:r>
            <a:r>
              <a:rPr kumimoji="0" lang="ja-JP" altLang="en-US" sz="990" dirty="0">
                <a:solidFill>
                  <a:srgbClr val="FF0000"/>
                </a:solidFill>
                <a:latin typeface="UD デジタル 教科書体 NK-R" panose="02020400000000000000" pitchFamily="18" charset="-128"/>
                <a:ea typeface="UD デジタル 教科書体 NK-R" panose="02020400000000000000" pitchFamily="18" charset="-128"/>
              </a:rPr>
              <a:t>子どもたちの多様な体験機会を</a:t>
            </a:r>
            <a:endParaRPr kumimoji="0" lang="en-US" altLang="ja-JP" sz="990" dirty="0">
              <a:solidFill>
                <a:srgbClr val="FF0000"/>
              </a:solidFill>
              <a:latin typeface="UD デジタル 教科書体 NK-R" panose="02020400000000000000" pitchFamily="18" charset="-128"/>
              <a:ea typeface="UD デジタル 教科書体 NK-R" panose="02020400000000000000" pitchFamily="18" charset="-128"/>
            </a:endParaRPr>
          </a:p>
          <a:p>
            <a:pPr defTabSz="431191"/>
            <a:r>
              <a:rPr kumimoji="0" lang="ja-JP" altLang="en-US" sz="990" dirty="0">
                <a:solidFill>
                  <a:srgbClr val="FF0000"/>
                </a:solidFill>
                <a:latin typeface="UD デジタル 教科書体 NK-R" panose="02020400000000000000" pitchFamily="18" charset="-128"/>
                <a:ea typeface="UD デジタル 教科書体 NK-R" panose="02020400000000000000" pitchFamily="18" charset="-128"/>
              </a:rPr>
              <a:t>　　　確保</a:t>
            </a:r>
          </a:p>
        </p:txBody>
      </p:sp>
      <p:sp>
        <p:nvSpPr>
          <p:cNvPr id="137" name="正方形/長方形 136"/>
          <p:cNvSpPr/>
          <p:nvPr/>
        </p:nvSpPr>
        <p:spPr>
          <a:xfrm>
            <a:off x="6916969" y="1272642"/>
            <a:ext cx="3380158" cy="460787"/>
          </a:xfrm>
          <a:prstGeom prst="rect">
            <a:avLst/>
          </a:prstGeom>
          <a:solidFill>
            <a:schemeClr val="accent6">
              <a:lumMod val="60000"/>
              <a:lumOff val="40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defTabSz="308001"/>
            <a:r>
              <a:rPr lang="ja-JP" altLang="en-US" sz="1509" b="1" dirty="0">
                <a:solidFill>
                  <a:prstClr val="white"/>
                </a:solidFill>
                <a:latin typeface="Meiryo UI" panose="020B0604030504040204" pitchFamily="50" charset="-128"/>
                <a:ea typeface="Meiryo UI" panose="020B0604030504040204" pitchFamily="50" charset="-128"/>
              </a:rPr>
              <a:t>めざす姿</a:t>
            </a:r>
          </a:p>
        </p:txBody>
      </p:sp>
      <p:sp>
        <p:nvSpPr>
          <p:cNvPr id="138" name="正方形/長方形 137"/>
          <p:cNvSpPr/>
          <p:nvPr/>
        </p:nvSpPr>
        <p:spPr>
          <a:xfrm>
            <a:off x="6916969" y="3241255"/>
            <a:ext cx="3380158" cy="1769397"/>
          </a:xfrm>
          <a:prstGeom prst="rect">
            <a:avLst/>
          </a:prstGeom>
          <a:solidFill>
            <a:schemeClr val="accent6">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t" anchorCtr="0"/>
          <a:lstStyle/>
          <a:p>
            <a:pPr defTabSz="431191"/>
            <a:r>
              <a:rPr lang="ja-JP" altLang="en-US" sz="1320" dirty="0">
                <a:solidFill>
                  <a:prstClr val="black"/>
                </a:solidFill>
                <a:latin typeface="UD デジタル 教科書体 NK-R" panose="02020400000000000000" pitchFamily="18" charset="-128"/>
                <a:ea typeface="UD デジタル 教科書体 NK-R" panose="02020400000000000000" pitchFamily="18" charset="-128"/>
              </a:rPr>
              <a:t>（１）</a:t>
            </a:r>
            <a:r>
              <a:rPr kumimoji="0" lang="ja-JP" altLang="ja-JP" sz="1320" dirty="0">
                <a:solidFill>
                  <a:prstClr val="black"/>
                </a:solidFill>
                <a:latin typeface="UD デジタル 教科書体 NK-R" panose="02020400000000000000" pitchFamily="18" charset="-128"/>
                <a:ea typeface="UD デジタル 教科書体 NK-R" panose="02020400000000000000" pitchFamily="18" charset="-128"/>
              </a:rPr>
              <a:t>指導者の質の保障・量の確保方策</a:t>
            </a:r>
            <a:endParaRPr kumimoji="0" lang="en-US" altLang="ja-JP" sz="1320" dirty="0">
              <a:solidFill>
                <a:prstClr val="black"/>
              </a:solidFill>
              <a:latin typeface="UD デジタル 教科書体 NK-R" panose="02020400000000000000" pitchFamily="18" charset="-128"/>
              <a:ea typeface="UD デジタル 教科書体 NK-R" panose="02020400000000000000" pitchFamily="18" charset="-128"/>
            </a:endParaRPr>
          </a:p>
          <a:p>
            <a:pPr defTabSz="431191"/>
            <a:r>
              <a:rPr kumimoji="0" lang="ja-JP" altLang="en-US" sz="1320" dirty="0">
                <a:solidFill>
                  <a:prstClr val="black"/>
                </a:solidFill>
                <a:latin typeface="UD デジタル 教科書体 NK-R" panose="02020400000000000000" pitchFamily="18" charset="-128"/>
                <a:ea typeface="UD デジタル 教科書体 NK-R" panose="02020400000000000000" pitchFamily="18" charset="-128"/>
              </a:rPr>
              <a:t>　　　（教員の兼職兼業含む）</a:t>
            </a:r>
            <a:endParaRPr kumimoji="0" lang="en-US" altLang="ja-JP" sz="1320" dirty="0">
              <a:solidFill>
                <a:prstClr val="black"/>
              </a:solidFill>
              <a:latin typeface="UD デジタル 教科書体 NK-R" panose="02020400000000000000" pitchFamily="18" charset="-128"/>
              <a:ea typeface="UD デジタル 教科書体 NK-R" panose="02020400000000000000" pitchFamily="18" charset="-128"/>
            </a:endParaRPr>
          </a:p>
          <a:p>
            <a:pPr defTabSz="431191"/>
            <a:r>
              <a:rPr lang="ja-JP" altLang="en-US" sz="1320" dirty="0">
                <a:solidFill>
                  <a:prstClr val="black"/>
                </a:solidFill>
                <a:latin typeface="UD デジタル 教科書体 NK-R" panose="02020400000000000000" pitchFamily="18" charset="-128"/>
                <a:ea typeface="UD デジタル 教科書体 NK-R" panose="02020400000000000000" pitchFamily="18" charset="-128"/>
              </a:rPr>
              <a:t>（２）</a:t>
            </a:r>
            <a:r>
              <a:rPr kumimoji="0" lang="ja-JP" altLang="ja-JP" sz="1320" dirty="0">
                <a:solidFill>
                  <a:prstClr val="black"/>
                </a:solidFill>
                <a:latin typeface="UD デジタル 教科書体 NK-R" panose="02020400000000000000" pitchFamily="18" charset="-128"/>
                <a:ea typeface="UD デジタル 教科書体 NK-R" panose="02020400000000000000" pitchFamily="18" charset="-128"/>
              </a:rPr>
              <a:t>スポーツ施設の確保方策</a:t>
            </a:r>
            <a:endParaRPr kumimoji="0" lang="en-US" altLang="ja-JP" sz="1320" dirty="0">
              <a:solidFill>
                <a:prstClr val="black"/>
              </a:solidFill>
              <a:latin typeface="UD デジタル 教科書体 NK-R" panose="02020400000000000000" pitchFamily="18" charset="-128"/>
              <a:ea typeface="UD デジタル 教科書体 NK-R" panose="02020400000000000000" pitchFamily="18" charset="-128"/>
            </a:endParaRPr>
          </a:p>
          <a:p>
            <a:pPr defTabSz="431191"/>
            <a:r>
              <a:rPr lang="ja-JP" altLang="en-US" sz="1320" dirty="0">
                <a:solidFill>
                  <a:prstClr val="black"/>
                </a:solidFill>
                <a:latin typeface="UD デジタル 教科書体 NK-R" panose="02020400000000000000" pitchFamily="18" charset="-128"/>
                <a:ea typeface="UD デジタル 教科書体 NK-R" panose="02020400000000000000" pitchFamily="18" charset="-128"/>
              </a:rPr>
              <a:t>（３）</a:t>
            </a:r>
            <a:r>
              <a:rPr kumimoji="0" lang="ja-JP" altLang="ja-JP" sz="1320" dirty="0">
                <a:solidFill>
                  <a:prstClr val="black"/>
                </a:solidFill>
                <a:latin typeface="UD デジタル 教科書体 NK-R" panose="02020400000000000000" pitchFamily="18" charset="-128"/>
                <a:ea typeface="UD デジタル 教科書体 NK-R" panose="02020400000000000000" pitchFamily="18" charset="-128"/>
              </a:rPr>
              <a:t>会費の在り方</a:t>
            </a:r>
          </a:p>
          <a:p>
            <a:pPr defTabSz="431191"/>
            <a:r>
              <a:rPr lang="ja-JP" altLang="en-US" sz="1320" dirty="0">
                <a:solidFill>
                  <a:prstClr val="black"/>
                </a:solidFill>
                <a:latin typeface="UD デジタル 教科書体 NK-R" panose="02020400000000000000" pitchFamily="18" charset="-128"/>
                <a:ea typeface="UD デジタル 教科書体 NK-R" panose="02020400000000000000" pitchFamily="18" charset="-128"/>
              </a:rPr>
              <a:t>（４）</a:t>
            </a:r>
            <a:r>
              <a:rPr kumimoji="0" lang="ja-JP" altLang="ja-JP" sz="1320" dirty="0">
                <a:solidFill>
                  <a:prstClr val="black"/>
                </a:solidFill>
                <a:latin typeface="UD デジタル 教科書体 NK-R" panose="02020400000000000000" pitchFamily="18" charset="-128"/>
                <a:ea typeface="UD デジタル 教科書体 NK-R" panose="02020400000000000000" pitchFamily="18" charset="-128"/>
              </a:rPr>
              <a:t>保険の在り方</a:t>
            </a:r>
            <a:endParaRPr kumimoji="0" lang="en-US" altLang="ja-JP" sz="1320" dirty="0">
              <a:solidFill>
                <a:prstClr val="black"/>
              </a:solidFill>
              <a:latin typeface="UD デジタル 教科書体 NK-R" panose="02020400000000000000" pitchFamily="18" charset="-128"/>
              <a:ea typeface="UD デジタル 教科書体 NK-R" panose="02020400000000000000" pitchFamily="18" charset="-128"/>
            </a:endParaRPr>
          </a:p>
          <a:p>
            <a:pPr defTabSz="431191"/>
            <a:r>
              <a:rPr kumimoji="0" lang="ja-JP" altLang="en-US" sz="1320" dirty="0">
                <a:solidFill>
                  <a:prstClr val="black"/>
                </a:solidFill>
                <a:latin typeface="UD デジタル 教科書体 NK-R" panose="02020400000000000000" pitchFamily="18" charset="-128"/>
                <a:ea typeface="UD デジタル 教科書体 NK-R" panose="02020400000000000000" pitchFamily="18" charset="-128"/>
              </a:rPr>
              <a:t>（５）</a:t>
            </a:r>
            <a:r>
              <a:rPr kumimoji="0" lang="ja-JP" altLang="ja-JP" sz="1320" dirty="0">
                <a:solidFill>
                  <a:prstClr val="black"/>
                </a:solidFill>
                <a:latin typeface="UD デジタル 教科書体 NK-R" panose="02020400000000000000" pitchFamily="18" charset="-128"/>
                <a:ea typeface="UD デジタル 教科書体 NK-R" panose="02020400000000000000" pitchFamily="18" charset="-128"/>
              </a:rPr>
              <a:t>保護者・地域への周知方法について</a:t>
            </a:r>
          </a:p>
          <a:p>
            <a:pPr defTabSz="431191"/>
            <a:r>
              <a:rPr lang="ja-JP" altLang="en-US" sz="1320" dirty="0">
                <a:solidFill>
                  <a:prstClr val="black"/>
                </a:solidFill>
                <a:latin typeface="UD デジタル 教科書体 NK-R" panose="02020400000000000000" pitchFamily="18" charset="-128"/>
                <a:ea typeface="UD デジタル 教科書体 NK-R" panose="02020400000000000000" pitchFamily="18" charset="-128"/>
              </a:rPr>
              <a:t>（６）</a:t>
            </a:r>
            <a:r>
              <a:rPr kumimoji="0" lang="ja-JP" altLang="ja-JP" sz="1320" dirty="0">
                <a:solidFill>
                  <a:prstClr val="black"/>
                </a:solidFill>
                <a:latin typeface="UD デジタル 教科書体 NK-R" panose="02020400000000000000" pitchFamily="18" charset="-128"/>
                <a:ea typeface="UD デジタル 教科書体 NK-R" panose="02020400000000000000" pitchFamily="18" charset="-128"/>
              </a:rPr>
              <a:t>部活動に係る備品について</a:t>
            </a:r>
            <a:endParaRPr kumimoji="0" lang="en-US" altLang="ja-JP" sz="1320" dirty="0">
              <a:solidFill>
                <a:prstClr val="black"/>
              </a:solidFill>
              <a:latin typeface="UD デジタル 教科書体 NK-R" panose="02020400000000000000" pitchFamily="18" charset="-128"/>
              <a:ea typeface="UD デジタル 教科書体 NK-R" panose="02020400000000000000" pitchFamily="18" charset="-128"/>
            </a:endParaRPr>
          </a:p>
          <a:p>
            <a:pPr defTabSz="431191"/>
            <a:r>
              <a:rPr kumimoji="0" lang="ja-JP" altLang="en-US" sz="1320" dirty="0">
                <a:solidFill>
                  <a:prstClr val="black"/>
                </a:solidFill>
                <a:latin typeface="UD デジタル 教科書体 NK-R" panose="02020400000000000000" pitchFamily="18" charset="-128"/>
                <a:ea typeface="UD デジタル 教科書体 NK-R" panose="02020400000000000000" pitchFamily="18" charset="-128"/>
              </a:rPr>
              <a:t>（７）新たな課題検証</a:t>
            </a:r>
            <a:endParaRPr kumimoji="0" lang="ja-JP" altLang="ja-JP" sz="1320" dirty="0">
              <a:solidFill>
                <a:prstClr val="black"/>
              </a:solidFill>
              <a:latin typeface="UD デジタル 教科書体 NK-R" panose="02020400000000000000" pitchFamily="18" charset="-128"/>
              <a:ea typeface="UD デジタル 教科書体 NK-R" panose="02020400000000000000" pitchFamily="18" charset="-128"/>
            </a:endParaRPr>
          </a:p>
          <a:p>
            <a:pPr defTabSz="308001"/>
            <a:endParaRPr lang="ja-JP" altLang="en-US" sz="1213" dirty="0">
              <a:solidFill>
                <a:prstClr val="black"/>
              </a:solidFill>
              <a:latin typeface="Meiryo UI" panose="020B0604030504040204" pitchFamily="50" charset="-128"/>
              <a:ea typeface="Meiryo UI" panose="020B0604030504040204" pitchFamily="50" charset="-128"/>
            </a:endParaRPr>
          </a:p>
        </p:txBody>
      </p:sp>
      <p:sp>
        <p:nvSpPr>
          <p:cNvPr id="139" name="正方形/長方形 138"/>
          <p:cNvSpPr/>
          <p:nvPr/>
        </p:nvSpPr>
        <p:spPr>
          <a:xfrm>
            <a:off x="6916969" y="2776979"/>
            <a:ext cx="3380158" cy="460787"/>
          </a:xfrm>
          <a:prstGeom prst="rect">
            <a:avLst/>
          </a:prstGeom>
          <a:solidFill>
            <a:schemeClr val="accent6">
              <a:lumMod val="60000"/>
              <a:lumOff val="40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defTabSz="308001"/>
            <a:r>
              <a:rPr lang="ja-JP" altLang="en-US" sz="1509" b="1" dirty="0">
                <a:solidFill>
                  <a:prstClr val="white"/>
                </a:solidFill>
                <a:latin typeface="Meiryo UI" panose="020B0604030504040204" pitchFamily="50" charset="-128"/>
                <a:ea typeface="Meiryo UI" panose="020B0604030504040204" pitchFamily="50" charset="-128"/>
              </a:rPr>
              <a:t>事業を通して解決すべき課題</a:t>
            </a:r>
          </a:p>
        </p:txBody>
      </p:sp>
      <p:sp>
        <p:nvSpPr>
          <p:cNvPr id="37" name="正方形/長方形 36"/>
          <p:cNvSpPr/>
          <p:nvPr/>
        </p:nvSpPr>
        <p:spPr>
          <a:xfrm>
            <a:off x="6916969" y="5374201"/>
            <a:ext cx="3380158" cy="1522441"/>
          </a:xfrm>
          <a:prstGeom prst="rect">
            <a:avLst/>
          </a:prstGeom>
          <a:solidFill>
            <a:schemeClr val="accent6">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t" anchorCtr="0"/>
          <a:lstStyle/>
          <a:p>
            <a:pPr defTabSz="308001"/>
            <a:r>
              <a:rPr lang="ja-JP" altLang="en-US" sz="1131" dirty="0">
                <a:solidFill>
                  <a:prstClr val="black"/>
                </a:solidFill>
                <a:latin typeface="UD デジタル 教科書体 NK-R" panose="02020400000000000000" pitchFamily="18" charset="-128"/>
                <a:ea typeface="UD デジタル 教科書体 NK-R" panose="02020400000000000000" pitchFamily="18" charset="-128"/>
              </a:rPr>
              <a:t>中学校部活動又は地域におけるスポーツ若しくは文化芸術活動の関係者の意見を聴取する。</a:t>
            </a:r>
          </a:p>
        </p:txBody>
      </p:sp>
      <p:sp>
        <p:nvSpPr>
          <p:cNvPr id="38" name="正方形/長方形 37"/>
          <p:cNvSpPr/>
          <p:nvPr/>
        </p:nvSpPr>
        <p:spPr>
          <a:xfrm>
            <a:off x="6916969" y="5072554"/>
            <a:ext cx="3380158" cy="291143"/>
          </a:xfrm>
          <a:prstGeom prst="rect">
            <a:avLst/>
          </a:prstGeom>
          <a:solidFill>
            <a:schemeClr val="accent6">
              <a:lumMod val="60000"/>
              <a:lumOff val="40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defTabSz="308001"/>
            <a:r>
              <a:rPr lang="ja-JP" altLang="en-US" sz="1509" b="1" dirty="0">
                <a:solidFill>
                  <a:prstClr val="white"/>
                </a:solidFill>
                <a:latin typeface="Meiryo UI" panose="020B0604030504040204" pitchFamily="50" charset="-128"/>
                <a:ea typeface="Meiryo UI" panose="020B0604030504040204" pitchFamily="50" charset="-128"/>
              </a:rPr>
              <a:t>枚方市中学校部活動の在り方懇話会</a:t>
            </a:r>
          </a:p>
        </p:txBody>
      </p:sp>
      <p:sp>
        <p:nvSpPr>
          <p:cNvPr id="39" name="対角する 2 つの角を丸めた四角形 38"/>
          <p:cNvSpPr/>
          <p:nvPr/>
        </p:nvSpPr>
        <p:spPr>
          <a:xfrm>
            <a:off x="7882144" y="5884122"/>
            <a:ext cx="1419843" cy="275785"/>
          </a:xfrm>
          <a:prstGeom prst="round2DiagRect">
            <a:avLst/>
          </a:prstGeom>
          <a:solidFill>
            <a:schemeClr val="bg2"/>
          </a:solidFill>
        </p:spPr>
        <p:style>
          <a:lnRef idx="2">
            <a:schemeClr val="dk1"/>
          </a:lnRef>
          <a:fillRef idx="1">
            <a:schemeClr val="lt1"/>
          </a:fillRef>
          <a:effectRef idx="0">
            <a:schemeClr val="dk1"/>
          </a:effectRef>
          <a:fontRef idx="minor">
            <a:schemeClr val="dk1"/>
          </a:fontRef>
        </p:style>
        <p:txBody>
          <a:bodyPr wrap="none" rtlCol="0" anchor="ctr"/>
          <a:lstStyle/>
          <a:p>
            <a:pPr algn="ctr" defTabSz="431191"/>
            <a:r>
              <a:rPr lang="ja-JP" altLang="en-US" sz="1103" dirty="0">
                <a:solidFill>
                  <a:prstClr val="black"/>
                </a:solidFill>
                <a:latin typeface="UD デジタル 教科書体 NK-R" panose="02020400000000000000" pitchFamily="18" charset="-128"/>
                <a:ea typeface="UD デジタル 教科書体 NK-R" panose="02020400000000000000" pitchFamily="18" charset="-128"/>
              </a:rPr>
              <a:t>年５回開催</a:t>
            </a:r>
          </a:p>
        </p:txBody>
      </p:sp>
      <p:sp>
        <p:nvSpPr>
          <p:cNvPr id="2" name="正方形/長方形 1"/>
          <p:cNvSpPr/>
          <p:nvPr/>
        </p:nvSpPr>
        <p:spPr>
          <a:xfrm>
            <a:off x="7051675" y="6286633"/>
            <a:ext cx="543892" cy="3519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31191"/>
            <a:r>
              <a:rPr lang="en-US" altLang="ja-JP" sz="1320" dirty="0">
                <a:solidFill>
                  <a:prstClr val="black"/>
                </a:solidFill>
                <a:latin typeface="UD デジタル 教科書体 NK-R" panose="02020400000000000000" pitchFamily="18" charset="-128"/>
                <a:ea typeface="UD デジタル 教科書体 NK-R" panose="02020400000000000000" pitchFamily="18" charset="-128"/>
              </a:rPr>
              <a:t>6</a:t>
            </a:r>
            <a:r>
              <a:rPr lang="ja-JP" altLang="en-US" sz="1320" dirty="0">
                <a:solidFill>
                  <a:prstClr val="black"/>
                </a:solidFill>
                <a:latin typeface="UD デジタル 教科書体 NK-R" panose="02020400000000000000" pitchFamily="18" charset="-128"/>
                <a:ea typeface="UD デジタル 教科書体 NK-R" panose="02020400000000000000" pitchFamily="18" charset="-128"/>
              </a:rPr>
              <a:t>月</a:t>
            </a:r>
          </a:p>
        </p:txBody>
      </p:sp>
      <p:sp>
        <p:nvSpPr>
          <p:cNvPr id="41" name="正方形/長方形 40"/>
          <p:cNvSpPr/>
          <p:nvPr/>
        </p:nvSpPr>
        <p:spPr>
          <a:xfrm>
            <a:off x="7668138" y="6286633"/>
            <a:ext cx="543892" cy="3519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31191"/>
            <a:r>
              <a:rPr lang="en-US" altLang="ja-JP" sz="1320" dirty="0">
                <a:solidFill>
                  <a:prstClr val="black"/>
                </a:solidFill>
                <a:latin typeface="UD デジタル 教科書体 NK-R" panose="02020400000000000000" pitchFamily="18" charset="-128"/>
                <a:ea typeface="UD デジタル 教科書体 NK-R" panose="02020400000000000000" pitchFamily="18" charset="-128"/>
              </a:rPr>
              <a:t>8</a:t>
            </a:r>
            <a:r>
              <a:rPr lang="ja-JP" altLang="en-US" sz="1320" dirty="0">
                <a:solidFill>
                  <a:prstClr val="black"/>
                </a:solidFill>
                <a:latin typeface="UD デジタル 教科書体 NK-R" panose="02020400000000000000" pitchFamily="18" charset="-128"/>
                <a:ea typeface="UD デジタル 教科書体 NK-R" panose="02020400000000000000" pitchFamily="18" charset="-128"/>
              </a:rPr>
              <a:t>月</a:t>
            </a:r>
          </a:p>
        </p:txBody>
      </p:sp>
      <p:sp>
        <p:nvSpPr>
          <p:cNvPr id="42" name="正方形/長方形 41"/>
          <p:cNvSpPr/>
          <p:nvPr/>
        </p:nvSpPr>
        <p:spPr>
          <a:xfrm>
            <a:off x="9624738" y="6286633"/>
            <a:ext cx="543892" cy="3519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31191"/>
            <a:r>
              <a:rPr lang="en-US" altLang="ja-JP" sz="1320" dirty="0">
                <a:solidFill>
                  <a:prstClr val="black"/>
                </a:solidFill>
                <a:latin typeface="UD デジタル 教科書体 NK-R" panose="02020400000000000000" pitchFamily="18" charset="-128"/>
                <a:ea typeface="UD デジタル 教科書体 NK-R" panose="02020400000000000000" pitchFamily="18" charset="-128"/>
              </a:rPr>
              <a:t>2</a:t>
            </a:r>
            <a:r>
              <a:rPr lang="ja-JP" altLang="en-US" sz="1320" dirty="0">
                <a:solidFill>
                  <a:prstClr val="black"/>
                </a:solidFill>
                <a:latin typeface="UD デジタル 教科書体 NK-R" panose="02020400000000000000" pitchFamily="18" charset="-128"/>
                <a:ea typeface="UD デジタル 教科書体 NK-R" panose="02020400000000000000" pitchFamily="18" charset="-128"/>
              </a:rPr>
              <a:t>月</a:t>
            </a:r>
          </a:p>
        </p:txBody>
      </p:sp>
      <p:sp>
        <p:nvSpPr>
          <p:cNvPr id="43" name="正方形/長方形 42"/>
          <p:cNvSpPr/>
          <p:nvPr/>
        </p:nvSpPr>
        <p:spPr>
          <a:xfrm>
            <a:off x="8954772" y="6286633"/>
            <a:ext cx="597393" cy="3519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31191"/>
            <a:r>
              <a:rPr lang="en-US" altLang="ja-JP" sz="1320" dirty="0">
                <a:solidFill>
                  <a:prstClr val="black"/>
                </a:solidFill>
                <a:latin typeface="UD デジタル 教科書体 NK-R" panose="02020400000000000000" pitchFamily="18" charset="-128"/>
                <a:ea typeface="UD デジタル 教科書体 NK-R" panose="02020400000000000000" pitchFamily="18" charset="-128"/>
              </a:rPr>
              <a:t>12</a:t>
            </a:r>
            <a:r>
              <a:rPr lang="ja-JP" altLang="en-US" sz="1320" dirty="0">
                <a:solidFill>
                  <a:prstClr val="black"/>
                </a:solidFill>
                <a:latin typeface="UD デジタル 教科書体 NK-R" panose="02020400000000000000" pitchFamily="18" charset="-128"/>
                <a:ea typeface="UD デジタル 教科書体 NK-R" panose="02020400000000000000" pitchFamily="18" charset="-128"/>
              </a:rPr>
              <a:t>月</a:t>
            </a:r>
          </a:p>
        </p:txBody>
      </p:sp>
      <p:sp>
        <p:nvSpPr>
          <p:cNvPr id="44" name="正方形/長方形 43"/>
          <p:cNvSpPr/>
          <p:nvPr/>
        </p:nvSpPr>
        <p:spPr>
          <a:xfrm>
            <a:off x="8284601" y="6288516"/>
            <a:ext cx="597600" cy="35192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31191"/>
            <a:r>
              <a:rPr lang="en-US" altLang="ja-JP" sz="1320" dirty="0">
                <a:solidFill>
                  <a:prstClr val="black"/>
                </a:solidFill>
                <a:latin typeface="UD デジタル 教科書体 NK-R" panose="02020400000000000000" pitchFamily="18" charset="-128"/>
                <a:ea typeface="UD デジタル 教科書体 NK-R" panose="02020400000000000000" pitchFamily="18" charset="-128"/>
              </a:rPr>
              <a:t>10</a:t>
            </a:r>
            <a:r>
              <a:rPr lang="ja-JP" altLang="en-US" sz="1320" dirty="0">
                <a:solidFill>
                  <a:prstClr val="black"/>
                </a:solidFill>
                <a:latin typeface="UD デジタル 教科書体 NK-R" panose="02020400000000000000" pitchFamily="18" charset="-128"/>
                <a:ea typeface="UD デジタル 教科書体 NK-R" panose="02020400000000000000" pitchFamily="18" charset="-128"/>
              </a:rPr>
              <a:t>月</a:t>
            </a:r>
          </a:p>
        </p:txBody>
      </p:sp>
      <p:sp>
        <p:nvSpPr>
          <p:cNvPr id="3" name="テキスト ボックス 2"/>
          <p:cNvSpPr txBox="1"/>
          <p:nvPr/>
        </p:nvSpPr>
        <p:spPr>
          <a:xfrm>
            <a:off x="3208500" y="1747646"/>
            <a:ext cx="2197522" cy="324576"/>
          </a:xfrm>
          <a:prstGeom prst="rect">
            <a:avLst/>
          </a:prstGeom>
          <a:noFill/>
        </p:spPr>
        <p:txBody>
          <a:bodyPr wrap="square" rtlCol="0">
            <a:spAutoFit/>
          </a:bodyPr>
          <a:lstStyle/>
          <a:p>
            <a:pPr defTabSz="431191"/>
            <a:r>
              <a:rPr lang="ja-JP" altLang="en-US" sz="1509" dirty="0">
                <a:solidFill>
                  <a:prstClr val="black"/>
                </a:solidFill>
                <a:latin typeface="UD デジタル 教科書体 NK-R" panose="02020400000000000000" pitchFamily="18" charset="-128"/>
                <a:ea typeface="UD デジタル 教科書体 NK-R" panose="02020400000000000000" pitchFamily="18" charset="-128"/>
              </a:rPr>
              <a:t>統括団体</a:t>
            </a:r>
          </a:p>
        </p:txBody>
      </p:sp>
      <p:pic>
        <p:nvPicPr>
          <p:cNvPr id="1026" name="Picture 2" descr="枚方市">
            <a:extLst>
              <a:ext uri="{FF2B5EF4-FFF2-40B4-BE49-F238E27FC236}">
                <a16:creationId xmlns:a16="http://schemas.microsoft.com/office/drawing/2014/main" id="{85235BBB-E1A7-416D-98F3-FA823BFC7C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4367" y="543655"/>
            <a:ext cx="1830427" cy="595500"/>
          </a:xfrm>
          <a:prstGeom prst="rect">
            <a:avLst/>
          </a:prstGeom>
          <a:noFill/>
          <a:extLst>
            <a:ext uri="{909E8E84-426E-40DD-AFC4-6F175D3DCCD1}">
              <a14:hiddenFill xmlns:a14="http://schemas.microsoft.com/office/drawing/2010/main">
                <a:solidFill>
                  <a:srgbClr val="FFFFFF"/>
                </a:solidFill>
              </a14:hiddenFill>
            </a:ext>
          </a:extLst>
        </p:spPr>
      </p:pic>
      <p:sp>
        <p:nvSpPr>
          <p:cNvPr id="47" name="テキスト ボックス 46">
            <a:extLst>
              <a:ext uri="{FF2B5EF4-FFF2-40B4-BE49-F238E27FC236}">
                <a16:creationId xmlns:a16="http://schemas.microsoft.com/office/drawing/2014/main" id="{4B306989-98AB-48E9-B633-369F16E1CA4D}"/>
              </a:ext>
            </a:extLst>
          </p:cNvPr>
          <p:cNvSpPr txBox="1"/>
          <p:nvPr/>
        </p:nvSpPr>
        <p:spPr>
          <a:xfrm>
            <a:off x="8295740" y="6908054"/>
            <a:ext cx="2156360" cy="228076"/>
          </a:xfrm>
          <a:prstGeom prst="rect">
            <a:avLst/>
          </a:prstGeom>
          <a:noFill/>
        </p:spPr>
        <p:txBody>
          <a:bodyPr wrap="none" rtlCol="0">
            <a:spAutoFit/>
          </a:bodyPr>
          <a:lstStyle/>
          <a:p>
            <a:pPr defTabSz="504200"/>
            <a:r>
              <a:rPr lang="en-US" altLang="ja-JP" sz="882" dirty="0">
                <a:solidFill>
                  <a:prstClr val="black"/>
                </a:solidFill>
                <a:latin typeface="Meiryo UI" panose="020B0604030504040204" pitchFamily="50" charset="-128"/>
                <a:ea typeface="Meiryo UI" panose="020B0604030504040204" pitchFamily="50" charset="-128"/>
              </a:rPr>
              <a:t>※</a:t>
            </a:r>
            <a:r>
              <a:rPr lang="ja-JP" altLang="en-US" sz="882" dirty="0">
                <a:solidFill>
                  <a:prstClr val="black"/>
                </a:solidFill>
                <a:latin typeface="Meiryo UI" panose="020B0604030504040204" pitchFamily="50" charset="-128"/>
                <a:ea typeface="Meiryo UI" panose="020B0604030504040204" pitchFamily="50" charset="-128"/>
              </a:rPr>
              <a:t>今後、内容が変更される場合があります。</a:t>
            </a:r>
          </a:p>
        </p:txBody>
      </p:sp>
      <p:sp>
        <p:nvSpPr>
          <p:cNvPr id="49" name="スライド番号プレースホルダー 6">
            <a:extLst>
              <a:ext uri="{FF2B5EF4-FFF2-40B4-BE49-F238E27FC236}">
                <a16:creationId xmlns:a16="http://schemas.microsoft.com/office/drawing/2014/main" id="{75444D7C-9D87-465A-A239-1E3A4677AB39}"/>
              </a:ext>
            </a:extLst>
          </p:cNvPr>
          <p:cNvSpPr>
            <a:spLocks noGrp="1"/>
          </p:cNvSpPr>
          <p:nvPr>
            <p:ph type="sldNum" sz="quarter" idx="12"/>
          </p:nvPr>
        </p:nvSpPr>
        <p:spPr>
          <a:xfrm>
            <a:off x="9960251" y="7203716"/>
            <a:ext cx="377027" cy="276999"/>
          </a:xfrm>
        </p:spPr>
        <p:txBody>
          <a:bodyPr wrap="none">
            <a:spAutoFit/>
          </a:bodyPr>
          <a:lstStyle/>
          <a:p>
            <a:r>
              <a:rPr lang="en-US" altLang="ja-JP" sz="1200" dirty="0">
                <a:solidFill>
                  <a:schemeClr val="tx1"/>
                </a:solidFill>
                <a:latin typeface="Meiryo UI" panose="020B0604030504040204" pitchFamily="50" charset="-128"/>
                <a:ea typeface="Meiryo UI" panose="020B0604030504040204" pitchFamily="50" charset="-128"/>
              </a:rPr>
              <a:t>19</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32039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片側の 2 つの角を丸めた四角形 4"/>
          <p:cNvSpPr/>
          <p:nvPr/>
        </p:nvSpPr>
        <p:spPr>
          <a:xfrm flipV="1">
            <a:off x="652381" y="503076"/>
            <a:ext cx="1782524" cy="654804"/>
          </a:xfrm>
          <a:prstGeom prst="round2Same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41" tIns="43121" rIns="86241" bIns="43121" numCol="1" spcCol="0" rtlCol="0" fromWordArt="0" anchor="ctr" anchorCtr="0" forceAA="0" compatLnSpc="1">
            <a:prstTxWarp prst="textNoShape">
              <a:avLst/>
            </a:prstTxWarp>
            <a:noAutofit/>
          </a:bodyPr>
          <a:lstStyle/>
          <a:p>
            <a:pPr algn="ctr" defTabSz="308001">
              <a:defRPr/>
            </a:pPr>
            <a:endParaRPr lang="ja-JP" altLang="en-US" sz="1077" dirty="0">
              <a:solidFill>
                <a:prstClr val="white"/>
              </a:solidFill>
              <a:latin typeface="Calibri" panose="020F0502020204030204"/>
              <a:ea typeface="游ゴシック" panose="020B0400000000000000" pitchFamily="50" charset="-128"/>
            </a:endParaRPr>
          </a:p>
        </p:txBody>
      </p:sp>
      <p:sp>
        <p:nvSpPr>
          <p:cNvPr id="6" name="テキスト ボックス 5"/>
          <p:cNvSpPr txBox="1"/>
          <p:nvPr/>
        </p:nvSpPr>
        <p:spPr>
          <a:xfrm>
            <a:off x="694822" y="630225"/>
            <a:ext cx="1697640" cy="391004"/>
          </a:xfrm>
          <a:prstGeom prst="rect">
            <a:avLst/>
          </a:prstGeom>
          <a:noFill/>
        </p:spPr>
        <p:txBody>
          <a:bodyPr wrap="square" rtlCol="0">
            <a:spAutoFit/>
          </a:bodyPr>
          <a:lstStyle/>
          <a:p>
            <a:pPr algn="ctr" defTabSz="308001">
              <a:defRPr/>
            </a:pPr>
            <a:r>
              <a:rPr lang="ja-JP" altLang="en-US" sz="1941" b="1" dirty="0">
                <a:solidFill>
                  <a:prstClr val="white"/>
                </a:solidFill>
                <a:latin typeface="Meiryo UI" panose="020B0604030504040204" pitchFamily="50" charset="-128"/>
                <a:ea typeface="Meiryo UI" panose="020B0604030504040204" pitchFamily="50" charset="-128"/>
              </a:rPr>
              <a:t>大東市</a:t>
            </a:r>
            <a:r>
              <a:rPr lang="en-US" altLang="ja-JP" sz="1941" b="1" dirty="0">
                <a:solidFill>
                  <a:prstClr val="white"/>
                </a:solidFill>
                <a:latin typeface="Meiryo UI" panose="020B0604030504040204" pitchFamily="50" charset="-128"/>
                <a:ea typeface="Meiryo UI" panose="020B0604030504040204" pitchFamily="50" charset="-128"/>
              </a:rPr>
              <a:t>(</a:t>
            </a:r>
            <a:r>
              <a:rPr lang="ja-JP" altLang="en-US" sz="1941" b="1" dirty="0">
                <a:solidFill>
                  <a:prstClr val="white"/>
                </a:solidFill>
                <a:latin typeface="Meiryo UI" panose="020B0604030504040204" pitchFamily="50" charset="-128"/>
                <a:ea typeface="Meiryo UI" panose="020B0604030504040204" pitchFamily="50" charset="-128"/>
              </a:rPr>
              <a:t>継続</a:t>
            </a:r>
            <a:r>
              <a:rPr lang="en-US" altLang="ja-JP" sz="1941" b="1" dirty="0">
                <a:solidFill>
                  <a:prstClr val="white"/>
                </a:solidFill>
                <a:latin typeface="Meiryo UI" panose="020B0604030504040204" pitchFamily="50" charset="-128"/>
                <a:ea typeface="Meiryo UI" panose="020B0604030504040204" pitchFamily="50" charset="-128"/>
              </a:rPr>
              <a:t>)</a:t>
            </a:r>
            <a:endParaRPr lang="ja-JP" altLang="en-US" sz="1941" b="1" dirty="0">
              <a:solidFill>
                <a:prstClr val="white"/>
              </a:solidFill>
              <a:latin typeface="Meiryo UI" panose="020B0604030504040204" pitchFamily="50" charset="-128"/>
              <a:ea typeface="Meiryo UI" panose="020B0604030504040204" pitchFamily="50" charset="-128"/>
            </a:endParaRPr>
          </a:p>
        </p:txBody>
      </p:sp>
      <p:cxnSp>
        <p:nvCxnSpPr>
          <p:cNvPr id="10" name="直線コネクタ 9"/>
          <p:cNvCxnSpPr/>
          <p:nvPr/>
        </p:nvCxnSpPr>
        <p:spPr>
          <a:xfrm>
            <a:off x="2482491" y="503458"/>
            <a:ext cx="7484062" cy="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2479965" y="1145428"/>
            <a:ext cx="7484062" cy="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2495550" y="522672"/>
            <a:ext cx="4495141" cy="677301"/>
          </a:xfrm>
          <a:prstGeom prst="rect">
            <a:avLst/>
          </a:prstGeom>
          <a:noFill/>
          <a:ln>
            <a:noFill/>
          </a:ln>
        </p:spPr>
        <p:txBody>
          <a:bodyPr wrap="none" rtlCol="0">
            <a:spAutoFit/>
          </a:bodyPr>
          <a:lstStyle/>
          <a:p>
            <a:pPr defTabSz="308001">
              <a:defRPr/>
            </a:pPr>
            <a:r>
              <a:rPr lang="ja-JP" altLang="en-US" sz="1103" b="1" dirty="0">
                <a:solidFill>
                  <a:srgbClr val="FFC000"/>
                </a:solidFill>
                <a:latin typeface="Meiryo UI" panose="020B0604030504040204" pitchFamily="50" charset="-128"/>
                <a:ea typeface="Meiryo UI" panose="020B0604030504040204" pitchFamily="50" charset="-128"/>
              </a:rPr>
              <a:t>令和６年度地域スポーツクラブ活動体制整備事業</a:t>
            </a:r>
            <a:endParaRPr lang="en-US" altLang="ja-JP" sz="1103" b="1" dirty="0">
              <a:solidFill>
                <a:srgbClr val="FFC000"/>
              </a:solidFill>
              <a:latin typeface="Meiryo UI" panose="020B0604030504040204" pitchFamily="50" charset="-128"/>
              <a:ea typeface="Meiryo UI" panose="020B0604030504040204" pitchFamily="50" charset="-128"/>
            </a:endParaRPr>
          </a:p>
          <a:p>
            <a:pPr defTabSz="308001">
              <a:defRPr/>
            </a:pPr>
            <a:r>
              <a:rPr lang="ja-JP" altLang="en-US" sz="1348" dirty="0">
                <a:solidFill>
                  <a:prstClr val="black"/>
                </a:solidFill>
                <a:latin typeface="Meiryo UI" panose="020B0604030504040204" pitchFamily="50" charset="-128"/>
                <a:ea typeface="Meiryo UI" panose="020B0604030504040204" pitchFamily="50" charset="-128"/>
              </a:rPr>
              <a:t>　</a:t>
            </a:r>
            <a:r>
              <a:rPr lang="ja-JP" altLang="en-US" sz="1349" b="1" dirty="0">
                <a:solidFill>
                  <a:srgbClr val="FF0000"/>
                </a:solidFill>
                <a:latin typeface="Meiryo UI" panose="020B0604030504040204" pitchFamily="50" charset="-128"/>
                <a:ea typeface="Meiryo UI" panose="020B0604030504040204" pitchFamily="50" charset="-128"/>
              </a:rPr>
              <a:t>● 持続的かつ安定的な運営事務局体制の構築</a:t>
            </a:r>
            <a:endParaRPr lang="en-US" altLang="ja-JP" sz="1349"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1348" b="1" dirty="0">
                <a:solidFill>
                  <a:srgbClr val="FF0000"/>
                </a:solidFill>
                <a:latin typeface="Meiryo UI" panose="020B0604030504040204" pitchFamily="50" charset="-128"/>
                <a:ea typeface="Meiryo UI" panose="020B0604030504040204" pitchFamily="50" charset="-128"/>
              </a:rPr>
              <a:t>　</a:t>
            </a:r>
            <a:r>
              <a:rPr lang="ja-JP" altLang="en-US" sz="1349" b="1" dirty="0">
                <a:solidFill>
                  <a:srgbClr val="FF0000"/>
                </a:solidFill>
                <a:latin typeface="Meiryo UI" panose="020B0604030504040204" pitchFamily="50" charset="-128"/>
                <a:ea typeface="Meiryo UI" panose="020B0604030504040204" pitchFamily="50" charset="-128"/>
              </a:rPr>
              <a:t>● 生徒一人ひとりの多様なニーズに応じた活動機会の提供</a:t>
            </a:r>
            <a:endParaRPr lang="en-US" altLang="ja-JP" sz="1349" dirty="0">
              <a:solidFill>
                <a:prstClr val="black"/>
              </a:solidFill>
              <a:latin typeface="Meiryo UI" panose="020B0604030504040204" pitchFamily="50" charset="-128"/>
              <a:ea typeface="Meiryo UI" panose="020B0604030504040204" pitchFamily="50" charset="-128"/>
            </a:endParaRPr>
          </a:p>
        </p:txBody>
      </p:sp>
      <p:grpSp>
        <p:nvGrpSpPr>
          <p:cNvPr id="30" name="グループ化 29">
            <a:extLst>
              <a:ext uri="{FF2B5EF4-FFF2-40B4-BE49-F238E27FC236}">
                <a16:creationId xmlns:a16="http://schemas.microsoft.com/office/drawing/2014/main" id="{880BECE8-C21B-4122-8941-EB1FB0D68E4D}"/>
              </a:ext>
            </a:extLst>
          </p:cNvPr>
          <p:cNvGrpSpPr/>
          <p:nvPr/>
        </p:nvGrpSpPr>
        <p:grpSpPr>
          <a:xfrm>
            <a:off x="669320" y="1279797"/>
            <a:ext cx="4583626" cy="5623999"/>
            <a:chOff x="386498" y="1349555"/>
            <a:chExt cx="9864000" cy="5963104"/>
          </a:xfrm>
        </p:grpSpPr>
        <p:sp>
          <p:nvSpPr>
            <p:cNvPr id="8" name="正方形/長方形 7"/>
            <p:cNvSpPr/>
            <p:nvPr/>
          </p:nvSpPr>
          <p:spPr>
            <a:xfrm>
              <a:off x="386498" y="1846147"/>
              <a:ext cx="9864000" cy="5466512"/>
            </a:xfrm>
            <a:prstGeom prst="rect">
              <a:avLst/>
            </a:prstGeom>
            <a:solidFill>
              <a:schemeClr val="accent2">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t" anchorCtr="0"/>
            <a:lstStyle/>
            <a:p>
              <a:pPr defTabSz="308001"/>
              <a:r>
                <a:rPr lang="ja-JP" altLang="en-US" sz="1886" dirty="0">
                  <a:solidFill>
                    <a:prstClr val="black"/>
                  </a:solidFill>
                  <a:latin typeface="Meiryo UI" panose="020B0604030504040204" pitchFamily="50" charset="-128"/>
                  <a:ea typeface="Meiryo UI" panose="020B0604030504040204" pitchFamily="50" charset="-128"/>
                </a:rPr>
                <a:t>　　事務局機能の充実と安定化</a:t>
              </a:r>
              <a:r>
                <a:rPr lang="en-US" altLang="ja-JP" sz="1886" dirty="0">
                  <a:solidFill>
                    <a:prstClr val="black"/>
                  </a:solidFill>
                  <a:latin typeface="Meiryo UI" panose="020B0604030504040204" pitchFamily="50" charset="-128"/>
                  <a:ea typeface="Meiryo UI" panose="020B0604030504040204" pitchFamily="50" charset="-128"/>
                </a:rPr>
                <a:t>(</a:t>
              </a:r>
              <a:r>
                <a:rPr lang="ja-JP" altLang="en-US" sz="1886" dirty="0">
                  <a:solidFill>
                    <a:prstClr val="black"/>
                  </a:solidFill>
                  <a:latin typeface="Meiryo UI" panose="020B0604030504040204" pitchFamily="50" charset="-128"/>
                  <a:ea typeface="Meiryo UI" panose="020B0604030504040204" pitchFamily="50" charset="-128"/>
                </a:rPr>
                <a:t>拡充</a:t>
              </a:r>
              <a:r>
                <a:rPr lang="en-US" altLang="ja-JP" sz="1886" dirty="0">
                  <a:solidFill>
                    <a:prstClr val="black"/>
                  </a:solidFill>
                  <a:latin typeface="Meiryo UI" panose="020B0604030504040204" pitchFamily="50" charset="-128"/>
                  <a:ea typeface="Meiryo UI" panose="020B0604030504040204" pitchFamily="50" charset="-128"/>
                </a:rPr>
                <a:t>)</a:t>
              </a:r>
            </a:p>
            <a:p>
              <a:pPr defTabSz="308001"/>
              <a:endParaRPr lang="ja-JP" altLang="en-US" sz="1213" dirty="0">
                <a:solidFill>
                  <a:prstClr val="black"/>
                </a:solidFill>
                <a:latin typeface="Meiryo UI" panose="020B0604030504040204" pitchFamily="50" charset="-128"/>
                <a:ea typeface="Meiryo UI" panose="020B0604030504040204" pitchFamily="50" charset="-128"/>
              </a:endParaRPr>
            </a:p>
          </p:txBody>
        </p:sp>
        <p:sp>
          <p:nvSpPr>
            <p:cNvPr id="4" name="正方形/長方形 3"/>
            <p:cNvSpPr/>
            <p:nvPr/>
          </p:nvSpPr>
          <p:spPr>
            <a:xfrm>
              <a:off x="386498" y="1349555"/>
              <a:ext cx="9864000" cy="488571"/>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defTabSz="308001"/>
              <a:r>
                <a:rPr lang="ja-JP" altLang="en-US" sz="1509" b="1" dirty="0">
                  <a:solidFill>
                    <a:prstClr val="white"/>
                  </a:solidFill>
                  <a:latin typeface="Meiryo UI" panose="020B0604030504040204" pitchFamily="50" charset="-128"/>
                  <a:ea typeface="Meiryo UI" panose="020B0604030504040204" pitchFamily="50" charset="-128"/>
                </a:rPr>
                <a:t>「大東市部活動地域移行運営事務局」の開設</a:t>
              </a:r>
            </a:p>
          </p:txBody>
        </p:sp>
      </p:grpSp>
      <p:pic>
        <p:nvPicPr>
          <p:cNvPr id="2" name="図 1">
            <a:extLst>
              <a:ext uri="{FF2B5EF4-FFF2-40B4-BE49-F238E27FC236}">
                <a16:creationId xmlns:a16="http://schemas.microsoft.com/office/drawing/2014/main" id="{F22976D6-D192-46AC-B7B7-00F9ADC2F3D9}"/>
              </a:ext>
            </a:extLst>
          </p:cNvPr>
          <p:cNvPicPr>
            <a:picLocks noChangeAspect="1"/>
          </p:cNvPicPr>
          <p:nvPr/>
        </p:nvPicPr>
        <p:blipFill rotWithShape="1">
          <a:blip r:embed="rId3"/>
          <a:srcRect l="9788" t="7835" r="4473"/>
          <a:stretch/>
        </p:blipFill>
        <p:spPr>
          <a:xfrm>
            <a:off x="7710143" y="529811"/>
            <a:ext cx="445397" cy="577197"/>
          </a:xfrm>
          <a:prstGeom prst="rect">
            <a:avLst/>
          </a:prstGeom>
        </p:spPr>
      </p:pic>
      <p:pic>
        <p:nvPicPr>
          <p:cNvPr id="3" name="図 2">
            <a:extLst>
              <a:ext uri="{FF2B5EF4-FFF2-40B4-BE49-F238E27FC236}">
                <a16:creationId xmlns:a16="http://schemas.microsoft.com/office/drawing/2014/main" id="{B303ADF7-4087-4D03-B179-50950E05B98C}"/>
              </a:ext>
            </a:extLst>
          </p:cNvPr>
          <p:cNvPicPr>
            <a:picLocks noChangeAspect="1"/>
          </p:cNvPicPr>
          <p:nvPr/>
        </p:nvPicPr>
        <p:blipFill rotWithShape="1">
          <a:blip r:embed="rId4"/>
          <a:srcRect l="5866" t="6217" r="1320"/>
          <a:stretch/>
        </p:blipFill>
        <p:spPr>
          <a:xfrm>
            <a:off x="8210650" y="532228"/>
            <a:ext cx="590760" cy="577197"/>
          </a:xfrm>
          <a:prstGeom prst="rect">
            <a:avLst/>
          </a:prstGeom>
        </p:spPr>
      </p:pic>
      <p:pic>
        <p:nvPicPr>
          <p:cNvPr id="7" name="図 6">
            <a:extLst>
              <a:ext uri="{FF2B5EF4-FFF2-40B4-BE49-F238E27FC236}">
                <a16:creationId xmlns:a16="http://schemas.microsoft.com/office/drawing/2014/main" id="{13A472F0-C634-4697-97D2-1544860D9137}"/>
              </a:ext>
            </a:extLst>
          </p:cNvPr>
          <p:cNvPicPr>
            <a:picLocks noChangeAspect="1"/>
          </p:cNvPicPr>
          <p:nvPr/>
        </p:nvPicPr>
        <p:blipFill>
          <a:blip r:embed="rId5"/>
          <a:stretch>
            <a:fillRect/>
          </a:stretch>
        </p:blipFill>
        <p:spPr>
          <a:xfrm>
            <a:off x="8851326" y="548514"/>
            <a:ext cx="596875" cy="577197"/>
          </a:xfrm>
          <a:prstGeom prst="rect">
            <a:avLst/>
          </a:prstGeom>
        </p:spPr>
      </p:pic>
      <p:pic>
        <p:nvPicPr>
          <p:cNvPr id="9" name="図 8">
            <a:extLst>
              <a:ext uri="{FF2B5EF4-FFF2-40B4-BE49-F238E27FC236}">
                <a16:creationId xmlns:a16="http://schemas.microsoft.com/office/drawing/2014/main" id="{9FE063D9-3D42-42C1-A0E8-3968D35A649A}"/>
              </a:ext>
            </a:extLst>
          </p:cNvPr>
          <p:cNvPicPr>
            <a:picLocks noChangeAspect="1"/>
          </p:cNvPicPr>
          <p:nvPr/>
        </p:nvPicPr>
        <p:blipFill rotWithShape="1">
          <a:blip r:embed="rId6"/>
          <a:srcRect l="8937" t="9257" b="5975"/>
          <a:stretch/>
        </p:blipFill>
        <p:spPr>
          <a:xfrm>
            <a:off x="9503311" y="541879"/>
            <a:ext cx="410692" cy="577197"/>
          </a:xfrm>
          <a:prstGeom prst="rect">
            <a:avLst/>
          </a:prstGeom>
        </p:spPr>
      </p:pic>
      <p:grpSp>
        <p:nvGrpSpPr>
          <p:cNvPr id="14" name="グループ化 13">
            <a:extLst>
              <a:ext uri="{FF2B5EF4-FFF2-40B4-BE49-F238E27FC236}">
                <a16:creationId xmlns:a16="http://schemas.microsoft.com/office/drawing/2014/main" id="{71070BE4-F108-41FB-B2E9-2875CB482765}"/>
              </a:ext>
            </a:extLst>
          </p:cNvPr>
          <p:cNvGrpSpPr/>
          <p:nvPr/>
        </p:nvGrpSpPr>
        <p:grpSpPr>
          <a:xfrm>
            <a:off x="5368471" y="1279797"/>
            <a:ext cx="4583626" cy="5623999"/>
            <a:chOff x="386498" y="1349555"/>
            <a:chExt cx="9864000" cy="5963104"/>
          </a:xfrm>
        </p:grpSpPr>
        <p:sp>
          <p:nvSpPr>
            <p:cNvPr id="15" name="正方形/長方形 14">
              <a:extLst>
                <a:ext uri="{FF2B5EF4-FFF2-40B4-BE49-F238E27FC236}">
                  <a16:creationId xmlns:a16="http://schemas.microsoft.com/office/drawing/2014/main" id="{7E614DBC-151D-4200-AFCD-190DD1662AE0}"/>
                </a:ext>
              </a:extLst>
            </p:cNvPr>
            <p:cNvSpPr/>
            <p:nvPr/>
          </p:nvSpPr>
          <p:spPr>
            <a:xfrm>
              <a:off x="386498" y="1846147"/>
              <a:ext cx="9864000" cy="5466512"/>
            </a:xfrm>
            <a:prstGeom prst="rect">
              <a:avLst/>
            </a:prstGeom>
            <a:solidFill>
              <a:schemeClr val="accent2">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t" anchorCtr="0"/>
            <a:lstStyle/>
            <a:p>
              <a:pPr defTabSz="308001"/>
              <a:r>
                <a:rPr lang="ja-JP" altLang="en-US" sz="1320" dirty="0">
                  <a:solidFill>
                    <a:prstClr val="black"/>
                  </a:solidFill>
                  <a:latin typeface="Meiryo UI" panose="020B0604030504040204" pitchFamily="50" charset="-128"/>
                  <a:ea typeface="Meiryo UI" panose="020B0604030504040204" pitchFamily="50" charset="-128"/>
                </a:rPr>
                <a:t>　　　剣道部</a:t>
              </a:r>
              <a:r>
                <a:rPr lang="en-US" altLang="ja-JP" sz="1320" dirty="0">
                  <a:solidFill>
                    <a:prstClr val="black"/>
                  </a:solidFill>
                  <a:latin typeface="Meiryo UI" panose="020B0604030504040204" pitchFamily="50" charset="-128"/>
                  <a:ea typeface="Meiryo UI" panose="020B0604030504040204" pitchFamily="50" charset="-128"/>
                </a:rPr>
                <a:t>(</a:t>
              </a:r>
              <a:r>
                <a:rPr lang="ja-JP" altLang="en-US" sz="1320" dirty="0">
                  <a:solidFill>
                    <a:prstClr val="black"/>
                  </a:solidFill>
                  <a:latin typeface="Meiryo UI" panose="020B0604030504040204" pitchFamily="50" charset="-128"/>
                  <a:ea typeface="Meiryo UI" panose="020B0604030504040204" pitchFamily="50" charset="-128"/>
                </a:rPr>
                <a:t>継続</a:t>
              </a:r>
              <a:r>
                <a:rPr lang="en-US" altLang="ja-JP" sz="1320" dirty="0">
                  <a:solidFill>
                    <a:prstClr val="black"/>
                  </a:solidFill>
                  <a:latin typeface="Meiryo UI" panose="020B0604030504040204" pitchFamily="50" charset="-128"/>
                  <a:ea typeface="Meiryo UI" panose="020B0604030504040204" pitchFamily="50" charset="-128"/>
                </a:rPr>
                <a:t>)</a:t>
              </a:r>
              <a:r>
                <a:rPr lang="ja-JP" altLang="en-US" sz="1320" dirty="0">
                  <a:solidFill>
                    <a:prstClr val="black"/>
                  </a:solidFill>
                  <a:latin typeface="Meiryo UI" panose="020B0604030504040204" pitchFamily="50" charset="-128"/>
                  <a:ea typeface="Meiryo UI" panose="020B0604030504040204" pitchFamily="50" charset="-128"/>
                </a:rPr>
                <a:t>と水泳部</a:t>
              </a:r>
              <a:r>
                <a:rPr lang="en-US" altLang="ja-JP" sz="1320" dirty="0">
                  <a:solidFill>
                    <a:prstClr val="black"/>
                  </a:solidFill>
                  <a:latin typeface="Meiryo UI" panose="020B0604030504040204" pitchFamily="50" charset="-128"/>
                  <a:ea typeface="Meiryo UI" panose="020B0604030504040204" pitchFamily="50" charset="-128"/>
                </a:rPr>
                <a:t>(</a:t>
              </a:r>
              <a:r>
                <a:rPr lang="ja-JP" altLang="en-US" sz="1320" dirty="0">
                  <a:solidFill>
                    <a:prstClr val="black"/>
                  </a:solidFill>
                  <a:latin typeface="Meiryo UI" panose="020B0604030504040204" pitchFamily="50" charset="-128"/>
                  <a:ea typeface="Meiryo UI" panose="020B0604030504040204" pitchFamily="50" charset="-128"/>
                </a:rPr>
                <a:t>拡充</a:t>
              </a:r>
              <a:r>
                <a:rPr lang="en-US" altLang="ja-JP" sz="1320" dirty="0">
                  <a:solidFill>
                    <a:prstClr val="black"/>
                  </a:solidFill>
                  <a:latin typeface="Meiryo UI" panose="020B0604030504040204" pitchFamily="50" charset="-128"/>
                  <a:ea typeface="Meiryo UI" panose="020B0604030504040204" pitchFamily="50" charset="-128"/>
                </a:rPr>
                <a:t>)</a:t>
              </a:r>
              <a:r>
                <a:rPr lang="ja-JP" altLang="en-US" sz="1320" dirty="0">
                  <a:solidFill>
                    <a:prstClr val="black"/>
                  </a:solidFill>
                  <a:latin typeface="Meiryo UI" panose="020B0604030504040204" pitchFamily="50" charset="-128"/>
                  <a:ea typeface="Meiryo UI" panose="020B0604030504040204" pitchFamily="50" charset="-128"/>
                </a:rPr>
                <a:t>における休日の地域移行</a:t>
              </a:r>
              <a:endParaRPr lang="en-US" altLang="ja-JP" sz="1320" dirty="0">
                <a:solidFill>
                  <a:prstClr val="black"/>
                </a:solidFill>
                <a:latin typeface="Meiryo UI" panose="020B0604030504040204" pitchFamily="50" charset="-128"/>
                <a:ea typeface="Meiryo UI" panose="020B0604030504040204" pitchFamily="50" charset="-128"/>
              </a:endParaRPr>
            </a:p>
            <a:p>
              <a:pPr defTabSz="308001"/>
              <a:r>
                <a:rPr lang="ja-JP" altLang="en-US" sz="1320" dirty="0">
                  <a:solidFill>
                    <a:prstClr val="black"/>
                  </a:solidFill>
                  <a:latin typeface="Meiryo UI" panose="020B0604030504040204" pitchFamily="50" charset="-128"/>
                  <a:ea typeface="Meiryo UI" panose="020B0604030504040204" pitchFamily="50" charset="-128"/>
                </a:rPr>
                <a:t>　　　バスケットボールスクール</a:t>
              </a:r>
              <a:r>
                <a:rPr lang="en-US" altLang="ja-JP" sz="1320" dirty="0">
                  <a:solidFill>
                    <a:prstClr val="black"/>
                  </a:solidFill>
                  <a:latin typeface="Meiryo UI" panose="020B0604030504040204" pitchFamily="50" charset="-128"/>
                  <a:ea typeface="Meiryo UI" panose="020B0604030504040204" pitchFamily="50" charset="-128"/>
                </a:rPr>
                <a:t>(</a:t>
              </a:r>
              <a:r>
                <a:rPr lang="ja-JP" altLang="en-US" sz="1320" dirty="0">
                  <a:solidFill>
                    <a:prstClr val="black"/>
                  </a:solidFill>
                  <a:latin typeface="Meiryo UI" panose="020B0604030504040204" pitchFamily="50" charset="-128"/>
                  <a:ea typeface="Meiryo UI" panose="020B0604030504040204" pitchFamily="50" charset="-128"/>
                </a:rPr>
                <a:t>拡充</a:t>
              </a:r>
              <a:r>
                <a:rPr lang="en-US" altLang="ja-JP" sz="1320" dirty="0">
                  <a:solidFill>
                    <a:prstClr val="black"/>
                  </a:solidFill>
                  <a:latin typeface="Meiryo UI" panose="020B0604030504040204" pitchFamily="50" charset="-128"/>
                  <a:ea typeface="Meiryo UI" panose="020B0604030504040204" pitchFamily="50" charset="-128"/>
                </a:rPr>
                <a:t>)</a:t>
              </a:r>
              <a:r>
                <a:rPr lang="ja-JP" altLang="en-US" sz="1320" dirty="0">
                  <a:solidFill>
                    <a:prstClr val="black"/>
                  </a:solidFill>
                  <a:latin typeface="Meiryo UI" panose="020B0604030504040204" pitchFamily="50" charset="-128"/>
                  <a:ea typeface="Meiryo UI" panose="020B0604030504040204" pitchFamily="50" charset="-128"/>
                </a:rPr>
                <a:t>の新設</a:t>
              </a:r>
              <a:endParaRPr lang="en-US" altLang="ja-JP" sz="1320" dirty="0">
                <a:solidFill>
                  <a:prstClr val="black"/>
                </a:solidFill>
                <a:latin typeface="Meiryo UI" panose="020B0604030504040204" pitchFamily="50" charset="-128"/>
                <a:ea typeface="Meiryo UI" panose="020B0604030504040204" pitchFamily="50" charset="-128"/>
              </a:endParaRPr>
            </a:p>
            <a:p>
              <a:pPr defTabSz="308001"/>
              <a:endParaRPr lang="ja-JP" altLang="en-US" sz="1213" dirty="0">
                <a:solidFill>
                  <a:prstClr val="black"/>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C963E437-E486-4163-BE4F-535528605B61}"/>
                </a:ext>
              </a:extLst>
            </p:cNvPr>
            <p:cNvSpPr/>
            <p:nvPr/>
          </p:nvSpPr>
          <p:spPr>
            <a:xfrm>
              <a:off x="386498" y="1349555"/>
              <a:ext cx="9864000" cy="488571"/>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defTabSz="308001"/>
              <a:r>
                <a:rPr lang="ja-JP" altLang="en-US" sz="1509" b="1" dirty="0">
                  <a:solidFill>
                    <a:prstClr val="white"/>
                  </a:solidFill>
                  <a:latin typeface="Meiryo UI" panose="020B0604030504040204" pitchFamily="50" charset="-128"/>
                  <a:ea typeface="Meiryo UI" panose="020B0604030504040204" pitchFamily="50" charset="-128"/>
                </a:rPr>
                <a:t>三クラブ三様な取組みー剣道・水泳・バスケットボール</a:t>
              </a:r>
            </a:p>
          </p:txBody>
        </p:sp>
      </p:grpSp>
      <p:pic>
        <p:nvPicPr>
          <p:cNvPr id="17" name="図 16">
            <a:extLst>
              <a:ext uri="{FF2B5EF4-FFF2-40B4-BE49-F238E27FC236}">
                <a16:creationId xmlns:a16="http://schemas.microsoft.com/office/drawing/2014/main" id="{9D21D0BB-54E1-41D2-957F-738BEE16DB0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04473" y="1789626"/>
            <a:ext cx="334678" cy="305575"/>
          </a:xfrm>
          <a:prstGeom prst="rect">
            <a:avLst/>
          </a:prstGeom>
        </p:spPr>
      </p:pic>
      <p:sp>
        <p:nvSpPr>
          <p:cNvPr id="18" name="角丸四角形 11">
            <a:extLst>
              <a:ext uri="{FF2B5EF4-FFF2-40B4-BE49-F238E27FC236}">
                <a16:creationId xmlns:a16="http://schemas.microsoft.com/office/drawing/2014/main" id="{692EA19B-E17E-4B21-93AC-532E478E1A0A}"/>
              </a:ext>
            </a:extLst>
          </p:cNvPr>
          <p:cNvSpPr/>
          <p:nvPr/>
        </p:nvSpPr>
        <p:spPr>
          <a:xfrm>
            <a:off x="697761" y="2200850"/>
            <a:ext cx="4515721" cy="3361325"/>
          </a:xfrm>
          <a:prstGeom prst="roundRect">
            <a:avLst>
              <a:gd name="adj" fmla="val 2569"/>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431191">
              <a:defRPr/>
            </a:pPr>
            <a:endParaRPr lang="ja-JP" altLang="en-US" sz="1697">
              <a:solidFill>
                <a:prstClr val="black"/>
              </a:solidFill>
              <a:latin typeface="Calibri" panose="020F0502020204030204"/>
              <a:ea typeface="游ゴシック" panose="020B0400000000000000" pitchFamily="50" charset="-128"/>
            </a:endParaRPr>
          </a:p>
        </p:txBody>
      </p:sp>
      <p:pic>
        <p:nvPicPr>
          <p:cNvPr id="19" name="図 18">
            <a:extLst>
              <a:ext uri="{FF2B5EF4-FFF2-40B4-BE49-F238E27FC236}">
                <a16:creationId xmlns:a16="http://schemas.microsoft.com/office/drawing/2014/main" id="{4277B5BA-CF86-4CFA-81A4-60C2DD25A19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404276" y="1829576"/>
            <a:ext cx="334678" cy="305575"/>
          </a:xfrm>
          <a:prstGeom prst="rect">
            <a:avLst/>
          </a:prstGeom>
        </p:spPr>
      </p:pic>
      <p:sp>
        <p:nvSpPr>
          <p:cNvPr id="20" name="テキスト ボックス 19">
            <a:extLst>
              <a:ext uri="{FF2B5EF4-FFF2-40B4-BE49-F238E27FC236}">
                <a16:creationId xmlns:a16="http://schemas.microsoft.com/office/drawing/2014/main" id="{2FE6F2AB-C2A7-4EC9-B5A2-05B38CF483BF}"/>
              </a:ext>
            </a:extLst>
          </p:cNvPr>
          <p:cNvSpPr txBox="1"/>
          <p:nvPr/>
        </p:nvSpPr>
        <p:spPr>
          <a:xfrm>
            <a:off x="706543" y="5647411"/>
            <a:ext cx="4515721" cy="1180708"/>
          </a:xfrm>
          <a:prstGeom prst="rect">
            <a:avLst/>
          </a:prstGeom>
          <a:solidFill>
            <a:schemeClr val="bg1"/>
          </a:solidFill>
        </p:spPr>
        <p:txBody>
          <a:bodyPr wrap="square" rtlCol="0">
            <a:spAutoFit/>
          </a:bodyPr>
          <a:lstStyle/>
          <a:p>
            <a:pPr defTabSz="308001">
              <a:defRPr/>
            </a:pPr>
            <a:r>
              <a:rPr lang="ja-JP" altLang="en-US" sz="1038" b="1" u="sng" dirty="0">
                <a:solidFill>
                  <a:prstClr val="black"/>
                </a:solidFill>
                <a:latin typeface="Meiryo UI" panose="020B0604030504040204" pitchFamily="50" charset="-128"/>
                <a:ea typeface="Meiryo UI" panose="020B0604030504040204" pitchFamily="50" charset="-128"/>
              </a:rPr>
              <a:t>「大東市部活動地域移行運営事務局」の主な業務について</a:t>
            </a:r>
            <a:endParaRPr lang="en-US" altLang="ja-JP" sz="1038" b="1" u="sng"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377"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●担当指導主事：運営事務局の総括、実証事業に係る業務、学校関係者や利害関係</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　　　　　　　　　　　　者との調整　等</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●総括コーディネーター：指導者の任用・研修、各種会議の企画・運営、学校関係者や利</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　　　　　　　　　　　　　　　害関係者との調整　等</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●巡回スタッフ：休日の地域部活動の視察、生徒・保護者・指導者からのヒアリング　等</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a:t>
            </a:r>
            <a:r>
              <a:rPr lang="en-US" altLang="ja-JP" sz="943" dirty="0">
                <a:solidFill>
                  <a:prstClr val="black"/>
                </a:solidFill>
                <a:latin typeface="Meiryo UI" panose="020B0604030504040204" pitchFamily="50" charset="-128"/>
                <a:ea typeface="Meiryo UI" panose="020B0604030504040204" pitchFamily="50" charset="-128"/>
              </a:rPr>
              <a:t>ICT</a:t>
            </a:r>
            <a:r>
              <a:rPr lang="ja-JP" altLang="en-US" sz="943" dirty="0">
                <a:solidFill>
                  <a:prstClr val="black"/>
                </a:solidFill>
                <a:latin typeface="Meiryo UI" panose="020B0604030504040204" pitchFamily="50" charset="-128"/>
                <a:ea typeface="Meiryo UI" panose="020B0604030504040204" pitchFamily="50" charset="-128"/>
              </a:rPr>
              <a:t>スタッフ：連絡アプリの運用、広報活動　等</a:t>
            </a:r>
            <a:endParaRPr lang="en-US" altLang="ja-JP" sz="943" dirty="0">
              <a:solidFill>
                <a:prstClr val="black"/>
              </a:solidFill>
              <a:latin typeface="Meiryo UI" panose="020B0604030504040204" pitchFamily="50" charset="-128"/>
              <a:ea typeface="Meiryo UI" panose="020B0604030504040204" pitchFamily="50" charset="-128"/>
            </a:endParaRPr>
          </a:p>
        </p:txBody>
      </p:sp>
      <p:pic>
        <p:nvPicPr>
          <p:cNvPr id="21" name="図 20">
            <a:extLst>
              <a:ext uri="{FF2B5EF4-FFF2-40B4-BE49-F238E27FC236}">
                <a16:creationId xmlns:a16="http://schemas.microsoft.com/office/drawing/2014/main" id="{E037B2B7-657B-4F36-B28F-7CBF13F3D327}"/>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04605" y="2289942"/>
            <a:ext cx="966165" cy="1188348"/>
          </a:xfrm>
          <a:prstGeom prst="rect">
            <a:avLst/>
          </a:prstGeom>
        </p:spPr>
      </p:pic>
      <p:pic>
        <p:nvPicPr>
          <p:cNvPr id="22" name="図 21">
            <a:extLst>
              <a:ext uri="{FF2B5EF4-FFF2-40B4-BE49-F238E27FC236}">
                <a16:creationId xmlns:a16="http://schemas.microsoft.com/office/drawing/2014/main" id="{4CC95CDA-1EFB-44D6-B00C-2DA2DB3630A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793946" y="2289942"/>
            <a:ext cx="922364" cy="1188348"/>
          </a:xfrm>
          <a:prstGeom prst="rect">
            <a:avLst/>
          </a:prstGeom>
        </p:spPr>
      </p:pic>
      <p:pic>
        <p:nvPicPr>
          <p:cNvPr id="24" name="図 23">
            <a:extLst>
              <a:ext uri="{FF2B5EF4-FFF2-40B4-BE49-F238E27FC236}">
                <a16:creationId xmlns:a16="http://schemas.microsoft.com/office/drawing/2014/main" id="{430046CD-434A-4BB3-89E3-12762E7A650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3589650" y="2289942"/>
            <a:ext cx="772144" cy="1188348"/>
          </a:xfrm>
          <a:prstGeom prst="rect">
            <a:avLst/>
          </a:prstGeom>
        </p:spPr>
      </p:pic>
      <p:pic>
        <p:nvPicPr>
          <p:cNvPr id="25" name="図 24">
            <a:extLst>
              <a:ext uri="{FF2B5EF4-FFF2-40B4-BE49-F238E27FC236}">
                <a16:creationId xmlns:a16="http://schemas.microsoft.com/office/drawing/2014/main" id="{71BEBA60-86C1-4D0D-AE19-CFFB5C75767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4358269" y="2289942"/>
            <a:ext cx="772144" cy="1188348"/>
          </a:xfrm>
          <a:prstGeom prst="rect">
            <a:avLst/>
          </a:prstGeom>
        </p:spPr>
      </p:pic>
      <p:sp>
        <p:nvSpPr>
          <p:cNvPr id="26" name="テキスト ボックス 25">
            <a:extLst>
              <a:ext uri="{FF2B5EF4-FFF2-40B4-BE49-F238E27FC236}">
                <a16:creationId xmlns:a16="http://schemas.microsoft.com/office/drawing/2014/main" id="{E4F222AF-D206-492E-B74B-42AA3E46B136}"/>
              </a:ext>
            </a:extLst>
          </p:cNvPr>
          <p:cNvSpPr txBox="1"/>
          <p:nvPr/>
        </p:nvSpPr>
        <p:spPr>
          <a:xfrm>
            <a:off x="803239" y="3427028"/>
            <a:ext cx="944489" cy="244682"/>
          </a:xfrm>
          <a:prstGeom prst="rect">
            <a:avLst/>
          </a:prstGeom>
          <a:noFill/>
        </p:spPr>
        <p:txBody>
          <a:bodyPr wrap="none" rtlCol="0">
            <a:spAutoFit/>
          </a:bodyPr>
          <a:lstStyle/>
          <a:p>
            <a:pPr defTabSz="431191">
              <a:defRPr/>
            </a:pPr>
            <a:r>
              <a:rPr lang="ja-JP" altLang="en-US" sz="990" b="1" dirty="0">
                <a:solidFill>
                  <a:prstClr val="black"/>
                </a:solidFill>
                <a:latin typeface="Meiryo UI" panose="020B0604030504040204" pitchFamily="50" charset="-128"/>
                <a:ea typeface="Meiryo UI" panose="020B0604030504040204" pitchFamily="50" charset="-128"/>
              </a:rPr>
              <a:t>担当指導主事</a:t>
            </a:r>
          </a:p>
        </p:txBody>
      </p:sp>
      <p:sp>
        <p:nvSpPr>
          <p:cNvPr id="27" name="テキスト ボックス 26">
            <a:extLst>
              <a:ext uri="{FF2B5EF4-FFF2-40B4-BE49-F238E27FC236}">
                <a16:creationId xmlns:a16="http://schemas.microsoft.com/office/drawing/2014/main" id="{E3934B7D-F3A8-488C-BA59-495DABD9EB5E}"/>
              </a:ext>
            </a:extLst>
          </p:cNvPr>
          <p:cNvSpPr txBox="1"/>
          <p:nvPr/>
        </p:nvSpPr>
        <p:spPr>
          <a:xfrm>
            <a:off x="1704175" y="3427028"/>
            <a:ext cx="1268296" cy="244682"/>
          </a:xfrm>
          <a:prstGeom prst="rect">
            <a:avLst/>
          </a:prstGeom>
          <a:noFill/>
        </p:spPr>
        <p:txBody>
          <a:bodyPr wrap="none" rtlCol="0">
            <a:spAutoFit/>
          </a:bodyPr>
          <a:lstStyle/>
          <a:p>
            <a:pPr defTabSz="431191">
              <a:defRPr/>
            </a:pPr>
            <a:r>
              <a:rPr lang="ja-JP" altLang="en-US" sz="990" b="1" dirty="0">
                <a:solidFill>
                  <a:prstClr val="black"/>
                </a:solidFill>
                <a:latin typeface="Meiryo UI" panose="020B0604030504040204" pitchFamily="50" charset="-128"/>
                <a:ea typeface="Meiryo UI" panose="020B0604030504040204" pitchFamily="50" charset="-128"/>
              </a:rPr>
              <a:t>総括コーディネーター</a:t>
            </a:r>
          </a:p>
        </p:txBody>
      </p:sp>
      <p:sp>
        <p:nvSpPr>
          <p:cNvPr id="28" name="テキスト ボックス 27">
            <a:extLst>
              <a:ext uri="{FF2B5EF4-FFF2-40B4-BE49-F238E27FC236}">
                <a16:creationId xmlns:a16="http://schemas.microsoft.com/office/drawing/2014/main" id="{2732294B-D468-4287-99FC-B5D8FAC8C157}"/>
              </a:ext>
            </a:extLst>
          </p:cNvPr>
          <p:cNvSpPr txBox="1"/>
          <p:nvPr/>
        </p:nvSpPr>
        <p:spPr>
          <a:xfrm>
            <a:off x="3550187" y="3427028"/>
            <a:ext cx="816249" cy="244682"/>
          </a:xfrm>
          <a:prstGeom prst="rect">
            <a:avLst/>
          </a:prstGeom>
          <a:noFill/>
        </p:spPr>
        <p:txBody>
          <a:bodyPr wrap="none" rtlCol="0">
            <a:spAutoFit/>
          </a:bodyPr>
          <a:lstStyle/>
          <a:p>
            <a:pPr defTabSz="431191">
              <a:defRPr/>
            </a:pPr>
            <a:r>
              <a:rPr lang="ja-JP" altLang="en-US" sz="990" b="1" dirty="0">
                <a:solidFill>
                  <a:prstClr val="black"/>
                </a:solidFill>
                <a:latin typeface="Meiryo UI" panose="020B0604030504040204" pitchFamily="50" charset="-128"/>
                <a:ea typeface="Meiryo UI" panose="020B0604030504040204" pitchFamily="50" charset="-128"/>
              </a:rPr>
              <a:t>巡回スタッフ</a:t>
            </a:r>
          </a:p>
        </p:txBody>
      </p:sp>
      <p:sp>
        <p:nvSpPr>
          <p:cNvPr id="29" name="テキスト ボックス 28">
            <a:extLst>
              <a:ext uri="{FF2B5EF4-FFF2-40B4-BE49-F238E27FC236}">
                <a16:creationId xmlns:a16="http://schemas.microsoft.com/office/drawing/2014/main" id="{EE5C5656-06A5-42D7-BABF-E4CC7A317643}"/>
              </a:ext>
            </a:extLst>
          </p:cNvPr>
          <p:cNvSpPr txBox="1"/>
          <p:nvPr/>
        </p:nvSpPr>
        <p:spPr>
          <a:xfrm>
            <a:off x="4351815" y="3427028"/>
            <a:ext cx="797013" cy="244682"/>
          </a:xfrm>
          <a:prstGeom prst="rect">
            <a:avLst/>
          </a:prstGeom>
          <a:noFill/>
        </p:spPr>
        <p:txBody>
          <a:bodyPr wrap="none" rtlCol="0">
            <a:spAutoFit/>
          </a:bodyPr>
          <a:lstStyle/>
          <a:p>
            <a:pPr defTabSz="431191">
              <a:defRPr/>
            </a:pPr>
            <a:r>
              <a:rPr lang="en-US" altLang="ja-JP" sz="990" b="1" dirty="0">
                <a:solidFill>
                  <a:prstClr val="black"/>
                </a:solidFill>
                <a:latin typeface="Meiryo UI" panose="020B0604030504040204" pitchFamily="50" charset="-128"/>
                <a:ea typeface="Meiryo UI" panose="020B0604030504040204" pitchFamily="50" charset="-128"/>
              </a:rPr>
              <a:t>ICT</a:t>
            </a:r>
            <a:r>
              <a:rPr lang="ja-JP" altLang="en-US" sz="990" b="1" dirty="0">
                <a:solidFill>
                  <a:prstClr val="black"/>
                </a:solidFill>
                <a:latin typeface="Meiryo UI" panose="020B0604030504040204" pitchFamily="50" charset="-128"/>
                <a:ea typeface="Meiryo UI" panose="020B0604030504040204" pitchFamily="50" charset="-128"/>
              </a:rPr>
              <a:t>スタッフ</a:t>
            </a:r>
          </a:p>
        </p:txBody>
      </p:sp>
      <p:sp>
        <p:nvSpPr>
          <p:cNvPr id="13" name="四角形: 角を丸くする 12">
            <a:extLst>
              <a:ext uri="{FF2B5EF4-FFF2-40B4-BE49-F238E27FC236}">
                <a16:creationId xmlns:a16="http://schemas.microsoft.com/office/drawing/2014/main" id="{06EA5034-FE38-4046-8C79-31BF5AF35588}"/>
              </a:ext>
            </a:extLst>
          </p:cNvPr>
          <p:cNvSpPr/>
          <p:nvPr/>
        </p:nvSpPr>
        <p:spPr>
          <a:xfrm>
            <a:off x="803238" y="2289942"/>
            <a:ext cx="2105073" cy="1405780"/>
          </a:xfrm>
          <a:prstGeom prst="roundRect">
            <a:avLst>
              <a:gd name="adj" fmla="val 2557"/>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white"/>
              </a:solidFill>
              <a:latin typeface="Calibri" panose="020F0502020204030204"/>
              <a:ea typeface="游ゴシック" panose="020B0400000000000000" pitchFamily="50" charset="-128"/>
            </a:endParaRPr>
          </a:p>
        </p:txBody>
      </p:sp>
      <p:sp>
        <p:nvSpPr>
          <p:cNvPr id="31" name="四角形: 角を丸くする 30">
            <a:extLst>
              <a:ext uri="{FF2B5EF4-FFF2-40B4-BE49-F238E27FC236}">
                <a16:creationId xmlns:a16="http://schemas.microsoft.com/office/drawing/2014/main" id="{7E3351CC-CB75-4206-A86C-839146D87452}"/>
              </a:ext>
            </a:extLst>
          </p:cNvPr>
          <p:cNvSpPr/>
          <p:nvPr/>
        </p:nvSpPr>
        <p:spPr>
          <a:xfrm>
            <a:off x="3519416" y="2289941"/>
            <a:ext cx="1629734" cy="1405780"/>
          </a:xfrm>
          <a:prstGeom prst="roundRect">
            <a:avLst>
              <a:gd name="adj" fmla="val 2557"/>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white"/>
              </a:solidFill>
              <a:latin typeface="Calibri" panose="020F0502020204030204"/>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F000F914-78E6-4899-8CAF-52FB51A02187}"/>
              </a:ext>
            </a:extLst>
          </p:cNvPr>
          <p:cNvSpPr txBox="1"/>
          <p:nvPr/>
        </p:nvSpPr>
        <p:spPr>
          <a:xfrm>
            <a:off x="1350627" y="3687169"/>
            <a:ext cx="944489" cy="244682"/>
          </a:xfrm>
          <a:prstGeom prst="rect">
            <a:avLst/>
          </a:prstGeom>
          <a:noFill/>
        </p:spPr>
        <p:txBody>
          <a:bodyPr wrap="none" rtlCol="0">
            <a:spAutoFit/>
          </a:bodyPr>
          <a:lstStyle/>
          <a:p>
            <a:pPr defTabSz="431191">
              <a:defRPr/>
            </a:pPr>
            <a:r>
              <a:rPr lang="ja-JP" altLang="en-US" sz="990" b="1" dirty="0">
                <a:solidFill>
                  <a:prstClr val="black"/>
                </a:solidFill>
                <a:latin typeface="Meiryo UI" panose="020B0604030504040204" pitchFamily="50" charset="-128"/>
                <a:ea typeface="Meiryo UI" panose="020B0604030504040204" pitchFamily="50" charset="-128"/>
              </a:rPr>
              <a:t>令和５年度～</a:t>
            </a:r>
          </a:p>
        </p:txBody>
      </p:sp>
      <p:sp>
        <p:nvSpPr>
          <p:cNvPr id="33" name="テキスト ボックス 32">
            <a:extLst>
              <a:ext uri="{FF2B5EF4-FFF2-40B4-BE49-F238E27FC236}">
                <a16:creationId xmlns:a16="http://schemas.microsoft.com/office/drawing/2014/main" id="{A1CD4B31-F72A-4145-9AA9-9CD51D02903D}"/>
              </a:ext>
            </a:extLst>
          </p:cNvPr>
          <p:cNvSpPr txBox="1"/>
          <p:nvPr/>
        </p:nvSpPr>
        <p:spPr>
          <a:xfrm>
            <a:off x="3875757" y="3691608"/>
            <a:ext cx="944489" cy="244682"/>
          </a:xfrm>
          <a:prstGeom prst="rect">
            <a:avLst/>
          </a:prstGeom>
          <a:noFill/>
        </p:spPr>
        <p:txBody>
          <a:bodyPr wrap="none" rtlCol="0">
            <a:spAutoFit/>
          </a:bodyPr>
          <a:lstStyle/>
          <a:p>
            <a:pPr defTabSz="431191">
              <a:defRPr/>
            </a:pPr>
            <a:r>
              <a:rPr lang="ja-JP" altLang="en-US" sz="990" b="1" dirty="0">
                <a:solidFill>
                  <a:prstClr val="black"/>
                </a:solidFill>
                <a:latin typeface="Meiryo UI" panose="020B0604030504040204" pitchFamily="50" charset="-128"/>
                <a:ea typeface="Meiryo UI" panose="020B0604030504040204" pitchFamily="50" charset="-128"/>
              </a:rPr>
              <a:t>令和６年度～</a:t>
            </a:r>
          </a:p>
        </p:txBody>
      </p:sp>
      <p:sp>
        <p:nvSpPr>
          <p:cNvPr id="34" name="正方形/長方形 33">
            <a:extLst>
              <a:ext uri="{FF2B5EF4-FFF2-40B4-BE49-F238E27FC236}">
                <a16:creationId xmlns:a16="http://schemas.microsoft.com/office/drawing/2014/main" id="{70C7563B-AF67-42B8-8956-6EA38E661211}"/>
              </a:ext>
            </a:extLst>
          </p:cNvPr>
          <p:cNvSpPr/>
          <p:nvPr/>
        </p:nvSpPr>
        <p:spPr>
          <a:xfrm>
            <a:off x="741305" y="3947332"/>
            <a:ext cx="4407845" cy="1572482"/>
          </a:xfrm>
          <a:prstGeom prst="rect">
            <a:avLst/>
          </a:prstGeom>
        </p:spPr>
        <p:txBody>
          <a:bodyPr wrap="square" lIns="79400" rIns="79400">
            <a:spAutoFit/>
          </a:bodyPr>
          <a:lstStyle/>
          <a:p>
            <a:pPr defTabSz="308001">
              <a:defRPr/>
            </a:pPr>
            <a:r>
              <a:rPr lang="en-US" altLang="ja-JP" sz="943" dirty="0">
                <a:solidFill>
                  <a:prstClr val="black"/>
                </a:solidFill>
                <a:latin typeface="Meiryo UI" panose="020B0604030504040204" pitchFamily="50" charset="-128"/>
                <a:ea typeface="Meiryo UI" panose="020B0604030504040204" pitchFamily="50" charset="-128"/>
              </a:rPr>
              <a:t>【</a:t>
            </a:r>
            <a:r>
              <a:rPr lang="ja-JP" altLang="en-US" sz="943" dirty="0">
                <a:solidFill>
                  <a:prstClr val="black"/>
                </a:solidFill>
                <a:latin typeface="Meiryo UI" panose="020B0604030504040204" pitchFamily="50" charset="-128"/>
                <a:ea typeface="Meiryo UI" panose="020B0604030504040204" pitchFamily="50" charset="-128"/>
              </a:rPr>
              <a:t>活動概要</a:t>
            </a:r>
            <a:r>
              <a:rPr lang="en-US" altLang="ja-JP" sz="943" dirty="0">
                <a:solidFill>
                  <a:prstClr val="black"/>
                </a:solidFill>
                <a:latin typeface="Meiryo UI" panose="020B0604030504040204" pitchFamily="50" charset="-128"/>
                <a:ea typeface="Meiryo UI" panose="020B0604030504040204" pitchFamily="50" charset="-128"/>
              </a:rPr>
              <a:t>】</a:t>
            </a: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●担当指導主事と総括コーディネーターは運営事務局の総括、市立中学校（校長会）</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　との連絡・調整、「部活動地域移行に係る意見交換会」（協議会）の開催等、今後の</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　方向性を含めたシステムの構築やスキームの策定を担当</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●巡回スタッフと</a:t>
            </a:r>
            <a:r>
              <a:rPr lang="en-US" altLang="ja-JP" sz="943" dirty="0">
                <a:solidFill>
                  <a:prstClr val="black"/>
                </a:solidFill>
                <a:latin typeface="Meiryo UI" panose="020B0604030504040204" pitchFamily="50" charset="-128"/>
                <a:ea typeface="Meiryo UI" panose="020B0604030504040204" pitchFamily="50" charset="-128"/>
              </a:rPr>
              <a:t>ICT</a:t>
            </a:r>
            <a:r>
              <a:rPr lang="ja-JP" altLang="en-US" sz="943" dirty="0">
                <a:solidFill>
                  <a:prstClr val="black"/>
                </a:solidFill>
                <a:latin typeface="Meiryo UI" panose="020B0604030504040204" pitchFamily="50" charset="-128"/>
                <a:ea typeface="Meiryo UI" panose="020B0604030504040204" pitchFamily="50" charset="-128"/>
              </a:rPr>
              <a:t>スタッフ（新規）は活動現場における情報収集（生徒・保護者・指</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　導者）、連絡アプリの運用、広報活動等、現在の活動の円滑な運営に係る業務を担当</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189" dirty="0">
              <a:solidFill>
                <a:prstClr val="black"/>
              </a:solidFill>
              <a:latin typeface="Meiryo UI" panose="020B0604030504040204" pitchFamily="50" charset="-128"/>
              <a:ea typeface="Meiryo UI" panose="020B0604030504040204" pitchFamily="50" charset="-128"/>
            </a:endParaRPr>
          </a:p>
          <a:p>
            <a:pPr defTabSz="308001">
              <a:defRPr/>
            </a:pPr>
            <a:r>
              <a:rPr lang="en-US" altLang="ja-JP" sz="943" dirty="0">
                <a:solidFill>
                  <a:prstClr val="black"/>
                </a:solidFill>
                <a:latin typeface="Meiryo UI" panose="020B0604030504040204" pitchFamily="50" charset="-128"/>
                <a:ea typeface="Meiryo UI" panose="020B0604030504040204" pitchFamily="50" charset="-128"/>
              </a:rPr>
              <a:t>【</a:t>
            </a:r>
            <a:r>
              <a:rPr lang="ja-JP" altLang="en-US" sz="943" dirty="0">
                <a:solidFill>
                  <a:prstClr val="black"/>
                </a:solidFill>
                <a:latin typeface="Meiryo UI" panose="020B0604030504040204" pitchFamily="50" charset="-128"/>
                <a:ea typeface="Meiryo UI" panose="020B0604030504040204" pitchFamily="50" charset="-128"/>
              </a:rPr>
              <a:t>背　　 景</a:t>
            </a:r>
            <a:r>
              <a:rPr lang="en-US" altLang="ja-JP" sz="943" dirty="0">
                <a:solidFill>
                  <a:prstClr val="black"/>
                </a:solidFill>
                <a:latin typeface="Meiryo UI" panose="020B0604030504040204" pitchFamily="50" charset="-128"/>
                <a:ea typeface="Meiryo UI" panose="020B0604030504040204" pitchFamily="50" charset="-128"/>
              </a:rPr>
              <a:t>】</a:t>
            </a: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●移行競技種目数の増加に伴う事務業務量の増大</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●今後の地域移行に関する丁寧なヒアリング・意見調整にかかる時間と労力の増加</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●生徒・保護者へのきめ細やかサポート体制の充実</a:t>
            </a:r>
            <a:endParaRPr lang="en-US" altLang="ja-JP" sz="943" dirty="0">
              <a:solidFill>
                <a:prstClr val="black"/>
              </a:solidFill>
              <a:latin typeface="Meiryo UI" panose="020B0604030504040204" pitchFamily="50" charset="-128"/>
              <a:ea typeface="Meiryo UI" panose="020B0604030504040204" pitchFamily="50" charset="-128"/>
            </a:endParaRPr>
          </a:p>
        </p:txBody>
      </p:sp>
      <p:sp>
        <p:nvSpPr>
          <p:cNvPr id="35" name="加算記号 34">
            <a:extLst>
              <a:ext uri="{FF2B5EF4-FFF2-40B4-BE49-F238E27FC236}">
                <a16:creationId xmlns:a16="http://schemas.microsoft.com/office/drawing/2014/main" id="{DB0C21F2-B1A3-4AA3-A9BC-C717C2C2327E}"/>
              </a:ext>
            </a:extLst>
          </p:cNvPr>
          <p:cNvSpPr/>
          <p:nvPr/>
        </p:nvSpPr>
        <p:spPr>
          <a:xfrm>
            <a:off x="3035576" y="2880831"/>
            <a:ext cx="339528" cy="339528"/>
          </a:xfrm>
          <a:prstGeom prst="mathPlus">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431191"/>
            <a:endParaRPr lang="ja-JP" altLang="en-US" sz="1697">
              <a:solidFill>
                <a:prstClr val="black"/>
              </a:solidFill>
              <a:latin typeface="Calibri" panose="020F0502020204030204"/>
              <a:ea typeface="游ゴシック" panose="020B0400000000000000" pitchFamily="50" charset="-128"/>
            </a:endParaRPr>
          </a:p>
        </p:txBody>
      </p:sp>
      <p:pic>
        <p:nvPicPr>
          <p:cNvPr id="36" name="図 35">
            <a:extLst>
              <a:ext uri="{FF2B5EF4-FFF2-40B4-BE49-F238E27FC236}">
                <a16:creationId xmlns:a16="http://schemas.microsoft.com/office/drawing/2014/main" id="{A0C846FD-B459-4F64-A19C-DE71BE853D9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3845483" y="3095931"/>
            <a:ext cx="1012663" cy="305575"/>
          </a:xfrm>
          <a:prstGeom prst="rect">
            <a:avLst/>
          </a:prstGeom>
        </p:spPr>
      </p:pic>
      <p:sp>
        <p:nvSpPr>
          <p:cNvPr id="37" name="角丸四角形 11">
            <a:extLst>
              <a:ext uri="{FF2B5EF4-FFF2-40B4-BE49-F238E27FC236}">
                <a16:creationId xmlns:a16="http://schemas.microsoft.com/office/drawing/2014/main" id="{E1DC4CC7-894D-4BF5-97FC-DE5A64ED0C5F}"/>
              </a:ext>
            </a:extLst>
          </p:cNvPr>
          <p:cNvSpPr/>
          <p:nvPr/>
        </p:nvSpPr>
        <p:spPr>
          <a:xfrm>
            <a:off x="5404275" y="2200850"/>
            <a:ext cx="4515721" cy="3852143"/>
          </a:xfrm>
          <a:prstGeom prst="roundRect">
            <a:avLst>
              <a:gd name="adj" fmla="val 2569"/>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431191">
              <a:defRPr/>
            </a:pPr>
            <a:endParaRPr lang="ja-JP" altLang="en-US" sz="1697">
              <a:solidFill>
                <a:prstClr val="black"/>
              </a:solidFill>
              <a:latin typeface="Calibri" panose="020F0502020204030204"/>
              <a:ea typeface="游ゴシック" panose="020B0400000000000000" pitchFamily="50" charset="-128"/>
            </a:endParaRPr>
          </a:p>
        </p:txBody>
      </p:sp>
      <p:pic>
        <p:nvPicPr>
          <p:cNvPr id="38" name="図 37">
            <a:extLst>
              <a:ext uri="{FF2B5EF4-FFF2-40B4-BE49-F238E27FC236}">
                <a16:creationId xmlns:a16="http://schemas.microsoft.com/office/drawing/2014/main" id="{5EC5AEE7-66B2-41BE-8FB2-EB9A181F3DBE}"/>
              </a:ext>
            </a:extLst>
          </p:cNvPr>
          <p:cNvPicPr>
            <a:picLocks noChangeAspect="1"/>
          </p:cNvPicPr>
          <p:nvPr/>
        </p:nvPicPr>
        <p:blipFill>
          <a:blip r:embed="rId12">
            <a:clrChange>
              <a:clrFrom>
                <a:srgbClr val="F4F4F4"/>
              </a:clrFrom>
              <a:clrTo>
                <a:srgbClr val="F4F4F4">
                  <a:alpha val="0"/>
                </a:srgbClr>
              </a:clrTo>
            </a:clrChange>
          </a:blip>
          <a:stretch>
            <a:fillRect/>
          </a:stretch>
        </p:blipFill>
        <p:spPr>
          <a:xfrm>
            <a:off x="7162840" y="2329534"/>
            <a:ext cx="1193251" cy="611151"/>
          </a:xfrm>
          <a:prstGeom prst="rect">
            <a:avLst/>
          </a:prstGeom>
        </p:spPr>
      </p:pic>
      <p:pic>
        <p:nvPicPr>
          <p:cNvPr id="39" name="図 38">
            <a:extLst>
              <a:ext uri="{FF2B5EF4-FFF2-40B4-BE49-F238E27FC236}">
                <a16:creationId xmlns:a16="http://schemas.microsoft.com/office/drawing/2014/main" id="{63CF60EF-02E6-4714-8A89-CA935F561B49}"/>
              </a:ext>
            </a:extLst>
          </p:cNvPr>
          <p:cNvPicPr>
            <a:picLocks noChangeAspect="1"/>
          </p:cNvPicPr>
          <p:nvPr/>
        </p:nvPicPr>
        <p:blipFill>
          <a:blip r:embed="rId13">
            <a:clrChange>
              <a:clrFrom>
                <a:srgbClr val="F2F2F2"/>
              </a:clrFrom>
              <a:clrTo>
                <a:srgbClr val="F2F2F2">
                  <a:alpha val="0"/>
                </a:srgbClr>
              </a:clrTo>
            </a:clrChange>
          </a:blip>
          <a:stretch>
            <a:fillRect/>
          </a:stretch>
        </p:blipFill>
        <p:spPr>
          <a:xfrm>
            <a:off x="7784075" y="3159762"/>
            <a:ext cx="593449" cy="611151"/>
          </a:xfrm>
          <a:prstGeom prst="rect">
            <a:avLst/>
          </a:prstGeom>
        </p:spPr>
      </p:pic>
      <p:pic>
        <p:nvPicPr>
          <p:cNvPr id="41" name="図 40">
            <a:extLst>
              <a:ext uri="{FF2B5EF4-FFF2-40B4-BE49-F238E27FC236}">
                <a16:creationId xmlns:a16="http://schemas.microsoft.com/office/drawing/2014/main" id="{A82BDB72-5D74-4250-8A74-231519DAF7C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52590" y="2346585"/>
            <a:ext cx="1077861" cy="679055"/>
          </a:xfrm>
          <a:prstGeom prst="rect">
            <a:avLst/>
          </a:prstGeom>
        </p:spPr>
      </p:pic>
      <p:pic>
        <p:nvPicPr>
          <p:cNvPr id="42" name="図 41">
            <a:extLst>
              <a:ext uri="{FF2B5EF4-FFF2-40B4-BE49-F238E27FC236}">
                <a16:creationId xmlns:a16="http://schemas.microsoft.com/office/drawing/2014/main" id="{237C1A44-3A4C-43C3-B821-D69F2A9C656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91631" y="2348249"/>
            <a:ext cx="1285272" cy="1018584"/>
          </a:xfrm>
          <a:prstGeom prst="rect">
            <a:avLst/>
          </a:prstGeom>
          <a:ln>
            <a:noFill/>
          </a:ln>
          <a:effectLst>
            <a:outerShdw blurRad="292100" dist="139700" dir="2700000" algn="tl" rotWithShape="0">
              <a:srgbClr val="333333">
                <a:alpha val="65000"/>
              </a:srgbClr>
            </a:outerShdw>
          </a:effectLst>
        </p:spPr>
      </p:pic>
      <p:pic>
        <p:nvPicPr>
          <p:cNvPr id="43" name="図 42">
            <a:extLst>
              <a:ext uri="{FF2B5EF4-FFF2-40B4-BE49-F238E27FC236}">
                <a16:creationId xmlns:a16="http://schemas.microsoft.com/office/drawing/2014/main" id="{486CAA11-B11B-4FDF-A079-DBDE2B9A7B91}"/>
              </a:ext>
            </a:extLst>
          </p:cNvPr>
          <p:cNvPicPr>
            <a:picLocks noChangeAspect="1"/>
          </p:cNvPicPr>
          <p:nvPr/>
        </p:nvPicPr>
        <p:blipFill>
          <a:blip r:embed="rId16">
            <a:clrChange>
              <a:clrFrom>
                <a:srgbClr val="F8F8F8"/>
              </a:clrFrom>
              <a:clrTo>
                <a:srgbClr val="F8F8F8">
                  <a:alpha val="0"/>
                </a:srgbClr>
              </a:clrTo>
            </a:clrChange>
          </a:blip>
          <a:stretch>
            <a:fillRect/>
          </a:stretch>
        </p:blipFill>
        <p:spPr>
          <a:xfrm>
            <a:off x="6569532" y="2744266"/>
            <a:ext cx="286712" cy="645103"/>
          </a:xfrm>
          <a:prstGeom prst="rect">
            <a:avLst/>
          </a:prstGeom>
        </p:spPr>
      </p:pic>
      <p:sp>
        <p:nvSpPr>
          <p:cNvPr id="44" name="テキスト ボックス 43">
            <a:extLst>
              <a:ext uri="{FF2B5EF4-FFF2-40B4-BE49-F238E27FC236}">
                <a16:creationId xmlns:a16="http://schemas.microsoft.com/office/drawing/2014/main" id="{8B1FA00A-FD63-4B6B-B253-5F82B542D0A7}"/>
              </a:ext>
            </a:extLst>
          </p:cNvPr>
          <p:cNvSpPr txBox="1"/>
          <p:nvPr/>
        </p:nvSpPr>
        <p:spPr>
          <a:xfrm>
            <a:off x="8767322" y="2967798"/>
            <a:ext cx="1071127" cy="397032"/>
          </a:xfrm>
          <a:prstGeom prst="rect">
            <a:avLst/>
          </a:prstGeom>
          <a:noFill/>
        </p:spPr>
        <p:txBody>
          <a:bodyPr wrap="none" rtlCol="0">
            <a:spAutoFit/>
          </a:bodyPr>
          <a:lstStyle/>
          <a:p>
            <a:pPr defTabSz="431191">
              <a:defRPr/>
            </a:pPr>
            <a:r>
              <a:rPr lang="ja-JP" altLang="en-US" sz="990" b="1" dirty="0">
                <a:solidFill>
                  <a:prstClr val="black"/>
                </a:solidFill>
                <a:latin typeface="Meiryo UI" panose="020B0604030504040204" pitchFamily="50" charset="-128"/>
                <a:ea typeface="Meiryo UI" panose="020B0604030504040204" pitchFamily="50" charset="-128"/>
              </a:rPr>
              <a:t>大東市立中学校</a:t>
            </a:r>
            <a:endParaRPr lang="en-US" altLang="ja-JP" sz="990" b="1" dirty="0">
              <a:solidFill>
                <a:prstClr val="black"/>
              </a:solidFill>
              <a:latin typeface="Meiryo UI" panose="020B0604030504040204" pitchFamily="50" charset="-128"/>
              <a:ea typeface="Meiryo UI" panose="020B0604030504040204" pitchFamily="50" charset="-128"/>
            </a:endParaRPr>
          </a:p>
          <a:p>
            <a:pPr algn="ctr" defTabSz="431191">
              <a:defRPr/>
            </a:pPr>
            <a:r>
              <a:rPr lang="ja-JP" altLang="en-US" sz="990" b="1" dirty="0">
                <a:solidFill>
                  <a:prstClr val="black"/>
                </a:solidFill>
                <a:latin typeface="Meiryo UI" panose="020B0604030504040204" pitchFamily="50" charset="-128"/>
                <a:ea typeface="Meiryo UI" panose="020B0604030504040204" pitchFamily="50" charset="-128"/>
              </a:rPr>
              <a:t>８校</a:t>
            </a:r>
          </a:p>
        </p:txBody>
      </p:sp>
      <p:sp>
        <p:nvSpPr>
          <p:cNvPr id="45" name="四角形: 角を丸くする 44">
            <a:extLst>
              <a:ext uri="{FF2B5EF4-FFF2-40B4-BE49-F238E27FC236}">
                <a16:creationId xmlns:a16="http://schemas.microsoft.com/office/drawing/2014/main" id="{E5292AEF-7548-4094-91BA-A61165B2C8E9}"/>
              </a:ext>
            </a:extLst>
          </p:cNvPr>
          <p:cNvSpPr/>
          <p:nvPr/>
        </p:nvSpPr>
        <p:spPr>
          <a:xfrm>
            <a:off x="8700845" y="2330315"/>
            <a:ext cx="1188348" cy="1392064"/>
          </a:xfrm>
          <a:prstGeom prst="roundRect">
            <a:avLst>
              <a:gd name="adj" fmla="val 2557"/>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white"/>
              </a:solidFill>
              <a:latin typeface="Calibri" panose="020F0502020204030204"/>
              <a:ea typeface="游ゴシック" panose="020B0400000000000000" pitchFamily="50" charset="-128"/>
            </a:endParaRPr>
          </a:p>
        </p:txBody>
      </p:sp>
      <p:sp>
        <p:nvSpPr>
          <p:cNvPr id="46" name="右矢印吹き出し 85">
            <a:extLst>
              <a:ext uri="{FF2B5EF4-FFF2-40B4-BE49-F238E27FC236}">
                <a16:creationId xmlns:a16="http://schemas.microsoft.com/office/drawing/2014/main" id="{CE9ED17B-6256-4E2D-BA3A-8F25FF72029C}"/>
              </a:ext>
            </a:extLst>
          </p:cNvPr>
          <p:cNvSpPr/>
          <p:nvPr/>
        </p:nvSpPr>
        <p:spPr>
          <a:xfrm flipH="1">
            <a:off x="8328922" y="3335130"/>
            <a:ext cx="1449224" cy="286320"/>
          </a:xfrm>
          <a:prstGeom prst="rightArrowCallout">
            <a:avLst>
              <a:gd name="adj1" fmla="val 37908"/>
              <a:gd name="adj2" fmla="val 49042"/>
              <a:gd name="adj3" fmla="val 53346"/>
              <a:gd name="adj4" fmla="val 64887"/>
            </a:avLst>
          </a:prstGeom>
        </p:spPr>
        <p:style>
          <a:lnRef idx="1">
            <a:schemeClr val="accent4"/>
          </a:lnRef>
          <a:fillRef idx="2">
            <a:schemeClr val="accent4"/>
          </a:fillRef>
          <a:effectRef idx="1">
            <a:schemeClr val="accent4"/>
          </a:effectRef>
          <a:fontRef idx="minor">
            <a:schemeClr val="dk1"/>
          </a:fontRef>
        </p:style>
        <p:txBody>
          <a:bodyPr rtlCol="0" anchor="ctr"/>
          <a:lstStyle/>
          <a:p>
            <a:pPr algn="ctr" defTabSz="308001">
              <a:defRPr/>
            </a:pPr>
            <a:r>
              <a:rPr lang="ja-JP" altLang="en-US" sz="943" dirty="0">
                <a:solidFill>
                  <a:prstClr val="black"/>
                </a:solidFill>
                <a:latin typeface="Meiryo UI" panose="020B0604030504040204" pitchFamily="50" charset="-128"/>
                <a:ea typeface="Meiryo UI" panose="020B0604030504040204" pitchFamily="50" charset="-128"/>
              </a:rPr>
              <a:t>休日の部活動</a:t>
            </a:r>
          </a:p>
        </p:txBody>
      </p:sp>
      <p:pic>
        <p:nvPicPr>
          <p:cNvPr id="47" name="図 46">
            <a:extLst>
              <a:ext uri="{FF2B5EF4-FFF2-40B4-BE49-F238E27FC236}">
                <a16:creationId xmlns:a16="http://schemas.microsoft.com/office/drawing/2014/main" id="{B9A8DAFB-63EF-4689-B4FE-0C2188C332F6}"/>
              </a:ext>
            </a:extLst>
          </p:cNvPr>
          <p:cNvPicPr>
            <a:picLocks noChangeAspect="1"/>
          </p:cNvPicPr>
          <p:nvPr/>
        </p:nvPicPr>
        <p:blipFill rotWithShape="1">
          <a:blip r:embed="rId4"/>
          <a:srcRect l="5866" t="6217" r="1320"/>
          <a:stretch/>
        </p:blipFill>
        <p:spPr>
          <a:xfrm>
            <a:off x="5460559" y="2330316"/>
            <a:ext cx="417008" cy="407433"/>
          </a:xfrm>
          <a:prstGeom prst="rect">
            <a:avLst/>
          </a:prstGeom>
        </p:spPr>
      </p:pic>
      <p:pic>
        <p:nvPicPr>
          <p:cNvPr id="48" name="図 47">
            <a:extLst>
              <a:ext uri="{FF2B5EF4-FFF2-40B4-BE49-F238E27FC236}">
                <a16:creationId xmlns:a16="http://schemas.microsoft.com/office/drawing/2014/main" id="{5470BFF0-229B-49F2-B39B-660A6CD8AE5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518459" y="2781405"/>
            <a:ext cx="695371" cy="577197"/>
          </a:xfrm>
          <a:prstGeom prst="rect">
            <a:avLst/>
          </a:prstGeom>
        </p:spPr>
      </p:pic>
      <p:pic>
        <p:nvPicPr>
          <p:cNvPr id="49" name="図 48">
            <a:extLst>
              <a:ext uri="{FF2B5EF4-FFF2-40B4-BE49-F238E27FC236}">
                <a16:creationId xmlns:a16="http://schemas.microsoft.com/office/drawing/2014/main" id="{7F8CBFE6-7390-48F1-8E57-D7F9D399274D}"/>
              </a:ext>
            </a:extLst>
          </p:cNvPr>
          <p:cNvPicPr>
            <a:picLocks noChangeAspect="1"/>
          </p:cNvPicPr>
          <p:nvPr/>
        </p:nvPicPr>
        <p:blipFill rotWithShape="1">
          <a:blip r:embed="rId6"/>
          <a:srcRect l="8937" t="9257" b="5975"/>
          <a:stretch/>
        </p:blipFill>
        <p:spPr>
          <a:xfrm>
            <a:off x="6564762" y="2343113"/>
            <a:ext cx="289900" cy="407433"/>
          </a:xfrm>
          <a:prstGeom prst="rect">
            <a:avLst/>
          </a:prstGeom>
        </p:spPr>
      </p:pic>
      <p:sp>
        <p:nvSpPr>
          <p:cNvPr id="50" name="テキスト ボックス 49">
            <a:extLst>
              <a:ext uri="{FF2B5EF4-FFF2-40B4-BE49-F238E27FC236}">
                <a16:creationId xmlns:a16="http://schemas.microsoft.com/office/drawing/2014/main" id="{0865996B-4F07-4B1F-9689-6D9F2B9CB454}"/>
              </a:ext>
            </a:extLst>
          </p:cNvPr>
          <p:cNvSpPr txBox="1"/>
          <p:nvPr/>
        </p:nvSpPr>
        <p:spPr>
          <a:xfrm>
            <a:off x="5487174" y="3410488"/>
            <a:ext cx="1433406" cy="244682"/>
          </a:xfrm>
          <a:prstGeom prst="rect">
            <a:avLst/>
          </a:prstGeom>
          <a:noFill/>
        </p:spPr>
        <p:txBody>
          <a:bodyPr wrap="none" rtlCol="0">
            <a:spAutoFit/>
          </a:bodyPr>
          <a:lstStyle/>
          <a:p>
            <a:pPr defTabSz="431191">
              <a:defRPr/>
            </a:pPr>
            <a:r>
              <a:rPr lang="ja-JP" altLang="en-US" sz="990" b="1" dirty="0">
                <a:solidFill>
                  <a:prstClr val="black"/>
                </a:solidFill>
                <a:latin typeface="Meiryo UI" panose="020B0604030504040204" pitchFamily="50" charset="-128"/>
                <a:ea typeface="Meiryo UI" panose="020B0604030504040204" pitchFamily="50" charset="-128"/>
              </a:rPr>
              <a:t>バスケットボールスクール</a:t>
            </a:r>
          </a:p>
        </p:txBody>
      </p:sp>
      <p:sp>
        <p:nvSpPr>
          <p:cNvPr id="51" name="テキスト ボックス 50">
            <a:extLst>
              <a:ext uri="{FF2B5EF4-FFF2-40B4-BE49-F238E27FC236}">
                <a16:creationId xmlns:a16="http://schemas.microsoft.com/office/drawing/2014/main" id="{C23142DF-40C5-4382-B447-347500E6638D}"/>
              </a:ext>
            </a:extLst>
          </p:cNvPr>
          <p:cNvSpPr txBox="1"/>
          <p:nvPr/>
        </p:nvSpPr>
        <p:spPr>
          <a:xfrm>
            <a:off x="6839254" y="2314350"/>
            <a:ext cx="564578" cy="244682"/>
          </a:xfrm>
          <a:prstGeom prst="rect">
            <a:avLst/>
          </a:prstGeom>
          <a:noFill/>
        </p:spPr>
        <p:txBody>
          <a:bodyPr wrap="none" rtlCol="0">
            <a:spAutoFit/>
          </a:bodyPr>
          <a:lstStyle/>
          <a:p>
            <a:pPr defTabSz="431191">
              <a:defRPr/>
            </a:pPr>
            <a:r>
              <a:rPr lang="ja-JP" altLang="en-US" sz="990" b="1" dirty="0">
                <a:solidFill>
                  <a:prstClr val="black"/>
                </a:solidFill>
                <a:latin typeface="Meiryo UI" panose="020B0604030504040204" pitchFamily="50" charset="-128"/>
                <a:ea typeface="Meiryo UI" panose="020B0604030504040204" pitchFamily="50" charset="-128"/>
              </a:rPr>
              <a:t>水泳部</a:t>
            </a:r>
          </a:p>
        </p:txBody>
      </p:sp>
      <p:pic>
        <p:nvPicPr>
          <p:cNvPr id="52" name="図 51">
            <a:extLst>
              <a:ext uri="{FF2B5EF4-FFF2-40B4-BE49-F238E27FC236}">
                <a16:creationId xmlns:a16="http://schemas.microsoft.com/office/drawing/2014/main" id="{1175A241-0D7A-414B-B009-FE0F60858689}"/>
              </a:ext>
            </a:extLst>
          </p:cNvPr>
          <p:cNvPicPr>
            <a:picLocks noChangeAspect="1"/>
          </p:cNvPicPr>
          <p:nvPr/>
        </p:nvPicPr>
        <p:blipFill>
          <a:blip r:embed="rId13">
            <a:clrChange>
              <a:clrFrom>
                <a:srgbClr val="F2F2F2"/>
              </a:clrFrom>
              <a:clrTo>
                <a:srgbClr val="F2F2F2">
                  <a:alpha val="0"/>
                </a:srgbClr>
              </a:clrTo>
            </a:clrChange>
          </a:blip>
          <a:stretch>
            <a:fillRect/>
          </a:stretch>
        </p:blipFill>
        <p:spPr>
          <a:xfrm flipH="1">
            <a:off x="7457784" y="3183649"/>
            <a:ext cx="593449" cy="611151"/>
          </a:xfrm>
          <a:prstGeom prst="rect">
            <a:avLst/>
          </a:prstGeom>
        </p:spPr>
      </p:pic>
      <p:sp>
        <p:nvSpPr>
          <p:cNvPr id="53" name="テキスト ボックス 52">
            <a:extLst>
              <a:ext uri="{FF2B5EF4-FFF2-40B4-BE49-F238E27FC236}">
                <a16:creationId xmlns:a16="http://schemas.microsoft.com/office/drawing/2014/main" id="{CAF64201-6689-47DA-8DF5-B1FCA7EA5875}"/>
              </a:ext>
            </a:extLst>
          </p:cNvPr>
          <p:cNvSpPr txBox="1"/>
          <p:nvPr/>
        </p:nvSpPr>
        <p:spPr>
          <a:xfrm>
            <a:off x="6688377" y="3733120"/>
            <a:ext cx="1896673" cy="244682"/>
          </a:xfrm>
          <a:prstGeom prst="rect">
            <a:avLst/>
          </a:prstGeom>
          <a:noFill/>
        </p:spPr>
        <p:txBody>
          <a:bodyPr wrap="none" rtlCol="0">
            <a:spAutoFit/>
          </a:bodyPr>
          <a:lstStyle/>
          <a:p>
            <a:pPr defTabSz="431191">
              <a:defRPr/>
            </a:pPr>
            <a:r>
              <a:rPr lang="ja-JP" altLang="en-US" sz="990" b="1" dirty="0">
                <a:solidFill>
                  <a:prstClr val="black"/>
                </a:solidFill>
                <a:latin typeface="Meiryo UI" panose="020B0604030504040204" pitchFamily="50" charset="-128"/>
                <a:ea typeface="Meiryo UI" panose="020B0604030504040204" pitchFamily="50" charset="-128"/>
              </a:rPr>
              <a:t>剣道部（大東剣東・大東剣西）</a:t>
            </a:r>
          </a:p>
        </p:txBody>
      </p:sp>
      <p:sp>
        <p:nvSpPr>
          <p:cNvPr id="54" name="正方形/長方形 53">
            <a:extLst>
              <a:ext uri="{FF2B5EF4-FFF2-40B4-BE49-F238E27FC236}">
                <a16:creationId xmlns:a16="http://schemas.microsoft.com/office/drawing/2014/main" id="{2350C234-479F-49BC-AC39-97D661CCEC3A}"/>
              </a:ext>
            </a:extLst>
          </p:cNvPr>
          <p:cNvSpPr/>
          <p:nvPr/>
        </p:nvSpPr>
        <p:spPr>
          <a:xfrm>
            <a:off x="5487176" y="4061993"/>
            <a:ext cx="4402019" cy="1124988"/>
          </a:xfrm>
          <a:prstGeom prst="rect">
            <a:avLst/>
          </a:prstGeom>
        </p:spPr>
        <p:txBody>
          <a:bodyPr wrap="square">
            <a:spAutoFit/>
          </a:bodyPr>
          <a:lstStyle/>
          <a:p>
            <a:pPr defTabSz="308001">
              <a:defRPr/>
            </a:pPr>
            <a:r>
              <a:rPr lang="en-US" altLang="ja-JP" sz="943" dirty="0">
                <a:solidFill>
                  <a:prstClr val="black"/>
                </a:solidFill>
                <a:latin typeface="Meiryo UI" panose="020B0604030504040204" pitchFamily="50" charset="-128"/>
                <a:ea typeface="Meiryo UI" panose="020B0604030504040204" pitchFamily="50" charset="-128"/>
              </a:rPr>
              <a:t>【</a:t>
            </a:r>
            <a:r>
              <a:rPr lang="ja-JP" altLang="en-US" sz="943" dirty="0">
                <a:solidFill>
                  <a:prstClr val="black"/>
                </a:solidFill>
                <a:latin typeface="Meiryo UI" panose="020B0604030504040204" pitchFamily="50" charset="-128"/>
                <a:ea typeface="Meiryo UI" panose="020B0604030504040204" pitchFamily="50" charset="-128"/>
              </a:rPr>
              <a:t>活動概要</a:t>
            </a:r>
            <a:r>
              <a:rPr lang="en-US" altLang="ja-JP" sz="943" dirty="0">
                <a:solidFill>
                  <a:prstClr val="black"/>
                </a:solidFill>
                <a:latin typeface="Meiryo UI" panose="020B0604030504040204" pitchFamily="50" charset="-128"/>
                <a:ea typeface="Meiryo UI" panose="020B0604030504040204" pitchFamily="50" charset="-128"/>
              </a:rPr>
              <a:t>】</a:t>
            </a: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●全校で平日は学校部活動を継続</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endParaRPr lang="en-US" altLang="ja-JP" sz="110"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●令和５年度より剣道部の休日部活動を地域へ移行、東西４校ずつ２チームを編成</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●令和６年度より水泳部の休日部活動を地域へ移行、学校施設や近隣の水泳施設を</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　利活用した活動を実施</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●令和６年度よりバスケットボールスクールを新設、市内府立高校を活動場所とし、市内</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　にある大学から指導者を派遣</a:t>
            </a:r>
            <a:endParaRPr lang="en-US" altLang="ja-JP" sz="943" dirty="0">
              <a:solidFill>
                <a:prstClr val="black"/>
              </a:solidFill>
              <a:latin typeface="Meiryo UI" panose="020B0604030504040204" pitchFamily="50" charset="-128"/>
              <a:ea typeface="Meiryo UI" panose="020B0604030504040204" pitchFamily="50" charset="-128"/>
            </a:endParaRPr>
          </a:p>
        </p:txBody>
      </p:sp>
      <p:sp>
        <p:nvSpPr>
          <p:cNvPr id="55" name="正方形/長方形 54">
            <a:extLst>
              <a:ext uri="{FF2B5EF4-FFF2-40B4-BE49-F238E27FC236}">
                <a16:creationId xmlns:a16="http://schemas.microsoft.com/office/drawing/2014/main" id="{CD60A254-196A-4FB5-B074-3023F93C4CAC}"/>
              </a:ext>
            </a:extLst>
          </p:cNvPr>
          <p:cNvSpPr/>
          <p:nvPr/>
        </p:nvSpPr>
        <p:spPr>
          <a:xfrm>
            <a:off x="5694665" y="3555812"/>
            <a:ext cx="1010213" cy="324448"/>
          </a:xfrm>
          <a:prstGeom prst="rect">
            <a:avLst/>
          </a:prstGeom>
          <a:noFill/>
        </p:spPr>
        <p:txBody>
          <a:bodyPr wrap="none">
            <a:spAutoFit/>
          </a:bodyPr>
          <a:lstStyle/>
          <a:p>
            <a:pPr defTabSz="308001">
              <a:defRPr/>
            </a:pPr>
            <a:r>
              <a:rPr lang="ja-JP" altLang="en-US" sz="754" b="1" dirty="0">
                <a:solidFill>
                  <a:prstClr val="black"/>
                </a:solidFill>
                <a:latin typeface="Meiryo UI" panose="020B0604030504040204" pitchFamily="50" charset="-128"/>
                <a:ea typeface="Meiryo UI" panose="020B0604030504040204" pitchFamily="50" charset="-128"/>
              </a:rPr>
              <a:t>≪休日の活動場所≫</a:t>
            </a:r>
            <a:endParaRPr lang="en-US" altLang="ja-JP" sz="754" b="1" dirty="0">
              <a:solidFill>
                <a:prstClr val="black"/>
              </a:solidFill>
              <a:latin typeface="Meiryo UI" panose="020B0604030504040204" pitchFamily="50" charset="-128"/>
              <a:ea typeface="Meiryo UI" panose="020B0604030504040204" pitchFamily="50" charset="-128"/>
            </a:endParaRPr>
          </a:p>
          <a:p>
            <a:pPr algn="ctr" defTabSz="308001">
              <a:defRPr/>
            </a:pPr>
            <a:r>
              <a:rPr lang="ja-JP" altLang="en-US" sz="754" b="1" dirty="0">
                <a:solidFill>
                  <a:prstClr val="black"/>
                </a:solidFill>
                <a:latin typeface="Meiryo UI" panose="020B0604030504040204" pitchFamily="50" charset="-128"/>
                <a:ea typeface="Meiryo UI" panose="020B0604030504040204" pitchFamily="50" charset="-128"/>
              </a:rPr>
              <a:t>府立野崎高校</a:t>
            </a:r>
            <a:endParaRPr lang="en-US" altLang="ja-JP" sz="754" b="1" dirty="0">
              <a:solidFill>
                <a:prstClr val="black"/>
              </a:solidFill>
              <a:latin typeface="Meiryo UI" panose="020B0604030504040204" pitchFamily="50" charset="-128"/>
              <a:ea typeface="Meiryo UI" panose="020B0604030504040204" pitchFamily="50" charset="-128"/>
            </a:endParaRPr>
          </a:p>
        </p:txBody>
      </p:sp>
      <p:sp>
        <p:nvSpPr>
          <p:cNvPr id="56" name="正方形/長方形 55">
            <a:extLst>
              <a:ext uri="{FF2B5EF4-FFF2-40B4-BE49-F238E27FC236}">
                <a16:creationId xmlns:a16="http://schemas.microsoft.com/office/drawing/2014/main" id="{AA90F827-88FF-4183-948D-653D89589C4D}"/>
              </a:ext>
            </a:extLst>
          </p:cNvPr>
          <p:cNvSpPr/>
          <p:nvPr/>
        </p:nvSpPr>
        <p:spPr>
          <a:xfrm>
            <a:off x="6625635" y="3889447"/>
            <a:ext cx="2840842" cy="324448"/>
          </a:xfrm>
          <a:prstGeom prst="rect">
            <a:avLst/>
          </a:prstGeom>
          <a:noFill/>
        </p:spPr>
        <p:txBody>
          <a:bodyPr wrap="none">
            <a:spAutoFit/>
          </a:bodyPr>
          <a:lstStyle/>
          <a:p>
            <a:pPr defTabSz="308001">
              <a:defRPr/>
            </a:pPr>
            <a:r>
              <a:rPr lang="ja-JP" altLang="en-US" sz="754" b="1" dirty="0">
                <a:solidFill>
                  <a:prstClr val="black"/>
                </a:solidFill>
                <a:latin typeface="Meiryo UI" panose="020B0604030504040204" pitchFamily="50" charset="-128"/>
                <a:ea typeface="Meiryo UI" panose="020B0604030504040204" pitchFamily="50" charset="-128"/>
              </a:rPr>
              <a:t>≪休日の活動場所≫</a:t>
            </a:r>
            <a:endParaRPr lang="en-US" altLang="ja-JP" sz="754" b="1" dirty="0">
              <a:solidFill>
                <a:prstClr val="black"/>
              </a:solidFill>
              <a:latin typeface="Meiryo UI" panose="020B0604030504040204" pitchFamily="50" charset="-128"/>
              <a:ea typeface="Meiryo UI" panose="020B0604030504040204" pitchFamily="50" charset="-128"/>
            </a:endParaRPr>
          </a:p>
          <a:p>
            <a:pPr algn="ctr" defTabSz="308001">
              <a:defRPr/>
            </a:pPr>
            <a:r>
              <a:rPr lang="ja-JP" altLang="en-US" sz="754" b="1" dirty="0">
                <a:solidFill>
                  <a:prstClr val="black"/>
                </a:solidFill>
                <a:latin typeface="Meiryo UI" panose="020B0604030504040204" pitchFamily="50" charset="-128"/>
                <a:ea typeface="Meiryo UI" panose="020B0604030504040204" pitchFamily="50" charset="-128"/>
              </a:rPr>
              <a:t>深野中・府立緑風冠高校（剣東）／南郷中・南郷小（剣西）</a:t>
            </a:r>
            <a:endParaRPr lang="en-US" altLang="ja-JP" sz="754" b="1" dirty="0">
              <a:solidFill>
                <a:prstClr val="black"/>
              </a:solidFill>
              <a:latin typeface="Meiryo UI" panose="020B0604030504040204" pitchFamily="50" charset="-128"/>
              <a:ea typeface="Meiryo UI" panose="020B0604030504040204" pitchFamily="50" charset="-128"/>
            </a:endParaRPr>
          </a:p>
        </p:txBody>
      </p:sp>
      <p:sp>
        <p:nvSpPr>
          <p:cNvPr id="57" name="正方形/長方形 56">
            <a:extLst>
              <a:ext uri="{FF2B5EF4-FFF2-40B4-BE49-F238E27FC236}">
                <a16:creationId xmlns:a16="http://schemas.microsoft.com/office/drawing/2014/main" id="{84D8E993-E279-47ED-B2CC-FFD633DEDF11}"/>
              </a:ext>
            </a:extLst>
          </p:cNvPr>
          <p:cNvSpPr/>
          <p:nvPr/>
        </p:nvSpPr>
        <p:spPr>
          <a:xfrm>
            <a:off x="7027029" y="2904136"/>
            <a:ext cx="1646605" cy="324448"/>
          </a:xfrm>
          <a:prstGeom prst="rect">
            <a:avLst/>
          </a:prstGeom>
          <a:noFill/>
        </p:spPr>
        <p:txBody>
          <a:bodyPr wrap="none">
            <a:spAutoFit/>
          </a:bodyPr>
          <a:lstStyle/>
          <a:p>
            <a:pPr defTabSz="308001">
              <a:defRPr/>
            </a:pPr>
            <a:r>
              <a:rPr lang="ja-JP" altLang="en-US" sz="754" b="1" dirty="0">
                <a:solidFill>
                  <a:prstClr val="black"/>
                </a:solidFill>
                <a:latin typeface="Meiryo UI" panose="020B0604030504040204" pitchFamily="50" charset="-128"/>
                <a:ea typeface="Meiryo UI" panose="020B0604030504040204" pitchFamily="50" charset="-128"/>
              </a:rPr>
              <a:t>≪休日の活動場所≫</a:t>
            </a:r>
            <a:endParaRPr lang="en-US" altLang="ja-JP" sz="754" b="1" dirty="0">
              <a:solidFill>
                <a:prstClr val="black"/>
              </a:solidFill>
              <a:latin typeface="Meiryo UI" panose="020B0604030504040204" pitchFamily="50" charset="-128"/>
              <a:ea typeface="Meiryo UI" panose="020B0604030504040204" pitchFamily="50" charset="-128"/>
            </a:endParaRPr>
          </a:p>
          <a:p>
            <a:pPr algn="ctr" defTabSz="308001">
              <a:defRPr/>
            </a:pPr>
            <a:r>
              <a:rPr lang="ja-JP" altLang="en-US" sz="754" b="1" dirty="0">
                <a:solidFill>
                  <a:prstClr val="black"/>
                </a:solidFill>
                <a:latin typeface="Meiryo UI" panose="020B0604030504040204" pitchFamily="50" charset="-128"/>
                <a:ea typeface="Meiryo UI" panose="020B0604030504040204" pitchFamily="50" charset="-128"/>
              </a:rPr>
              <a:t>谷川中／ウェルネススクエア東大阪</a:t>
            </a:r>
            <a:endParaRPr lang="en-US" altLang="ja-JP" sz="754" b="1" dirty="0">
              <a:solidFill>
                <a:prstClr val="black"/>
              </a:solidFill>
              <a:latin typeface="Meiryo UI" panose="020B0604030504040204" pitchFamily="50" charset="-128"/>
              <a:ea typeface="Meiryo UI" panose="020B0604030504040204" pitchFamily="50" charset="-128"/>
            </a:endParaRPr>
          </a:p>
        </p:txBody>
      </p:sp>
      <p:sp>
        <p:nvSpPr>
          <p:cNvPr id="58" name="正方形/長方形 57">
            <a:extLst>
              <a:ext uri="{FF2B5EF4-FFF2-40B4-BE49-F238E27FC236}">
                <a16:creationId xmlns:a16="http://schemas.microsoft.com/office/drawing/2014/main" id="{B1A99439-1796-4F22-8C2E-2F8F1895AAE2}"/>
              </a:ext>
            </a:extLst>
          </p:cNvPr>
          <p:cNvSpPr/>
          <p:nvPr/>
        </p:nvSpPr>
        <p:spPr>
          <a:xfrm>
            <a:off x="5475396" y="5107612"/>
            <a:ext cx="4402019" cy="962956"/>
          </a:xfrm>
          <a:prstGeom prst="rect">
            <a:avLst/>
          </a:prstGeom>
        </p:spPr>
        <p:txBody>
          <a:bodyPr wrap="square">
            <a:spAutoFit/>
          </a:bodyPr>
          <a:lstStyle/>
          <a:p>
            <a:pPr defTabSz="308001">
              <a:defRPr/>
            </a:pPr>
            <a:r>
              <a:rPr lang="en-US" altLang="ja-JP" sz="943" dirty="0">
                <a:solidFill>
                  <a:prstClr val="black"/>
                </a:solidFill>
                <a:latin typeface="Meiryo UI" panose="020B0604030504040204" pitchFamily="50" charset="-128"/>
                <a:ea typeface="Meiryo UI" panose="020B0604030504040204" pitchFamily="50" charset="-128"/>
              </a:rPr>
              <a:t>【</a:t>
            </a:r>
            <a:r>
              <a:rPr lang="ja-JP" altLang="en-US" sz="943" dirty="0">
                <a:solidFill>
                  <a:prstClr val="black"/>
                </a:solidFill>
                <a:latin typeface="Meiryo UI" panose="020B0604030504040204" pitchFamily="50" charset="-128"/>
                <a:ea typeface="Meiryo UI" panose="020B0604030504040204" pitchFamily="50" charset="-128"/>
              </a:rPr>
              <a:t>背　　　景</a:t>
            </a:r>
            <a:r>
              <a:rPr lang="en-US" altLang="ja-JP" sz="943" dirty="0">
                <a:solidFill>
                  <a:prstClr val="black"/>
                </a:solidFill>
                <a:latin typeface="Meiryo UI" panose="020B0604030504040204" pitchFamily="50" charset="-128"/>
                <a:ea typeface="Meiryo UI" panose="020B0604030504040204" pitchFamily="50" charset="-128"/>
              </a:rPr>
              <a:t>】</a:t>
            </a: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●子どもたちの多様なニーズに応えた部活動の在り方の模索の必要性</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●専門的に指導できる顧問教員の不足、教員の負担軽減（剣道部・水泳部）</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●中体連主催大会参加のみを希望する生徒の受け皿の確保（水泳部）</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●学校に当該部活動がない生徒に対する受け皿、部活動を通じた地域の活性化</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　（バスケットボールスクール）</a:t>
            </a:r>
            <a:endParaRPr lang="en-US" altLang="ja-JP" sz="943" dirty="0">
              <a:solidFill>
                <a:prstClr val="black"/>
              </a:solidFill>
              <a:latin typeface="Meiryo UI" panose="020B0604030504040204" pitchFamily="50" charset="-128"/>
              <a:ea typeface="Meiryo UI" panose="020B0604030504040204" pitchFamily="50" charset="-128"/>
            </a:endParaRPr>
          </a:p>
        </p:txBody>
      </p:sp>
      <p:sp>
        <p:nvSpPr>
          <p:cNvPr id="59" name="テキスト ボックス 58">
            <a:extLst>
              <a:ext uri="{FF2B5EF4-FFF2-40B4-BE49-F238E27FC236}">
                <a16:creationId xmlns:a16="http://schemas.microsoft.com/office/drawing/2014/main" id="{7F9D39E0-2BFB-4F7D-B6BB-CB751F6D66D7}"/>
              </a:ext>
            </a:extLst>
          </p:cNvPr>
          <p:cNvSpPr txBox="1"/>
          <p:nvPr/>
        </p:nvSpPr>
        <p:spPr>
          <a:xfrm>
            <a:off x="5418794" y="6155393"/>
            <a:ext cx="1420460" cy="672748"/>
          </a:xfrm>
          <a:prstGeom prst="rect">
            <a:avLst/>
          </a:prstGeom>
          <a:solidFill>
            <a:schemeClr val="bg1"/>
          </a:solidFill>
        </p:spPr>
        <p:txBody>
          <a:bodyPr wrap="square" rtlCol="0">
            <a:spAutoFit/>
          </a:bodyPr>
          <a:lstStyle/>
          <a:p>
            <a:pPr defTabSz="308001">
              <a:defRPr/>
            </a:pPr>
            <a:r>
              <a:rPr lang="ja-JP" altLang="en-US" sz="943" b="1" dirty="0">
                <a:solidFill>
                  <a:srgbClr val="FF0000"/>
                </a:solidFill>
                <a:latin typeface="Meiryo UI" panose="020B0604030504040204" pitchFamily="50" charset="-128"/>
                <a:ea typeface="Meiryo UI" panose="020B0604030504040204" pitchFamily="50" charset="-128"/>
              </a:rPr>
              <a:t>「三クラブ三様」－その１</a:t>
            </a:r>
            <a:endParaRPr lang="en-US" altLang="ja-JP" sz="943" b="1" dirty="0">
              <a:solidFill>
                <a:srgbClr val="FF0000"/>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大会出場を目的とする</a:t>
            </a:r>
            <a:endParaRPr lang="en-US" altLang="ja-JP" sz="943"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地域クラブ活動</a:t>
            </a:r>
            <a:endParaRPr lang="en-US" altLang="ja-JP" sz="943" dirty="0">
              <a:solidFill>
                <a:prstClr val="black"/>
              </a:solidFill>
              <a:latin typeface="Meiryo UI" panose="020B0604030504040204" pitchFamily="50" charset="-128"/>
              <a:ea typeface="Meiryo UI" panose="020B0604030504040204" pitchFamily="50" charset="-128"/>
            </a:endParaRPr>
          </a:p>
          <a:p>
            <a:pPr algn="ctr" defTabSz="308001">
              <a:defRPr/>
            </a:pPr>
            <a:r>
              <a:rPr lang="ja-JP" altLang="en-US" sz="943" dirty="0">
                <a:solidFill>
                  <a:prstClr val="black"/>
                </a:solidFill>
                <a:latin typeface="Meiryo UI" panose="020B0604030504040204" pitchFamily="50" charset="-128"/>
                <a:ea typeface="Meiryo UI" panose="020B0604030504040204" pitchFamily="50" charset="-128"/>
              </a:rPr>
              <a:t>（剣道部の移行）</a:t>
            </a:r>
            <a:endParaRPr lang="en-US" altLang="ja-JP" sz="943" dirty="0">
              <a:solidFill>
                <a:prstClr val="black"/>
              </a:solidFill>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E2970240-B9D0-4B71-A75F-035BD52DB5BA}"/>
              </a:ext>
            </a:extLst>
          </p:cNvPr>
          <p:cNvSpPr txBox="1"/>
          <p:nvPr/>
        </p:nvSpPr>
        <p:spPr>
          <a:xfrm>
            <a:off x="6904252" y="6155392"/>
            <a:ext cx="1459970" cy="672748"/>
          </a:xfrm>
          <a:prstGeom prst="rect">
            <a:avLst/>
          </a:prstGeom>
          <a:solidFill>
            <a:schemeClr val="bg1"/>
          </a:solidFill>
        </p:spPr>
        <p:txBody>
          <a:bodyPr wrap="square" rtlCol="0">
            <a:spAutoFit/>
          </a:bodyPr>
          <a:lstStyle/>
          <a:p>
            <a:pPr defTabSz="308001">
              <a:defRPr/>
            </a:pPr>
            <a:r>
              <a:rPr lang="ja-JP" altLang="en-US" sz="943" b="1" dirty="0">
                <a:solidFill>
                  <a:srgbClr val="FF0000"/>
                </a:solidFill>
                <a:latin typeface="Meiryo UI" panose="020B0604030504040204" pitchFamily="50" charset="-128"/>
                <a:ea typeface="Meiryo UI" panose="020B0604030504040204" pitchFamily="50" charset="-128"/>
              </a:rPr>
              <a:t>「三クラブ三様」－その２</a:t>
            </a:r>
            <a:endParaRPr lang="en-US" altLang="ja-JP" sz="943" b="1" dirty="0">
              <a:solidFill>
                <a:srgbClr val="FF0000"/>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大会出場とレクリエーションを兼備した地域クラブ活動</a:t>
            </a:r>
            <a:endParaRPr lang="en-US" altLang="ja-JP" sz="943" dirty="0">
              <a:solidFill>
                <a:prstClr val="black"/>
              </a:solidFill>
              <a:latin typeface="Meiryo UI" panose="020B0604030504040204" pitchFamily="50" charset="-128"/>
              <a:ea typeface="Meiryo UI" panose="020B0604030504040204" pitchFamily="50" charset="-128"/>
            </a:endParaRPr>
          </a:p>
          <a:p>
            <a:pPr algn="ctr" defTabSz="308001">
              <a:defRPr/>
            </a:pPr>
            <a:r>
              <a:rPr lang="ja-JP" altLang="en-US" sz="943" dirty="0">
                <a:solidFill>
                  <a:prstClr val="black"/>
                </a:solidFill>
                <a:latin typeface="Meiryo UI" panose="020B0604030504040204" pitchFamily="50" charset="-128"/>
                <a:ea typeface="Meiryo UI" panose="020B0604030504040204" pitchFamily="50" charset="-128"/>
              </a:rPr>
              <a:t>（水泳部の移行）</a:t>
            </a:r>
            <a:endParaRPr lang="en-US" altLang="ja-JP" sz="943" dirty="0">
              <a:solidFill>
                <a:prstClr val="black"/>
              </a:solidFill>
              <a:latin typeface="Meiryo UI" panose="020B0604030504040204" pitchFamily="50" charset="-128"/>
              <a:ea typeface="Meiryo UI" panose="020B0604030504040204" pitchFamily="50" charset="-128"/>
            </a:endParaRPr>
          </a:p>
        </p:txBody>
      </p:sp>
      <p:sp>
        <p:nvSpPr>
          <p:cNvPr id="61" name="テキスト ボックス 60">
            <a:extLst>
              <a:ext uri="{FF2B5EF4-FFF2-40B4-BE49-F238E27FC236}">
                <a16:creationId xmlns:a16="http://schemas.microsoft.com/office/drawing/2014/main" id="{0CD8C34B-B6E6-427E-81CD-374B0F493184}"/>
              </a:ext>
            </a:extLst>
          </p:cNvPr>
          <p:cNvSpPr txBox="1"/>
          <p:nvPr/>
        </p:nvSpPr>
        <p:spPr>
          <a:xfrm>
            <a:off x="8429223" y="6155392"/>
            <a:ext cx="1459970" cy="672748"/>
          </a:xfrm>
          <a:prstGeom prst="rect">
            <a:avLst/>
          </a:prstGeom>
          <a:solidFill>
            <a:schemeClr val="bg1"/>
          </a:solidFill>
        </p:spPr>
        <p:txBody>
          <a:bodyPr wrap="square" rtlCol="0">
            <a:spAutoFit/>
          </a:bodyPr>
          <a:lstStyle/>
          <a:p>
            <a:pPr defTabSz="308001">
              <a:defRPr/>
            </a:pPr>
            <a:r>
              <a:rPr lang="ja-JP" altLang="en-US" sz="943" b="1" dirty="0">
                <a:solidFill>
                  <a:srgbClr val="FF0000"/>
                </a:solidFill>
                <a:latin typeface="Meiryo UI" panose="020B0604030504040204" pitchFamily="50" charset="-128"/>
                <a:ea typeface="Meiryo UI" panose="020B0604030504040204" pitchFamily="50" charset="-128"/>
              </a:rPr>
              <a:t>「三クラブ三様」－その３</a:t>
            </a:r>
            <a:endParaRPr lang="en-US" altLang="ja-JP" sz="943" b="1" dirty="0">
              <a:solidFill>
                <a:srgbClr val="FF0000"/>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レクリエーションや個人のスキルアップ活動</a:t>
            </a:r>
            <a:endParaRPr lang="en-US" altLang="ja-JP" sz="943" dirty="0">
              <a:solidFill>
                <a:prstClr val="black"/>
              </a:solidFill>
              <a:latin typeface="Meiryo UI" panose="020B0604030504040204" pitchFamily="50" charset="-128"/>
              <a:ea typeface="Meiryo UI" panose="020B0604030504040204" pitchFamily="50" charset="-128"/>
            </a:endParaRPr>
          </a:p>
          <a:p>
            <a:pPr algn="ctr" defTabSz="308001">
              <a:defRPr/>
            </a:pPr>
            <a:r>
              <a:rPr lang="en-US" altLang="ja-JP" sz="943" dirty="0">
                <a:solidFill>
                  <a:prstClr val="black"/>
                </a:solidFill>
                <a:latin typeface="Meiryo UI" panose="020B0604030504040204" pitchFamily="50" charset="-128"/>
                <a:ea typeface="Meiryo UI" panose="020B0604030504040204" pitchFamily="50" charset="-128"/>
              </a:rPr>
              <a:t>(</a:t>
            </a:r>
            <a:r>
              <a:rPr lang="ja-JP" altLang="en-US" sz="943" dirty="0">
                <a:solidFill>
                  <a:prstClr val="black"/>
                </a:solidFill>
                <a:latin typeface="Meiryo UI" panose="020B0604030504040204" pitchFamily="50" charset="-128"/>
                <a:ea typeface="Meiryo UI" panose="020B0604030504040204" pitchFamily="50" charset="-128"/>
              </a:rPr>
              <a:t>バスケットボールスクール</a:t>
            </a:r>
            <a:r>
              <a:rPr lang="en-US" altLang="ja-JP" sz="943" dirty="0">
                <a:solidFill>
                  <a:prstClr val="black"/>
                </a:solidFill>
                <a:latin typeface="Meiryo UI" panose="020B0604030504040204" pitchFamily="50" charset="-128"/>
                <a:ea typeface="Meiryo UI" panose="020B0604030504040204" pitchFamily="50" charset="-128"/>
              </a:rPr>
              <a:t>)</a:t>
            </a:r>
          </a:p>
        </p:txBody>
      </p:sp>
      <p:pic>
        <p:nvPicPr>
          <p:cNvPr id="62" name="図 61">
            <a:extLst>
              <a:ext uri="{FF2B5EF4-FFF2-40B4-BE49-F238E27FC236}">
                <a16:creationId xmlns:a16="http://schemas.microsoft.com/office/drawing/2014/main" id="{49B3EA2D-9D78-4960-AB17-F94024094524}"/>
              </a:ext>
            </a:extLst>
          </p:cNvPr>
          <p:cNvPicPr>
            <a:picLocks noChangeAspect="1"/>
          </p:cNvPicPr>
          <p:nvPr/>
        </p:nvPicPr>
        <p:blipFill>
          <a:blip r:embed="rId5"/>
          <a:stretch>
            <a:fillRect/>
          </a:stretch>
        </p:blipFill>
        <p:spPr>
          <a:xfrm>
            <a:off x="7049371" y="3378257"/>
            <a:ext cx="421325" cy="407433"/>
          </a:xfrm>
          <a:prstGeom prst="rect">
            <a:avLst/>
          </a:prstGeom>
        </p:spPr>
      </p:pic>
      <p:sp>
        <p:nvSpPr>
          <p:cNvPr id="63" name="テキスト ボックス 62">
            <a:extLst>
              <a:ext uri="{FF2B5EF4-FFF2-40B4-BE49-F238E27FC236}">
                <a16:creationId xmlns:a16="http://schemas.microsoft.com/office/drawing/2014/main" id="{7C101813-E5D1-4C19-821D-45B5453807D9}"/>
              </a:ext>
            </a:extLst>
          </p:cNvPr>
          <p:cNvSpPr txBox="1"/>
          <p:nvPr/>
        </p:nvSpPr>
        <p:spPr>
          <a:xfrm>
            <a:off x="6002357" y="6906596"/>
            <a:ext cx="4068743" cy="228076"/>
          </a:xfrm>
          <a:prstGeom prst="rect">
            <a:avLst/>
          </a:prstGeom>
          <a:noFill/>
        </p:spPr>
        <p:txBody>
          <a:bodyPr wrap="none" rtlCol="0">
            <a:spAutoFit/>
          </a:bodyPr>
          <a:lstStyle/>
          <a:p>
            <a:pPr defTabSz="504200"/>
            <a:r>
              <a:rPr lang="en-US" altLang="ja-JP" sz="882" dirty="0">
                <a:solidFill>
                  <a:prstClr val="black"/>
                </a:solidFill>
                <a:latin typeface="Meiryo UI" panose="020B0604030504040204" pitchFamily="50" charset="-128"/>
                <a:ea typeface="Meiryo UI" panose="020B0604030504040204" pitchFamily="50" charset="-128"/>
              </a:rPr>
              <a:t>※</a:t>
            </a:r>
            <a:r>
              <a:rPr lang="ja-JP" altLang="en-US" sz="882" dirty="0">
                <a:solidFill>
                  <a:prstClr val="black"/>
                </a:solidFill>
                <a:latin typeface="Meiryo UI" panose="020B0604030504040204" pitchFamily="50" charset="-128"/>
                <a:ea typeface="Meiryo UI" panose="020B0604030504040204" pitchFamily="50" charset="-128"/>
              </a:rPr>
              <a:t>令和５年度末時点で作成したものであり、今後、内容が変更される場合があります。</a:t>
            </a:r>
          </a:p>
        </p:txBody>
      </p:sp>
      <p:sp>
        <p:nvSpPr>
          <p:cNvPr id="64" name="スライド番号プレースホルダー 6">
            <a:extLst>
              <a:ext uri="{FF2B5EF4-FFF2-40B4-BE49-F238E27FC236}">
                <a16:creationId xmlns:a16="http://schemas.microsoft.com/office/drawing/2014/main" id="{7209EF99-27FB-46AF-AD21-CCE986C3E98C}"/>
              </a:ext>
            </a:extLst>
          </p:cNvPr>
          <p:cNvSpPr>
            <a:spLocks noGrp="1"/>
          </p:cNvSpPr>
          <p:nvPr>
            <p:ph type="sldNum" sz="quarter" idx="12"/>
          </p:nvPr>
        </p:nvSpPr>
        <p:spPr>
          <a:xfrm>
            <a:off x="9960251" y="7203716"/>
            <a:ext cx="377027" cy="276999"/>
          </a:xfrm>
        </p:spPr>
        <p:txBody>
          <a:bodyPr wrap="none">
            <a:spAutoFit/>
          </a:bodyPr>
          <a:lstStyle/>
          <a:p>
            <a:r>
              <a:rPr kumimoji="1" lang="en-US" altLang="ja-JP" sz="1200" dirty="0">
                <a:solidFill>
                  <a:schemeClr val="tx1"/>
                </a:solidFill>
                <a:latin typeface="Meiryo UI" panose="020B0604030504040204" pitchFamily="50" charset="-128"/>
                <a:ea typeface="Meiryo UI" panose="020B0604030504040204" pitchFamily="50" charset="-128"/>
              </a:rPr>
              <a:t>20</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56887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四角形: 角を丸くする 32">
            <a:extLst>
              <a:ext uri="{FF2B5EF4-FFF2-40B4-BE49-F238E27FC236}">
                <a16:creationId xmlns:a16="http://schemas.microsoft.com/office/drawing/2014/main" id="{E2BE4FF2-D502-4DEB-9FA2-6CF287E0D880}"/>
              </a:ext>
            </a:extLst>
          </p:cNvPr>
          <p:cNvSpPr/>
          <p:nvPr/>
        </p:nvSpPr>
        <p:spPr>
          <a:xfrm>
            <a:off x="661140" y="4831285"/>
            <a:ext cx="2585819" cy="2080045"/>
          </a:xfrm>
          <a:prstGeom prst="roundRect">
            <a:avLst>
              <a:gd name="adj" fmla="val 7305"/>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dirty="0">
              <a:solidFill>
                <a:prstClr val="white"/>
              </a:solidFill>
              <a:latin typeface="Calibri" panose="020F0502020204030204"/>
              <a:ea typeface="游ゴシック" panose="020B0400000000000000" pitchFamily="50" charset="-128"/>
            </a:endParaRPr>
          </a:p>
        </p:txBody>
      </p:sp>
      <p:sp>
        <p:nvSpPr>
          <p:cNvPr id="5" name="片側の 2 つの角を丸めた四角形 4"/>
          <p:cNvSpPr/>
          <p:nvPr/>
        </p:nvSpPr>
        <p:spPr>
          <a:xfrm flipV="1">
            <a:off x="652381" y="569751"/>
            <a:ext cx="1782524" cy="654804"/>
          </a:xfrm>
          <a:prstGeom prst="round2Same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41" tIns="43121" rIns="86241" bIns="43121" numCol="1" spcCol="0" rtlCol="0" fromWordArt="0" anchor="ctr" anchorCtr="0" forceAA="0" compatLnSpc="1">
            <a:prstTxWarp prst="textNoShape">
              <a:avLst/>
            </a:prstTxWarp>
            <a:noAutofit/>
          </a:bodyPr>
          <a:lstStyle/>
          <a:p>
            <a:pPr algn="ctr" defTabSz="308001">
              <a:defRPr/>
            </a:pPr>
            <a:endParaRPr lang="ja-JP" altLang="en-US" sz="1077" dirty="0">
              <a:solidFill>
                <a:prstClr val="white"/>
              </a:solidFill>
              <a:latin typeface="Calibri" panose="020F0502020204030204"/>
              <a:ea typeface="游ゴシック" panose="020B0400000000000000" pitchFamily="50" charset="-128"/>
            </a:endParaRPr>
          </a:p>
        </p:txBody>
      </p:sp>
      <p:sp>
        <p:nvSpPr>
          <p:cNvPr id="6" name="テキスト ボックス 5"/>
          <p:cNvSpPr txBox="1"/>
          <p:nvPr/>
        </p:nvSpPr>
        <p:spPr>
          <a:xfrm>
            <a:off x="708317" y="693860"/>
            <a:ext cx="1670649" cy="391004"/>
          </a:xfrm>
          <a:prstGeom prst="rect">
            <a:avLst/>
          </a:prstGeom>
          <a:noFill/>
        </p:spPr>
        <p:txBody>
          <a:bodyPr wrap="none" rtlCol="0">
            <a:spAutoFit/>
          </a:bodyPr>
          <a:lstStyle/>
          <a:p>
            <a:pPr algn="ctr" defTabSz="308001">
              <a:defRPr/>
            </a:pPr>
            <a:r>
              <a:rPr lang="ja-JP" altLang="en-US" sz="1941" b="1" dirty="0">
                <a:solidFill>
                  <a:prstClr val="white"/>
                </a:solidFill>
                <a:latin typeface="Meiryo UI" panose="020B0604030504040204" pitchFamily="50" charset="-128"/>
                <a:ea typeface="Meiryo UI" panose="020B0604030504040204" pitchFamily="50" charset="-128"/>
              </a:rPr>
              <a:t>門真市</a:t>
            </a:r>
            <a:r>
              <a:rPr lang="en-US" altLang="ja-JP" sz="1941" b="1" dirty="0">
                <a:solidFill>
                  <a:prstClr val="white"/>
                </a:solidFill>
                <a:latin typeface="Meiryo UI" panose="020B0604030504040204" pitchFamily="50" charset="-128"/>
                <a:ea typeface="Meiryo UI" panose="020B0604030504040204" pitchFamily="50" charset="-128"/>
              </a:rPr>
              <a:t>(</a:t>
            </a:r>
            <a:r>
              <a:rPr lang="ja-JP" altLang="en-US" sz="1941" b="1" dirty="0">
                <a:solidFill>
                  <a:prstClr val="white"/>
                </a:solidFill>
                <a:latin typeface="Meiryo UI" panose="020B0604030504040204" pitchFamily="50" charset="-128"/>
                <a:ea typeface="Meiryo UI" panose="020B0604030504040204" pitchFamily="50" charset="-128"/>
              </a:rPr>
              <a:t>新規</a:t>
            </a:r>
            <a:r>
              <a:rPr lang="en-US" altLang="ja-JP" sz="1941" b="1" dirty="0">
                <a:solidFill>
                  <a:prstClr val="white"/>
                </a:solidFill>
                <a:latin typeface="Meiryo UI" panose="020B0604030504040204" pitchFamily="50" charset="-128"/>
                <a:ea typeface="Meiryo UI" panose="020B0604030504040204" pitchFamily="50" charset="-128"/>
              </a:rPr>
              <a:t>)</a:t>
            </a:r>
            <a:endParaRPr lang="ja-JP" altLang="en-US" sz="1941" b="1" dirty="0">
              <a:solidFill>
                <a:prstClr val="white"/>
              </a:solidFill>
              <a:latin typeface="Meiryo UI" panose="020B0604030504040204" pitchFamily="50" charset="-128"/>
              <a:ea typeface="Meiryo UI" panose="020B0604030504040204" pitchFamily="50" charset="-128"/>
            </a:endParaRPr>
          </a:p>
        </p:txBody>
      </p:sp>
      <p:cxnSp>
        <p:nvCxnSpPr>
          <p:cNvPr id="10" name="直線コネクタ 9"/>
          <p:cNvCxnSpPr/>
          <p:nvPr/>
        </p:nvCxnSpPr>
        <p:spPr>
          <a:xfrm>
            <a:off x="2482491" y="570133"/>
            <a:ext cx="7484062" cy="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2479965" y="1212103"/>
            <a:ext cx="7484062" cy="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2495550" y="589347"/>
            <a:ext cx="6279283" cy="676917"/>
          </a:xfrm>
          <a:prstGeom prst="rect">
            <a:avLst/>
          </a:prstGeom>
          <a:noFill/>
          <a:ln>
            <a:noFill/>
          </a:ln>
        </p:spPr>
        <p:txBody>
          <a:bodyPr wrap="none" rtlCol="0">
            <a:spAutoFit/>
          </a:bodyPr>
          <a:lstStyle/>
          <a:p>
            <a:pPr defTabSz="308001">
              <a:defRPr/>
            </a:pPr>
            <a:r>
              <a:rPr lang="ja-JP" altLang="en-US" sz="1103" b="1" dirty="0">
                <a:solidFill>
                  <a:srgbClr val="FFC000"/>
                </a:solidFill>
                <a:latin typeface="Meiryo UI" panose="020B0604030504040204" pitchFamily="50" charset="-128"/>
                <a:ea typeface="Meiryo UI" panose="020B0604030504040204" pitchFamily="50" charset="-128"/>
              </a:rPr>
              <a:t>令和６年度地域スポーツクラブ活動体制整備事業</a:t>
            </a:r>
            <a:endParaRPr lang="en-US" altLang="ja-JP" sz="1103" b="1" dirty="0">
              <a:solidFill>
                <a:srgbClr val="FFC000"/>
              </a:solidFill>
              <a:latin typeface="Meiryo UI" panose="020B0604030504040204" pitchFamily="50" charset="-128"/>
              <a:ea typeface="Meiryo UI" panose="020B0604030504040204" pitchFamily="50" charset="-128"/>
            </a:endParaRPr>
          </a:p>
          <a:p>
            <a:pPr defTabSz="308001">
              <a:defRPr/>
            </a:pPr>
            <a:r>
              <a:rPr lang="ja-JP" altLang="en-US" sz="1348" dirty="0">
                <a:solidFill>
                  <a:prstClr val="black"/>
                </a:solidFill>
                <a:latin typeface="Meiryo UI" panose="020B0604030504040204" pitchFamily="50" charset="-128"/>
                <a:ea typeface="Meiryo UI" panose="020B0604030504040204" pitchFamily="50" charset="-128"/>
              </a:rPr>
              <a:t>　</a:t>
            </a:r>
            <a:r>
              <a:rPr lang="ja-JP" altLang="en-US" sz="1348" b="1" dirty="0">
                <a:solidFill>
                  <a:srgbClr val="FF0000"/>
                </a:solidFill>
                <a:latin typeface="Meiryo UI" panose="020B0604030504040204" pitchFamily="50" charset="-128"/>
                <a:ea typeface="Meiryo UI" panose="020B0604030504040204" pitchFamily="50" charset="-128"/>
              </a:rPr>
              <a:t>● 地域の実情に応じた多様な地域クラブ活動のモデルの構築</a:t>
            </a:r>
            <a:endParaRPr lang="en-US" altLang="ja-JP" sz="1077"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1348" b="1" dirty="0">
                <a:solidFill>
                  <a:srgbClr val="FF0000"/>
                </a:solidFill>
                <a:latin typeface="Meiryo UI" panose="020B0604030504040204" pitchFamily="50" charset="-128"/>
                <a:ea typeface="Meiryo UI" panose="020B0604030504040204" pitchFamily="50" charset="-128"/>
              </a:rPr>
              <a:t>　● 指導者の質の保障、適切な指導の実施、指導者の質の確保に関する方策の検証</a:t>
            </a:r>
            <a:endParaRPr lang="en-US" altLang="ja-JP" sz="1077" dirty="0">
              <a:solidFill>
                <a:prstClr val="black"/>
              </a:solidFill>
              <a:latin typeface="Meiryo UI" panose="020B0604030504040204" pitchFamily="50" charset="-128"/>
              <a:ea typeface="Meiryo UI" panose="020B0604030504040204" pitchFamily="50" charset="-128"/>
            </a:endParaRPr>
          </a:p>
        </p:txBody>
      </p:sp>
      <p:sp>
        <p:nvSpPr>
          <p:cNvPr id="4" name="正方形/長方形 3"/>
          <p:cNvSpPr/>
          <p:nvPr/>
        </p:nvSpPr>
        <p:spPr>
          <a:xfrm>
            <a:off x="667709" y="1294633"/>
            <a:ext cx="9303063" cy="460787"/>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defTabSz="308001"/>
            <a:r>
              <a:rPr lang="ja-JP" altLang="en-US" sz="1509" b="1" dirty="0">
                <a:solidFill>
                  <a:prstClr val="white"/>
                </a:solidFill>
                <a:latin typeface="Meiryo UI" panose="020B0604030504040204" pitchFamily="50" charset="-128"/>
                <a:ea typeface="Meiryo UI" panose="020B0604030504040204" pitchFamily="50" charset="-128"/>
              </a:rPr>
              <a:t>第四中学校</a:t>
            </a:r>
            <a:r>
              <a:rPr lang="en-US" altLang="ja-JP" sz="1509" b="1" dirty="0">
                <a:solidFill>
                  <a:prstClr val="white"/>
                </a:solidFill>
                <a:latin typeface="Meiryo UI" panose="020B0604030504040204" pitchFamily="50" charset="-128"/>
                <a:ea typeface="Meiryo UI" panose="020B0604030504040204" pitchFamily="50" charset="-128"/>
              </a:rPr>
              <a:t>×</a:t>
            </a:r>
            <a:r>
              <a:rPr lang="ja-JP" altLang="en-US" sz="1509" b="1" dirty="0">
                <a:solidFill>
                  <a:prstClr val="white"/>
                </a:solidFill>
                <a:latin typeface="Meiryo UI" panose="020B0604030504040204" pitchFamily="50" charset="-128"/>
                <a:ea typeface="Meiryo UI" panose="020B0604030504040204" pitchFamily="50" charset="-128"/>
              </a:rPr>
              <a:t>門真市の地域活動団体</a:t>
            </a:r>
          </a:p>
        </p:txBody>
      </p:sp>
      <p:sp>
        <p:nvSpPr>
          <p:cNvPr id="2" name="テキスト ボックス 1">
            <a:extLst>
              <a:ext uri="{FF2B5EF4-FFF2-40B4-BE49-F238E27FC236}">
                <a16:creationId xmlns:a16="http://schemas.microsoft.com/office/drawing/2014/main" id="{E826B89D-3E61-46EA-92AC-788A54A185EF}"/>
              </a:ext>
            </a:extLst>
          </p:cNvPr>
          <p:cNvSpPr txBox="1"/>
          <p:nvPr/>
        </p:nvSpPr>
        <p:spPr>
          <a:xfrm>
            <a:off x="667711" y="1814824"/>
            <a:ext cx="9296316" cy="353495"/>
          </a:xfrm>
          <a:prstGeom prst="rect">
            <a:avLst/>
          </a:prstGeom>
          <a:noFill/>
        </p:spPr>
        <p:txBody>
          <a:bodyPr wrap="square" rtlCol="0">
            <a:spAutoFit/>
          </a:bodyPr>
          <a:lstStyle/>
          <a:p>
            <a:pPr defTabSz="431191"/>
            <a:r>
              <a:rPr lang="ja-JP" altLang="en-US" sz="1697" b="1" dirty="0">
                <a:solidFill>
                  <a:prstClr val="black"/>
                </a:solidFill>
                <a:latin typeface="Calibri" panose="020F0502020204030204"/>
                <a:ea typeface="游ゴシック" panose="020B0400000000000000" pitchFamily="50" charset="-128"/>
              </a:rPr>
              <a:t>運動部活動における休日の地域移行（モデル校区を設定し休日の地域移行を段階的に推進）</a:t>
            </a:r>
          </a:p>
        </p:txBody>
      </p:sp>
      <p:grpSp>
        <p:nvGrpSpPr>
          <p:cNvPr id="69" name="グループ化 68">
            <a:extLst>
              <a:ext uri="{FF2B5EF4-FFF2-40B4-BE49-F238E27FC236}">
                <a16:creationId xmlns:a16="http://schemas.microsoft.com/office/drawing/2014/main" id="{0F0FBA9C-EA2B-44F2-9993-7385C1565EE2}"/>
              </a:ext>
            </a:extLst>
          </p:cNvPr>
          <p:cNvGrpSpPr/>
          <p:nvPr/>
        </p:nvGrpSpPr>
        <p:grpSpPr>
          <a:xfrm>
            <a:off x="886406" y="2117706"/>
            <a:ext cx="4441729" cy="2658640"/>
            <a:chOff x="193182" y="2067530"/>
            <a:chExt cx="4942428" cy="2958338"/>
          </a:xfrm>
        </p:grpSpPr>
        <p:pic>
          <p:nvPicPr>
            <p:cNvPr id="12" name="図 11">
              <a:extLst>
                <a:ext uri="{FF2B5EF4-FFF2-40B4-BE49-F238E27FC236}">
                  <a16:creationId xmlns:a16="http://schemas.microsoft.com/office/drawing/2014/main" id="{301CA40F-E670-4C06-9684-ADA502161F6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96648" y="2503423"/>
              <a:ext cx="3848911" cy="2345904"/>
            </a:xfrm>
            <a:prstGeom prst="rect">
              <a:avLst/>
            </a:prstGeom>
            <a:ln>
              <a:noFill/>
            </a:ln>
            <a:effectLst>
              <a:softEdge rad="112500"/>
            </a:effectLst>
          </p:spPr>
        </p:pic>
        <p:pic>
          <p:nvPicPr>
            <p:cNvPr id="3" name="図 2">
              <a:extLst>
                <a:ext uri="{FF2B5EF4-FFF2-40B4-BE49-F238E27FC236}">
                  <a16:creationId xmlns:a16="http://schemas.microsoft.com/office/drawing/2014/main" id="{0C6D6650-F435-480C-A25D-A2F1BE8FB459}"/>
                </a:ext>
              </a:extLst>
            </p:cNvPr>
            <p:cNvPicPr>
              <a:picLocks noChangeAspect="1"/>
            </p:cNvPicPr>
            <p:nvPr/>
          </p:nvPicPr>
          <p:blipFill>
            <a:blip r:embed="rId4"/>
            <a:stretch>
              <a:fillRect/>
            </a:stretch>
          </p:blipFill>
          <p:spPr>
            <a:xfrm>
              <a:off x="193182" y="2265006"/>
              <a:ext cx="1075610" cy="1123903"/>
            </a:xfrm>
            <a:prstGeom prst="rect">
              <a:avLst/>
            </a:prstGeom>
          </p:spPr>
        </p:pic>
        <p:pic>
          <p:nvPicPr>
            <p:cNvPr id="7" name="図 6">
              <a:extLst>
                <a:ext uri="{FF2B5EF4-FFF2-40B4-BE49-F238E27FC236}">
                  <a16:creationId xmlns:a16="http://schemas.microsoft.com/office/drawing/2014/main" id="{7B373F3B-F636-45F2-AF64-23D231BC4FE5}"/>
                </a:ext>
              </a:extLst>
            </p:cNvPr>
            <p:cNvPicPr>
              <a:picLocks noChangeAspect="1"/>
            </p:cNvPicPr>
            <p:nvPr/>
          </p:nvPicPr>
          <p:blipFill>
            <a:blip r:embed="rId5"/>
            <a:stretch>
              <a:fillRect/>
            </a:stretch>
          </p:blipFill>
          <p:spPr>
            <a:xfrm>
              <a:off x="2545370" y="3777602"/>
              <a:ext cx="1421044" cy="1238096"/>
            </a:xfrm>
            <a:prstGeom prst="rect">
              <a:avLst/>
            </a:prstGeom>
          </p:spPr>
        </p:pic>
        <p:pic>
          <p:nvPicPr>
            <p:cNvPr id="9" name="図 8">
              <a:extLst>
                <a:ext uri="{FF2B5EF4-FFF2-40B4-BE49-F238E27FC236}">
                  <a16:creationId xmlns:a16="http://schemas.microsoft.com/office/drawing/2014/main" id="{9166C2BD-E306-491F-A53A-1A0A84353174}"/>
                </a:ext>
              </a:extLst>
            </p:cNvPr>
            <p:cNvPicPr>
              <a:picLocks noChangeAspect="1"/>
            </p:cNvPicPr>
            <p:nvPr/>
          </p:nvPicPr>
          <p:blipFill>
            <a:blip r:embed="rId6"/>
            <a:stretch>
              <a:fillRect/>
            </a:stretch>
          </p:blipFill>
          <p:spPr>
            <a:xfrm>
              <a:off x="1382150" y="3522417"/>
              <a:ext cx="1163220" cy="1503451"/>
            </a:xfrm>
            <a:prstGeom prst="rect">
              <a:avLst/>
            </a:prstGeom>
          </p:spPr>
        </p:pic>
        <p:pic>
          <p:nvPicPr>
            <p:cNvPr id="13" name="図 12">
              <a:extLst>
                <a:ext uri="{FF2B5EF4-FFF2-40B4-BE49-F238E27FC236}">
                  <a16:creationId xmlns:a16="http://schemas.microsoft.com/office/drawing/2014/main" id="{03536D9B-D534-456E-B07D-932535F20712}"/>
                </a:ext>
              </a:extLst>
            </p:cNvPr>
            <p:cNvPicPr>
              <a:picLocks noChangeAspect="1"/>
            </p:cNvPicPr>
            <p:nvPr/>
          </p:nvPicPr>
          <p:blipFill>
            <a:blip r:embed="rId7"/>
            <a:stretch>
              <a:fillRect/>
            </a:stretch>
          </p:blipFill>
          <p:spPr>
            <a:xfrm>
              <a:off x="3534918" y="2374978"/>
              <a:ext cx="1286725" cy="1286725"/>
            </a:xfrm>
            <a:prstGeom prst="rect">
              <a:avLst/>
            </a:prstGeom>
          </p:spPr>
        </p:pic>
        <p:pic>
          <p:nvPicPr>
            <p:cNvPr id="14" name="図 13">
              <a:extLst>
                <a:ext uri="{FF2B5EF4-FFF2-40B4-BE49-F238E27FC236}">
                  <a16:creationId xmlns:a16="http://schemas.microsoft.com/office/drawing/2014/main" id="{AD0E1957-0D6A-4373-BB68-24FDC13EF779}"/>
                </a:ext>
              </a:extLst>
            </p:cNvPr>
            <p:cNvPicPr>
              <a:picLocks noChangeAspect="1"/>
            </p:cNvPicPr>
            <p:nvPr/>
          </p:nvPicPr>
          <p:blipFill>
            <a:blip r:embed="rId8"/>
            <a:stretch>
              <a:fillRect/>
            </a:stretch>
          </p:blipFill>
          <p:spPr>
            <a:xfrm>
              <a:off x="193182" y="3497326"/>
              <a:ext cx="1219923" cy="1505843"/>
            </a:xfrm>
            <a:prstGeom prst="rect">
              <a:avLst/>
            </a:prstGeom>
          </p:spPr>
        </p:pic>
        <p:pic>
          <p:nvPicPr>
            <p:cNvPr id="15" name="図 14">
              <a:extLst>
                <a:ext uri="{FF2B5EF4-FFF2-40B4-BE49-F238E27FC236}">
                  <a16:creationId xmlns:a16="http://schemas.microsoft.com/office/drawing/2014/main" id="{036E7C90-8281-4DCE-B5D6-32DD639BD1E0}"/>
                </a:ext>
              </a:extLst>
            </p:cNvPr>
            <p:cNvPicPr>
              <a:picLocks noChangeAspect="1"/>
            </p:cNvPicPr>
            <p:nvPr/>
          </p:nvPicPr>
          <p:blipFill>
            <a:blip r:embed="rId9"/>
            <a:stretch>
              <a:fillRect/>
            </a:stretch>
          </p:blipFill>
          <p:spPr>
            <a:xfrm>
              <a:off x="3931969" y="3820077"/>
              <a:ext cx="1203641" cy="1203641"/>
            </a:xfrm>
            <a:prstGeom prst="rect">
              <a:avLst/>
            </a:prstGeom>
          </p:spPr>
        </p:pic>
        <p:pic>
          <p:nvPicPr>
            <p:cNvPr id="17" name="図 16">
              <a:extLst>
                <a:ext uri="{FF2B5EF4-FFF2-40B4-BE49-F238E27FC236}">
                  <a16:creationId xmlns:a16="http://schemas.microsoft.com/office/drawing/2014/main" id="{AF961F03-CA84-47D4-A46A-55C780109E34}"/>
                </a:ext>
              </a:extLst>
            </p:cNvPr>
            <p:cNvPicPr>
              <a:picLocks noChangeAspect="1"/>
            </p:cNvPicPr>
            <p:nvPr/>
          </p:nvPicPr>
          <p:blipFill>
            <a:blip r:embed="rId10"/>
            <a:stretch>
              <a:fillRect/>
            </a:stretch>
          </p:blipFill>
          <p:spPr>
            <a:xfrm>
              <a:off x="1819906" y="2067530"/>
              <a:ext cx="1219923" cy="543015"/>
            </a:xfrm>
            <a:prstGeom prst="rect">
              <a:avLst/>
            </a:prstGeom>
          </p:spPr>
        </p:pic>
      </p:grpSp>
      <p:sp>
        <p:nvSpPr>
          <p:cNvPr id="22" name="テキスト ボックス 21">
            <a:extLst>
              <a:ext uri="{FF2B5EF4-FFF2-40B4-BE49-F238E27FC236}">
                <a16:creationId xmlns:a16="http://schemas.microsoft.com/office/drawing/2014/main" id="{F68ECC1A-FBF3-4621-93B1-9CD3C6773F54}"/>
              </a:ext>
            </a:extLst>
          </p:cNvPr>
          <p:cNvSpPr txBox="1"/>
          <p:nvPr/>
        </p:nvSpPr>
        <p:spPr>
          <a:xfrm>
            <a:off x="645409" y="4842683"/>
            <a:ext cx="2626553" cy="1006429"/>
          </a:xfrm>
          <a:prstGeom prst="rect">
            <a:avLst/>
          </a:prstGeom>
          <a:noFill/>
        </p:spPr>
        <p:txBody>
          <a:bodyPr wrap="square" rIns="0" rtlCol="0">
            <a:spAutoFit/>
          </a:bodyPr>
          <a:lstStyle/>
          <a:p>
            <a:pPr defTabSz="431191"/>
            <a:r>
              <a:rPr lang="en-US" altLang="ja-JP" sz="990" b="1" dirty="0">
                <a:solidFill>
                  <a:prstClr val="black"/>
                </a:solidFill>
                <a:latin typeface="游ゴシック" panose="020B0400000000000000" pitchFamily="50" charset="-128"/>
                <a:ea typeface="游ゴシック" panose="020B0400000000000000" pitchFamily="50" charset="-128"/>
              </a:rPr>
              <a:t>【</a:t>
            </a:r>
            <a:r>
              <a:rPr lang="ja-JP" altLang="en-US" sz="990" b="1" dirty="0">
                <a:solidFill>
                  <a:prstClr val="black"/>
                </a:solidFill>
                <a:latin typeface="游ゴシック" panose="020B0400000000000000" pitchFamily="50" charset="-128"/>
                <a:ea typeface="游ゴシック" panose="020B0400000000000000" pitchFamily="50" charset="-128"/>
              </a:rPr>
              <a:t>活動概要</a:t>
            </a:r>
            <a:r>
              <a:rPr lang="en-US" altLang="ja-JP" sz="990" b="1" dirty="0">
                <a:solidFill>
                  <a:prstClr val="black"/>
                </a:solidFill>
                <a:latin typeface="游ゴシック" panose="020B0400000000000000" pitchFamily="50" charset="-128"/>
                <a:ea typeface="游ゴシック" panose="020B0400000000000000" pitchFamily="50" charset="-128"/>
              </a:rPr>
              <a:t>】</a:t>
            </a:r>
          </a:p>
          <a:p>
            <a:pPr defTabSz="431191"/>
            <a:r>
              <a:rPr lang="ja-JP" altLang="en-US" sz="990" b="1" dirty="0">
                <a:solidFill>
                  <a:prstClr val="black"/>
                </a:solidFill>
                <a:latin typeface="游ゴシック" panose="020B0400000000000000" pitchFamily="50" charset="-128"/>
                <a:ea typeface="游ゴシック" panose="020B0400000000000000" pitchFamily="50" charset="-128"/>
              </a:rPr>
              <a:t>●平日は学校部活動を継続</a:t>
            </a:r>
            <a:endParaRPr lang="en-US" altLang="ja-JP" sz="990" b="1" dirty="0">
              <a:solidFill>
                <a:prstClr val="black"/>
              </a:solidFill>
              <a:latin typeface="游ゴシック" panose="020B0400000000000000" pitchFamily="50" charset="-128"/>
              <a:ea typeface="游ゴシック" panose="020B0400000000000000" pitchFamily="50" charset="-128"/>
            </a:endParaRPr>
          </a:p>
          <a:p>
            <a:pPr defTabSz="431191"/>
            <a:r>
              <a:rPr lang="ja-JP" altLang="en-US" sz="990" b="1" dirty="0">
                <a:solidFill>
                  <a:prstClr val="black"/>
                </a:solidFill>
                <a:latin typeface="游ゴシック" panose="020B0400000000000000" pitchFamily="50" charset="-128"/>
                <a:ea typeface="游ゴシック" panose="020B0400000000000000" pitchFamily="50" charset="-128"/>
              </a:rPr>
              <a:t>●休日を地域スポーツ活動として段階的に</a:t>
            </a:r>
            <a:endParaRPr lang="en-US" altLang="ja-JP" sz="990" b="1" dirty="0">
              <a:solidFill>
                <a:prstClr val="black"/>
              </a:solidFill>
              <a:latin typeface="游ゴシック" panose="020B0400000000000000" pitchFamily="50" charset="-128"/>
              <a:ea typeface="游ゴシック" panose="020B0400000000000000" pitchFamily="50" charset="-128"/>
            </a:endParaRPr>
          </a:p>
          <a:p>
            <a:pPr defTabSz="431191"/>
            <a:r>
              <a:rPr lang="ja-JP" altLang="en-US" sz="990" b="1" dirty="0">
                <a:solidFill>
                  <a:prstClr val="black"/>
                </a:solidFill>
                <a:latin typeface="游ゴシック" panose="020B0400000000000000" pitchFamily="50" charset="-128"/>
                <a:ea typeface="游ゴシック" panose="020B0400000000000000" pitchFamily="50" charset="-128"/>
              </a:rPr>
              <a:t>　移行</a:t>
            </a:r>
            <a:endParaRPr lang="en-US" altLang="ja-JP" sz="990" b="1" dirty="0">
              <a:solidFill>
                <a:prstClr val="black"/>
              </a:solidFill>
              <a:latin typeface="游ゴシック" panose="020B0400000000000000" pitchFamily="50" charset="-128"/>
              <a:ea typeface="游ゴシック" panose="020B0400000000000000" pitchFamily="50" charset="-128"/>
            </a:endParaRPr>
          </a:p>
          <a:p>
            <a:pPr defTabSz="431191"/>
            <a:r>
              <a:rPr lang="ja-JP" altLang="en-US" sz="990" b="1" dirty="0">
                <a:solidFill>
                  <a:prstClr val="black"/>
                </a:solidFill>
                <a:latin typeface="游ゴシック" panose="020B0400000000000000" pitchFamily="50" charset="-128"/>
                <a:ea typeface="游ゴシック" panose="020B0400000000000000" pitchFamily="50" charset="-128"/>
              </a:rPr>
              <a:t>　・基本的に</a:t>
            </a:r>
            <a:r>
              <a:rPr lang="ja-JP" altLang="en-US" sz="990" b="1" dirty="0">
                <a:solidFill>
                  <a:srgbClr val="FF0000"/>
                </a:solidFill>
                <a:latin typeface="游ゴシック" panose="020B0400000000000000" pitchFamily="50" charset="-128"/>
                <a:ea typeface="游ゴシック" panose="020B0400000000000000" pitchFamily="50" charset="-128"/>
              </a:rPr>
              <a:t>会場</a:t>
            </a:r>
            <a:r>
              <a:rPr lang="ja-JP" altLang="en-US" sz="990" b="1" dirty="0">
                <a:solidFill>
                  <a:prstClr val="black"/>
                </a:solidFill>
                <a:latin typeface="游ゴシック" panose="020B0400000000000000" pitchFamily="50" charset="-128"/>
                <a:ea typeface="游ゴシック" panose="020B0400000000000000" pitchFamily="50" charset="-128"/>
              </a:rPr>
              <a:t>はモデル校となる第四中</a:t>
            </a:r>
            <a:endParaRPr lang="en-US" altLang="ja-JP" sz="990" b="1" dirty="0">
              <a:solidFill>
                <a:prstClr val="black"/>
              </a:solidFill>
              <a:latin typeface="游ゴシック" panose="020B0400000000000000" pitchFamily="50" charset="-128"/>
              <a:ea typeface="游ゴシック" panose="020B0400000000000000" pitchFamily="50" charset="-128"/>
            </a:endParaRPr>
          </a:p>
          <a:p>
            <a:pPr defTabSz="431191"/>
            <a:r>
              <a:rPr lang="ja-JP" altLang="en-US" sz="990" b="1" dirty="0">
                <a:solidFill>
                  <a:prstClr val="black"/>
                </a:solidFill>
                <a:latin typeface="游ゴシック" panose="020B0400000000000000" pitchFamily="50" charset="-128"/>
                <a:ea typeface="游ゴシック" panose="020B0400000000000000" pitchFamily="50" charset="-128"/>
              </a:rPr>
              <a:t>　　学校を使用</a:t>
            </a:r>
          </a:p>
        </p:txBody>
      </p:sp>
      <p:sp>
        <p:nvSpPr>
          <p:cNvPr id="24" name="テキスト ボックス 23">
            <a:extLst>
              <a:ext uri="{FF2B5EF4-FFF2-40B4-BE49-F238E27FC236}">
                <a16:creationId xmlns:a16="http://schemas.microsoft.com/office/drawing/2014/main" id="{52B72796-CACE-4053-8DB9-D4672AAA27F7}"/>
              </a:ext>
            </a:extLst>
          </p:cNvPr>
          <p:cNvSpPr txBox="1"/>
          <p:nvPr/>
        </p:nvSpPr>
        <p:spPr>
          <a:xfrm>
            <a:off x="645408" y="5783734"/>
            <a:ext cx="2618023" cy="1158779"/>
          </a:xfrm>
          <a:prstGeom prst="rect">
            <a:avLst/>
          </a:prstGeom>
          <a:noFill/>
        </p:spPr>
        <p:txBody>
          <a:bodyPr wrap="square" rtlCol="0">
            <a:spAutoFit/>
          </a:bodyPr>
          <a:lstStyle/>
          <a:p>
            <a:pPr defTabSz="431191"/>
            <a:r>
              <a:rPr lang="en-US" altLang="ja-JP" sz="990" b="1" dirty="0">
                <a:solidFill>
                  <a:prstClr val="black"/>
                </a:solidFill>
                <a:latin typeface="游ゴシック" panose="020B0400000000000000" pitchFamily="50" charset="-128"/>
                <a:ea typeface="游ゴシック" panose="020B0400000000000000" pitchFamily="50" charset="-128"/>
              </a:rPr>
              <a:t>【</a:t>
            </a:r>
            <a:r>
              <a:rPr lang="ja-JP" altLang="en-US" sz="990" b="1" dirty="0">
                <a:solidFill>
                  <a:prstClr val="black"/>
                </a:solidFill>
                <a:latin typeface="游ゴシック" panose="020B0400000000000000" pitchFamily="50" charset="-128"/>
                <a:ea typeface="游ゴシック" panose="020B0400000000000000" pitchFamily="50" charset="-128"/>
              </a:rPr>
              <a:t>背　　景</a:t>
            </a:r>
            <a:r>
              <a:rPr lang="en-US" altLang="ja-JP" sz="990" b="1" dirty="0">
                <a:solidFill>
                  <a:prstClr val="black"/>
                </a:solidFill>
                <a:latin typeface="游ゴシック" panose="020B0400000000000000" pitchFamily="50" charset="-128"/>
                <a:ea typeface="游ゴシック" panose="020B0400000000000000" pitchFamily="50" charset="-128"/>
              </a:rPr>
              <a:t>】</a:t>
            </a:r>
          </a:p>
          <a:p>
            <a:pPr defTabSz="431191"/>
            <a:r>
              <a:rPr lang="ja-JP" altLang="en-US" sz="990" b="1" dirty="0">
                <a:solidFill>
                  <a:prstClr val="black"/>
                </a:solidFill>
                <a:latin typeface="游ゴシック" panose="020B0400000000000000" pitchFamily="50" charset="-128"/>
                <a:ea typeface="游ゴシック" panose="020B0400000000000000" pitchFamily="50" charset="-128"/>
              </a:rPr>
              <a:t>●教員の時間外勤務の多くが週末の部活動</a:t>
            </a:r>
            <a:endParaRPr lang="en-US" altLang="ja-JP" sz="990" b="1" dirty="0">
              <a:solidFill>
                <a:prstClr val="black"/>
              </a:solidFill>
              <a:latin typeface="游ゴシック" panose="020B0400000000000000" pitchFamily="50" charset="-128"/>
              <a:ea typeface="游ゴシック" panose="020B0400000000000000" pitchFamily="50" charset="-128"/>
            </a:endParaRPr>
          </a:p>
          <a:p>
            <a:pPr defTabSz="431191"/>
            <a:r>
              <a:rPr lang="ja-JP" altLang="en-US" sz="990" b="1" dirty="0">
                <a:solidFill>
                  <a:prstClr val="black"/>
                </a:solidFill>
                <a:latin typeface="游ゴシック" panose="020B0400000000000000" pitchFamily="50" charset="-128"/>
                <a:ea typeface="游ゴシック" panose="020B0400000000000000" pitchFamily="50" charset="-128"/>
              </a:rPr>
              <a:t>●どの中学校でも生徒数・教員数の減少が</a:t>
            </a:r>
            <a:endParaRPr lang="en-US" altLang="ja-JP" sz="990" b="1" dirty="0">
              <a:solidFill>
                <a:prstClr val="black"/>
              </a:solidFill>
              <a:latin typeface="游ゴシック" panose="020B0400000000000000" pitchFamily="50" charset="-128"/>
              <a:ea typeface="游ゴシック" panose="020B0400000000000000" pitchFamily="50" charset="-128"/>
            </a:endParaRPr>
          </a:p>
          <a:p>
            <a:pPr defTabSz="431191"/>
            <a:r>
              <a:rPr lang="ja-JP" altLang="en-US" sz="990" b="1" dirty="0">
                <a:solidFill>
                  <a:prstClr val="black"/>
                </a:solidFill>
                <a:latin typeface="游ゴシック" panose="020B0400000000000000" pitchFamily="50" charset="-128"/>
                <a:ea typeface="游ゴシック" panose="020B0400000000000000" pitchFamily="50" charset="-128"/>
              </a:rPr>
              <a:t>　大きく、部活動の維持が困難</a:t>
            </a:r>
            <a:endParaRPr lang="en-US" altLang="ja-JP" sz="990" b="1" dirty="0">
              <a:solidFill>
                <a:prstClr val="black"/>
              </a:solidFill>
              <a:latin typeface="游ゴシック" panose="020B0400000000000000" pitchFamily="50" charset="-128"/>
              <a:ea typeface="游ゴシック" panose="020B0400000000000000" pitchFamily="50" charset="-128"/>
            </a:endParaRPr>
          </a:p>
          <a:p>
            <a:pPr defTabSz="431191"/>
            <a:r>
              <a:rPr lang="ja-JP" altLang="en-US" sz="990" b="1" dirty="0">
                <a:solidFill>
                  <a:prstClr val="black"/>
                </a:solidFill>
                <a:latin typeface="游ゴシック" panose="020B0400000000000000" pitchFamily="50" charset="-128"/>
                <a:ea typeface="游ゴシック" panose="020B0400000000000000" pitchFamily="50" charset="-128"/>
              </a:rPr>
              <a:t>●専門的な指導が行える部活動顧問も少な</a:t>
            </a:r>
            <a:endParaRPr lang="en-US" altLang="ja-JP" sz="990" b="1" dirty="0">
              <a:solidFill>
                <a:prstClr val="black"/>
              </a:solidFill>
              <a:latin typeface="游ゴシック" panose="020B0400000000000000" pitchFamily="50" charset="-128"/>
              <a:ea typeface="游ゴシック" panose="020B0400000000000000" pitchFamily="50" charset="-128"/>
            </a:endParaRPr>
          </a:p>
          <a:p>
            <a:pPr defTabSz="431191"/>
            <a:r>
              <a:rPr lang="ja-JP" altLang="en-US" sz="990" b="1" dirty="0">
                <a:solidFill>
                  <a:prstClr val="black"/>
                </a:solidFill>
                <a:latin typeface="游ゴシック" panose="020B0400000000000000" pitchFamily="50" charset="-128"/>
                <a:ea typeface="游ゴシック" panose="020B0400000000000000" pitchFamily="50" charset="-128"/>
              </a:rPr>
              <a:t>　く、大会等での審判などが精神的負担と</a:t>
            </a:r>
            <a:endParaRPr lang="en-US" altLang="ja-JP" sz="990" b="1" dirty="0">
              <a:solidFill>
                <a:prstClr val="black"/>
              </a:solidFill>
              <a:latin typeface="游ゴシック" panose="020B0400000000000000" pitchFamily="50" charset="-128"/>
              <a:ea typeface="游ゴシック" panose="020B0400000000000000" pitchFamily="50" charset="-128"/>
            </a:endParaRPr>
          </a:p>
          <a:p>
            <a:pPr defTabSz="431191"/>
            <a:r>
              <a:rPr lang="ja-JP" altLang="en-US" sz="990" b="1" dirty="0">
                <a:solidFill>
                  <a:prstClr val="black"/>
                </a:solidFill>
                <a:latin typeface="游ゴシック" panose="020B0400000000000000" pitchFamily="50" charset="-128"/>
                <a:ea typeface="游ゴシック" panose="020B0400000000000000" pitchFamily="50" charset="-128"/>
              </a:rPr>
              <a:t>　なっている。</a:t>
            </a:r>
          </a:p>
        </p:txBody>
      </p:sp>
      <p:grpSp>
        <p:nvGrpSpPr>
          <p:cNvPr id="70" name="グループ化 69">
            <a:extLst>
              <a:ext uri="{FF2B5EF4-FFF2-40B4-BE49-F238E27FC236}">
                <a16:creationId xmlns:a16="http://schemas.microsoft.com/office/drawing/2014/main" id="{79EFE322-48A1-4612-8045-E2B2123B82CE}"/>
              </a:ext>
            </a:extLst>
          </p:cNvPr>
          <p:cNvGrpSpPr/>
          <p:nvPr/>
        </p:nvGrpSpPr>
        <p:grpSpPr>
          <a:xfrm>
            <a:off x="5112978" y="2206146"/>
            <a:ext cx="4568986" cy="2207384"/>
            <a:chOff x="4263379" y="1813103"/>
            <a:chExt cx="4075799" cy="2799635"/>
          </a:xfrm>
        </p:grpSpPr>
        <p:pic>
          <p:nvPicPr>
            <p:cNvPr id="19" name="図 18">
              <a:extLst>
                <a:ext uri="{FF2B5EF4-FFF2-40B4-BE49-F238E27FC236}">
                  <a16:creationId xmlns:a16="http://schemas.microsoft.com/office/drawing/2014/main" id="{DB7BE462-4DFD-4FE5-BD72-ADA6A28335D9}"/>
                </a:ext>
              </a:extLst>
            </p:cNvPr>
            <p:cNvPicPr>
              <a:picLocks noChangeAspect="1"/>
            </p:cNvPicPr>
            <p:nvPr/>
          </p:nvPicPr>
          <p:blipFill>
            <a:blip r:embed="rId11"/>
            <a:stretch>
              <a:fillRect/>
            </a:stretch>
          </p:blipFill>
          <p:spPr>
            <a:xfrm>
              <a:off x="7654260" y="4043073"/>
              <a:ext cx="684918" cy="569665"/>
            </a:xfrm>
            <a:prstGeom prst="rect">
              <a:avLst/>
            </a:prstGeom>
          </p:spPr>
        </p:pic>
        <p:sp>
          <p:nvSpPr>
            <p:cNvPr id="21" name="吹き出し: 左矢印 20">
              <a:extLst>
                <a:ext uri="{FF2B5EF4-FFF2-40B4-BE49-F238E27FC236}">
                  <a16:creationId xmlns:a16="http://schemas.microsoft.com/office/drawing/2014/main" id="{CAD74E03-F6B5-41BC-A2E8-B2CDADEE22F9}"/>
                </a:ext>
              </a:extLst>
            </p:cNvPr>
            <p:cNvSpPr/>
            <p:nvPr/>
          </p:nvSpPr>
          <p:spPr>
            <a:xfrm>
              <a:off x="4263379" y="2378233"/>
              <a:ext cx="2126660" cy="1809629"/>
            </a:xfrm>
            <a:prstGeom prst="leftArrowCallout">
              <a:avLst>
                <a:gd name="adj1" fmla="val 20845"/>
                <a:gd name="adj2" fmla="val 33310"/>
                <a:gd name="adj3" fmla="val 18455"/>
                <a:gd name="adj4" fmla="val 8131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31191"/>
              <a:r>
                <a:rPr lang="ja-JP" altLang="en-US" sz="1131" b="1" dirty="0">
                  <a:solidFill>
                    <a:prstClr val="black"/>
                  </a:solidFill>
                  <a:latin typeface="游ゴシック" panose="020B0400000000000000" pitchFamily="50" charset="-128"/>
                  <a:ea typeface="游ゴシック" panose="020B0400000000000000" pitchFamily="50" charset="-128"/>
                </a:rPr>
                <a:t>休日の部活動を</a:t>
              </a:r>
              <a:endParaRPr lang="en-US" altLang="ja-JP" sz="1131" b="1" dirty="0">
                <a:solidFill>
                  <a:prstClr val="black"/>
                </a:solidFill>
                <a:latin typeface="游ゴシック" panose="020B0400000000000000" pitchFamily="50" charset="-128"/>
                <a:ea typeface="游ゴシック" panose="020B0400000000000000" pitchFamily="50" charset="-128"/>
              </a:endParaRPr>
            </a:p>
            <a:p>
              <a:pPr algn="ctr" defTabSz="431191"/>
              <a:r>
                <a:rPr lang="ja-JP" altLang="en-US" sz="1131" b="1" dirty="0">
                  <a:solidFill>
                    <a:prstClr val="black"/>
                  </a:solidFill>
                  <a:latin typeface="游ゴシック" panose="020B0400000000000000" pitchFamily="50" charset="-128"/>
                  <a:ea typeface="游ゴシック" panose="020B0400000000000000" pitchFamily="50" charset="-128"/>
                </a:rPr>
                <a:t>地域スポーツクラブ活動に段階的移行</a:t>
              </a:r>
              <a:endParaRPr lang="en-US" altLang="ja-JP" sz="1131" b="1" dirty="0">
                <a:solidFill>
                  <a:prstClr val="black"/>
                </a:solidFill>
                <a:latin typeface="游ゴシック" panose="020B0400000000000000" pitchFamily="50" charset="-128"/>
                <a:ea typeface="游ゴシック" panose="020B0400000000000000" pitchFamily="50" charset="-128"/>
              </a:endParaRPr>
            </a:p>
            <a:p>
              <a:pPr algn="ctr" defTabSz="431191"/>
              <a:endParaRPr lang="ja-JP" altLang="en-US" sz="1131" b="1" dirty="0">
                <a:solidFill>
                  <a:prstClr val="black"/>
                </a:solidFill>
                <a:latin typeface="游ゴシック" panose="020B0400000000000000" pitchFamily="50" charset="-128"/>
                <a:ea typeface="游ゴシック" panose="020B0400000000000000" pitchFamily="50" charset="-128"/>
              </a:endParaRPr>
            </a:p>
          </p:txBody>
        </p:sp>
        <p:pic>
          <p:nvPicPr>
            <p:cNvPr id="16" name="図 15">
              <a:extLst>
                <a:ext uri="{FF2B5EF4-FFF2-40B4-BE49-F238E27FC236}">
                  <a16:creationId xmlns:a16="http://schemas.microsoft.com/office/drawing/2014/main" id="{8E28AB97-846D-4B57-83FD-C4B44F42626B}"/>
                </a:ext>
              </a:extLst>
            </p:cNvPr>
            <p:cNvPicPr>
              <a:picLocks noChangeAspect="1"/>
            </p:cNvPicPr>
            <p:nvPr/>
          </p:nvPicPr>
          <p:blipFill>
            <a:blip r:embed="rId12"/>
            <a:stretch>
              <a:fillRect/>
            </a:stretch>
          </p:blipFill>
          <p:spPr>
            <a:xfrm>
              <a:off x="6618309" y="1813103"/>
              <a:ext cx="684587" cy="843039"/>
            </a:xfrm>
            <a:prstGeom prst="rect">
              <a:avLst/>
            </a:prstGeom>
          </p:spPr>
        </p:pic>
        <p:pic>
          <p:nvPicPr>
            <p:cNvPr id="20" name="図 19">
              <a:extLst>
                <a:ext uri="{FF2B5EF4-FFF2-40B4-BE49-F238E27FC236}">
                  <a16:creationId xmlns:a16="http://schemas.microsoft.com/office/drawing/2014/main" id="{9B42502F-43F0-4072-918E-6E8AF13E6B13}"/>
                </a:ext>
              </a:extLst>
            </p:cNvPr>
            <p:cNvPicPr>
              <a:picLocks noChangeAspect="1"/>
            </p:cNvPicPr>
            <p:nvPr/>
          </p:nvPicPr>
          <p:blipFill>
            <a:blip r:embed="rId13"/>
            <a:stretch>
              <a:fillRect/>
            </a:stretch>
          </p:blipFill>
          <p:spPr>
            <a:xfrm>
              <a:off x="6565667" y="2848036"/>
              <a:ext cx="780563" cy="966015"/>
            </a:xfrm>
            <a:prstGeom prst="rect">
              <a:avLst/>
            </a:prstGeom>
          </p:spPr>
        </p:pic>
      </p:grpSp>
      <p:sp>
        <p:nvSpPr>
          <p:cNvPr id="48" name="四角形: 角を丸くする 47">
            <a:extLst>
              <a:ext uri="{FF2B5EF4-FFF2-40B4-BE49-F238E27FC236}">
                <a16:creationId xmlns:a16="http://schemas.microsoft.com/office/drawing/2014/main" id="{FC88EE4A-43E3-4391-9D6C-AEF3D88C470D}"/>
              </a:ext>
            </a:extLst>
          </p:cNvPr>
          <p:cNvSpPr/>
          <p:nvPr/>
        </p:nvSpPr>
        <p:spPr>
          <a:xfrm>
            <a:off x="3884487" y="4836068"/>
            <a:ext cx="1986705" cy="1003723"/>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r>
              <a:rPr lang="ja-JP" altLang="en-US" sz="1131" b="1" dirty="0">
                <a:solidFill>
                  <a:prstClr val="black"/>
                </a:solidFill>
                <a:latin typeface="Calibri" panose="020F0502020204030204"/>
                <a:ea typeface="游ゴシック" panose="020B0400000000000000" pitchFamily="50" charset="-128"/>
              </a:rPr>
              <a:t>門真市軟式野球連盟</a:t>
            </a:r>
            <a:endParaRPr lang="en-US" altLang="ja-JP" sz="1131" b="1" dirty="0">
              <a:solidFill>
                <a:prstClr val="black"/>
              </a:solidFill>
              <a:latin typeface="Calibri" panose="020F0502020204030204"/>
              <a:ea typeface="游ゴシック" panose="020B0400000000000000" pitchFamily="50" charset="-128"/>
            </a:endParaRPr>
          </a:p>
          <a:p>
            <a:pPr algn="ctr" defTabSz="431191"/>
            <a:endParaRPr lang="en-US" altLang="ja-JP" sz="754" dirty="0">
              <a:solidFill>
                <a:prstClr val="black"/>
              </a:solidFill>
              <a:latin typeface="Calibri" panose="020F0502020204030204"/>
              <a:ea typeface="游ゴシック" panose="020B0400000000000000" pitchFamily="50" charset="-128"/>
            </a:endParaRPr>
          </a:p>
          <a:p>
            <a:pPr defTabSz="431191"/>
            <a:r>
              <a:rPr lang="ja-JP" altLang="en-US" sz="754" dirty="0">
                <a:solidFill>
                  <a:prstClr val="black"/>
                </a:solidFill>
                <a:latin typeface="Calibri" panose="020F0502020204030204"/>
                <a:ea typeface="游ゴシック" panose="020B0400000000000000" pitchFamily="50" charset="-128"/>
              </a:rPr>
              <a:t>　門真市に在住在職している社会人を中心として、軟式野球を通じて地域社会やメンバーの親睦とアマチュアスポーツの健全、発展を図ることをも苦役に活動している。</a:t>
            </a:r>
            <a:endParaRPr lang="en-US" altLang="ja-JP" sz="754" dirty="0">
              <a:solidFill>
                <a:prstClr val="black"/>
              </a:solidFill>
              <a:latin typeface="Calibri" panose="020F0502020204030204"/>
              <a:ea typeface="游ゴシック" panose="020B0400000000000000" pitchFamily="50" charset="-128"/>
            </a:endParaRPr>
          </a:p>
        </p:txBody>
      </p:sp>
      <p:sp>
        <p:nvSpPr>
          <p:cNvPr id="63" name="四角形: 角を丸くする 62">
            <a:extLst>
              <a:ext uri="{FF2B5EF4-FFF2-40B4-BE49-F238E27FC236}">
                <a16:creationId xmlns:a16="http://schemas.microsoft.com/office/drawing/2014/main" id="{127DEC7A-ECE7-4028-A5B6-629BEA3D38F6}"/>
              </a:ext>
            </a:extLst>
          </p:cNvPr>
          <p:cNvSpPr/>
          <p:nvPr/>
        </p:nvSpPr>
        <p:spPr>
          <a:xfrm>
            <a:off x="5924649" y="5892041"/>
            <a:ext cx="1986705" cy="1003723"/>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r>
              <a:rPr lang="ja-JP" altLang="en-US" sz="990" b="1" dirty="0">
                <a:solidFill>
                  <a:prstClr val="black"/>
                </a:solidFill>
                <a:latin typeface="Calibri" panose="020F0502020204030204"/>
                <a:ea typeface="游ゴシック" panose="020B0400000000000000" pitchFamily="50" charset="-128"/>
              </a:rPr>
              <a:t>「子どものバスケ教室</a:t>
            </a:r>
            <a:endParaRPr lang="en-US" altLang="ja-JP" sz="990" b="1" dirty="0">
              <a:solidFill>
                <a:prstClr val="black"/>
              </a:solidFill>
              <a:latin typeface="Calibri" panose="020F0502020204030204"/>
              <a:ea typeface="游ゴシック" panose="020B0400000000000000" pitchFamily="50" charset="-128"/>
            </a:endParaRPr>
          </a:p>
          <a:p>
            <a:pPr algn="ctr" defTabSz="431191"/>
            <a:r>
              <a:rPr lang="ja-JP" altLang="en-US" sz="990" b="1" dirty="0">
                <a:solidFill>
                  <a:prstClr val="black"/>
                </a:solidFill>
                <a:latin typeface="Calibri" panose="020F0502020204030204"/>
                <a:ea typeface="游ゴシック" panose="020B0400000000000000" pitchFamily="50" charset="-128"/>
              </a:rPr>
              <a:t>コドバス」</a:t>
            </a:r>
            <a:endParaRPr lang="en-US" altLang="ja-JP" sz="990" b="1" dirty="0">
              <a:solidFill>
                <a:prstClr val="black"/>
              </a:solidFill>
              <a:latin typeface="Calibri" panose="020F0502020204030204"/>
              <a:ea typeface="游ゴシック" panose="020B0400000000000000" pitchFamily="50" charset="-128"/>
            </a:endParaRPr>
          </a:p>
          <a:p>
            <a:pPr defTabSz="431191"/>
            <a:r>
              <a:rPr lang="ja-JP" altLang="en-US" sz="754" dirty="0">
                <a:solidFill>
                  <a:prstClr val="black"/>
                </a:solidFill>
                <a:latin typeface="Calibri" panose="020F0502020204030204"/>
                <a:ea typeface="游ゴシック" panose="020B0400000000000000" pitchFamily="50" charset="-128"/>
              </a:rPr>
              <a:t>　バスケットボール大好き芸人田村裕さんプロデュースのバスケットボールスクール。バスケットボールを通してのスポーツの楽しさ、努力の大切さ、礼儀礼節など、様々なことも教えてくれる団体。</a:t>
            </a:r>
          </a:p>
        </p:txBody>
      </p:sp>
      <p:sp>
        <p:nvSpPr>
          <p:cNvPr id="64" name="四角形: 角を丸くする 63">
            <a:extLst>
              <a:ext uri="{FF2B5EF4-FFF2-40B4-BE49-F238E27FC236}">
                <a16:creationId xmlns:a16="http://schemas.microsoft.com/office/drawing/2014/main" id="{BC406EFB-789B-4E56-9BFE-A7A55FF2D56B}"/>
              </a:ext>
            </a:extLst>
          </p:cNvPr>
          <p:cNvSpPr/>
          <p:nvPr/>
        </p:nvSpPr>
        <p:spPr>
          <a:xfrm>
            <a:off x="3884487" y="5892041"/>
            <a:ext cx="1986705" cy="100372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r>
              <a:rPr lang="ja-JP" altLang="en-US" sz="1131" b="1" dirty="0">
                <a:solidFill>
                  <a:prstClr val="black"/>
                </a:solidFill>
                <a:latin typeface="Calibri" panose="020F0502020204030204"/>
                <a:ea typeface="游ゴシック" panose="020B0400000000000000" pitchFamily="50" charset="-128"/>
              </a:rPr>
              <a:t>クラブチーム</a:t>
            </a:r>
            <a:endParaRPr lang="en-US" altLang="ja-JP" sz="1131" b="1" dirty="0">
              <a:solidFill>
                <a:prstClr val="black"/>
              </a:solidFill>
              <a:latin typeface="Calibri" panose="020F0502020204030204"/>
              <a:ea typeface="游ゴシック" panose="020B0400000000000000" pitchFamily="50" charset="-128"/>
            </a:endParaRPr>
          </a:p>
          <a:p>
            <a:pPr algn="ctr" defTabSz="431191"/>
            <a:r>
              <a:rPr lang="ja-JP" altLang="en-US" sz="1131" b="1" dirty="0">
                <a:solidFill>
                  <a:prstClr val="black"/>
                </a:solidFill>
                <a:latin typeface="Calibri" panose="020F0502020204030204"/>
                <a:ea typeface="游ゴシック" panose="020B0400000000000000" pitchFamily="50" charset="-128"/>
              </a:rPr>
              <a:t>「クローバー歯科」</a:t>
            </a:r>
            <a:endParaRPr lang="en-US" altLang="ja-JP" sz="1131" b="1" dirty="0">
              <a:solidFill>
                <a:prstClr val="black"/>
              </a:solidFill>
              <a:latin typeface="Calibri" panose="020F0502020204030204"/>
              <a:ea typeface="游ゴシック" panose="020B0400000000000000" pitchFamily="50" charset="-128"/>
            </a:endParaRPr>
          </a:p>
          <a:p>
            <a:pPr defTabSz="431191"/>
            <a:r>
              <a:rPr lang="ja-JP" altLang="en-US" sz="754" dirty="0">
                <a:solidFill>
                  <a:prstClr val="black"/>
                </a:solidFill>
                <a:latin typeface="Calibri" panose="020F0502020204030204"/>
                <a:ea typeface="游ゴシック" panose="020B0400000000000000" pitchFamily="50" charset="-128"/>
              </a:rPr>
              <a:t>　日本卓球リーグ実業団連盟に所属するクラブチーム。</a:t>
            </a:r>
            <a:endParaRPr lang="en-US" altLang="ja-JP" sz="754" dirty="0">
              <a:solidFill>
                <a:prstClr val="black"/>
              </a:solidFill>
              <a:latin typeface="Calibri" panose="020F0502020204030204"/>
              <a:ea typeface="游ゴシック" panose="020B0400000000000000" pitchFamily="50" charset="-128"/>
            </a:endParaRPr>
          </a:p>
          <a:p>
            <a:pPr defTabSz="431191"/>
            <a:r>
              <a:rPr lang="ja-JP" altLang="en-US" sz="754" dirty="0">
                <a:solidFill>
                  <a:prstClr val="black"/>
                </a:solidFill>
                <a:latin typeface="Calibri" panose="020F0502020204030204"/>
                <a:ea typeface="游ゴシック" panose="020B0400000000000000" pitchFamily="50" charset="-128"/>
              </a:rPr>
              <a:t>　令和</a:t>
            </a:r>
            <a:r>
              <a:rPr lang="en-US" altLang="ja-JP" sz="754" dirty="0">
                <a:solidFill>
                  <a:prstClr val="black"/>
                </a:solidFill>
                <a:latin typeface="Calibri" panose="020F0502020204030204"/>
                <a:ea typeface="游ゴシック" panose="020B0400000000000000" pitchFamily="50" charset="-128"/>
              </a:rPr>
              <a:t>4</a:t>
            </a:r>
            <a:r>
              <a:rPr lang="ja-JP" altLang="en-US" sz="754" dirty="0">
                <a:solidFill>
                  <a:prstClr val="black"/>
                </a:solidFill>
                <a:latin typeface="Calibri" panose="020F0502020204030204"/>
                <a:ea typeface="游ゴシック" panose="020B0400000000000000" pitchFamily="50" charset="-128"/>
              </a:rPr>
              <a:t>年度には全日本実業団卓球選手権を制覇するなど、積極的に活動している。</a:t>
            </a:r>
            <a:endParaRPr lang="en-US" altLang="ja-JP" sz="754" dirty="0">
              <a:solidFill>
                <a:prstClr val="black"/>
              </a:solidFill>
              <a:latin typeface="Calibri" panose="020F0502020204030204"/>
              <a:ea typeface="游ゴシック" panose="020B0400000000000000" pitchFamily="50" charset="-128"/>
            </a:endParaRPr>
          </a:p>
        </p:txBody>
      </p:sp>
      <p:sp>
        <p:nvSpPr>
          <p:cNvPr id="66" name="四角形: 角を丸くする 65">
            <a:extLst>
              <a:ext uri="{FF2B5EF4-FFF2-40B4-BE49-F238E27FC236}">
                <a16:creationId xmlns:a16="http://schemas.microsoft.com/office/drawing/2014/main" id="{7F09ED48-8232-4F2D-8FED-37FB716853A7}"/>
              </a:ext>
            </a:extLst>
          </p:cNvPr>
          <p:cNvSpPr/>
          <p:nvPr/>
        </p:nvSpPr>
        <p:spPr>
          <a:xfrm>
            <a:off x="5924649" y="4836068"/>
            <a:ext cx="1986705" cy="100372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31191"/>
            <a:r>
              <a:rPr lang="ja-JP" altLang="en-US" sz="1131" b="1" dirty="0">
                <a:solidFill>
                  <a:prstClr val="black"/>
                </a:solidFill>
                <a:latin typeface="Calibri" panose="020F0502020204030204"/>
                <a:ea typeface="游ゴシック" panose="020B0400000000000000" pitchFamily="50" charset="-128"/>
              </a:rPr>
              <a:t>バドミントン教室</a:t>
            </a:r>
            <a:endParaRPr lang="en-US" altLang="ja-JP" sz="1131" b="1" dirty="0">
              <a:solidFill>
                <a:prstClr val="black"/>
              </a:solidFill>
              <a:latin typeface="Calibri" panose="020F0502020204030204"/>
              <a:ea typeface="游ゴシック" panose="020B0400000000000000" pitchFamily="50" charset="-128"/>
            </a:endParaRPr>
          </a:p>
          <a:p>
            <a:pPr algn="ctr" defTabSz="431191"/>
            <a:r>
              <a:rPr lang="ja-JP" altLang="en-US" sz="1131" b="1" dirty="0">
                <a:solidFill>
                  <a:prstClr val="black"/>
                </a:solidFill>
                <a:latin typeface="Calibri" panose="020F0502020204030204"/>
                <a:ea typeface="游ゴシック" panose="020B0400000000000000" pitchFamily="50" charset="-128"/>
              </a:rPr>
              <a:t>「</a:t>
            </a:r>
            <a:r>
              <a:rPr lang="en-US" altLang="ja-JP" sz="1131" b="1" dirty="0">
                <a:solidFill>
                  <a:prstClr val="black"/>
                </a:solidFill>
                <a:latin typeface="Calibri" panose="020F0502020204030204"/>
                <a:ea typeface="游ゴシック" panose="020B0400000000000000" pitchFamily="50" charset="-128"/>
              </a:rPr>
              <a:t>Y</a:t>
            </a:r>
            <a:r>
              <a:rPr lang="ja-JP" altLang="en-US" sz="1131" b="1" dirty="0">
                <a:solidFill>
                  <a:prstClr val="black"/>
                </a:solidFill>
                <a:latin typeface="Calibri" panose="020F0502020204030204"/>
                <a:ea typeface="游ゴシック" panose="020B0400000000000000" pitchFamily="50" charset="-128"/>
              </a:rPr>
              <a:t>・</a:t>
            </a:r>
            <a:r>
              <a:rPr lang="en-US" altLang="ja-JP" sz="1131" b="1" dirty="0">
                <a:solidFill>
                  <a:prstClr val="black"/>
                </a:solidFill>
                <a:latin typeface="Calibri" panose="020F0502020204030204"/>
                <a:ea typeface="游ゴシック" panose="020B0400000000000000" pitchFamily="50" charset="-128"/>
              </a:rPr>
              <a:t>Bears</a:t>
            </a:r>
            <a:r>
              <a:rPr lang="ja-JP" altLang="en-US" sz="990" b="1" dirty="0">
                <a:solidFill>
                  <a:prstClr val="black"/>
                </a:solidFill>
                <a:latin typeface="Calibri" panose="020F0502020204030204"/>
                <a:ea typeface="游ゴシック" panose="020B0400000000000000" pitchFamily="50" charset="-128"/>
              </a:rPr>
              <a:t>」</a:t>
            </a:r>
            <a:endParaRPr lang="en-US" altLang="ja-JP" sz="990" b="1" dirty="0">
              <a:solidFill>
                <a:prstClr val="black"/>
              </a:solidFill>
              <a:latin typeface="Calibri" panose="020F0502020204030204"/>
              <a:ea typeface="游ゴシック" panose="020B0400000000000000" pitchFamily="50" charset="-128"/>
            </a:endParaRPr>
          </a:p>
          <a:p>
            <a:pPr defTabSz="431191"/>
            <a:r>
              <a:rPr lang="ja-JP" altLang="en-US" sz="754" dirty="0">
                <a:solidFill>
                  <a:prstClr val="black"/>
                </a:solidFill>
                <a:latin typeface="Calibri" panose="020F0502020204030204"/>
                <a:ea typeface="游ゴシック" panose="020B0400000000000000" pitchFamily="50" charset="-128"/>
              </a:rPr>
              <a:t>　初級者から中級者の大人対象のバドミントン教室であり、実業団や全国大会などで活躍した経験豊富なコーチが指導を行っている。</a:t>
            </a:r>
            <a:endParaRPr lang="en-US" altLang="ja-JP" sz="754" dirty="0">
              <a:solidFill>
                <a:prstClr val="black"/>
              </a:solidFill>
              <a:latin typeface="Calibri" panose="020F0502020204030204"/>
              <a:ea typeface="游ゴシック" panose="020B0400000000000000" pitchFamily="50" charset="-128"/>
            </a:endParaRPr>
          </a:p>
        </p:txBody>
      </p:sp>
      <p:sp>
        <p:nvSpPr>
          <p:cNvPr id="67" name="四角形: 角を丸くする 66">
            <a:extLst>
              <a:ext uri="{FF2B5EF4-FFF2-40B4-BE49-F238E27FC236}">
                <a16:creationId xmlns:a16="http://schemas.microsoft.com/office/drawing/2014/main" id="{FFA7051F-0668-40EB-A529-9DA6DEFBCAF6}"/>
              </a:ext>
            </a:extLst>
          </p:cNvPr>
          <p:cNvSpPr/>
          <p:nvPr/>
        </p:nvSpPr>
        <p:spPr>
          <a:xfrm>
            <a:off x="7961089" y="4836068"/>
            <a:ext cx="1986705" cy="1003723"/>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r>
              <a:rPr lang="ja-JP" altLang="en-US" sz="1131" b="1" dirty="0">
                <a:solidFill>
                  <a:prstClr val="black"/>
                </a:solidFill>
                <a:latin typeface="Calibri" panose="020F0502020204030204"/>
                <a:ea typeface="游ゴシック" panose="020B0400000000000000" pitchFamily="50" charset="-128"/>
              </a:rPr>
              <a:t>門真はすねクラブ</a:t>
            </a:r>
            <a:endParaRPr lang="en-US" altLang="ja-JP" sz="1131" b="1" dirty="0">
              <a:solidFill>
                <a:prstClr val="black"/>
              </a:solidFill>
              <a:latin typeface="Calibri" panose="020F0502020204030204"/>
              <a:ea typeface="游ゴシック" panose="020B0400000000000000" pitchFamily="50" charset="-128"/>
            </a:endParaRPr>
          </a:p>
          <a:p>
            <a:pPr defTabSz="431191"/>
            <a:endParaRPr lang="en-US" altLang="ja-JP" sz="661" dirty="0">
              <a:solidFill>
                <a:prstClr val="black"/>
              </a:solidFill>
              <a:latin typeface="Calibri" panose="020F0502020204030204"/>
              <a:ea typeface="游ゴシック" panose="020B0400000000000000" pitchFamily="50" charset="-128"/>
            </a:endParaRPr>
          </a:p>
          <a:p>
            <a:pPr defTabSz="431191"/>
            <a:r>
              <a:rPr lang="ja-JP" altLang="en-US" sz="661" dirty="0">
                <a:solidFill>
                  <a:prstClr val="black"/>
                </a:solidFill>
                <a:latin typeface="Calibri" panose="020F0502020204030204"/>
                <a:ea typeface="游ゴシック" panose="020B0400000000000000" pitchFamily="50" charset="-128"/>
              </a:rPr>
              <a:t>　門真市初の「総合型地域スポーツクラブ」として設立され、子どもから高齢者に対して、誰もが、いつでも、どこでも、いつまでも気軽にスポーツ活動に参加できる</a:t>
            </a:r>
            <a:r>
              <a:rPr lang="ja-JP" altLang="en-US" sz="661">
                <a:solidFill>
                  <a:prstClr val="black"/>
                </a:solidFill>
                <a:latin typeface="Calibri" panose="020F0502020204030204"/>
                <a:ea typeface="游ゴシック" panose="020B0400000000000000" pitchFamily="50" charset="-128"/>
              </a:rPr>
              <a:t>環境をめざし</a:t>
            </a:r>
            <a:r>
              <a:rPr lang="ja-JP" altLang="en-US" sz="661" dirty="0">
                <a:solidFill>
                  <a:prstClr val="black"/>
                </a:solidFill>
                <a:latin typeface="Calibri" panose="020F0502020204030204"/>
                <a:ea typeface="游ゴシック" panose="020B0400000000000000" pitchFamily="50" charset="-128"/>
              </a:rPr>
              <a:t>、健康でで活力ある地域づくりに寄与することを目的とする。</a:t>
            </a:r>
          </a:p>
        </p:txBody>
      </p:sp>
      <p:sp>
        <p:nvSpPr>
          <p:cNvPr id="68" name="四角形: 角を丸くする 67">
            <a:extLst>
              <a:ext uri="{FF2B5EF4-FFF2-40B4-BE49-F238E27FC236}">
                <a16:creationId xmlns:a16="http://schemas.microsoft.com/office/drawing/2014/main" id="{A816F6B3-A007-48F2-BF91-2228905AFB53}"/>
              </a:ext>
            </a:extLst>
          </p:cNvPr>
          <p:cNvSpPr/>
          <p:nvPr/>
        </p:nvSpPr>
        <p:spPr>
          <a:xfrm>
            <a:off x="3298287" y="4831284"/>
            <a:ext cx="540809" cy="208004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r>
              <a:rPr lang="ja-JP" altLang="en-US" sz="1697" dirty="0">
                <a:solidFill>
                  <a:prstClr val="black"/>
                </a:solidFill>
                <a:latin typeface="Calibri" panose="020F0502020204030204"/>
                <a:ea typeface="游ゴシック" panose="020B0400000000000000" pitchFamily="50" charset="-128"/>
              </a:rPr>
              <a:t>関係協力団体</a:t>
            </a:r>
          </a:p>
        </p:txBody>
      </p:sp>
      <p:sp>
        <p:nvSpPr>
          <p:cNvPr id="35" name="四角形: 角を丸くする 34">
            <a:extLst>
              <a:ext uri="{FF2B5EF4-FFF2-40B4-BE49-F238E27FC236}">
                <a16:creationId xmlns:a16="http://schemas.microsoft.com/office/drawing/2014/main" id="{A48A6CD0-CDC8-41BF-811F-89309B5194FC}"/>
              </a:ext>
            </a:extLst>
          </p:cNvPr>
          <p:cNvSpPr/>
          <p:nvPr/>
        </p:nvSpPr>
        <p:spPr>
          <a:xfrm>
            <a:off x="7961089" y="5892041"/>
            <a:ext cx="1986705" cy="1003723"/>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r>
              <a:rPr lang="ja-JP" altLang="en-US" sz="1131" dirty="0">
                <a:solidFill>
                  <a:prstClr val="black"/>
                </a:solidFill>
                <a:latin typeface="Calibri" panose="020F0502020204030204"/>
                <a:ea typeface="游ゴシック" panose="020B0400000000000000" pitchFamily="50" charset="-128"/>
              </a:rPr>
              <a:t>その他　連携が必要な</a:t>
            </a:r>
            <a:endParaRPr lang="en-US" altLang="ja-JP" sz="1131" dirty="0">
              <a:solidFill>
                <a:prstClr val="black"/>
              </a:solidFill>
              <a:latin typeface="Calibri" panose="020F0502020204030204"/>
              <a:ea typeface="游ゴシック" panose="020B0400000000000000" pitchFamily="50" charset="-128"/>
            </a:endParaRPr>
          </a:p>
          <a:p>
            <a:pPr algn="ctr" defTabSz="431191"/>
            <a:r>
              <a:rPr lang="ja-JP" altLang="en-US" sz="1131" dirty="0">
                <a:solidFill>
                  <a:prstClr val="black"/>
                </a:solidFill>
                <a:latin typeface="Calibri" panose="020F0502020204030204"/>
                <a:ea typeface="游ゴシック" panose="020B0400000000000000" pitchFamily="50" charset="-128"/>
              </a:rPr>
              <a:t>活動団体</a:t>
            </a:r>
            <a:endParaRPr lang="en-US" altLang="ja-JP" sz="1131" dirty="0">
              <a:solidFill>
                <a:prstClr val="black"/>
              </a:solidFill>
              <a:latin typeface="Calibri" panose="020F0502020204030204"/>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37D106B5-5347-4C14-B32C-FFB74112039B}"/>
              </a:ext>
            </a:extLst>
          </p:cNvPr>
          <p:cNvSpPr txBox="1"/>
          <p:nvPr/>
        </p:nvSpPr>
        <p:spPr>
          <a:xfrm>
            <a:off x="2259426" y="2575766"/>
            <a:ext cx="1534333" cy="324576"/>
          </a:xfrm>
          <a:prstGeom prst="rect">
            <a:avLst/>
          </a:prstGeom>
          <a:noFill/>
        </p:spPr>
        <p:txBody>
          <a:bodyPr wrap="square" rtlCol="0">
            <a:spAutoFit/>
          </a:bodyPr>
          <a:lstStyle/>
          <a:p>
            <a:pPr defTabSz="431191"/>
            <a:r>
              <a:rPr lang="ja-JP" altLang="en-US" sz="1509" b="1" dirty="0">
                <a:solidFill>
                  <a:prstClr val="black"/>
                </a:solidFill>
                <a:latin typeface="Calibri" panose="020F0502020204030204"/>
                <a:ea typeface="游ゴシック" panose="020B0400000000000000" pitchFamily="50" charset="-128"/>
              </a:rPr>
              <a:t>（モデル校）</a:t>
            </a:r>
          </a:p>
        </p:txBody>
      </p:sp>
      <p:pic>
        <p:nvPicPr>
          <p:cNvPr id="25" name="図 24">
            <a:extLst>
              <a:ext uri="{FF2B5EF4-FFF2-40B4-BE49-F238E27FC236}">
                <a16:creationId xmlns:a16="http://schemas.microsoft.com/office/drawing/2014/main" id="{838DF227-2874-4A7F-BCC0-E274E9739690}"/>
              </a:ext>
            </a:extLst>
          </p:cNvPr>
          <p:cNvPicPr>
            <a:picLocks noChangeAspect="1"/>
          </p:cNvPicPr>
          <p:nvPr/>
        </p:nvPicPr>
        <p:blipFill>
          <a:blip r:embed="rId14"/>
          <a:stretch>
            <a:fillRect/>
          </a:stretch>
        </p:blipFill>
        <p:spPr>
          <a:xfrm>
            <a:off x="7614561" y="3897080"/>
            <a:ext cx="516796" cy="719590"/>
          </a:xfrm>
          <a:prstGeom prst="rect">
            <a:avLst/>
          </a:prstGeom>
        </p:spPr>
      </p:pic>
      <p:pic>
        <p:nvPicPr>
          <p:cNvPr id="26" name="図 25">
            <a:extLst>
              <a:ext uri="{FF2B5EF4-FFF2-40B4-BE49-F238E27FC236}">
                <a16:creationId xmlns:a16="http://schemas.microsoft.com/office/drawing/2014/main" id="{0D44F5AA-843C-4E03-B0A6-00FD3095741B}"/>
              </a:ext>
            </a:extLst>
          </p:cNvPr>
          <p:cNvPicPr>
            <a:picLocks noChangeAspect="1"/>
          </p:cNvPicPr>
          <p:nvPr/>
        </p:nvPicPr>
        <p:blipFill>
          <a:blip r:embed="rId15"/>
          <a:stretch>
            <a:fillRect/>
          </a:stretch>
        </p:blipFill>
        <p:spPr>
          <a:xfrm>
            <a:off x="8071944" y="3821827"/>
            <a:ext cx="540809" cy="669668"/>
          </a:xfrm>
          <a:prstGeom prst="rect">
            <a:avLst/>
          </a:prstGeom>
        </p:spPr>
      </p:pic>
      <p:pic>
        <p:nvPicPr>
          <p:cNvPr id="39" name="図 38">
            <a:extLst>
              <a:ext uri="{FF2B5EF4-FFF2-40B4-BE49-F238E27FC236}">
                <a16:creationId xmlns:a16="http://schemas.microsoft.com/office/drawing/2014/main" id="{4F5ADCE4-7384-4D2C-9C53-C4EDA695C23C}"/>
              </a:ext>
            </a:extLst>
          </p:cNvPr>
          <p:cNvPicPr>
            <a:picLocks noChangeAspect="1"/>
          </p:cNvPicPr>
          <p:nvPr/>
        </p:nvPicPr>
        <p:blipFill>
          <a:blip r:embed="rId16"/>
          <a:stretch>
            <a:fillRect/>
          </a:stretch>
        </p:blipFill>
        <p:spPr>
          <a:xfrm>
            <a:off x="8947262" y="3079729"/>
            <a:ext cx="691914" cy="496580"/>
          </a:xfrm>
          <a:prstGeom prst="rect">
            <a:avLst/>
          </a:prstGeom>
        </p:spPr>
      </p:pic>
      <p:pic>
        <p:nvPicPr>
          <p:cNvPr id="40" name="図 39">
            <a:extLst>
              <a:ext uri="{FF2B5EF4-FFF2-40B4-BE49-F238E27FC236}">
                <a16:creationId xmlns:a16="http://schemas.microsoft.com/office/drawing/2014/main" id="{901CA80B-3E34-42DE-8803-9B88FFEE2706}"/>
              </a:ext>
            </a:extLst>
          </p:cNvPr>
          <p:cNvPicPr>
            <a:picLocks noChangeAspect="1"/>
          </p:cNvPicPr>
          <p:nvPr/>
        </p:nvPicPr>
        <p:blipFill>
          <a:blip r:embed="rId11"/>
          <a:stretch>
            <a:fillRect/>
          </a:stretch>
        </p:blipFill>
        <p:spPr>
          <a:xfrm>
            <a:off x="8845125" y="2090572"/>
            <a:ext cx="896188" cy="524264"/>
          </a:xfrm>
          <a:prstGeom prst="rect">
            <a:avLst/>
          </a:prstGeom>
        </p:spPr>
      </p:pic>
      <p:pic>
        <p:nvPicPr>
          <p:cNvPr id="1030" name="Picture 6" descr="第二中学校">
            <a:extLst>
              <a:ext uri="{FF2B5EF4-FFF2-40B4-BE49-F238E27FC236}">
                <a16:creationId xmlns:a16="http://schemas.microsoft.com/office/drawing/2014/main" id="{CC85A4C3-51F4-49AE-A8D0-FBAD605E37AC}"/>
              </a:ext>
            </a:extLst>
          </p:cNvPr>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976248" y="2580865"/>
            <a:ext cx="633944" cy="3483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第三中学校">
            <a:extLst>
              <a:ext uri="{FF2B5EF4-FFF2-40B4-BE49-F238E27FC236}">
                <a16:creationId xmlns:a16="http://schemas.microsoft.com/office/drawing/2014/main" id="{97B767E3-6407-4149-889F-AEA84E82EBF0}"/>
              </a:ext>
            </a:extLst>
          </p:cNvPr>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976247" y="3554851"/>
            <a:ext cx="653054" cy="33016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第七中学校">
            <a:extLst>
              <a:ext uri="{FF2B5EF4-FFF2-40B4-BE49-F238E27FC236}">
                <a16:creationId xmlns:a16="http://schemas.microsoft.com/office/drawing/2014/main" id="{39C65FED-8539-43DB-B2D3-D83F2059EB7C}"/>
              </a:ext>
            </a:extLst>
          </p:cNvPr>
          <p:cNvPicPr>
            <a:picLocks noChangeAspect="1" noChangeArrowheads="1"/>
          </p:cNvPicPr>
          <p:nvPr/>
        </p:nvPicPr>
        <p:blipFill rotWithShape="1">
          <a:blip r:embed="rId19" cstate="print">
            <a:clrChange>
              <a:clrFrom>
                <a:srgbClr val="EFF3F2"/>
              </a:clrFrom>
              <a:clrTo>
                <a:srgbClr val="EFF3F2">
                  <a:alpha val="0"/>
                </a:srgbClr>
              </a:clrTo>
            </a:clrChange>
            <a:extLst>
              <a:ext uri="{28A0092B-C50C-407E-A947-70E740481C1C}">
                <a14:useLocalDpi xmlns:a14="http://schemas.microsoft.com/office/drawing/2010/main" val="0"/>
              </a:ext>
            </a:extLst>
          </a:blip>
          <a:srcRect/>
          <a:stretch/>
        </p:blipFill>
        <p:spPr bwMode="auto">
          <a:xfrm>
            <a:off x="9002761" y="4399003"/>
            <a:ext cx="607431" cy="346942"/>
          </a:xfrm>
          <a:prstGeom prst="rect">
            <a:avLst/>
          </a:prstGeom>
          <a:solidFill>
            <a:schemeClr val="bg1"/>
          </a:solidFill>
        </p:spPr>
      </p:pic>
      <p:sp>
        <p:nvSpPr>
          <p:cNvPr id="31" name="四角形: 角を丸くする 30">
            <a:extLst>
              <a:ext uri="{FF2B5EF4-FFF2-40B4-BE49-F238E27FC236}">
                <a16:creationId xmlns:a16="http://schemas.microsoft.com/office/drawing/2014/main" id="{D1465A8C-F98D-46E1-A998-FD3BC0332F02}"/>
              </a:ext>
            </a:extLst>
          </p:cNvPr>
          <p:cNvSpPr/>
          <p:nvPr/>
        </p:nvSpPr>
        <p:spPr>
          <a:xfrm>
            <a:off x="667710" y="1808863"/>
            <a:ext cx="9303063" cy="2977500"/>
          </a:xfrm>
          <a:prstGeom prst="roundRect">
            <a:avLst>
              <a:gd name="adj" fmla="val 4288"/>
            </a:avLst>
          </a:prstGeom>
          <a:noFill/>
          <a:ln w="190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dirty="0">
              <a:solidFill>
                <a:prstClr val="white"/>
              </a:solidFill>
              <a:latin typeface="Calibri" panose="020F0502020204030204"/>
              <a:ea typeface="游ゴシック" panose="020B0400000000000000" pitchFamily="50" charset="-128"/>
            </a:endParaRPr>
          </a:p>
        </p:txBody>
      </p:sp>
      <p:sp>
        <p:nvSpPr>
          <p:cNvPr id="32" name="大かっこ 31">
            <a:extLst>
              <a:ext uri="{FF2B5EF4-FFF2-40B4-BE49-F238E27FC236}">
                <a16:creationId xmlns:a16="http://schemas.microsoft.com/office/drawing/2014/main" id="{D60441E3-3D08-4CB0-9A47-12E5BBF6FD84}"/>
              </a:ext>
            </a:extLst>
          </p:cNvPr>
          <p:cNvSpPr/>
          <p:nvPr/>
        </p:nvSpPr>
        <p:spPr>
          <a:xfrm>
            <a:off x="5635679" y="3328018"/>
            <a:ext cx="1798300" cy="669668"/>
          </a:xfrm>
          <a:prstGeom prst="bracketPair">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31191"/>
            <a:endParaRPr lang="ja-JP" altLang="en-US" sz="1697">
              <a:solidFill>
                <a:prstClr val="black"/>
              </a:solidFill>
              <a:latin typeface="Calibri" panose="020F0502020204030204"/>
              <a:ea typeface="游ゴシック" panose="020B0400000000000000" pitchFamily="50" charset="-128"/>
            </a:endParaRPr>
          </a:p>
        </p:txBody>
      </p:sp>
      <p:sp>
        <p:nvSpPr>
          <p:cNvPr id="51" name="テキスト ボックス 50">
            <a:extLst>
              <a:ext uri="{FF2B5EF4-FFF2-40B4-BE49-F238E27FC236}">
                <a16:creationId xmlns:a16="http://schemas.microsoft.com/office/drawing/2014/main" id="{736837D4-884E-4CB7-A478-100F7E3431F1}"/>
              </a:ext>
            </a:extLst>
          </p:cNvPr>
          <p:cNvSpPr txBox="1"/>
          <p:nvPr/>
        </p:nvSpPr>
        <p:spPr>
          <a:xfrm>
            <a:off x="5991048" y="3237922"/>
            <a:ext cx="1127654" cy="244682"/>
          </a:xfrm>
          <a:prstGeom prst="rect">
            <a:avLst/>
          </a:prstGeom>
          <a:noFill/>
        </p:spPr>
        <p:txBody>
          <a:bodyPr wrap="square" rtlCol="0">
            <a:spAutoFit/>
          </a:bodyPr>
          <a:lstStyle/>
          <a:p>
            <a:pPr defTabSz="431191"/>
            <a:r>
              <a:rPr lang="ja-JP" altLang="en-US" sz="990" b="1" dirty="0">
                <a:solidFill>
                  <a:srgbClr val="FF0000"/>
                </a:solidFill>
                <a:latin typeface="Calibri" panose="020F0502020204030204"/>
                <a:ea typeface="游ゴシック" panose="020B0400000000000000" pitchFamily="50" charset="-128"/>
              </a:rPr>
              <a:t>実証事業対象部</a:t>
            </a:r>
          </a:p>
        </p:txBody>
      </p:sp>
      <p:sp>
        <p:nvSpPr>
          <p:cNvPr id="52" name="テキスト ボックス 51">
            <a:extLst>
              <a:ext uri="{FF2B5EF4-FFF2-40B4-BE49-F238E27FC236}">
                <a16:creationId xmlns:a16="http://schemas.microsoft.com/office/drawing/2014/main" id="{22B5191A-85D4-485A-A98B-F0C0139D3B29}"/>
              </a:ext>
            </a:extLst>
          </p:cNvPr>
          <p:cNvSpPr txBox="1"/>
          <p:nvPr/>
        </p:nvSpPr>
        <p:spPr>
          <a:xfrm>
            <a:off x="5659505" y="3462685"/>
            <a:ext cx="1730953" cy="484363"/>
          </a:xfrm>
          <a:prstGeom prst="rect">
            <a:avLst/>
          </a:prstGeom>
          <a:noFill/>
        </p:spPr>
        <p:txBody>
          <a:bodyPr wrap="square" rtlCol="0">
            <a:spAutoFit/>
          </a:bodyPr>
          <a:lstStyle/>
          <a:p>
            <a:pPr algn="ctr" defTabSz="431191"/>
            <a:r>
              <a:rPr lang="ja-JP" altLang="en-US" sz="849" b="1" dirty="0">
                <a:solidFill>
                  <a:prstClr val="black"/>
                </a:solidFill>
                <a:latin typeface="Calibri" panose="020F0502020204030204"/>
                <a:ea typeface="游ゴシック" panose="020B0400000000000000" pitchFamily="50" charset="-128"/>
              </a:rPr>
              <a:t>軟式野球・バドミントン・卓球</a:t>
            </a:r>
            <a:endParaRPr lang="en-US" altLang="ja-JP" sz="849" b="1" dirty="0">
              <a:solidFill>
                <a:prstClr val="black"/>
              </a:solidFill>
              <a:latin typeface="Calibri" panose="020F0502020204030204"/>
              <a:ea typeface="游ゴシック" panose="020B0400000000000000" pitchFamily="50" charset="-128"/>
            </a:endParaRPr>
          </a:p>
          <a:p>
            <a:pPr algn="ctr" defTabSz="431191"/>
            <a:r>
              <a:rPr lang="ja-JP" altLang="en-US" sz="849" b="1" dirty="0">
                <a:solidFill>
                  <a:prstClr val="black"/>
                </a:solidFill>
                <a:latin typeface="Calibri" panose="020F0502020204030204"/>
                <a:ea typeface="游ゴシック" panose="020B0400000000000000" pitchFamily="50" charset="-128"/>
              </a:rPr>
              <a:t>サッカー・ソフトテニス</a:t>
            </a:r>
            <a:endParaRPr lang="en-US" altLang="ja-JP" sz="849" b="1" dirty="0">
              <a:solidFill>
                <a:prstClr val="black"/>
              </a:solidFill>
              <a:latin typeface="Calibri" panose="020F0502020204030204"/>
              <a:ea typeface="游ゴシック" panose="020B0400000000000000" pitchFamily="50" charset="-128"/>
            </a:endParaRPr>
          </a:p>
          <a:p>
            <a:pPr algn="ctr" defTabSz="431191"/>
            <a:r>
              <a:rPr lang="ja-JP" altLang="en-US" sz="849" b="1" dirty="0">
                <a:solidFill>
                  <a:prstClr val="black"/>
                </a:solidFill>
                <a:latin typeface="Calibri" panose="020F0502020204030204"/>
                <a:ea typeface="游ゴシック" panose="020B0400000000000000" pitchFamily="50" charset="-128"/>
              </a:rPr>
              <a:t>バスケットボール</a:t>
            </a:r>
          </a:p>
        </p:txBody>
      </p:sp>
      <p:pic>
        <p:nvPicPr>
          <p:cNvPr id="2050" name="Picture 2" descr="門真市 Kadoma City">
            <a:extLst>
              <a:ext uri="{FF2B5EF4-FFF2-40B4-BE49-F238E27FC236}">
                <a16:creationId xmlns:a16="http://schemas.microsoft.com/office/drawing/2014/main" id="{9B6C6E1E-BC34-43C1-96A4-EC368A2ABC36}"/>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14298" r="16869" b="53918"/>
          <a:stretch/>
        </p:blipFill>
        <p:spPr bwMode="auto">
          <a:xfrm>
            <a:off x="9216081" y="657161"/>
            <a:ext cx="746304" cy="516100"/>
          </a:xfrm>
          <a:prstGeom prst="rect">
            <a:avLst/>
          </a:prstGeom>
          <a:noFill/>
          <a:extLst>
            <a:ext uri="{909E8E84-426E-40DD-AFC4-6F175D3DCCD1}">
              <a14:hiddenFill xmlns:a14="http://schemas.microsoft.com/office/drawing/2010/main">
                <a:solidFill>
                  <a:srgbClr val="FFFFFF"/>
                </a:solidFill>
              </a14:hiddenFill>
            </a:ext>
          </a:extLst>
        </p:spPr>
      </p:pic>
      <p:sp>
        <p:nvSpPr>
          <p:cNvPr id="46" name="テキスト ボックス 45">
            <a:extLst>
              <a:ext uri="{FF2B5EF4-FFF2-40B4-BE49-F238E27FC236}">
                <a16:creationId xmlns:a16="http://schemas.microsoft.com/office/drawing/2014/main" id="{76F98924-5E8E-4814-9845-00D1256A8DF4}"/>
              </a:ext>
            </a:extLst>
          </p:cNvPr>
          <p:cNvSpPr txBox="1"/>
          <p:nvPr/>
        </p:nvSpPr>
        <p:spPr>
          <a:xfrm>
            <a:off x="6032500" y="6908736"/>
            <a:ext cx="4068743" cy="228076"/>
          </a:xfrm>
          <a:prstGeom prst="rect">
            <a:avLst/>
          </a:prstGeom>
          <a:noFill/>
        </p:spPr>
        <p:txBody>
          <a:bodyPr wrap="none" rtlCol="0">
            <a:spAutoFit/>
          </a:bodyPr>
          <a:lstStyle/>
          <a:p>
            <a:pPr defTabSz="504200"/>
            <a:r>
              <a:rPr lang="en-US" altLang="ja-JP" sz="882" dirty="0">
                <a:solidFill>
                  <a:prstClr val="black"/>
                </a:solidFill>
                <a:latin typeface="Meiryo UI" panose="020B0604030504040204" pitchFamily="50" charset="-128"/>
                <a:ea typeface="Meiryo UI" panose="020B0604030504040204" pitchFamily="50" charset="-128"/>
              </a:rPr>
              <a:t>※</a:t>
            </a:r>
            <a:r>
              <a:rPr lang="ja-JP" altLang="en-US" sz="882" dirty="0">
                <a:solidFill>
                  <a:prstClr val="black"/>
                </a:solidFill>
                <a:latin typeface="Meiryo UI" panose="020B0604030504040204" pitchFamily="50" charset="-128"/>
                <a:ea typeface="Meiryo UI" panose="020B0604030504040204" pitchFamily="50" charset="-128"/>
              </a:rPr>
              <a:t>令和５年度末時点で作成したものであり、今後、内容が変更される場合があります。</a:t>
            </a:r>
          </a:p>
        </p:txBody>
      </p:sp>
      <p:sp>
        <p:nvSpPr>
          <p:cNvPr id="49" name="スライド番号プレースホルダー 6">
            <a:extLst>
              <a:ext uri="{FF2B5EF4-FFF2-40B4-BE49-F238E27FC236}">
                <a16:creationId xmlns:a16="http://schemas.microsoft.com/office/drawing/2014/main" id="{CE655EB5-9C08-41F9-A00D-1A88733F04A6}"/>
              </a:ext>
            </a:extLst>
          </p:cNvPr>
          <p:cNvSpPr>
            <a:spLocks noGrp="1"/>
          </p:cNvSpPr>
          <p:nvPr>
            <p:ph type="sldNum" sz="quarter" idx="12"/>
          </p:nvPr>
        </p:nvSpPr>
        <p:spPr>
          <a:xfrm>
            <a:off x="9960251" y="7203716"/>
            <a:ext cx="377027" cy="276999"/>
          </a:xfrm>
        </p:spPr>
        <p:txBody>
          <a:bodyPr wrap="none">
            <a:spAutoFit/>
          </a:bodyPr>
          <a:lstStyle/>
          <a:p>
            <a:r>
              <a:rPr kumimoji="1" lang="en-US" altLang="ja-JP" sz="1200" dirty="0">
                <a:solidFill>
                  <a:schemeClr val="tx1"/>
                </a:solidFill>
                <a:latin typeface="Meiryo UI" panose="020B0604030504040204" pitchFamily="50" charset="-128"/>
                <a:ea typeface="Meiryo UI" panose="020B0604030504040204" pitchFamily="50" charset="-128"/>
              </a:rPr>
              <a:t>21</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61016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片側の 2 つの角を丸めた四角形 4"/>
          <p:cNvSpPr/>
          <p:nvPr/>
        </p:nvSpPr>
        <p:spPr>
          <a:xfrm flipV="1">
            <a:off x="688313" y="739576"/>
            <a:ext cx="1843171" cy="663080"/>
          </a:xfrm>
          <a:prstGeom prst="round2Same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41" tIns="43121" rIns="86241" bIns="43121" numCol="1" spcCol="0" rtlCol="0" fromWordArt="0" anchor="ctr" anchorCtr="0" forceAA="0" compatLnSpc="1">
            <a:prstTxWarp prst="textNoShape">
              <a:avLst/>
            </a:prstTxWarp>
            <a:noAutofit/>
          </a:bodyPr>
          <a:lstStyle/>
          <a:p>
            <a:pPr algn="ctr" defTabSz="308001">
              <a:defRPr/>
            </a:pPr>
            <a:endParaRPr lang="ja-JP" altLang="en-US" sz="1077" dirty="0">
              <a:solidFill>
                <a:prstClr val="white"/>
              </a:solidFill>
              <a:latin typeface="Calibri" panose="020F0502020204030204"/>
              <a:ea typeface="游ゴシック" panose="020B0400000000000000" pitchFamily="50" charset="-128"/>
            </a:endParaRPr>
          </a:p>
        </p:txBody>
      </p:sp>
      <p:sp>
        <p:nvSpPr>
          <p:cNvPr id="6" name="テキスト ボックス 5"/>
          <p:cNvSpPr txBox="1"/>
          <p:nvPr/>
        </p:nvSpPr>
        <p:spPr>
          <a:xfrm>
            <a:off x="761078" y="870865"/>
            <a:ext cx="1697640" cy="391004"/>
          </a:xfrm>
          <a:prstGeom prst="rect">
            <a:avLst/>
          </a:prstGeom>
          <a:noFill/>
        </p:spPr>
        <p:txBody>
          <a:bodyPr wrap="square" rtlCol="0">
            <a:spAutoFit/>
          </a:bodyPr>
          <a:lstStyle/>
          <a:p>
            <a:pPr algn="ctr" defTabSz="308001">
              <a:defRPr/>
            </a:pPr>
            <a:r>
              <a:rPr lang="ja-JP" altLang="en-US" sz="1941" b="1" dirty="0">
                <a:solidFill>
                  <a:prstClr val="white"/>
                </a:solidFill>
                <a:latin typeface="Meiryo UI" panose="020B0604030504040204" pitchFamily="50" charset="-128"/>
                <a:ea typeface="Meiryo UI" panose="020B0604030504040204" pitchFamily="50" charset="-128"/>
              </a:rPr>
              <a:t>八尾市</a:t>
            </a:r>
            <a:r>
              <a:rPr lang="en-US" altLang="ja-JP" sz="1941" b="1" dirty="0">
                <a:solidFill>
                  <a:prstClr val="white"/>
                </a:solidFill>
                <a:latin typeface="Meiryo UI" panose="020B0604030504040204" pitchFamily="50" charset="-128"/>
                <a:ea typeface="Meiryo UI" panose="020B0604030504040204" pitchFamily="50" charset="-128"/>
              </a:rPr>
              <a:t>(</a:t>
            </a:r>
            <a:r>
              <a:rPr lang="ja-JP" altLang="en-US" sz="1941" b="1" dirty="0">
                <a:solidFill>
                  <a:prstClr val="white"/>
                </a:solidFill>
                <a:latin typeface="Meiryo UI" panose="020B0604030504040204" pitchFamily="50" charset="-128"/>
                <a:ea typeface="Meiryo UI" panose="020B0604030504040204" pitchFamily="50" charset="-128"/>
              </a:rPr>
              <a:t>新規</a:t>
            </a:r>
            <a:r>
              <a:rPr lang="en-US" altLang="ja-JP" sz="1941" b="1" dirty="0">
                <a:solidFill>
                  <a:prstClr val="white"/>
                </a:solidFill>
                <a:latin typeface="Meiryo UI" panose="020B0604030504040204" pitchFamily="50" charset="-128"/>
                <a:ea typeface="Meiryo UI" panose="020B0604030504040204" pitchFamily="50" charset="-128"/>
              </a:rPr>
              <a:t>)</a:t>
            </a:r>
          </a:p>
        </p:txBody>
      </p:sp>
      <p:sp>
        <p:nvSpPr>
          <p:cNvPr id="8" name="正方形/長方形 7"/>
          <p:cNvSpPr/>
          <p:nvPr/>
        </p:nvSpPr>
        <p:spPr>
          <a:xfrm>
            <a:off x="710741" y="1580259"/>
            <a:ext cx="9303063" cy="5289339"/>
          </a:xfrm>
          <a:prstGeom prst="rect">
            <a:avLst/>
          </a:prstGeom>
          <a:solidFill>
            <a:schemeClr val="accent2">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t" anchorCtr="0"/>
          <a:lstStyle/>
          <a:p>
            <a:pPr defTabSz="308001"/>
            <a:endParaRPr lang="en-US" altLang="ja-JP" sz="661" dirty="0">
              <a:solidFill>
                <a:prstClr val="black"/>
              </a:solidFill>
              <a:latin typeface="Meiryo UI" panose="020B0604030504040204" pitchFamily="50" charset="-128"/>
              <a:ea typeface="Meiryo UI" panose="020B0604030504040204" pitchFamily="50" charset="-128"/>
            </a:endParaRPr>
          </a:p>
          <a:p>
            <a:pPr defTabSz="308001"/>
            <a:endParaRPr lang="ja-JP" altLang="en-US" sz="1213" dirty="0">
              <a:solidFill>
                <a:prstClr val="black"/>
              </a:solidFill>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786752" y="3608857"/>
            <a:ext cx="4138629" cy="1188274"/>
          </a:xfrm>
          <a:prstGeom prst="rect">
            <a:avLst/>
          </a:prstGeom>
          <a:solidFill>
            <a:schemeClr val="bg1"/>
          </a:solidFill>
        </p:spPr>
        <p:txBody>
          <a:bodyPr wrap="square" rtlCol="0">
            <a:spAutoFit/>
          </a:bodyPr>
          <a:lstStyle/>
          <a:p>
            <a:pPr defTabSz="308001">
              <a:defRPr/>
            </a:pPr>
            <a:r>
              <a:rPr lang="en-US" altLang="ja-JP" sz="1131" b="1" dirty="0">
                <a:solidFill>
                  <a:prstClr val="black"/>
                </a:solidFill>
                <a:latin typeface="Meiryo UI" panose="020B0604030504040204" pitchFamily="50" charset="-128"/>
                <a:ea typeface="Meiryo UI" panose="020B0604030504040204" pitchFamily="50" charset="-128"/>
              </a:rPr>
              <a:t>【</a:t>
            </a:r>
            <a:r>
              <a:rPr lang="ja-JP" altLang="en-US" sz="1131" b="1" dirty="0">
                <a:solidFill>
                  <a:prstClr val="black"/>
                </a:solidFill>
                <a:latin typeface="Meiryo UI" panose="020B0604030504040204" pitchFamily="50" charset="-128"/>
                <a:ea typeface="Meiryo UI" panose="020B0604030504040204" pitchFamily="50" charset="-128"/>
              </a:rPr>
              <a:t>活動概要</a:t>
            </a:r>
            <a:r>
              <a:rPr lang="en-US" altLang="ja-JP" sz="1131" b="1" dirty="0">
                <a:solidFill>
                  <a:prstClr val="black"/>
                </a:solidFill>
                <a:latin typeface="Meiryo UI" panose="020B0604030504040204" pitchFamily="50" charset="-128"/>
                <a:ea typeface="Meiryo UI" panose="020B0604030504040204" pitchFamily="50" charset="-128"/>
              </a:rPr>
              <a:t>】</a:t>
            </a:r>
          </a:p>
          <a:p>
            <a:pPr defTabSz="308001">
              <a:lnSpc>
                <a:spcPts val="377"/>
              </a:lnSpc>
              <a:defRPr/>
            </a:pPr>
            <a:endParaRPr lang="en-US" altLang="ja-JP" sz="1131" b="1" dirty="0">
              <a:solidFill>
                <a:prstClr val="black"/>
              </a:solidFill>
              <a:latin typeface="Meiryo UI" panose="020B0604030504040204" pitchFamily="50" charset="-128"/>
              <a:ea typeface="Meiryo UI" panose="020B0604030504040204" pitchFamily="50" charset="-128"/>
            </a:endParaRPr>
          </a:p>
          <a:p>
            <a:pPr defTabSz="308001">
              <a:defRPr/>
            </a:pPr>
            <a:r>
              <a:rPr lang="ja-JP" altLang="en-US" sz="943" dirty="0">
                <a:solidFill>
                  <a:prstClr val="black"/>
                </a:solidFill>
                <a:latin typeface="Meiryo UI" panose="020B0604030504040204" pitchFamily="50" charset="-128"/>
                <a:ea typeface="Meiryo UI" panose="020B0604030504040204" pitchFamily="50" charset="-128"/>
              </a:rPr>
              <a:t>●</a:t>
            </a:r>
            <a:r>
              <a:rPr lang="ja-JP" altLang="ja-JP" sz="943" dirty="0">
                <a:solidFill>
                  <a:prstClr val="black"/>
                </a:solidFill>
                <a:latin typeface="Meiryo UI" panose="020B0604030504040204" pitchFamily="50" charset="-128"/>
                <a:ea typeface="Meiryo UI" panose="020B0604030504040204" pitchFamily="50" charset="-128"/>
              </a:rPr>
              <a:t>１つの学校に集まり合同で活動</a:t>
            </a:r>
            <a:r>
              <a:rPr lang="ja-JP" altLang="en-US" sz="943" dirty="0">
                <a:solidFill>
                  <a:prstClr val="black"/>
                </a:solidFill>
                <a:latin typeface="Meiryo UI" panose="020B0604030504040204" pitchFamily="50" charset="-128"/>
                <a:ea typeface="Meiryo UI" panose="020B0604030504040204" pitchFamily="50" charset="-128"/>
              </a:rPr>
              <a:t>しているサッカーと軟式野球で、</a:t>
            </a:r>
            <a:r>
              <a:rPr lang="ja-JP" altLang="ja-JP" sz="943" dirty="0">
                <a:solidFill>
                  <a:prstClr val="black"/>
                </a:solidFill>
                <a:latin typeface="Meiryo UI" panose="020B0604030504040204" pitchFamily="50" charset="-128"/>
                <a:ea typeface="Meiryo UI" panose="020B0604030504040204" pitchFamily="50" charset="-128"/>
              </a:rPr>
              <a:t>１クラブずつ</a:t>
            </a:r>
            <a:r>
              <a:rPr lang="ja-JP" altLang="en-US" sz="943" dirty="0">
                <a:solidFill>
                  <a:prstClr val="black"/>
                </a:solidFill>
                <a:latin typeface="Meiryo UI" panose="020B0604030504040204" pitchFamily="50" charset="-128"/>
                <a:ea typeface="Meiryo UI" panose="020B0604030504040204" pitchFamily="50" charset="-128"/>
              </a:rPr>
              <a:t>実施</a:t>
            </a:r>
            <a:endParaRPr lang="en-US" altLang="ja-JP" sz="943" dirty="0">
              <a:solidFill>
                <a:prstClr val="black"/>
              </a:solidFill>
              <a:latin typeface="Meiryo UI" panose="020B0604030504040204" pitchFamily="50" charset="-128"/>
              <a:ea typeface="Meiryo UI" panose="020B0604030504040204" pitchFamily="50" charset="-128"/>
            </a:endParaRPr>
          </a:p>
          <a:p>
            <a:pPr marL="80848" indent="-80848" defTabSz="308001">
              <a:defRPr/>
            </a:pPr>
            <a:r>
              <a:rPr lang="ja-JP" altLang="en-US" sz="943" dirty="0">
                <a:solidFill>
                  <a:prstClr val="black"/>
                </a:solidFill>
                <a:latin typeface="Meiryo UI" panose="020B0604030504040204" pitchFamily="50" charset="-128"/>
                <a:ea typeface="Meiryo UI" panose="020B0604030504040204" pitchFamily="50" charset="-128"/>
              </a:rPr>
              <a:t>●平日は、学校部活動を継続し、休日は、</a:t>
            </a:r>
            <a:r>
              <a:rPr lang="ja-JP" altLang="ja-JP" sz="943" dirty="0">
                <a:solidFill>
                  <a:prstClr val="black"/>
                </a:solidFill>
                <a:latin typeface="Meiryo UI" panose="020B0604030504040204" pitchFamily="50" charset="-128"/>
                <a:ea typeface="Meiryo UI" panose="020B0604030504040204" pitchFamily="50" charset="-128"/>
              </a:rPr>
              <a:t>指導者２名を配置</a:t>
            </a:r>
            <a:r>
              <a:rPr lang="ja-JP" altLang="en-US" sz="943" dirty="0">
                <a:solidFill>
                  <a:prstClr val="black"/>
                </a:solidFill>
                <a:latin typeface="Meiryo UI" panose="020B0604030504040204" pitchFamily="50" charset="-128"/>
                <a:ea typeface="Meiryo UI" panose="020B0604030504040204" pitchFamily="50" charset="-128"/>
              </a:rPr>
              <a:t>のうえ、学校管理外</a:t>
            </a:r>
            <a:endParaRPr lang="en-US" altLang="ja-JP" sz="943" dirty="0">
              <a:solidFill>
                <a:prstClr val="black"/>
              </a:solidFill>
              <a:latin typeface="Meiryo UI" panose="020B0604030504040204" pitchFamily="50" charset="-128"/>
              <a:ea typeface="Meiryo UI" panose="020B0604030504040204" pitchFamily="50" charset="-128"/>
            </a:endParaRPr>
          </a:p>
          <a:p>
            <a:pPr marL="80848" indent="-80848" defTabSz="308001">
              <a:defRPr/>
            </a:pPr>
            <a:r>
              <a:rPr lang="ja-JP" altLang="en-US" sz="943" dirty="0">
                <a:solidFill>
                  <a:prstClr val="black"/>
                </a:solidFill>
                <a:latin typeface="Meiryo UI" panose="020B0604030504040204" pitchFamily="50" charset="-128"/>
                <a:ea typeface="Meiryo UI" panose="020B0604030504040204" pitchFamily="50" charset="-128"/>
              </a:rPr>
              <a:t>　 の地域クラブ活動として実施</a:t>
            </a:r>
            <a:endParaRPr lang="en-US" altLang="ja-JP" sz="943" dirty="0">
              <a:solidFill>
                <a:prstClr val="black"/>
              </a:solidFill>
              <a:latin typeface="Meiryo UI" panose="020B0604030504040204" pitchFamily="50" charset="-128"/>
              <a:ea typeface="Meiryo UI" panose="020B0604030504040204" pitchFamily="50" charset="-128"/>
            </a:endParaRPr>
          </a:p>
          <a:p>
            <a:pPr marL="80848" indent="-80848" defTabSz="308001">
              <a:defRPr/>
            </a:pPr>
            <a:r>
              <a:rPr lang="ja-JP" altLang="en-US" sz="943" dirty="0">
                <a:solidFill>
                  <a:prstClr val="black"/>
                </a:solidFill>
                <a:latin typeface="Meiryo UI" panose="020B0604030504040204" pitchFamily="50" charset="-128"/>
                <a:ea typeface="Meiryo UI" panose="020B0604030504040204" pitchFamily="50" charset="-128"/>
              </a:rPr>
              <a:t>●実証</a:t>
            </a:r>
            <a:r>
              <a:rPr lang="ja-JP" altLang="ja-JP" sz="943" dirty="0">
                <a:solidFill>
                  <a:prstClr val="black"/>
                </a:solidFill>
                <a:latin typeface="Meiryo UI" panose="020B0604030504040204" pitchFamily="50" charset="-128"/>
                <a:ea typeface="Meiryo UI" panose="020B0604030504040204" pitchFamily="50" charset="-128"/>
              </a:rPr>
              <a:t>事業</a:t>
            </a:r>
            <a:r>
              <a:rPr lang="ja-JP" altLang="en-US" sz="943" dirty="0">
                <a:solidFill>
                  <a:prstClr val="black"/>
                </a:solidFill>
                <a:latin typeface="Meiryo UI" panose="020B0604030504040204" pitchFamily="50" charset="-128"/>
                <a:ea typeface="Meiryo UI" panose="020B0604030504040204" pitchFamily="50" charset="-128"/>
              </a:rPr>
              <a:t>を</a:t>
            </a:r>
            <a:r>
              <a:rPr lang="ja-JP" altLang="ja-JP" sz="943" dirty="0">
                <a:solidFill>
                  <a:prstClr val="black"/>
                </a:solidFill>
                <a:latin typeface="Meiryo UI" panose="020B0604030504040204" pitchFamily="50" charset="-128"/>
                <a:ea typeface="Meiryo UI" panose="020B0604030504040204" pitchFamily="50" charset="-128"/>
              </a:rPr>
              <a:t>実施する</a:t>
            </a:r>
            <a:r>
              <a:rPr lang="ja-JP" altLang="en-US" sz="943" dirty="0">
                <a:solidFill>
                  <a:prstClr val="black"/>
                </a:solidFill>
                <a:latin typeface="Meiryo UI" panose="020B0604030504040204" pitchFamily="50" charset="-128"/>
                <a:ea typeface="Meiryo UI" panose="020B0604030504040204" pitchFamily="50" charset="-128"/>
              </a:rPr>
              <a:t>学校において、休日</a:t>
            </a:r>
            <a:r>
              <a:rPr lang="ja-JP" altLang="ja-JP" sz="943" dirty="0">
                <a:solidFill>
                  <a:prstClr val="black"/>
                </a:solidFill>
                <a:latin typeface="Meiryo UI" panose="020B0604030504040204" pitchFamily="50" charset="-128"/>
                <a:ea typeface="Meiryo UI" panose="020B0604030504040204" pitchFamily="50" charset="-128"/>
              </a:rPr>
              <a:t>の指導も希望する教職員は、兼職兼業</a:t>
            </a:r>
            <a:r>
              <a:rPr lang="en-US" altLang="ja-JP" sz="943" dirty="0">
                <a:solidFill>
                  <a:prstClr val="black"/>
                </a:solidFill>
                <a:latin typeface="Meiryo UI" panose="020B0604030504040204" pitchFamily="50" charset="-128"/>
                <a:ea typeface="Meiryo UI" panose="020B0604030504040204" pitchFamily="50" charset="-128"/>
              </a:rPr>
              <a:t>  </a:t>
            </a:r>
          </a:p>
          <a:p>
            <a:pPr marL="80848" indent="-80848" defTabSz="308001">
              <a:defRPr/>
            </a:pPr>
            <a:r>
              <a:rPr lang="en-US" altLang="ja-JP" sz="943" dirty="0">
                <a:solidFill>
                  <a:prstClr val="black"/>
                </a:solidFill>
                <a:latin typeface="Meiryo UI" panose="020B0604030504040204" pitchFamily="50" charset="-128"/>
                <a:ea typeface="Meiryo UI" panose="020B0604030504040204" pitchFamily="50" charset="-128"/>
              </a:rPr>
              <a:t>   </a:t>
            </a:r>
            <a:r>
              <a:rPr lang="ja-JP" altLang="ja-JP" sz="943" dirty="0">
                <a:solidFill>
                  <a:prstClr val="black"/>
                </a:solidFill>
                <a:latin typeface="Meiryo UI" panose="020B0604030504040204" pitchFamily="50" charset="-128"/>
                <a:ea typeface="Meiryo UI" panose="020B0604030504040204" pitchFamily="50" charset="-128"/>
              </a:rPr>
              <a:t>の許可を得たうえで、運営</a:t>
            </a:r>
            <a:r>
              <a:rPr lang="ja-JP" altLang="en-US" sz="943" dirty="0">
                <a:solidFill>
                  <a:prstClr val="black"/>
                </a:solidFill>
                <a:latin typeface="Meiryo UI" panose="020B0604030504040204" pitchFamily="50" charset="-128"/>
                <a:ea typeface="Meiryo UI" panose="020B0604030504040204" pitchFamily="50" charset="-128"/>
              </a:rPr>
              <a:t>団体</a:t>
            </a:r>
            <a:r>
              <a:rPr lang="ja-JP" altLang="ja-JP" sz="943" dirty="0">
                <a:solidFill>
                  <a:prstClr val="black"/>
                </a:solidFill>
                <a:latin typeface="Meiryo UI" panose="020B0604030504040204" pitchFamily="50" charset="-128"/>
                <a:ea typeface="Meiryo UI" panose="020B0604030504040204" pitchFamily="50" charset="-128"/>
              </a:rPr>
              <a:t>となる民間事業者の</a:t>
            </a:r>
            <a:r>
              <a:rPr lang="ja-JP" altLang="en-US" sz="943" dirty="0">
                <a:solidFill>
                  <a:prstClr val="black"/>
                </a:solidFill>
                <a:latin typeface="Meiryo UI" panose="020B0604030504040204" pitchFamily="50" charset="-128"/>
                <a:ea typeface="Meiryo UI" panose="020B0604030504040204" pitchFamily="50" charset="-128"/>
              </a:rPr>
              <a:t>管理</a:t>
            </a:r>
            <a:r>
              <a:rPr lang="ja-JP" altLang="ja-JP" sz="943" dirty="0">
                <a:solidFill>
                  <a:prstClr val="black"/>
                </a:solidFill>
                <a:latin typeface="Meiryo UI" panose="020B0604030504040204" pitchFamily="50" charset="-128"/>
                <a:ea typeface="Meiryo UI" panose="020B0604030504040204" pitchFamily="50" charset="-128"/>
              </a:rPr>
              <a:t>下で、報酬を受けて</a:t>
            </a:r>
            <a:r>
              <a:rPr lang="ja-JP" altLang="en-US" sz="943" dirty="0">
                <a:solidFill>
                  <a:prstClr val="black"/>
                </a:solidFill>
                <a:latin typeface="Meiryo UI" panose="020B0604030504040204" pitchFamily="50" charset="-128"/>
                <a:ea typeface="Meiryo UI" panose="020B0604030504040204" pitchFamily="50" charset="-128"/>
              </a:rPr>
              <a:t>指</a:t>
            </a:r>
            <a:endParaRPr lang="en-US" altLang="ja-JP" sz="943" dirty="0">
              <a:solidFill>
                <a:prstClr val="black"/>
              </a:solidFill>
              <a:latin typeface="Meiryo UI" panose="020B0604030504040204" pitchFamily="50" charset="-128"/>
              <a:ea typeface="Meiryo UI" panose="020B0604030504040204" pitchFamily="50" charset="-128"/>
            </a:endParaRPr>
          </a:p>
          <a:p>
            <a:pPr marL="80848" indent="-80848" defTabSz="308001">
              <a:defRPr/>
            </a:pPr>
            <a:r>
              <a:rPr lang="ja-JP" altLang="en-US" sz="943" dirty="0">
                <a:solidFill>
                  <a:prstClr val="black"/>
                </a:solidFill>
                <a:latin typeface="Meiryo UI" panose="020B0604030504040204" pitchFamily="50" charset="-128"/>
                <a:ea typeface="Meiryo UI" panose="020B0604030504040204" pitchFamily="50" charset="-128"/>
              </a:rPr>
              <a:t>　 導</a:t>
            </a:r>
            <a:r>
              <a:rPr lang="ja-JP" altLang="ja-JP" sz="943" dirty="0">
                <a:solidFill>
                  <a:prstClr val="black"/>
                </a:solidFill>
                <a:latin typeface="Meiryo UI" panose="020B0604030504040204" pitchFamily="50" charset="-128"/>
                <a:ea typeface="Meiryo UI" panose="020B0604030504040204" pitchFamily="50" charset="-128"/>
              </a:rPr>
              <a:t>に従事</a:t>
            </a:r>
            <a:endParaRPr lang="en-US" altLang="ja-JP" sz="943" dirty="0">
              <a:solidFill>
                <a:prstClr val="black"/>
              </a:solidFill>
              <a:latin typeface="Meiryo UI" panose="020B0604030504040204" pitchFamily="50" charset="-128"/>
              <a:ea typeface="Meiryo UI" panose="020B0604030504040204" pitchFamily="50" charset="-128"/>
            </a:endParaRPr>
          </a:p>
        </p:txBody>
      </p:sp>
      <p:sp>
        <p:nvSpPr>
          <p:cNvPr id="17" name="角丸四角形 16"/>
          <p:cNvSpPr/>
          <p:nvPr/>
        </p:nvSpPr>
        <p:spPr>
          <a:xfrm>
            <a:off x="776370" y="1906529"/>
            <a:ext cx="4149012" cy="1633501"/>
          </a:xfrm>
          <a:prstGeom prst="roundRect">
            <a:avLst>
              <a:gd name="adj" fmla="val 2569"/>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431191">
              <a:defRPr/>
            </a:pPr>
            <a:endParaRPr lang="ja-JP" altLang="en-US" sz="1697">
              <a:solidFill>
                <a:prstClr val="black"/>
              </a:solidFill>
              <a:latin typeface="Calibri" panose="020F0502020204030204"/>
              <a:ea typeface="游ゴシック" panose="020B0400000000000000" pitchFamily="50" charset="-128"/>
            </a:endParaRPr>
          </a:p>
        </p:txBody>
      </p:sp>
      <p:sp>
        <p:nvSpPr>
          <p:cNvPr id="20" name="テキスト ボックス 19"/>
          <p:cNvSpPr txBox="1"/>
          <p:nvPr/>
        </p:nvSpPr>
        <p:spPr>
          <a:xfrm>
            <a:off x="786752" y="4898486"/>
            <a:ext cx="4138629" cy="1043171"/>
          </a:xfrm>
          <a:prstGeom prst="rect">
            <a:avLst/>
          </a:prstGeom>
          <a:solidFill>
            <a:schemeClr val="bg1"/>
          </a:solidFill>
        </p:spPr>
        <p:txBody>
          <a:bodyPr wrap="square" rtlCol="0">
            <a:spAutoFit/>
          </a:bodyPr>
          <a:lstStyle/>
          <a:p>
            <a:pPr defTabSz="308001">
              <a:defRPr/>
            </a:pPr>
            <a:r>
              <a:rPr lang="en-US" altLang="ja-JP" sz="1131" b="1" dirty="0">
                <a:solidFill>
                  <a:prstClr val="black"/>
                </a:solidFill>
                <a:latin typeface="Meiryo UI" panose="020B0604030504040204" pitchFamily="50" charset="-128"/>
                <a:ea typeface="Meiryo UI" panose="020B0604030504040204" pitchFamily="50" charset="-128"/>
              </a:rPr>
              <a:t>【</a:t>
            </a:r>
            <a:r>
              <a:rPr lang="ja-JP" altLang="en-US" sz="1131" b="1" dirty="0">
                <a:solidFill>
                  <a:prstClr val="black"/>
                </a:solidFill>
                <a:latin typeface="Meiryo UI" panose="020B0604030504040204" pitchFamily="50" charset="-128"/>
                <a:ea typeface="Meiryo UI" panose="020B0604030504040204" pitchFamily="50" charset="-128"/>
              </a:rPr>
              <a:t>背　　　景</a:t>
            </a:r>
            <a:r>
              <a:rPr lang="en-US" altLang="ja-JP" sz="1131" b="1" dirty="0">
                <a:solidFill>
                  <a:prstClr val="black"/>
                </a:solidFill>
                <a:latin typeface="Meiryo UI" panose="020B0604030504040204" pitchFamily="50" charset="-128"/>
                <a:ea typeface="Meiryo UI" panose="020B0604030504040204" pitchFamily="50" charset="-128"/>
              </a:rPr>
              <a:t>】</a:t>
            </a:r>
          </a:p>
          <a:p>
            <a:pPr defTabSz="308001">
              <a:lnSpc>
                <a:spcPts val="377"/>
              </a:lnSpc>
              <a:defRPr/>
            </a:pPr>
            <a:endParaRPr lang="en-US" altLang="ja-JP" sz="1131" b="1" dirty="0">
              <a:solidFill>
                <a:prstClr val="black"/>
              </a:solidFill>
              <a:latin typeface="Meiryo UI" panose="020B0604030504040204" pitchFamily="50" charset="-128"/>
              <a:ea typeface="Meiryo UI" panose="020B0604030504040204" pitchFamily="50" charset="-128"/>
            </a:endParaRPr>
          </a:p>
          <a:p>
            <a:pPr marL="80848" indent="-80848" defTabSz="308001">
              <a:defRPr/>
            </a:pPr>
            <a:r>
              <a:rPr lang="ja-JP" altLang="en-US" sz="943" dirty="0">
                <a:solidFill>
                  <a:prstClr val="black"/>
                </a:solidFill>
                <a:latin typeface="Meiryo UI" panose="020B0604030504040204" pitchFamily="50" charset="-128"/>
                <a:ea typeface="Meiryo UI" panose="020B0604030504040204" pitchFamily="50" charset="-128"/>
              </a:rPr>
              <a:t>●</a:t>
            </a:r>
            <a:r>
              <a:rPr lang="ja-JP" altLang="ja-JP" sz="943" dirty="0">
                <a:solidFill>
                  <a:prstClr val="black"/>
                </a:solidFill>
                <a:latin typeface="Meiryo UI" panose="020B0604030504040204" pitchFamily="50" charset="-128"/>
                <a:ea typeface="Meiryo UI" panose="020B0604030504040204" pitchFamily="50" charset="-128"/>
              </a:rPr>
              <a:t>少子化による影響として、既に、運動部において単独校ではチームが組めない</a:t>
            </a:r>
            <a:endParaRPr lang="en-US" altLang="ja-JP" sz="943" dirty="0">
              <a:solidFill>
                <a:prstClr val="black"/>
              </a:solidFill>
              <a:latin typeface="Meiryo UI" panose="020B0604030504040204" pitchFamily="50" charset="-128"/>
              <a:ea typeface="Meiryo UI" panose="020B0604030504040204" pitchFamily="50" charset="-128"/>
            </a:endParaRPr>
          </a:p>
          <a:p>
            <a:pPr marL="80848" indent="-80848" defTabSz="308001">
              <a:defRPr/>
            </a:pPr>
            <a:r>
              <a:rPr lang="en-US" altLang="ja-JP" sz="943" dirty="0">
                <a:solidFill>
                  <a:prstClr val="black"/>
                </a:solidFill>
                <a:latin typeface="Meiryo UI" panose="020B0604030504040204" pitchFamily="50" charset="-128"/>
                <a:ea typeface="Meiryo UI" panose="020B0604030504040204" pitchFamily="50" charset="-128"/>
              </a:rPr>
              <a:t>   </a:t>
            </a:r>
            <a:r>
              <a:rPr lang="ja-JP" altLang="en-US" sz="943" dirty="0">
                <a:solidFill>
                  <a:prstClr val="black"/>
                </a:solidFill>
                <a:latin typeface="Meiryo UI" panose="020B0604030504040204" pitchFamily="50" charset="-128"/>
                <a:ea typeface="Meiryo UI" panose="020B0604030504040204" pitchFamily="50" charset="-128"/>
              </a:rPr>
              <a:t>状況</a:t>
            </a:r>
            <a:r>
              <a:rPr lang="ja-JP" altLang="ja-JP" sz="943" dirty="0">
                <a:solidFill>
                  <a:prstClr val="black"/>
                </a:solidFill>
                <a:latin typeface="Meiryo UI" panose="020B0604030504040204" pitchFamily="50" charset="-128"/>
                <a:ea typeface="Meiryo UI" panose="020B0604030504040204" pitchFamily="50" charset="-128"/>
              </a:rPr>
              <a:t>が生じている</a:t>
            </a:r>
            <a:r>
              <a:rPr lang="ja-JP" altLang="en-US" sz="943" dirty="0">
                <a:solidFill>
                  <a:prstClr val="black"/>
                </a:solidFill>
                <a:latin typeface="Meiryo UI" panose="020B0604030504040204" pitchFamily="50" charset="-128"/>
                <a:ea typeface="Meiryo UI" panose="020B0604030504040204" pitchFamily="50" charset="-128"/>
              </a:rPr>
              <a:t>。</a:t>
            </a:r>
            <a:endParaRPr lang="en-US" altLang="ja-JP" sz="943" dirty="0">
              <a:solidFill>
                <a:prstClr val="black"/>
              </a:solidFill>
              <a:latin typeface="Meiryo UI" panose="020B0604030504040204" pitchFamily="50" charset="-128"/>
              <a:ea typeface="Meiryo UI" panose="020B0604030504040204" pitchFamily="50" charset="-128"/>
            </a:endParaRPr>
          </a:p>
          <a:p>
            <a:pPr marL="251529" indent="-251529" defTabSz="308001">
              <a:defRPr/>
            </a:pPr>
            <a:r>
              <a:rPr lang="ja-JP" altLang="en-US" sz="943" dirty="0">
                <a:solidFill>
                  <a:prstClr val="black"/>
                </a:solidFill>
                <a:latin typeface="Meiryo UI" panose="020B0604030504040204" pitchFamily="50" charset="-128"/>
                <a:ea typeface="Meiryo UI" panose="020B0604030504040204" pitchFamily="50" charset="-128"/>
              </a:rPr>
              <a:t>●</a:t>
            </a:r>
            <a:r>
              <a:rPr lang="ja-JP" altLang="ja-JP" sz="943" dirty="0">
                <a:solidFill>
                  <a:prstClr val="black"/>
                </a:solidFill>
                <a:latin typeface="Meiryo UI" panose="020B0604030504040204" pitchFamily="50" charset="-128"/>
                <a:ea typeface="Meiryo UI" panose="020B0604030504040204" pitchFamily="50" charset="-128"/>
              </a:rPr>
              <a:t>生徒のニーズとの乖離として、生徒が望む種目をすべて設置できてはいない</a:t>
            </a:r>
            <a:r>
              <a:rPr lang="ja-JP" altLang="en-US" sz="943" dirty="0">
                <a:solidFill>
                  <a:prstClr val="black"/>
                </a:solidFill>
                <a:latin typeface="Meiryo UI" panose="020B0604030504040204" pitchFamily="50" charset="-128"/>
                <a:ea typeface="Meiryo UI" panose="020B0604030504040204" pitchFamily="50" charset="-128"/>
              </a:rPr>
              <a:t>。</a:t>
            </a:r>
            <a:endParaRPr lang="en-US" altLang="ja-JP" sz="943" dirty="0">
              <a:solidFill>
                <a:prstClr val="black"/>
              </a:solidFill>
              <a:latin typeface="Meiryo UI" panose="020B0604030504040204" pitchFamily="50" charset="-128"/>
              <a:ea typeface="Meiryo UI" panose="020B0604030504040204" pitchFamily="50" charset="-128"/>
            </a:endParaRPr>
          </a:p>
          <a:p>
            <a:pPr marL="80848" indent="-80848" defTabSz="308001">
              <a:defRPr/>
            </a:pPr>
            <a:r>
              <a:rPr lang="ja-JP" altLang="en-US" sz="943" dirty="0">
                <a:solidFill>
                  <a:prstClr val="black"/>
                </a:solidFill>
                <a:latin typeface="Meiryo UI" panose="020B0604030504040204" pitchFamily="50" charset="-128"/>
                <a:ea typeface="Meiryo UI" panose="020B0604030504040204" pitchFamily="50" charset="-128"/>
              </a:rPr>
              <a:t>●</a:t>
            </a:r>
            <a:r>
              <a:rPr lang="ja-JP" altLang="ja-JP" sz="943" dirty="0">
                <a:solidFill>
                  <a:prstClr val="black"/>
                </a:solidFill>
                <a:latin typeface="Meiryo UI" panose="020B0604030504040204" pitchFamily="50" charset="-128"/>
                <a:ea typeface="Meiryo UI" panose="020B0604030504040204" pitchFamily="50" charset="-128"/>
              </a:rPr>
              <a:t>教職員の負担と指導者の不足として、指導に関わることを負担と感じている教職</a:t>
            </a:r>
            <a:r>
              <a:rPr lang="ja-JP" altLang="en-US" sz="943" dirty="0">
                <a:solidFill>
                  <a:prstClr val="black"/>
                </a:solidFill>
                <a:latin typeface="Meiryo UI" panose="020B0604030504040204" pitchFamily="50" charset="-128"/>
                <a:ea typeface="Meiryo UI" panose="020B0604030504040204" pitchFamily="50" charset="-128"/>
              </a:rPr>
              <a:t>　</a:t>
            </a:r>
            <a:endParaRPr lang="en-US" altLang="ja-JP" sz="943" dirty="0">
              <a:solidFill>
                <a:prstClr val="black"/>
              </a:solidFill>
              <a:latin typeface="Meiryo UI" panose="020B0604030504040204" pitchFamily="50" charset="-128"/>
              <a:ea typeface="Meiryo UI" panose="020B0604030504040204" pitchFamily="50" charset="-128"/>
            </a:endParaRPr>
          </a:p>
          <a:p>
            <a:pPr marL="80848" indent="-80848" defTabSz="308001">
              <a:defRPr/>
            </a:pPr>
            <a:r>
              <a:rPr lang="ja-JP" altLang="en-US" sz="943" dirty="0">
                <a:solidFill>
                  <a:prstClr val="black"/>
                </a:solidFill>
                <a:latin typeface="Meiryo UI" panose="020B0604030504040204" pitchFamily="50" charset="-128"/>
                <a:ea typeface="Meiryo UI" panose="020B0604030504040204" pitchFamily="50" charset="-128"/>
              </a:rPr>
              <a:t>　 </a:t>
            </a:r>
            <a:r>
              <a:rPr lang="ja-JP" altLang="ja-JP" sz="943" dirty="0">
                <a:solidFill>
                  <a:prstClr val="black"/>
                </a:solidFill>
                <a:latin typeface="Meiryo UI" panose="020B0604030504040204" pitchFamily="50" charset="-128"/>
                <a:ea typeface="Meiryo UI" panose="020B0604030504040204" pitchFamily="50" charset="-128"/>
              </a:rPr>
              <a:t>員が８割程度存在することや指導者数</a:t>
            </a:r>
            <a:r>
              <a:rPr lang="ja-JP" altLang="en-US" sz="943" dirty="0">
                <a:solidFill>
                  <a:prstClr val="black"/>
                </a:solidFill>
                <a:latin typeface="Meiryo UI" panose="020B0604030504040204" pitchFamily="50" charset="-128"/>
                <a:ea typeface="Meiryo UI" panose="020B0604030504040204" pitchFamily="50" charset="-128"/>
              </a:rPr>
              <a:t>が</a:t>
            </a:r>
            <a:r>
              <a:rPr lang="ja-JP" altLang="ja-JP" sz="943" dirty="0">
                <a:solidFill>
                  <a:prstClr val="black"/>
                </a:solidFill>
                <a:latin typeface="Meiryo UI" panose="020B0604030504040204" pitchFamily="50" charset="-128"/>
                <a:ea typeface="Meiryo UI" panose="020B0604030504040204" pitchFamily="50" charset="-128"/>
              </a:rPr>
              <a:t>不足</a:t>
            </a:r>
            <a:r>
              <a:rPr lang="ja-JP" altLang="en-US" sz="943" dirty="0">
                <a:solidFill>
                  <a:prstClr val="black"/>
                </a:solidFill>
                <a:latin typeface="Meiryo UI" panose="020B0604030504040204" pitchFamily="50" charset="-128"/>
                <a:ea typeface="Meiryo UI" panose="020B0604030504040204" pitchFamily="50" charset="-128"/>
              </a:rPr>
              <a:t>している。</a:t>
            </a:r>
            <a:endParaRPr lang="en-US" altLang="ja-JP" sz="943" dirty="0">
              <a:solidFill>
                <a:prstClr val="black"/>
              </a:solidFill>
              <a:latin typeface="Meiryo UI" panose="020B0604030504040204" pitchFamily="50" charset="-128"/>
              <a:ea typeface="Meiryo UI" panose="020B0604030504040204" pitchFamily="50" charset="-128"/>
            </a:endParaRPr>
          </a:p>
        </p:txBody>
      </p:sp>
      <p:sp>
        <p:nvSpPr>
          <p:cNvPr id="50" name="正方形/長方形 49"/>
          <p:cNvSpPr/>
          <p:nvPr/>
        </p:nvSpPr>
        <p:spPr>
          <a:xfrm>
            <a:off x="2779296" y="928291"/>
            <a:ext cx="3935693" cy="499496"/>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rtlCol="0" anchor="ctr">
            <a:spAutoFit/>
          </a:bodyPr>
          <a:lstStyle/>
          <a:p>
            <a:pPr algn="ctr" defTabSz="308001">
              <a:defRPr/>
            </a:pPr>
            <a:r>
              <a:rPr lang="ja-JP" altLang="en-US" sz="1323" b="1" dirty="0">
                <a:solidFill>
                  <a:srgbClr val="FF0000"/>
                </a:solidFill>
                <a:latin typeface="Meiryo UI" panose="020B0604030504040204" pitchFamily="50" charset="-128"/>
                <a:ea typeface="Meiryo UI" panose="020B0604030504040204" pitchFamily="50" charset="-128"/>
              </a:rPr>
              <a:t>これまで培ってきた学校部活動の意義を継承しながら、</a:t>
            </a:r>
            <a:endParaRPr lang="en-US" altLang="ja-JP" sz="1323" b="1" dirty="0">
              <a:solidFill>
                <a:srgbClr val="FF0000"/>
              </a:solidFill>
              <a:latin typeface="Meiryo UI" panose="020B0604030504040204" pitchFamily="50" charset="-128"/>
              <a:ea typeface="Meiryo UI" panose="020B0604030504040204" pitchFamily="50" charset="-128"/>
            </a:endParaRPr>
          </a:p>
          <a:p>
            <a:pPr algn="ctr" defTabSz="308001">
              <a:defRPr/>
            </a:pPr>
            <a:r>
              <a:rPr lang="ja-JP" altLang="en-US" sz="1323" b="1" dirty="0">
                <a:solidFill>
                  <a:srgbClr val="FF0000"/>
                </a:solidFill>
                <a:latin typeface="Meiryo UI" panose="020B0604030504040204" pitchFamily="50" charset="-128"/>
                <a:ea typeface="Meiryo UI" panose="020B0604030504040204" pitchFamily="50" charset="-128"/>
              </a:rPr>
              <a:t>“子どもを主人公にした新たな活動のカタチ”を検証</a:t>
            </a:r>
          </a:p>
        </p:txBody>
      </p:sp>
      <p:sp>
        <p:nvSpPr>
          <p:cNvPr id="19" name="テキスト ボックス 18"/>
          <p:cNvSpPr txBox="1"/>
          <p:nvPr/>
        </p:nvSpPr>
        <p:spPr>
          <a:xfrm>
            <a:off x="667906" y="1607978"/>
            <a:ext cx="3834479" cy="295466"/>
          </a:xfrm>
          <a:prstGeom prst="rect">
            <a:avLst/>
          </a:prstGeom>
          <a:noFill/>
        </p:spPr>
        <p:txBody>
          <a:bodyPr wrap="square" rtlCol="0">
            <a:spAutoFit/>
          </a:bodyPr>
          <a:lstStyle/>
          <a:p>
            <a:pPr defTabSz="431191"/>
            <a:r>
              <a:rPr lang="ja-JP" altLang="en-US" sz="1320" b="1" dirty="0">
                <a:solidFill>
                  <a:prstClr val="black"/>
                </a:solidFill>
                <a:latin typeface="Meiryo UI" panose="020B0604030504040204" pitchFamily="50" charset="-128"/>
                <a:ea typeface="Meiryo UI" panose="020B0604030504040204" pitchFamily="50" charset="-128"/>
              </a:rPr>
              <a:t>◆合同チームをベースとした休日の地域移行の検証</a:t>
            </a:r>
          </a:p>
        </p:txBody>
      </p:sp>
      <p:sp>
        <p:nvSpPr>
          <p:cNvPr id="56" name="テキスト ボックス 55"/>
          <p:cNvSpPr txBox="1"/>
          <p:nvPr/>
        </p:nvSpPr>
        <p:spPr>
          <a:xfrm>
            <a:off x="5077186" y="1597856"/>
            <a:ext cx="4985130" cy="552267"/>
          </a:xfrm>
          <a:prstGeom prst="rect">
            <a:avLst/>
          </a:prstGeom>
          <a:noFill/>
        </p:spPr>
        <p:txBody>
          <a:bodyPr wrap="square" rtlCol="0">
            <a:spAutoFit/>
          </a:bodyPr>
          <a:lstStyle/>
          <a:p>
            <a:pPr defTabSz="431191">
              <a:lnSpc>
                <a:spcPts val="1886"/>
              </a:lnSpc>
            </a:pPr>
            <a:r>
              <a:rPr lang="ja-JP" altLang="en-US" sz="1320" b="1" dirty="0">
                <a:solidFill>
                  <a:prstClr val="black"/>
                </a:solidFill>
                <a:latin typeface="Meiryo UI" panose="020B0604030504040204" pitchFamily="50" charset="-128"/>
                <a:ea typeface="Meiryo UI" panose="020B0604030504040204" pitchFamily="50" charset="-128"/>
              </a:rPr>
              <a:t>◆運営団体の整備に向けた検討及び多様な人材を受け入れるための</a:t>
            </a:r>
            <a:endParaRPr lang="en-US" altLang="ja-JP" sz="1320" b="1" dirty="0">
              <a:solidFill>
                <a:prstClr val="black"/>
              </a:solidFill>
              <a:latin typeface="Meiryo UI" panose="020B0604030504040204" pitchFamily="50" charset="-128"/>
              <a:ea typeface="Meiryo UI" panose="020B0604030504040204" pitchFamily="50" charset="-128"/>
            </a:endParaRPr>
          </a:p>
          <a:p>
            <a:pPr defTabSz="431191">
              <a:lnSpc>
                <a:spcPts val="1886"/>
              </a:lnSpc>
            </a:pPr>
            <a:r>
              <a:rPr lang="ja-JP" altLang="en-US" sz="1320" b="1" dirty="0">
                <a:solidFill>
                  <a:prstClr val="black"/>
                </a:solidFill>
                <a:latin typeface="Meiryo UI" panose="020B0604030504040204" pitchFamily="50" charset="-128"/>
                <a:ea typeface="Meiryo UI" panose="020B0604030504040204" pitchFamily="50" charset="-128"/>
              </a:rPr>
              <a:t>　 仕組みづくりの検討</a:t>
            </a:r>
          </a:p>
        </p:txBody>
      </p:sp>
      <p:sp>
        <p:nvSpPr>
          <p:cNvPr id="58" name="テキスト ボックス 57"/>
          <p:cNvSpPr txBox="1"/>
          <p:nvPr/>
        </p:nvSpPr>
        <p:spPr>
          <a:xfrm>
            <a:off x="5182528" y="2171594"/>
            <a:ext cx="4747724" cy="527645"/>
          </a:xfrm>
          <a:prstGeom prst="rect">
            <a:avLst/>
          </a:prstGeom>
          <a:solidFill>
            <a:schemeClr val="bg1"/>
          </a:solidFill>
        </p:spPr>
        <p:txBody>
          <a:bodyPr wrap="square" rtlCol="0">
            <a:spAutoFit/>
          </a:bodyPr>
          <a:lstStyle/>
          <a:p>
            <a:pPr marL="161697" indent="-161697" defTabSz="308001">
              <a:buFont typeface="Wingdings" panose="05000000000000000000" pitchFamily="2" charset="2"/>
              <a:buChar char="l"/>
              <a:defRPr/>
            </a:pPr>
            <a:r>
              <a:rPr lang="ja-JP" altLang="en-US" sz="943" dirty="0">
                <a:solidFill>
                  <a:prstClr val="black"/>
                </a:solidFill>
                <a:latin typeface="Meiryo UI" panose="020B0604030504040204" pitchFamily="50" charset="-128"/>
                <a:ea typeface="Meiryo UI" panose="020B0604030504040204" pitchFamily="50" charset="-128"/>
              </a:rPr>
              <a:t>将来的な運営団体の設置と自走化に向けた持続可能な運営体制の検討</a:t>
            </a:r>
            <a:endParaRPr lang="en-US" altLang="ja-JP" sz="943" dirty="0">
              <a:solidFill>
                <a:prstClr val="black"/>
              </a:solidFill>
              <a:latin typeface="Meiryo UI" panose="020B0604030504040204" pitchFamily="50" charset="-128"/>
              <a:ea typeface="Meiryo UI" panose="020B0604030504040204" pitchFamily="50" charset="-128"/>
            </a:endParaRPr>
          </a:p>
          <a:p>
            <a:pPr marL="161697" indent="-161697" defTabSz="308001">
              <a:buFont typeface="Wingdings" panose="05000000000000000000" pitchFamily="2" charset="2"/>
              <a:buChar char="l"/>
              <a:defRPr/>
            </a:pPr>
            <a:r>
              <a:rPr lang="ja-JP" altLang="en-US" sz="943" dirty="0">
                <a:solidFill>
                  <a:prstClr val="black"/>
                </a:solidFill>
                <a:latin typeface="Meiryo UI" panose="020B0604030504040204" pitchFamily="50" charset="-128"/>
                <a:ea typeface="Meiryo UI" panose="020B0604030504040204" pitchFamily="50" charset="-128"/>
              </a:rPr>
              <a:t>地域の人材の活用や大学等とも連携を図りつつ、個々の活動の状況に応じて適切な指導者を安定的に配置できるよう、多様な人材を受け入れるための仕組みづくりの検討</a:t>
            </a:r>
            <a:endParaRPr lang="en-US" altLang="ja-JP" sz="943" dirty="0">
              <a:solidFill>
                <a:prstClr val="black"/>
              </a:solidFill>
              <a:latin typeface="Meiryo UI" panose="020B0604030504040204" pitchFamily="50" charset="-128"/>
              <a:ea typeface="Meiryo UI" panose="020B0604030504040204" pitchFamily="50" charset="-128"/>
            </a:endParaRPr>
          </a:p>
        </p:txBody>
      </p:sp>
      <p:sp>
        <p:nvSpPr>
          <p:cNvPr id="62" name="四角形: 角を丸くする 10">
            <a:extLst>
              <a:ext uri="{FF2B5EF4-FFF2-40B4-BE49-F238E27FC236}">
                <a16:creationId xmlns:a16="http://schemas.microsoft.com/office/drawing/2014/main" id="{D213258A-AC7C-4041-897A-9367EACEE1FB}"/>
              </a:ext>
            </a:extLst>
          </p:cNvPr>
          <p:cNvSpPr/>
          <p:nvPr/>
        </p:nvSpPr>
        <p:spPr>
          <a:xfrm>
            <a:off x="795735" y="6040326"/>
            <a:ext cx="9121297" cy="709684"/>
          </a:xfrm>
          <a:prstGeom prst="roundRect">
            <a:avLst>
              <a:gd name="adj" fmla="val 10318"/>
            </a:avLst>
          </a:prstGeom>
          <a:solidFill>
            <a:schemeClr val="accent4">
              <a:lumMod val="40000"/>
              <a:lumOff val="60000"/>
            </a:schemeClr>
          </a:solidFill>
          <a:ln w="254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white"/>
              </a:solidFill>
              <a:latin typeface="Calibri" panose="020F0502020204030204"/>
              <a:ea typeface="游ゴシック" panose="020B0400000000000000" pitchFamily="50" charset="-128"/>
            </a:endParaRPr>
          </a:p>
        </p:txBody>
      </p:sp>
      <p:sp>
        <p:nvSpPr>
          <p:cNvPr id="63" name="テキスト ボックス 62">
            <a:extLst>
              <a:ext uri="{FF2B5EF4-FFF2-40B4-BE49-F238E27FC236}">
                <a16:creationId xmlns:a16="http://schemas.microsoft.com/office/drawing/2014/main" id="{1AA42A67-006E-4449-A7DC-558ABDF778C4}"/>
              </a:ext>
            </a:extLst>
          </p:cNvPr>
          <p:cNvSpPr txBox="1"/>
          <p:nvPr/>
        </p:nvSpPr>
        <p:spPr>
          <a:xfrm>
            <a:off x="1569679" y="6061352"/>
            <a:ext cx="8280860" cy="672748"/>
          </a:xfrm>
          <a:prstGeom prst="rect">
            <a:avLst/>
          </a:prstGeom>
          <a:noFill/>
        </p:spPr>
        <p:txBody>
          <a:bodyPr wrap="square">
            <a:spAutoFit/>
          </a:bodyPr>
          <a:lstStyle/>
          <a:p>
            <a:pPr defTabSz="431191"/>
            <a:r>
              <a:rPr kumimoji="0" lang="ja-JP" altLang="en-US" sz="943" dirty="0">
                <a:solidFill>
                  <a:prstClr val="black"/>
                </a:solidFill>
                <a:latin typeface="Meiryo UI" panose="020B0604030504040204" pitchFamily="50" charset="-128"/>
                <a:ea typeface="Meiryo UI" panose="020B0604030504040204" pitchFamily="50" charset="-128"/>
              </a:rPr>
              <a:t>●</a:t>
            </a:r>
            <a:r>
              <a:rPr kumimoji="0" lang="ja-JP" altLang="ja-JP" sz="943" dirty="0">
                <a:solidFill>
                  <a:prstClr val="black"/>
                </a:solidFill>
                <a:latin typeface="Meiryo UI" panose="020B0604030504040204" pitchFamily="50" charset="-128"/>
                <a:ea typeface="Meiryo UI" panose="020B0604030504040204" pitchFamily="50" charset="-128"/>
              </a:rPr>
              <a:t>活動日の課題検証（休日における環境整備に向けてモデル事業を実施し、平日実施の課題も</a:t>
            </a:r>
            <a:r>
              <a:rPr kumimoji="0" lang="ja-JP" altLang="en-US" sz="943" dirty="0">
                <a:solidFill>
                  <a:prstClr val="black"/>
                </a:solidFill>
                <a:latin typeface="Meiryo UI" panose="020B0604030504040204" pitchFamily="50" charset="-128"/>
                <a:ea typeface="Meiryo UI" panose="020B0604030504040204" pitchFamily="50" charset="-128"/>
              </a:rPr>
              <a:t>抽出・検討</a:t>
            </a:r>
            <a:r>
              <a:rPr kumimoji="0" lang="ja-JP" altLang="ja-JP" sz="943" dirty="0">
                <a:solidFill>
                  <a:prstClr val="black"/>
                </a:solidFill>
                <a:latin typeface="Meiryo UI" panose="020B0604030504040204" pitchFamily="50" charset="-128"/>
                <a:ea typeface="Meiryo UI" panose="020B0604030504040204" pitchFamily="50" charset="-128"/>
              </a:rPr>
              <a:t>）</a:t>
            </a:r>
            <a:endParaRPr kumimoji="0" lang="en-US" altLang="ja-JP" sz="943" dirty="0">
              <a:solidFill>
                <a:prstClr val="black"/>
              </a:solidFill>
              <a:latin typeface="Meiryo UI" panose="020B0604030504040204" pitchFamily="50" charset="-128"/>
              <a:ea typeface="Meiryo UI" panose="020B0604030504040204" pitchFamily="50" charset="-128"/>
            </a:endParaRPr>
          </a:p>
          <a:p>
            <a:pPr defTabSz="431191"/>
            <a:r>
              <a:rPr kumimoji="0" lang="ja-JP" altLang="en-US" sz="943" dirty="0">
                <a:solidFill>
                  <a:prstClr val="black"/>
                </a:solidFill>
                <a:latin typeface="Meiryo UI" panose="020B0604030504040204" pitchFamily="50" charset="-128"/>
                <a:ea typeface="Meiryo UI" panose="020B0604030504040204" pitchFamily="50" charset="-128"/>
              </a:rPr>
              <a:t>●</a:t>
            </a:r>
            <a:r>
              <a:rPr kumimoji="0" lang="ja-JP" altLang="ja-JP" sz="943" dirty="0">
                <a:solidFill>
                  <a:prstClr val="black"/>
                </a:solidFill>
                <a:latin typeface="Meiryo UI" panose="020B0604030504040204" pitchFamily="50" charset="-128"/>
                <a:ea typeface="Meiryo UI" panose="020B0604030504040204" pitchFamily="50" charset="-128"/>
              </a:rPr>
              <a:t>教職員（顧問）と指導者との連携や指導の役割分担の検証</a:t>
            </a:r>
            <a:endParaRPr kumimoji="0" lang="en-US" altLang="ja-JP" sz="943" dirty="0">
              <a:solidFill>
                <a:prstClr val="black"/>
              </a:solidFill>
              <a:latin typeface="Meiryo UI" panose="020B0604030504040204" pitchFamily="50" charset="-128"/>
              <a:ea typeface="Meiryo UI" panose="020B0604030504040204" pitchFamily="50" charset="-128"/>
            </a:endParaRPr>
          </a:p>
          <a:p>
            <a:pPr defTabSz="431191"/>
            <a:r>
              <a:rPr kumimoji="0" lang="ja-JP" altLang="en-US" sz="943" dirty="0">
                <a:solidFill>
                  <a:prstClr val="black"/>
                </a:solidFill>
                <a:latin typeface="Meiryo UI" panose="020B0604030504040204" pitchFamily="50" charset="-128"/>
                <a:ea typeface="Meiryo UI" panose="020B0604030504040204" pitchFamily="50" charset="-128"/>
              </a:rPr>
              <a:t>●</a:t>
            </a:r>
            <a:r>
              <a:rPr kumimoji="0" lang="ja-JP" altLang="ja-JP" sz="943" dirty="0">
                <a:solidFill>
                  <a:prstClr val="black"/>
                </a:solidFill>
                <a:latin typeface="Meiryo UI" panose="020B0604030504040204" pitchFamily="50" charset="-128"/>
                <a:ea typeface="Meiryo UI" panose="020B0604030504040204" pitchFamily="50" charset="-128"/>
              </a:rPr>
              <a:t>教職員の兼職兼業の運用についての検証</a:t>
            </a:r>
            <a:r>
              <a:rPr kumimoji="0" lang="ja-JP" altLang="en-US" sz="943" dirty="0">
                <a:solidFill>
                  <a:prstClr val="black"/>
                </a:solidFill>
                <a:latin typeface="Meiryo UI" panose="020B0604030504040204" pitchFamily="50" charset="-128"/>
                <a:ea typeface="Meiryo UI" panose="020B0604030504040204" pitchFamily="50" charset="-128"/>
              </a:rPr>
              <a:t>　　　●</a:t>
            </a:r>
            <a:r>
              <a:rPr kumimoji="0" lang="ja-JP" altLang="ja-JP" sz="943" dirty="0">
                <a:solidFill>
                  <a:prstClr val="black"/>
                </a:solidFill>
                <a:latin typeface="Meiryo UI" panose="020B0604030504040204" pitchFamily="50" charset="-128"/>
                <a:ea typeface="Meiryo UI" panose="020B0604030504040204" pitchFamily="50" charset="-128"/>
              </a:rPr>
              <a:t>運営団体の整備に向けた検討</a:t>
            </a:r>
            <a:endParaRPr kumimoji="0" lang="en-US" altLang="ja-JP" sz="943" dirty="0">
              <a:solidFill>
                <a:prstClr val="black"/>
              </a:solidFill>
              <a:latin typeface="Meiryo UI" panose="020B0604030504040204" pitchFamily="50" charset="-128"/>
              <a:ea typeface="Meiryo UI" panose="020B0604030504040204" pitchFamily="50" charset="-128"/>
            </a:endParaRPr>
          </a:p>
          <a:p>
            <a:pPr defTabSz="431191"/>
            <a:r>
              <a:rPr kumimoji="0" lang="ja-JP" altLang="en-US" sz="943" dirty="0">
                <a:solidFill>
                  <a:prstClr val="black"/>
                </a:solidFill>
                <a:latin typeface="Meiryo UI" panose="020B0604030504040204" pitchFamily="50" charset="-128"/>
                <a:ea typeface="Meiryo UI" panose="020B0604030504040204" pitchFamily="50" charset="-128"/>
              </a:rPr>
              <a:t>●多様な人材を受け入れるための</a:t>
            </a:r>
            <a:r>
              <a:rPr kumimoji="0" lang="ja-JP" altLang="ja-JP" sz="943" dirty="0">
                <a:solidFill>
                  <a:prstClr val="black"/>
                </a:solidFill>
                <a:latin typeface="Meiryo UI" panose="020B0604030504040204" pitchFamily="50" charset="-128"/>
                <a:ea typeface="Meiryo UI" panose="020B0604030504040204" pitchFamily="50" charset="-128"/>
              </a:rPr>
              <a:t>仕組みづくりの検討</a:t>
            </a:r>
            <a:r>
              <a:rPr kumimoji="0" lang="ja-JP" altLang="en-US" sz="943" dirty="0">
                <a:solidFill>
                  <a:prstClr val="black"/>
                </a:solidFill>
                <a:latin typeface="Meiryo UI" panose="020B0604030504040204" pitchFamily="50" charset="-128"/>
                <a:ea typeface="Meiryo UI" panose="020B0604030504040204" pitchFamily="50" charset="-128"/>
              </a:rPr>
              <a:t>　　　●</a:t>
            </a:r>
            <a:r>
              <a:rPr kumimoji="0" lang="ja-JP" altLang="ja-JP" sz="943" dirty="0">
                <a:solidFill>
                  <a:prstClr val="black"/>
                </a:solidFill>
                <a:latin typeface="Meiryo UI" panose="020B0604030504040204" pitchFamily="50" charset="-128"/>
                <a:ea typeface="Meiryo UI" panose="020B0604030504040204" pitchFamily="50" charset="-128"/>
              </a:rPr>
              <a:t>事業費についての検討（事業費の試算、受益者負担をはじめとした財源確保策の検討）など</a:t>
            </a:r>
            <a:endParaRPr kumimoji="0" lang="ja-JP" altLang="ja-JP" sz="943" kern="100" dirty="0">
              <a:solidFill>
                <a:prstClr val="black"/>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67" name="図 66"/>
          <p:cNvPicPr>
            <a:picLocks noChangeAspect="1"/>
          </p:cNvPicPr>
          <p:nvPr/>
        </p:nvPicPr>
        <p:blipFill>
          <a:blip r:embed="rId3"/>
          <a:stretch>
            <a:fillRect/>
          </a:stretch>
        </p:blipFill>
        <p:spPr>
          <a:xfrm>
            <a:off x="776370" y="6081352"/>
            <a:ext cx="875150" cy="627633"/>
          </a:xfrm>
          <a:prstGeom prst="rect">
            <a:avLst/>
          </a:prstGeom>
        </p:spPr>
      </p:pic>
      <p:sp>
        <p:nvSpPr>
          <p:cNvPr id="57" name="テキスト ボックス 56"/>
          <p:cNvSpPr txBox="1"/>
          <p:nvPr/>
        </p:nvSpPr>
        <p:spPr>
          <a:xfrm>
            <a:off x="6651382" y="2820372"/>
            <a:ext cx="1985318" cy="237437"/>
          </a:xfrm>
          <a:prstGeom prst="rect">
            <a:avLst/>
          </a:prstGeom>
          <a:noFill/>
        </p:spPr>
        <p:txBody>
          <a:bodyPr wrap="square" rtlCol="0">
            <a:spAutoFit/>
          </a:bodyPr>
          <a:lstStyle/>
          <a:p>
            <a:pPr defTabSz="431191"/>
            <a:r>
              <a:rPr lang="ja-JP" altLang="en-US" sz="943" dirty="0">
                <a:solidFill>
                  <a:prstClr val="black"/>
                </a:solidFill>
                <a:latin typeface="Meiryo UI" panose="020B0604030504040204" pitchFamily="50" charset="-128"/>
                <a:ea typeface="Meiryo UI" panose="020B0604030504040204" pitchFamily="50" charset="-128"/>
              </a:rPr>
              <a:t>将来的な運営体制のイメージ（案）</a:t>
            </a:r>
          </a:p>
        </p:txBody>
      </p:sp>
      <p:grpSp>
        <p:nvGrpSpPr>
          <p:cNvPr id="25" name="グループ化 24"/>
          <p:cNvGrpSpPr/>
          <p:nvPr/>
        </p:nvGrpSpPr>
        <p:grpSpPr>
          <a:xfrm>
            <a:off x="876624" y="1997029"/>
            <a:ext cx="4016924" cy="1531563"/>
            <a:chOff x="885583" y="3308456"/>
            <a:chExt cx="4545126" cy="1716077"/>
          </a:xfrm>
        </p:grpSpPr>
        <p:pic>
          <p:nvPicPr>
            <p:cNvPr id="26" name="図 25"/>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saturation sat="66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0215889">
              <a:off x="4913712" y="4432226"/>
              <a:ext cx="516997" cy="560431"/>
            </a:xfrm>
            <a:prstGeom prst="rect">
              <a:avLst/>
            </a:prstGeom>
          </p:spPr>
        </p:pic>
        <p:pic>
          <p:nvPicPr>
            <p:cNvPr id="28" name="図 27"/>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021893" y="3589766"/>
              <a:ext cx="349425" cy="349425"/>
            </a:xfrm>
            <a:prstGeom prst="rect">
              <a:avLst/>
            </a:prstGeom>
          </p:spPr>
        </p:pic>
        <p:sp>
          <p:nvSpPr>
            <p:cNvPr id="29" name="テキスト ボックス 28"/>
            <p:cNvSpPr txBox="1"/>
            <p:nvPr/>
          </p:nvSpPr>
          <p:spPr>
            <a:xfrm>
              <a:off x="1668554" y="4433320"/>
              <a:ext cx="1300977" cy="591213"/>
            </a:xfrm>
            <a:prstGeom prst="rect">
              <a:avLst/>
            </a:prstGeom>
            <a:noFill/>
          </p:spPr>
          <p:txBody>
            <a:bodyPr wrap="square" rtlCol="0">
              <a:spAutoFit/>
            </a:bodyPr>
            <a:lstStyle/>
            <a:p>
              <a:pPr defTabSz="431191"/>
              <a:r>
                <a:rPr kumimoji="0" lang="ja-JP" altLang="en-US" sz="943" dirty="0">
                  <a:solidFill>
                    <a:prstClr val="black"/>
                  </a:solidFill>
                  <a:latin typeface="Meiryo UI" panose="020B0604030504040204" pitchFamily="50" charset="-128"/>
                  <a:ea typeface="Meiryo UI" panose="020B0604030504040204" pitchFamily="50" charset="-128"/>
                </a:rPr>
                <a:t>休日のみ</a:t>
              </a:r>
              <a:endParaRPr kumimoji="0" lang="en-US" altLang="ja-JP" sz="943" dirty="0">
                <a:solidFill>
                  <a:prstClr val="black"/>
                </a:solidFill>
                <a:latin typeface="Meiryo UI" panose="020B0604030504040204" pitchFamily="50" charset="-128"/>
                <a:ea typeface="Meiryo UI" panose="020B0604030504040204" pitchFamily="50" charset="-128"/>
              </a:endParaRPr>
            </a:p>
            <a:p>
              <a:pPr defTabSz="431191"/>
              <a:r>
                <a:rPr kumimoji="0" lang="ja-JP" altLang="en-US" sz="943" dirty="0">
                  <a:solidFill>
                    <a:prstClr val="black"/>
                  </a:solidFill>
                  <a:latin typeface="Meiryo UI" panose="020B0604030504040204" pitchFamily="50" charset="-128"/>
                  <a:ea typeface="Meiryo UI" panose="020B0604030504040204" pitchFamily="50" charset="-128"/>
                </a:rPr>
                <a:t>実施校に集まり</a:t>
              </a:r>
              <a:endParaRPr kumimoji="0" lang="en-US" altLang="ja-JP" sz="943" dirty="0">
                <a:solidFill>
                  <a:prstClr val="black"/>
                </a:solidFill>
                <a:latin typeface="Meiryo UI" panose="020B0604030504040204" pitchFamily="50" charset="-128"/>
                <a:ea typeface="Meiryo UI" panose="020B0604030504040204" pitchFamily="50" charset="-128"/>
              </a:endParaRPr>
            </a:p>
            <a:p>
              <a:pPr defTabSz="431191"/>
              <a:r>
                <a:rPr kumimoji="0" lang="ja-JP" altLang="en-US" sz="943" dirty="0">
                  <a:solidFill>
                    <a:prstClr val="black"/>
                  </a:solidFill>
                  <a:latin typeface="Meiryo UI" panose="020B0604030504040204" pitchFamily="50" charset="-128"/>
                  <a:ea typeface="Meiryo UI" panose="020B0604030504040204" pitchFamily="50" charset="-128"/>
                </a:rPr>
                <a:t>合同で活動</a:t>
              </a:r>
              <a:endParaRPr kumimoji="0" lang="en-US" altLang="ja-JP" sz="943" dirty="0">
                <a:solidFill>
                  <a:prstClr val="black"/>
                </a:solidFill>
                <a:latin typeface="Meiryo UI" panose="020B0604030504040204" pitchFamily="50" charset="-128"/>
                <a:ea typeface="Meiryo UI" panose="020B0604030504040204" pitchFamily="50" charset="-128"/>
              </a:endParaRPr>
            </a:p>
          </p:txBody>
        </p:sp>
        <p:pic>
          <p:nvPicPr>
            <p:cNvPr id="30" name="図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26732" y="3795368"/>
              <a:ext cx="940042" cy="843801"/>
            </a:xfrm>
            <a:prstGeom prst="rect">
              <a:avLst/>
            </a:prstGeom>
          </p:spPr>
        </p:pic>
        <p:sp>
          <p:nvSpPr>
            <p:cNvPr id="31" name="テキスト ボックス 30"/>
            <p:cNvSpPr txBox="1"/>
            <p:nvPr/>
          </p:nvSpPr>
          <p:spPr>
            <a:xfrm>
              <a:off x="2333003" y="3641369"/>
              <a:ext cx="837414" cy="266042"/>
            </a:xfrm>
            <a:prstGeom prst="rect">
              <a:avLst/>
            </a:prstGeom>
            <a:noFill/>
          </p:spPr>
          <p:txBody>
            <a:bodyPr wrap="square" rtlCol="0">
              <a:spAutoFit/>
            </a:bodyPr>
            <a:lstStyle/>
            <a:p>
              <a:pPr defTabSz="431191"/>
              <a:r>
                <a:rPr kumimoji="0" lang="en-US" altLang="ja-JP" sz="943" dirty="0">
                  <a:solidFill>
                    <a:prstClr val="black"/>
                  </a:solidFill>
                  <a:latin typeface="Meiryo UI" panose="020B0604030504040204" pitchFamily="50" charset="-128"/>
                  <a:ea typeface="Meiryo UI" panose="020B0604030504040204" pitchFamily="50" charset="-128"/>
                </a:rPr>
                <a:t>【</a:t>
              </a:r>
              <a:r>
                <a:rPr kumimoji="0" lang="ja-JP" altLang="en-US" sz="943" dirty="0">
                  <a:solidFill>
                    <a:prstClr val="black"/>
                  </a:solidFill>
                  <a:latin typeface="Meiryo UI" panose="020B0604030504040204" pitchFamily="50" charset="-128"/>
                  <a:ea typeface="Meiryo UI" panose="020B0604030504040204" pitchFamily="50" charset="-128"/>
                </a:rPr>
                <a:t>実施校</a:t>
              </a:r>
              <a:r>
                <a:rPr kumimoji="0" lang="en-US" altLang="ja-JP" sz="943" dirty="0">
                  <a:solidFill>
                    <a:prstClr val="black"/>
                  </a:solidFill>
                  <a:latin typeface="Meiryo UI" panose="020B0604030504040204" pitchFamily="50" charset="-128"/>
                  <a:ea typeface="Meiryo UI" panose="020B0604030504040204" pitchFamily="50" charset="-128"/>
                </a:rPr>
                <a:t>】</a:t>
              </a:r>
              <a:endParaRPr lang="ja-JP" altLang="en-US" sz="943" dirty="0">
                <a:solidFill>
                  <a:prstClr val="black"/>
                </a:solidFill>
                <a:latin typeface="Meiryo UI" panose="020B0604030504040204" pitchFamily="50" charset="-128"/>
                <a:ea typeface="Meiryo UI" panose="020B0604030504040204" pitchFamily="50" charset="-128"/>
              </a:endParaRPr>
            </a:p>
          </p:txBody>
        </p:sp>
        <p:sp>
          <p:nvSpPr>
            <p:cNvPr id="32" name="楕円 31"/>
            <p:cNvSpPr/>
            <p:nvPr/>
          </p:nvSpPr>
          <p:spPr>
            <a:xfrm>
              <a:off x="3114861" y="3319887"/>
              <a:ext cx="1130279" cy="4015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white"/>
                </a:solidFill>
                <a:latin typeface="Calibri" panose="020F0502020204030204"/>
                <a:ea typeface="游ゴシック" panose="020B0400000000000000" pitchFamily="50" charset="-128"/>
              </a:endParaRPr>
            </a:p>
          </p:txBody>
        </p:sp>
        <p:sp>
          <p:nvSpPr>
            <p:cNvPr id="33" name="テキスト ボックス 32"/>
            <p:cNvSpPr txBox="1"/>
            <p:nvPr/>
          </p:nvSpPr>
          <p:spPr>
            <a:xfrm>
              <a:off x="3155514" y="3308456"/>
              <a:ext cx="1308821" cy="428627"/>
            </a:xfrm>
            <a:prstGeom prst="rect">
              <a:avLst/>
            </a:prstGeom>
            <a:noFill/>
          </p:spPr>
          <p:txBody>
            <a:bodyPr wrap="square" rtlCol="0">
              <a:spAutoFit/>
            </a:bodyPr>
            <a:lstStyle/>
            <a:p>
              <a:pPr defTabSz="431191"/>
              <a:r>
                <a:rPr lang="ja-JP" altLang="en-US" sz="943" dirty="0">
                  <a:solidFill>
                    <a:prstClr val="black"/>
                  </a:solidFill>
                  <a:latin typeface="Meiryo UI" panose="020B0604030504040204" pitchFamily="50" charset="-128"/>
                  <a:ea typeface="Meiryo UI" panose="020B0604030504040204" pitchFamily="50" charset="-128"/>
                </a:rPr>
                <a:t>運営団体</a:t>
              </a:r>
              <a:endParaRPr lang="en-US" altLang="ja-JP" sz="943" dirty="0">
                <a:solidFill>
                  <a:prstClr val="black"/>
                </a:solidFill>
                <a:latin typeface="Meiryo UI" panose="020B0604030504040204" pitchFamily="50" charset="-128"/>
                <a:ea typeface="Meiryo UI" panose="020B0604030504040204" pitchFamily="50" charset="-128"/>
              </a:endParaRPr>
            </a:p>
            <a:p>
              <a:pPr defTabSz="431191"/>
              <a:r>
                <a:rPr lang="ja-JP" altLang="en-US" sz="943" dirty="0">
                  <a:solidFill>
                    <a:prstClr val="black"/>
                  </a:solidFill>
                  <a:latin typeface="Meiryo UI" panose="020B0604030504040204" pitchFamily="50" charset="-128"/>
                  <a:ea typeface="Meiryo UI" panose="020B0604030504040204" pitchFamily="50" charset="-128"/>
                </a:rPr>
                <a:t>（民間事業者）</a:t>
              </a:r>
              <a:endParaRPr lang="en-US" altLang="ja-JP" sz="943" dirty="0">
                <a:solidFill>
                  <a:prstClr val="black"/>
                </a:solidFill>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2464013" y="4661115"/>
              <a:ext cx="2061310" cy="255553"/>
            </a:xfrm>
            <a:prstGeom prst="rect">
              <a:avLst/>
            </a:prstGeom>
            <a:noFill/>
          </p:spPr>
          <p:txBody>
            <a:bodyPr wrap="square" rtlCol="0">
              <a:spAutoFit/>
            </a:bodyPr>
            <a:lstStyle/>
            <a:p>
              <a:pPr algn="ctr" defTabSz="431191"/>
              <a:r>
                <a:rPr lang="ja-JP" altLang="en-US" sz="882" dirty="0">
                  <a:solidFill>
                    <a:prstClr val="black"/>
                  </a:solidFill>
                  <a:latin typeface="Meiryo UI" panose="020B0604030504040204" pitchFamily="50" charset="-128"/>
                  <a:ea typeface="Meiryo UI" panose="020B0604030504040204" pitchFamily="50" charset="-128"/>
                </a:rPr>
                <a:t>　（兼職兼業の教職員を含む。）</a:t>
              </a:r>
            </a:p>
          </p:txBody>
        </p:sp>
        <p:sp>
          <p:nvSpPr>
            <p:cNvPr id="35" name="テキスト ボックス 34"/>
            <p:cNvSpPr txBox="1"/>
            <p:nvPr/>
          </p:nvSpPr>
          <p:spPr>
            <a:xfrm>
              <a:off x="3544191" y="3786811"/>
              <a:ext cx="595024" cy="266042"/>
            </a:xfrm>
            <a:prstGeom prst="rect">
              <a:avLst/>
            </a:prstGeom>
            <a:noFill/>
          </p:spPr>
          <p:txBody>
            <a:bodyPr wrap="square" rtlCol="0">
              <a:spAutoFit/>
            </a:bodyPr>
            <a:lstStyle/>
            <a:p>
              <a:pPr defTabSz="431191"/>
              <a:r>
                <a:rPr kumimoji="0" lang="ja-JP" altLang="en-US" sz="943" dirty="0">
                  <a:solidFill>
                    <a:prstClr val="black"/>
                  </a:solidFill>
                  <a:latin typeface="Meiryo UI" panose="020B0604030504040204" pitchFamily="50" charset="-128"/>
                  <a:ea typeface="Meiryo UI" panose="020B0604030504040204" pitchFamily="50" charset="-128"/>
                </a:rPr>
                <a:t>派遣</a:t>
              </a:r>
              <a:endParaRPr lang="ja-JP" altLang="en-US" sz="943" dirty="0">
                <a:solidFill>
                  <a:prstClr val="black"/>
                </a:solidFill>
                <a:latin typeface="Meiryo UI" panose="020B0604030504040204" pitchFamily="50" charset="-128"/>
                <a:ea typeface="Meiryo UI" panose="020B0604030504040204" pitchFamily="50" charset="-128"/>
              </a:endParaRPr>
            </a:p>
          </p:txBody>
        </p:sp>
        <p:sp>
          <p:nvSpPr>
            <p:cNvPr id="36" name="下矢印 35"/>
            <p:cNvSpPr/>
            <p:nvPr/>
          </p:nvSpPr>
          <p:spPr>
            <a:xfrm rot="1119250">
              <a:off x="3394757" y="3778622"/>
              <a:ext cx="199482" cy="291507"/>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white"/>
                </a:solidFill>
                <a:latin typeface="Calibri" panose="020F0502020204030204"/>
                <a:ea typeface="游ゴシック" panose="020B0400000000000000" pitchFamily="50" charset="-128"/>
              </a:endParaRPr>
            </a:p>
          </p:txBody>
        </p:sp>
        <p:sp>
          <p:nvSpPr>
            <p:cNvPr id="37" name="テキスト ボックス 36"/>
            <p:cNvSpPr txBox="1"/>
            <p:nvPr/>
          </p:nvSpPr>
          <p:spPr>
            <a:xfrm>
              <a:off x="3130125" y="4500306"/>
              <a:ext cx="735813" cy="266042"/>
            </a:xfrm>
            <a:prstGeom prst="rect">
              <a:avLst/>
            </a:prstGeom>
            <a:noFill/>
          </p:spPr>
          <p:txBody>
            <a:bodyPr wrap="square" rtlCol="0">
              <a:spAutoFit/>
            </a:bodyPr>
            <a:lstStyle/>
            <a:p>
              <a:pPr defTabSz="431191"/>
              <a:r>
                <a:rPr kumimoji="0" lang="ja-JP" altLang="en-US" sz="943" dirty="0">
                  <a:solidFill>
                    <a:prstClr val="black"/>
                  </a:solidFill>
                  <a:latin typeface="Meiryo UI" panose="020B0604030504040204" pitchFamily="50" charset="-128"/>
                  <a:ea typeface="Meiryo UI" panose="020B0604030504040204" pitchFamily="50" charset="-128"/>
                </a:rPr>
                <a:t>指導者</a:t>
              </a:r>
              <a:endParaRPr lang="ja-JP" altLang="en-US" sz="943" dirty="0">
                <a:solidFill>
                  <a:prstClr val="black"/>
                </a:solidFill>
                <a:latin typeface="Meiryo UI" panose="020B0604030504040204" pitchFamily="50" charset="-128"/>
                <a:ea typeface="Meiryo UI" panose="020B0604030504040204" pitchFamily="50" charset="-128"/>
              </a:endParaRPr>
            </a:p>
          </p:txBody>
        </p:sp>
        <p:grpSp>
          <p:nvGrpSpPr>
            <p:cNvPr id="38" name="グループ化 37"/>
            <p:cNvGrpSpPr/>
            <p:nvPr/>
          </p:nvGrpSpPr>
          <p:grpSpPr>
            <a:xfrm>
              <a:off x="3192001" y="4169801"/>
              <a:ext cx="443618" cy="346032"/>
              <a:chOff x="3461632" y="4271641"/>
              <a:chExt cx="338657" cy="273888"/>
            </a:xfrm>
            <a:solidFill>
              <a:srgbClr val="00B050"/>
            </a:solidFill>
          </p:grpSpPr>
          <p:grpSp>
            <p:nvGrpSpPr>
              <p:cNvPr id="45" name="グループ化 44"/>
              <p:cNvGrpSpPr/>
              <p:nvPr/>
            </p:nvGrpSpPr>
            <p:grpSpPr>
              <a:xfrm>
                <a:off x="3461632" y="4271641"/>
                <a:ext cx="152414" cy="273888"/>
                <a:chOff x="3333750" y="909633"/>
                <a:chExt cx="152400" cy="271467"/>
              </a:xfrm>
              <a:grpFill/>
            </p:grpSpPr>
            <p:sp>
              <p:nvSpPr>
                <p:cNvPr id="49" name="楕円 48"/>
                <p:cNvSpPr/>
                <p:nvPr/>
              </p:nvSpPr>
              <p:spPr>
                <a:xfrm>
                  <a:off x="3333750" y="909633"/>
                  <a:ext cx="152400" cy="152400"/>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white"/>
                    </a:solidFill>
                    <a:latin typeface="Calibri" panose="020F0502020204030204"/>
                    <a:ea typeface="游ゴシック" panose="020B0400000000000000" pitchFamily="50" charset="-128"/>
                  </a:endParaRPr>
                </a:p>
              </p:txBody>
            </p:sp>
            <p:sp>
              <p:nvSpPr>
                <p:cNvPr id="51" name="台形 50"/>
                <p:cNvSpPr/>
                <p:nvPr/>
              </p:nvSpPr>
              <p:spPr>
                <a:xfrm>
                  <a:off x="3333750" y="1062033"/>
                  <a:ext cx="152400" cy="119067"/>
                </a:xfrm>
                <a:prstGeom prst="trapezoi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white"/>
                    </a:solidFill>
                    <a:latin typeface="Calibri" panose="020F0502020204030204"/>
                    <a:ea typeface="游ゴシック" panose="020B0400000000000000" pitchFamily="50" charset="-128"/>
                  </a:endParaRPr>
                </a:p>
              </p:txBody>
            </p:sp>
          </p:grpSp>
          <p:grpSp>
            <p:nvGrpSpPr>
              <p:cNvPr id="46" name="グループ化 45"/>
              <p:cNvGrpSpPr/>
              <p:nvPr/>
            </p:nvGrpSpPr>
            <p:grpSpPr>
              <a:xfrm>
                <a:off x="3647875" y="4271641"/>
                <a:ext cx="152414" cy="273888"/>
                <a:chOff x="3333750" y="909633"/>
                <a:chExt cx="152400" cy="271467"/>
              </a:xfrm>
              <a:grpFill/>
            </p:grpSpPr>
            <p:sp>
              <p:nvSpPr>
                <p:cNvPr id="47" name="楕円 46"/>
                <p:cNvSpPr/>
                <p:nvPr/>
              </p:nvSpPr>
              <p:spPr>
                <a:xfrm>
                  <a:off x="3333750" y="909633"/>
                  <a:ext cx="152400" cy="152400"/>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white"/>
                    </a:solidFill>
                    <a:latin typeface="Calibri" panose="020F0502020204030204"/>
                    <a:ea typeface="游ゴシック" panose="020B0400000000000000" pitchFamily="50" charset="-128"/>
                  </a:endParaRPr>
                </a:p>
              </p:txBody>
            </p:sp>
            <p:sp>
              <p:nvSpPr>
                <p:cNvPr id="48" name="台形 47"/>
                <p:cNvSpPr/>
                <p:nvPr/>
              </p:nvSpPr>
              <p:spPr>
                <a:xfrm>
                  <a:off x="3333750" y="1062033"/>
                  <a:ext cx="152400" cy="119067"/>
                </a:xfrm>
                <a:prstGeom prst="trapezoid">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white"/>
                    </a:solidFill>
                    <a:latin typeface="Calibri" panose="020F0502020204030204"/>
                    <a:ea typeface="游ゴシック" panose="020B0400000000000000" pitchFamily="50" charset="-128"/>
                  </a:endParaRPr>
                </a:p>
              </p:txBody>
            </p:sp>
          </p:grpSp>
        </p:grpSp>
        <p:sp>
          <p:nvSpPr>
            <p:cNvPr id="39" name="上矢印 38"/>
            <p:cNvSpPr/>
            <p:nvPr/>
          </p:nvSpPr>
          <p:spPr>
            <a:xfrm rot="5400000">
              <a:off x="1947073" y="4181132"/>
              <a:ext cx="170821" cy="363266"/>
            </a:xfrm>
            <a:prstGeom prst="up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white"/>
                </a:solidFill>
                <a:latin typeface="Calibri" panose="020F0502020204030204"/>
                <a:ea typeface="游ゴシック" panose="020B0400000000000000" pitchFamily="50" charset="-128"/>
              </a:endParaRPr>
            </a:p>
          </p:txBody>
        </p:sp>
        <p:pic>
          <p:nvPicPr>
            <p:cNvPr id="40" name="図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583" y="3795368"/>
              <a:ext cx="940042" cy="843801"/>
            </a:xfrm>
            <a:prstGeom prst="rect">
              <a:avLst/>
            </a:prstGeom>
          </p:spPr>
        </p:pic>
        <p:sp>
          <p:nvSpPr>
            <p:cNvPr id="41" name="テキスト ボックス 40"/>
            <p:cNvSpPr txBox="1"/>
            <p:nvPr/>
          </p:nvSpPr>
          <p:spPr>
            <a:xfrm>
              <a:off x="971244" y="3641369"/>
              <a:ext cx="837414" cy="266042"/>
            </a:xfrm>
            <a:prstGeom prst="rect">
              <a:avLst/>
            </a:prstGeom>
            <a:noFill/>
          </p:spPr>
          <p:txBody>
            <a:bodyPr wrap="square" rtlCol="0">
              <a:spAutoFit/>
            </a:bodyPr>
            <a:lstStyle/>
            <a:p>
              <a:pPr defTabSz="431191"/>
              <a:r>
                <a:rPr kumimoji="0" lang="en-US" altLang="ja-JP" sz="943" dirty="0">
                  <a:solidFill>
                    <a:prstClr val="black"/>
                  </a:solidFill>
                  <a:latin typeface="Meiryo UI" panose="020B0604030504040204" pitchFamily="50" charset="-128"/>
                  <a:ea typeface="Meiryo UI" panose="020B0604030504040204" pitchFamily="50" charset="-128"/>
                </a:rPr>
                <a:t>【</a:t>
              </a:r>
              <a:r>
                <a:rPr kumimoji="0" lang="ja-JP" altLang="en-US" sz="943" dirty="0">
                  <a:solidFill>
                    <a:prstClr val="black"/>
                  </a:solidFill>
                  <a:latin typeface="Meiryo UI" panose="020B0604030504040204" pitchFamily="50" charset="-128"/>
                  <a:ea typeface="Meiryo UI" panose="020B0604030504040204" pitchFamily="50" charset="-128"/>
                </a:rPr>
                <a:t>関係校</a:t>
              </a:r>
              <a:r>
                <a:rPr kumimoji="0" lang="en-US" altLang="ja-JP" sz="943" dirty="0">
                  <a:solidFill>
                    <a:prstClr val="black"/>
                  </a:solidFill>
                  <a:latin typeface="Meiryo UI" panose="020B0604030504040204" pitchFamily="50" charset="-128"/>
                  <a:ea typeface="Meiryo UI" panose="020B0604030504040204" pitchFamily="50" charset="-128"/>
                </a:rPr>
                <a:t>】</a:t>
              </a:r>
              <a:endParaRPr lang="ja-JP" altLang="en-US" sz="943" dirty="0">
                <a:solidFill>
                  <a:prstClr val="black"/>
                </a:solidFill>
                <a:latin typeface="Meiryo UI" panose="020B0604030504040204" pitchFamily="50" charset="-128"/>
                <a:ea typeface="Meiryo UI" panose="020B0604030504040204" pitchFamily="50" charset="-128"/>
              </a:endParaRPr>
            </a:p>
          </p:txBody>
        </p:sp>
        <p:sp>
          <p:nvSpPr>
            <p:cNvPr id="42" name="右中かっこ 41"/>
            <p:cNvSpPr/>
            <p:nvPr/>
          </p:nvSpPr>
          <p:spPr>
            <a:xfrm>
              <a:off x="4289861" y="3325245"/>
              <a:ext cx="231307" cy="1627952"/>
            </a:xfrm>
            <a:prstGeom prst="rightBrace">
              <a:avLst>
                <a:gd name="adj1" fmla="val 28121"/>
                <a:gd name="adj2" fmla="val 50670"/>
              </a:avLst>
            </a:prstGeom>
            <a:ln w="28575">
              <a:solidFill>
                <a:srgbClr val="FF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31191"/>
              <a:endParaRPr lang="ja-JP" altLang="en-US" sz="1697">
                <a:solidFill>
                  <a:prstClr val="black"/>
                </a:solidFill>
                <a:latin typeface="Calibri" panose="020F0502020204030204"/>
                <a:ea typeface="游ゴシック" panose="020B0400000000000000" pitchFamily="50" charset="-128"/>
              </a:endParaRPr>
            </a:p>
          </p:txBody>
        </p:sp>
        <p:sp>
          <p:nvSpPr>
            <p:cNvPr id="43" name="テキスト ボックス 42"/>
            <p:cNvSpPr txBox="1"/>
            <p:nvPr/>
          </p:nvSpPr>
          <p:spPr>
            <a:xfrm>
              <a:off x="4427334" y="3568632"/>
              <a:ext cx="754468" cy="428627"/>
            </a:xfrm>
            <a:prstGeom prst="rect">
              <a:avLst/>
            </a:prstGeom>
            <a:noFill/>
          </p:spPr>
          <p:txBody>
            <a:bodyPr wrap="square" rtlCol="0">
              <a:spAutoFit/>
            </a:bodyPr>
            <a:lstStyle/>
            <a:p>
              <a:pPr defTabSz="431191"/>
              <a:r>
                <a:rPr kumimoji="0" lang="ja-JP" altLang="en-US" sz="943" b="1" dirty="0">
                  <a:solidFill>
                    <a:prstClr val="black"/>
                  </a:solidFill>
                  <a:latin typeface="Meiryo UI" panose="020B0604030504040204" pitchFamily="50" charset="-128"/>
                  <a:ea typeface="Meiryo UI" panose="020B0604030504040204" pitchFamily="50" charset="-128"/>
                </a:rPr>
                <a:t>サッカー１クラブ</a:t>
              </a:r>
              <a:endParaRPr lang="ja-JP" altLang="en-US" sz="943" b="1" dirty="0">
                <a:solidFill>
                  <a:prstClr val="black"/>
                </a:solidFill>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4416859" y="4258642"/>
              <a:ext cx="800245" cy="428627"/>
            </a:xfrm>
            <a:prstGeom prst="rect">
              <a:avLst/>
            </a:prstGeom>
            <a:noFill/>
          </p:spPr>
          <p:txBody>
            <a:bodyPr wrap="square" rtlCol="0">
              <a:spAutoFit/>
            </a:bodyPr>
            <a:lstStyle/>
            <a:p>
              <a:pPr defTabSz="431191"/>
              <a:r>
                <a:rPr kumimoji="0" lang="ja-JP" altLang="en-US" sz="943" b="1" dirty="0">
                  <a:solidFill>
                    <a:prstClr val="black"/>
                  </a:solidFill>
                  <a:latin typeface="Meiryo UI" panose="020B0604030504040204" pitchFamily="50" charset="-128"/>
                  <a:ea typeface="Meiryo UI" panose="020B0604030504040204" pitchFamily="50" charset="-128"/>
                </a:rPr>
                <a:t>軟式野球１クラブ</a:t>
              </a:r>
              <a:endParaRPr lang="ja-JP" altLang="en-US" sz="943" b="1" dirty="0">
                <a:solidFill>
                  <a:prstClr val="black"/>
                </a:solidFill>
                <a:latin typeface="Meiryo UI" panose="020B0604030504040204" pitchFamily="50" charset="-128"/>
                <a:ea typeface="Meiryo UI" panose="020B0604030504040204" pitchFamily="50" charset="-128"/>
              </a:endParaRPr>
            </a:p>
          </p:txBody>
        </p:sp>
      </p:grpSp>
      <p:grpSp>
        <p:nvGrpSpPr>
          <p:cNvPr id="7" name="グループ化 6">
            <a:extLst>
              <a:ext uri="{FF2B5EF4-FFF2-40B4-BE49-F238E27FC236}">
                <a16:creationId xmlns:a16="http://schemas.microsoft.com/office/drawing/2014/main" id="{D8BACE35-4D64-4965-9C64-5E91DC13CF1C}"/>
              </a:ext>
            </a:extLst>
          </p:cNvPr>
          <p:cNvGrpSpPr/>
          <p:nvPr/>
        </p:nvGrpSpPr>
        <p:grpSpPr>
          <a:xfrm>
            <a:off x="5178136" y="3063105"/>
            <a:ext cx="4821295" cy="2900483"/>
            <a:chOff x="5197658" y="3018204"/>
            <a:chExt cx="5112000" cy="3075371"/>
          </a:xfrm>
        </p:grpSpPr>
        <p:sp>
          <p:nvSpPr>
            <p:cNvPr id="3" name="正方形/長方形 2"/>
            <p:cNvSpPr/>
            <p:nvPr/>
          </p:nvSpPr>
          <p:spPr>
            <a:xfrm>
              <a:off x="5201543" y="3018204"/>
              <a:ext cx="5035537" cy="3075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white"/>
                </a:solidFill>
                <a:latin typeface="Calibri" panose="020F0502020204030204"/>
                <a:ea typeface="游ゴシック" panose="020B0400000000000000" pitchFamily="50" charset="-128"/>
              </a:endParaRPr>
            </a:p>
          </p:txBody>
        </p:sp>
        <p:pic>
          <p:nvPicPr>
            <p:cNvPr id="2" name="図 1"/>
            <p:cNvPicPr>
              <a:picLocks noChangeAspect="1"/>
            </p:cNvPicPr>
            <p:nvPr/>
          </p:nvPicPr>
          <p:blipFill>
            <a:blip r:embed="rId9"/>
            <a:stretch>
              <a:fillRect/>
            </a:stretch>
          </p:blipFill>
          <p:spPr>
            <a:xfrm>
              <a:off x="5197658" y="3020529"/>
              <a:ext cx="5112000" cy="3071870"/>
            </a:xfrm>
            <a:prstGeom prst="rect">
              <a:avLst/>
            </a:prstGeom>
          </p:spPr>
        </p:pic>
      </p:grpSp>
      <p:cxnSp>
        <p:nvCxnSpPr>
          <p:cNvPr id="52" name="直線コネクタ 51">
            <a:extLst>
              <a:ext uri="{FF2B5EF4-FFF2-40B4-BE49-F238E27FC236}">
                <a16:creationId xmlns:a16="http://schemas.microsoft.com/office/drawing/2014/main" id="{C276F32F-AA7F-429B-9B89-01577BAB39E4}"/>
              </a:ext>
            </a:extLst>
          </p:cNvPr>
          <p:cNvCxnSpPr/>
          <p:nvPr/>
        </p:nvCxnSpPr>
        <p:spPr>
          <a:xfrm>
            <a:off x="2575917" y="743738"/>
            <a:ext cx="7435660" cy="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2839EABD-60B3-4992-88EE-7498D915C388}"/>
              </a:ext>
            </a:extLst>
          </p:cNvPr>
          <p:cNvCxnSpPr/>
          <p:nvPr/>
        </p:nvCxnSpPr>
        <p:spPr>
          <a:xfrm>
            <a:off x="2573390" y="1385708"/>
            <a:ext cx="7435660" cy="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4C4CA41D-11CB-454B-B0F6-20BC50DCDE9C}"/>
              </a:ext>
            </a:extLst>
          </p:cNvPr>
          <p:cNvSpPr txBox="1"/>
          <p:nvPr/>
        </p:nvSpPr>
        <p:spPr>
          <a:xfrm>
            <a:off x="2567417" y="736003"/>
            <a:ext cx="3127779" cy="262059"/>
          </a:xfrm>
          <a:prstGeom prst="rect">
            <a:avLst/>
          </a:prstGeom>
          <a:noFill/>
          <a:ln>
            <a:noFill/>
          </a:ln>
        </p:spPr>
        <p:txBody>
          <a:bodyPr wrap="none" rtlCol="0">
            <a:spAutoFit/>
          </a:bodyPr>
          <a:lstStyle/>
          <a:p>
            <a:pPr defTabSz="308001">
              <a:defRPr/>
            </a:pPr>
            <a:r>
              <a:rPr lang="ja-JP" altLang="en-US" sz="1103" b="1" dirty="0">
                <a:solidFill>
                  <a:srgbClr val="FFC000"/>
                </a:solidFill>
                <a:latin typeface="Meiryo UI" panose="020B0604030504040204" pitchFamily="50" charset="-128"/>
                <a:ea typeface="Meiryo UI" panose="020B0604030504040204" pitchFamily="50" charset="-128"/>
              </a:rPr>
              <a:t>令和６年度地域スポーツクラブ活動体制整備事業</a:t>
            </a:r>
            <a:endParaRPr lang="en-US" altLang="ja-JP" sz="1103" b="1" dirty="0">
              <a:solidFill>
                <a:srgbClr val="FFC000"/>
              </a:solidFill>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D29D1595-E82F-4387-AA8F-5D59211FB90D}"/>
              </a:ext>
            </a:extLst>
          </p:cNvPr>
          <p:cNvPicPr>
            <a:picLocks noChangeAspect="1"/>
          </p:cNvPicPr>
          <p:nvPr/>
        </p:nvPicPr>
        <p:blipFill>
          <a:blip r:embed="rId10"/>
          <a:stretch>
            <a:fillRect/>
          </a:stretch>
        </p:blipFill>
        <p:spPr>
          <a:xfrm>
            <a:off x="8372290" y="865433"/>
            <a:ext cx="1617001" cy="413234"/>
          </a:xfrm>
          <a:prstGeom prst="rect">
            <a:avLst/>
          </a:prstGeom>
        </p:spPr>
      </p:pic>
      <p:sp>
        <p:nvSpPr>
          <p:cNvPr id="55" name="テキスト ボックス 54">
            <a:extLst>
              <a:ext uri="{FF2B5EF4-FFF2-40B4-BE49-F238E27FC236}">
                <a16:creationId xmlns:a16="http://schemas.microsoft.com/office/drawing/2014/main" id="{2B7B7177-D6C4-4397-B915-0D4585177C4C}"/>
              </a:ext>
            </a:extLst>
          </p:cNvPr>
          <p:cNvSpPr txBox="1"/>
          <p:nvPr/>
        </p:nvSpPr>
        <p:spPr>
          <a:xfrm>
            <a:off x="6108700" y="6874137"/>
            <a:ext cx="4068743" cy="228076"/>
          </a:xfrm>
          <a:prstGeom prst="rect">
            <a:avLst/>
          </a:prstGeom>
          <a:noFill/>
        </p:spPr>
        <p:txBody>
          <a:bodyPr wrap="none" rtlCol="0">
            <a:spAutoFit/>
          </a:bodyPr>
          <a:lstStyle/>
          <a:p>
            <a:pPr defTabSz="504200"/>
            <a:r>
              <a:rPr lang="en-US" altLang="ja-JP" sz="882" dirty="0">
                <a:solidFill>
                  <a:prstClr val="black"/>
                </a:solidFill>
                <a:latin typeface="Meiryo UI" panose="020B0604030504040204" pitchFamily="50" charset="-128"/>
                <a:ea typeface="Meiryo UI" panose="020B0604030504040204" pitchFamily="50" charset="-128"/>
              </a:rPr>
              <a:t>※</a:t>
            </a:r>
            <a:r>
              <a:rPr lang="ja-JP" altLang="en-US" sz="882" dirty="0">
                <a:solidFill>
                  <a:prstClr val="black"/>
                </a:solidFill>
                <a:latin typeface="Meiryo UI" panose="020B0604030504040204" pitchFamily="50" charset="-128"/>
                <a:ea typeface="Meiryo UI" panose="020B0604030504040204" pitchFamily="50" charset="-128"/>
              </a:rPr>
              <a:t>令和５年度末時点で作成したものであり、今後、内容が変更される場合があります。</a:t>
            </a:r>
          </a:p>
        </p:txBody>
      </p:sp>
      <p:sp>
        <p:nvSpPr>
          <p:cNvPr id="59" name="スライド番号プレースホルダー 6">
            <a:extLst>
              <a:ext uri="{FF2B5EF4-FFF2-40B4-BE49-F238E27FC236}">
                <a16:creationId xmlns:a16="http://schemas.microsoft.com/office/drawing/2014/main" id="{BDBEEEDE-7301-4867-87A5-8B54CA15DAED}"/>
              </a:ext>
            </a:extLst>
          </p:cNvPr>
          <p:cNvSpPr>
            <a:spLocks noGrp="1"/>
          </p:cNvSpPr>
          <p:nvPr>
            <p:ph type="sldNum" sz="quarter" idx="12"/>
          </p:nvPr>
        </p:nvSpPr>
        <p:spPr>
          <a:xfrm>
            <a:off x="9960251" y="7203716"/>
            <a:ext cx="377027" cy="276999"/>
          </a:xfrm>
        </p:spPr>
        <p:txBody>
          <a:bodyPr wrap="none">
            <a:spAutoFit/>
          </a:bodyPr>
          <a:lstStyle/>
          <a:p>
            <a:r>
              <a:rPr kumimoji="1" lang="en-US" altLang="ja-JP" sz="1200" dirty="0">
                <a:solidFill>
                  <a:schemeClr val="tx1"/>
                </a:solidFill>
                <a:latin typeface="Meiryo UI" panose="020B0604030504040204" pitchFamily="50" charset="-128"/>
                <a:ea typeface="Meiryo UI" panose="020B0604030504040204" pitchFamily="50" charset="-128"/>
              </a:rPr>
              <a:t>22</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99509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a:extLst>
              <a:ext uri="{FF2B5EF4-FFF2-40B4-BE49-F238E27FC236}">
                <a16:creationId xmlns:a16="http://schemas.microsoft.com/office/drawing/2014/main" id="{5D12B40E-0397-436A-8C0B-802FA584E739}"/>
              </a:ext>
            </a:extLst>
          </p:cNvPr>
          <p:cNvSpPr/>
          <p:nvPr/>
        </p:nvSpPr>
        <p:spPr>
          <a:xfrm>
            <a:off x="695168" y="1079823"/>
            <a:ext cx="9313882" cy="6232900"/>
          </a:xfrm>
          <a:prstGeom prst="rect">
            <a:avLst/>
          </a:prstGeom>
          <a:solidFill>
            <a:srgbClr val="ED7D31">
              <a:lumMod val="40000"/>
              <a:lumOff val="60000"/>
            </a:srgbClr>
          </a:solidFill>
          <a:ln w="6350" cap="flat" cmpd="sng" algn="ctr">
            <a:noFill/>
            <a:prstDash val="solid"/>
            <a:miter lim="800000"/>
          </a:ln>
          <a:effectLst/>
        </p:spPr>
        <p:txBody>
          <a:bodyPr rtlCol="0" anchor="t" anchorCtr="0"/>
          <a:lstStyle/>
          <a:p>
            <a:pPr defTabSz="308001">
              <a:defRPr/>
            </a:pPr>
            <a:endParaRPr lang="en-US" altLang="ja-JP" sz="661" kern="0" dirty="0">
              <a:solidFill>
                <a:prstClr val="black"/>
              </a:solidFill>
              <a:latin typeface="Meiryo UI" panose="020B0604030504040204" pitchFamily="50" charset="-128"/>
              <a:ea typeface="Meiryo UI" panose="020B0604030504040204" pitchFamily="50" charset="-128"/>
            </a:endParaRPr>
          </a:p>
          <a:p>
            <a:pPr defTabSz="308001">
              <a:defRPr/>
            </a:pPr>
            <a:endParaRPr lang="ja-JP" altLang="en-US" sz="1213" kern="0" dirty="0">
              <a:solidFill>
                <a:prstClr val="black"/>
              </a:solidFill>
              <a:latin typeface="Meiryo UI" panose="020B0604030504040204" pitchFamily="50" charset="-128"/>
              <a:ea typeface="Meiryo UI" panose="020B0604030504040204" pitchFamily="50" charset="-128"/>
            </a:endParaRPr>
          </a:p>
        </p:txBody>
      </p:sp>
      <p:sp>
        <p:nvSpPr>
          <p:cNvPr id="45" name="片側の 2 つの角を丸めた四角形 4">
            <a:extLst>
              <a:ext uri="{FF2B5EF4-FFF2-40B4-BE49-F238E27FC236}">
                <a16:creationId xmlns:a16="http://schemas.microsoft.com/office/drawing/2014/main" id="{0A570958-BD03-4FA6-B5B3-9F55B3D1A101}"/>
              </a:ext>
            </a:extLst>
          </p:cNvPr>
          <p:cNvSpPr/>
          <p:nvPr/>
        </p:nvSpPr>
        <p:spPr>
          <a:xfrm flipV="1">
            <a:off x="688313" y="353030"/>
            <a:ext cx="1843171" cy="663080"/>
          </a:xfrm>
          <a:prstGeom prst="round2Same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41" tIns="43121" rIns="86241" bIns="43121" numCol="1" spcCol="0" rtlCol="0" fromWordArt="0" anchor="ctr" anchorCtr="0" forceAA="0" compatLnSpc="1">
            <a:prstTxWarp prst="textNoShape">
              <a:avLst/>
            </a:prstTxWarp>
            <a:noAutofit/>
          </a:bodyPr>
          <a:lstStyle/>
          <a:p>
            <a:pPr algn="ctr" defTabSz="308001">
              <a:defRPr/>
            </a:pPr>
            <a:endParaRPr lang="ja-JP" altLang="en-US" sz="1077" dirty="0">
              <a:solidFill>
                <a:prstClr val="white"/>
              </a:solidFill>
              <a:latin typeface="Calibri" panose="020F0502020204030204"/>
              <a:ea typeface="游ゴシック" panose="020B0400000000000000" pitchFamily="50" charset="-128"/>
            </a:endParaRPr>
          </a:p>
        </p:txBody>
      </p:sp>
      <p:sp>
        <p:nvSpPr>
          <p:cNvPr id="48" name="テキスト ボックス 47">
            <a:extLst>
              <a:ext uri="{FF2B5EF4-FFF2-40B4-BE49-F238E27FC236}">
                <a16:creationId xmlns:a16="http://schemas.microsoft.com/office/drawing/2014/main" id="{F1B82ADE-3637-44DB-A19B-88F7BDC9B982}"/>
              </a:ext>
            </a:extLst>
          </p:cNvPr>
          <p:cNvSpPr txBox="1"/>
          <p:nvPr/>
        </p:nvSpPr>
        <p:spPr>
          <a:xfrm>
            <a:off x="650341" y="484319"/>
            <a:ext cx="1919115" cy="391004"/>
          </a:xfrm>
          <a:prstGeom prst="rect">
            <a:avLst/>
          </a:prstGeom>
          <a:noFill/>
        </p:spPr>
        <p:txBody>
          <a:bodyPr wrap="none" rtlCol="0">
            <a:spAutoFit/>
          </a:bodyPr>
          <a:lstStyle/>
          <a:p>
            <a:pPr algn="ctr" defTabSz="308001">
              <a:defRPr/>
            </a:pPr>
            <a:r>
              <a:rPr lang="ja-JP" altLang="en-US" sz="1941" b="1" dirty="0">
                <a:solidFill>
                  <a:prstClr val="white"/>
                </a:solidFill>
                <a:latin typeface="Meiryo UI" panose="020B0604030504040204" pitchFamily="50" charset="-128"/>
                <a:ea typeface="Meiryo UI" panose="020B0604030504040204" pitchFamily="50" charset="-128"/>
              </a:rPr>
              <a:t>泉大津市</a:t>
            </a:r>
            <a:r>
              <a:rPr lang="en-US" altLang="ja-JP" sz="1941" b="1" dirty="0">
                <a:solidFill>
                  <a:prstClr val="white"/>
                </a:solidFill>
                <a:latin typeface="Meiryo UI" panose="020B0604030504040204" pitchFamily="50" charset="-128"/>
                <a:ea typeface="Meiryo UI" panose="020B0604030504040204" pitchFamily="50" charset="-128"/>
              </a:rPr>
              <a:t>(</a:t>
            </a:r>
            <a:r>
              <a:rPr lang="ja-JP" altLang="en-US" sz="1941" b="1" dirty="0">
                <a:solidFill>
                  <a:prstClr val="white"/>
                </a:solidFill>
                <a:latin typeface="Meiryo UI" panose="020B0604030504040204" pitchFamily="50" charset="-128"/>
                <a:ea typeface="Meiryo UI" panose="020B0604030504040204" pitchFamily="50" charset="-128"/>
              </a:rPr>
              <a:t>新規</a:t>
            </a:r>
            <a:r>
              <a:rPr lang="en-US" altLang="ja-JP" sz="1941" b="1" dirty="0">
                <a:solidFill>
                  <a:prstClr val="white"/>
                </a:solidFill>
                <a:latin typeface="Meiryo UI" panose="020B0604030504040204" pitchFamily="50" charset="-128"/>
                <a:ea typeface="Meiryo UI" panose="020B0604030504040204" pitchFamily="50" charset="-128"/>
              </a:rPr>
              <a:t>)</a:t>
            </a:r>
          </a:p>
        </p:txBody>
      </p:sp>
      <p:cxnSp>
        <p:nvCxnSpPr>
          <p:cNvPr id="51" name="直線コネクタ 50">
            <a:extLst>
              <a:ext uri="{FF2B5EF4-FFF2-40B4-BE49-F238E27FC236}">
                <a16:creationId xmlns:a16="http://schemas.microsoft.com/office/drawing/2014/main" id="{3A952C96-2EAD-4B44-BF68-BEE0F36E77D5}"/>
              </a:ext>
            </a:extLst>
          </p:cNvPr>
          <p:cNvCxnSpPr/>
          <p:nvPr/>
        </p:nvCxnSpPr>
        <p:spPr>
          <a:xfrm>
            <a:off x="2575917" y="357192"/>
            <a:ext cx="7435660" cy="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13EEABE3-EDEA-48E7-AC5D-C9AF3D541479}"/>
              </a:ext>
            </a:extLst>
          </p:cNvPr>
          <p:cNvSpPr txBox="1"/>
          <p:nvPr/>
        </p:nvSpPr>
        <p:spPr>
          <a:xfrm>
            <a:off x="2567416" y="349457"/>
            <a:ext cx="3962944" cy="676019"/>
          </a:xfrm>
          <a:prstGeom prst="rect">
            <a:avLst/>
          </a:prstGeom>
          <a:noFill/>
          <a:ln>
            <a:noFill/>
          </a:ln>
        </p:spPr>
        <p:txBody>
          <a:bodyPr wrap="none" rtlCol="0">
            <a:spAutoFit/>
          </a:bodyPr>
          <a:lstStyle/>
          <a:p>
            <a:pPr defTabSz="308001">
              <a:defRPr/>
            </a:pPr>
            <a:r>
              <a:rPr lang="ja-JP" altLang="en-US" sz="1103" b="1" dirty="0">
                <a:solidFill>
                  <a:srgbClr val="FFC000"/>
                </a:solidFill>
                <a:latin typeface="Meiryo UI" panose="020B0604030504040204" pitchFamily="50" charset="-128"/>
                <a:ea typeface="Meiryo UI" panose="020B0604030504040204" pitchFamily="50" charset="-128"/>
              </a:rPr>
              <a:t>令和６年度地域スポーツクラブ活動体制整備事業</a:t>
            </a:r>
            <a:endParaRPr lang="en-US" altLang="ja-JP" sz="1103" b="1" dirty="0">
              <a:solidFill>
                <a:srgbClr val="FFC000"/>
              </a:solidFill>
              <a:latin typeface="Meiryo UI" panose="020B0604030504040204" pitchFamily="50" charset="-128"/>
              <a:ea typeface="Meiryo UI" panose="020B0604030504040204" pitchFamily="50" charset="-128"/>
            </a:endParaRPr>
          </a:p>
          <a:p>
            <a:pPr defTabSz="308001">
              <a:defRPr/>
            </a:pPr>
            <a:r>
              <a:rPr lang="ja-JP" altLang="en-US" sz="1345" b="1" dirty="0">
                <a:solidFill>
                  <a:srgbClr val="FF0000"/>
                </a:solidFill>
                <a:latin typeface="Meiryo UI" panose="020B0604030504040204" pitchFamily="50" charset="-128"/>
                <a:ea typeface="Meiryo UI" panose="020B0604030504040204" pitchFamily="50" charset="-128"/>
              </a:rPr>
              <a:t>　● 学校部活動にはない地域クラブ活動の実施</a:t>
            </a:r>
            <a:endParaRPr lang="en-US" altLang="ja-JP" sz="1345" b="1" dirty="0">
              <a:solidFill>
                <a:srgbClr val="FF0000"/>
              </a:solidFill>
              <a:latin typeface="Meiryo UI" panose="020B0604030504040204" pitchFamily="50" charset="-128"/>
              <a:ea typeface="Meiryo UI" panose="020B0604030504040204" pitchFamily="50" charset="-128"/>
            </a:endParaRPr>
          </a:p>
          <a:p>
            <a:pPr defTabSz="308001">
              <a:defRPr/>
            </a:pPr>
            <a:r>
              <a:rPr lang="ja-JP" altLang="en-US" sz="1345" b="1" dirty="0">
                <a:solidFill>
                  <a:srgbClr val="FF0000"/>
                </a:solidFill>
                <a:latin typeface="Meiryo UI" panose="020B0604030504040204" pitchFamily="50" charset="-128"/>
                <a:ea typeface="Meiryo UI" panose="020B0604030504040204" pitchFamily="50" charset="-128"/>
              </a:rPr>
              <a:t>　● 地域クラブ活動の自立・持続的運営方策の検証</a:t>
            </a:r>
            <a:endParaRPr lang="en-US" altLang="ja-JP" sz="1345" dirty="0">
              <a:solidFill>
                <a:prstClr val="black"/>
              </a:solidFill>
              <a:latin typeface="Meiryo UI" panose="020B0604030504040204" pitchFamily="50" charset="-128"/>
              <a:ea typeface="Meiryo UI" panose="020B0604030504040204" pitchFamily="50" charset="-128"/>
            </a:endParaRPr>
          </a:p>
        </p:txBody>
      </p:sp>
      <p:pic>
        <p:nvPicPr>
          <p:cNvPr id="4098" name="Picture 2" descr="IZUMIOTSU SITY OFFICIAL SITE　泉大津市　日本一の毛布のまち">
            <a:extLst>
              <a:ext uri="{FF2B5EF4-FFF2-40B4-BE49-F238E27FC236}">
                <a16:creationId xmlns:a16="http://schemas.microsoft.com/office/drawing/2014/main" id="{78F39D78-F8A6-48C6-813A-8B11CAC2A9D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279654" y="381568"/>
            <a:ext cx="1694223" cy="595500"/>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直線コネクタ 52">
            <a:extLst>
              <a:ext uri="{FF2B5EF4-FFF2-40B4-BE49-F238E27FC236}">
                <a16:creationId xmlns:a16="http://schemas.microsoft.com/office/drawing/2014/main" id="{8D32AD5F-A130-4254-9592-3B9850111D63}"/>
              </a:ext>
            </a:extLst>
          </p:cNvPr>
          <p:cNvCxnSpPr/>
          <p:nvPr/>
        </p:nvCxnSpPr>
        <p:spPr>
          <a:xfrm>
            <a:off x="2573390" y="1032775"/>
            <a:ext cx="7435660" cy="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9" name="グループ化 18">
            <a:extLst>
              <a:ext uri="{FF2B5EF4-FFF2-40B4-BE49-F238E27FC236}">
                <a16:creationId xmlns:a16="http://schemas.microsoft.com/office/drawing/2014/main" id="{A47A615F-F9E6-48C1-B629-CAC8108455C4}"/>
              </a:ext>
            </a:extLst>
          </p:cNvPr>
          <p:cNvGrpSpPr/>
          <p:nvPr/>
        </p:nvGrpSpPr>
        <p:grpSpPr>
          <a:xfrm>
            <a:off x="630801" y="1150754"/>
            <a:ext cx="9330426" cy="1168940"/>
            <a:chOff x="295618" y="1094710"/>
            <a:chExt cx="8460840" cy="1059996"/>
          </a:xfrm>
        </p:grpSpPr>
        <p:sp>
          <p:nvSpPr>
            <p:cNvPr id="3" name="正方形/長方形 2">
              <a:extLst>
                <a:ext uri="{FF2B5EF4-FFF2-40B4-BE49-F238E27FC236}">
                  <a16:creationId xmlns:a16="http://schemas.microsoft.com/office/drawing/2014/main" id="{FEB7A922-5FBB-4D25-8B3A-8B69D0AD74C1}"/>
                </a:ext>
              </a:extLst>
            </p:cNvPr>
            <p:cNvSpPr/>
            <p:nvPr/>
          </p:nvSpPr>
          <p:spPr>
            <a:xfrm>
              <a:off x="387542" y="1094710"/>
              <a:ext cx="8368916" cy="10485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04200"/>
              <a:endParaRPr lang="ja-JP" altLang="en-US" sz="1985">
                <a:solidFill>
                  <a:prstClr val="white"/>
                </a:solidFill>
                <a:latin typeface="Calibri"/>
                <a:ea typeface="ＭＳ Ｐゴシック" panose="020B0600070205080204" pitchFamily="50" charset="-128"/>
              </a:endParaRPr>
            </a:p>
          </p:txBody>
        </p:sp>
        <p:sp>
          <p:nvSpPr>
            <p:cNvPr id="15" name="テキスト ボックス 14">
              <a:extLst>
                <a:ext uri="{FF2B5EF4-FFF2-40B4-BE49-F238E27FC236}">
                  <a16:creationId xmlns:a16="http://schemas.microsoft.com/office/drawing/2014/main" id="{790DF1C0-6565-9773-8613-03275D7AF054}"/>
                </a:ext>
              </a:extLst>
            </p:cNvPr>
            <p:cNvSpPr txBox="1"/>
            <p:nvPr/>
          </p:nvSpPr>
          <p:spPr>
            <a:xfrm>
              <a:off x="295618" y="1101660"/>
              <a:ext cx="1987369" cy="267929"/>
            </a:xfrm>
            <a:prstGeom prst="rect">
              <a:avLst/>
            </a:prstGeom>
            <a:noFill/>
          </p:spPr>
          <p:txBody>
            <a:bodyPr wrap="none" rtlCol="0">
              <a:spAutoFit/>
            </a:bodyPr>
            <a:lstStyle/>
            <a:p>
              <a:pPr defTabSz="468623" eaLnBrk="0" fontAlgn="base" hangingPunct="0">
                <a:spcBef>
                  <a:spcPct val="0"/>
                </a:spcBef>
                <a:spcAft>
                  <a:spcPct val="0"/>
                </a:spcAft>
                <a:defRPr/>
              </a:pPr>
              <a:r>
                <a:rPr lang="ja-JP" altLang="en-US" sz="1320" b="1" dirty="0">
                  <a:solidFill>
                    <a:srgbClr val="000000"/>
                  </a:solidFill>
                  <a:latin typeface="Meiryo UI" panose="020B0604030504040204" pitchFamily="50" charset="-128"/>
                  <a:ea typeface="Meiryo UI" panose="020B0604030504040204" pitchFamily="50" charset="-128"/>
                </a:rPr>
                <a:t>（地域における現状・課題）</a:t>
              </a:r>
            </a:p>
          </p:txBody>
        </p:sp>
        <p:sp>
          <p:nvSpPr>
            <p:cNvPr id="2" name="テキスト ボックス 1">
              <a:extLst>
                <a:ext uri="{FF2B5EF4-FFF2-40B4-BE49-F238E27FC236}">
                  <a16:creationId xmlns:a16="http://schemas.microsoft.com/office/drawing/2014/main" id="{5BB46491-8099-D2CB-9B87-1407E460803D}"/>
                </a:ext>
              </a:extLst>
            </p:cNvPr>
            <p:cNvSpPr txBox="1"/>
            <p:nvPr/>
          </p:nvSpPr>
          <p:spPr>
            <a:xfrm>
              <a:off x="532222" y="1305685"/>
              <a:ext cx="5988851" cy="849021"/>
            </a:xfrm>
            <a:prstGeom prst="rect">
              <a:avLst/>
            </a:prstGeom>
            <a:noFill/>
            <a:ln>
              <a:noFill/>
            </a:ln>
          </p:spPr>
          <p:txBody>
            <a:bodyPr wrap="none" rtlCol="0">
              <a:spAutoFit/>
            </a:bodyPr>
            <a:lstStyle/>
            <a:p>
              <a:pPr marL="252100" indent="-252100" defTabSz="425122">
                <a:lnSpc>
                  <a:spcPts val="1697"/>
                </a:lnSpc>
                <a:buFont typeface="+mj-ea"/>
                <a:buAutoNum type="circleNumDbPlain"/>
                <a:defRPr/>
              </a:pPr>
              <a:r>
                <a:rPr kumimoji="0" lang="ja-JP" altLang="en-US" sz="1038" kern="0" dirty="0">
                  <a:solidFill>
                    <a:srgbClr val="000000"/>
                  </a:solidFill>
                  <a:latin typeface="Meiryo UI" panose="020B0604030504040204" pitchFamily="50" charset="-128"/>
                  <a:ea typeface="Meiryo UI" panose="020B0604030504040204" pitchFamily="50" charset="-128"/>
                </a:rPr>
                <a:t>運動部活動の顧問について、なり手不足や技術指導できる人材不足及び多忙化の問題</a:t>
              </a:r>
              <a:endParaRPr kumimoji="0" lang="en-US" altLang="ja-JP" sz="1038" kern="0" dirty="0">
                <a:solidFill>
                  <a:srgbClr val="000000"/>
                </a:solidFill>
                <a:latin typeface="Meiryo UI" panose="020B0604030504040204" pitchFamily="50" charset="-128"/>
                <a:ea typeface="Meiryo UI" panose="020B0604030504040204" pitchFamily="50" charset="-128"/>
              </a:endParaRPr>
            </a:p>
            <a:p>
              <a:pPr marL="252100" indent="-252100" defTabSz="425122">
                <a:lnSpc>
                  <a:spcPts val="1697"/>
                </a:lnSpc>
                <a:buFont typeface="+mj-ea"/>
                <a:buAutoNum type="circleNumDbPlain"/>
                <a:defRPr/>
              </a:pPr>
              <a:r>
                <a:rPr kumimoji="0" lang="ja-JP" altLang="en-US" sz="1038" kern="0" dirty="0">
                  <a:solidFill>
                    <a:srgbClr val="000000"/>
                  </a:solidFill>
                  <a:latin typeface="Meiryo UI" panose="020B0604030504040204" pitchFamily="50" charset="-128"/>
                  <a:ea typeface="Meiryo UI" panose="020B0604030504040204" pitchFamily="50" charset="-128"/>
                </a:rPr>
                <a:t>部活動未加入者など、運動機会の少ない生徒を対象にした運動機会の増加を図る必要性</a:t>
              </a:r>
              <a:endParaRPr kumimoji="0" lang="en-US" altLang="ja-JP" sz="1038" kern="0" dirty="0">
                <a:solidFill>
                  <a:srgbClr val="000000"/>
                </a:solidFill>
                <a:latin typeface="Meiryo UI" panose="020B0604030504040204" pitchFamily="50" charset="-128"/>
                <a:ea typeface="Meiryo UI" panose="020B0604030504040204" pitchFamily="50" charset="-128"/>
              </a:endParaRPr>
            </a:p>
            <a:p>
              <a:pPr marL="252100" indent="-252100" defTabSz="425122">
                <a:lnSpc>
                  <a:spcPts val="1697"/>
                </a:lnSpc>
                <a:buFont typeface="+mj-ea"/>
                <a:buAutoNum type="circleNumDbPlain"/>
                <a:defRPr/>
              </a:pPr>
              <a:r>
                <a:rPr kumimoji="0" lang="ja-JP" altLang="en-US" sz="1038" kern="0" dirty="0">
                  <a:solidFill>
                    <a:srgbClr val="000000"/>
                  </a:solidFill>
                  <a:latin typeface="Meiryo UI" panose="020B0604030504040204" pitchFamily="50" charset="-128"/>
                  <a:ea typeface="Meiryo UI" panose="020B0604030504040204" pitchFamily="50" charset="-128"/>
                </a:rPr>
                <a:t>既存部活動の合同部活動実施に向けて、市内中学校の現状や大会出場資格などにあわせた仕組みを構築する必要</a:t>
              </a:r>
              <a:endParaRPr kumimoji="0" lang="en-US" altLang="ja-JP" sz="1038" kern="0" dirty="0">
                <a:solidFill>
                  <a:srgbClr val="000000"/>
                </a:solidFill>
                <a:latin typeface="Meiryo UI" panose="020B0604030504040204" pitchFamily="50" charset="-128"/>
                <a:ea typeface="Meiryo UI" panose="020B0604030504040204" pitchFamily="50" charset="-128"/>
              </a:endParaRPr>
            </a:p>
            <a:p>
              <a:pPr marL="252100" indent="-252100" defTabSz="425122">
                <a:lnSpc>
                  <a:spcPts val="1697"/>
                </a:lnSpc>
                <a:buFont typeface="+mj-ea"/>
                <a:buAutoNum type="circleNumDbPlain"/>
                <a:defRPr/>
              </a:pPr>
              <a:r>
                <a:rPr kumimoji="0" lang="ja-JP" altLang="en-US" sz="1038" kern="0" dirty="0">
                  <a:solidFill>
                    <a:srgbClr val="000000"/>
                  </a:solidFill>
                  <a:latin typeface="Meiryo UI" panose="020B0604030504040204" pitchFamily="50" charset="-128"/>
                  <a:ea typeface="Meiryo UI" panose="020B0604030504040204" pitchFamily="50" charset="-128"/>
                </a:rPr>
                <a:t>地域スポーツとして活動した場合の財政基盤、活動場所等を構築する必要性</a:t>
              </a:r>
            </a:p>
          </p:txBody>
        </p:sp>
      </p:grpSp>
      <p:grpSp>
        <p:nvGrpSpPr>
          <p:cNvPr id="21" name="グループ化 20">
            <a:extLst>
              <a:ext uri="{FF2B5EF4-FFF2-40B4-BE49-F238E27FC236}">
                <a16:creationId xmlns:a16="http://schemas.microsoft.com/office/drawing/2014/main" id="{DBA11FEE-1BF1-4FFB-862C-7F23B8174455}"/>
              </a:ext>
            </a:extLst>
          </p:cNvPr>
          <p:cNvGrpSpPr/>
          <p:nvPr/>
        </p:nvGrpSpPr>
        <p:grpSpPr>
          <a:xfrm>
            <a:off x="630801" y="2425053"/>
            <a:ext cx="9330426" cy="1199612"/>
            <a:chOff x="295618" y="2258270"/>
            <a:chExt cx="8460840" cy="1087809"/>
          </a:xfrm>
        </p:grpSpPr>
        <p:sp>
          <p:nvSpPr>
            <p:cNvPr id="64" name="正方形/長方形 63">
              <a:extLst>
                <a:ext uri="{FF2B5EF4-FFF2-40B4-BE49-F238E27FC236}">
                  <a16:creationId xmlns:a16="http://schemas.microsoft.com/office/drawing/2014/main" id="{4906A59B-660B-4E90-855D-0F660C3B4379}"/>
                </a:ext>
              </a:extLst>
            </p:cNvPr>
            <p:cNvSpPr/>
            <p:nvPr/>
          </p:nvSpPr>
          <p:spPr>
            <a:xfrm>
              <a:off x="387542" y="2260569"/>
              <a:ext cx="8368916" cy="107411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04200"/>
              <a:endParaRPr lang="ja-JP" altLang="en-US" sz="1985">
                <a:solidFill>
                  <a:prstClr val="white"/>
                </a:solidFill>
                <a:latin typeface="Calibri"/>
                <a:ea typeface="ＭＳ Ｐゴシック" panose="020B0600070205080204" pitchFamily="50" charset="-128"/>
              </a:endParaRPr>
            </a:p>
          </p:txBody>
        </p:sp>
        <p:sp>
          <p:nvSpPr>
            <p:cNvPr id="16" name="テキスト ボックス 15">
              <a:extLst>
                <a:ext uri="{FF2B5EF4-FFF2-40B4-BE49-F238E27FC236}">
                  <a16:creationId xmlns:a16="http://schemas.microsoft.com/office/drawing/2014/main" id="{5DAB0ACA-1CE3-B519-6F31-6CA81810DD24}"/>
                </a:ext>
              </a:extLst>
            </p:cNvPr>
            <p:cNvSpPr txBox="1"/>
            <p:nvPr/>
          </p:nvSpPr>
          <p:spPr>
            <a:xfrm>
              <a:off x="295618" y="2258270"/>
              <a:ext cx="1091948" cy="267929"/>
            </a:xfrm>
            <a:prstGeom prst="rect">
              <a:avLst/>
            </a:prstGeom>
            <a:noFill/>
          </p:spPr>
          <p:txBody>
            <a:bodyPr wrap="none" rtlCol="0">
              <a:spAutoFit/>
            </a:bodyPr>
            <a:lstStyle/>
            <a:p>
              <a:pPr defTabSz="468623" eaLnBrk="0" fontAlgn="base" hangingPunct="0">
                <a:spcBef>
                  <a:spcPct val="0"/>
                </a:spcBef>
                <a:spcAft>
                  <a:spcPct val="0"/>
                </a:spcAft>
                <a:defRPr/>
              </a:pPr>
              <a:r>
                <a:rPr lang="ja-JP" altLang="en-US" sz="1320" b="1" dirty="0">
                  <a:solidFill>
                    <a:srgbClr val="000000"/>
                  </a:solidFill>
                  <a:latin typeface="Meiryo UI" panose="020B0604030504040204" pitchFamily="50" charset="-128"/>
                  <a:ea typeface="Meiryo UI" panose="020B0604030504040204" pitchFamily="50" charset="-128"/>
                </a:rPr>
                <a:t>（取組概要）</a:t>
              </a:r>
            </a:p>
          </p:txBody>
        </p:sp>
        <p:grpSp>
          <p:nvGrpSpPr>
            <p:cNvPr id="10" name="グループ化 9">
              <a:extLst>
                <a:ext uri="{FF2B5EF4-FFF2-40B4-BE49-F238E27FC236}">
                  <a16:creationId xmlns:a16="http://schemas.microsoft.com/office/drawing/2014/main" id="{0074D623-1AB6-0555-73F5-3C7C60182907}"/>
                </a:ext>
              </a:extLst>
            </p:cNvPr>
            <p:cNvGrpSpPr/>
            <p:nvPr/>
          </p:nvGrpSpPr>
          <p:grpSpPr>
            <a:xfrm>
              <a:off x="539842" y="2494906"/>
              <a:ext cx="6528963" cy="851173"/>
              <a:chOff x="315188" y="2788039"/>
              <a:chExt cx="7634127" cy="995251"/>
            </a:xfrm>
          </p:grpSpPr>
          <p:sp>
            <p:nvSpPr>
              <p:cNvPr id="11" name="テキスト ボックス 10">
                <a:extLst>
                  <a:ext uri="{FF2B5EF4-FFF2-40B4-BE49-F238E27FC236}">
                    <a16:creationId xmlns:a16="http://schemas.microsoft.com/office/drawing/2014/main" id="{D3D8819D-73BB-1AB3-369F-2B6C38DA307D}"/>
                  </a:ext>
                </a:extLst>
              </p:cNvPr>
              <p:cNvSpPr txBox="1"/>
              <p:nvPr/>
            </p:nvSpPr>
            <p:spPr>
              <a:xfrm>
                <a:off x="315188" y="2788039"/>
                <a:ext cx="4305573" cy="995251"/>
              </a:xfrm>
              <a:prstGeom prst="rect">
                <a:avLst/>
              </a:prstGeom>
              <a:noFill/>
              <a:ln>
                <a:noFill/>
              </a:ln>
            </p:spPr>
            <p:txBody>
              <a:bodyPr wrap="none" rtlCol="0">
                <a:spAutoFit/>
              </a:bodyPr>
              <a:lstStyle/>
              <a:p>
                <a:pPr defTabSz="425122">
                  <a:lnSpc>
                    <a:spcPts val="1697"/>
                  </a:lnSpc>
                  <a:defRPr/>
                </a:pPr>
                <a:r>
                  <a:rPr kumimoji="0" lang="ja-JP" altLang="en-US" sz="1131" kern="0" dirty="0">
                    <a:solidFill>
                      <a:srgbClr val="000000"/>
                    </a:solidFill>
                    <a:latin typeface="Meiryo UI" panose="020B0604030504040204" pitchFamily="50" charset="-128"/>
                    <a:ea typeface="Meiryo UI" panose="020B0604030504040204" pitchFamily="50" charset="-128"/>
                    <a:sym typeface="Wingdings" panose="05000000000000000000" pitchFamily="2" charset="2"/>
                  </a:rPr>
                  <a:t>実 施 校 ：</a:t>
                </a:r>
                <a:r>
                  <a:rPr kumimoji="0" lang="ja-JP" altLang="en-US" sz="1038" kern="0" dirty="0">
                    <a:solidFill>
                      <a:srgbClr val="000000"/>
                    </a:solidFill>
                    <a:latin typeface="Meiryo UI" panose="020B0604030504040204" pitchFamily="50" charset="-128"/>
                    <a:ea typeface="Meiryo UI" panose="020B0604030504040204" pitchFamily="50" charset="-128"/>
                    <a:sym typeface="Wingdings" panose="05000000000000000000" pitchFamily="2" charset="2"/>
                  </a:rPr>
                  <a:t>東陽中学校、誠風中学校、小津中学校</a:t>
                </a:r>
                <a:endParaRPr kumimoji="0" lang="en-US" altLang="ja-JP" sz="1038" kern="0" dirty="0">
                  <a:solidFill>
                    <a:srgbClr val="000000"/>
                  </a:solidFill>
                  <a:latin typeface="Meiryo UI" panose="020B0604030504040204" pitchFamily="50" charset="-128"/>
                  <a:ea typeface="Meiryo UI" panose="020B0604030504040204" pitchFamily="50" charset="-128"/>
                  <a:sym typeface="Wingdings" panose="05000000000000000000" pitchFamily="2" charset="2"/>
                </a:endParaRPr>
              </a:p>
              <a:p>
                <a:pPr defTabSz="425122">
                  <a:lnSpc>
                    <a:spcPts val="1697"/>
                  </a:lnSpc>
                  <a:defRPr/>
                </a:pPr>
                <a:r>
                  <a:rPr kumimoji="0" lang="ja-JP" altLang="en-US" sz="1131" kern="0" dirty="0">
                    <a:solidFill>
                      <a:srgbClr val="000000"/>
                    </a:solidFill>
                    <a:latin typeface="Meiryo UI" panose="020B0604030504040204" pitchFamily="50" charset="-128"/>
                    <a:ea typeface="Meiryo UI" panose="020B0604030504040204" pitchFamily="50" charset="-128"/>
                    <a:sym typeface="Wingdings" panose="05000000000000000000" pitchFamily="2" charset="2"/>
                  </a:rPr>
                  <a:t>活動場所：</a:t>
                </a:r>
                <a:r>
                  <a:rPr kumimoji="0" lang="ja-JP" altLang="en-US" sz="1038" kern="0" dirty="0">
                    <a:solidFill>
                      <a:srgbClr val="000000"/>
                    </a:solidFill>
                    <a:latin typeface="Meiryo UI" panose="020B0604030504040204" pitchFamily="50" charset="-128"/>
                    <a:ea typeface="Meiryo UI" panose="020B0604030504040204" pitchFamily="50" charset="-128"/>
                    <a:sym typeface="Wingdings" panose="05000000000000000000" pitchFamily="2" charset="2"/>
                  </a:rPr>
                  <a:t>旭小学校体育館、泉大津市立総合体育館、ほか</a:t>
                </a:r>
                <a:endParaRPr kumimoji="0" lang="en-US" altLang="ja-JP" sz="1038" kern="0" dirty="0">
                  <a:solidFill>
                    <a:srgbClr val="000000"/>
                  </a:solidFill>
                  <a:latin typeface="Meiryo UI" panose="020B0604030504040204" pitchFamily="50" charset="-128"/>
                  <a:ea typeface="Meiryo UI" panose="020B0604030504040204" pitchFamily="50" charset="-128"/>
                </a:endParaRPr>
              </a:p>
              <a:p>
                <a:pPr defTabSz="425122">
                  <a:lnSpc>
                    <a:spcPts val="1697"/>
                  </a:lnSpc>
                  <a:defRPr/>
                </a:pPr>
                <a:r>
                  <a:rPr kumimoji="0" lang="ja-JP" altLang="en-US" sz="1131" kern="0" dirty="0">
                    <a:solidFill>
                      <a:srgbClr val="000000"/>
                    </a:solidFill>
                    <a:latin typeface="Meiryo UI" panose="020B0604030504040204" pitchFamily="50" charset="-128"/>
                    <a:ea typeface="Meiryo UI" panose="020B0604030504040204" pitchFamily="50" charset="-128"/>
                  </a:rPr>
                  <a:t>指 導 者 ：</a:t>
                </a:r>
                <a:r>
                  <a:rPr kumimoji="0" lang="ja-JP" altLang="en-US" sz="1038" kern="0" dirty="0">
                    <a:solidFill>
                      <a:srgbClr val="000000"/>
                    </a:solidFill>
                    <a:latin typeface="Meiryo UI" panose="020B0604030504040204" pitchFamily="50" charset="-128"/>
                    <a:ea typeface="Meiryo UI" panose="020B0604030504040204" pitchFamily="50" charset="-128"/>
                  </a:rPr>
                  <a:t>総合型地域スポーツクラブ（</a:t>
                </a:r>
                <a:r>
                  <a:rPr kumimoji="0" lang="en-US" altLang="ja-JP" sz="1038" kern="0" dirty="0">
                    <a:solidFill>
                      <a:srgbClr val="000000"/>
                    </a:solidFill>
                    <a:latin typeface="Meiryo UI" panose="020B0604030504040204" pitchFamily="50" charset="-128"/>
                    <a:ea typeface="Meiryo UI" panose="020B0604030504040204" pitchFamily="50" charset="-128"/>
                  </a:rPr>
                  <a:t>OZU</a:t>
                </a:r>
                <a:r>
                  <a:rPr kumimoji="0" lang="ja-JP" altLang="en-US" sz="1038" kern="0" dirty="0">
                    <a:solidFill>
                      <a:srgbClr val="000000"/>
                    </a:solidFill>
                    <a:latin typeface="Meiryo UI" panose="020B0604030504040204" pitchFamily="50" charset="-128"/>
                    <a:ea typeface="Meiryo UI" panose="020B0604030504040204" pitchFamily="50" charset="-128"/>
                  </a:rPr>
                  <a:t>スポ）指導者、派遣講師</a:t>
                </a:r>
                <a:endParaRPr kumimoji="0" lang="en-US" altLang="ja-JP" sz="1131" kern="0" dirty="0">
                  <a:solidFill>
                    <a:srgbClr val="000000"/>
                  </a:solidFill>
                  <a:latin typeface="Meiryo UI" panose="020B0604030504040204" pitchFamily="50" charset="-128"/>
                  <a:ea typeface="Meiryo UI" panose="020B0604030504040204" pitchFamily="50" charset="-128"/>
                </a:endParaRPr>
              </a:p>
              <a:p>
                <a:pPr defTabSz="425122">
                  <a:lnSpc>
                    <a:spcPts val="1697"/>
                  </a:lnSpc>
                  <a:defRPr/>
                </a:pPr>
                <a:r>
                  <a:rPr kumimoji="0" lang="ja-JP" altLang="en-US" sz="1131" kern="0" dirty="0">
                    <a:solidFill>
                      <a:srgbClr val="000000"/>
                    </a:solidFill>
                    <a:latin typeface="Meiryo UI" panose="020B0604030504040204" pitchFamily="50" charset="-128"/>
                    <a:ea typeface="Meiryo UI" panose="020B0604030504040204" pitchFamily="50" charset="-128"/>
                  </a:rPr>
                  <a:t>移動手段：</a:t>
                </a:r>
                <a:r>
                  <a:rPr kumimoji="0" lang="ja-JP" altLang="en-US" sz="1038" kern="0" dirty="0">
                    <a:solidFill>
                      <a:srgbClr val="000000"/>
                    </a:solidFill>
                    <a:latin typeface="Meiryo UI" panose="020B0604030504040204" pitchFamily="50" charset="-128"/>
                    <a:ea typeface="Meiryo UI" panose="020B0604030504040204" pitchFamily="50" charset="-128"/>
                  </a:rPr>
                  <a:t>徒歩、自転車</a:t>
                </a:r>
                <a:endParaRPr kumimoji="0" lang="en-US" altLang="ja-JP" sz="1038" kern="0" dirty="0">
                  <a:solidFill>
                    <a:srgbClr val="000000"/>
                  </a:solidFill>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94F0EB9C-4A1F-1536-358A-91EEDBB12A17}"/>
                  </a:ext>
                </a:extLst>
              </p:cNvPr>
              <p:cNvSpPr txBox="1"/>
              <p:nvPr/>
            </p:nvSpPr>
            <p:spPr>
              <a:xfrm>
                <a:off x="5963774" y="2788039"/>
                <a:ext cx="1985541" cy="764098"/>
              </a:xfrm>
              <a:prstGeom prst="rect">
                <a:avLst/>
              </a:prstGeom>
              <a:noFill/>
              <a:ln>
                <a:noFill/>
              </a:ln>
            </p:spPr>
            <p:txBody>
              <a:bodyPr wrap="none" rtlCol="0">
                <a:spAutoFit/>
              </a:bodyPr>
              <a:lstStyle/>
              <a:p>
                <a:pPr defTabSz="425122">
                  <a:lnSpc>
                    <a:spcPts val="1697"/>
                  </a:lnSpc>
                  <a:defRPr/>
                </a:pPr>
                <a:r>
                  <a:rPr kumimoji="0" lang="ja-JP" altLang="en-US" sz="1131" kern="0" dirty="0">
                    <a:solidFill>
                      <a:srgbClr val="000000"/>
                    </a:solidFill>
                    <a:latin typeface="Meiryo UI" panose="020B0604030504040204" pitchFamily="50" charset="-128"/>
                    <a:ea typeface="Meiryo UI" panose="020B0604030504040204" pitchFamily="50" charset="-128"/>
                  </a:rPr>
                  <a:t>活動種目：</a:t>
                </a:r>
                <a:r>
                  <a:rPr kumimoji="0" lang="ja-JP" altLang="en-US" sz="1038" kern="0" dirty="0">
                    <a:solidFill>
                      <a:srgbClr val="000000"/>
                    </a:solidFill>
                    <a:latin typeface="Meiryo UI" panose="020B0604030504040204" pitchFamily="50" charset="-128"/>
                    <a:ea typeface="Meiryo UI" panose="020B0604030504040204" pitchFamily="50" charset="-128"/>
                  </a:rPr>
                  <a:t>ダンス、バドミントン</a:t>
                </a:r>
                <a:endParaRPr kumimoji="0" lang="en-US" altLang="ja-JP" sz="1038" kern="0" dirty="0">
                  <a:solidFill>
                    <a:srgbClr val="000000"/>
                  </a:solidFill>
                  <a:latin typeface="Meiryo UI" panose="020B0604030504040204" pitchFamily="50" charset="-128"/>
                  <a:ea typeface="Meiryo UI" panose="020B0604030504040204" pitchFamily="50" charset="-128"/>
                </a:endParaRPr>
              </a:p>
              <a:p>
                <a:pPr defTabSz="425122">
                  <a:lnSpc>
                    <a:spcPts val="1697"/>
                  </a:lnSpc>
                  <a:defRPr/>
                </a:pPr>
                <a:r>
                  <a:rPr kumimoji="0" lang="ja-JP" altLang="en-US" sz="1131" kern="0" dirty="0">
                    <a:solidFill>
                      <a:srgbClr val="000000"/>
                    </a:solidFill>
                    <a:latin typeface="Meiryo UI" panose="020B0604030504040204" pitchFamily="50" charset="-128"/>
                    <a:ea typeface="Meiryo UI" panose="020B0604030504040204" pitchFamily="50" charset="-128"/>
                  </a:rPr>
                  <a:t>部　　  費：</a:t>
                </a:r>
                <a:r>
                  <a:rPr kumimoji="0" lang="ja-JP" altLang="en-US" sz="1038" kern="0" dirty="0">
                    <a:solidFill>
                      <a:srgbClr val="000000"/>
                    </a:solidFill>
                    <a:latin typeface="Meiryo UI" panose="020B0604030504040204" pitchFamily="50" charset="-128"/>
                    <a:ea typeface="Meiryo UI" panose="020B0604030504040204" pitchFamily="50" charset="-128"/>
                  </a:rPr>
                  <a:t>月</a:t>
                </a:r>
                <a:r>
                  <a:rPr kumimoji="0" lang="en-US" altLang="ja-JP" sz="1038" kern="0" dirty="0">
                    <a:solidFill>
                      <a:srgbClr val="000000"/>
                    </a:solidFill>
                    <a:latin typeface="Meiryo UI" panose="020B0604030504040204" pitchFamily="50" charset="-128"/>
                    <a:ea typeface="Meiryo UI" panose="020B0604030504040204" pitchFamily="50" charset="-128"/>
                  </a:rPr>
                  <a:t>1</a:t>
                </a:r>
                <a:r>
                  <a:rPr kumimoji="0" lang="ja-JP" altLang="en-US" sz="1038" kern="0" dirty="0" err="1">
                    <a:solidFill>
                      <a:srgbClr val="000000"/>
                    </a:solidFill>
                    <a:latin typeface="Meiryo UI" panose="020B0604030504040204" pitchFamily="50" charset="-128"/>
                    <a:ea typeface="Meiryo UI" panose="020B0604030504040204" pitchFamily="50" charset="-128"/>
                  </a:rPr>
                  <a:t>、</a:t>
                </a:r>
                <a:r>
                  <a:rPr kumimoji="0" lang="en-US" altLang="ja-JP" sz="1038" kern="0" dirty="0">
                    <a:solidFill>
                      <a:srgbClr val="000000"/>
                    </a:solidFill>
                    <a:latin typeface="Meiryo UI" panose="020B0604030504040204" pitchFamily="50" charset="-128"/>
                    <a:ea typeface="Meiryo UI" panose="020B0604030504040204" pitchFamily="50" charset="-128"/>
                  </a:rPr>
                  <a:t>000</a:t>
                </a:r>
                <a:r>
                  <a:rPr kumimoji="0" lang="ja-JP" altLang="en-US" sz="1038" kern="0" dirty="0">
                    <a:solidFill>
                      <a:srgbClr val="000000"/>
                    </a:solidFill>
                    <a:latin typeface="Meiryo UI" panose="020B0604030504040204" pitchFamily="50" charset="-128"/>
                    <a:ea typeface="Meiryo UI" panose="020B0604030504040204" pitchFamily="50" charset="-128"/>
                  </a:rPr>
                  <a:t>円</a:t>
                </a:r>
                <a:endParaRPr kumimoji="0" lang="en-US" altLang="ja-JP" sz="1038" kern="0" dirty="0">
                  <a:solidFill>
                    <a:srgbClr val="000000"/>
                  </a:solidFill>
                  <a:latin typeface="Meiryo UI" panose="020B0604030504040204" pitchFamily="50" charset="-128"/>
                  <a:ea typeface="Meiryo UI" panose="020B0604030504040204" pitchFamily="50" charset="-128"/>
                </a:endParaRPr>
              </a:p>
              <a:p>
                <a:pPr defTabSz="425122">
                  <a:lnSpc>
                    <a:spcPts val="1697"/>
                  </a:lnSpc>
                  <a:defRPr/>
                </a:pPr>
                <a:r>
                  <a:rPr kumimoji="0" lang="ja-JP" altLang="en-US" sz="1131" kern="0" dirty="0">
                    <a:solidFill>
                      <a:srgbClr val="000000"/>
                    </a:solidFill>
                    <a:latin typeface="Meiryo UI" panose="020B0604030504040204" pitchFamily="50" charset="-128"/>
                    <a:ea typeface="Meiryo UI" panose="020B0604030504040204" pitchFamily="50" charset="-128"/>
                  </a:rPr>
                  <a:t>保　　  険：</a:t>
                </a:r>
                <a:r>
                  <a:rPr kumimoji="0" lang="ja-JP" altLang="en-US" sz="1038" kern="0" dirty="0">
                    <a:solidFill>
                      <a:srgbClr val="000000"/>
                    </a:solidFill>
                    <a:latin typeface="Meiryo UI" panose="020B0604030504040204" pitchFamily="50" charset="-128"/>
                    <a:ea typeface="Meiryo UI" panose="020B0604030504040204" pitchFamily="50" charset="-128"/>
                  </a:rPr>
                  <a:t>年</a:t>
                </a:r>
                <a:r>
                  <a:rPr kumimoji="0" lang="en-US" altLang="ja-JP" sz="1038" kern="0" dirty="0">
                    <a:solidFill>
                      <a:srgbClr val="000000"/>
                    </a:solidFill>
                    <a:latin typeface="Meiryo UI" panose="020B0604030504040204" pitchFamily="50" charset="-128"/>
                    <a:ea typeface="Meiryo UI" panose="020B0604030504040204" pitchFamily="50" charset="-128"/>
                  </a:rPr>
                  <a:t>800</a:t>
                </a:r>
                <a:r>
                  <a:rPr kumimoji="0" lang="ja-JP" altLang="en-US" sz="1038" kern="0" dirty="0">
                    <a:solidFill>
                      <a:srgbClr val="000000"/>
                    </a:solidFill>
                    <a:latin typeface="Meiryo UI" panose="020B0604030504040204" pitchFamily="50" charset="-128"/>
                    <a:ea typeface="Meiryo UI" panose="020B0604030504040204" pitchFamily="50" charset="-128"/>
                  </a:rPr>
                  <a:t>円</a:t>
                </a:r>
                <a:endParaRPr kumimoji="0" lang="en-US" altLang="ja-JP" sz="1131" kern="0" dirty="0">
                  <a:solidFill>
                    <a:srgbClr val="000000"/>
                  </a:solidFill>
                  <a:latin typeface="Meiryo UI" panose="020B0604030504040204" pitchFamily="50" charset="-128"/>
                  <a:ea typeface="Meiryo UI" panose="020B0604030504040204" pitchFamily="50" charset="-128"/>
                </a:endParaRPr>
              </a:p>
            </p:txBody>
          </p:sp>
        </p:grpSp>
      </p:grpSp>
      <p:grpSp>
        <p:nvGrpSpPr>
          <p:cNvPr id="22" name="グループ化 21">
            <a:extLst>
              <a:ext uri="{FF2B5EF4-FFF2-40B4-BE49-F238E27FC236}">
                <a16:creationId xmlns:a16="http://schemas.microsoft.com/office/drawing/2014/main" id="{17407022-E157-458D-951E-573FF31E4C91}"/>
              </a:ext>
            </a:extLst>
          </p:cNvPr>
          <p:cNvGrpSpPr/>
          <p:nvPr/>
        </p:nvGrpSpPr>
        <p:grpSpPr>
          <a:xfrm>
            <a:off x="597189" y="3730053"/>
            <a:ext cx="9444060" cy="1184514"/>
            <a:chOff x="265138" y="3433595"/>
            <a:chExt cx="8563883" cy="1074118"/>
          </a:xfrm>
        </p:grpSpPr>
        <p:sp>
          <p:nvSpPr>
            <p:cNvPr id="65" name="正方形/長方形 64">
              <a:extLst>
                <a:ext uri="{FF2B5EF4-FFF2-40B4-BE49-F238E27FC236}">
                  <a16:creationId xmlns:a16="http://schemas.microsoft.com/office/drawing/2014/main" id="{A33CC38C-3F1E-4453-BD7E-44EC26ADED28}"/>
                </a:ext>
              </a:extLst>
            </p:cNvPr>
            <p:cNvSpPr/>
            <p:nvPr/>
          </p:nvSpPr>
          <p:spPr>
            <a:xfrm>
              <a:off x="387542" y="3433595"/>
              <a:ext cx="8368916" cy="107411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04200"/>
              <a:endParaRPr lang="ja-JP" altLang="en-US" sz="1985">
                <a:solidFill>
                  <a:prstClr val="white"/>
                </a:solidFill>
                <a:latin typeface="Calibri"/>
                <a:ea typeface="ＭＳ Ｐゴシック" panose="020B0600070205080204" pitchFamily="50" charset="-128"/>
              </a:endParaRPr>
            </a:p>
          </p:txBody>
        </p:sp>
        <p:sp>
          <p:nvSpPr>
            <p:cNvPr id="17" name="テキスト ボックス 16">
              <a:extLst>
                <a:ext uri="{FF2B5EF4-FFF2-40B4-BE49-F238E27FC236}">
                  <a16:creationId xmlns:a16="http://schemas.microsoft.com/office/drawing/2014/main" id="{54A89052-5FA9-59C9-BB77-2A6F90E41738}"/>
                </a:ext>
              </a:extLst>
            </p:cNvPr>
            <p:cNvSpPr txBox="1"/>
            <p:nvPr/>
          </p:nvSpPr>
          <p:spPr>
            <a:xfrm>
              <a:off x="265138" y="3441906"/>
              <a:ext cx="2432172" cy="267929"/>
            </a:xfrm>
            <a:prstGeom prst="rect">
              <a:avLst/>
            </a:prstGeom>
            <a:noFill/>
          </p:spPr>
          <p:txBody>
            <a:bodyPr wrap="none" rtlCol="0">
              <a:spAutoFit/>
            </a:bodyPr>
            <a:lstStyle/>
            <a:p>
              <a:pPr defTabSz="468623" eaLnBrk="0" fontAlgn="base" hangingPunct="0">
                <a:spcBef>
                  <a:spcPct val="0"/>
                </a:spcBef>
                <a:spcAft>
                  <a:spcPct val="0"/>
                </a:spcAft>
                <a:defRPr/>
              </a:pPr>
              <a:r>
                <a:rPr lang="ja-JP" altLang="en-US" sz="1320" b="1" dirty="0">
                  <a:solidFill>
                    <a:srgbClr val="000000"/>
                  </a:solidFill>
                  <a:latin typeface="Meiryo UI" panose="020B0604030504040204" pitchFamily="50" charset="-128"/>
                  <a:ea typeface="Meiryo UI" panose="020B0604030504040204" pitchFamily="50" charset="-128"/>
                </a:rPr>
                <a:t>（実証事業において取り扱う観点）</a:t>
              </a:r>
            </a:p>
          </p:txBody>
        </p:sp>
        <p:sp>
          <p:nvSpPr>
            <p:cNvPr id="12" name="テキスト ボックス 11">
              <a:extLst>
                <a:ext uri="{FF2B5EF4-FFF2-40B4-BE49-F238E27FC236}">
                  <a16:creationId xmlns:a16="http://schemas.microsoft.com/office/drawing/2014/main" id="{2BE615B1-EB98-A766-4A14-3B1F0EC03238}"/>
                </a:ext>
              </a:extLst>
            </p:cNvPr>
            <p:cNvSpPr txBox="1"/>
            <p:nvPr/>
          </p:nvSpPr>
          <p:spPr>
            <a:xfrm>
              <a:off x="477021" y="3648523"/>
              <a:ext cx="8352000" cy="849021"/>
            </a:xfrm>
            <a:prstGeom prst="rect">
              <a:avLst/>
            </a:prstGeom>
            <a:noFill/>
            <a:ln>
              <a:noFill/>
            </a:ln>
          </p:spPr>
          <p:txBody>
            <a:bodyPr wrap="square" rtlCol="0">
              <a:spAutoFit/>
            </a:bodyPr>
            <a:lstStyle/>
            <a:p>
              <a:pPr marL="189075" indent="-189075" defTabSz="425122">
                <a:lnSpc>
                  <a:spcPts val="1697"/>
                </a:lnSpc>
                <a:buFont typeface="Wingdings" panose="05000000000000000000" pitchFamily="2" charset="2"/>
                <a:buChar char="l"/>
                <a:defRPr/>
              </a:pPr>
              <a:r>
                <a:rPr kumimoji="0" lang="ja-JP" altLang="en-US" sz="1038" kern="0" dirty="0">
                  <a:solidFill>
                    <a:srgbClr val="000000"/>
                  </a:solidFill>
                  <a:latin typeface="Meiryo UI" panose="020B0604030504040204" pitchFamily="50" charset="-128"/>
                  <a:ea typeface="Meiryo UI" panose="020B0604030504040204" pitchFamily="50" charset="-128"/>
                  <a:sym typeface="Wingdings" panose="05000000000000000000" pitchFamily="2" charset="2"/>
                </a:rPr>
                <a:t>地域のスポーツクラブが持続的に活動することを前提とした仕組みづくりとして、受益者負担や行政による公的支援等を行うことによって推進させる仕組みづくりの構築検討や取組等の状況を把握するとともに、必要な指導助言を行う。</a:t>
              </a:r>
              <a:endParaRPr kumimoji="0" lang="en-US" altLang="ja-JP" sz="1038" kern="0" dirty="0">
                <a:solidFill>
                  <a:srgbClr val="000000"/>
                </a:solidFill>
                <a:latin typeface="Meiryo UI" panose="020B0604030504040204" pitchFamily="50" charset="-128"/>
                <a:ea typeface="Meiryo UI" panose="020B0604030504040204" pitchFamily="50" charset="-128"/>
                <a:sym typeface="Wingdings" panose="05000000000000000000" pitchFamily="2" charset="2"/>
              </a:endParaRPr>
            </a:p>
            <a:p>
              <a:pPr marL="189075" indent="-189075" defTabSz="425122">
                <a:lnSpc>
                  <a:spcPts val="1697"/>
                </a:lnSpc>
                <a:buFont typeface="Wingdings" panose="05000000000000000000" pitchFamily="2" charset="2"/>
                <a:buChar char="l"/>
                <a:defRPr/>
              </a:pPr>
              <a:r>
                <a:rPr kumimoji="0" lang="ja-JP" altLang="en-US" sz="1038" kern="0" dirty="0">
                  <a:solidFill>
                    <a:srgbClr val="000000"/>
                  </a:solidFill>
                  <a:latin typeface="Meiryo UI" panose="020B0604030504040204" pitchFamily="50" charset="-128"/>
                  <a:ea typeface="Meiryo UI" panose="020B0604030504040204" pitchFamily="50" charset="-128"/>
                  <a:sym typeface="Wingdings" panose="05000000000000000000" pitchFamily="2" charset="2"/>
                </a:rPr>
                <a:t>将来的な枠組みや支援方策の検討等を視野に入れて、地域クラブ活動の運営や指導者配置等に必要なコストを検証するとともに、こうしたコストをどのように賄っていくかについて受益者負担等と公的資金との適切なバランスも含めて収支構造を検証していく。</a:t>
              </a:r>
            </a:p>
          </p:txBody>
        </p:sp>
      </p:grpSp>
      <p:grpSp>
        <p:nvGrpSpPr>
          <p:cNvPr id="23" name="グループ化 22">
            <a:extLst>
              <a:ext uri="{FF2B5EF4-FFF2-40B4-BE49-F238E27FC236}">
                <a16:creationId xmlns:a16="http://schemas.microsoft.com/office/drawing/2014/main" id="{4585234F-AAED-4A29-BB48-B5A8C05F5BAD}"/>
              </a:ext>
            </a:extLst>
          </p:cNvPr>
          <p:cNvGrpSpPr/>
          <p:nvPr/>
        </p:nvGrpSpPr>
        <p:grpSpPr>
          <a:xfrm>
            <a:off x="597188" y="5032515"/>
            <a:ext cx="9364039" cy="2223200"/>
            <a:chOff x="265138" y="4614695"/>
            <a:chExt cx="8491320" cy="2016000"/>
          </a:xfrm>
        </p:grpSpPr>
        <p:sp>
          <p:nvSpPr>
            <p:cNvPr id="66" name="正方形/長方形 65">
              <a:extLst>
                <a:ext uri="{FF2B5EF4-FFF2-40B4-BE49-F238E27FC236}">
                  <a16:creationId xmlns:a16="http://schemas.microsoft.com/office/drawing/2014/main" id="{7F5D1178-04EA-4FBA-8883-8765B517E4BA}"/>
                </a:ext>
              </a:extLst>
            </p:cNvPr>
            <p:cNvSpPr/>
            <p:nvPr/>
          </p:nvSpPr>
          <p:spPr>
            <a:xfrm>
              <a:off x="387542" y="4614695"/>
              <a:ext cx="8368916" cy="2016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04200"/>
              <a:endParaRPr lang="ja-JP" altLang="en-US" sz="1985">
                <a:solidFill>
                  <a:prstClr val="white"/>
                </a:solidFill>
                <a:latin typeface="Calibri"/>
                <a:ea typeface="ＭＳ Ｐゴシック" panose="020B0600070205080204" pitchFamily="50" charset="-128"/>
              </a:endParaRPr>
            </a:p>
          </p:txBody>
        </p:sp>
        <p:sp>
          <p:nvSpPr>
            <p:cNvPr id="13" name="テキスト ボックス 12">
              <a:extLst>
                <a:ext uri="{FF2B5EF4-FFF2-40B4-BE49-F238E27FC236}">
                  <a16:creationId xmlns:a16="http://schemas.microsoft.com/office/drawing/2014/main" id="{29E66302-938B-047C-999A-C176FC41F969}"/>
                </a:ext>
              </a:extLst>
            </p:cNvPr>
            <p:cNvSpPr txBox="1"/>
            <p:nvPr/>
          </p:nvSpPr>
          <p:spPr>
            <a:xfrm>
              <a:off x="265138" y="4776299"/>
              <a:ext cx="1246030" cy="267929"/>
            </a:xfrm>
            <a:prstGeom prst="rect">
              <a:avLst/>
            </a:prstGeom>
            <a:noFill/>
          </p:spPr>
          <p:txBody>
            <a:bodyPr wrap="none" rtlCol="0">
              <a:spAutoFit/>
            </a:bodyPr>
            <a:lstStyle/>
            <a:p>
              <a:pPr defTabSz="468623" eaLnBrk="0" fontAlgn="base" hangingPunct="0">
                <a:spcBef>
                  <a:spcPct val="0"/>
                </a:spcBef>
                <a:spcAft>
                  <a:spcPct val="0"/>
                </a:spcAft>
                <a:defRPr/>
              </a:pPr>
              <a:r>
                <a:rPr lang="ja-JP" altLang="en-US" sz="1320" b="1" dirty="0">
                  <a:solidFill>
                    <a:srgbClr val="000000"/>
                  </a:solidFill>
                  <a:latin typeface="Meiryo UI" panose="020B0604030504040204" pitchFamily="50" charset="-128"/>
                  <a:ea typeface="Meiryo UI" panose="020B0604030504040204" pitchFamily="50" charset="-128"/>
                </a:rPr>
                <a:t>（運営体制図）</a:t>
              </a:r>
            </a:p>
          </p:txBody>
        </p:sp>
        <p:sp>
          <p:nvSpPr>
            <p:cNvPr id="14" name="テキスト ボックス 13">
              <a:extLst>
                <a:ext uri="{FF2B5EF4-FFF2-40B4-BE49-F238E27FC236}">
                  <a16:creationId xmlns:a16="http://schemas.microsoft.com/office/drawing/2014/main" id="{BE630478-98B4-F1BF-7AB1-88D84533AA64}"/>
                </a:ext>
              </a:extLst>
            </p:cNvPr>
            <p:cNvSpPr txBox="1"/>
            <p:nvPr/>
          </p:nvSpPr>
          <p:spPr>
            <a:xfrm>
              <a:off x="1460593" y="4915956"/>
              <a:ext cx="325259" cy="1487002"/>
            </a:xfrm>
            <a:prstGeom prst="rect">
              <a:avLst/>
            </a:prstGeom>
            <a:noFill/>
            <a:ln>
              <a:solidFill>
                <a:schemeClr val="tx1"/>
              </a:solidFill>
            </a:ln>
          </p:spPr>
          <p:txBody>
            <a:bodyPr vert="eaVert" wrap="square" rtlCol="0">
              <a:spAutoFit/>
            </a:bodyPr>
            <a:lstStyle/>
            <a:p>
              <a:pPr algn="ctr" defTabSz="468623" eaLnBrk="0" fontAlgn="base" hangingPunct="0">
                <a:spcBef>
                  <a:spcPct val="0"/>
                </a:spcBef>
                <a:spcAft>
                  <a:spcPct val="0"/>
                </a:spcAft>
                <a:defRPr/>
              </a:pPr>
              <a:r>
                <a:rPr lang="ja-JP" altLang="en-US" sz="1131" dirty="0">
                  <a:solidFill>
                    <a:srgbClr val="000000"/>
                  </a:solidFill>
                  <a:latin typeface="Meiryo UI" panose="020B0604030504040204" pitchFamily="50" charset="-128"/>
                  <a:ea typeface="Meiryo UI" panose="020B0604030504040204" pitchFamily="50" charset="-128"/>
                </a:rPr>
                <a:t>泉大津市</a:t>
              </a:r>
            </a:p>
          </p:txBody>
        </p:sp>
        <p:sp>
          <p:nvSpPr>
            <p:cNvPr id="42" name="テキスト ボックス 41">
              <a:extLst>
                <a:ext uri="{FF2B5EF4-FFF2-40B4-BE49-F238E27FC236}">
                  <a16:creationId xmlns:a16="http://schemas.microsoft.com/office/drawing/2014/main" id="{83F9424B-B5BB-212D-BD62-609853200EC7}"/>
                </a:ext>
              </a:extLst>
            </p:cNvPr>
            <p:cNvSpPr txBox="1"/>
            <p:nvPr/>
          </p:nvSpPr>
          <p:spPr>
            <a:xfrm>
              <a:off x="1595031" y="6067046"/>
              <a:ext cx="1712777" cy="221878"/>
            </a:xfrm>
            <a:prstGeom prst="rect">
              <a:avLst/>
            </a:prstGeom>
            <a:noFill/>
          </p:spPr>
          <p:txBody>
            <a:bodyPr wrap="square" rtlCol="0">
              <a:spAutoFit/>
            </a:bodyPr>
            <a:lstStyle/>
            <a:p>
              <a:pPr algn="ctr" defTabSz="468623" eaLnBrk="0" fontAlgn="base" hangingPunct="0">
                <a:spcBef>
                  <a:spcPct val="0"/>
                </a:spcBef>
                <a:spcAft>
                  <a:spcPct val="0"/>
                </a:spcAft>
                <a:defRPr/>
              </a:pPr>
              <a:r>
                <a:rPr lang="ja-JP" altLang="en-US" sz="990" dirty="0">
                  <a:solidFill>
                    <a:srgbClr val="000000"/>
                  </a:solidFill>
                  <a:latin typeface="Meiryo UI" panose="020B0604030504040204" pitchFamily="50" charset="-128"/>
                  <a:ea typeface="Meiryo UI" panose="020B0604030504040204" pitchFamily="50" charset="-128"/>
                </a:rPr>
                <a:t>事業費支払い</a:t>
              </a:r>
            </a:p>
          </p:txBody>
        </p:sp>
        <p:grpSp>
          <p:nvGrpSpPr>
            <p:cNvPr id="26" name="グループ化 25">
              <a:extLst>
                <a:ext uri="{FF2B5EF4-FFF2-40B4-BE49-F238E27FC236}">
                  <a16:creationId xmlns:a16="http://schemas.microsoft.com/office/drawing/2014/main" id="{06E95F15-7A78-F81D-AE01-28010CED2DCE}"/>
                </a:ext>
              </a:extLst>
            </p:cNvPr>
            <p:cNvGrpSpPr/>
            <p:nvPr/>
          </p:nvGrpSpPr>
          <p:grpSpPr>
            <a:xfrm>
              <a:off x="3126885" y="4956295"/>
              <a:ext cx="1692000" cy="1604778"/>
              <a:chOff x="13281121" y="4573506"/>
              <a:chExt cx="2733336" cy="1876421"/>
            </a:xfrm>
          </p:grpSpPr>
          <p:sp>
            <p:nvSpPr>
              <p:cNvPr id="36" name="テキスト ボックス 35">
                <a:extLst>
                  <a:ext uri="{FF2B5EF4-FFF2-40B4-BE49-F238E27FC236}">
                    <a16:creationId xmlns:a16="http://schemas.microsoft.com/office/drawing/2014/main" id="{03459000-8F8F-338B-70CE-DB9A2CE0E785}"/>
                  </a:ext>
                </a:extLst>
              </p:cNvPr>
              <p:cNvSpPr txBox="1"/>
              <p:nvPr/>
            </p:nvSpPr>
            <p:spPr>
              <a:xfrm>
                <a:off x="13369195" y="5273150"/>
                <a:ext cx="2557190" cy="466930"/>
              </a:xfrm>
              <a:prstGeom prst="rect">
                <a:avLst/>
              </a:prstGeom>
              <a:noFill/>
              <a:ln>
                <a:noFill/>
              </a:ln>
            </p:spPr>
            <p:txBody>
              <a:bodyPr wrap="square" rtlCol="0">
                <a:spAutoFit/>
              </a:bodyPr>
              <a:lstStyle/>
              <a:p>
                <a:pPr algn="ctr" defTabSz="468623" eaLnBrk="0" fontAlgn="base" hangingPunct="0">
                  <a:spcBef>
                    <a:spcPct val="0"/>
                  </a:spcBef>
                  <a:spcAft>
                    <a:spcPct val="0"/>
                  </a:spcAft>
                  <a:defRPr/>
                </a:pPr>
                <a:r>
                  <a:rPr lang="ja-JP" altLang="en-US" sz="1131" dirty="0">
                    <a:solidFill>
                      <a:srgbClr val="000000"/>
                    </a:solidFill>
                    <a:latin typeface="Meiryo UI" panose="020B0604030504040204" pitchFamily="50" charset="-128"/>
                    <a:ea typeface="Meiryo UI" panose="020B0604030504040204" pitchFamily="50" charset="-128"/>
                  </a:rPr>
                  <a:t>総合型地域スポーツクラブ</a:t>
                </a:r>
                <a:endParaRPr lang="en-US" altLang="ja-JP" sz="1131" dirty="0">
                  <a:solidFill>
                    <a:srgbClr val="000000"/>
                  </a:solidFill>
                  <a:latin typeface="Meiryo UI" panose="020B0604030504040204" pitchFamily="50" charset="-128"/>
                  <a:ea typeface="Meiryo UI" panose="020B0604030504040204" pitchFamily="50" charset="-128"/>
                </a:endParaRPr>
              </a:p>
              <a:p>
                <a:pPr algn="ctr" defTabSz="468623" eaLnBrk="0" fontAlgn="base" hangingPunct="0">
                  <a:spcBef>
                    <a:spcPct val="0"/>
                  </a:spcBef>
                  <a:spcAft>
                    <a:spcPct val="0"/>
                  </a:spcAft>
                  <a:defRPr/>
                </a:pPr>
                <a:r>
                  <a:rPr lang="ja-JP" altLang="en-US" sz="1131" dirty="0">
                    <a:solidFill>
                      <a:srgbClr val="000000"/>
                    </a:solidFill>
                    <a:latin typeface="Meiryo UI" panose="020B0604030504040204" pitchFamily="50" charset="-128"/>
                    <a:ea typeface="Meiryo UI" panose="020B0604030504040204" pitchFamily="50" charset="-128"/>
                  </a:rPr>
                  <a:t>（</a:t>
                </a:r>
                <a:r>
                  <a:rPr lang="en-US" altLang="ja-JP" sz="1131" dirty="0">
                    <a:solidFill>
                      <a:srgbClr val="000000"/>
                    </a:solidFill>
                    <a:latin typeface="Meiryo UI" panose="020B0604030504040204" pitchFamily="50" charset="-128"/>
                    <a:ea typeface="Meiryo UI" panose="020B0604030504040204" pitchFamily="50" charset="-128"/>
                  </a:rPr>
                  <a:t>OZU</a:t>
                </a:r>
                <a:r>
                  <a:rPr lang="ja-JP" altLang="en-US" sz="1131" dirty="0">
                    <a:solidFill>
                      <a:srgbClr val="000000"/>
                    </a:solidFill>
                    <a:latin typeface="Meiryo UI" panose="020B0604030504040204" pitchFamily="50" charset="-128"/>
                    <a:ea typeface="Meiryo UI" panose="020B0604030504040204" pitchFamily="50" charset="-128"/>
                  </a:rPr>
                  <a:t>スポ）</a:t>
                </a:r>
              </a:p>
            </p:txBody>
          </p:sp>
          <p:sp>
            <p:nvSpPr>
              <p:cNvPr id="40" name="正方形/長方形 39">
                <a:extLst>
                  <a:ext uri="{FF2B5EF4-FFF2-40B4-BE49-F238E27FC236}">
                    <a16:creationId xmlns:a16="http://schemas.microsoft.com/office/drawing/2014/main" id="{BC3C0B78-AA8E-F938-6343-6563609851BF}"/>
                  </a:ext>
                </a:extLst>
              </p:cNvPr>
              <p:cNvSpPr/>
              <p:nvPr/>
            </p:nvSpPr>
            <p:spPr>
              <a:xfrm>
                <a:off x="13281121" y="4573506"/>
                <a:ext cx="2733336" cy="1876421"/>
              </a:xfrm>
              <a:prstGeom prst="rect">
                <a:avLst/>
              </a:prstGeom>
              <a:noFill/>
              <a:ln>
                <a:solidFill>
                  <a:srgbClr val="133176"/>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68623" eaLnBrk="0" fontAlgn="base" hangingPunct="0">
                  <a:spcBef>
                    <a:spcPct val="0"/>
                  </a:spcBef>
                  <a:spcAft>
                    <a:spcPct val="0"/>
                  </a:spcAft>
                </a:pPr>
                <a:endParaRPr lang="ja-JP" altLang="en-US" sz="1697">
                  <a:solidFill>
                    <a:srgbClr val="000000"/>
                  </a:solidFill>
                  <a:latin typeface="Calibri"/>
                  <a:ea typeface="ＭＳ Ｐゴシック" panose="020B0600070205080204" pitchFamily="50" charset="-128"/>
                </a:endParaRPr>
              </a:p>
            </p:txBody>
          </p:sp>
        </p:grpSp>
        <p:sp>
          <p:nvSpPr>
            <p:cNvPr id="30" name="矢印: 右 29">
              <a:extLst>
                <a:ext uri="{FF2B5EF4-FFF2-40B4-BE49-F238E27FC236}">
                  <a16:creationId xmlns:a16="http://schemas.microsoft.com/office/drawing/2014/main" id="{C9B00EEB-1156-4D99-15E1-74442B8033CC}"/>
                </a:ext>
              </a:extLst>
            </p:cNvPr>
            <p:cNvSpPr/>
            <p:nvPr/>
          </p:nvSpPr>
          <p:spPr>
            <a:xfrm rot="10800000" flipH="1">
              <a:off x="1863782" y="5110954"/>
              <a:ext cx="1188000" cy="303274"/>
            </a:xfrm>
            <a:prstGeom prst="rightArrow">
              <a:avLst/>
            </a:prstGeom>
            <a:solidFill>
              <a:srgbClr val="00206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68623" eaLnBrk="0" fontAlgn="base" hangingPunct="0">
                <a:spcBef>
                  <a:spcPct val="0"/>
                </a:spcBef>
                <a:spcAft>
                  <a:spcPct val="0"/>
                </a:spcAft>
              </a:pPr>
              <a:endParaRPr lang="ja-JP" altLang="en-US" sz="1697" dirty="0">
                <a:solidFill>
                  <a:srgbClr val="000000"/>
                </a:solidFill>
                <a:latin typeface="Calibri"/>
                <a:ea typeface="ＭＳ Ｐゴシック" panose="020B0600070205080204" pitchFamily="50" charset="-128"/>
              </a:endParaRPr>
            </a:p>
          </p:txBody>
        </p:sp>
        <p:sp>
          <p:nvSpPr>
            <p:cNvPr id="44" name="テキスト ボックス 43">
              <a:extLst>
                <a:ext uri="{FF2B5EF4-FFF2-40B4-BE49-F238E27FC236}">
                  <a16:creationId xmlns:a16="http://schemas.microsoft.com/office/drawing/2014/main" id="{1730A7E5-28C6-6700-405D-FDE602190F6D}"/>
                </a:ext>
              </a:extLst>
            </p:cNvPr>
            <p:cNvSpPr txBox="1"/>
            <p:nvPr/>
          </p:nvSpPr>
          <p:spPr>
            <a:xfrm>
              <a:off x="6054592" y="5354620"/>
              <a:ext cx="2412090" cy="221878"/>
            </a:xfrm>
            <a:prstGeom prst="rect">
              <a:avLst/>
            </a:prstGeom>
            <a:solidFill>
              <a:schemeClr val="bg1"/>
            </a:solidFill>
            <a:ln>
              <a:solidFill>
                <a:schemeClr val="tx1"/>
              </a:solidFill>
            </a:ln>
          </p:spPr>
          <p:txBody>
            <a:bodyPr vert="horz" wrap="square" rtlCol="0">
              <a:spAutoFit/>
            </a:bodyPr>
            <a:lstStyle/>
            <a:p>
              <a:pPr algn="ctr" defTabSz="468623" eaLnBrk="0" fontAlgn="base" hangingPunct="0">
                <a:spcBef>
                  <a:spcPct val="0"/>
                </a:spcBef>
                <a:spcAft>
                  <a:spcPct val="0"/>
                </a:spcAft>
                <a:defRPr/>
              </a:pPr>
              <a:r>
                <a:rPr kumimoji="0" lang="ja-JP" altLang="en-US" sz="990" kern="0" dirty="0">
                  <a:solidFill>
                    <a:srgbClr val="000000"/>
                  </a:solidFill>
                  <a:latin typeface="Meiryo UI" panose="020B0604030504040204" pitchFamily="50" charset="-128"/>
                  <a:ea typeface="Meiryo UI" panose="020B0604030504040204" pitchFamily="50" charset="-128"/>
                  <a:sym typeface="Wingdings" panose="05000000000000000000" pitchFamily="2" charset="2"/>
                </a:rPr>
                <a:t>東陽中学校、誠風中学校、小津中学校生徒</a:t>
              </a:r>
              <a:endParaRPr lang="ja-JP" altLang="en-US" sz="990" dirty="0">
                <a:solidFill>
                  <a:srgbClr val="000000"/>
                </a:solidFill>
                <a:latin typeface="Meiryo UI" panose="020B0604030504040204" pitchFamily="50" charset="-128"/>
                <a:ea typeface="Meiryo UI" panose="020B0604030504040204" pitchFamily="50" charset="-128"/>
              </a:endParaRPr>
            </a:p>
          </p:txBody>
        </p:sp>
        <p:sp>
          <p:nvSpPr>
            <p:cNvPr id="47" name="正方形/長方形 46">
              <a:extLst>
                <a:ext uri="{FF2B5EF4-FFF2-40B4-BE49-F238E27FC236}">
                  <a16:creationId xmlns:a16="http://schemas.microsoft.com/office/drawing/2014/main" id="{3B59401C-0B1E-1663-BB42-0C8BF0291424}"/>
                </a:ext>
              </a:extLst>
            </p:cNvPr>
            <p:cNvSpPr/>
            <p:nvPr/>
          </p:nvSpPr>
          <p:spPr>
            <a:xfrm>
              <a:off x="5979045" y="4947714"/>
              <a:ext cx="2563185" cy="678568"/>
            </a:xfrm>
            <a:prstGeom prst="rect">
              <a:avLst/>
            </a:prstGeom>
            <a:noFill/>
            <a:ln>
              <a:solidFill>
                <a:srgbClr val="FF99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68623" eaLnBrk="0" fontAlgn="base" hangingPunct="0">
                <a:spcBef>
                  <a:spcPct val="0"/>
                </a:spcBef>
                <a:spcAft>
                  <a:spcPct val="0"/>
                </a:spcAft>
              </a:pPr>
              <a:endParaRPr lang="ja-JP" altLang="en-US" sz="1697" dirty="0">
                <a:solidFill>
                  <a:srgbClr val="000000"/>
                </a:solidFill>
                <a:latin typeface="Calibri"/>
                <a:ea typeface="ＭＳ Ｐゴシック" panose="020B0600070205080204" pitchFamily="50" charset="-128"/>
              </a:endParaRPr>
            </a:p>
          </p:txBody>
        </p:sp>
        <p:sp>
          <p:nvSpPr>
            <p:cNvPr id="37" name="正方形/長方形 36">
              <a:extLst>
                <a:ext uri="{FF2B5EF4-FFF2-40B4-BE49-F238E27FC236}">
                  <a16:creationId xmlns:a16="http://schemas.microsoft.com/office/drawing/2014/main" id="{E42FCF37-B803-4A27-A07D-A3CA5FA88AC5}"/>
                </a:ext>
              </a:extLst>
            </p:cNvPr>
            <p:cNvSpPr/>
            <p:nvPr/>
          </p:nvSpPr>
          <p:spPr>
            <a:xfrm>
              <a:off x="5979045" y="5882506"/>
              <a:ext cx="2563185" cy="678568"/>
            </a:xfrm>
            <a:prstGeom prst="rect">
              <a:avLst/>
            </a:prstGeom>
            <a:noFill/>
            <a:ln>
              <a:solidFill>
                <a:srgbClr val="FF99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68623" eaLnBrk="0" fontAlgn="base" hangingPunct="0">
                <a:spcBef>
                  <a:spcPct val="0"/>
                </a:spcBef>
                <a:spcAft>
                  <a:spcPct val="0"/>
                </a:spcAft>
              </a:pPr>
              <a:endParaRPr lang="ja-JP" altLang="en-US" sz="1697" dirty="0">
                <a:solidFill>
                  <a:srgbClr val="000000"/>
                </a:solidFill>
                <a:latin typeface="Calibri"/>
                <a:ea typeface="ＭＳ Ｐゴシック" panose="020B0600070205080204" pitchFamily="50" charset="-128"/>
              </a:endParaRPr>
            </a:p>
          </p:txBody>
        </p:sp>
        <p:sp>
          <p:nvSpPr>
            <p:cNvPr id="39" name="矢印: 右 38">
              <a:extLst>
                <a:ext uri="{FF2B5EF4-FFF2-40B4-BE49-F238E27FC236}">
                  <a16:creationId xmlns:a16="http://schemas.microsoft.com/office/drawing/2014/main" id="{AD2DE7CB-6CC4-85C6-3CE6-E737B593AE1A}"/>
                </a:ext>
              </a:extLst>
            </p:cNvPr>
            <p:cNvSpPr/>
            <p:nvPr/>
          </p:nvSpPr>
          <p:spPr>
            <a:xfrm rot="10800000" flipH="1">
              <a:off x="5289961" y="4999134"/>
              <a:ext cx="632433" cy="140904"/>
            </a:xfrm>
            <a:prstGeom prst="rightArrow">
              <a:avLst/>
            </a:prstGeom>
            <a:solidFill>
              <a:srgbClr val="00206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68623" eaLnBrk="0" fontAlgn="base" hangingPunct="0">
                <a:spcBef>
                  <a:spcPct val="0"/>
                </a:spcBef>
                <a:spcAft>
                  <a:spcPct val="0"/>
                </a:spcAft>
              </a:pPr>
              <a:endParaRPr lang="ja-JP" altLang="en-US" sz="1697" dirty="0">
                <a:solidFill>
                  <a:srgbClr val="000000"/>
                </a:solidFill>
                <a:latin typeface="Calibri"/>
                <a:ea typeface="ＭＳ Ｐゴシック" panose="020B0600070205080204" pitchFamily="50" charset="-128"/>
              </a:endParaRPr>
            </a:p>
          </p:txBody>
        </p:sp>
        <p:sp>
          <p:nvSpPr>
            <p:cNvPr id="61" name="テキスト ボックス 60">
              <a:extLst>
                <a:ext uri="{FF2B5EF4-FFF2-40B4-BE49-F238E27FC236}">
                  <a16:creationId xmlns:a16="http://schemas.microsoft.com/office/drawing/2014/main" id="{3BE8A7FC-CA7E-5753-82F7-FEDDACBEA1CE}"/>
                </a:ext>
              </a:extLst>
            </p:cNvPr>
            <p:cNvSpPr txBox="1"/>
            <p:nvPr/>
          </p:nvSpPr>
          <p:spPr>
            <a:xfrm>
              <a:off x="6054592" y="6261761"/>
              <a:ext cx="2412090" cy="221878"/>
            </a:xfrm>
            <a:prstGeom prst="rect">
              <a:avLst/>
            </a:prstGeom>
            <a:solidFill>
              <a:schemeClr val="bg1"/>
            </a:solidFill>
            <a:ln>
              <a:solidFill>
                <a:schemeClr val="tx1"/>
              </a:solidFill>
            </a:ln>
          </p:spPr>
          <p:txBody>
            <a:bodyPr vert="horz" wrap="square" rtlCol="0">
              <a:spAutoFit/>
            </a:bodyPr>
            <a:lstStyle/>
            <a:p>
              <a:pPr algn="ctr" defTabSz="468623" eaLnBrk="0" fontAlgn="base" hangingPunct="0">
                <a:spcBef>
                  <a:spcPct val="0"/>
                </a:spcBef>
                <a:spcAft>
                  <a:spcPct val="0"/>
                </a:spcAft>
                <a:defRPr/>
              </a:pPr>
              <a:r>
                <a:rPr kumimoji="0" lang="ja-JP" altLang="en-US" sz="990" kern="0" dirty="0">
                  <a:solidFill>
                    <a:srgbClr val="000000"/>
                  </a:solidFill>
                  <a:latin typeface="Meiryo UI" panose="020B0604030504040204" pitchFamily="50" charset="-128"/>
                  <a:ea typeface="Meiryo UI" panose="020B0604030504040204" pitchFamily="50" charset="-128"/>
                  <a:sym typeface="Wingdings" panose="05000000000000000000" pitchFamily="2" charset="2"/>
                </a:rPr>
                <a:t>東陽中学校、誠風中学校、小津中学校生徒</a:t>
              </a:r>
              <a:endParaRPr lang="ja-JP" altLang="en-US" sz="990" dirty="0">
                <a:solidFill>
                  <a:srgbClr val="000000"/>
                </a:solidFill>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3DF081B6-1772-8E77-8748-5DFE636B8775}"/>
                </a:ext>
              </a:extLst>
            </p:cNvPr>
            <p:cNvSpPr txBox="1"/>
            <p:nvPr/>
          </p:nvSpPr>
          <p:spPr>
            <a:xfrm>
              <a:off x="1893809" y="4954056"/>
              <a:ext cx="1144423" cy="221878"/>
            </a:xfrm>
            <a:prstGeom prst="rect">
              <a:avLst/>
            </a:prstGeom>
            <a:noFill/>
          </p:spPr>
          <p:txBody>
            <a:bodyPr wrap="square" rtlCol="0">
              <a:spAutoFit/>
            </a:bodyPr>
            <a:lstStyle/>
            <a:p>
              <a:pPr algn="ctr" defTabSz="468623" eaLnBrk="0" fontAlgn="base" hangingPunct="0">
                <a:spcBef>
                  <a:spcPct val="0"/>
                </a:spcBef>
                <a:spcAft>
                  <a:spcPct val="0"/>
                </a:spcAft>
                <a:defRPr/>
              </a:pPr>
              <a:r>
                <a:rPr lang="ja-JP" altLang="en-US" sz="990" dirty="0">
                  <a:solidFill>
                    <a:srgbClr val="000000"/>
                  </a:solidFill>
                  <a:latin typeface="Meiryo UI" panose="020B0604030504040204" pitchFamily="50" charset="-128"/>
                  <a:ea typeface="Meiryo UI" panose="020B0604030504040204" pitchFamily="50" charset="-128"/>
                </a:rPr>
                <a:t>運営委託</a:t>
              </a:r>
            </a:p>
          </p:txBody>
        </p:sp>
        <p:sp>
          <p:nvSpPr>
            <p:cNvPr id="56" name="テキスト ボックス 55">
              <a:extLst>
                <a:ext uri="{FF2B5EF4-FFF2-40B4-BE49-F238E27FC236}">
                  <a16:creationId xmlns:a16="http://schemas.microsoft.com/office/drawing/2014/main" id="{3DF081B6-1772-8E77-8748-5DFE636B8775}"/>
                </a:ext>
              </a:extLst>
            </p:cNvPr>
            <p:cNvSpPr txBox="1"/>
            <p:nvPr/>
          </p:nvSpPr>
          <p:spPr>
            <a:xfrm>
              <a:off x="5083409" y="4668567"/>
              <a:ext cx="1005528" cy="360029"/>
            </a:xfrm>
            <a:prstGeom prst="rect">
              <a:avLst/>
            </a:prstGeom>
            <a:noFill/>
          </p:spPr>
          <p:txBody>
            <a:bodyPr wrap="square" rtlCol="0">
              <a:spAutoFit/>
            </a:bodyPr>
            <a:lstStyle/>
            <a:p>
              <a:pPr algn="ctr" defTabSz="468623" eaLnBrk="0" fontAlgn="base" hangingPunct="0">
                <a:spcBef>
                  <a:spcPct val="0"/>
                </a:spcBef>
                <a:spcAft>
                  <a:spcPct val="0"/>
                </a:spcAft>
                <a:defRPr/>
              </a:pPr>
              <a:r>
                <a:rPr lang="ja-JP" altLang="en-US" sz="990" dirty="0">
                  <a:solidFill>
                    <a:srgbClr val="000000"/>
                  </a:solidFill>
                  <a:latin typeface="Meiryo UI" panose="020B0604030504040204" pitchFamily="50" charset="-128"/>
                  <a:ea typeface="Meiryo UI" panose="020B0604030504040204" pitchFamily="50" charset="-128"/>
                </a:rPr>
                <a:t>・講師派遣</a:t>
              </a:r>
              <a:endParaRPr lang="en-US" altLang="ja-JP" sz="990" dirty="0">
                <a:solidFill>
                  <a:srgbClr val="000000"/>
                </a:solidFill>
                <a:latin typeface="Meiryo UI" panose="020B0604030504040204" pitchFamily="50" charset="-128"/>
                <a:ea typeface="Meiryo UI" panose="020B0604030504040204" pitchFamily="50" charset="-128"/>
              </a:endParaRPr>
            </a:p>
            <a:p>
              <a:pPr algn="ctr" defTabSz="468623" eaLnBrk="0" fontAlgn="base" hangingPunct="0">
                <a:spcBef>
                  <a:spcPct val="0"/>
                </a:spcBef>
                <a:spcAft>
                  <a:spcPct val="0"/>
                </a:spcAft>
                <a:defRPr/>
              </a:pPr>
              <a:r>
                <a:rPr lang="ja-JP" altLang="en-US" sz="990" dirty="0">
                  <a:solidFill>
                    <a:srgbClr val="000000"/>
                  </a:solidFill>
                  <a:latin typeface="Meiryo UI" panose="020B0604030504040204" pitchFamily="50" charset="-128"/>
                  <a:ea typeface="Meiryo UI" panose="020B0604030504040204" pitchFamily="50" charset="-128"/>
                </a:rPr>
                <a:t>・部活運営</a:t>
              </a:r>
              <a:endParaRPr lang="en-US" altLang="ja-JP" sz="990" dirty="0">
                <a:solidFill>
                  <a:srgbClr val="000000"/>
                </a:solidFill>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6EC9F922-FD34-4FFE-A10A-BC17BEBB6A7C}"/>
                </a:ext>
              </a:extLst>
            </p:cNvPr>
            <p:cNvSpPr txBox="1"/>
            <p:nvPr/>
          </p:nvSpPr>
          <p:spPr>
            <a:xfrm>
              <a:off x="6054592" y="5077498"/>
              <a:ext cx="2412090" cy="221878"/>
            </a:xfrm>
            <a:prstGeom prst="rect">
              <a:avLst/>
            </a:prstGeom>
            <a:solidFill>
              <a:schemeClr val="bg1"/>
            </a:solidFill>
            <a:ln>
              <a:solidFill>
                <a:schemeClr val="tx1"/>
              </a:solidFill>
            </a:ln>
          </p:spPr>
          <p:txBody>
            <a:bodyPr vert="horz" wrap="square" rtlCol="0">
              <a:spAutoFit/>
            </a:bodyPr>
            <a:lstStyle/>
            <a:p>
              <a:pPr algn="ctr" defTabSz="468623" eaLnBrk="0" fontAlgn="base" hangingPunct="0">
                <a:spcBef>
                  <a:spcPct val="0"/>
                </a:spcBef>
                <a:spcAft>
                  <a:spcPct val="0"/>
                </a:spcAft>
                <a:defRPr/>
              </a:pPr>
              <a:r>
                <a:rPr lang="ja-JP" altLang="en-US" sz="990" dirty="0">
                  <a:solidFill>
                    <a:srgbClr val="000000"/>
                  </a:solidFill>
                  <a:latin typeface="Meiryo UI" panose="020B0604030504040204" pitchFamily="50" charset="-128"/>
                  <a:ea typeface="Meiryo UI" panose="020B0604030504040204" pitchFamily="50" charset="-128"/>
                </a:rPr>
                <a:t>ダンスクラブ</a:t>
              </a:r>
            </a:p>
          </p:txBody>
        </p:sp>
        <p:sp>
          <p:nvSpPr>
            <p:cNvPr id="43" name="テキスト ボックス 42">
              <a:extLst>
                <a:ext uri="{FF2B5EF4-FFF2-40B4-BE49-F238E27FC236}">
                  <a16:creationId xmlns:a16="http://schemas.microsoft.com/office/drawing/2014/main" id="{E81A4CD4-DCB3-449E-A6CA-BC76CD14C319}"/>
                </a:ext>
              </a:extLst>
            </p:cNvPr>
            <p:cNvSpPr txBox="1"/>
            <p:nvPr/>
          </p:nvSpPr>
          <p:spPr>
            <a:xfrm>
              <a:off x="6054592" y="5963928"/>
              <a:ext cx="2412090" cy="221878"/>
            </a:xfrm>
            <a:prstGeom prst="rect">
              <a:avLst/>
            </a:prstGeom>
            <a:solidFill>
              <a:schemeClr val="bg1"/>
            </a:solidFill>
            <a:ln>
              <a:solidFill>
                <a:schemeClr val="tx1"/>
              </a:solidFill>
            </a:ln>
          </p:spPr>
          <p:txBody>
            <a:bodyPr vert="horz" wrap="square" rtlCol="0">
              <a:spAutoFit/>
            </a:bodyPr>
            <a:lstStyle/>
            <a:p>
              <a:pPr algn="ctr" defTabSz="468623" eaLnBrk="0" fontAlgn="base" hangingPunct="0">
                <a:spcBef>
                  <a:spcPct val="0"/>
                </a:spcBef>
                <a:spcAft>
                  <a:spcPct val="0"/>
                </a:spcAft>
                <a:defRPr/>
              </a:pPr>
              <a:r>
                <a:rPr lang="ja-JP" altLang="en-US" sz="990" dirty="0">
                  <a:solidFill>
                    <a:srgbClr val="000000"/>
                  </a:solidFill>
                  <a:latin typeface="Meiryo UI" panose="020B0604030504040204" pitchFamily="50" charset="-128"/>
                  <a:ea typeface="Meiryo UI" panose="020B0604030504040204" pitchFamily="50" charset="-128"/>
                </a:rPr>
                <a:t>バドミントンクラブ</a:t>
              </a:r>
            </a:p>
          </p:txBody>
        </p:sp>
        <p:sp>
          <p:nvSpPr>
            <p:cNvPr id="46" name="矢印: 右 45">
              <a:extLst>
                <a:ext uri="{FF2B5EF4-FFF2-40B4-BE49-F238E27FC236}">
                  <a16:creationId xmlns:a16="http://schemas.microsoft.com/office/drawing/2014/main" id="{208FD264-D2E4-4B9D-9E44-C1F4FE7BC772}"/>
                </a:ext>
              </a:extLst>
            </p:cNvPr>
            <p:cNvSpPr/>
            <p:nvPr/>
          </p:nvSpPr>
          <p:spPr>
            <a:xfrm flipH="1">
              <a:off x="5289961" y="5292283"/>
              <a:ext cx="632433" cy="140904"/>
            </a:xfrm>
            <a:prstGeom prst="rightArrow">
              <a:avLst/>
            </a:prstGeom>
            <a:solidFill>
              <a:srgbClr val="00206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68623" eaLnBrk="0" fontAlgn="base" hangingPunct="0">
                <a:spcBef>
                  <a:spcPct val="0"/>
                </a:spcBef>
                <a:spcAft>
                  <a:spcPct val="0"/>
                </a:spcAft>
              </a:pPr>
              <a:endParaRPr lang="ja-JP" altLang="en-US" sz="1697" dirty="0">
                <a:solidFill>
                  <a:srgbClr val="000000"/>
                </a:solidFill>
                <a:latin typeface="Calibri"/>
                <a:ea typeface="ＭＳ Ｐゴシック" panose="020B0600070205080204" pitchFamily="50" charset="-128"/>
              </a:endParaRPr>
            </a:p>
          </p:txBody>
        </p:sp>
        <p:sp>
          <p:nvSpPr>
            <p:cNvPr id="52" name="テキスト ボックス 51">
              <a:extLst>
                <a:ext uri="{FF2B5EF4-FFF2-40B4-BE49-F238E27FC236}">
                  <a16:creationId xmlns:a16="http://schemas.microsoft.com/office/drawing/2014/main" id="{C36F4A92-A284-4178-AC4B-442F17F840CA}"/>
                </a:ext>
              </a:extLst>
            </p:cNvPr>
            <p:cNvSpPr txBox="1"/>
            <p:nvPr/>
          </p:nvSpPr>
          <p:spPr>
            <a:xfrm>
              <a:off x="5132905" y="5427162"/>
              <a:ext cx="1005528" cy="360029"/>
            </a:xfrm>
            <a:prstGeom prst="rect">
              <a:avLst/>
            </a:prstGeom>
            <a:noFill/>
          </p:spPr>
          <p:txBody>
            <a:bodyPr wrap="square" rtlCol="0">
              <a:spAutoFit/>
            </a:bodyPr>
            <a:lstStyle/>
            <a:p>
              <a:pPr algn="ctr" defTabSz="468623" eaLnBrk="0" fontAlgn="base" hangingPunct="0">
                <a:spcBef>
                  <a:spcPct val="0"/>
                </a:spcBef>
                <a:spcAft>
                  <a:spcPct val="0"/>
                </a:spcAft>
                <a:defRPr/>
              </a:pPr>
              <a:r>
                <a:rPr lang="ja-JP" altLang="en-US" sz="990" dirty="0">
                  <a:solidFill>
                    <a:srgbClr val="000000"/>
                  </a:solidFill>
                  <a:latin typeface="Meiryo UI" panose="020B0604030504040204" pitchFamily="50" charset="-128"/>
                  <a:ea typeface="Meiryo UI" panose="020B0604030504040204" pitchFamily="50" charset="-128"/>
                </a:rPr>
                <a:t>活動費徴収</a:t>
              </a:r>
              <a:endParaRPr lang="en-US" altLang="ja-JP" sz="990" dirty="0">
                <a:solidFill>
                  <a:srgbClr val="000000"/>
                </a:solidFill>
                <a:latin typeface="Meiryo UI" panose="020B0604030504040204" pitchFamily="50" charset="-128"/>
                <a:ea typeface="Meiryo UI" panose="020B0604030504040204" pitchFamily="50" charset="-128"/>
              </a:endParaRPr>
            </a:p>
            <a:p>
              <a:pPr algn="ctr" defTabSz="468623" eaLnBrk="0" fontAlgn="base" hangingPunct="0">
                <a:spcBef>
                  <a:spcPct val="0"/>
                </a:spcBef>
                <a:spcAft>
                  <a:spcPct val="0"/>
                </a:spcAft>
                <a:defRPr/>
              </a:pPr>
              <a:r>
                <a:rPr lang="ja-JP" altLang="en-US" sz="990" dirty="0">
                  <a:solidFill>
                    <a:srgbClr val="000000"/>
                  </a:solidFill>
                  <a:latin typeface="Meiryo UI" panose="020B0604030504040204" pitchFamily="50" charset="-128"/>
                  <a:ea typeface="Meiryo UI" panose="020B0604030504040204" pitchFamily="50" charset="-128"/>
                </a:rPr>
                <a:t>（部費）</a:t>
              </a:r>
              <a:endParaRPr lang="en-US" altLang="ja-JP" sz="990" dirty="0">
                <a:solidFill>
                  <a:srgbClr val="000000"/>
                </a:solidFill>
                <a:latin typeface="Meiryo UI" panose="020B0604030504040204" pitchFamily="50" charset="-128"/>
                <a:ea typeface="Meiryo UI" panose="020B0604030504040204" pitchFamily="50" charset="-128"/>
              </a:endParaRPr>
            </a:p>
          </p:txBody>
        </p:sp>
        <p:sp>
          <p:nvSpPr>
            <p:cNvPr id="58" name="矢印: 右 57">
              <a:extLst>
                <a:ext uri="{FF2B5EF4-FFF2-40B4-BE49-F238E27FC236}">
                  <a16:creationId xmlns:a16="http://schemas.microsoft.com/office/drawing/2014/main" id="{60BD4189-3EA9-4CA6-AFD7-567B5626FA25}"/>
                </a:ext>
              </a:extLst>
            </p:cNvPr>
            <p:cNvSpPr/>
            <p:nvPr/>
          </p:nvSpPr>
          <p:spPr>
            <a:xfrm rot="10800000" flipH="1">
              <a:off x="5289961" y="6003729"/>
              <a:ext cx="632433" cy="140904"/>
            </a:xfrm>
            <a:prstGeom prst="rightArrow">
              <a:avLst/>
            </a:prstGeom>
            <a:solidFill>
              <a:srgbClr val="00206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68623" eaLnBrk="0" fontAlgn="base" hangingPunct="0">
                <a:spcBef>
                  <a:spcPct val="0"/>
                </a:spcBef>
                <a:spcAft>
                  <a:spcPct val="0"/>
                </a:spcAft>
              </a:pPr>
              <a:endParaRPr lang="ja-JP" altLang="en-US" sz="1697" dirty="0">
                <a:solidFill>
                  <a:srgbClr val="000000"/>
                </a:solidFill>
                <a:latin typeface="Calibri"/>
                <a:ea typeface="ＭＳ Ｐゴシック" panose="020B0600070205080204" pitchFamily="50" charset="-128"/>
              </a:endParaRPr>
            </a:p>
          </p:txBody>
        </p:sp>
        <p:sp>
          <p:nvSpPr>
            <p:cNvPr id="59" name="矢印: 右 58">
              <a:extLst>
                <a:ext uri="{FF2B5EF4-FFF2-40B4-BE49-F238E27FC236}">
                  <a16:creationId xmlns:a16="http://schemas.microsoft.com/office/drawing/2014/main" id="{E3B1B6CE-9DC7-4B0D-A927-B606566ABD1F}"/>
                </a:ext>
              </a:extLst>
            </p:cNvPr>
            <p:cNvSpPr/>
            <p:nvPr/>
          </p:nvSpPr>
          <p:spPr>
            <a:xfrm flipH="1">
              <a:off x="5289961" y="6272421"/>
              <a:ext cx="632433" cy="140904"/>
            </a:xfrm>
            <a:prstGeom prst="rightArrow">
              <a:avLst/>
            </a:prstGeom>
            <a:solidFill>
              <a:srgbClr val="00206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68623" eaLnBrk="0" fontAlgn="base" hangingPunct="0">
                <a:spcBef>
                  <a:spcPct val="0"/>
                </a:spcBef>
                <a:spcAft>
                  <a:spcPct val="0"/>
                </a:spcAft>
              </a:pPr>
              <a:endParaRPr lang="ja-JP" altLang="en-US" sz="1697" dirty="0">
                <a:solidFill>
                  <a:srgbClr val="000000"/>
                </a:solidFill>
                <a:latin typeface="Calibri"/>
                <a:ea typeface="ＭＳ Ｐゴシック" panose="020B0600070205080204" pitchFamily="50" charset="-128"/>
              </a:endParaRPr>
            </a:p>
          </p:txBody>
        </p:sp>
        <p:sp>
          <p:nvSpPr>
            <p:cNvPr id="68" name="テキスト ボックス 67">
              <a:extLst>
                <a:ext uri="{FF2B5EF4-FFF2-40B4-BE49-F238E27FC236}">
                  <a16:creationId xmlns:a16="http://schemas.microsoft.com/office/drawing/2014/main" id="{E2191764-CF23-4207-991E-52E569D2ED75}"/>
                </a:ext>
              </a:extLst>
            </p:cNvPr>
            <p:cNvSpPr txBox="1"/>
            <p:nvPr/>
          </p:nvSpPr>
          <p:spPr>
            <a:xfrm>
              <a:off x="1574851" y="5632084"/>
              <a:ext cx="1712777" cy="221878"/>
            </a:xfrm>
            <a:prstGeom prst="rect">
              <a:avLst/>
            </a:prstGeom>
            <a:noFill/>
          </p:spPr>
          <p:txBody>
            <a:bodyPr wrap="square" rtlCol="0">
              <a:spAutoFit/>
            </a:bodyPr>
            <a:lstStyle/>
            <a:p>
              <a:pPr algn="ctr" defTabSz="468623" eaLnBrk="0" fontAlgn="base" hangingPunct="0">
                <a:spcBef>
                  <a:spcPct val="0"/>
                </a:spcBef>
                <a:spcAft>
                  <a:spcPct val="0"/>
                </a:spcAft>
                <a:defRPr/>
              </a:pPr>
              <a:r>
                <a:rPr lang="ja-JP" altLang="en-US" sz="990" dirty="0">
                  <a:solidFill>
                    <a:srgbClr val="000000"/>
                  </a:solidFill>
                  <a:latin typeface="Meiryo UI" panose="020B0604030504040204" pitchFamily="50" charset="-128"/>
                  <a:ea typeface="Meiryo UI" panose="020B0604030504040204" pitchFamily="50" charset="-128"/>
                </a:rPr>
                <a:t>実績報告</a:t>
              </a:r>
            </a:p>
          </p:txBody>
        </p:sp>
        <p:sp>
          <p:nvSpPr>
            <p:cNvPr id="82" name="矢印: 右 81">
              <a:extLst>
                <a:ext uri="{FF2B5EF4-FFF2-40B4-BE49-F238E27FC236}">
                  <a16:creationId xmlns:a16="http://schemas.microsoft.com/office/drawing/2014/main" id="{F35971C7-3874-4621-8850-D960F091616E}"/>
                </a:ext>
              </a:extLst>
            </p:cNvPr>
            <p:cNvSpPr/>
            <p:nvPr/>
          </p:nvSpPr>
          <p:spPr>
            <a:xfrm flipH="1">
              <a:off x="1863781" y="5833304"/>
              <a:ext cx="1188000" cy="140904"/>
            </a:xfrm>
            <a:prstGeom prst="rightArrow">
              <a:avLst/>
            </a:prstGeom>
            <a:solidFill>
              <a:srgbClr val="00206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68623" eaLnBrk="0" fontAlgn="base" hangingPunct="0">
                <a:spcBef>
                  <a:spcPct val="0"/>
                </a:spcBef>
                <a:spcAft>
                  <a:spcPct val="0"/>
                </a:spcAft>
              </a:pPr>
              <a:endParaRPr lang="ja-JP" altLang="en-US" sz="1697" dirty="0">
                <a:solidFill>
                  <a:srgbClr val="000000"/>
                </a:solidFill>
                <a:latin typeface="Calibri"/>
                <a:ea typeface="ＭＳ Ｐゴシック" panose="020B0600070205080204" pitchFamily="50" charset="-128"/>
              </a:endParaRPr>
            </a:p>
          </p:txBody>
        </p:sp>
        <p:sp>
          <p:nvSpPr>
            <p:cNvPr id="83" name="矢印: 右 82">
              <a:extLst>
                <a:ext uri="{FF2B5EF4-FFF2-40B4-BE49-F238E27FC236}">
                  <a16:creationId xmlns:a16="http://schemas.microsoft.com/office/drawing/2014/main" id="{799DC4D3-49E6-4D3B-AA38-11C4AB408A94}"/>
                </a:ext>
              </a:extLst>
            </p:cNvPr>
            <p:cNvSpPr/>
            <p:nvPr/>
          </p:nvSpPr>
          <p:spPr>
            <a:xfrm rot="10800000" flipH="1">
              <a:off x="1863781" y="6267534"/>
              <a:ext cx="1188000" cy="140904"/>
            </a:xfrm>
            <a:prstGeom prst="rightArrow">
              <a:avLst/>
            </a:prstGeom>
            <a:solidFill>
              <a:srgbClr val="00206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68623" eaLnBrk="0" fontAlgn="base" hangingPunct="0">
                <a:spcBef>
                  <a:spcPct val="0"/>
                </a:spcBef>
                <a:spcAft>
                  <a:spcPct val="0"/>
                </a:spcAft>
              </a:pPr>
              <a:endParaRPr lang="ja-JP" altLang="en-US" sz="1697" dirty="0">
                <a:solidFill>
                  <a:srgbClr val="000000"/>
                </a:solidFill>
                <a:latin typeface="Calibri"/>
                <a:ea typeface="ＭＳ Ｐゴシック" panose="020B0600070205080204" pitchFamily="50" charset="-128"/>
              </a:endParaRPr>
            </a:p>
          </p:txBody>
        </p:sp>
      </p:grpSp>
      <p:sp>
        <p:nvSpPr>
          <p:cNvPr id="49" name="テキスト ボックス 48">
            <a:extLst>
              <a:ext uri="{FF2B5EF4-FFF2-40B4-BE49-F238E27FC236}">
                <a16:creationId xmlns:a16="http://schemas.microsoft.com/office/drawing/2014/main" id="{05CD8369-7A81-46C4-99FB-3D1C2C4284E8}"/>
              </a:ext>
            </a:extLst>
          </p:cNvPr>
          <p:cNvSpPr txBox="1"/>
          <p:nvPr/>
        </p:nvSpPr>
        <p:spPr>
          <a:xfrm>
            <a:off x="6088743" y="7277483"/>
            <a:ext cx="4068743" cy="228076"/>
          </a:xfrm>
          <a:prstGeom prst="rect">
            <a:avLst/>
          </a:prstGeom>
          <a:noFill/>
        </p:spPr>
        <p:txBody>
          <a:bodyPr wrap="none" rtlCol="0">
            <a:spAutoFit/>
          </a:bodyPr>
          <a:lstStyle/>
          <a:p>
            <a:pPr defTabSz="504200"/>
            <a:r>
              <a:rPr lang="en-US" altLang="ja-JP" sz="882" dirty="0">
                <a:solidFill>
                  <a:srgbClr val="000000"/>
                </a:solidFill>
                <a:latin typeface="Meiryo UI" panose="020B0604030504040204" pitchFamily="50" charset="-128"/>
                <a:ea typeface="Meiryo UI" panose="020B0604030504040204" pitchFamily="50" charset="-128"/>
              </a:rPr>
              <a:t>※</a:t>
            </a:r>
            <a:r>
              <a:rPr lang="ja-JP" altLang="en-US" sz="882" dirty="0">
                <a:solidFill>
                  <a:srgbClr val="000000"/>
                </a:solidFill>
                <a:latin typeface="Meiryo UI" panose="020B0604030504040204" pitchFamily="50" charset="-128"/>
                <a:ea typeface="Meiryo UI" panose="020B0604030504040204" pitchFamily="50" charset="-128"/>
              </a:rPr>
              <a:t>令和５年度末時点で作成したものであり、今後、内容が変更される場合があります。</a:t>
            </a:r>
          </a:p>
        </p:txBody>
      </p:sp>
      <p:sp>
        <p:nvSpPr>
          <p:cNvPr id="50" name="スライド番号プレースホルダー 6">
            <a:extLst>
              <a:ext uri="{FF2B5EF4-FFF2-40B4-BE49-F238E27FC236}">
                <a16:creationId xmlns:a16="http://schemas.microsoft.com/office/drawing/2014/main" id="{09DD8617-EDD0-4332-9AC2-6E0ED442F143}"/>
              </a:ext>
            </a:extLst>
          </p:cNvPr>
          <p:cNvSpPr txBox="1">
            <a:spLocks/>
          </p:cNvSpPr>
          <p:nvPr/>
        </p:nvSpPr>
        <p:spPr>
          <a:xfrm>
            <a:off x="10095054" y="7203716"/>
            <a:ext cx="377026" cy="276999"/>
          </a:xfrm>
          <a:prstGeom prst="rect">
            <a:avLst/>
          </a:prstGeom>
        </p:spPr>
        <p:txBody>
          <a:bodyPr wrap="non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200" dirty="0">
                <a:latin typeface="Meiryo UI" panose="020B0604030504040204" pitchFamily="50" charset="-128"/>
                <a:ea typeface="Meiryo UI" panose="020B0604030504040204" pitchFamily="50" charset="-128"/>
              </a:rPr>
              <a:t>23</a:t>
            </a:r>
            <a:endParaRPr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25953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80008" y="1476627"/>
            <a:ext cx="9571912" cy="5574247"/>
          </a:xfrm>
          <a:prstGeom prst="rect">
            <a:avLst/>
          </a:prstGeom>
          <a:solidFill>
            <a:schemeClr val="accent2">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t" anchorCtr="0"/>
          <a:lstStyle/>
          <a:p>
            <a:pPr defTabSz="308001"/>
            <a:endParaRPr lang="en-US" altLang="ja-JP" sz="661" dirty="0">
              <a:solidFill>
                <a:prstClr val="black"/>
              </a:solidFill>
              <a:latin typeface="Meiryo UI" panose="020B0604030504040204" pitchFamily="50" charset="-128"/>
              <a:ea typeface="Meiryo UI" panose="020B0604030504040204" pitchFamily="50" charset="-128"/>
            </a:endParaRPr>
          </a:p>
          <a:p>
            <a:pPr defTabSz="308001"/>
            <a:endParaRPr lang="ja-JP" altLang="en-US" sz="1213" dirty="0">
              <a:solidFill>
                <a:prstClr val="black"/>
              </a:solidFill>
              <a:latin typeface="Meiryo UI" panose="020B0604030504040204" pitchFamily="50" charset="-128"/>
              <a:ea typeface="Meiryo UI" panose="020B0604030504040204" pitchFamily="50" charset="-128"/>
            </a:endParaRPr>
          </a:p>
        </p:txBody>
      </p:sp>
      <p:sp>
        <p:nvSpPr>
          <p:cNvPr id="5" name="片側の 2 つの角を丸めた四角形 4"/>
          <p:cNvSpPr/>
          <p:nvPr/>
        </p:nvSpPr>
        <p:spPr>
          <a:xfrm flipV="1">
            <a:off x="559340" y="712626"/>
            <a:ext cx="1782524" cy="654804"/>
          </a:xfrm>
          <a:prstGeom prst="round2Same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6241" tIns="43121" rIns="86241" bIns="43121" numCol="1" spcCol="0" rtlCol="0" fromWordArt="0" anchor="ctr" anchorCtr="0" forceAA="0" compatLnSpc="1">
            <a:prstTxWarp prst="textNoShape">
              <a:avLst/>
            </a:prstTxWarp>
            <a:noAutofit/>
          </a:bodyPr>
          <a:lstStyle/>
          <a:p>
            <a:pPr algn="ctr" defTabSz="308001">
              <a:defRPr/>
            </a:pPr>
            <a:endParaRPr lang="ja-JP" altLang="en-US" sz="1077" dirty="0">
              <a:solidFill>
                <a:prstClr val="white"/>
              </a:solidFill>
              <a:latin typeface="Calibri" panose="020F0502020204030204"/>
              <a:ea typeface="游ゴシック" panose="020B0400000000000000" pitchFamily="50" charset="-128"/>
            </a:endParaRPr>
          </a:p>
        </p:txBody>
      </p:sp>
      <p:sp>
        <p:nvSpPr>
          <p:cNvPr id="6" name="テキスト ボックス 5"/>
          <p:cNvSpPr txBox="1"/>
          <p:nvPr/>
        </p:nvSpPr>
        <p:spPr>
          <a:xfrm>
            <a:off x="491044" y="839775"/>
            <a:ext cx="1919115" cy="391004"/>
          </a:xfrm>
          <a:prstGeom prst="rect">
            <a:avLst/>
          </a:prstGeom>
          <a:noFill/>
        </p:spPr>
        <p:txBody>
          <a:bodyPr wrap="none" rtlCol="0">
            <a:spAutoFit/>
          </a:bodyPr>
          <a:lstStyle/>
          <a:p>
            <a:pPr algn="ctr" defTabSz="308001">
              <a:defRPr/>
            </a:pPr>
            <a:r>
              <a:rPr lang="ja-JP" altLang="en-US" sz="1941" b="1" dirty="0">
                <a:solidFill>
                  <a:prstClr val="white"/>
                </a:solidFill>
                <a:latin typeface="Meiryo UI" panose="020B0604030504040204" pitchFamily="50" charset="-128"/>
                <a:ea typeface="Meiryo UI" panose="020B0604030504040204" pitchFamily="50" charset="-128"/>
              </a:rPr>
              <a:t>岸和田市</a:t>
            </a:r>
            <a:r>
              <a:rPr lang="en-US" altLang="ja-JP" sz="1941" b="1" dirty="0">
                <a:solidFill>
                  <a:prstClr val="white"/>
                </a:solidFill>
                <a:latin typeface="Meiryo UI" panose="020B0604030504040204" pitchFamily="50" charset="-128"/>
                <a:ea typeface="Meiryo UI" panose="020B0604030504040204" pitchFamily="50" charset="-128"/>
              </a:rPr>
              <a:t>(</a:t>
            </a:r>
            <a:r>
              <a:rPr lang="ja-JP" altLang="en-US" sz="1941" b="1" dirty="0">
                <a:solidFill>
                  <a:prstClr val="white"/>
                </a:solidFill>
                <a:latin typeface="Meiryo UI" panose="020B0604030504040204" pitchFamily="50" charset="-128"/>
                <a:ea typeface="Meiryo UI" panose="020B0604030504040204" pitchFamily="50" charset="-128"/>
              </a:rPr>
              <a:t>継続</a:t>
            </a:r>
            <a:r>
              <a:rPr lang="en-US" altLang="ja-JP" sz="1941" b="1" dirty="0">
                <a:solidFill>
                  <a:prstClr val="white"/>
                </a:solidFill>
                <a:latin typeface="Meiryo UI" panose="020B0604030504040204" pitchFamily="50" charset="-128"/>
                <a:ea typeface="Meiryo UI" panose="020B0604030504040204" pitchFamily="50" charset="-128"/>
              </a:rPr>
              <a:t>)</a:t>
            </a:r>
            <a:endParaRPr lang="ja-JP" altLang="en-US" sz="1941" b="1" dirty="0">
              <a:solidFill>
                <a:prstClr val="white"/>
              </a:solidFill>
              <a:latin typeface="Meiryo UI" panose="020B0604030504040204" pitchFamily="50" charset="-128"/>
              <a:ea typeface="Meiryo UI" panose="020B0604030504040204" pitchFamily="50" charset="-128"/>
            </a:endParaRPr>
          </a:p>
        </p:txBody>
      </p:sp>
      <p:cxnSp>
        <p:nvCxnSpPr>
          <p:cNvPr id="10" name="直線コネクタ 9"/>
          <p:cNvCxnSpPr/>
          <p:nvPr/>
        </p:nvCxnSpPr>
        <p:spPr>
          <a:xfrm>
            <a:off x="2373248" y="713008"/>
            <a:ext cx="7781200" cy="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2370722" y="1354978"/>
            <a:ext cx="7781200" cy="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2344294" y="732222"/>
            <a:ext cx="6221575" cy="672941"/>
          </a:xfrm>
          <a:prstGeom prst="rect">
            <a:avLst/>
          </a:prstGeom>
          <a:noFill/>
          <a:ln>
            <a:noFill/>
          </a:ln>
        </p:spPr>
        <p:txBody>
          <a:bodyPr wrap="none" rtlCol="0">
            <a:spAutoFit/>
          </a:bodyPr>
          <a:lstStyle/>
          <a:p>
            <a:pPr defTabSz="308001">
              <a:defRPr/>
            </a:pPr>
            <a:r>
              <a:rPr lang="ja-JP" altLang="en-US" sz="1077" b="1" dirty="0">
                <a:solidFill>
                  <a:srgbClr val="FFC000"/>
                </a:solidFill>
                <a:latin typeface="Meiryo UI" panose="020B0604030504040204" pitchFamily="50" charset="-128"/>
                <a:ea typeface="Meiryo UI" panose="020B0604030504040204" pitchFamily="50" charset="-128"/>
              </a:rPr>
              <a:t>令和６年度地域スポーツクラブ活動体制整備事業</a:t>
            </a:r>
            <a:endParaRPr lang="en-US" altLang="ja-JP" sz="1077" b="1" dirty="0">
              <a:solidFill>
                <a:srgbClr val="FFC000"/>
              </a:solidFill>
              <a:latin typeface="Meiryo UI" panose="020B0604030504040204" pitchFamily="50" charset="-128"/>
              <a:ea typeface="Meiryo UI" panose="020B0604030504040204" pitchFamily="50" charset="-128"/>
            </a:endParaRPr>
          </a:p>
          <a:p>
            <a:pPr defTabSz="308001">
              <a:defRPr/>
            </a:pPr>
            <a:r>
              <a:rPr lang="ja-JP" altLang="en-US" sz="1348" dirty="0">
                <a:solidFill>
                  <a:prstClr val="black"/>
                </a:solidFill>
                <a:latin typeface="Meiryo UI" panose="020B0604030504040204" pitchFamily="50" charset="-128"/>
                <a:ea typeface="Meiryo UI" panose="020B0604030504040204" pitchFamily="50" charset="-128"/>
              </a:rPr>
              <a:t>　</a:t>
            </a:r>
            <a:r>
              <a:rPr lang="ja-JP" altLang="en-US" sz="1348" b="1" dirty="0">
                <a:solidFill>
                  <a:srgbClr val="FF0000"/>
                </a:solidFill>
                <a:latin typeface="Meiryo UI" panose="020B0604030504040204" pitchFamily="50" charset="-128"/>
                <a:ea typeface="Meiryo UI" panose="020B0604030504040204" pitchFamily="50" charset="-128"/>
              </a:rPr>
              <a:t>●指導者の質の保障、適切な指導の実施、指導者の質の確保に関する方策の検証</a:t>
            </a:r>
            <a:endParaRPr lang="en-US" altLang="ja-JP" sz="1348" b="1" dirty="0">
              <a:solidFill>
                <a:srgbClr val="FF0000"/>
              </a:solidFill>
              <a:latin typeface="Meiryo UI" panose="020B0604030504040204" pitchFamily="50" charset="-128"/>
              <a:ea typeface="Meiryo UI" panose="020B0604030504040204" pitchFamily="50" charset="-128"/>
            </a:endParaRPr>
          </a:p>
          <a:p>
            <a:pPr defTabSz="308001">
              <a:defRPr/>
            </a:pPr>
            <a:r>
              <a:rPr lang="ja-JP" altLang="en-US" sz="1348" b="1" dirty="0">
                <a:solidFill>
                  <a:srgbClr val="FF0000"/>
                </a:solidFill>
                <a:latin typeface="Meiryo UI" panose="020B0604030504040204" pitchFamily="50" charset="-128"/>
                <a:ea typeface="Meiryo UI" panose="020B0604030504040204" pitchFamily="50" charset="-128"/>
              </a:rPr>
              <a:t>　●地域クラブ活動を支える人材育成や仕組みの構築</a:t>
            </a:r>
            <a:endParaRPr lang="en-US" altLang="ja-JP" sz="1077" dirty="0">
              <a:solidFill>
                <a:prstClr val="black"/>
              </a:solidFill>
              <a:latin typeface="Meiryo UI" panose="020B0604030504040204" pitchFamily="50" charset="-128"/>
              <a:ea typeface="Meiryo UI" panose="020B0604030504040204" pitchFamily="50" charset="-128"/>
            </a:endParaRPr>
          </a:p>
        </p:txBody>
      </p:sp>
      <p:sp>
        <p:nvSpPr>
          <p:cNvPr id="7" name="正方形/長方形 6"/>
          <p:cNvSpPr/>
          <p:nvPr/>
        </p:nvSpPr>
        <p:spPr>
          <a:xfrm>
            <a:off x="756534" y="6074379"/>
            <a:ext cx="4202493" cy="849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white"/>
              </a:solidFill>
              <a:latin typeface="Calibri" panose="020F0502020204030204"/>
              <a:ea typeface="游ゴシック" panose="020B0400000000000000" pitchFamily="50" charset="-128"/>
            </a:endParaRPr>
          </a:p>
        </p:txBody>
      </p:sp>
      <p:sp>
        <p:nvSpPr>
          <p:cNvPr id="14" name="正方形/長方形 13"/>
          <p:cNvSpPr/>
          <p:nvPr/>
        </p:nvSpPr>
        <p:spPr>
          <a:xfrm>
            <a:off x="756534" y="6074379"/>
            <a:ext cx="4202493" cy="8497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a:solidFill>
                <a:prstClr val="white"/>
              </a:solidFill>
              <a:latin typeface="Calibri" panose="020F0502020204030204"/>
              <a:ea typeface="游ゴシック" panose="020B0400000000000000" pitchFamily="50" charset="-128"/>
            </a:endParaRPr>
          </a:p>
        </p:txBody>
      </p:sp>
      <p:sp>
        <p:nvSpPr>
          <p:cNvPr id="15" name="正方形/長方形 14"/>
          <p:cNvSpPr/>
          <p:nvPr/>
        </p:nvSpPr>
        <p:spPr>
          <a:xfrm>
            <a:off x="620654" y="4683477"/>
            <a:ext cx="4389071" cy="2275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9700" tIns="39700" rIns="39700" bIns="39700" rtlCol="0" anchor="b" anchorCtr="0">
            <a:noAutofit/>
          </a:bodyPr>
          <a:lstStyle/>
          <a:p>
            <a:pPr defTabSz="431191"/>
            <a:r>
              <a:rPr lang="ja-JP" altLang="en-US" sz="1103" dirty="0">
                <a:solidFill>
                  <a:prstClr val="black"/>
                </a:solidFill>
                <a:latin typeface="Meiryo UI" panose="020B0604030504040204" pitchFamily="50" charset="-128"/>
                <a:ea typeface="Meiryo UI" panose="020B0604030504040204" pitchFamily="50" charset="-128"/>
              </a:rPr>
              <a:t>　前年度の実証事業において、指導者派遣から地域クラブ活動への移行を</a:t>
            </a:r>
            <a:endParaRPr lang="en-US" altLang="ja-JP" sz="1103" dirty="0">
              <a:solidFill>
                <a:prstClr val="black"/>
              </a:solidFill>
              <a:latin typeface="Meiryo UI" panose="020B0604030504040204" pitchFamily="50" charset="-128"/>
              <a:ea typeface="Meiryo UI" panose="020B0604030504040204" pitchFamily="50" charset="-128"/>
            </a:endParaRPr>
          </a:p>
          <a:p>
            <a:pPr defTabSz="431191"/>
            <a:r>
              <a:rPr lang="ja-JP" altLang="en-US" sz="1103" dirty="0">
                <a:solidFill>
                  <a:prstClr val="black"/>
                </a:solidFill>
                <a:latin typeface="Meiryo UI" panose="020B0604030504040204" pitchFamily="50" charset="-128"/>
                <a:ea typeface="Meiryo UI" panose="020B0604030504040204" pitchFamily="50" charset="-128"/>
              </a:rPr>
              <a:t>　試みたが、顧問の先生から、トラブル対応等に不安があり、学校からの</a:t>
            </a:r>
            <a:endParaRPr lang="en-US" altLang="ja-JP" sz="1103" dirty="0">
              <a:solidFill>
                <a:prstClr val="black"/>
              </a:solidFill>
              <a:latin typeface="Meiryo UI" panose="020B0604030504040204" pitchFamily="50" charset="-128"/>
              <a:ea typeface="Meiryo UI" panose="020B0604030504040204" pitchFamily="50" charset="-128"/>
            </a:endParaRPr>
          </a:p>
          <a:p>
            <a:pPr defTabSz="431191"/>
            <a:r>
              <a:rPr lang="ja-JP" altLang="en-US" sz="1103" dirty="0">
                <a:solidFill>
                  <a:prstClr val="black"/>
                </a:solidFill>
                <a:latin typeface="Meiryo UI" panose="020B0604030504040204" pitchFamily="50" charset="-128"/>
                <a:ea typeface="Meiryo UI" panose="020B0604030504040204" pitchFamily="50" charset="-128"/>
              </a:rPr>
              <a:t>　切り離しがうまくできなかった。</a:t>
            </a:r>
          </a:p>
        </p:txBody>
      </p:sp>
      <p:sp>
        <p:nvSpPr>
          <p:cNvPr id="37" name="正方形/長方形 36"/>
          <p:cNvSpPr/>
          <p:nvPr/>
        </p:nvSpPr>
        <p:spPr>
          <a:xfrm>
            <a:off x="8105849" y="1496108"/>
            <a:ext cx="334825" cy="332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endParaRPr lang="ja-JP" altLang="en-US" sz="1697" b="1" dirty="0">
              <a:solidFill>
                <a:prstClr val="black"/>
              </a:solidFill>
              <a:latin typeface="Calibri" panose="020F0502020204030204"/>
              <a:ea typeface="游ゴシック" panose="020B0400000000000000" pitchFamily="50" charset="-128"/>
            </a:endParaRPr>
          </a:p>
        </p:txBody>
      </p:sp>
      <p:pic>
        <p:nvPicPr>
          <p:cNvPr id="18" name="図 17"/>
          <p:cNvPicPr>
            <a:picLocks noChangeAspect="1"/>
          </p:cNvPicPr>
          <p:nvPr/>
        </p:nvPicPr>
        <p:blipFill rotWithShape="1">
          <a:blip r:embed="rId3"/>
          <a:srcRect b="7065"/>
          <a:stretch/>
        </p:blipFill>
        <p:spPr>
          <a:xfrm>
            <a:off x="708343" y="4633058"/>
            <a:ext cx="4268706" cy="1746346"/>
          </a:xfrm>
          <a:prstGeom prst="rect">
            <a:avLst/>
          </a:prstGeom>
        </p:spPr>
      </p:pic>
      <p:pic>
        <p:nvPicPr>
          <p:cNvPr id="5122" name="Picture 2" descr="岸和田市公式ウェブサイト">
            <a:extLst>
              <a:ext uri="{FF2B5EF4-FFF2-40B4-BE49-F238E27FC236}">
                <a16:creationId xmlns:a16="http://schemas.microsoft.com/office/drawing/2014/main" id="{11449DBE-E041-4DBA-A75A-76CCACEC69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6127" y="774989"/>
            <a:ext cx="1627700" cy="526368"/>
          </a:xfrm>
          <a:prstGeom prst="rect">
            <a:avLst/>
          </a:prstGeom>
          <a:noFill/>
          <a:extLst>
            <a:ext uri="{909E8E84-426E-40DD-AFC4-6F175D3DCCD1}">
              <a14:hiddenFill xmlns:a14="http://schemas.microsoft.com/office/drawing/2010/main">
                <a:solidFill>
                  <a:srgbClr val="FFFFFF"/>
                </a:solidFill>
              </a14:hiddenFill>
            </a:ext>
          </a:extLst>
        </p:spPr>
      </p:pic>
      <p:sp>
        <p:nvSpPr>
          <p:cNvPr id="42" name="正方形/長方形 41">
            <a:extLst>
              <a:ext uri="{FF2B5EF4-FFF2-40B4-BE49-F238E27FC236}">
                <a16:creationId xmlns:a16="http://schemas.microsoft.com/office/drawing/2014/main" id="{E52B77F3-B5A3-43C2-8E66-3517F03B7E33}"/>
              </a:ext>
            </a:extLst>
          </p:cNvPr>
          <p:cNvSpPr/>
          <p:nvPr/>
        </p:nvSpPr>
        <p:spPr>
          <a:xfrm>
            <a:off x="2826225" y="2047014"/>
            <a:ext cx="2183500" cy="207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ja-JP" altLang="en-US" sz="1985">
              <a:solidFill>
                <a:prstClr val="white"/>
              </a:solidFill>
              <a:latin typeface="Calibri" panose="020F0502020204030204"/>
              <a:ea typeface="游ゴシック" panose="020B0400000000000000" pitchFamily="50" charset="-128"/>
            </a:endParaRPr>
          </a:p>
        </p:txBody>
      </p:sp>
      <p:sp>
        <p:nvSpPr>
          <p:cNvPr id="13" name="正方形/長方形 12">
            <a:extLst>
              <a:ext uri="{FF2B5EF4-FFF2-40B4-BE49-F238E27FC236}">
                <a16:creationId xmlns:a16="http://schemas.microsoft.com/office/drawing/2014/main" id="{C42D97F0-FC19-46BF-9896-1AAC93ACEAA8}"/>
              </a:ext>
            </a:extLst>
          </p:cNvPr>
          <p:cNvSpPr/>
          <p:nvPr/>
        </p:nvSpPr>
        <p:spPr>
          <a:xfrm>
            <a:off x="620654" y="2047014"/>
            <a:ext cx="2183500" cy="207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ja-JP" altLang="en-US" sz="1985">
              <a:solidFill>
                <a:prstClr val="white"/>
              </a:solidFill>
              <a:latin typeface="Calibri" panose="020F0502020204030204"/>
              <a:ea typeface="游ゴシック" panose="020B0400000000000000" pitchFamily="50" charset="-128"/>
            </a:endParaRPr>
          </a:p>
        </p:txBody>
      </p:sp>
      <p:pic>
        <p:nvPicPr>
          <p:cNvPr id="17" name="Picture 4" descr="人口減少イラスト／無料イラスト/フリー素材なら「イラストAC」">
            <a:extLst>
              <a:ext uri="{FF2B5EF4-FFF2-40B4-BE49-F238E27FC236}">
                <a16:creationId xmlns:a16="http://schemas.microsoft.com/office/drawing/2014/main" id="{5B6502E6-2D3A-EDC8-94A0-6AF7F29A5B43}"/>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1570" y="1984205"/>
            <a:ext cx="2137816" cy="1511137"/>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a:extLst>
              <a:ext uri="{FF2B5EF4-FFF2-40B4-BE49-F238E27FC236}">
                <a16:creationId xmlns:a16="http://schemas.microsoft.com/office/drawing/2014/main" id="{76E064A8-E99D-A05A-FE08-0BB7BFE9458E}"/>
              </a:ext>
            </a:extLst>
          </p:cNvPr>
          <p:cNvSpPr txBox="1"/>
          <p:nvPr/>
        </p:nvSpPr>
        <p:spPr>
          <a:xfrm>
            <a:off x="608869" y="3492962"/>
            <a:ext cx="2208951" cy="550728"/>
          </a:xfrm>
          <a:prstGeom prst="rect">
            <a:avLst/>
          </a:prstGeom>
          <a:noFill/>
        </p:spPr>
        <p:txBody>
          <a:bodyPr wrap="square" rtlCol="0">
            <a:spAutoFit/>
          </a:bodyPr>
          <a:lstStyle/>
          <a:p>
            <a:pPr defTabSz="431191"/>
            <a:r>
              <a:rPr lang="ja-JP" altLang="en-US" sz="993" dirty="0">
                <a:solidFill>
                  <a:prstClr val="black"/>
                </a:solidFill>
                <a:latin typeface="Meiryo UI" panose="020B0604030504040204" pitchFamily="50" charset="-128"/>
                <a:ea typeface="Meiryo UI" panose="020B0604030504040204" pitchFamily="50" charset="-128"/>
              </a:rPr>
              <a:t>人口減少に伴い、中学校の生徒数・</a:t>
            </a:r>
            <a:endParaRPr lang="en-US" altLang="ja-JP" sz="993" dirty="0">
              <a:solidFill>
                <a:prstClr val="black"/>
              </a:solidFill>
              <a:latin typeface="Meiryo UI" panose="020B0604030504040204" pitchFamily="50" charset="-128"/>
              <a:ea typeface="Meiryo UI" panose="020B0604030504040204" pitchFamily="50" charset="-128"/>
            </a:endParaRPr>
          </a:p>
          <a:p>
            <a:pPr defTabSz="431191"/>
            <a:r>
              <a:rPr lang="ja-JP" altLang="en-US" sz="993" dirty="0">
                <a:solidFill>
                  <a:prstClr val="black"/>
                </a:solidFill>
                <a:latin typeface="Meiryo UI" panose="020B0604030504040204" pitchFamily="50" charset="-128"/>
                <a:ea typeface="Meiryo UI" panose="020B0604030504040204" pitchFamily="50" charset="-128"/>
              </a:rPr>
              <a:t>部活動数も減少し、１中学校単位での</a:t>
            </a:r>
            <a:endParaRPr lang="en-US" altLang="ja-JP" sz="993" dirty="0">
              <a:solidFill>
                <a:prstClr val="black"/>
              </a:solidFill>
              <a:latin typeface="Meiryo UI" panose="020B0604030504040204" pitchFamily="50" charset="-128"/>
              <a:ea typeface="Meiryo UI" panose="020B0604030504040204" pitchFamily="50" charset="-128"/>
            </a:endParaRPr>
          </a:p>
          <a:p>
            <a:pPr defTabSz="431191"/>
            <a:r>
              <a:rPr lang="ja-JP" altLang="en-US" sz="993" dirty="0">
                <a:solidFill>
                  <a:prstClr val="black"/>
                </a:solidFill>
                <a:latin typeface="Meiryo UI" panose="020B0604030504040204" pitchFamily="50" charset="-128"/>
                <a:ea typeface="Meiryo UI" panose="020B0604030504040204" pitchFamily="50" charset="-128"/>
              </a:rPr>
              <a:t>試合出場が困難。</a:t>
            </a:r>
            <a:endParaRPr lang="en-US" altLang="ja-JP" sz="993" dirty="0">
              <a:solidFill>
                <a:prstClr val="black"/>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273809FF-42FE-32EA-1034-E8BEA039639A}"/>
              </a:ext>
            </a:extLst>
          </p:cNvPr>
          <p:cNvSpPr txBox="1"/>
          <p:nvPr/>
        </p:nvSpPr>
        <p:spPr>
          <a:xfrm>
            <a:off x="2995913" y="3492962"/>
            <a:ext cx="1818126" cy="397929"/>
          </a:xfrm>
          <a:prstGeom prst="rect">
            <a:avLst/>
          </a:prstGeom>
          <a:noFill/>
        </p:spPr>
        <p:txBody>
          <a:bodyPr wrap="none" rtlCol="0">
            <a:spAutoFit/>
          </a:bodyPr>
          <a:lstStyle/>
          <a:p>
            <a:pPr defTabSz="431191"/>
            <a:r>
              <a:rPr lang="ja-JP" altLang="en-US" sz="993" dirty="0">
                <a:solidFill>
                  <a:prstClr val="black"/>
                </a:solidFill>
                <a:latin typeface="Meiryo UI" panose="020B0604030504040204" pitchFamily="50" charset="-128"/>
                <a:ea typeface="Meiryo UI" panose="020B0604030504040204" pitchFamily="50" charset="-128"/>
              </a:rPr>
              <a:t>地域クラブ活動実施にあたり、</a:t>
            </a:r>
            <a:endParaRPr lang="en-US" altLang="ja-JP" sz="993" dirty="0">
              <a:solidFill>
                <a:prstClr val="black"/>
              </a:solidFill>
              <a:latin typeface="Meiryo UI" panose="020B0604030504040204" pitchFamily="50" charset="-128"/>
              <a:ea typeface="Meiryo UI" panose="020B0604030504040204" pitchFamily="50" charset="-128"/>
            </a:endParaRPr>
          </a:p>
          <a:p>
            <a:pPr defTabSz="431191"/>
            <a:r>
              <a:rPr lang="ja-JP" altLang="en-US" sz="993" dirty="0">
                <a:solidFill>
                  <a:prstClr val="black"/>
                </a:solidFill>
                <a:latin typeface="Meiryo UI" panose="020B0604030504040204" pitchFamily="50" charset="-128"/>
                <a:ea typeface="Meiryo UI" panose="020B0604030504040204" pitchFamily="50" charset="-128"/>
              </a:rPr>
              <a:t>地域に配置する指導者が不足。</a:t>
            </a:r>
            <a:endParaRPr lang="en-US" altLang="ja-JP" sz="993" dirty="0">
              <a:solidFill>
                <a:prstClr val="black"/>
              </a:solidFill>
              <a:latin typeface="Meiryo UI" panose="020B0604030504040204" pitchFamily="50" charset="-128"/>
              <a:ea typeface="Meiryo UI" panose="020B0604030504040204" pitchFamily="50" charset="-128"/>
            </a:endParaRPr>
          </a:p>
        </p:txBody>
      </p:sp>
      <p:grpSp>
        <p:nvGrpSpPr>
          <p:cNvPr id="2" name="グループ化 1">
            <a:extLst>
              <a:ext uri="{FF2B5EF4-FFF2-40B4-BE49-F238E27FC236}">
                <a16:creationId xmlns:a16="http://schemas.microsoft.com/office/drawing/2014/main" id="{208C63E7-AF23-412D-BBDB-B54818394FED}"/>
              </a:ext>
            </a:extLst>
          </p:cNvPr>
          <p:cNvGrpSpPr/>
          <p:nvPr/>
        </p:nvGrpSpPr>
        <p:grpSpPr>
          <a:xfrm>
            <a:off x="3213658" y="2154097"/>
            <a:ext cx="1357088" cy="962925"/>
            <a:chOff x="2576896" y="2041272"/>
            <a:chExt cx="1230609" cy="873181"/>
          </a:xfrm>
        </p:grpSpPr>
        <p:pic>
          <p:nvPicPr>
            <p:cNvPr id="25" name="図 24"/>
            <p:cNvPicPr>
              <a:picLocks noChangeAspect="1"/>
            </p:cNvPicPr>
            <p:nvPr/>
          </p:nvPicPr>
          <p:blipFill>
            <a:blip r:embed="rId6"/>
            <a:stretch>
              <a:fillRect/>
            </a:stretch>
          </p:blipFill>
          <p:spPr>
            <a:xfrm>
              <a:off x="2576896" y="2041272"/>
              <a:ext cx="529377" cy="838391"/>
            </a:xfrm>
            <a:prstGeom prst="rect">
              <a:avLst/>
            </a:prstGeom>
          </p:spPr>
        </p:pic>
        <p:pic>
          <p:nvPicPr>
            <p:cNvPr id="24" name="図 23"/>
            <p:cNvPicPr>
              <a:picLocks noChangeAspect="1"/>
            </p:cNvPicPr>
            <p:nvPr/>
          </p:nvPicPr>
          <p:blipFill>
            <a:blip r:embed="rId7"/>
            <a:stretch>
              <a:fillRect/>
            </a:stretch>
          </p:blipFill>
          <p:spPr>
            <a:xfrm>
              <a:off x="3301751" y="2054150"/>
              <a:ext cx="505754" cy="860303"/>
            </a:xfrm>
            <a:prstGeom prst="rect">
              <a:avLst/>
            </a:prstGeom>
          </p:spPr>
        </p:pic>
      </p:grpSp>
      <p:sp>
        <p:nvSpPr>
          <p:cNvPr id="48" name="正方形/長方形 47">
            <a:extLst>
              <a:ext uri="{FF2B5EF4-FFF2-40B4-BE49-F238E27FC236}">
                <a16:creationId xmlns:a16="http://schemas.microsoft.com/office/drawing/2014/main" id="{DCE72834-216F-4B00-B775-51266C70988C}"/>
              </a:ext>
            </a:extLst>
          </p:cNvPr>
          <p:cNvSpPr/>
          <p:nvPr/>
        </p:nvSpPr>
        <p:spPr>
          <a:xfrm>
            <a:off x="5407251" y="2047013"/>
            <a:ext cx="4694525" cy="4912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ja-JP" altLang="en-US" sz="1985">
              <a:solidFill>
                <a:prstClr val="white"/>
              </a:solidFill>
              <a:latin typeface="Calibri" panose="020F0502020204030204"/>
              <a:ea typeface="游ゴシック" panose="020B0400000000000000" pitchFamily="50" charset="-128"/>
            </a:endParaRPr>
          </a:p>
        </p:txBody>
      </p:sp>
      <p:sp>
        <p:nvSpPr>
          <p:cNvPr id="38" name="正方形/長方形 37"/>
          <p:cNvSpPr/>
          <p:nvPr/>
        </p:nvSpPr>
        <p:spPr>
          <a:xfrm>
            <a:off x="5624831" y="2091696"/>
            <a:ext cx="4286144" cy="4204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r>
              <a:rPr lang="ja-JP" altLang="en-US" sz="1509" b="1" dirty="0">
                <a:solidFill>
                  <a:prstClr val="white"/>
                </a:solidFill>
                <a:latin typeface="Meiryo UI" panose="020B0604030504040204" pitchFamily="50" charset="-128"/>
                <a:ea typeface="Meiryo UI" panose="020B0604030504040204" pitchFamily="50" charset="-128"/>
              </a:rPr>
              <a:t>芸能部</a:t>
            </a:r>
            <a:r>
              <a:rPr lang="en-US" altLang="ja-JP" sz="1509" b="1" dirty="0">
                <a:solidFill>
                  <a:prstClr val="white"/>
                </a:solidFill>
                <a:latin typeface="Meiryo UI" panose="020B0604030504040204" pitchFamily="50" charset="-128"/>
                <a:ea typeface="Meiryo UI" panose="020B0604030504040204" pitchFamily="50" charset="-128"/>
              </a:rPr>
              <a:t>(</a:t>
            </a:r>
            <a:r>
              <a:rPr lang="ja-JP" altLang="en-US" sz="1509" b="1" dirty="0">
                <a:solidFill>
                  <a:prstClr val="white"/>
                </a:solidFill>
                <a:latin typeface="Meiryo UI" panose="020B0604030504040204" pitchFamily="50" charset="-128"/>
                <a:ea typeface="Meiryo UI" panose="020B0604030504040204" pitchFamily="50" charset="-128"/>
              </a:rPr>
              <a:t>ダンス</a:t>
            </a:r>
            <a:r>
              <a:rPr lang="en-US" altLang="ja-JP" sz="1509" b="1" dirty="0">
                <a:solidFill>
                  <a:prstClr val="white"/>
                </a:solidFill>
                <a:latin typeface="Meiryo UI" panose="020B0604030504040204" pitchFamily="50" charset="-128"/>
                <a:ea typeface="Meiryo UI" panose="020B0604030504040204" pitchFamily="50" charset="-128"/>
              </a:rPr>
              <a:t>)</a:t>
            </a:r>
            <a:r>
              <a:rPr lang="ja-JP" altLang="en-US" sz="1509" b="1" dirty="0">
                <a:solidFill>
                  <a:prstClr val="white"/>
                </a:solidFill>
                <a:latin typeface="Meiryo UI" panose="020B0604030504040204" pitchFamily="50" charset="-128"/>
                <a:ea typeface="Meiryo UI" panose="020B0604030504040204" pitchFamily="50" charset="-128"/>
              </a:rPr>
              <a:t>における休日の地域移行（拡充）</a:t>
            </a:r>
          </a:p>
        </p:txBody>
      </p:sp>
      <p:pic>
        <p:nvPicPr>
          <p:cNvPr id="41" name="図 40"/>
          <p:cNvPicPr>
            <a:picLocks noChangeAspect="1"/>
          </p:cNvPicPr>
          <p:nvPr/>
        </p:nvPicPr>
        <p:blipFill>
          <a:blip r:embed="rId8"/>
          <a:stretch>
            <a:fillRect/>
          </a:stretch>
        </p:blipFill>
        <p:spPr>
          <a:xfrm>
            <a:off x="8619002" y="2967241"/>
            <a:ext cx="1360090" cy="397000"/>
          </a:xfrm>
          <a:prstGeom prst="rect">
            <a:avLst/>
          </a:prstGeom>
        </p:spPr>
      </p:pic>
      <p:pic>
        <p:nvPicPr>
          <p:cNvPr id="43" name="図 42"/>
          <p:cNvPicPr>
            <a:picLocks noChangeAspect="1"/>
          </p:cNvPicPr>
          <p:nvPr/>
        </p:nvPicPr>
        <p:blipFill rotWithShape="1">
          <a:blip r:embed="rId9" cstate="print">
            <a:extLst>
              <a:ext uri="{28A0092B-C50C-407E-A947-70E740481C1C}">
                <a14:useLocalDpi xmlns:a14="http://schemas.microsoft.com/office/drawing/2010/main" val="0"/>
              </a:ext>
            </a:extLst>
          </a:blip>
          <a:srcRect t="-1"/>
          <a:stretch/>
        </p:blipFill>
        <p:spPr>
          <a:xfrm>
            <a:off x="5487139" y="2699780"/>
            <a:ext cx="1603378" cy="1093455"/>
          </a:xfrm>
          <a:prstGeom prst="rect">
            <a:avLst/>
          </a:prstGeom>
        </p:spPr>
      </p:pic>
      <p:sp>
        <p:nvSpPr>
          <p:cNvPr id="44" name="正方形/長方形 43"/>
          <p:cNvSpPr/>
          <p:nvPr/>
        </p:nvSpPr>
        <p:spPr>
          <a:xfrm>
            <a:off x="5672542" y="3443974"/>
            <a:ext cx="1287246" cy="344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r>
              <a:rPr lang="ja-JP" altLang="en-US" sz="1320" b="1" dirty="0">
                <a:solidFill>
                  <a:prstClr val="white"/>
                </a:solidFill>
                <a:latin typeface="Meiryo UI" panose="020B0604030504040204" pitchFamily="50" charset="-128"/>
                <a:ea typeface="Meiryo UI" panose="020B0604030504040204" pitchFamily="50" charset="-128"/>
              </a:rPr>
              <a:t>桜台中学校</a:t>
            </a:r>
          </a:p>
        </p:txBody>
      </p:sp>
      <p:sp>
        <p:nvSpPr>
          <p:cNvPr id="46" name="正方形/長方形 45"/>
          <p:cNvSpPr/>
          <p:nvPr/>
        </p:nvSpPr>
        <p:spPr>
          <a:xfrm>
            <a:off x="8619001" y="3391444"/>
            <a:ext cx="1507144" cy="499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defTabSz="431191"/>
            <a:r>
              <a:rPr lang="en-US" altLang="ja-JP" sz="882" dirty="0">
                <a:solidFill>
                  <a:prstClr val="black"/>
                </a:solidFill>
                <a:latin typeface="Meiryo UI" panose="020B0604030504040204" pitchFamily="50" charset="-128"/>
                <a:ea typeface="Meiryo UI" panose="020B0604030504040204" pitchFamily="50" charset="-128"/>
              </a:rPr>
              <a:t>H14</a:t>
            </a:r>
            <a:r>
              <a:rPr lang="ja-JP" altLang="en-US" sz="882" dirty="0">
                <a:solidFill>
                  <a:prstClr val="black"/>
                </a:solidFill>
                <a:latin typeface="Meiryo UI" panose="020B0604030504040204" pitchFamily="50" charset="-128"/>
                <a:ea typeface="Meiryo UI" panose="020B0604030504040204" pitchFamily="50" charset="-128"/>
              </a:rPr>
              <a:t>年設立</a:t>
            </a:r>
            <a:endParaRPr lang="en-US" altLang="ja-JP" sz="882" dirty="0">
              <a:solidFill>
                <a:prstClr val="black"/>
              </a:solidFill>
              <a:latin typeface="Meiryo UI" panose="020B0604030504040204" pitchFamily="50" charset="-128"/>
              <a:ea typeface="Meiryo UI" panose="020B0604030504040204" pitchFamily="50" charset="-128"/>
            </a:endParaRPr>
          </a:p>
          <a:p>
            <a:pPr defTabSz="431191"/>
            <a:r>
              <a:rPr lang="en-US" altLang="ja-JP" sz="882" dirty="0">
                <a:solidFill>
                  <a:prstClr val="black"/>
                </a:solidFill>
                <a:latin typeface="Meiryo UI" panose="020B0604030504040204" pitchFamily="50" charset="-128"/>
                <a:ea typeface="Meiryo UI" panose="020B0604030504040204" pitchFamily="50" charset="-128"/>
              </a:rPr>
              <a:t>H15.3.12NPO</a:t>
            </a:r>
            <a:r>
              <a:rPr lang="ja-JP" altLang="en-US" sz="882" dirty="0">
                <a:solidFill>
                  <a:prstClr val="black"/>
                </a:solidFill>
                <a:latin typeface="Meiryo UI" panose="020B0604030504040204" pitchFamily="50" charset="-128"/>
                <a:ea typeface="Meiryo UI" panose="020B0604030504040204" pitchFamily="50" charset="-128"/>
              </a:rPr>
              <a:t>法人格取得</a:t>
            </a:r>
            <a:endParaRPr lang="en-US" altLang="ja-JP" sz="882" dirty="0">
              <a:solidFill>
                <a:prstClr val="black"/>
              </a:solidFill>
              <a:latin typeface="Meiryo UI" panose="020B0604030504040204" pitchFamily="50" charset="-128"/>
              <a:ea typeface="Meiryo UI" panose="020B0604030504040204" pitchFamily="50" charset="-128"/>
            </a:endParaRPr>
          </a:p>
          <a:p>
            <a:pPr defTabSz="431191"/>
            <a:r>
              <a:rPr lang="ja-JP" altLang="en-US" sz="882" dirty="0">
                <a:solidFill>
                  <a:prstClr val="black"/>
                </a:solidFill>
                <a:latin typeface="Meiryo UI" panose="020B0604030504040204" pitchFamily="50" charset="-128"/>
                <a:ea typeface="Meiryo UI" panose="020B0604030504040204" pitchFamily="50" charset="-128"/>
              </a:rPr>
              <a:t>理事長 河内 賢一</a:t>
            </a:r>
          </a:p>
        </p:txBody>
      </p:sp>
      <p:sp>
        <p:nvSpPr>
          <p:cNvPr id="47" name="正方形/長方形 46"/>
          <p:cNvSpPr/>
          <p:nvPr/>
        </p:nvSpPr>
        <p:spPr>
          <a:xfrm>
            <a:off x="6226390" y="3753778"/>
            <a:ext cx="950901" cy="228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431191"/>
            <a:r>
              <a:rPr lang="en-US" altLang="ja-JP" sz="882" b="1" dirty="0">
                <a:solidFill>
                  <a:prstClr val="black"/>
                </a:solidFill>
                <a:latin typeface="Meiryo UI" panose="020B0604030504040204" pitchFamily="50" charset="-128"/>
                <a:ea typeface="Meiryo UI" panose="020B0604030504040204" pitchFamily="50" charset="-128"/>
              </a:rPr>
              <a:t>S54.9.26</a:t>
            </a:r>
            <a:r>
              <a:rPr lang="ja-JP" altLang="en-US" sz="882" b="1" dirty="0">
                <a:solidFill>
                  <a:prstClr val="black"/>
                </a:solidFill>
                <a:latin typeface="Meiryo UI" panose="020B0604030504040204" pitchFamily="50" charset="-128"/>
                <a:ea typeface="Meiryo UI" panose="020B0604030504040204" pitchFamily="50" charset="-128"/>
              </a:rPr>
              <a:t>創立</a:t>
            </a:r>
          </a:p>
        </p:txBody>
      </p:sp>
      <p:sp>
        <p:nvSpPr>
          <p:cNvPr id="4" name="正方形/長方形 3"/>
          <p:cNvSpPr/>
          <p:nvPr/>
        </p:nvSpPr>
        <p:spPr>
          <a:xfrm>
            <a:off x="5407253" y="1590576"/>
            <a:ext cx="4692714" cy="460787"/>
          </a:xfrm>
          <a:prstGeom prst="rect">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defTabSz="308001"/>
            <a:r>
              <a:rPr lang="ja-JP" altLang="en-US" sz="1764" b="1" dirty="0">
                <a:solidFill>
                  <a:prstClr val="white"/>
                </a:solidFill>
                <a:latin typeface="Meiryo UI" panose="020B0604030504040204" pitchFamily="50" charset="-128"/>
                <a:ea typeface="Meiryo UI" panose="020B0604030504040204" pitchFamily="50" charset="-128"/>
              </a:rPr>
              <a:t>令和</a:t>
            </a:r>
            <a:r>
              <a:rPr lang="en-US" altLang="ja-JP" sz="1764" b="1" dirty="0">
                <a:solidFill>
                  <a:prstClr val="white"/>
                </a:solidFill>
                <a:latin typeface="Meiryo UI" panose="020B0604030504040204" pitchFamily="50" charset="-128"/>
                <a:ea typeface="Meiryo UI" panose="020B0604030504040204" pitchFamily="50" charset="-128"/>
              </a:rPr>
              <a:t>6</a:t>
            </a:r>
            <a:r>
              <a:rPr lang="ja-JP" altLang="en-US" sz="1764" b="1" dirty="0">
                <a:solidFill>
                  <a:prstClr val="white"/>
                </a:solidFill>
                <a:latin typeface="Meiryo UI" panose="020B0604030504040204" pitchFamily="50" charset="-128"/>
                <a:ea typeface="Meiryo UI" panose="020B0604030504040204" pitchFamily="50" charset="-128"/>
              </a:rPr>
              <a:t>年度取組概要</a:t>
            </a:r>
            <a:endParaRPr lang="en-US" altLang="ja-JP" sz="1764" b="1" dirty="0">
              <a:solidFill>
                <a:prstClr val="white"/>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AAD4F9D1-00FE-236D-D292-95F306F04334}"/>
              </a:ext>
            </a:extLst>
          </p:cNvPr>
          <p:cNvSpPr/>
          <p:nvPr/>
        </p:nvSpPr>
        <p:spPr>
          <a:xfrm>
            <a:off x="620654" y="1591280"/>
            <a:ext cx="2183500" cy="460083"/>
          </a:xfrm>
          <a:prstGeom prst="rect">
            <a:avLst/>
          </a:prstGeom>
          <a:solidFill>
            <a:srgbClr val="1B2A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31191"/>
            <a:r>
              <a:rPr lang="ja-JP" altLang="en-US" sz="1764" b="1" dirty="0">
                <a:solidFill>
                  <a:prstClr val="white"/>
                </a:solidFill>
                <a:latin typeface="Meiryo UI" panose="020B0604030504040204" pitchFamily="50" charset="-128"/>
                <a:ea typeface="Meiryo UI" panose="020B0604030504040204" pitchFamily="50" charset="-128"/>
              </a:rPr>
              <a:t>課題 ①</a:t>
            </a:r>
          </a:p>
        </p:txBody>
      </p:sp>
      <p:sp>
        <p:nvSpPr>
          <p:cNvPr id="39" name="正方形/長方形 38">
            <a:extLst>
              <a:ext uri="{FF2B5EF4-FFF2-40B4-BE49-F238E27FC236}">
                <a16:creationId xmlns:a16="http://schemas.microsoft.com/office/drawing/2014/main" id="{6355562A-825D-463F-A760-EB0619162B41}"/>
              </a:ext>
            </a:extLst>
          </p:cNvPr>
          <p:cNvSpPr/>
          <p:nvPr/>
        </p:nvSpPr>
        <p:spPr>
          <a:xfrm>
            <a:off x="2826225" y="1591280"/>
            <a:ext cx="2183500" cy="460083"/>
          </a:xfrm>
          <a:prstGeom prst="rect">
            <a:avLst/>
          </a:prstGeom>
          <a:solidFill>
            <a:srgbClr val="1B2A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31191"/>
            <a:r>
              <a:rPr lang="ja-JP" altLang="en-US" sz="1764" b="1" dirty="0">
                <a:solidFill>
                  <a:prstClr val="white"/>
                </a:solidFill>
                <a:latin typeface="Meiryo UI" panose="020B0604030504040204" pitchFamily="50" charset="-128"/>
                <a:ea typeface="Meiryo UI" panose="020B0604030504040204" pitchFamily="50" charset="-128"/>
              </a:rPr>
              <a:t>課題 ②</a:t>
            </a:r>
          </a:p>
        </p:txBody>
      </p:sp>
      <p:sp>
        <p:nvSpPr>
          <p:cNvPr id="9" name="正方形/長方形 8"/>
          <p:cNvSpPr/>
          <p:nvPr/>
        </p:nvSpPr>
        <p:spPr>
          <a:xfrm>
            <a:off x="620655" y="4216247"/>
            <a:ext cx="4389071" cy="46722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r>
              <a:rPr lang="ja-JP" altLang="en-US" sz="1697" b="1" dirty="0">
                <a:solidFill>
                  <a:prstClr val="white"/>
                </a:solidFill>
                <a:latin typeface="Meiryo UI" panose="020B0604030504040204" pitchFamily="50" charset="-128"/>
                <a:ea typeface="Meiryo UI" panose="020B0604030504040204" pitchFamily="50" charset="-128"/>
              </a:rPr>
              <a:t>令和５年度実証事業の課題</a:t>
            </a:r>
          </a:p>
        </p:txBody>
      </p:sp>
      <p:sp>
        <p:nvSpPr>
          <p:cNvPr id="20" name="二等辺三角形 19">
            <a:extLst>
              <a:ext uri="{FF2B5EF4-FFF2-40B4-BE49-F238E27FC236}">
                <a16:creationId xmlns:a16="http://schemas.microsoft.com/office/drawing/2014/main" id="{55A640CA-3CBF-472D-A949-118E163B950A}"/>
              </a:ext>
            </a:extLst>
          </p:cNvPr>
          <p:cNvSpPr/>
          <p:nvPr/>
        </p:nvSpPr>
        <p:spPr>
          <a:xfrm rot="5400000">
            <a:off x="3941996" y="4071903"/>
            <a:ext cx="2501100" cy="238200"/>
          </a:xfrm>
          <a:prstGeom prst="triangle">
            <a:avLst/>
          </a:prstGeom>
          <a:solidFill>
            <a:srgbClr val="1B2A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endParaRPr lang="ja-JP" altLang="en-US" sz="1985">
              <a:solidFill>
                <a:prstClr val="white"/>
              </a:solidFill>
              <a:latin typeface="Calibri" panose="020F0502020204030204"/>
              <a:ea typeface="游ゴシック" panose="020B0400000000000000" pitchFamily="50" charset="-128"/>
            </a:endParaRPr>
          </a:p>
        </p:txBody>
      </p:sp>
      <p:pic>
        <p:nvPicPr>
          <p:cNvPr id="29" name="図 2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84642" y="4921334"/>
            <a:ext cx="794432" cy="1049402"/>
          </a:xfrm>
          <a:prstGeom prst="rect">
            <a:avLst/>
          </a:prstGeom>
          <a:noFill/>
          <a:extLst>
            <a:ext uri="{909E8E84-426E-40DD-AFC4-6F175D3DCCD1}">
              <a14:hiddenFill xmlns:a14="http://schemas.microsoft.com/office/drawing/2010/main">
                <a:solidFill>
                  <a:srgbClr val="FFFFFF"/>
                </a:solidFill>
              </a14:hiddenFill>
            </a:ext>
          </a:extLst>
        </p:spPr>
      </p:pic>
      <p:sp>
        <p:nvSpPr>
          <p:cNvPr id="31" name="左右矢印 30"/>
          <p:cNvSpPr/>
          <p:nvPr/>
        </p:nvSpPr>
        <p:spPr>
          <a:xfrm>
            <a:off x="6737668" y="4893800"/>
            <a:ext cx="2106983" cy="625411"/>
          </a:xfrm>
          <a:prstGeom prst="leftRightArrow">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r>
              <a:rPr lang="ja-JP" altLang="en-US" sz="1131" b="1" dirty="0">
                <a:solidFill>
                  <a:prstClr val="white"/>
                </a:solidFill>
                <a:latin typeface="Meiryo UI" panose="020B0604030504040204" pitchFamily="50" charset="-128"/>
                <a:ea typeface="Meiryo UI" panose="020B0604030504040204" pitchFamily="50" charset="-128"/>
              </a:rPr>
              <a:t>情報共有を密に</a:t>
            </a:r>
          </a:p>
        </p:txBody>
      </p:sp>
      <p:sp>
        <p:nvSpPr>
          <p:cNvPr id="32" name="フローチャート: 複数書類 31"/>
          <p:cNvSpPr/>
          <p:nvPr/>
        </p:nvSpPr>
        <p:spPr>
          <a:xfrm>
            <a:off x="6758376" y="5638497"/>
            <a:ext cx="2149972" cy="1208308"/>
          </a:xfrm>
          <a:prstGeom prst="flowChartMulti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31191"/>
            <a:r>
              <a:rPr lang="ja-JP" altLang="en-US" sz="943" b="1" dirty="0">
                <a:solidFill>
                  <a:prstClr val="black"/>
                </a:solidFill>
                <a:latin typeface="Meiryo UI" panose="020B0604030504040204" pitchFamily="50" charset="-128"/>
                <a:ea typeface="Meiryo UI" panose="020B0604030504040204" pitchFamily="50" charset="-128"/>
              </a:rPr>
              <a:t>・指導方針の打合せ</a:t>
            </a:r>
            <a:endParaRPr lang="en-US" altLang="ja-JP" sz="943" b="1" dirty="0">
              <a:solidFill>
                <a:prstClr val="black"/>
              </a:solidFill>
              <a:latin typeface="Meiryo UI" panose="020B0604030504040204" pitchFamily="50" charset="-128"/>
              <a:ea typeface="Meiryo UI" panose="020B0604030504040204" pitchFamily="50" charset="-128"/>
            </a:endParaRPr>
          </a:p>
          <a:p>
            <a:pPr defTabSz="431191"/>
            <a:r>
              <a:rPr lang="ja-JP" altLang="en-US" sz="943" b="1" dirty="0">
                <a:solidFill>
                  <a:prstClr val="black"/>
                </a:solidFill>
                <a:latin typeface="Meiryo UI" panose="020B0604030504040204" pitchFamily="50" charset="-128"/>
                <a:ea typeface="Meiryo UI" panose="020B0604030504040204" pitchFamily="50" charset="-128"/>
              </a:rPr>
              <a:t>・平日と休日のバトンタッチ</a:t>
            </a:r>
            <a:endParaRPr lang="en-US" altLang="ja-JP" sz="943" b="1" dirty="0">
              <a:solidFill>
                <a:prstClr val="black"/>
              </a:solidFill>
              <a:latin typeface="Meiryo UI" panose="020B0604030504040204" pitchFamily="50" charset="-128"/>
              <a:ea typeface="Meiryo UI" panose="020B0604030504040204" pitchFamily="50" charset="-128"/>
            </a:endParaRPr>
          </a:p>
          <a:p>
            <a:pPr defTabSz="431191"/>
            <a:r>
              <a:rPr lang="ja-JP" altLang="en-US" sz="943" b="1" dirty="0">
                <a:solidFill>
                  <a:prstClr val="black"/>
                </a:solidFill>
                <a:latin typeface="Meiryo UI" panose="020B0604030504040204" pitchFamily="50" charset="-128"/>
                <a:ea typeface="Meiryo UI" panose="020B0604030504040204" pitchFamily="50" charset="-128"/>
              </a:rPr>
              <a:t>・トラブルの未然防止</a:t>
            </a:r>
            <a:endParaRPr lang="en-US" altLang="ja-JP" sz="943" b="1" dirty="0">
              <a:solidFill>
                <a:prstClr val="black"/>
              </a:solidFill>
              <a:latin typeface="Meiryo UI" panose="020B0604030504040204" pitchFamily="50" charset="-128"/>
              <a:ea typeface="Meiryo UI" panose="020B0604030504040204" pitchFamily="50" charset="-128"/>
            </a:endParaRPr>
          </a:p>
          <a:p>
            <a:pPr defTabSz="431191"/>
            <a:r>
              <a:rPr lang="ja-JP" altLang="en-US" sz="943" b="1" dirty="0">
                <a:solidFill>
                  <a:prstClr val="black"/>
                </a:solidFill>
                <a:latin typeface="Meiryo UI" panose="020B0604030504040204" pitchFamily="50" charset="-128"/>
                <a:ea typeface="Meiryo UI" panose="020B0604030504040204" pitchFamily="50" charset="-128"/>
              </a:rPr>
              <a:t>・トラブル対応の伝授  </a:t>
            </a:r>
            <a:r>
              <a:rPr lang="en-US" altLang="ja-JP" sz="943" b="1" dirty="0" err="1">
                <a:solidFill>
                  <a:prstClr val="black"/>
                </a:solidFill>
                <a:latin typeface="Meiryo UI" panose="020B0604030504040204" pitchFamily="50" charset="-128"/>
                <a:ea typeface="Meiryo UI" panose="020B0604030504040204" pitchFamily="50" charset="-128"/>
              </a:rPr>
              <a:t>etc</a:t>
            </a:r>
            <a:endParaRPr lang="ja-JP" altLang="en-US" sz="943" b="1" dirty="0">
              <a:solidFill>
                <a:prstClr val="black"/>
              </a:solidFill>
              <a:latin typeface="Meiryo UI" panose="020B0604030504040204" pitchFamily="50" charset="-128"/>
              <a:ea typeface="Meiryo UI" panose="020B0604030504040204" pitchFamily="50" charset="-128"/>
            </a:endParaRPr>
          </a:p>
        </p:txBody>
      </p:sp>
      <p:sp>
        <p:nvSpPr>
          <p:cNvPr id="33" name="正方形/長方形 32"/>
          <p:cNvSpPr/>
          <p:nvPr/>
        </p:nvSpPr>
        <p:spPr>
          <a:xfrm>
            <a:off x="8998243" y="6074379"/>
            <a:ext cx="1153639" cy="772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r>
              <a:rPr lang="ja-JP" altLang="en-US" sz="1131" b="1" dirty="0">
                <a:solidFill>
                  <a:prstClr val="black"/>
                </a:solidFill>
                <a:latin typeface="Meiryo UI" panose="020B0604030504040204" pitchFamily="50" charset="-128"/>
                <a:ea typeface="Meiryo UI" panose="020B0604030504040204" pitchFamily="50" charset="-128"/>
              </a:rPr>
              <a:t>指導者</a:t>
            </a:r>
            <a:endParaRPr lang="en-US" altLang="ja-JP" sz="1131" b="1" dirty="0">
              <a:solidFill>
                <a:prstClr val="black"/>
              </a:solidFill>
              <a:latin typeface="Meiryo UI" panose="020B0604030504040204" pitchFamily="50" charset="-128"/>
              <a:ea typeface="Meiryo UI" panose="020B0604030504040204" pitchFamily="50" charset="-128"/>
            </a:endParaRPr>
          </a:p>
          <a:p>
            <a:pPr algn="ctr" defTabSz="431191"/>
            <a:r>
              <a:rPr lang="en-US" altLang="ja-JP" sz="1131" b="1" dirty="0">
                <a:solidFill>
                  <a:prstClr val="black"/>
                </a:solidFill>
                <a:latin typeface="Meiryo UI" panose="020B0604030504040204" pitchFamily="50" charset="-128"/>
                <a:ea typeface="Meiryo UI" panose="020B0604030504040204" pitchFamily="50" charset="-128"/>
              </a:rPr>
              <a:t>FC</a:t>
            </a:r>
            <a:r>
              <a:rPr lang="ja-JP" altLang="en-US" sz="1131" b="1" dirty="0">
                <a:solidFill>
                  <a:prstClr val="black"/>
                </a:solidFill>
                <a:latin typeface="Meiryo UI" panose="020B0604030504040204" pitchFamily="50" charset="-128"/>
                <a:ea typeface="Meiryo UI" panose="020B0604030504040204" pitchFamily="50" charset="-128"/>
              </a:rPr>
              <a:t>岸和田</a:t>
            </a:r>
          </a:p>
        </p:txBody>
      </p:sp>
      <p:sp>
        <p:nvSpPr>
          <p:cNvPr id="34" name="正方形/長方形 33"/>
          <p:cNvSpPr/>
          <p:nvPr/>
        </p:nvSpPr>
        <p:spPr>
          <a:xfrm>
            <a:off x="5329005" y="6074379"/>
            <a:ext cx="1250068" cy="772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r>
              <a:rPr lang="ja-JP" altLang="en-US" sz="1131" b="1" dirty="0">
                <a:solidFill>
                  <a:prstClr val="black"/>
                </a:solidFill>
                <a:latin typeface="Meiryo UI" panose="020B0604030504040204" pitchFamily="50" charset="-128"/>
                <a:ea typeface="Meiryo UI" panose="020B0604030504040204" pitchFamily="50" charset="-128"/>
              </a:rPr>
              <a:t>部活動顧問の</a:t>
            </a:r>
            <a:endParaRPr lang="en-US" altLang="ja-JP" sz="1131" b="1" dirty="0">
              <a:solidFill>
                <a:prstClr val="black"/>
              </a:solidFill>
              <a:latin typeface="Meiryo UI" panose="020B0604030504040204" pitchFamily="50" charset="-128"/>
              <a:ea typeface="Meiryo UI" panose="020B0604030504040204" pitchFamily="50" charset="-128"/>
            </a:endParaRPr>
          </a:p>
          <a:p>
            <a:pPr algn="ctr" defTabSz="431191"/>
            <a:r>
              <a:rPr lang="ja-JP" altLang="en-US" sz="1131" b="1" dirty="0">
                <a:solidFill>
                  <a:prstClr val="black"/>
                </a:solidFill>
                <a:latin typeface="Meiryo UI" panose="020B0604030504040204" pitchFamily="50" charset="-128"/>
                <a:ea typeface="Meiryo UI" panose="020B0604030504040204" pitchFamily="50" charset="-128"/>
              </a:rPr>
              <a:t>先生</a:t>
            </a:r>
          </a:p>
        </p:txBody>
      </p:sp>
      <p:sp>
        <p:nvSpPr>
          <p:cNvPr id="40" name="正方形/長方形 39"/>
          <p:cNvSpPr/>
          <p:nvPr/>
        </p:nvSpPr>
        <p:spPr>
          <a:xfrm>
            <a:off x="5624830" y="4277680"/>
            <a:ext cx="4287600" cy="4204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191"/>
            <a:r>
              <a:rPr lang="ja-JP" altLang="en-US" sz="1509" b="1" dirty="0">
                <a:solidFill>
                  <a:prstClr val="white"/>
                </a:solidFill>
                <a:latin typeface="Meiryo UI" panose="020B0604030504040204" pitchFamily="50" charset="-128"/>
                <a:ea typeface="Meiryo UI" panose="020B0604030504040204" pitchFamily="50" charset="-128"/>
              </a:rPr>
              <a:t>地域クラブ活動関係者間の情報共有を図る</a:t>
            </a:r>
          </a:p>
        </p:txBody>
      </p:sp>
      <p:pic>
        <p:nvPicPr>
          <p:cNvPr id="5126" name="Picture 6" descr="体育の先生・教師のイラスト（男性）">
            <a:extLst>
              <a:ext uri="{FF2B5EF4-FFF2-40B4-BE49-F238E27FC236}">
                <a16:creationId xmlns:a16="http://schemas.microsoft.com/office/drawing/2014/main" id="{3EEEC456-A599-4715-A2F0-971C2C97B8C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63769" y="4832798"/>
            <a:ext cx="822584" cy="1468900"/>
          </a:xfrm>
          <a:prstGeom prst="rect">
            <a:avLst/>
          </a:prstGeom>
          <a:noFill/>
          <a:extLst>
            <a:ext uri="{909E8E84-426E-40DD-AFC4-6F175D3DCCD1}">
              <a14:hiddenFill xmlns:a14="http://schemas.microsoft.com/office/drawing/2010/main">
                <a:solidFill>
                  <a:srgbClr val="FFFFFF"/>
                </a:solidFill>
              </a14:hiddenFill>
            </a:ext>
          </a:extLst>
        </p:spPr>
      </p:pic>
      <p:sp>
        <p:nvSpPr>
          <p:cNvPr id="45" name="テキスト ボックス 44">
            <a:extLst>
              <a:ext uri="{FF2B5EF4-FFF2-40B4-BE49-F238E27FC236}">
                <a16:creationId xmlns:a16="http://schemas.microsoft.com/office/drawing/2014/main" id="{8C8682CB-DDA8-447C-9434-6E7EDCC9B099}"/>
              </a:ext>
            </a:extLst>
          </p:cNvPr>
          <p:cNvSpPr txBox="1"/>
          <p:nvPr/>
        </p:nvSpPr>
        <p:spPr>
          <a:xfrm>
            <a:off x="6223000" y="7059678"/>
            <a:ext cx="4068743" cy="228076"/>
          </a:xfrm>
          <a:prstGeom prst="rect">
            <a:avLst/>
          </a:prstGeom>
          <a:noFill/>
        </p:spPr>
        <p:txBody>
          <a:bodyPr wrap="none" rtlCol="0">
            <a:spAutoFit/>
          </a:bodyPr>
          <a:lstStyle/>
          <a:p>
            <a:pPr defTabSz="504200"/>
            <a:r>
              <a:rPr lang="en-US" altLang="ja-JP" sz="882" dirty="0">
                <a:solidFill>
                  <a:prstClr val="black"/>
                </a:solidFill>
                <a:latin typeface="Meiryo UI" panose="020B0604030504040204" pitchFamily="50" charset="-128"/>
                <a:ea typeface="Meiryo UI" panose="020B0604030504040204" pitchFamily="50" charset="-128"/>
              </a:rPr>
              <a:t>※</a:t>
            </a:r>
            <a:r>
              <a:rPr lang="ja-JP" altLang="en-US" sz="882" dirty="0">
                <a:solidFill>
                  <a:prstClr val="black"/>
                </a:solidFill>
                <a:latin typeface="Meiryo UI" panose="020B0604030504040204" pitchFamily="50" charset="-128"/>
                <a:ea typeface="Meiryo UI" panose="020B0604030504040204" pitchFamily="50" charset="-128"/>
              </a:rPr>
              <a:t>令和５年度末時点で作成したものであり、今後、内容が変更される場合があります。</a:t>
            </a:r>
          </a:p>
        </p:txBody>
      </p:sp>
      <p:pic>
        <p:nvPicPr>
          <p:cNvPr id="22" name="図 21">
            <a:extLst>
              <a:ext uri="{FF2B5EF4-FFF2-40B4-BE49-F238E27FC236}">
                <a16:creationId xmlns:a16="http://schemas.microsoft.com/office/drawing/2014/main" id="{3DF1A2FB-D297-4CE1-B99E-98DAEF1FDDA4}"/>
              </a:ext>
            </a:extLst>
          </p:cNvPr>
          <p:cNvPicPr>
            <a:picLocks noChangeAspect="1"/>
          </p:cNvPicPr>
          <p:nvPr/>
        </p:nvPicPr>
        <p:blipFill>
          <a:blip r:embed="rId12"/>
          <a:stretch>
            <a:fillRect/>
          </a:stretch>
        </p:blipFill>
        <p:spPr>
          <a:xfrm>
            <a:off x="7276794" y="2839582"/>
            <a:ext cx="1111600" cy="8337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吹き出し: 角を丸めた四角形 11">
            <a:extLst>
              <a:ext uri="{FF2B5EF4-FFF2-40B4-BE49-F238E27FC236}">
                <a16:creationId xmlns:a16="http://schemas.microsoft.com/office/drawing/2014/main" id="{032AF435-65B4-4844-89FC-5F22F3E3757F}"/>
              </a:ext>
            </a:extLst>
          </p:cNvPr>
          <p:cNvSpPr/>
          <p:nvPr/>
        </p:nvSpPr>
        <p:spPr>
          <a:xfrm>
            <a:off x="1712405" y="4721333"/>
            <a:ext cx="864612" cy="545905"/>
          </a:xfrm>
          <a:prstGeom prst="wedgeRoundRectCallout">
            <a:avLst>
              <a:gd name="adj1" fmla="val -28608"/>
              <a:gd name="adj2" fmla="val 6988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04200"/>
            <a:r>
              <a:rPr lang="ja-JP" altLang="en-US" sz="772" b="1" dirty="0">
                <a:solidFill>
                  <a:prstClr val="black"/>
                </a:solidFill>
                <a:latin typeface="Meiryo UI" panose="020B0604030504040204" pitchFamily="50" charset="-128"/>
                <a:ea typeface="Meiryo UI" panose="020B0604030504040204" pitchFamily="50" charset="-128"/>
              </a:rPr>
              <a:t>任せられない！</a:t>
            </a:r>
            <a:endParaRPr lang="en-US" altLang="ja-JP" sz="772" b="1" dirty="0">
              <a:solidFill>
                <a:prstClr val="black"/>
              </a:solidFill>
              <a:latin typeface="Meiryo UI" panose="020B0604030504040204" pitchFamily="50" charset="-128"/>
              <a:ea typeface="Meiryo UI" panose="020B0604030504040204" pitchFamily="50" charset="-128"/>
            </a:endParaRPr>
          </a:p>
          <a:p>
            <a:pPr algn="ctr" defTabSz="504200"/>
            <a:r>
              <a:rPr lang="ja-JP" altLang="en-US" sz="772" b="1" dirty="0">
                <a:solidFill>
                  <a:prstClr val="black"/>
                </a:solidFill>
                <a:latin typeface="Meiryo UI" panose="020B0604030504040204" pitchFamily="50" charset="-128"/>
                <a:ea typeface="Meiryo UI" panose="020B0604030504040204" pitchFamily="50" charset="-128"/>
              </a:rPr>
              <a:t>フェードアウト</a:t>
            </a:r>
            <a:endParaRPr lang="en-US" altLang="ja-JP" sz="772" b="1" dirty="0">
              <a:solidFill>
                <a:prstClr val="black"/>
              </a:solidFill>
              <a:latin typeface="Meiryo UI" panose="020B0604030504040204" pitchFamily="50" charset="-128"/>
              <a:ea typeface="Meiryo UI" panose="020B0604030504040204" pitchFamily="50" charset="-128"/>
            </a:endParaRPr>
          </a:p>
          <a:p>
            <a:pPr algn="ctr" defTabSz="504200"/>
            <a:r>
              <a:rPr lang="ja-JP" altLang="en-US" sz="772" b="1" dirty="0">
                <a:solidFill>
                  <a:prstClr val="black"/>
                </a:solidFill>
                <a:latin typeface="Meiryo UI" panose="020B0604030504040204" pitchFamily="50" charset="-128"/>
                <a:ea typeface="Meiryo UI" panose="020B0604030504040204" pitchFamily="50" charset="-128"/>
              </a:rPr>
              <a:t>できない！</a:t>
            </a:r>
          </a:p>
        </p:txBody>
      </p:sp>
      <p:sp>
        <p:nvSpPr>
          <p:cNvPr id="49" name="スライド番号プレースホルダー 6">
            <a:extLst>
              <a:ext uri="{FF2B5EF4-FFF2-40B4-BE49-F238E27FC236}">
                <a16:creationId xmlns:a16="http://schemas.microsoft.com/office/drawing/2014/main" id="{459C4697-EC1C-4546-87E9-FB500D6836AF}"/>
              </a:ext>
            </a:extLst>
          </p:cNvPr>
          <p:cNvSpPr>
            <a:spLocks noGrp="1"/>
          </p:cNvSpPr>
          <p:nvPr>
            <p:ph type="sldNum" sz="quarter" idx="12"/>
          </p:nvPr>
        </p:nvSpPr>
        <p:spPr>
          <a:xfrm>
            <a:off x="9960251" y="7203716"/>
            <a:ext cx="377027" cy="276999"/>
          </a:xfrm>
        </p:spPr>
        <p:txBody>
          <a:bodyPr wrap="none">
            <a:spAutoFit/>
          </a:bodyPr>
          <a:lstStyle/>
          <a:p>
            <a:r>
              <a:rPr kumimoji="1" lang="en-US" altLang="ja-JP" sz="1200" dirty="0">
                <a:solidFill>
                  <a:schemeClr val="tx1"/>
                </a:solidFill>
                <a:latin typeface="Meiryo UI" panose="020B0604030504040204" pitchFamily="50" charset="-128"/>
                <a:ea typeface="Meiryo UI" panose="020B0604030504040204" pitchFamily="50" charset="-128"/>
              </a:rPr>
              <a:t>24</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40124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テキスト ボックス 62">
            <a:extLst>
              <a:ext uri="{FF2B5EF4-FFF2-40B4-BE49-F238E27FC236}">
                <a16:creationId xmlns:a16="http://schemas.microsoft.com/office/drawing/2014/main" id="{287212B0-0183-447D-8C7E-79614A77EC0A}"/>
              </a:ext>
            </a:extLst>
          </p:cNvPr>
          <p:cNvSpPr txBox="1"/>
          <p:nvPr/>
        </p:nvSpPr>
        <p:spPr>
          <a:xfrm>
            <a:off x="5175579" y="4683369"/>
            <a:ext cx="751360" cy="285441"/>
          </a:xfrm>
          <a:prstGeom prst="rect">
            <a:avLst/>
          </a:prstGeom>
          <a:noFill/>
        </p:spPr>
        <p:txBody>
          <a:bodyPr wrap="square">
            <a:spAutoFit/>
          </a:bodyPr>
          <a:lstStyle/>
          <a:p>
            <a:pPr algn="just" defTabSz="476410" eaLnBrk="0" fontAlgn="base" hangingPunct="0">
              <a:lnSpc>
                <a:spcPts val="1535"/>
              </a:lnSpc>
              <a:spcBef>
                <a:spcPct val="0"/>
              </a:spcBef>
              <a:spcAft>
                <a:spcPct val="0"/>
              </a:spcAft>
              <a:defRPr/>
            </a:pPr>
            <a:r>
              <a:rPr lang="ja-JP" altLang="ja-JP" sz="1917" b="1" kern="100" dirty="0">
                <a:solidFill>
                  <a:prstClr val="white"/>
                </a:solidFill>
                <a:latin typeface="Meiryo UI" panose="020B0604030504040204" pitchFamily="50" charset="-128"/>
                <a:ea typeface="Meiryo UI" panose="020B0604030504040204" pitchFamily="50" charset="-128"/>
                <a:cs typeface="Times New Roman" panose="02020603050405020304" pitchFamily="18" charset="0"/>
              </a:rPr>
              <a:t>課題</a:t>
            </a:r>
            <a:endParaRPr lang="ja-JP" altLang="ja-JP" sz="1917" kern="100" dirty="0">
              <a:solidFill>
                <a:prstClr val="white"/>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プレースホルダー 1">
            <a:extLst>
              <a:ext uri="{FF2B5EF4-FFF2-40B4-BE49-F238E27FC236}">
                <a16:creationId xmlns:a16="http://schemas.microsoft.com/office/drawing/2014/main" id="{3EB41EF4-762C-3199-EC24-F999961A51BA}"/>
              </a:ext>
            </a:extLst>
          </p:cNvPr>
          <p:cNvSpPr txBox="1">
            <a:spLocks/>
          </p:cNvSpPr>
          <p:nvPr/>
        </p:nvSpPr>
        <p:spPr>
          <a:xfrm>
            <a:off x="0" y="37073"/>
            <a:ext cx="7251700" cy="391551"/>
          </a:xfrm>
          <a:prstGeom prst="rect">
            <a:avLst/>
          </a:prstGeom>
          <a:solidFill>
            <a:srgbClr val="FF9900"/>
          </a:solidFill>
          <a:ln>
            <a:solidFill>
              <a:srgbClr val="FF9900"/>
            </a:solidFill>
          </a:ln>
        </p:spPr>
        <p:txBody>
          <a:bodyPr wrap="square" lIns="0" tIns="0" rIns="0" bIns="0" anchor="ctr" anchorCtr="0"/>
          <a:lstStyle>
            <a:lvl1pPr marL="0" indent="0" algn="l" defTabSz="1007943" rtl="0" eaLnBrk="1" latinLnBrk="0" hangingPunct="1">
              <a:lnSpc>
                <a:spcPct val="100000"/>
              </a:lnSpc>
              <a:spcBef>
                <a:spcPts val="0"/>
              </a:spcBef>
              <a:buFont typeface="Arial" panose="020B0604020202020204" pitchFamily="34" charset="0"/>
              <a:buNone/>
              <a:defRPr kumimoji="1" lang="ja-JP" altLang="en-US" sz="2400" b="1" kern="1200" baseline="0" smtClean="0">
                <a:solidFill>
                  <a:srgbClr val="F46D0F"/>
                </a:solidFill>
                <a:latin typeface="Meiryo UI" panose="020B0604030504040204" pitchFamily="50" charset="-128"/>
                <a:ea typeface="Meiryo UI" panose="020B0604030504040204" pitchFamily="50" charset="-128"/>
                <a:cs typeface="+mn-cs"/>
              </a:defRPr>
            </a:lvl1pPr>
            <a:lvl2pPr marL="457200" indent="0" algn="l" defTabSz="1007943" rtl="0" eaLnBrk="1" latinLnBrk="0" hangingPunct="1">
              <a:lnSpc>
                <a:spcPct val="90000"/>
              </a:lnSpc>
              <a:spcBef>
                <a:spcPts val="551"/>
              </a:spcBef>
              <a:buFont typeface="Arial" panose="020B0604020202020204" pitchFamily="34" charset="0"/>
              <a:buNone/>
              <a:defRPr kumimoji="1" lang="ja-JP" altLang="en-US" sz="2400" kern="1200" smtClean="0">
                <a:solidFill>
                  <a:schemeClr val="tx1"/>
                </a:solidFill>
                <a:latin typeface="Arial" panose="020B0604020202020204" pitchFamily="34" charset="0"/>
                <a:ea typeface="ＭＳ Ｐゴシック" panose="020B0600070205080204" pitchFamily="50" charset="-128"/>
                <a:cs typeface="+mn-cs"/>
              </a:defRPr>
            </a:lvl2pPr>
            <a:lvl3pPr marL="662414" indent="0" algn="l" defTabSz="1007943" rtl="0" eaLnBrk="1" latinLnBrk="0" hangingPunct="1">
              <a:lnSpc>
                <a:spcPct val="90000"/>
              </a:lnSpc>
              <a:spcBef>
                <a:spcPts val="551"/>
              </a:spcBef>
              <a:buFont typeface="Arial" panose="020B0604020202020204" pitchFamily="34" charset="0"/>
              <a:buNone/>
              <a:defRPr kumimoji="1" lang="ja-JP" altLang="en-US" sz="2400" kern="1200" smtClean="0">
                <a:solidFill>
                  <a:schemeClr val="tx1"/>
                </a:solidFill>
                <a:latin typeface="Arial" panose="020B0604020202020204" pitchFamily="34" charset="0"/>
                <a:ea typeface="ＭＳ Ｐゴシック" panose="020B0600070205080204" pitchFamily="50" charset="-128"/>
                <a:cs typeface="+mn-cs"/>
              </a:defRPr>
            </a:lvl3pPr>
            <a:lvl4pPr marL="1119614" indent="0" algn="l" defTabSz="1007943" rtl="0" eaLnBrk="1" latinLnBrk="0" hangingPunct="1">
              <a:lnSpc>
                <a:spcPct val="90000"/>
              </a:lnSpc>
              <a:spcBef>
                <a:spcPts val="551"/>
              </a:spcBef>
              <a:buFont typeface="Arial" panose="020B0604020202020204" pitchFamily="34" charset="0"/>
              <a:buNone/>
              <a:defRPr kumimoji="1" lang="ja-JP" altLang="en-US" sz="2400" kern="1200" smtClean="0">
                <a:solidFill>
                  <a:schemeClr val="tx1"/>
                </a:solidFill>
                <a:latin typeface="Arial" panose="020B0604020202020204" pitchFamily="34" charset="0"/>
                <a:ea typeface="ＭＳ Ｐゴシック" panose="020B0600070205080204" pitchFamily="50" charset="-128"/>
                <a:cs typeface="+mn-cs"/>
              </a:defRPr>
            </a:lvl4pPr>
            <a:lvl5pPr marL="1576814" indent="0" algn="l" defTabSz="1007943" rtl="0" eaLnBrk="1" latinLnBrk="0" hangingPunct="1">
              <a:lnSpc>
                <a:spcPct val="90000"/>
              </a:lnSpc>
              <a:spcBef>
                <a:spcPts val="551"/>
              </a:spcBef>
              <a:buFont typeface="Arial" panose="020B0604020202020204" pitchFamily="34" charset="0"/>
              <a:buNone/>
              <a:defRPr kumimoji="1" lang="ja-JP" altLang="en-US" sz="2400" kern="1200">
                <a:solidFill>
                  <a:schemeClr val="tx1"/>
                </a:solidFill>
                <a:latin typeface="Arial" panose="020B0604020202020204" pitchFamily="34" charset="0"/>
                <a:ea typeface="ＭＳ Ｐゴシック" panose="020B0600070205080204" pitchFamily="50" charset="-128"/>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defTabSz="1065288">
              <a:defRPr/>
            </a:pPr>
            <a:r>
              <a:rPr lang="ja-JP" altLang="en-US" sz="2350" dirty="0">
                <a:solidFill>
                  <a:prstClr val="white"/>
                </a:solidFill>
              </a:rPr>
              <a:t>運動部当たりの参加人数（中学生）</a:t>
            </a:r>
            <a:endParaRPr lang="en-US" altLang="ja-JP" sz="2350" dirty="0">
              <a:solidFill>
                <a:srgbClr val="FF00FF"/>
              </a:solidFill>
            </a:endParaRPr>
          </a:p>
        </p:txBody>
      </p:sp>
      <p:sp>
        <p:nvSpPr>
          <p:cNvPr id="10" name="テキスト ボックス 9">
            <a:extLst>
              <a:ext uri="{FF2B5EF4-FFF2-40B4-BE49-F238E27FC236}">
                <a16:creationId xmlns:a16="http://schemas.microsoft.com/office/drawing/2014/main" id="{A5B3B2D8-037C-4EB2-86A8-AAD3EA7C45D5}"/>
              </a:ext>
            </a:extLst>
          </p:cNvPr>
          <p:cNvSpPr txBox="1"/>
          <p:nvPr/>
        </p:nvSpPr>
        <p:spPr>
          <a:xfrm>
            <a:off x="3674438" y="7187223"/>
            <a:ext cx="7154523" cy="338554"/>
          </a:xfrm>
          <a:prstGeom prst="rect">
            <a:avLst/>
          </a:prstGeom>
          <a:noFill/>
        </p:spPr>
        <p:txBody>
          <a:bodyPr wrap="none" rtlCol="0">
            <a:spAutoFit/>
          </a:bodyPr>
          <a:lstStyle/>
          <a:p>
            <a:r>
              <a:rPr lang="ja-JP" altLang="en-US" sz="1600" dirty="0">
                <a:solidFill>
                  <a:schemeClr val="bg1">
                    <a:lumMod val="65000"/>
                  </a:schemeClr>
                </a:solidFill>
                <a:latin typeface="Meiryo UI" panose="020B0604030504040204" pitchFamily="50" charset="-128"/>
                <a:ea typeface="Meiryo UI" panose="020B0604030504040204" pitchFamily="50" charset="-128"/>
              </a:rPr>
              <a:t>地域スポーツ・文化芸術創造と部活動改革に関する実行会議（第</a:t>
            </a:r>
            <a:r>
              <a:rPr lang="en-US" altLang="ja-JP" sz="1600" dirty="0">
                <a:solidFill>
                  <a:schemeClr val="bg1">
                    <a:lumMod val="65000"/>
                  </a:schemeClr>
                </a:solidFill>
                <a:latin typeface="Meiryo UI" panose="020B0604030504040204" pitchFamily="50" charset="-128"/>
                <a:ea typeface="Meiryo UI" panose="020B0604030504040204" pitchFamily="50" charset="-128"/>
              </a:rPr>
              <a:t>1</a:t>
            </a:r>
            <a:r>
              <a:rPr lang="ja-JP" altLang="en-US" sz="1600" dirty="0">
                <a:solidFill>
                  <a:schemeClr val="bg1">
                    <a:lumMod val="65000"/>
                  </a:schemeClr>
                </a:solidFill>
                <a:latin typeface="Meiryo UI" panose="020B0604030504040204" pitchFamily="50" charset="-128"/>
                <a:ea typeface="Meiryo UI" panose="020B0604030504040204" pitchFamily="50" charset="-128"/>
              </a:rPr>
              <a:t>回）　配布資料</a:t>
            </a:r>
            <a:endParaRPr kumimoji="1" lang="ja-JP" altLang="en-US" sz="1600" dirty="0">
              <a:solidFill>
                <a:schemeClr val="bg1">
                  <a:lumMod val="65000"/>
                </a:schemeClr>
              </a:solidFill>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C611DB87-0126-4706-A517-B49A64E4CD03}"/>
              </a:ext>
            </a:extLst>
          </p:cNvPr>
          <p:cNvPicPr>
            <a:picLocks noChangeAspect="1"/>
          </p:cNvPicPr>
          <p:nvPr/>
        </p:nvPicPr>
        <p:blipFill rotWithShape="1">
          <a:blip r:embed="rId3"/>
          <a:srcRect l="21496" t="24916" r="20784" b="13516"/>
          <a:stretch/>
        </p:blipFill>
        <p:spPr>
          <a:xfrm>
            <a:off x="469900" y="684823"/>
            <a:ext cx="9753600" cy="6502400"/>
          </a:xfrm>
          <a:prstGeom prst="rect">
            <a:avLst/>
          </a:prstGeom>
        </p:spPr>
      </p:pic>
    </p:spTree>
    <p:extLst>
      <p:ext uri="{BB962C8B-B14F-4D97-AF65-F5344CB8AC3E}">
        <p14:creationId xmlns:p14="http://schemas.microsoft.com/office/powerpoint/2010/main" val="2773923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テキスト ボックス 62">
            <a:extLst>
              <a:ext uri="{FF2B5EF4-FFF2-40B4-BE49-F238E27FC236}">
                <a16:creationId xmlns:a16="http://schemas.microsoft.com/office/drawing/2014/main" id="{287212B0-0183-447D-8C7E-79614A77EC0A}"/>
              </a:ext>
            </a:extLst>
          </p:cNvPr>
          <p:cNvSpPr txBox="1"/>
          <p:nvPr/>
        </p:nvSpPr>
        <p:spPr>
          <a:xfrm>
            <a:off x="5175579" y="4683369"/>
            <a:ext cx="751360" cy="285441"/>
          </a:xfrm>
          <a:prstGeom prst="rect">
            <a:avLst/>
          </a:prstGeom>
          <a:noFill/>
        </p:spPr>
        <p:txBody>
          <a:bodyPr wrap="square">
            <a:spAutoFit/>
          </a:bodyPr>
          <a:lstStyle/>
          <a:p>
            <a:pPr algn="just" defTabSz="476410" eaLnBrk="0" fontAlgn="base" hangingPunct="0">
              <a:lnSpc>
                <a:spcPts val="1535"/>
              </a:lnSpc>
              <a:spcBef>
                <a:spcPct val="0"/>
              </a:spcBef>
              <a:spcAft>
                <a:spcPct val="0"/>
              </a:spcAft>
              <a:defRPr/>
            </a:pPr>
            <a:r>
              <a:rPr lang="ja-JP" altLang="ja-JP" sz="1917" b="1" kern="100" dirty="0">
                <a:solidFill>
                  <a:prstClr val="white"/>
                </a:solidFill>
                <a:latin typeface="Meiryo UI" panose="020B0604030504040204" pitchFamily="50" charset="-128"/>
                <a:ea typeface="Meiryo UI" panose="020B0604030504040204" pitchFamily="50" charset="-128"/>
                <a:cs typeface="Times New Roman" panose="02020603050405020304" pitchFamily="18" charset="0"/>
              </a:rPr>
              <a:t>課題</a:t>
            </a:r>
            <a:endParaRPr lang="ja-JP" altLang="ja-JP" sz="1917" kern="100" dirty="0">
              <a:solidFill>
                <a:prstClr val="white"/>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プレースホルダー 1">
            <a:extLst>
              <a:ext uri="{FF2B5EF4-FFF2-40B4-BE49-F238E27FC236}">
                <a16:creationId xmlns:a16="http://schemas.microsoft.com/office/drawing/2014/main" id="{3EB41EF4-762C-3199-EC24-F999961A51BA}"/>
              </a:ext>
            </a:extLst>
          </p:cNvPr>
          <p:cNvSpPr txBox="1">
            <a:spLocks/>
          </p:cNvSpPr>
          <p:nvPr/>
        </p:nvSpPr>
        <p:spPr>
          <a:xfrm>
            <a:off x="0" y="37073"/>
            <a:ext cx="7251700" cy="391551"/>
          </a:xfrm>
          <a:prstGeom prst="rect">
            <a:avLst/>
          </a:prstGeom>
          <a:solidFill>
            <a:srgbClr val="FF9900"/>
          </a:solidFill>
          <a:ln>
            <a:solidFill>
              <a:srgbClr val="FF9900"/>
            </a:solidFill>
          </a:ln>
        </p:spPr>
        <p:txBody>
          <a:bodyPr wrap="square" lIns="0" tIns="0" rIns="0" bIns="0" anchor="ctr" anchorCtr="0"/>
          <a:lstStyle>
            <a:lvl1pPr marL="0" indent="0" algn="l" defTabSz="1007943" rtl="0" eaLnBrk="1" latinLnBrk="0" hangingPunct="1">
              <a:lnSpc>
                <a:spcPct val="100000"/>
              </a:lnSpc>
              <a:spcBef>
                <a:spcPts val="0"/>
              </a:spcBef>
              <a:buFont typeface="Arial" panose="020B0604020202020204" pitchFamily="34" charset="0"/>
              <a:buNone/>
              <a:defRPr kumimoji="1" lang="ja-JP" altLang="en-US" sz="2400" b="1" kern="1200" baseline="0" smtClean="0">
                <a:solidFill>
                  <a:srgbClr val="F46D0F"/>
                </a:solidFill>
                <a:latin typeface="Meiryo UI" panose="020B0604030504040204" pitchFamily="50" charset="-128"/>
                <a:ea typeface="Meiryo UI" panose="020B0604030504040204" pitchFamily="50" charset="-128"/>
                <a:cs typeface="+mn-cs"/>
              </a:defRPr>
            </a:lvl1pPr>
            <a:lvl2pPr marL="457200" indent="0" algn="l" defTabSz="1007943" rtl="0" eaLnBrk="1" latinLnBrk="0" hangingPunct="1">
              <a:lnSpc>
                <a:spcPct val="90000"/>
              </a:lnSpc>
              <a:spcBef>
                <a:spcPts val="551"/>
              </a:spcBef>
              <a:buFont typeface="Arial" panose="020B0604020202020204" pitchFamily="34" charset="0"/>
              <a:buNone/>
              <a:defRPr kumimoji="1" lang="ja-JP" altLang="en-US" sz="2400" kern="1200" smtClean="0">
                <a:solidFill>
                  <a:schemeClr val="tx1"/>
                </a:solidFill>
                <a:latin typeface="Arial" panose="020B0604020202020204" pitchFamily="34" charset="0"/>
                <a:ea typeface="ＭＳ Ｐゴシック" panose="020B0600070205080204" pitchFamily="50" charset="-128"/>
                <a:cs typeface="+mn-cs"/>
              </a:defRPr>
            </a:lvl2pPr>
            <a:lvl3pPr marL="662414" indent="0" algn="l" defTabSz="1007943" rtl="0" eaLnBrk="1" latinLnBrk="0" hangingPunct="1">
              <a:lnSpc>
                <a:spcPct val="90000"/>
              </a:lnSpc>
              <a:spcBef>
                <a:spcPts val="551"/>
              </a:spcBef>
              <a:buFont typeface="Arial" panose="020B0604020202020204" pitchFamily="34" charset="0"/>
              <a:buNone/>
              <a:defRPr kumimoji="1" lang="ja-JP" altLang="en-US" sz="2400" kern="1200" smtClean="0">
                <a:solidFill>
                  <a:schemeClr val="tx1"/>
                </a:solidFill>
                <a:latin typeface="Arial" panose="020B0604020202020204" pitchFamily="34" charset="0"/>
                <a:ea typeface="ＭＳ Ｐゴシック" panose="020B0600070205080204" pitchFamily="50" charset="-128"/>
                <a:cs typeface="+mn-cs"/>
              </a:defRPr>
            </a:lvl3pPr>
            <a:lvl4pPr marL="1119614" indent="0" algn="l" defTabSz="1007943" rtl="0" eaLnBrk="1" latinLnBrk="0" hangingPunct="1">
              <a:lnSpc>
                <a:spcPct val="90000"/>
              </a:lnSpc>
              <a:spcBef>
                <a:spcPts val="551"/>
              </a:spcBef>
              <a:buFont typeface="Arial" panose="020B0604020202020204" pitchFamily="34" charset="0"/>
              <a:buNone/>
              <a:defRPr kumimoji="1" lang="ja-JP" altLang="en-US" sz="2400" kern="1200" smtClean="0">
                <a:solidFill>
                  <a:schemeClr val="tx1"/>
                </a:solidFill>
                <a:latin typeface="Arial" panose="020B0604020202020204" pitchFamily="34" charset="0"/>
                <a:ea typeface="ＭＳ Ｐゴシック" panose="020B0600070205080204" pitchFamily="50" charset="-128"/>
                <a:cs typeface="+mn-cs"/>
              </a:defRPr>
            </a:lvl4pPr>
            <a:lvl5pPr marL="1576814" indent="0" algn="l" defTabSz="1007943" rtl="0" eaLnBrk="1" latinLnBrk="0" hangingPunct="1">
              <a:lnSpc>
                <a:spcPct val="90000"/>
              </a:lnSpc>
              <a:spcBef>
                <a:spcPts val="551"/>
              </a:spcBef>
              <a:buFont typeface="Arial" panose="020B0604020202020204" pitchFamily="34" charset="0"/>
              <a:buNone/>
              <a:defRPr kumimoji="1" lang="ja-JP" altLang="en-US" sz="2400" kern="1200">
                <a:solidFill>
                  <a:schemeClr val="tx1"/>
                </a:solidFill>
                <a:latin typeface="Arial" panose="020B0604020202020204" pitchFamily="34" charset="0"/>
                <a:ea typeface="ＭＳ Ｐゴシック" panose="020B0600070205080204" pitchFamily="50" charset="-128"/>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defTabSz="1065288">
              <a:defRPr/>
            </a:pPr>
            <a:r>
              <a:rPr lang="ja-JP" altLang="en-US" sz="2350" dirty="0">
                <a:solidFill>
                  <a:prstClr val="white"/>
                </a:solidFill>
              </a:rPr>
              <a:t>運動部活動　参加率（中学生）</a:t>
            </a:r>
            <a:endParaRPr lang="en-US" altLang="ja-JP" sz="2350" dirty="0">
              <a:solidFill>
                <a:srgbClr val="FF00FF"/>
              </a:solidFill>
            </a:endParaRPr>
          </a:p>
        </p:txBody>
      </p:sp>
      <p:sp>
        <p:nvSpPr>
          <p:cNvPr id="10" name="テキスト ボックス 9">
            <a:extLst>
              <a:ext uri="{FF2B5EF4-FFF2-40B4-BE49-F238E27FC236}">
                <a16:creationId xmlns:a16="http://schemas.microsoft.com/office/drawing/2014/main" id="{A5B3B2D8-037C-4EB2-86A8-AAD3EA7C45D5}"/>
              </a:ext>
            </a:extLst>
          </p:cNvPr>
          <p:cNvSpPr txBox="1"/>
          <p:nvPr/>
        </p:nvSpPr>
        <p:spPr>
          <a:xfrm>
            <a:off x="3674438" y="7187223"/>
            <a:ext cx="7154523" cy="338554"/>
          </a:xfrm>
          <a:prstGeom prst="rect">
            <a:avLst/>
          </a:prstGeom>
          <a:noFill/>
        </p:spPr>
        <p:txBody>
          <a:bodyPr wrap="none" rtlCol="0">
            <a:spAutoFit/>
          </a:bodyPr>
          <a:lstStyle/>
          <a:p>
            <a:r>
              <a:rPr lang="ja-JP" altLang="en-US" sz="1600" dirty="0">
                <a:solidFill>
                  <a:schemeClr val="bg1">
                    <a:lumMod val="65000"/>
                  </a:schemeClr>
                </a:solidFill>
                <a:latin typeface="Meiryo UI" panose="020B0604030504040204" pitchFamily="50" charset="-128"/>
                <a:ea typeface="Meiryo UI" panose="020B0604030504040204" pitchFamily="50" charset="-128"/>
              </a:rPr>
              <a:t>地域スポーツ・文化芸術創造と部活動改革に関する実行会議（第</a:t>
            </a:r>
            <a:r>
              <a:rPr lang="en-US" altLang="ja-JP" sz="1600" dirty="0">
                <a:solidFill>
                  <a:schemeClr val="bg1">
                    <a:lumMod val="65000"/>
                  </a:schemeClr>
                </a:solidFill>
                <a:latin typeface="Meiryo UI" panose="020B0604030504040204" pitchFamily="50" charset="-128"/>
                <a:ea typeface="Meiryo UI" panose="020B0604030504040204" pitchFamily="50" charset="-128"/>
              </a:rPr>
              <a:t>1</a:t>
            </a:r>
            <a:r>
              <a:rPr lang="ja-JP" altLang="en-US" sz="1600" dirty="0">
                <a:solidFill>
                  <a:schemeClr val="bg1">
                    <a:lumMod val="65000"/>
                  </a:schemeClr>
                </a:solidFill>
                <a:latin typeface="Meiryo UI" panose="020B0604030504040204" pitchFamily="50" charset="-128"/>
                <a:ea typeface="Meiryo UI" panose="020B0604030504040204" pitchFamily="50" charset="-128"/>
              </a:rPr>
              <a:t>回）　配布資料</a:t>
            </a:r>
            <a:endParaRPr kumimoji="1" lang="ja-JP" altLang="en-US" sz="1600" dirty="0">
              <a:solidFill>
                <a:schemeClr val="bg1">
                  <a:lumMod val="65000"/>
                </a:schemeClr>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7A28E5E4-CB28-4FF4-AF45-103A9E2A9C1D}"/>
              </a:ext>
            </a:extLst>
          </p:cNvPr>
          <p:cNvPicPr>
            <a:picLocks noChangeAspect="1"/>
          </p:cNvPicPr>
          <p:nvPr/>
        </p:nvPicPr>
        <p:blipFill rotWithShape="1">
          <a:blip r:embed="rId3"/>
          <a:srcRect l="20071" t="21496" r="20784" b="16936"/>
          <a:stretch/>
        </p:blipFill>
        <p:spPr>
          <a:xfrm>
            <a:off x="273050" y="585365"/>
            <a:ext cx="10147300" cy="6601858"/>
          </a:xfrm>
          <a:prstGeom prst="rect">
            <a:avLst/>
          </a:prstGeom>
        </p:spPr>
      </p:pic>
    </p:spTree>
    <p:extLst>
      <p:ext uri="{BB962C8B-B14F-4D97-AF65-F5344CB8AC3E}">
        <p14:creationId xmlns:p14="http://schemas.microsoft.com/office/powerpoint/2010/main" val="2114379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テキスト ボックス 62">
            <a:extLst>
              <a:ext uri="{FF2B5EF4-FFF2-40B4-BE49-F238E27FC236}">
                <a16:creationId xmlns:a16="http://schemas.microsoft.com/office/drawing/2014/main" id="{287212B0-0183-447D-8C7E-79614A77EC0A}"/>
              </a:ext>
            </a:extLst>
          </p:cNvPr>
          <p:cNvSpPr txBox="1"/>
          <p:nvPr/>
        </p:nvSpPr>
        <p:spPr>
          <a:xfrm>
            <a:off x="5175579" y="4683369"/>
            <a:ext cx="751360" cy="285441"/>
          </a:xfrm>
          <a:prstGeom prst="rect">
            <a:avLst/>
          </a:prstGeom>
          <a:noFill/>
        </p:spPr>
        <p:txBody>
          <a:bodyPr wrap="square">
            <a:spAutoFit/>
          </a:bodyPr>
          <a:lstStyle/>
          <a:p>
            <a:pPr algn="just" defTabSz="476410" eaLnBrk="0" fontAlgn="base" hangingPunct="0">
              <a:lnSpc>
                <a:spcPts val="1535"/>
              </a:lnSpc>
              <a:spcBef>
                <a:spcPct val="0"/>
              </a:spcBef>
              <a:spcAft>
                <a:spcPct val="0"/>
              </a:spcAft>
              <a:defRPr/>
            </a:pPr>
            <a:r>
              <a:rPr lang="ja-JP" altLang="ja-JP" sz="1917" b="1" kern="100" dirty="0">
                <a:solidFill>
                  <a:prstClr val="white"/>
                </a:solidFill>
                <a:latin typeface="Meiryo UI" panose="020B0604030504040204" pitchFamily="50" charset="-128"/>
                <a:ea typeface="Meiryo UI" panose="020B0604030504040204" pitchFamily="50" charset="-128"/>
                <a:cs typeface="Times New Roman" panose="02020603050405020304" pitchFamily="18" charset="0"/>
              </a:rPr>
              <a:t>課題</a:t>
            </a:r>
            <a:endParaRPr lang="ja-JP" altLang="ja-JP" sz="1917" kern="100" dirty="0">
              <a:solidFill>
                <a:prstClr val="white"/>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プレースホルダー 1">
            <a:extLst>
              <a:ext uri="{FF2B5EF4-FFF2-40B4-BE49-F238E27FC236}">
                <a16:creationId xmlns:a16="http://schemas.microsoft.com/office/drawing/2014/main" id="{3EB41EF4-762C-3199-EC24-F999961A51BA}"/>
              </a:ext>
            </a:extLst>
          </p:cNvPr>
          <p:cNvSpPr txBox="1">
            <a:spLocks/>
          </p:cNvSpPr>
          <p:nvPr/>
        </p:nvSpPr>
        <p:spPr>
          <a:xfrm>
            <a:off x="0" y="37073"/>
            <a:ext cx="7251700" cy="391551"/>
          </a:xfrm>
          <a:prstGeom prst="rect">
            <a:avLst/>
          </a:prstGeom>
          <a:solidFill>
            <a:srgbClr val="FF9900"/>
          </a:solidFill>
          <a:ln>
            <a:solidFill>
              <a:srgbClr val="FF9900"/>
            </a:solidFill>
          </a:ln>
        </p:spPr>
        <p:txBody>
          <a:bodyPr wrap="square" lIns="0" tIns="0" rIns="0" bIns="0" anchor="ctr" anchorCtr="0"/>
          <a:lstStyle>
            <a:lvl1pPr marL="0" indent="0" algn="l" defTabSz="1007943" rtl="0" eaLnBrk="1" latinLnBrk="0" hangingPunct="1">
              <a:lnSpc>
                <a:spcPct val="100000"/>
              </a:lnSpc>
              <a:spcBef>
                <a:spcPts val="0"/>
              </a:spcBef>
              <a:buFont typeface="Arial" panose="020B0604020202020204" pitchFamily="34" charset="0"/>
              <a:buNone/>
              <a:defRPr kumimoji="1" lang="ja-JP" altLang="en-US" sz="2400" b="1" kern="1200" baseline="0" smtClean="0">
                <a:solidFill>
                  <a:srgbClr val="F46D0F"/>
                </a:solidFill>
                <a:latin typeface="Meiryo UI" panose="020B0604030504040204" pitchFamily="50" charset="-128"/>
                <a:ea typeface="Meiryo UI" panose="020B0604030504040204" pitchFamily="50" charset="-128"/>
                <a:cs typeface="+mn-cs"/>
              </a:defRPr>
            </a:lvl1pPr>
            <a:lvl2pPr marL="457200" indent="0" algn="l" defTabSz="1007943" rtl="0" eaLnBrk="1" latinLnBrk="0" hangingPunct="1">
              <a:lnSpc>
                <a:spcPct val="90000"/>
              </a:lnSpc>
              <a:spcBef>
                <a:spcPts val="551"/>
              </a:spcBef>
              <a:buFont typeface="Arial" panose="020B0604020202020204" pitchFamily="34" charset="0"/>
              <a:buNone/>
              <a:defRPr kumimoji="1" lang="ja-JP" altLang="en-US" sz="2400" kern="1200" smtClean="0">
                <a:solidFill>
                  <a:schemeClr val="tx1"/>
                </a:solidFill>
                <a:latin typeface="Arial" panose="020B0604020202020204" pitchFamily="34" charset="0"/>
                <a:ea typeface="ＭＳ Ｐゴシック" panose="020B0600070205080204" pitchFamily="50" charset="-128"/>
                <a:cs typeface="+mn-cs"/>
              </a:defRPr>
            </a:lvl2pPr>
            <a:lvl3pPr marL="662414" indent="0" algn="l" defTabSz="1007943" rtl="0" eaLnBrk="1" latinLnBrk="0" hangingPunct="1">
              <a:lnSpc>
                <a:spcPct val="90000"/>
              </a:lnSpc>
              <a:spcBef>
                <a:spcPts val="551"/>
              </a:spcBef>
              <a:buFont typeface="Arial" panose="020B0604020202020204" pitchFamily="34" charset="0"/>
              <a:buNone/>
              <a:defRPr kumimoji="1" lang="ja-JP" altLang="en-US" sz="2400" kern="1200" smtClean="0">
                <a:solidFill>
                  <a:schemeClr val="tx1"/>
                </a:solidFill>
                <a:latin typeface="Arial" panose="020B0604020202020204" pitchFamily="34" charset="0"/>
                <a:ea typeface="ＭＳ Ｐゴシック" panose="020B0600070205080204" pitchFamily="50" charset="-128"/>
                <a:cs typeface="+mn-cs"/>
              </a:defRPr>
            </a:lvl3pPr>
            <a:lvl4pPr marL="1119614" indent="0" algn="l" defTabSz="1007943" rtl="0" eaLnBrk="1" latinLnBrk="0" hangingPunct="1">
              <a:lnSpc>
                <a:spcPct val="90000"/>
              </a:lnSpc>
              <a:spcBef>
                <a:spcPts val="551"/>
              </a:spcBef>
              <a:buFont typeface="Arial" panose="020B0604020202020204" pitchFamily="34" charset="0"/>
              <a:buNone/>
              <a:defRPr kumimoji="1" lang="ja-JP" altLang="en-US" sz="2400" kern="1200" smtClean="0">
                <a:solidFill>
                  <a:schemeClr val="tx1"/>
                </a:solidFill>
                <a:latin typeface="Arial" panose="020B0604020202020204" pitchFamily="34" charset="0"/>
                <a:ea typeface="ＭＳ Ｐゴシック" panose="020B0600070205080204" pitchFamily="50" charset="-128"/>
                <a:cs typeface="+mn-cs"/>
              </a:defRPr>
            </a:lvl4pPr>
            <a:lvl5pPr marL="1576814" indent="0" algn="l" defTabSz="1007943" rtl="0" eaLnBrk="1" latinLnBrk="0" hangingPunct="1">
              <a:lnSpc>
                <a:spcPct val="90000"/>
              </a:lnSpc>
              <a:spcBef>
                <a:spcPts val="551"/>
              </a:spcBef>
              <a:buFont typeface="Arial" panose="020B0604020202020204" pitchFamily="34" charset="0"/>
              <a:buNone/>
              <a:defRPr kumimoji="1" lang="ja-JP" altLang="en-US" sz="2400" kern="1200">
                <a:solidFill>
                  <a:schemeClr val="tx1"/>
                </a:solidFill>
                <a:latin typeface="Arial" panose="020B0604020202020204" pitchFamily="34" charset="0"/>
                <a:ea typeface="ＭＳ Ｐゴシック" panose="020B0600070205080204" pitchFamily="50" charset="-128"/>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defTabSz="1065288">
              <a:defRPr/>
            </a:pPr>
            <a:r>
              <a:rPr lang="ja-JP" altLang="en-US" sz="2350" dirty="0">
                <a:solidFill>
                  <a:prstClr val="white"/>
                </a:solidFill>
              </a:rPr>
              <a:t>運動部活動に加入している中学生数の推移</a:t>
            </a:r>
            <a:endParaRPr lang="en-US" altLang="ja-JP" sz="2350" dirty="0">
              <a:solidFill>
                <a:srgbClr val="FF00FF"/>
              </a:solidFill>
            </a:endParaRPr>
          </a:p>
        </p:txBody>
      </p:sp>
      <p:sp>
        <p:nvSpPr>
          <p:cNvPr id="10" name="テキスト ボックス 9">
            <a:extLst>
              <a:ext uri="{FF2B5EF4-FFF2-40B4-BE49-F238E27FC236}">
                <a16:creationId xmlns:a16="http://schemas.microsoft.com/office/drawing/2014/main" id="{A5B3B2D8-037C-4EB2-86A8-AAD3EA7C45D5}"/>
              </a:ext>
            </a:extLst>
          </p:cNvPr>
          <p:cNvSpPr txBox="1"/>
          <p:nvPr/>
        </p:nvSpPr>
        <p:spPr>
          <a:xfrm>
            <a:off x="3674438" y="7187223"/>
            <a:ext cx="7154523" cy="338554"/>
          </a:xfrm>
          <a:prstGeom prst="rect">
            <a:avLst/>
          </a:prstGeom>
          <a:noFill/>
        </p:spPr>
        <p:txBody>
          <a:bodyPr wrap="none" rtlCol="0">
            <a:spAutoFit/>
          </a:bodyPr>
          <a:lstStyle/>
          <a:p>
            <a:r>
              <a:rPr lang="ja-JP" altLang="en-US" sz="1600" dirty="0">
                <a:solidFill>
                  <a:schemeClr val="bg1">
                    <a:lumMod val="65000"/>
                  </a:schemeClr>
                </a:solidFill>
                <a:latin typeface="Meiryo UI" panose="020B0604030504040204" pitchFamily="50" charset="-128"/>
                <a:ea typeface="Meiryo UI" panose="020B0604030504040204" pitchFamily="50" charset="-128"/>
              </a:rPr>
              <a:t>地域スポーツ・文化芸術創造と部活動改革に関する実行会議（第</a:t>
            </a:r>
            <a:r>
              <a:rPr lang="en-US" altLang="ja-JP" sz="1600" dirty="0">
                <a:solidFill>
                  <a:schemeClr val="bg1">
                    <a:lumMod val="65000"/>
                  </a:schemeClr>
                </a:solidFill>
                <a:latin typeface="Meiryo UI" panose="020B0604030504040204" pitchFamily="50" charset="-128"/>
                <a:ea typeface="Meiryo UI" panose="020B0604030504040204" pitchFamily="50" charset="-128"/>
              </a:rPr>
              <a:t>1</a:t>
            </a:r>
            <a:r>
              <a:rPr lang="ja-JP" altLang="en-US" sz="1600" dirty="0">
                <a:solidFill>
                  <a:schemeClr val="bg1">
                    <a:lumMod val="65000"/>
                  </a:schemeClr>
                </a:solidFill>
                <a:latin typeface="Meiryo UI" panose="020B0604030504040204" pitchFamily="50" charset="-128"/>
                <a:ea typeface="Meiryo UI" panose="020B0604030504040204" pitchFamily="50" charset="-128"/>
              </a:rPr>
              <a:t>回）　配布資料</a:t>
            </a:r>
            <a:endParaRPr kumimoji="1" lang="ja-JP" altLang="en-US" sz="1600" dirty="0">
              <a:solidFill>
                <a:schemeClr val="bg1">
                  <a:lumMod val="65000"/>
                </a:schemeClr>
              </a:solidFill>
              <a:latin typeface="Meiryo UI" panose="020B0604030504040204" pitchFamily="50" charset="-128"/>
              <a:ea typeface="Meiryo UI" panose="020B0604030504040204" pitchFamily="50" charset="-128"/>
            </a:endParaRPr>
          </a:p>
        </p:txBody>
      </p:sp>
      <p:pic>
        <p:nvPicPr>
          <p:cNvPr id="7" name="図 6">
            <a:extLst>
              <a:ext uri="{FF2B5EF4-FFF2-40B4-BE49-F238E27FC236}">
                <a16:creationId xmlns:a16="http://schemas.microsoft.com/office/drawing/2014/main" id="{CFFFFC0D-D54A-4F2F-8CE2-467B75070D44}"/>
              </a:ext>
            </a:extLst>
          </p:cNvPr>
          <p:cNvPicPr>
            <a:picLocks noChangeAspect="1"/>
          </p:cNvPicPr>
          <p:nvPr/>
        </p:nvPicPr>
        <p:blipFill rotWithShape="1">
          <a:blip r:embed="rId3"/>
          <a:srcRect l="19553" t="28337" r="21301" b="10095"/>
          <a:stretch/>
        </p:blipFill>
        <p:spPr>
          <a:xfrm>
            <a:off x="469900" y="589636"/>
            <a:ext cx="10058400" cy="6544019"/>
          </a:xfrm>
          <a:prstGeom prst="rect">
            <a:avLst/>
          </a:prstGeom>
        </p:spPr>
      </p:pic>
    </p:spTree>
    <p:extLst>
      <p:ext uri="{BB962C8B-B14F-4D97-AF65-F5344CB8AC3E}">
        <p14:creationId xmlns:p14="http://schemas.microsoft.com/office/powerpoint/2010/main" val="364974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テキスト ボックス 62">
            <a:extLst>
              <a:ext uri="{FF2B5EF4-FFF2-40B4-BE49-F238E27FC236}">
                <a16:creationId xmlns:a16="http://schemas.microsoft.com/office/drawing/2014/main" id="{287212B0-0183-447D-8C7E-79614A77EC0A}"/>
              </a:ext>
            </a:extLst>
          </p:cNvPr>
          <p:cNvSpPr txBox="1"/>
          <p:nvPr/>
        </p:nvSpPr>
        <p:spPr>
          <a:xfrm>
            <a:off x="5175579" y="4683369"/>
            <a:ext cx="751360" cy="285441"/>
          </a:xfrm>
          <a:prstGeom prst="rect">
            <a:avLst/>
          </a:prstGeom>
          <a:noFill/>
        </p:spPr>
        <p:txBody>
          <a:bodyPr wrap="square">
            <a:spAutoFit/>
          </a:bodyPr>
          <a:lstStyle/>
          <a:p>
            <a:pPr algn="just" defTabSz="476410" eaLnBrk="0" fontAlgn="base" hangingPunct="0">
              <a:lnSpc>
                <a:spcPts val="1535"/>
              </a:lnSpc>
              <a:spcBef>
                <a:spcPct val="0"/>
              </a:spcBef>
              <a:spcAft>
                <a:spcPct val="0"/>
              </a:spcAft>
              <a:defRPr/>
            </a:pPr>
            <a:r>
              <a:rPr lang="ja-JP" altLang="ja-JP" sz="1917" b="1" kern="100" dirty="0">
                <a:solidFill>
                  <a:prstClr val="white"/>
                </a:solidFill>
                <a:latin typeface="Meiryo UI" panose="020B0604030504040204" pitchFamily="50" charset="-128"/>
                <a:ea typeface="Meiryo UI" panose="020B0604030504040204" pitchFamily="50" charset="-128"/>
                <a:cs typeface="Times New Roman" panose="02020603050405020304" pitchFamily="18" charset="0"/>
              </a:rPr>
              <a:t>課題</a:t>
            </a:r>
            <a:endParaRPr lang="ja-JP" altLang="ja-JP" sz="1917" kern="100" dirty="0">
              <a:solidFill>
                <a:prstClr val="white"/>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プレースホルダー 1">
            <a:extLst>
              <a:ext uri="{FF2B5EF4-FFF2-40B4-BE49-F238E27FC236}">
                <a16:creationId xmlns:a16="http://schemas.microsoft.com/office/drawing/2014/main" id="{3EB41EF4-762C-3199-EC24-F999961A51BA}"/>
              </a:ext>
            </a:extLst>
          </p:cNvPr>
          <p:cNvSpPr txBox="1">
            <a:spLocks/>
          </p:cNvSpPr>
          <p:nvPr/>
        </p:nvSpPr>
        <p:spPr>
          <a:xfrm>
            <a:off x="0" y="37073"/>
            <a:ext cx="7251700" cy="391551"/>
          </a:xfrm>
          <a:prstGeom prst="rect">
            <a:avLst/>
          </a:prstGeom>
          <a:solidFill>
            <a:srgbClr val="FF9900"/>
          </a:solidFill>
          <a:ln>
            <a:solidFill>
              <a:srgbClr val="FF9900"/>
            </a:solidFill>
          </a:ln>
        </p:spPr>
        <p:txBody>
          <a:bodyPr wrap="square" lIns="0" tIns="0" rIns="0" bIns="0" anchor="ctr" anchorCtr="0"/>
          <a:lstStyle>
            <a:lvl1pPr marL="0" indent="0" algn="l" defTabSz="1007943" rtl="0" eaLnBrk="1" latinLnBrk="0" hangingPunct="1">
              <a:lnSpc>
                <a:spcPct val="100000"/>
              </a:lnSpc>
              <a:spcBef>
                <a:spcPts val="0"/>
              </a:spcBef>
              <a:buFont typeface="Arial" panose="020B0604020202020204" pitchFamily="34" charset="0"/>
              <a:buNone/>
              <a:defRPr kumimoji="1" lang="ja-JP" altLang="en-US" sz="2400" b="1" kern="1200" baseline="0" smtClean="0">
                <a:solidFill>
                  <a:srgbClr val="F46D0F"/>
                </a:solidFill>
                <a:latin typeface="Meiryo UI" panose="020B0604030504040204" pitchFamily="50" charset="-128"/>
                <a:ea typeface="Meiryo UI" panose="020B0604030504040204" pitchFamily="50" charset="-128"/>
                <a:cs typeface="+mn-cs"/>
              </a:defRPr>
            </a:lvl1pPr>
            <a:lvl2pPr marL="457200" indent="0" algn="l" defTabSz="1007943" rtl="0" eaLnBrk="1" latinLnBrk="0" hangingPunct="1">
              <a:lnSpc>
                <a:spcPct val="90000"/>
              </a:lnSpc>
              <a:spcBef>
                <a:spcPts val="551"/>
              </a:spcBef>
              <a:buFont typeface="Arial" panose="020B0604020202020204" pitchFamily="34" charset="0"/>
              <a:buNone/>
              <a:defRPr kumimoji="1" lang="ja-JP" altLang="en-US" sz="2400" kern="1200" smtClean="0">
                <a:solidFill>
                  <a:schemeClr val="tx1"/>
                </a:solidFill>
                <a:latin typeface="Arial" panose="020B0604020202020204" pitchFamily="34" charset="0"/>
                <a:ea typeface="ＭＳ Ｐゴシック" panose="020B0600070205080204" pitchFamily="50" charset="-128"/>
                <a:cs typeface="+mn-cs"/>
              </a:defRPr>
            </a:lvl2pPr>
            <a:lvl3pPr marL="662414" indent="0" algn="l" defTabSz="1007943" rtl="0" eaLnBrk="1" latinLnBrk="0" hangingPunct="1">
              <a:lnSpc>
                <a:spcPct val="90000"/>
              </a:lnSpc>
              <a:spcBef>
                <a:spcPts val="551"/>
              </a:spcBef>
              <a:buFont typeface="Arial" panose="020B0604020202020204" pitchFamily="34" charset="0"/>
              <a:buNone/>
              <a:defRPr kumimoji="1" lang="ja-JP" altLang="en-US" sz="2400" kern="1200" smtClean="0">
                <a:solidFill>
                  <a:schemeClr val="tx1"/>
                </a:solidFill>
                <a:latin typeface="Arial" panose="020B0604020202020204" pitchFamily="34" charset="0"/>
                <a:ea typeface="ＭＳ Ｐゴシック" panose="020B0600070205080204" pitchFamily="50" charset="-128"/>
                <a:cs typeface="+mn-cs"/>
              </a:defRPr>
            </a:lvl3pPr>
            <a:lvl4pPr marL="1119614" indent="0" algn="l" defTabSz="1007943" rtl="0" eaLnBrk="1" latinLnBrk="0" hangingPunct="1">
              <a:lnSpc>
                <a:spcPct val="90000"/>
              </a:lnSpc>
              <a:spcBef>
                <a:spcPts val="551"/>
              </a:spcBef>
              <a:buFont typeface="Arial" panose="020B0604020202020204" pitchFamily="34" charset="0"/>
              <a:buNone/>
              <a:defRPr kumimoji="1" lang="ja-JP" altLang="en-US" sz="2400" kern="1200" smtClean="0">
                <a:solidFill>
                  <a:schemeClr val="tx1"/>
                </a:solidFill>
                <a:latin typeface="Arial" panose="020B0604020202020204" pitchFamily="34" charset="0"/>
                <a:ea typeface="ＭＳ Ｐゴシック" panose="020B0600070205080204" pitchFamily="50" charset="-128"/>
                <a:cs typeface="+mn-cs"/>
              </a:defRPr>
            </a:lvl4pPr>
            <a:lvl5pPr marL="1576814" indent="0" algn="l" defTabSz="1007943" rtl="0" eaLnBrk="1" latinLnBrk="0" hangingPunct="1">
              <a:lnSpc>
                <a:spcPct val="90000"/>
              </a:lnSpc>
              <a:spcBef>
                <a:spcPts val="551"/>
              </a:spcBef>
              <a:buFont typeface="Arial" panose="020B0604020202020204" pitchFamily="34" charset="0"/>
              <a:buNone/>
              <a:defRPr kumimoji="1" lang="ja-JP" altLang="en-US" sz="2400" kern="1200">
                <a:solidFill>
                  <a:schemeClr val="tx1"/>
                </a:solidFill>
                <a:latin typeface="Arial" panose="020B0604020202020204" pitchFamily="34" charset="0"/>
                <a:ea typeface="ＭＳ Ｐゴシック" panose="020B0600070205080204" pitchFamily="50" charset="-128"/>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defTabSz="1065288">
              <a:defRPr/>
            </a:pPr>
            <a:r>
              <a:rPr lang="ja-JP" altLang="en-US" sz="2350" dirty="0">
                <a:solidFill>
                  <a:prstClr val="white"/>
                </a:solidFill>
              </a:rPr>
              <a:t>中学校における競技別運動部活動数</a:t>
            </a:r>
            <a:r>
              <a:rPr lang="en-US" altLang="ja-JP" sz="2350" dirty="0">
                <a:solidFill>
                  <a:prstClr val="white"/>
                </a:solidFill>
              </a:rPr>
              <a:t>(</a:t>
            </a:r>
            <a:r>
              <a:rPr lang="ja-JP" altLang="en-US" sz="2350" dirty="0">
                <a:solidFill>
                  <a:prstClr val="white"/>
                </a:solidFill>
              </a:rPr>
              <a:t>学校数</a:t>
            </a:r>
            <a:r>
              <a:rPr lang="en-US" altLang="ja-JP" sz="2350" dirty="0">
                <a:solidFill>
                  <a:prstClr val="white"/>
                </a:solidFill>
              </a:rPr>
              <a:t>)</a:t>
            </a:r>
            <a:r>
              <a:rPr lang="ja-JP" altLang="en-US" sz="2350" dirty="0">
                <a:solidFill>
                  <a:prstClr val="white"/>
                </a:solidFill>
              </a:rPr>
              <a:t>の推移</a:t>
            </a:r>
          </a:p>
        </p:txBody>
      </p:sp>
      <p:sp>
        <p:nvSpPr>
          <p:cNvPr id="10" name="テキスト ボックス 9">
            <a:extLst>
              <a:ext uri="{FF2B5EF4-FFF2-40B4-BE49-F238E27FC236}">
                <a16:creationId xmlns:a16="http://schemas.microsoft.com/office/drawing/2014/main" id="{A5B3B2D8-037C-4EB2-86A8-AAD3EA7C45D5}"/>
              </a:ext>
            </a:extLst>
          </p:cNvPr>
          <p:cNvSpPr txBox="1"/>
          <p:nvPr/>
        </p:nvSpPr>
        <p:spPr>
          <a:xfrm>
            <a:off x="3674438" y="7187223"/>
            <a:ext cx="7154523" cy="338554"/>
          </a:xfrm>
          <a:prstGeom prst="rect">
            <a:avLst/>
          </a:prstGeom>
          <a:noFill/>
        </p:spPr>
        <p:txBody>
          <a:bodyPr wrap="none" rtlCol="0">
            <a:spAutoFit/>
          </a:bodyPr>
          <a:lstStyle/>
          <a:p>
            <a:r>
              <a:rPr lang="ja-JP" altLang="en-US" sz="1600" dirty="0">
                <a:solidFill>
                  <a:schemeClr val="bg1">
                    <a:lumMod val="65000"/>
                  </a:schemeClr>
                </a:solidFill>
                <a:latin typeface="Meiryo UI" panose="020B0604030504040204" pitchFamily="50" charset="-128"/>
                <a:ea typeface="Meiryo UI" panose="020B0604030504040204" pitchFamily="50" charset="-128"/>
              </a:rPr>
              <a:t>地域スポーツ・文化芸術創造と部活動改革に関する実行会議（第</a:t>
            </a:r>
            <a:r>
              <a:rPr lang="en-US" altLang="ja-JP" sz="1600" dirty="0">
                <a:solidFill>
                  <a:schemeClr val="bg1">
                    <a:lumMod val="65000"/>
                  </a:schemeClr>
                </a:solidFill>
                <a:latin typeface="Meiryo UI" panose="020B0604030504040204" pitchFamily="50" charset="-128"/>
                <a:ea typeface="Meiryo UI" panose="020B0604030504040204" pitchFamily="50" charset="-128"/>
              </a:rPr>
              <a:t>1</a:t>
            </a:r>
            <a:r>
              <a:rPr lang="ja-JP" altLang="en-US" sz="1600" dirty="0">
                <a:solidFill>
                  <a:schemeClr val="bg1">
                    <a:lumMod val="65000"/>
                  </a:schemeClr>
                </a:solidFill>
                <a:latin typeface="Meiryo UI" panose="020B0604030504040204" pitchFamily="50" charset="-128"/>
                <a:ea typeface="Meiryo UI" panose="020B0604030504040204" pitchFamily="50" charset="-128"/>
              </a:rPr>
              <a:t>回）　配布資料</a:t>
            </a:r>
            <a:endParaRPr kumimoji="1" lang="ja-JP" altLang="en-US" sz="1600" dirty="0">
              <a:solidFill>
                <a:schemeClr val="bg1">
                  <a:lumMod val="65000"/>
                </a:schemeClr>
              </a:solidFill>
              <a:latin typeface="Meiryo UI" panose="020B0604030504040204" pitchFamily="50" charset="-128"/>
              <a:ea typeface="Meiryo UI" panose="020B0604030504040204" pitchFamily="50" charset="-128"/>
            </a:endParaRPr>
          </a:p>
        </p:txBody>
      </p:sp>
      <p:pic>
        <p:nvPicPr>
          <p:cNvPr id="7" name="図 6">
            <a:extLst>
              <a:ext uri="{FF2B5EF4-FFF2-40B4-BE49-F238E27FC236}">
                <a16:creationId xmlns:a16="http://schemas.microsoft.com/office/drawing/2014/main" id="{E2F5FB7F-300B-450C-B79F-86DD996AA518}"/>
              </a:ext>
            </a:extLst>
          </p:cNvPr>
          <p:cNvPicPr>
            <a:picLocks noChangeAspect="1"/>
          </p:cNvPicPr>
          <p:nvPr/>
        </p:nvPicPr>
        <p:blipFill rotWithShape="1">
          <a:blip r:embed="rId3"/>
          <a:srcRect l="19769" t="24917" r="20784" b="13516"/>
          <a:stretch/>
        </p:blipFill>
        <p:spPr>
          <a:xfrm>
            <a:off x="495405" y="667652"/>
            <a:ext cx="9872261" cy="6390373"/>
          </a:xfrm>
          <a:prstGeom prst="rect">
            <a:avLst/>
          </a:prstGeom>
        </p:spPr>
      </p:pic>
    </p:spTree>
    <p:extLst>
      <p:ext uri="{BB962C8B-B14F-4D97-AF65-F5344CB8AC3E}">
        <p14:creationId xmlns:p14="http://schemas.microsoft.com/office/powerpoint/2010/main" val="1185942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テキスト ボックス 62">
            <a:extLst>
              <a:ext uri="{FF2B5EF4-FFF2-40B4-BE49-F238E27FC236}">
                <a16:creationId xmlns:a16="http://schemas.microsoft.com/office/drawing/2014/main" id="{287212B0-0183-447D-8C7E-79614A77EC0A}"/>
              </a:ext>
            </a:extLst>
          </p:cNvPr>
          <p:cNvSpPr txBox="1"/>
          <p:nvPr/>
        </p:nvSpPr>
        <p:spPr>
          <a:xfrm>
            <a:off x="5175579" y="4683369"/>
            <a:ext cx="751360" cy="285441"/>
          </a:xfrm>
          <a:prstGeom prst="rect">
            <a:avLst/>
          </a:prstGeom>
          <a:noFill/>
        </p:spPr>
        <p:txBody>
          <a:bodyPr wrap="square">
            <a:spAutoFit/>
          </a:bodyPr>
          <a:lstStyle/>
          <a:p>
            <a:pPr algn="just" defTabSz="476410" eaLnBrk="0" fontAlgn="base" hangingPunct="0">
              <a:lnSpc>
                <a:spcPts val="1535"/>
              </a:lnSpc>
              <a:spcBef>
                <a:spcPct val="0"/>
              </a:spcBef>
              <a:spcAft>
                <a:spcPct val="0"/>
              </a:spcAft>
              <a:defRPr/>
            </a:pPr>
            <a:r>
              <a:rPr lang="ja-JP" altLang="ja-JP" sz="1917" b="1" kern="100" dirty="0">
                <a:solidFill>
                  <a:prstClr val="white"/>
                </a:solidFill>
                <a:latin typeface="Meiryo UI" panose="020B0604030504040204" pitchFamily="50" charset="-128"/>
                <a:ea typeface="Meiryo UI" panose="020B0604030504040204" pitchFamily="50" charset="-128"/>
                <a:cs typeface="Times New Roman" panose="02020603050405020304" pitchFamily="18" charset="0"/>
              </a:rPr>
              <a:t>課題</a:t>
            </a:r>
            <a:endParaRPr lang="ja-JP" altLang="ja-JP" sz="1917" kern="100" dirty="0">
              <a:solidFill>
                <a:prstClr val="white"/>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プレースホルダー 1">
            <a:extLst>
              <a:ext uri="{FF2B5EF4-FFF2-40B4-BE49-F238E27FC236}">
                <a16:creationId xmlns:a16="http://schemas.microsoft.com/office/drawing/2014/main" id="{3EB41EF4-762C-3199-EC24-F999961A51BA}"/>
              </a:ext>
            </a:extLst>
          </p:cNvPr>
          <p:cNvSpPr txBox="1">
            <a:spLocks/>
          </p:cNvSpPr>
          <p:nvPr/>
        </p:nvSpPr>
        <p:spPr>
          <a:xfrm>
            <a:off x="0" y="37073"/>
            <a:ext cx="7251700" cy="391551"/>
          </a:xfrm>
          <a:prstGeom prst="rect">
            <a:avLst/>
          </a:prstGeom>
          <a:solidFill>
            <a:srgbClr val="FF9900"/>
          </a:solidFill>
          <a:ln>
            <a:solidFill>
              <a:srgbClr val="FF9900"/>
            </a:solidFill>
          </a:ln>
        </p:spPr>
        <p:txBody>
          <a:bodyPr wrap="square" lIns="0" tIns="0" rIns="0" bIns="0" anchor="ctr" anchorCtr="0"/>
          <a:lstStyle>
            <a:lvl1pPr marL="0" indent="0" algn="l" defTabSz="1007943" rtl="0" eaLnBrk="1" latinLnBrk="0" hangingPunct="1">
              <a:lnSpc>
                <a:spcPct val="100000"/>
              </a:lnSpc>
              <a:spcBef>
                <a:spcPts val="0"/>
              </a:spcBef>
              <a:buFont typeface="Arial" panose="020B0604020202020204" pitchFamily="34" charset="0"/>
              <a:buNone/>
              <a:defRPr kumimoji="1" lang="ja-JP" altLang="en-US" sz="2400" b="1" kern="1200" baseline="0" smtClean="0">
                <a:solidFill>
                  <a:srgbClr val="F46D0F"/>
                </a:solidFill>
                <a:latin typeface="Meiryo UI" panose="020B0604030504040204" pitchFamily="50" charset="-128"/>
                <a:ea typeface="Meiryo UI" panose="020B0604030504040204" pitchFamily="50" charset="-128"/>
                <a:cs typeface="+mn-cs"/>
              </a:defRPr>
            </a:lvl1pPr>
            <a:lvl2pPr marL="457200" indent="0" algn="l" defTabSz="1007943" rtl="0" eaLnBrk="1" latinLnBrk="0" hangingPunct="1">
              <a:lnSpc>
                <a:spcPct val="90000"/>
              </a:lnSpc>
              <a:spcBef>
                <a:spcPts val="551"/>
              </a:spcBef>
              <a:buFont typeface="Arial" panose="020B0604020202020204" pitchFamily="34" charset="0"/>
              <a:buNone/>
              <a:defRPr kumimoji="1" lang="ja-JP" altLang="en-US" sz="2400" kern="1200" smtClean="0">
                <a:solidFill>
                  <a:schemeClr val="tx1"/>
                </a:solidFill>
                <a:latin typeface="Arial" panose="020B0604020202020204" pitchFamily="34" charset="0"/>
                <a:ea typeface="ＭＳ Ｐゴシック" panose="020B0600070205080204" pitchFamily="50" charset="-128"/>
                <a:cs typeface="+mn-cs"/>
              </a:defRPr>
            </a:lvl2pPr>
            <a:lvl3pPr marL="662414" indent="0" algn="l" defTabSz="1007943" rtl="0" eaLnBrk="1" latinLnBrk="0" hangingPunct="1">
              <a:lnSpc>
                <a:spcPct val="90000"/>
              </a:lnSpc>
              <a:spcBef>
                <a:spcPts val="551"/>
              </a:spcBef>
              <a:buFont typeface="Arial" panose="020B0604020202020204" pitchFamily="34" charset="0"/>
              <a:buNone/>
              <a:defRPr kumimoji="1" lang="ja-JP" altLang="en-US" sz="2400" kern="1200" smtClean="0">
                <a:solidFill>
                  <a:schemeClr val="tx1"/>
                </a:solidFill>
                <a:latin typeface="Arial" panose="020B0604020202020204" pitchFamily="34" charset="0"/>
                <a:ea typeface="ＭＳ Ｐゴシック" panose="020B0600070205080204" pitchFamily="50" charset="-128"/>
                <a:cs typeface="+mn-cs"/>
              </a:defRPr>
            </a:lvl3pPr>
            <a:lvl4pPr marL="1119614" indent="0" algn="l" defTabSz="1007943" rtl="0" eaLnBrk="1" latinLnBrk="0" hangingPunct="1">
              <a:lnSpc>
                <a:spcPct val="90000"/>
              </a:lnSpc>
              <a:spcBef>
                <a:spcPts val="551"/>
              </a:spcBef>
              <a:buFont typeface="Arial" panose="020B0604020202020204" pitchFamily="34" charset="0"/>
              <a:buNone/>
              <a:defRPr kumimoji="1" lang="ja-JP" altLang="en-US" sz="2400" kern="1200" smtClean="0">
                <a:solidFill>
                  <a:schemeClr val="tx1"/>
                </a:solidFill>
                <a:latin typeface="Arial" panose="020B0604020202020204" pitchFamily="34" charset="0"/>
                <a:ea typeface="ＭＳ Ｐゴシック" panose="020B0600070205080204" pitchFamily="50" charset="-128"/>
                <a:cs typeface="+mn-cs"/>
              </a:defRPr>
            </a:lvl4pPr>
            <a:lvl5pPr marL="1576814" indent="0" algn="l" defTabSz="1007943" rtl="0" eaLnBrk="1" latinLnBrk="0" hangingPunct="1">
              <a:lnSpc>
                <a:spcPct val="90000"/>
              </a:lnSpc>
              <a:spcBef>
                <a:spcPts val="551"/>
              </a:spcBef>
              <a:buFont typeface="Arial" panose="020B0604020202020204" pitchFamily="34" charset="0"/>
              <a:buNone/>
              <a:defRPr kumimoji="1" lang="ja-JP" altLang="en-US" sz="2400" kern="1200">
                <a:solidFill>
                  <a:schemeClr val="tx1"/>
                </a:solidFill>
                <a:latin typeface="Arial" panose="020B0604020202020204" pitchFamily="34" charset="0"/>
                <a:ea typeface="ＭＳ Ｐゴシック" panose="020B0600070205080204" pitchFamily="50" charset="-128"/>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defTabSz="1065288">
              <a:defRPr/>
            </a:pPr>
            <a:r>
              <a:rPr lang="ja-JP" altLang="en-US" sz="2350" dirty="0">
                <a:solidFill>
                  <a:prstClr val="white"/>
                </a:solidFill>
              </a:rPr>
              <a:t>中学校における合同部活動実施チームの推移</a:t>
            </a:r>
          </a:p>
        </p:txBody>
      </p:sp>
      <p:sp>
        <p:nvSpPr>
          <p:cNvPr id="10" name="テキスト ボックス 9">
            <a:extLst>
              <a:ext uri="{FF2B5EF4-FFF2-40B4-BE49-F238E27FC236}">
                <a16:creationId xmlns:a16="http://schemas.microsoft.com/office/drawing/2014/main" id="{A5B3B2D8-037C-4EB2-86A8-AAD3EA7C45D5}"/>
              </a:ext>
            </a:extLst>
          </p:cNvPr>
          <p:cNvSpPr txBox="1"/>
          <p:nvPr/>
        </p:nvSpPr>
        <p:spPr>
          <a:xfrm>
            <a:off x="3674438" y="7187223"/>
            <a:ext cx="7154523" cy="338554"/>
          </a:xfrm>
          <a:prstGeom prst="rect">
            <a:avLst/>
          </a:prstGeom>
          <a:noFill/>
        </p:spPr>
        <p:txBody>
          <a:bodyPr wrap="none" rtlCol="0">
            <a:spAutoFit/>
          </a:bodyPr>
          <a:lstStyle/>
          <a:p>
            <a:r>
              <a:rPr lang="ja-JP" altLang="en-US" sz="1600" dirty="0">
                <a:solidFill>
                  <a:schemeClr val="bg1">
                    <a:lumMod val="65000"/>
                  </a:schemeClr>
                </a:solidFill>
                <a:latin typeface="Meiryo UI" panose="020B0604030504040204" pitchFamily="50" charset="-128"/>
                <a:ea typeface="Meiryo UI" panose="020B0604030504040204" pitchFamily="50" charset="-128"/>
              </a:rPr>
              <a:t>地域スポーツ・文化芸術創造と部活動改革に関する実行会議（第</a:t>
            </a:r>
            <a:r>
              <a:rPr lang="en-US" altLang="ja-JP" sz="1600" dirty="0">
                <a:solidFill>
                  <a:schemeClr val="bg1">
                    <a:lumMod val="65000"/>
                  </a:schemeClr>
                </a:solidFill>
                <a:latin typeface="Meiryo UI" panose="020B0604030504040204" pitchFamily="50" charset="-128"/>
                <a:ea typeface="Meiryo UI" panose="020B0604030504040204" pitchFamily="50" charset="-128"/>
              </a:rPr>
              <a:t>1</a:t>
            </a:r>
            <a:r>
              <a:rPr lang="ja-JP" altLang="en-US" sz="1600" dirty="0">
                <a:solidFill>
                  <a:schemeClr val="bg1">
                    <a:lumMod val="65000"/>
                  </a:schemeClr>
                </a:solidFill>
                <a:latin typeface="Meiryo UI" panose="020B0604030504040204" pitchFamily="50" charset="-128"/>
                <a:ea typeface="Meiryo UI" panose="020B0604030504040204" pitchFamily="50" charset="-128"/>
              </a:rPr>
              <a:t>回）　配布資料</a:t>
            </a:r>
            <a:endParaRPr kumimoji="1" lang="ja-JP" altLang="en-US" sz="1600" dirty="0">
              <a:solidFill>
                <a:schemeClr val="bg1">
                  <a:lumMod val="65000"/>
                </a:schemeClr>
              </a:solidFill>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5AD0BDF3-7C2C-4B10-A72E-F32C2578F230}"/>
              </a:ext>
            </a:extLst>
          </p:cNvPr>
          <p:cNvPicPr>
            <a:picLocks noChangeAspect="1"/>
          </p:cNvPicPr>
          <p:nvPr/>
        </p:nvPicPr>
        <p:blipFill rotWithShape="1">
          <a:blip r:embed="rId3"/>
          <a:srcRect l="20071" t="33027" r="20784" b="6675"/>
          <a:stretch/>
        </p:blipFill>
        <p:spPr>
          <a:xfrm>
            <a:off x="241300" y="690395"/>
            <a:ext cx="10196018" cy="6496827"/>
          </a:xfrm>
          <a:prstGeom prst="rect">
            <a:avLst/>
          </a:prstGeom>
        </p:spPr>
      </p:pic>
    </p:spTree>
    <p:extLst>
      <p:ext uri="{BB962C8B-B14F-4D97-AF65-F5344CB8AC3E}">
        <p14:creationId xmlns:p14="http://schemas.microsoft.com/office/powerpoint/2010/main" val="1594954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テキスト ボックス 62">
            <a:extLst>
              <a:ext uri="{FF2B5EF4-FFF2-40B4-BE49-F238E27FC236}">
                <a16:creationId xmlns:a16="http://schemas.microsoft.com/office/drawing/2014/main" id="{287212B0-0183-447D-8C7E-79614A77EC0A}"/>
              </a:ext>
            </a:extLst>
          </p:cNvPr>
          <p:cNvSpPr txBox="1"/>
          <p:nvPr/>
        </p:nvSpPr>
        <p:spPr>
          <a:xfrm>
            <a:off x="5175579" y="4683369"/>
            <a:ext cx="751360" cy="285441"/>
          </a:xfrm>
          <a:prstGeom prst="rect">
            <a:avLst/>
          </a:prstGeom>
          <a:noFill/>
        </p:spPr>
        <p:txBody>
          <a:bodyPr wrap="square">
            <a:spAutoFit/>
          </a:bodyPr>
          <a:lstStyle/>
          <a:p>
            <a:pPr algn="just" defTabSz="476410" eaLnBrk="0" fontAlgn="base" hangingPunct="0">
              <a:lnSpc>
                <a:spcPts val="1535"/>
              </a:lnSpc>
              <a:spcBef>
                <a:spcPct val="0"/>
              </a:spcBef>
              <a:spcAft>
                <a:spcPct val="0"/>
              </a:spcAft>
              <a:defRPr/>
            </a:pPr>
            <a:r>
              <a:rPr lang="ja-JP" altLang="ja-JP" sz="1917" b="1" kern="100" dirty="0">
                <a:solidFill>
                  <a:prstClr val="white"/>
                </a:solidFill>
                <a:latin typeface="Meiryo UI" panose="020B0604030504040204" pitchFamily="50" charset="-128"/>
                <a:ea typeface="Meiryo UI" panose="020B0604030504040204" pitchFamily="50" charset="-128"/>
                <a:cs typeface="Times New Roman" panose="02020603050405020304" pitchFamily="18" charset="0"/>
              </a:rPr>
              <a:t>課題</a:t>
            </a:r>
            <a:endParaRPr lang="ja-JP" altLang="ja-JP" sz="1917" kern="100" dirty="0">
              <a:solidFill>
                <a:prstClr val="white"/>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プレースホルダー 1">
            <a:extLst>
              <a:ext uri="{FF2B5EF4-FFF2-40B4-BE49-F238E27FC236}">
                <a16:creationId xmlns:a16="http://schemas.microsoft.com/office/drawing/2014/main" id="{3EB41EF4-762C-3199-EC24-F999961A51BA}"/>
              </a:ext>
            </a:extLst>
          </p:cNvPr>
          <p:cNvSpPr txBox="1">
            <a:spLocks/>
          </p:cNvSpPr>
          <p:nvPr/>
        </p:nvSpPr>
        <p:spPr>
          <a:xfrm>
            <a:off x="0" y="37073"/>
            <a:ext cx="7251700" cy="391551"/>
          </a:xfrm>
          <a:prstGeom prst="rect">
            <a:avLst/>
          </a:prstGeom>
          <a:solidFill>
            <a:srgbClr val="FF9900"/>
          </a:solidFill>
          <a:ln>
            <a:solidFill>
              <a:srgbClr val="FF9900"/>
            </a:solidFill>
          </a:ln>
        </p:spPr>
        <p:txBody>
          <a:bodyPr wrap="square" lIns="0" tIns="0" rIns="0" bIns="0" anchor="ctr" anchorCtr="0"/>
          <a:lstStyle>
            <a:lvl1pPr marL="0" indent="0" algn="l" defTabSz="1007943" rtl="0" eaLnBrk="1" latinLnBrk="0" hangingPunct="1">
              <a:lnSpc>
                <a:spcPct val="100000"/>
              </a:lnSpc>
              <a:spcBef>
                <a:spcPts val="0"/>
              </a:spcBef>
              <a:buFont typeface="Arial" panose="020B0604020202020204" pitchFamily="34" charset="0"/>
              <a:buNone/>
              <a:defRPr kumimoji="1" lang="ja-JP" altLang="en-US" sz="2400" b="1" kern="1200" baseline="0" smtClean="0">
                <a:solidFill>
                  <a:srgbClr val="F46D0F"/>
                </a:solidFill>
                <a:latin typeface="Meiryo UI" panose="020B0604030504040204" pitchFamily="50" charset="-128"/>
                <a:ea typeface="Meiryo UI" panose="020B0604030504040204" pitchFamily="50" charset="-128"/>
                <a:cs typeface="+mn-cs"/>
              </a:defRPr>
            </a:lvl1pPr>
            <a:lvl2pPr marL="457200" indent="0" algn="l" defTabSz="1007943" rtl="0" eaLnBrk="1" latinLnBrk="0" hangingPunct="1">
              <a:lnSpc>
                <a:spcPct val="90000"/>
              </a:lnSpc>
              <a:spcBef>
                <a:spcPts val="551"/>
              </a:spcBef>
              <a:buFont typeface="Arial" panose="020B0604020202020204" pitchFamily="34" charset="0"/>
              <a:buNone/>
              <a:defRPr kumimoji="1" lang="ja-JP" altLang="en-US" sz="2400" kern="1200" smtClean="0">
                <a:solidFill>
                  <a:schemeClr val="tx1"/>
                </a:solidFill>
                <a:latin typeface="Arial" panose="020B0604020202020204" pitchFamily="34" charset="0"/>
                <a:ea typeface="ＭＳ Ｐゴシック" panose="020B0600070205080204" pitchFamily="50" charset="-128"/>
                <a:cs typeface="+mn-cs"/>
              </a:defRPr>
            </a:lvl2pPr>
            <a:lvl3pPr marL="662414" indent="0" algn="l" defTabSz="1007943" rtl="0" eaLnBrk="1" latinLnBrk="0" hangingPunct="1">
              <a:lnSpc>
                <a:spcPct val="90000"/>
              </a:lnSpc>
              <a:spcBef>
                <a:spcPts val="551"/>
              </a:spcBef>
              <a:buFont typeface="Arial" panose="020B0604020202020204" pitchFamily="34" charset="0"/>
              <a:buNone/>
              <a:defRPr kumimoji="1" lang="ja-JP" altLang="en-US" sz="2400" kern="1200" smtClean="0">
                <a:solidFill>
                  <a:schemeClr val="tx1"/>
                </a:solidFill>
                <a:latin typeface="Arial" panose="020B0604020202020204" pitchFamily="34" charset="0"/>
                <a:ea typeface="ＭＳ Ｐゴシック" panose="020B0600070205080204" pitchFamily="50" charset="-128"/>
                <a:cs typeface="+mn-cs"/>
              </a:defRPr>
            </a:lvl3pPr>
            <a:lvl4pPr marL="1119614" indent="0" algn="l" defTabSz="1007943" rtl="0" eaLnBrk="1" latinLnBrk="0" hangingPunct="1">
              <a:lnSpc>
                <a:spcPct val="90000"/>
              </a:lnSpc>
              <a:spcBef>
                <a:spcPts val="551"/>
              </a:spcBef>
              <a:buFont typeface="Arial" panose="020B0604020202020204" pitchFamily="34" charset="0"/>
              <a:buNone/>
              <a:defRPr kumimoji="1" lang="ja-JP" altLang="en-US" sz="2400" kern="1200" smtClean="0">
                <a:solidFill>
                  <a:schemeClr val="tx1"/>
                </a:solidFill>
                <a:latin typeface="Arial" panose="020B0604020202020204" pitchFamily="34" charset="0"/>
                <a:ea typeface="ＭＳ Ｐゴシック" panose="020B0600070205080204" pitchFamily="50" charset="-128"/>
                <a:cs typeface="+mn-cs"/>
              </a:defRPr>
            </a:lvl4pPr>
            <a:lvl5pPr marL="1576814" indent="0" algn="l" defTabSz="1007943" rtl="0" eaLnBrk="1" latinLnBrk="0" hangingPunct="1">
              <a:lnSpc>
                <a:spcPct val="90000"/>
              </a:lnSpc>
              <a:spcBef>
                <a:spcPts val="551"/>
              </a:spcBef>
              <a:buFont typeface="Arial" panose="020B0604020202020204" pitchFamily="34" charset="0"/>
              <a:buNone/>
              <a:defRPr kumimoji="1" lang="ja-JP" altLang="en-US" sz="2400" kern="1200">
                <a:solidFill>
                  <a:schemeClr val="tx1"/>
                </a:solidFill>
                <a:latin typeface="Arial" panose="020B0604020202020204" pitchFamily="34" charset="0"/>
                <a:ea typeface="ＭＳ Ｐゴシック" panose="020B0600070205080204" pitchFamily="50" charset="-128"/>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algn="ctr" defTabSz="1065288">
              <a:defRPr/>
            </a:pPr>
            <a:r>
              <a:rPr lang="ja-JP" altLang="en-US" sz="2350" dirty="0">
                <a:solidFill>
                  <a:prstClr val="white"/>
                </a:solidFill>
              </a:rPr>
              <a:t>学校における部活動改革の必要性</a:t>
            </a:r>
            <a:endParaRPr lang="en-US" altLang="ja-JP" sz="2350" dirty="0">
              <a:solidFill>
                <a:srgbClr val="FF00FF"/>
              </a:solidFill>
            </a:endParaRPr>
          </a:p>
        </p:txBody>
      </p:sp>
      <p:sp>
        <p:nvSpPr>
          <p:cNvPr id="6" name="正方形/長方形 5">
            <a:extLst>
              <a:ext uri="{FF2B5EF4-FFF2-40B4-BE49-F238E27FC236}">
                <a16:creationId xmlns:a16="http://schemas.microsoft.com/office/drawing/2014/main" id="{4DB47F2C-5DCB-9CBC-23A5-0C4268E134D4}"/>
              </a:ext>
            </a:extLst>
          </p:cNvPr>
          <p:cNvSpPr/>
          <p:nvPr/>
        </p:nvSpPr>
        <p:spPr>
          <a:xfrm>
            <a:off x="304075" y="686471"/>
            <a:ext cx="10033047" cy="2992062"/>
          </a:xfrm>
          <a:prstGeom prst="rect">
            <a:avLst/>
          </a:prstGeom>
          <a:ln w="9525"/>
        </p:spPr>
        <p:style>
          <a:lnRef idx="2">
            <a:schemeClr val="dk1"/>
          </a:lnRef>
          <a:fillRef idx="1">
            <a:schemeClr val="lt1"/>
          </a:fillRef>
          <a:effectRef idx="0">
            <a:schemeClr val="dk1"/>
          </a:effectRef>
          <a:fontRef idx="minor">
            <a:schemeClr val="dk1"/>
          </a:fontRef>
        </p:style>
        <p:txBody>
          <a:bodyPr lIns="35255" tIns="35255" rIns="35255" bIns="35255" rtlCol="0" anchor="ctr"/>
          <a:lstStyle/>
          <a:p>
            <a:pPr defTabSz="447708">
              <a:defRPr/>
            </a:pPr>
            <a:r>
              <a:rPr lang="en-US" altLang="ja-JP" sz="1958" dirty="0">
                <a:solidFill>
                  <a:srgbClr val="C00000"/>
                </a:solidFill>
                <a:latin typeface="Meiryo UI" panose="020B0604030504040204" pitchFamily="50" charset="-128"/>
                <a:ea typeface="Meiryo UI" panose="020B0604030504040204" pitchFamily="50" charset="-128"/>
              </a:rPr>
              <a:t>【</a:t>
            </a:r>
            <a:r>
              <a:rPr lang="ja-JP" altLang="en-US" sz="1958" dirty="0">
                <a:solidFill>
                  <a:srgbClr val="C00000"/>
                </a:solidFill>
                <a:latin typeface="Meiryo UI" panose="020B0604030504040204" pitchFamily="50" charset="-128"/>
                <a:ea typeface="Meiryo UI" panose="020B0604030504040204" pitchFamily="50" charset="-128"/>
              </a:rPr>
              <a:t>部活動の意義</a:t>
            </a:r>
            <a:r>
              <a:rPr lang="en-US" altLang="ja-JP" sz="1958" dirty="0">
                <a:solidFill>
                  <a:srgbClr val="C00000"/>
                </a:solidFill>
                <a:latin typeface="Meiryo UI" panose="020B0604030504040204" pitchFamily="50" charset="-128"/>
                <a:ea typeface="Meiryo UI" panose="020B0604030504040204" pitchFamily="50" charset="-128"/>
              </a:rPr>
              <a:t>】</a:t>
            </a:r>
          </a:p>
          <a:p>
            <a:pPr defTabSz="447708">
              <a:defRPr/>
            </a:pPr>
            <a:r>
              <a:rPr lang="ja-JP" altLang="en-US" sz="1958" dirty="0">
                <a:solidFill>
                  <a:srgbClr val="000000"/>
                </a:solidFill>
                <a:latin typeface="Meiryo UI" panose="020B0604030504040204" pitchFamily="50" charset="-128"/>
                <a:ea typeface="Meiryo UI" panose="020B0604030504040204" pitchFamily="50" charset="-128"/>
              </a:rPr>
              <a:t>○　生徒のスポーツ・文化芸術に親しむ機会を確保。</a:t>
            </a:r>
            <a:endParaRPr lang="en-US" altLang="ja-JP" sz="1958" dirty="0">
              <a:solidFill>
                <a:srgbClr val="000000"/>
              </a:solidFill>
              <a:latin typeface="Meiryo UI" panose="020B0604030504040204" pitchFamily="50" charset="-128"/>
              <a:ea typeface="Meiryo UI" panose="020B0604030504040204" pitchFamily="50" charset="-128"/>
            </a:endParaRPr>
          </a:p>
          <a:p>
            <a:pPr defTabSz="447708">
              <a:defRPr/>
            </a:pPr>
            <a:r>
              <a:rPr lang="ja-JP" altLang="en-US" sz="1958" dirty="0">
                <a:solidFill>
                  <a:srgbClr val="000000"/>
                </a:solidFill>
                <a:latin typeface="Meiryo UI" panose="020B0604030504040204" pitchFamily="50" charset="-128"/>
                <a:ea typeface="Meiryo UI" panose="020B0604030504040204" pitchFamily="50" charset="-128"/>
              </a:rPr>
              <a:t>○　生徒の自主的・主体的な参加による活動を通じ、責任感・連帯感を涵養。生徒同士や生徒と</a:t>
            </a:r>
            <a:endParaRPr lang="en-US" altLang="ja-JP" sz="1958" dirty="0">
              <a:solidFill>
                <a:srgbClr val="000000"/>
              </a:solidFill>
              <a:latin typeface="Meiryo UI" panose="020B0604030504040204" pitchFamily="50" charset="-128"/>
              <a:ea typeface="Meiryo UI" panose="020B0604030504040204" pitchFamily="50" charset="-128"/>
            </a:endParaRPr>
          </a:p>
          <a:p>
            <a:pPr defTabSz="447708">
              <a:defRPr/>
            </a:pPr>
            <a:r>
              <a:rPr lang="ja-JP" altLang="en-US" sz="1958" dirty="0">
                <a:solidFill>
                  <a:srgbClr val="000000"/>
                </a:solidFill>
                <a:latin typeface="Meiryo UI" panose="020B0604030504040204" pitchFamily="50" charset="-128"/>
                <a:ea typeface="Meiryo UI" panose="020B0604030504040204" pitchFamily="50" charset="-128"/>
              </a:rPr>
              <a:t>　教師等との好ましい人間関係の構築。</a:t>
            </a:r>
            <a:endParaRPr lang="en-US" altLang="ja-JP" sz="1958" dirty="0">
              <a:solidFill>
                <a:srgbClr val="000000"/>
              </a:solidFill>
              <a:latin typeface="Meiryo UI" panose="020B0604030504040204" pitchFamily="50" charset="-128"/>
              <a:ea typeface="Meiryo UI" panose="020B0604030504040204" pitchFamily="50" charset="-128"/>
            </a:endParaRPr>
          </a:p>
          <a:p>
            <a:pPr defTabSz="447708">
              <a:defRPr/>
            </a:pPr>
            <a:endParaRPr lang="en-US" altLang="ja-JP" sz="1958" b="1" dirty="0">
              <a:solidFill>
                <a:srgbClr val="000000"/>
              </a:solidFill>
              <a:latin typeface="Meiryo UI" panose="020B0604030504040204" pitchFamily="50" charset="-128"/>
              <a:ea typeface="Meiryo UI" panose="020B0604030504040204" pitchFamily="50" charset="-128"/>
            </a:endParaRPr>
          </a:p>
          <a:p>
            <a:pPr defTabSz="447708">
              <a:defRPr/>
            </a:pPr>
            <a:r>
              <a:rPr lang="en-US" altLang="ja-JP" sz="1958" dirty="0">
                <a:solidFill>
                  <a:srgbClr val="C00000"/>
                </a:solidFill>
                <a:latin typeface="Meiryo UI" panose="020B0604030504040204" pitchFamily="50" charset="-128"/>
                <a:ea typeface="Meiryo UI" panose="020B0604030504040204" pitchFamily="50" charset="-128"/>
              </a:rPr>
              <a:t>【</a:t>
            </a:r>
            <a:r>
              <a:rPr lang="ja-JP" altLang="en-US" sz="1958" dirty="0">
                <a:solidFill>
                  <a:srgbClr val="C00000"/>
                </a:solidFill>
                <a:latin typeface="Meiryo UI" panose="020B0604030504040204" pitchFamily="50" charset="-128"/>
                <a:ea typeface="Meiryo UI" panose="020B0604030504040204" pitchFamily="50" charset="-128"/>
              </a:rPr>
              <a:t>部活動の課題</a:t>
            </a:r>
            <a:r>
              <a:rPr lang="en-US" altLang="ja-JP" sz="1958" dirty="0">
                <a:solidFill>
                  <a:srgbClr val="C00000"/>
                </a:solidFill>
                <a:latin typeface="Meiryo UI" panose="020B0604030504040204" pitchFamily="50" charset="-128"/>
                <a:ea typeface="Meiryo UI" panose="020B0604030504040204" pitchFamily="50" charset="-128"/>
              </a:rPr>
              <a:t>】</a:t>
            </a:r>
          </a:p>
          <a:p>
            <a:pPr defTabSz="447708">
              <a:defRPr/>
            </a:pPr>
            <a:r>
              <a:rPr lang="ja-JP" altLang="en-US" sz="1958" dirty="0">
                <a:solidFill>
                  <a:srgbClr val="000000"/>
                </a:solidFill>
                <a:latin typeface="Meiryo UI" panose="020B0604030504040204" pitchFamily="50" charset="-128"/>
                <a:ea typeface="Meiryo UI" panose="020B0604030504040204" pitchFamily="50" charset="-128"/>
              </a:rPr>
              <a:t>○　少子化の進展により、従前と同様の学校単位での体制での運営は困難。学校や地域によっては</a:t>
            </a:r>
            <a:endParaRPr lang="en-US" altLang="ja-JP" sz="1958" dirty="0">
              <a:solidFill>
                <a:srgbClr val="000000"/>
              </a:solidFill>
              <a:latin typeface="Meiryo UI" panose="020B0604030504040204" pitchFamily="50" charset="-128"/>
              <a:ea typeface="Meiryo UI" panose="020B0604030504040204" pitchFamily="50" charset="-128"/>
            </a:endParaRPr>
          </a:p>
          <a:p>
            <a:pPr defTabSz="447708">
              <a:defRPr/>
            </a:pPr>
            <a:r>
              <a:rPr lang="ja-JP" altLang="en-US" sz="1958" dirty="0">
                <a:solidFill>
                  <a:srgbClr val="000000"/>
                </a:solidFill>
                <a:latin typeface="Meiryo UI" panose="020B0604030504040204" pitchFamily="50" charset="-128"/>
                <a:ea typeface="Meiryo UI" panose="020B0604030504040204" pitchFamily="50" charset="-128"/>
              </a:rPr>
              <a:t>　存続が厳しい。</a:t>
            </a:r>
            <a:endParaRPr lang="en-US" altLang="ja-JP" sz="1958" dirty="0">
              <a:solidFill>
                <a:srgbClr val="000000"/>
              </a:solidFill>
              <a:latin typeface="Meiryo UI" panose="020B0604030504040204" pitchFamily="50" charset="-128"/>
              <a:ea typeface="Meiryo UI" panose="020B0604030504040204" pitchFamily="50" charset="-128"/>
            </a:endParaRPr>
          </a:p>
          <a:p>
            <a:pPr defTabSz="447708">
              <a:defRPr/>
            </a:pPr>
            <a:r>
              <a:rPr lang="ja-JP" altLang="en-US" sz="1958" dirty="0">
                <a:solidFill>
                  <a:srgbClr val="000000"/>
                </a:solidFill>
                <a:latin typeface="Meiryo UI" panose="020B0604030504040204" pitchFamily="50" charset="-128"/>
                <a:ea typeface="Meiryo UI" panose="020B0604030504040204" pitchFamily="50" charset="-128"/>
              </a:rPr>
              <a:t>○　必ずしも専門性や意思に関わらず教師が顧問を務める指導体制の継続は、学校の働き方改革が</a:t>
            </a:r>
            <a:endParaRPr lang="en-US" altLang="ja-JP" sz="1958" dirty="0">
              <a:solidFill>
                <a:srgbClr val="000000"/>
              </a:solidFill>
              <a:latin typeface="Meiryo UI" panose="020B0604030504040204" pitchFamily="50" charset="-128"/>
              <a:ea typeface="Meiryo UI" panose="020B0604030504040204" pitchFamily="50" charset="-128"/>
            </a:endParaRPr>
          </a:p>
          <a:p>
            <a:pPr defTabSz="447708">
              <a:defRPr/>
            </a:pPr>
            <a:r>
              <a:rPr lang="ja-JP" altLang="en-US" sz="1958" dirty="0">
                <a:solidFill>
                  <a:srgbClr val="000000"/>
                </a:solidFill>
                <a:latin typeface="Meiryo UI" panose="020B0604030504040204" pitchFamily="50" charset="-128"/>
                <a:ea typeface="Meiryo UI" panose="020B0604030504040204" pitchFamily="50" charset="-128"/>
              </a:rPr>
              <a:t>　進む中、より困難。</a:t>
            </a:r>
          </a:p>
        </p:txBody>
      </p:sp>
      <p:sp>
        <p:nvSpPr>
          <p:cNvPr id="7" name="正方形/長方形 6">
            <a:extLst>
              <a:ext uri="{FF2B5EF4-FFF2-40B4-BE49-F238E27FC236}">
                <a16:creationId xmlns:a16="http://schemas.microsoft.com/office/drawing/2014/main" id="{AA3C23BF-D84B-8F97-1106-605B455F1464}"/>
              </a:ext>
            </a:extLst>
          </p:cNvPr>
          <p:cNvSpPr/>
          <p:nvPr/>
        </p:nvSpPr>
        <p:spPr>
          <a:xfrm>
            <a:off x="216290" y="4405573"/>
            <a:ext cx="10259730" cy="2992062"/>
          </a:xfrm>
          <a:prstGeom prst="rect">
            <a:avLst/>
          </a:prstGeom>
          <a:ln w="19050"/>
        </p:spPr>
        <p:style>
          <a:lnRef idx="2">
            <a:schemeClr val="dk1"/>
          </a:lnRef>
          <a:fillRef idx="1">
            <a:schemeClr val="lt1"/>
          </a:fillRef>
          <a:effectRef idx="0">
            <a:schemeClr val="dk1"/>
          </a:effectRef>
          <a:fontRef idx="minor">
            <a:schemeClr val="dk1"/>
          </a:fontRef>
        </p:style>
        <p:txBody>
          <a:bodyPr lIns="35255" tIns="35255" rIns="35255" bIns="35255" rtlCol="0" anchor="ctr"/>
          <a:lstStyle/>
          <a:p>
            <a:pPr defTabSz="447708">
              <a:defRPr/>
            </a:pPr>
            <a:r>
              <a:rPr lang="ja-JP" altLang="en-US" sz="2350" dirty="0">
                <a:solidFill>
                  <a:srgbClr val="000000"/>
                </a:solidFill>
                <a:latin typeface="Meiryo UI" panose="020B0604030504040204" pitchFamily="50" charset="-128"/>
                <a:ea typeface="Meiryo UI" panose="020B0604030504040204" pitchFamily="50" charset="-128"/>
              </a:rPr>
              <a:t>■　少子化が進む中でも、</a:t>
            </a:r>
            <a:r>
              <a:rPr lang="ja-JP" altLang="en-US" sz="2350" u="sng" dirty="0">
                <a:solidFill>
                  <a:srgbClr val="FF501E"/>
                </a:solidFill>
                <a:latin typeface="Meiryo UI" panose="020B0604030504040204" pitchFamily="50" charset="-128"/>
                <a:ea typeface="Meiryo UI" panose="020B0604030504040204" pitchFamily="50" charset="-128"/>
              </a:rPr>
              <a:t>将来にわたり生徒がスポーツ・文化芸術活動に継続して</a:t>
            </a:r>
            <a:endParaRPr lang="en-US" altLang="ja-JP" sz="2350" u="sng" dirty="0">
              <a:solidFill>
                <a:srgbClr val="FF501E"/>
              </a:solidFill>
              <a:latin typeface="Meiryo UI" panose="020B0604030504040204" pitchFamily="50" charset="-128"/>
              <a:ea typeface="Meiryo UI" panose="020B0604030504040204" pitchFamily="50" charset="-128"/>
            </a:endParaRPr>
          </a:p>
          <a:p>
            <a:pPr defTabSz="447708">
              <a:defRPr/>
            </a:pPr>
            <a:r>
              <a:rPr lang="ja-JP" altLang="en-US" sz="2350" dirty="0">
                <a:solidFill>
                  <a:srgbClr val="FF501E"/>
                </a:solidFill>
                <a:latin typeface="Meiryo UI" panose="020B0604030504040204" pitchFamily="50" charset="-128"/>
                <a:ea typeface="Meiryo UI" panose="020B0604030504040204" pitchFamily="50" charset="-128"/>
              </a:rPr>
              <a:t>　</a:t>
            </a:r>
            <a:r>
              <a:rPr lang="ja-JP" altLang="en-US" sz="2350" u="sng" dirty="0">
                <a:solidFill>
                  <a:srgbClr val="FF501E"/>
                </a:solidFill>
                <a:latin typeface="Meiryo UI" panose="020B0604030504040204" pitchFamily="50" charset="-128"/>
                <a:ea typeface="Meiryo UI" panose="020B0604030504040204" pitchFamily="50" charset="-128"/>
              </a:rPr>
              <a:t>親しむ</a:t>
            </a:r>
            <a:r>
              <a:rPr lang="ja-JP" altLang="en-US" sz="2350" dirty="0">
                <a:solidFill>
                  <a:srgbClr val="000000"/>
                </a:solidFill>
                <a:latin typeface="Meiryo UI" panose="020B0604030504040204" pitchFamily="50" charset="-128"/>
                <a:ea typeface="Meiryo UI" panose="020B0604030504040204" pitchFamily="50" charset="-128"/>
              </a:rPr>
              <a:t>機会を確保。</a:t>
            </a:r>
            <a:endParaRPr lang="en-US" altLang="ja-JP" sz="2350" dirty="0">
              <a:solidFill>
                <a:srgbClr val="000000"/>
              </a:solidFill>
              <a:latin typeface="Meiryo UI" panose="020B0604030504040204" pitchFamily="50" charset="-128"/>
              <a:ea typeface="Meiryo UI" panose="020B0604030504040204" pitchFamily="50" charset="-128"/>
            </a:endParaRPr>
          </a:p>
          <a:p>
            <a:pPr defTabSz="447708">
              <a:defRPr/>
            </a:pPr>
            <a:endParaRPr lang="en-US" altLang="ja-JP" sz="2350" dirty="0">
              <a:solidFill>
                <a:srgbClr val="000000"/>
              </a:solidFill>
              <a:latin typeface="Meiryo UI" panose="020B0604030504040204" pitchFamily="50" charset="-128"/>
              <a:ea typeface="Meiryo UI" panose="020B0604030504040204" pitchFamily="50" charset="-128"/>
            </a:endParaRPr>
          </a:p>
          <a:p>
            <a:pPr defTabSz="447708">
              <a:defRPr/>
            </a:pPr>
            <a:r>
              <a:rPr lang="ja-JP" altLang="en-US" sz="2350" dirty="0">
                <a:solidFill>
                  <a:srgbClr val="000000"/>
                </a:solidFill>
                <a:latin typeface="Meiryo UI" panose="020B0604030504040204" pitchFamily="50" charset="-128"/>
                <a:ea typeface="Meiryo UI" panose="020B0604030504040204" pitchFamily="50" charset="-128"/>
              </a:rPr>
              <a:t>■　</a:t>
            </a:r>
            <a:r>
              <a:rPr lang="ja-JP" altLang="en-US" sz="2350" u="sng" dirty="0">
                <a:solidFill>
                  <a:srgbClr val="FF501E"/>
                </a:solidFill>
                <a:latin typeface="Meiryo UI" panose="020B0604030504040204" pitchFamily="50" charset="-128"/>
                <a:ea typeface="Meiryo UI" panose="020B0604030504040204" pitchFamily="50" charset="-128"/>
              </a:rPr>
              <a:t>「地域の子供たちは、地域で育てる」</a:t>
            </a:r>
            <a:r>
              <a:rPr lang="ja-JP" altLang="en-US" sz="2350" dirty="0">
                <a:solidFill>
                  <a:srgbClr val="000000"/>
                </a:solidFill>
                <a:latin typeface="Meiryo UI" panose="020B0604030504040204" pitchFamily="50" charset="-128"/>
                <a:ea typeface="Meiryo UI" panose="020B0604030504040204" pitchFamily="50" charset="-128"/>
              </a:rPr>
              <a:t>という意識の下、</a:t>
            </a:r>
            <a:r>
              <a:rPr lang="ja-JP" altLang="en-US" sz="2350" u="sng" dirty="0">
                <a:solidFill>
                  <a:srgbClr val="FF501E"/>
                </a:solidFill>
                <a:latin typeface="Meiryo UI" panose="020B0604030504040204" pitchFamily="50" charset="-128"/>
                <a:ea typeface="Meiryo UI" panose="020B0604030504040204" pitchFamily="50" charset="-128"/>
              </a:rPr>
              <a:t>地域のスポーツ・文化資源</a:t>
            </a:r>
            <a:r>
              <a:rPr lang="ja-JP" altLang="en-US" sz="2350" dirty="0">
                <a:solidFill>
                  <a:srgbClr val="000000"/>
                </a:solidFill>
                <a:latin typeface="Meiryo UI" panose="020B0604030504040204" pitchFamily="50" charset="-128"/>
                <a:ea typeface="Meiryo UI" panose="020B0604030504040204" pitchFamily="50" charset="-128"/>
              </a:rPr>
              <a:t>を</a:t>
            </a:r>
            <a:endParaRPr lang="en-US" altLang="ja-JP" sz="2350" dirty="0">
              <a:solidFill>
                <a:srgbClr val="000000"/>
              </a:solidFill>
              <a:latin typeface="Meiryo UI" panose="020B0604030504040204" pitchFamily="50" charset="-128"/>
              <a:ea typeface="Meiryo UI" panose="020B0604030504040204" pitchFamily="50" charset="-128"/>
            </a:endParaRPr>
          </a:p>
          <a:p>
            <a:pPr defTabSz="447708">
              <a:defRPr/>
            </a:pPr>
            <a:r>
              <a:rPr lang="ja-JP" altLang="en-US" sz="2350" dirty="0">
                <a:solidFill>
                  <a:srgbClr val="000000"/>
                </a:solidFill>
                <a:latin typeface="Meiryo UI" panose="020B0604030504040204" pitchFamily="50" charset="-128"/>
                <a:ea typeface="Meiryo UI" panose="020B0604030504040204" pitchFamily="50" charset="-128"/>
              </a:rPr>
              <a:t>　最大限活用。</a:t>
            </a:r>
            <a:r>
              <a:rPr lang="ja-JP" altLang="en-US" sz="2350" u="sng" dirty="0">
                <a:solidFill>
                  <a:srgbClr val="FF501E"/>
                </a:solidFill>
                <a:latin typeface="Meiryo UI" panose="020B0604030504040204" pitchFamily="50" charset="-128"/>
                <a:ea typeface="Meiryo UI" panose="020B0604030504040204" pitchFamily="50" charset="-128"/>
              </a:rPr>
              <a:t>生徒のニーズに応じた多様で豊かな活動</a:t>
            </a:r>
            <a:r>
              <a:rPr lang="ja-JP" altLang="en-US" sz="2350" dirty="0">
                <a:solidFill>
                  <a:srgbClr val="000000"/>
                </a:solidFill>
                <a:latin typeface="Meiryo UI" panose="020B0604030504040204" pitchFamily="50" charset="-128"/>
                <a:ea typeface="Meiryo UI" panose="020B0604030504040204" pitchFamily="50" charset="-128"/>
              </a:rPr>
              <a:t>を実現。</a:t>
            </a:r>
            <a:endParaRPr lang="en-US" altLang="ja-JP" sz="2350" dirty="0">
              <a:solidFill>
                <a:srgbClr val="000000"/>
              </a:solidFill>
              <a:latin typeface="Meiryo UI" panose="020B0604030504040204" pitchFamily="50" charset="-128"/>
              <a:ea typeface="Meiryo UI" panose="020B0604030504040204" pitchFamily="50" charset="-128"/>
            </a:endParaRPr>
          </a:p>
          <a:p>
            <a:pPr defTabSz="447708">
              <a:defRPr/>
            </a:pPr>
            <a:endParaRPr lang="en-US" altLang="ja-JP" sz="2350" dirty="0">
              <a:solidFill>
                <a:srgbClr val="000000"/>
              </a:solidFill>
              <a:latin typeface="Meiryo UI" panose="020B0604030504040204" pitchFamily="50" charset="-128"/>
              <a:ea typeface="Meiryo UI" panose="020B0604030504040204" pitchFamily="50" charset="-128"/>
            </a:endParaRPr>
          </a:p>
          <a:p>
            <a:pPr defTabSz="447708">
              <a:defRPr/>
            </a:pPr>
            <a:r>
              <a:rPr lang="ja-JP" altLang="en-US" sz="2350" dirty="0">
                <a:solidFill>
                  <a:srgbClr val="000000"/>
                </a:solidFill>
                <a:latin typeface="Meiryo UI" panose="020B0604030504040204" pitchFamily="50" charset="-128"/>
                <a:ea typeface="Meiryo UI" panose="020B0604030504040204" pitchFamily="50" charset="-128"/>
              </a:rPr>
              <a:t>■　生徒のみならず、</a:t>
            </a:r>
            <a:r>
              <a:rPr lang="ja-JP" altLang="en-US" sz="2350" u="sng" dirty="0">
                <a:solidFill>
                  <a:srgbClr val="FF501E"/>
                </a:solidFill>
                <a:latin typeface="Meiryo UI" panose="020B0604030504040204" pitchFamily="50" charset="-128"/>
                <a:ea typeface="Meiryo UI" panose="020B0604030504040204" pitchFamily="50" charset="-128"/>
              </a:rPr>
              <a:t>地域住民にとってもより良いスポーツ・文化芸術の環境整備</a:t>
            </a:r>
            <a:r>
              <a:rPr lang="ja-JP" altLang="en-US" sz="2350" dirty="0">
                <a:solidFill>
                  <a:srgbClr val="000000"/>
                </a:solidFill>
                <a:latin typeface="Meiryo UI" panose="020B0604030504040204" pitchFamily="50" charset="-128"/>
                <a:ea typeface="Meiryo UI" panose="020B0604030504040204" pitchFamily="50" charset="-128"/>
              </a:rPr>
              <a:t>。</a:t>
            </a:r>
            <a:endParaRPr lang="en-US" altLang="ja-JP" sz="2350" dirty="0">
              <a:solidFill>
                <a:srgbClr val="000000"/>
              </a:solidFill>
              <a:latin typeface="Meiryo UI" panose="020B0604030504040204" pitchFamily="50" charset="-128"/>
              <a:ea typeface="Meiryo UI" panose="020B0604030504040204" pitchFamily="50" charset="-128"/>
            </a:endParaRPr>
          </a:p>
          <a:p>
            <a:pPr defTabSz="447708">
              <a:defRPr/>
            </a:pPr>
            <a:r>
              <a:rPr lang="ja-JP" altLang="en-US" sz="2350" dirty="0">
                <a:solidFill>
                  <a:srgbClr val="000000"/>
                </a:solidFill>
                <a:latin typeface="Meiryo UI" panose="020B0604030504040204" pitchFamily="50" charset="-128"/>
                <a:ea typeface="Meiryo UI" panose="020B0604030504040204" pitchFamily="50" charset="-128"/>
              </a:rPr>
              <a:t>　　 スポーツ・文化芸術による</a:t>
            </a:r>
            <a:r>
              <a:rPr lang="ja-JP" altLang="en-US" sz="2350" u="sng" dirty="0">
                <a:solidFill>
                  <a:srgbClr val="FF501E"/>
                </a:solidFill>
                <a:latin typeface="Meiryo UI" panose="020B0604030504040204" pitchFamily="50" charset="-128"/>
                <a:ea typeface="Meiryo UI" panose="020B0604030504040204" pitchFamily="50" charset="-128"/>
              </a:rPr>
              <a:t>「まちづくり」</a:t>
            </a:r>
            <a:r>
              <a:rPr lang="ja-JP" altLang="en-US" sz="2350" dirty="0">
                <a:solidFill>
                  <a:srgbClr val="000000"/>
                </a:solidFill>
                <a:latin typeface="Meiryo UI" panose="020B0604030504040204" pitchFamily="50" charset="-128"/>
                <a:ea typeface="Meiryo UI" panose="020B0604030504040204" pitchFamily="50" charset="-128"/>
              </a:rPr>
              <a:t>。</a:t>
            </a:r>
            <a:endParaRPr lang="en-US" altLang="ja-JP" sz="2350" dirty="0">
              <a:solidFill>
                <a:srgbClr val="000000"/>
              </a:solidFill>
              <a:latin typeface="Meiryo UI" panose="020B0604030504040204" pitchFamily="50" charset="-128"/>
              <a:ea typeface="Meiryo UI" panose="020B0604030504040204" pitchFamily="50" charset="-128"/>
            </a:endParaRPr>
          </a:p>
        </p:txBody>
      </p:sp>
      <p:sp>
        <p:nvSpPr>
          <p:cNvPr id="11" name="矢印: 下 10">
            <a:extLst>
              <a:ext uri="{FF2B5EF4-FFF2-40B4-BE49-F238E27FC236}">
                <a16:creationId xmlns:a16="http://schemas.microsoft.com/office/drawing/2014/main" id="{452CCC04-477F-E6B3-8EE3-1832E6C80FC7}"/>
              </a:ext>
            </a:extLst>
          </p:cNvPr>
          <p:cNvSpPr/>
          <p:nvPr/>
        </p:nvSpPr>
        <p:spPr>
          <a:xfrm>
            <a:off x="4516843" y="3771473"/>
            <a:ext cx="1657561" cy="557071"/>
          </a:xfrm>
          <a:prstGeom prst="downArrow">
            <a:avLst/>
          </a:prstGeom>
          <a:solidFill>
            <a:srgbClr val="FFC000"/>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defTabSz="447708">
              <a:defRPr/>
            </a:pPr>
            <a:endParaRPr lang="ja-JP" altLang="en-US" sz="1762" dirty="0">
              <a:solidFill>
                <a:srgbClr val="000000"/>
              </a:solidFill>
              <a:latin typeface="Calibri"/>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A5B3B2D8-037C-4EB2-86A8-AAD3EA7C45D5}"/>
              </a:ext>
            </a:extLst>
          </p:cNvPr>
          <p:cNvSpPr txBox="1"/>
          <p:nvPr/>
        </p:nvSpPr>
        <p:spPr>
          <a:xfrm>
            <a:off x="8035569" y="50524"/>
            <a:ext cx="2807179" cy="338554"/>
          </a:xfrm>
          <a:prstGeom prst="rect">
            <a:avLst/>
          </a:prstGeom>
          <a:noFill/>
        </p:spPr>
        <p:txBody>
          <a:bodyPr wrap="none" rtlCol="0">
            <a:spAutoFit/>
          </a:bodyPr>
          <a:lstStyle/>
          <a:p>
            <a:r>
              <a:rPr lang="ja-JP" altLang="en-US" sz="1600" dirty="0">
                <a:solidFill>
                  <a:schemeClr val="bg1">
                    <a:lumMod val="65000"/>
                  </a:schemeClr>
                </a:solidFill>
                <a:latin typeface="Meiryo UI" panose="020B0604030504040204" pitchFamily="50" charset="-128"/>
                <a:ea typeface="Meiryo UI" panose="020B0604030504040204" pitchFamily="50" charset="-128"/>
              </a:rPr>
              <a:t>（令和</a:t>
            </a:r>
            <a:r>
              <a:rPr lang="en-US" altLang="ja-JP" sz="1600" dirty="0">
                <a:solidFill>
                  <a:schemeClr val="bg1">
                    <a:lumMod val="65000"/>
                  </a:schemeClr>
                </a:solidFill>
                <a:latin typeface="Meiryo UI" panose="020B0604030504040204" pitchFamily="50" charset="-128"/>
                <a:ea typeface="Meiryo UI" panose="020B0604030504040204" pitchFamily="50" charset="-128"/>
              </a:rPr>
              <a:t>5</a:t>
            </a:r>
            <a:r>
              <a:rPr lang="ja-JP" altLang="en-US" sz="1600" dirty="0">
                <a:solidFill>
                  <a:schemeClr val="bg1">
                    <a:lumMod val="65000"/>
                  </a:schemeClr>
                </a:solidFill>
                <a:latin typeface="Meiryo UI" panose="020B0604030504040204" pitchFamily="50" charset="-128"/>
                <a:ea typeface="Meiryo UI" panose="020B0604030504040204" pitchFamily="50" charset="-128"/>
              </a:rPr>
              <a:t>年</a:t>
            </a:r>
            <a:r>
              <a:rPr lang="en-US" altLang="ja-JP" sz="1600" dirty="0">
                <a:solidFill>
                  <a:schemeClr val="bg1">
                    <a:lumMod val="65000"/>
                  </a:schemeClr>
                </a:solidFill>
                <a:latin typeface="Meiryo UI" panose="020B0604030504040204" pitchFamily="50" charset="-128"/>
                <a:ea typeface="Meiryo UI" panose="020B0604030504040204" pitchFamily="50" charset="-128"/>
              </a:rPr>
              <a:t>5</a:t>
            </a:r>
            <a:r>
              <a:rPr lang="ja-JP" altLang="en-US" sz="1600" dirty="0">
                <a:solidFill>
                  <a:schemeClr val="bg1">
                    <a:lumMod val="65000"/>
                  </a:schemeClr>
                </a:solidFill>
                <a:latin typeface="Meiryo UI" panose="020B0604030504040204" pitchFamily="50" charset="-128"/>
                <a:ea typeface="Meiryo UI" panose="020B0604030504040204" pitchFamily="50" charset="-128"/>
              </a:rPr>
              <a:t>月スポーツ庁より）</a:t>
            </a:r>
            <a:endParaRPr kumimoji="1" lang="ja-JP" altLang="en-US" sz="1600" dirty="0">
              <a:solidFill>
                <a:schemeClr val="bg1">
                  <a:lumMod val="65000"/>
                </a:schemeClr>
              </a:solidFill>
              <a:latin typeface="Meiryo UI" panose="020B0604030504040204" pitchFamily="50" charset="-128"/>
              <a:ea typeface="Meiryo UI" panose="020B0604030504040204" pitchFamily="50" charset="-128"/>
            </a:endParaRPr>
          </a:p>
        </p:txBody>
      </p:sp>
      <p:sp>
        <p:nvSpPr>
          <p:cNvPr id="8" name="スライド番号プレースホルダー 6">
            <a:extLst>
              <a:ext uri="{FF2B5EF4-FFF2-40B4-BE49-F238E27FC236}">
                <a16:creationId xmlns:a16="http://schemas.microsoft.com/office/drawing/2014/main" id="{CC1F30C5-7E76-469F-A87B-3D09160D845D}"/>
              </a:ext>
            </a:extLst>
          </p:cNvPr>
          <p:cNvSpPr>
            <a:spLocks noGrp="1"/>
          </p:cNvSpPr>
          <p:nvPr>
            <p:ph type="sldNum" sz="quarter" idx="12"/>
          </p:nvPr>
        </p:nvSpPr>
        <p:spPr>
          <a:xfrm>
            <a:off x="10375900" y="7285851"/>
            <a:ext cx="338555" cy="276999"/>
          </a:xfrm>
        </p:spPr>
        <p:txBody>
          <a:bodyPr wrap="none">
            <a:spAutoFit/>
          </a:bodyPr>
          <a:lstStyle/>
          <a:p>
            <a:r>
              <a:rPr lang="ja-JP" altLang="en-US" sz="1200" dirty="0">
                <a:solidFill>
                  <a:schemeClr val="tx1"/>
                </a:solidFill>
                <a:latin typeface="Meiryo UI" panose="020B0604030504040204" pitchFamily="50" charset="-128"/>
                <a:ea typeface="Meiryo UI" panose="020B0604030504040204" pitchFamily="50" charset="-128"/>
              </a:rPr>
              <a:t>７</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72180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686843" y="3460169"/>
            <a:ext cx="9265569" cy="4053470"/>
          </a:xfrm>
          <a:prstGeom prst="rect">
            <a:avLst/>
          </a:prstGeom>
          <a:solidFill>
            <a:schemeClr val="accent2">
              <a:lumMod val="20000"/>
              <a:lumOff val="80000"/>
            </a:schemeClr>
          </a:solidFill>
          <a:ln w="9525" cap="flat" cmpd="sng" algn="ctr">
            <a:solidFill>
              <a:srgbClr val="FF9933"/>
            </a:solidFill>
            <a:prstDash val="solid"/>
            <a:miter lim="800000"/>
          </a:ln>
          <a:effectLst/>
        </p:spPr>
        <p:txBody>
          <a:bodyPr wrap="none" rtlCol="0" anchor="t" anchorCtr="0">
            <a:noAutofit/>
          </a:bodyPr>
          <a:lstStyle/>
          <a:p>
            <a:pPr defTabSz="1008400">
              <a:defRPr/>
            </a:pPr>
            <a:endParaRPr lang="en-US" altLang="ja-JP" sz="1213" kern="0" dirty="0">
              <a:latin typeface="Meiryo UI" panose="020B0604030504040204" pitchFamily="50" charset="-128"/>
              <a:ea typeface="Meiryo UI" panose="020B0604030504040204" pitchFamily="50" charset="-128"/>
            </a:endParaRPr>
          </a:p>
        </p:txBody>
      </p:sp>
      <p:sp>
        <p:nvSpPr>
          <p:cNvPr id="3" name="正方形/長方形 2"/>
          <p:cNvSpPr/>
          <p:nvPr/>
        </p:nvSpPr>
        <p:spPr>
          <a:xfrm>
            <a:off x="304800" y="406616"/>
            <a:ext cx="10083800" cy="595500"/>
          </a:xfrm>
          <a:prstGeom prst="rect">
            <a:avLst/>
          </a:prstGeom>
          <a:solidFill>
            <a:srgbClr val="FFCC66"/>
          </a:solidFill>
          <a:ln>
            <a:noFill/>
          </a:ln>
        </p:spPr>
        <p:style>
          <a:lnRef idx="2">
            <a:schemeClr val="accent6"/>
          </a:lnRef>
          <a:fillRef idx="1">
            <a:schemeClr val="lt1"/>
          </a:fillRef>
          <a:effectRef idx="0">
            <a:schemeClr val="accent6"/>
          </a:effectRef>
          <a:fontRef idx="minor">
            <a:schemeClr val="dk1"/>
          </a:fontRef>
        </p:style>
        <p:txBody>
          <a:bodyPr spcFirstLastPara="0" vert="horz" wrap="square" lIns="227446" tIns="129969" rIns="227446" bIns="129969" numCol="1" spcCol="1270" rtlCol="0" anchor="ctr" anchorCtr="0">
            <a:noAutofit/>
          </a:bodyPr>
          <a:lstStyle/>
          <a:p>
            <a:pPr algn="ctr" defTabSz="1421564">
              <a:lnSpc>
                <a:spcPct val="90000"/>
              </a:lnSpc>
              <a:spcBef>
                <a:spcPct val="0"/>
              </a:spcBef>
              <a:spcAft>
                <a:spcPct val="35000"/>
              </a:spcAft>
            </a:pPr>
            <a:r>
              <a:rPr lang="ja-JP" altLang="en-US" sz="2426" b="1" dirty="0">
                <a:latin typeface="Meiryo UI" panose="020B0604030504040204" pitchFamily="50" charset="-128"/>
                <a:ea typeface="Meiryo UI" panose="020B0604030504040204" pitchFamily="50" charset="-128"/>
              </a:rPr>
              <a:t>大阪府における部活動の地域移行に関する検討会議について</a:t>
            </a: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6120" y="429085"/>
            <a:ext cx="493218" cy="555800"/>
          </a:xfrm>
          <a:prstGeom prst="rect">
            <a:avLst/>
          </a:prstGeom>
          <a:solidFill>
            <a:schemeClr val="bg1"/>
          </a:solidFill>
          <a:ln w="6350">
            <a:solidFill>
              <a:schemeClr val="tx1"/>
            </a:solidFill>
          </a:ln>
        </p:spPr>
      </p:pic>
      <p:sp>
        <p:nvSpPr>
          <p:cNvPr id="5" name="正方形/長方形 4"/>
          <p:cNvSpPr/>
          <p:nvPr/>
        </p:nvSpPr>
        <p:spPr>
          <a:xfrm>
            <a:off x="5950873" y="1256990"/>
            <a:ext cx="4177747" cy="1958870"/>
          </a:xfrm>
          <a:prstGeom prst="rect">
            <a:avLst/>
          </a:prstGeom>
          <a:solidFill>
            <a:srgbClr val="FFFFCC"/>
          </a:solidFill>
          <a:ln w="9525" cap="flat" cmpd="sng" algn="ctr">
            <a:solidFill>
              <a:srgbClr val="FF9933"/>
            </a:solidFill>
            <a:prstDash val="solid"/>
            <a:miter lim="800000"/>
          </a:ln>
          <a:effectLst/>
        </p:spPr>
        <p:txBody>
          <a:bodyPr wrap="none" rtlCol="0" anchor="t" anchorCtr="0">
            <a:spAutoFit/>
          </a:bodyPr>
          <a:lstStyle/>
          <a:p>
            <a:pPr defTabSz="1008400">
              <a:defRPr/>
            </a:pPr>
            <a:endParaRPr lang="en-US" altLang="ja-JP" sz="1213" kern="0" dirty="0">
              <a:latin typeface="Meiryo UI" panose="020B0604030504040204" pitchFamily="50" charset="-128"/>
              <a:ea typeface="Meiryo UI" panose="020B0604030504040204" pitchFamily="50" charset="-128"/>
            </a:endParaRPr>
          </a:p>
          <a:p>
            <a:pPr defTabSz="1008400">
              <a:defRPr/>
            </a:pPr>
            <a:r>
              <a:rPr lang="ja-JP" altLang="en-US" sz="1213" b="1" kern="0" dirty="0">
                <a:latin typeface="Meiryo UI" panose="020B0604030504040204" pitchFamily="50" charset="-128"/>
                <a:ea typeface="Meiryo UI" panose="020B0604030504040204" pitchFamily="50" charset="-128"/>
              </a:rPr>
              <a:t>１．大阪府部活動の在り方に関する方針の改定</a:t>
            </a:r>
          </a:p>
          <a:p>
            <a:pPr defTabSz="1008400">
              <a:defRPr/>
            </a:pPr>
            <a:endParaRPr lang="en-US" altLang="ja-JP" sz="1213" b="1" kern="0" dirty="0">
              <a:latin typeface="Meiryo UI" panose="020B0604030504040204" pitchFamily="50" charset="-128"/>
              <a:ea typeface="Meiryo UI" panose="020B0604030504040204" pitchFamily="50" charset="-128"/>
            </a:endParaRPr>
          </a:p>
          <a:p>
            <a:pPr defTabSz="1008400">
              <a:defRPr/>
            </a:pPr>
            <a:r>
              <a:rPr lang="ja-JP" altLang="en-US" sz="1213" b="1" kern="0" dirty="0">
                <a:latin typeface="Meiryo UI" panose="020B0604030504040204" pitchFamily="50" charset="-128"/>
                <a:ea typeface="Meiryo UI" panose="020B0604030504040204" pitchFamily="50" charset="-128"/>
              </a:rPr>
              <a:t>２．地域のスポーツ団体や文化芸術団体、指導員の確保方策</a:t>
            </a:r>
          </a:p>
          <a:p>
            <a:pPr defTabSz="1008400">
              <a:defRPr/>
            </a:pPr>
            <a:endParaRPr lang="en-US" altLang="ja-JP" sz="1213" b="1" kern="0" dirty="0">
              <a:latin typeface="Meiryo UI" panose="020B0604030504040204" pitchFamily="50" charset="-128"/>
              <a:ea typeface="Meiryo UI" panose="020B0604030504040204" pitchFamily="50" charset="-128"/>
            </a:endParaRPr>
          </a:p>
          <a:p>
            <a:pPr defTabSz="1008400">
              <a:defRPr/>
            </a:pPr>
            <a:r>
              <a:rPr lang="ja-JP" altLang="en-US" sz="1213" b="1" kern="0" dirty="0">
                <a:latin typeface="Meiryo UI" panose="020B0604030504040204" pitchFamily="50" charset="-128"/>
                <a:ea typeface="Meiryo UI" panose="020B0604030504040204" pitchFamily="50" charset="-128"/>
              </a:rPr>
              <a:t>３．次年度以降の予算要求の方向性</a:t>
            </a:r>
          </a:p>
          <a:p>
            <a:pPr defTabSz="1008400">
              <a:defRPr/>
            </a:pPr>
            <a:endParaRPr lang="ja-JP" altLang="en-US" sz="1213" b="1" kern="0" dirty="0">
              <a:latin typeface="Meiryo UI" panose="020B0604030504040204" pitchFamily="50" charset="-128"/>
              <a:ea typeface="Meiryo UI" panose="020B0604030504040204" pitchFamily="50" charset="-128"/>
            </a:endParaRPr>
          </a:p>
          <a:p>
            <a:pPr defTabSz="1008400">
              <a:defRPr/>
            </a:pPr>
            <a:r>
              <a:rPr lang="ja-JP" altLang="en-US" sz="1213" b="1" kern="0" dirty="0">
                <a:latin typeface="Meiryo UI" panose="020B0604030504040204" pitchFamily="50" charset="-128"/>
                <a:ea typeface="Meiryo UI" panose="020B0604030504040204" pitchFamily="50" charset="-128"/>
              </a:rPr>
              <a:t>４．好事例の普及方策</a:t>
            </a:r>
            <a:r>
              <a:rPr lang="ja-JP" altLang="en-US" sz="1213" kern="0" dirty="0">
                <a:latin typeface="Meiryo UI" panose="020B0604030504040204" pitchFamily="50" charset="-128"/>
                <a:ea typeface="Meiryo UI" panose="020B0604030504040204" pitchFamily="50" charset="-128"/>
              </a:rPr>
              <a:t>　　等</a:t>
            </a:r>
            <a:endParaRPr lang="en-US" altLang="ja-JP" sz="1213" kern="0" dirty="0">
              <a:latin typeface="Meiryo UI" panose="020B0604030504040204" pitchFamily="50" charset="-128"/>
              <a:ea typeface="Meiryo UI" panose="020B0604030504040204" pitchFamily="50" charset="-128"/>
            </a:endParaRPr>
          </a:p>
          <a:p>
            <a:pPr defTabSz="1008400">
              <a:defRPr/>
            </a:pPr>
            <a:endParaRPr lang="en-US" altLang="ja-JP" sz="1213" kern="0" dirty="0">
              <a:latin typeface="Meiryo UI" panose="020B0604030504040204" pitchFamily="50" charset="-128"/>
              <a:ea typeface="Meiryo UI" panose="020B0604030504040204" pitchFamily="50" charset="-128"/>
            </a:endParaRPr>
          </a:p>
          <a:p>
            <a:pPr defTabSz="1008400">
              <a:defRPr/>
            </a:pPr>
            <a:r>
              <a:rPr lang="en-US" altLang="ja-JP" sz="1213" kern="0" dirty="0">
                <a:latin typeface="Meiryo UI" panose="020B0604030504040204" pitchFamily="50" charset="-128"/>
                <a:ea typeface="Meiryo UI" panose="020B0604030504040204" pitchFamily="50" charset="-128"/>
              </a:rPr>
              <a:t>※</a:t>
            </a:r>
            <a:r>
              <a:rPr lang="ja-JP" altLang="en-US" sz="1213" kern="0" dirty="0">
                <a:latin typeface="Meiryo UI" panose="020B0604030504040204" pitchFamily="50" charset="-128"/>
                <a:ea typeface="Meiryo UI" panose="020B0604030504040204" pitchFamily="50" charset="-128"/>
              </a:rPr>
              <a:t>１については、５～７月に議論後、８月に改定</a:t>
            </a:r>
            <a:endParaRPr lang="en-US" altLang="ja-JP" sz="1213" kern="0" dirty="0">
              <a:latin typeface="Meiryo UI" panose="020B0604030504040204" pitchFamily="50" charset="-128"/>
              <a:ea typeface="Meiryo UI" panose="020B0604030504040204" pitchFamily="50" charset="-128"/>
            </a:endParaRPr>
          </a:p>
        </p:txBody>
      </p:sp>
      <p:sp>
        <p:nvSpPr>
          <p:cNvPr id="6" name="角丸四角形 5"/>
          <p:cNvSpPr/>
          <p:nvPr/>
        </p:nvSpPr>
        <p:spPr>
          <a:xfrm>
            <a:off x="5772100" y="1085181"/>
            <a:ext cx="864396" cy="313944"/>
          </a:xfrm>
          <a:prstGeom prst="roundRect">
            <a:avLst/>
          </a:prstGeom>
          <a:solidFill>
            <a:srgbClr val="FF9933"/>
          </a:solidFill>
          <a:ln w="12700" cap="flat" cmpd="sng" algn="ctr">
            <a:noFill/>
            <a:prstDash val="solid"/>
            <a:miter lim="800000"/>
          </a:ln>
          <a:effectLst/>
        </p:spPr>
        <p:txBody>
          <a:bodyPr wrap="none" lIns="79400" tIns="39700" rIns="79400" bIns="39700" rtlCol="0" anchor="ctr">
            <a:spAutoFit/>
          </a:bodyPr>
          <a:lstStyle/>
          <a:p>
            <a:pPr algn="ctr" defTabSz="1008400">
              <a:defRPr/>
            </a:pPr>
            <a:r>
              <a:rPr lang="ja-JP" altLang="en-US" sz="1323" kern="0" dirty="0">
                <a:solidFill>
                  <a:prstClr val="white"/>
                </a:solidFill>
                <a:latin typeface="Meiryo UI" panose="020B0604030504040204" pitchFamily="50" charset="-128"/>
                <a:ea typeface="Meiryo UI" panose="020B0604030504040204" pitchFamily="50" charset="-128"/>
              </a:rPr>
              <a:t>検討事項</a:t>
            </a:r>
          </a:p>
        </p:txBody>
      </p:sp>
      <p:sp>
        <p:nvSpPr>
          <p:cNvPr id="8" name="正方形/長方形 7"/>
          <p:cNvSpPr/>
          <p:nvPr/>
        </p:nvSpPr>
        <p:spPr>
          <a:xfrm>
            <a:off x="686844" y="1256990"/>
            <a:ext cx="4727576" cy="1958870"/>
          </a:xfrm>
          <a:prstGeom prst="rect">
            <a:avLst/>
          </a:prstGeom>
          <a:solidFill>
            <a:srgbClr val="FFFFCC"/>
          </a:solidFill>
          <a:ln w="9525" cap="flat" cmpd="sng" algn="ctr">
            <a:solidFill>
              <a:srgbClr val="FF9933"/>
            </a:solidFill>
            <a:prstDash val="solid"/>
            <a:miter lim="800000"/>
          </a:ln>
          <a:effectLst/>
        </p:spPr>
        <p:txBody>
          <a:bodyPr wrap="none" rtlCol="0" anchor="t" anchorCtr="0">
            <a:spAutoFit/>
          </a:bodyPr>
          <a:lstStyle/>
          <a:p>
            <a:pPr defTabSz="1008400">
              <a:defRPr/>
            </a:pPr>
            <a:endParaRPr lang="en-US" altLang="ja-JP" sz="1213" kern="0" dirty="0">
              <a:latin typeface="Meiryo UI" panose="020B0604030504040204" pitchFamily="50" charset="-128"/>
              <a:ea typeface="Meiryo UI" panose="020B0604030504040204" pitchFamily="50" charset="-128"/>
            </a:endParaRPr>
          </a:p>
          <a:p>
            <a:pPr defTabSz="1008400">
              <a:defRPr/>
            </a:pPr>
            <a:r>
              <a:rPr lang="ja-JP" altLang="en-US" sz="1213" b="1" kern="0" dirty="0">
                <a:latin typeface="Meiryo UI" panose="020B0604030504040204" pitchFamily="50" charset="-128"/>
                <a:ea typeface="Meiryo UI" panose="020B0604030504040204" pitchFamily="50" charset="-128"/>
              </a:rPr>
              <a:t>✓有識者</a:t>
            </a:r>
            <a:endParaRPr lang="en-US" altLang="ja-JP" sz="1213" b="1" kern="0" dirty="0">
              <a:latin typeface="Meiryo UI" panose="020B0604030504040204" pitchFamily="50" charset="-128"/>
              <a:ea typeface="Meiryo UI" panose="020B0604030504040204" pitchFamily="50" charset="-128"/>
            </a:endParaRPr>
          </a:p>
          <a:p>
            <a:pPr defTabSz="1008400">
              <a:defRPr/>
            </a:pPr>
            <a:r>
              <a:rPr lang="ja-JP" altLang="en-US" sz="1213" kern="0" dirty="0">
                <a:latin typeface="Meiryo UI" panose="020B0604030504040204" pitchFamily="50" charset="-128"/>
                <a:ea typeface="Meiryo UI" panose="020B0604030504040204" pitchFamily="50" charset="-128"/>
              </a:rPr>
              <a:t>（大学、弁護士会）</a:t>
            </a:r>
            <a:endParaRPr lang="en-US" altLang="ja-JP" sz="1213" kern="0" dirty="0">
              <a:latin typeface="Meiryo UI" panose="020B0604030504040204" pitchFamily="50" charset="-128"/>
              <a:ea typeface="Meiryo UI" panose="020B0604030504040204" pitchFamily="50" charset="-128"/>
            </a:endParaRPr>
          </a:p>
          <a:p>
            <a:pPr defTabSz="1008400">
              <a:defRPr/>
            </a:pPr>
            <a:endParaRPr lang="en-US" altLang="ja-JP" sz="1213" kern="0" dirty="0">
              <a:latin typeface="Meiryo UI" panose="020B0604030504040204" pitchFamily="50" charset="-128"/>
              <a:ea typeface="Meiryo UI" panose="020B0604030504040204" pitchFamily="50" charset="-128"/>
            </a:endParaRPr>
          </a:p>
          <a:p>
            <a:pPr defTabSz="1008400">
              <a:defRPr/>
            </a:pPr>
            <a:r>
              <a:rPr lang="ja-JP" altLang="en-US" sz="1213" b="1" kern="0" dirty="0">
                <a:latin typeface="Meiryo UI" panose="020B0604030504040204" pitchFamily="50" charset="-128"/>
                <a:ea typeface="Meiryo UI" panose="020B0604030504040204" pitchFamily="50" charset="-128"/>
              </a:rPr>
              <a:t>✓市町村教育委員会</a:t>
            </a:r>
            <a:endParaRPr lang="en-US" altLang="ja-JP" sz="1213" b="1" kern="0" dirty="0">
              <a:latin typeface="Meiryo UI" panose="020B0604030504040204" pitchFamily="50" charset="-128"/>
              <a:ea typeface="Meiryo UI" panose="020B0604030504040204" pitchFamily="50" charset="-128"/>
            </a:endParaRPr>
          </a:p>
          <a:p>
            <a:pPr defTabSz="1008400">
              <a:defRPr/>
            </a:pPr>
            <a:r>
              <a:rPr lang="ja-JP" altLang="en-US" sz="1213" kern="0" dirty="0">
                <a:latin typeface="Meiryo UI" panose="020B0604030504040204" pitchFamily="50" charset="-128"/>
                <a:ea typeface="Meiryo UI" panose="020B0604030504040204" pitchFamily="50" charset="-128"/>
              </a:rPr>
              <a:t>（都市教育長協議会、町村教育長会）</a:t>
            </a:r>
            <a:endParaRPr lang="en-US" altLang="ja-JP" sz="1213" kern="0" dirty="0">
              <a:latin typeface="Meiryo UI" panose="020B0604030504040204" pitchFamily="50" charset="-128"/>
              <a:ea typeface="Meiryo UI" panose="020B0604030504040204" pitchFamily="50" charset="-128"/>
            </a:endParaRPr>
          </a:p>
          <a:p>
            <a:pPr defTabSz="1008400">
              <a:defRPr/>
            </a:pPr>
            <a:endParaRPr lang="en-US" altLang="ja-JP" sz="1213" kern="0" dirty="0">
              <a:latin typeface="Meiryo UI" panose="020B0604030504040204" pitchFamily="50" charset="-128"/>
              <a:ea typeface="Meiryo UI" panose="020B0604030504040204" pitchFamily="50" charset="-128"/>
            </a:endParaRPr>
          </a:p>
          <a:p>
            <a:pPr defTabSz="1008400">
              <a:defRPr/>
            </a:pPr>
            <a:r>
              <a:rPr lang="ja-JP" altLang="en-US" sz="1213" b="1" kern="0" dirty="0">
                <a:latin typeface="Meiryo UI" panose="020B0604030504040204" pitchFamily="50" charset="-128"/>
                <a:ea typeface="Meiryo UI" panose="020B0604030504040204" pitchFamily="50" charset="-128"/>
              </a:rPr>
              <a:t>✓学校・団体関係者</a:t>
            </a:r>
            <a:endParaRPr lang="en-US" altLang="ja-JP" sz="1213" b="1" kern="0" dirty="0">
              <a:latin typeface="Meiryo UI" panose="020B0604030504040204" pitchFamily="50" charset="-128"/>
              <a:ea typeface="Meiryo UI" panose="020B0604030504040204" pitchFamily="50" charset="-128"/>
            </a:endParaRPr>
          </a:p>
          <a:p>
            <a:pPr defTabSz="1008400">
              <a:defRPr/>
            </a:pPr>
            <a:r>
              <a:rPr lang="ja-JP" altLang="en-US" sz="1213" kern="0" dirty="0">
                <a:latin typeface="Meiryo UI" panose="020B0604030504040204" pitchFamily="50" charset="-128"/>
                <a:ea typeface="Meiryo UI" panose="020B0604030504040204" pitchFamily="50" charset="-128"/>
              </a:rPr>
              <a:t>（公立中学校長会、府立学校長協会、中体連、高体連、</a:t>
            </a:r>
            <a:r>
              <a:rPr lang="en-US" altLang="ja-JP" sz="1213" kern="0" dirty="0">
                <a:latin typeface="Meiryo UI" panose="020B0604030504040204" pitchFamily="50" charset="-128"/>
                <a:ea typeface="Meiryo UI" panose="020B0604030504040204" pitchFamily="50" charset="-128"/>
              </a:rPr>
              <a:t>PTA</a:t>
            </a:r>
            <a:r>
              <a:rPr lang="ja-JP" altLang="en-US" sz="1213" kern="0" dirty="0">
                <a:latin typeface="Meiryo UI" panose="020B0604030504040204" pitchFamily="50" charset="-128"/>
                <a:ea typeface="Meiryo UI" panose="020B0604030504040204" pitchFamily="50" charset="-128"/>
              </a:rPr>
              <a:t>協議会、</a:t>
            </a:r>
            <a:endParaRPr lang="en-US" altLang="ja-JP" sz="1213" kern="0" dirty="0">
              <a:latin typeface="Meiryo UI" panose="020B0604030504040204" pitchFamily="50" charset="-128"/>
              <a:ea typeface="Meiryo UI" panose="020B0604030504040204" pitchFamily="50" charset="-128"/>
            </a:endParaRPr>
          </a:p>
          <a:p>
            <a:pPr defTabSz="1008400">
              <a:defRPr/>
            </a:pPr>
            <a:r>
              <a:rPr lang="ja-JP" altLang="en-US" sz="1213" kern="0" dirty="0">
                <a:latin typeface="Meiryo UI" panose="020B0604030504040204" pitchFamily="50" charset="-128"/>
                <a:ea typeface="Meiryo UI" panose="020B0604030504040204" pitchFamily="50" charset="-128"/>
              </a:rPr>
              <a:t>　 スポーツ協会、スポーツ推進委員協議会）</a:t>
            </a:r>
            <a:endParaRPr lang="en-US" altLang="ja-JP" sz="1213" kern="0" dirty="0">
              <a:latin typeface="Meiryo UI" panose="020B0604030504040204" pitchFamily="50" charset="-128"/>
              <a:ea typeface="Meiryo UI" panose="020B0604030504040204" pitchFamily="50" charset="-128"/>
            </a:endParaRPr>
          </a:p>
        </p:txBody>
      </p:sp>
      <p:sp>
        <p:nvSpPr>
          <p:cNvPr id="9" name="角丸四角形 8"/>
          <p:cNvSpPr/>
          <p:nvPr/>
        </p:nvSpPr>
        <p:spPr>
          <a:xfrm>
            <a:off x="502367" y="1085181"/>
            <a:ext cx="712679" cy="313944"/>
          </a:xfrm>
          <a:prstGeom prst="roundRect">
            <a:avLst/>
          </a:prstGeom>
          <a:solidFill>
            <a:srgbClr val="FF9933"/>
          </a:solidFill>
          <a:ln w="12700" cap="flat" cmpd="sng" algn="ctr">
            <a:noFill/>
            <a:prstDash val="solid"/>
            <a:miter lim="800000"/>
          </a:ln>
          <a:effectLst/>
        </p:spPr>
        <p:txBody>
          <a:bodyPr wrap="none" lIns="79400" tIns="39700" rIns="79400" bIns="39700" rtlCol="0" anchor="ctr">
            <a:spAutoFit/>
          </a:bodyPr>
          <a:lstStyle/>
          <a:p>
            <a:pPr algn="ctr" defTabSz="1008400">
              <a:defRPr/>
            </a:pPr>
            <a:r>
              <a:rPr lang="ja-JP" altLang="en-US" sz="1323" kern="0" dirty="0">
                <a:solidFill>
                  <a:prstClr val="white"/>
                </a:solidFill>
                <a:latin typeface="Meiryo UI" panose="020B0604030504040204" pitchFamily="50" charset="-128"/>
                <a:ea typeface="Meiryo UI" panose="020B0604030504040204" pitchFamily="50" charset="-128"/>
              </a:rPr>
              <a:t>メンバー</a:t>
            </a:r>
          </a:p>
        </p:txBody>
      </p:sp>
      <p:graphicFrame>
        <p:nvGraphicFramePr>
          <p:cNvPr id="10" name="表 9"/>
          <p:cNvGraphicFramePr>
            <a:graphicFrameLocks noGrp="1"/>
          </p:cNvGraphicFramePr>
          <p:nvPr/>
        </p:nvGraphicFramePr>
        <p:xfrm>
          <a:off x="1217441" y="3664149"/>
          <a:ext cx="8258517" cy="3690676"/>
        </p:xfrm>
        <a:graphic>
          <a:graphicData uri="http://schemas.openxmlformats.org/drawingml/2006/table">
            <a:tbl>
              <a:tblPr firstRow="1" bandRow="1">
                <a:tableStyleId>{5C22544A-7EE6-4342-B048-85BDC9FD1C3A}</a:tableStyleId>
              </a:tblPr>
              <a:tblGrid>
                <a:gridCol w="1694494">
                  <a:extLst>
                    <a:ext uri="{9D8B030D-6E8A-4147-A177-3AD203B41FA5}">
                      <a16:colId xmlns:a16="http://schemas.microsoft.com/office/drawing/2014/main" val="3295241767"/>
                    </a:ext>
                  </a:extLst>
                </a:gridCol>
                <a:gridCol w="1678850">
                  <a:extLst>
                    <a:ext uri="{9D8B030D-6E8A-4147-A177-3AD203B41FA5}">
                      <a16:colId xmlns:a16="http://schemas.microsoft.com/office/drawing/2014/main" val="145943683"/>
                    </a:ext>
                  </a:extLst>
                </a:gridCol>
                <a:gridCol w="4885173">
                  <a:extLst>
                    <a:ext uri="{9D8B030D-6E8A-4147-A177-3AD203B41FA5}">
                      <a16:colId xmlns:a16="http://schemas.microsoft.com/office/drawing/2014/main" val="301410685"/>
                    </a:ext>
                  </a:extLst>
                </a:gridCol>
              </a:tblGrid>
              <a:tr h="335516">
                <a:tc rowSpan="2">
                  <a:txBody>
                    <a:bodyPr/>
                    <a:lstStyle/>
                    <a:p>
                      <a:pPr algn="l"/>
                      <a:r>
                        <a:rPr kumimoji="1" lang="ja-JP" altLang="en-US" sz="1200" b="0" dirty="0">
                          <a:solidFill>
                            <a:schemeClr val="tx1"/>
                          </a:solidFill>
                          <a:latin typeface="Meiryo UI" panose="020B0604030504040204" pitchFamily="50" charset="-128"/>
                          <a:ea typeface="Meiryo UI" panose="020B0604030504040204" pitchFamily="50" charset="-128"/>
                        </a:rPr>
                        <a:t>有識者</a:t>
                      </a:r>
                      <a:endParaRPr kumimoji="1" lang="en-US" altLang="ja-JP" sz="1200" b="0" dirty="0">
                        <a:solidFill>
                          <a:schemeClr val="tx1"/>
                        </a:solidFill>
                        <a:latin typeface="Meiryo UI" panose="020B0604030504040204" pitchFamily="50" charset="-128"/>
                        <a:ea typeface="Meiryo UI" panose="020B0604030504040204" pitchFamily="50" charset="-128"/>
                      </a:endParaRPr>
                    </a:p>
                    <a:p>
                      <a:pPr algn="l"/>
                      <a:r>
                        <a:rPr kumimoji="1" lang="ja-JP" altLang="en-US" sz="1200" b="0" dirty="0">
                          <a:solidFill>
                            <a:schemeClr val="tx1"/>
                          </a:solidFill>
                          <a:latin typeface="Meiryo UI" panose="020B0604030504040204" pitchFamily="50" charset="-128"/>
                          <a:ea typeface="Meiryo UI" panose="020B0604030504040204" pitchFamily="50" charset="-128"/>
                        </a:rPr>
                        <a:t>（２名）</a:t>
                      </a:r>
                    </a:p>
                  </a:txBody>
                  <a:tcPr marL="100838" marR="100838" marT="39700" marB="39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中尾　豊喜</a:t>
                      </a:r>
                    </a:p>
                  </a:txBody>
                  <a:tcPr marL="100838" marR="100838" marT="39700" marB="39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大阪体育大学体育学部スポーツ教育学科　教授</a:t>
                      </a:r>
                    </a:p>
                  </a:txBody>
                  <a:tcPr marL="100838" marR="100838" marT="39700" marB="39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2656443"/>
                  </a:ext>
                </a:extLst>
              </a:tr>
              <a:tr h="335516">
                <a:tc vMerge="1">
                  <a:txBody>
                    <a:bodyPr/>
                    <a:lstStyle/>
                    <a:p>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坂　房和</a:t>
                      </a:r>
                    </a:p>
                  </a:txBody>
                  <a:tcPr marL="100838" marR="100838" marT="39700" marB="39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大阪弁護士会スポーツ・エンターテインメント法実務研究会　弁護士</a:t>
                      </a:r>
                    </a:p>
                  </a:txBody>
                  <a:tcPr marL="100838" marR="100838" marT="39700" marB="39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6610999"/>
                  </a:ext>
                </a:extLst>
              </a:tr>
              <a:tr h="335516">
                <a:tc rowSpan="2">
                  <a:txBody>
                    <a:bodyPr/>
                    <a:lstStyle/>
                    <a:p>
                      <a:pPr algn="l"/>
                      <a:r>
                        <a:rPr kumimoji="1" lang="ja-JP" altLang="en-US" sz="1200" b="0" dirty="0">
                          <a:solidFill>
                            <a:schemeClr val="tx1"/>
                          </a:solidFill>
                          <a:latin typeface="Meiryo UI" panose="020B0604030504040204" pitchFamily="50" charset="-128"/>
                          <a:ea typeface="Meiryo UI" panose="020B0604030504040204" pitchFamily="50" charset="-128"/>
                        </a:rPr>
                        <a:t>市町村教育委員会</a:t>
                      </a:r>
                      <a:endParaRPr kumimoji="1" lang="en-US" altLang="ja-JP" sz="1200" b="0" dirty="0">
                        <a:solidFill>
                          <a:schemeClr val="tx1"/>
                        </a:solidFill>
                        <a:latin typeface="Meiryo UI" panose="020B0604030504040204" pitchFamily="50" charset="-128"/>
                        <a:ea typeface="Meiryo UI" panose="020B0604030504040204" pitchFamily="50" charset="-128"/>
                      </a:endParaRPr>
                    </a:p>
                    <a:p>
                      <a:pPr algn="l"/>
                      <a:r>
                        <a:rPr kumimoji="1" lang="ja-JP" altLang="en-US" sz="1200" b="0" dirty="0">
                          <a:solidFill>
                            <a:schemeClr val="tx1"/>
                          </a:solidFill>
                          <a:latin typeface="Meiryo UI" panose="020B0604030504040204" pitchFamily="50" charset="-128"/>
                          <a:ea typeface="Meiryo UI" panose="020B0604030504040204" pitchFamily="50" charset="-128"/>
                        </a:rPr>
                        <a:t>（２名）</a:t>
                      </a:r>
                    </a:p>
                  </a:txBody>
                  <a:tcPr marL="100838" marR="100838" marT="39700" marB="39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田渕　和明</a:t>
                      </a:r>
                    </a:p>
                  </a:txBody>
                  <a:tcPr marL="100838" marR="100838" marT="39700" marB="39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大阪府都市教育長協議会　副会長</a:t>
                      </a:r>
                    </a:p>
                  </a:txBody>
                  <a:tcPr marL="100838" marR="100838" marT="39700" marB="39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63944172"/>
                  </a:ext>
                </a:extLst>
              </a:tr>
              <a:tr h="335516">
                <a:tc vMerge="1">
                  <a:txBody>
                    <a:bodyPr/>
                    <a:lstStyle/>
                    <a:p>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0">
                          <a:solidFill>
                            <a:schemeClr val="tx1"/>
                          </a:solidFill>
                          <a:latin typeface="Meiryo UI" panose="020B0604030504040204" pitchFamily="50" charset="-128"/>
                          <a:ea typeface="Meiryo UI" panose="020B0604030504040204" pitchFamily="50" charset="-128"/>
                        </a:rPr>
                        <a:t>富本</a:t>
                      </a:r>
                      <a:r>
                        <a:rPr kumimoji="1" lang="ja-JP" altLang="en-US" sz="1200" b="0" dirty="0">
                          <a:solidFill>
                            <a:schemeClr val="tx1"/>
                          </a:solidFill>
                          <a:latin typeface="Meiryo UI" panose="020B0604030504040204" pitchFamily="50" charset="-128"/>
                          <a:ea typeface="Meiryo UI" panose="020B0604030504040204" pitchFamily="50" charset="-128"/>
                        </a:rPr>
                        <a:t>　正昭</a:t>
                      </a:r>
                    </a:p>
                  </a:txBody>
                  <a:tcPr marL="100838" marR="100838" marT="39700" marB="39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大阪府町村教育長会　会長</a:t>
                      </a:r>
                    </a:p>
                  </a:txBody>
                  <a:tcPr marL="100838" marR="100838" marT="39700" marB="39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7931653"/>
                  </a:ext>
                </a:extLst>
              </a:tr>
              <a:tr h="335516">
                <a:tc rowSpan="7">
                  <a:txBody>
                    <a:bodyPr/>
                    <a:lstStyle/>
                    <a:p>
                      <a:pPr algn="l"/>
                      <a:r>
                        <a:rPr kumimoji="1" lang="ja-JP" altLang="en-US" sz="1200" b="0" dirty="0">
                          <a:solidFill>
                            <a:schemeClr val="tx1"/>
                          </a:solidFill>
                          <a:latin typeface="Meiryo UI" panose="020B0604030504040204" pitchFamily="50" charset="-128"/>
                          <a:ea typeface="Meiryo UI" panose="020B0604030504040204" pitchFamily="50" charset="-128"/>
                        </a:rPr>
                        <a:t>学校・団体関係者</a:t>
                      </a:r>
                      <a:endParaRPr kumimoji="1" lang="en-US" altLang="ja-JP" sz="1200" b="0" dirty="0">
                        <a:solidFill>
                          <a:schemeClr val="tx1"/>
                        </a:solidFill>
                        <a:latin typeface="Meiryo UI" panose="020B0604030504040204" pitchFamily="50" charset="-128"/>
                        <a:ea typeface="Meiryo UI" panose="020B0604030504040204" pitchFamily="50" charset="-128"/>
                      </a:endParaRPr>
                    </a:p>
                    <a:p>
                      <a:pPr algn="l"/>
                      <a:r>
                        <a:rPr kumimoji="1" lang="ja-JP" altLang="en-US" sz="1200" b="0" dirty="0">
                          <a:solidFill>
                            <a:schemeClr val="tx1"/>
                          </a:solidFill>
                          <a:latin typeface="Meiryo UI" panose="020B0604030504040204" pitchFamily="50" charset="-128"/>
                          <a:ea typeface="Meiryo UI" panose="020B0604030504040204" pitchFamily="50" charset="-128"/>
                        </a:rPr>
                        <a:t>（７名）</a:t>
                      </a:r>
                    </a:p>
                  </a:txBody>
                  <a:tcPr marL="100838" marR="100838" marT="39700" marB="397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松下　孝徳</a:t>
                      </a:r>
                    </a:p>
                  </a:txBody>
                  <a:tcPr marL="100838" marR="100838" marT="39700" marB="39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大阪府公立中学校長会　副会長</a:t>
                      </a:r>
                    </a:p>
                  </a:txBody>
                  <a:tcPr marL="100838" marR="100838" marT="39700" marB="39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7961638"/>
                  </a:ext>
                </a:extLst>
              </a:tr>
              <a:tr h="335516">
                <a:tc vMerge="1">
                  <a:txBody>
                    <a:bodyPr/>
                    <a:lstStyle/>
                    <a:p>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澤田　佳典</a:t>
                      </a:r>
                    </a:p>
                  </a:txBody>
                  <a:tcPr marL="100838" marR="100838" marT="39700" marB="39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大阪府立学校長協会　会長</a:t>
                      </a:r>
                    </a:p>
                  </a:txBody>
                  <a:tcPr marL="100838" marR="100838" marT="39700" marB="39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2560939"/>
                  </a:ext>
                </a:extLst>
              </a:tr>
              <a:tr h="335516">
                <a:tc vMerge="1">
                  <a:txBody>
                    <a:bodyPr/>
                    <a:lstStyle/>
                    <a:p>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田中　節</a:t>
                      </a:r>
                    </a:p>
                  </a:txBody>
                  <a:tcPr marL="100838" marR="100838" marT="39700" marB="39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大阪中学校体育連盟　会長</a:t>
                      </a:r>
                    </a:p>
                  </a:txBody>
                  <a:tcPr marL="100838" marR="100838" marT="39700" marB="39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1320661"/>
                  </a:ext>
                </a:extLst>
              </a:tr>
              <a:tr h="335516">
                <a:tc vMerge="1">
                  <a:txBody>
                    <a:bodyPr/>
                    <a:lstStyle/>
                    <a:p>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溝端　茂樹</a:t>
                      </a:r>
                    </a:p>
                  </a:txBody>
                  <a:tcPr marL="100838" marR="100838" marT="39700" marB="39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大阪高等学校体育連盟　会長</a:t>
                      </a:r>
                    </a:p>
                  </a:txBody>
                  <a:tcPr marL="100838" marR="100838" marT="39700" marB="39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0424633"/>
                  </a:ext>
                </a:extLst>
              </a:tr>
              <a:tr h="335516">
                <a:tc vMerge="1">
                  <a:txBody>
                    <a:bodyPr/>
                    <a:lstStyle/>
                    <a:p>
                      <a:endParaRPr kumimoji="1" lang="ja-JP" altLang="en-US"/>
                    </a:p>
                  </a:txBody>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小坂　良次</a:t>
                      </a:r>
                    </a:p>
                  </a:txBody>
                  <a:tcPr marL="100838" marR="100838" marT="39700" marB="39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大阪府ＰＴＡ協議会　副会長</a:t>
                      </a:r>
                    </a:p>
                  </a:txBody>
                  <a:tcPr marL="100838" marR="100838" marT="39700" marB="39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2078422"/>
                  </a:ext>
                </a:extLst>
              </a:tr>
              <a:tr h="335516">
                <a:tc vMerge="1">
                  <a:txBody>
                    <a:bodyPr/>
                    <a:lstStyle/>
                    <a:p>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松本　恭幸</a:t>
                      </a:r>
                    </a:p>
                  </a:txBody>
                  <a:tcPr marL="100838" marR="100838" marT="39700" marB="39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公益財団法人大阪府スポーツ協会　事務局長</a:t>
                      </a:r>
                    </a:p>
                  </a:txBody>
                  <a:tcPr marL="100838" marR="100838" marT="39700" marB="39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9487318"/>
                  </a:ext>
                </a:extLst>
              </a:tr>
              <a:tr h="335516">
                <a:tc vMerge="1">
                  <a:txBody>
                    <a:bodyPr/>
                    <a:lstStyle/>
                    <a:p>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斉喜　博美</a:t>
                      </a:r>
                    </a:p>
                  </a:txBody>
                  <a:tcPr marL="100838" marR="100838" marT="39700" marB="39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大阪府スポーツ推進委員協議会　会長</a:t>
                      </a:r>
                    </a:p>
                  </a:txBody>
                  <a:tcPr marL="100838" marR="100838" marT="39700" marB="39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0007105"/>
                  </a:ext>
                </a:extLst>
              </a:tr>
            </a:tbl>
          </a:graphicData>
        </a:graphic>
      </p:graphicFrame>
      <p:sp>
        <p:nvSpPr>
          <p:cNvPr id="11" name="角丸四角形 10"/>
          <p:cNvSpPr/>
          <p:nvPr/>
        </p:nvSpPr>
        <p:spPr>
          <a:xfrm>
            <a:off x="543470" y="3308628"/>
            <a:ext cx="752639" cy="313944"/>
          </a:xfrm>
          <a:prstGeom prst="roundRect">
            <a:avLst/>
          </a:prstGeom>
          <a:solidFill>
            <a:srgbClr val="FF9933"/>
          </a:solidFill>
          <a:ln w="12700" cap="flat" cmpd="sng" algn="ctr">
            <a:noFill/>
            <a:prstDash val="solid"/>
            <a:miter lim="800000"/>
          </a:ln>
          <a:effectLst/>
        </p:spPr>
        <p:txBody>
          <a:bodyPr wrap="none" lIns="79400" tIns="39700" rIns="79400" bIns="39700" rtlCol="0" anchor="ctr">
            <a:spAutoFit/>
          </a:bodyPr>
          <a:lstStyle/>
          <a:p>
            <a:pPr algn="ctr" defTabSz="1008400">
              <a:defRPr/>
            </a:pPr>
            <a:r>
              <a:rPr lang="ja-JP" altLang="en-US" sz="1323" kern="0" dirty="0">
                <a:solidFill>
                  <a:prstClr val="white"/>
                </a:solidFill>
                <a:latin typeface="Meiryo UI" panose="020B0604030504040204" pitchFamily="50" charset="-128"/>
                <a:ea typeface="Meiryo UI" panose="020B0604030504040204" pitchFamily="50" charset="-128"/>
              </a:rPr>
              <a:t>委　　員</a:t>
            </a:r>
          </a:p>
        </p:txBody>
      </p:sp>
      <p:sp>
        <p:nvSpPr>
          <p:cNvPr id="13" name="テキスト ボックス 12">
            <a:extLst>
              <a:ext uri="{FF2B5EF4-FFF2-40B4-BE49-F238E27FC236}">
                <a16:creationId xmlns:a16="http://schemas.microsoft.com/office/drawing/2014/main" id="{C70DFD7E-2CE4-4B65-B430-4BD6CEDF81C1}"/>
              </a:ext>
            </a:extLst>
          </p:cNvPr>
          <p:cNvSpPr txBox="1"/>
          <p:nvPr/>
        </p:nvSpPr>
        <p:spPr>
          <a:xfrm>
            <a:off x="272060" y="164082"/>
            <a:ext cx="1745991" cy="307777"/>
          </a:xfrm>
          <a:prstGeom prst="rect">
            <a:avLst/>
          </a:prstGeom>
          <a:noFill/>
        </p:spPr>
        <p:txBody>
          <a:bodyPr wrap="none" rtlCol="0">
            <a:spAutoFit/>
          </a:bodyPr>
          <a:lstStyle/>
          <a:p>
            <a:pPr defTabSz="457246"/>
            <a:r>
              <a:rPr lang="ja-JP" altLang="en-US" sz="1400" dirty="0">
                <a:solidFill>
                  <a:prstClr val="black"/>
                </a:solidFill>
                <a:latin typeface="Meiryo UI" panose="020B0604030504040204" pitchFamily="50" charset="-128"/>
                <a:ea typeface="Meiryo UI" panose="020B0604030504040204" pitchFamily="50" charset="-128"/>
              </a:rPr>
              <a:t>令和５年度の取組み</a:t>
            </a:r>
          </a:p>
        </p:txBody>
      </p:sp>
      <p:sp>
        <p:nvSpPr>
          <p:cNvPr id="14" name="スライド番号プレースホルダー 6">
            <a:extLst>
              <a:ext uri="{FF2B5EF4-FFF2-40B4-BE49-F238E27FC236}">
                <a16:creationId xmlns:a16="http://schemas.microsoft.com/office/drawing/2014/main" id="{771568ED-5FD8-47DA-81C1-297539C2D41C}"/>
              </a:ext>
            </a:extLst>
          </p:cNvPr>
          <p:cNvSpPr>
            <a:spLocks noGrp="1"/>
          </p:cNvSpPr>
          <p:nvPr>
            <p:ph type="sldNum" sz="quarter" idx="12"/>
          </p:nvPr>
        </p:nvSpPr>
        <p:spPr>
          <a:xfrm>
            <a:off x="10418345" y="7314426"/>
            <a:ext cx="338555" cy="276999"/>
          </a:xfrm>
        </p:spPr>
        <p:txBody>
          <a:bodyPr wrap="none">
            <a:spAutoFit/>
          </a:bodyPr>
          <a:lstStyle/>
          <a:p>
            <a:r>
              <a:rPr lang="ja-JP" altLang="en-US" sz="1200" dirty="0">
                <a:solidFill>
                  <a:schemeClr val="tx1"/>
                </a:solidFill>
                <a:latin typeface="Meiryo UI" panose="020B0604030504040204" pitchFamily="50" charset="-128"/>
                <a:ea typeface="Meiryo UI" panose="020B0604030504040204" pitchFamily="50" charset="-128"/>
              </a:rPr>
              <a:t>８</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60913726"/>
      </p:ext>
    </p:extLst>
  </p:cSld>
  <p:clrMapOvr>
    <a:masterClrMapping/>
  </p:clrMapOvr>
</p:sld>
</file>

<file path=ppt/theme/theme1.xml><?xml version="1.0" encoding="utf-8"?>
<a:theme xmlns:a="http://schemas.openxmlformats.org/drawingml/2006/main" name="Office テーマ">
  <a:themeElements>
    <a:clrScheme name="ユーザー定義 3">
      <a:dk1>
        <a:srgbClr val="000000"/>
      </a:dk1>
      <a:lt1>
        <a:sysClr val="window" lastClr="FFFFFF"/>
      </a:lt1>
      <a:dk2>
        <a:srgbClr val="024FA1"/>
      </a:dk2>
      <a:lt2>
        <a:srgbClr val="FF501E"/>
      </a:lt2>
      <a:accent1>
        <a:srgbClr val="4BB5C5"/>
      </a:accent1>
      <a:accent2>
        <a:srgbClr val="801C49"/>
      </a:accent2>
      <a:accent3>
        <a:srgbClr val="FED232"/>
      </a:accent3>
      <a:accent4>
        <a:srgbClr val="007437"/>
      </a:accent4>
      <a:accent5>
        <a:srgbClr val="CDECF1"/>
      </a:accent5>
      <a:accent6>
        <a:srgbClr val="D8BFCD"/>
      </a:accent6>
      <a:hlink>
        <a:srgbClr val="002750"/>
      </a:hlink>
      <a:folHlink>
        <a:srgbClr val="002750"/>
      </a:folHlink>
    </a:clrScheme>
    <a:fontScheme name="文科省template">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kumimoji="1" baseline="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テーマ">
  <a:themeElements>
    <a:clrScheme name="ユーザー定義 3">
      <a:dk1>
        <a:srgbClr val="000000"/>
      </a:dk1>
      <a:lt1>
        <a:sysClr val="window" lastClr="FFFFFF"/>
      </a:lt1>
      <a:dk2>
        <a:srgbClr val="024FA1"/>
      </a:dk2>
      <a:lt2>
        <a:srgbClr val="FF501E"/>
      </a:lt2>
      <a:accent1>
        <a:srgbClr val="4BB5C5"/>
      </a:accent1>
      <a:accent2>
        <a:srgbClr val="801C49"/>
      </a:accent2>
      <a:accent3>
        <a:srgbClr val="FED232"/>
      </a:accent3>
      <a:accent4>
        <a:srgbClr val="007437"/>
      </a:accent4>
      <a:accent5>
        <a:srgbClr val="CDECF1"/>
      </a:accent5>
      <a:accent6>
        <a:srgbClr val="D8BFCD"/>
      </a:accent6>
      <a:hlink>
        <a:srgbClr val="002750"/>
      </a:hlink>
      <a:folHlink>
        <a:srgbClr val="002750"/>
      </a:folHlink>
    </a:clrScheme>
    <a:fontScheme name="文科省template">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kumimoji="1" baseline="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テーマ">
  <a:themeElements>
    <a:clrScheme name="mext0322">
      <a:dk1>
        <a:srgbClr val="000000"/>
      </a:dk1>
      <a:lt1>
        <a:sysClr val="window" lastClr="FFFFFF"/>
      </a:lt1>
      <a:dk2>
        <a:srgbClr val="024FA1"/>
      </a:dk2>
      <a:lt2>
        <a:srgbClr val="FF501E"/>
      </a:lt2>
      <a:accent1>
        <a:srgbClr val="4BB5C5"/>
      </a:accent1>
      <a:accent2>
        <a:srgbClr val="801C49"/>
      </a:accent2>
      <a:accent3>
        <a:srgbClr val="FED232"/>
      </a:accent3>
      <a:accent4>
        <a:srgbClr val="007437"/>
      </a:accent4>
      <a:accent5>
        <a:srgbClr val="CDECF1"/>
      </a:accent5>
      <a:accent6>
        <a:srgbClr val="D8BFCD"/>
      </a:accent6>
      <a:hlink>
        <a:srgbClr val="FBE6AA"/>
      </a:hlink>
      <a:folHlink>
        <a:srgbClr val="D2E2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フォーマット全体.pptx" id="{E0658FE9-B160-416E-B601-D9C338BE418C}" vid="{F0CA2E74-B983-416A-8028-948C07DBCAD2}"/>
    </a:ext>
  </a:extLst>
</a:theme>
</file>

<file path=ppt/theme/theme4.xml><?xml version="1.0" encoding="utf-8"?>
<a:theme xmlns:a="http://schemas.openxmlformats.org/drawingml/2006/main" name="7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9314</Words>
  <Application>Microsoft Office PowerPoint</Application>
  <PresentationFormat>ユーザー設定</PresentationFormat>
  <Paragraphs>1119</Paragraphs>
  <Slides>25</Slides>
  <Notes>25</Notes>
  <HiddenSlides>0</HiddenSlides>
  <MMClips>0</MMClips>
  <ScaleCrop>false</ScaleCrop>
  <HeadingPairs>
    <vt:vector size="6" baseType="variant">
      <vt:variant>
        <vt:lpstr>使用されているフォント</vt:lpstr>
      </vt:variant>
      <vt:variant>
        <vt:i4>13</vt:i4>
      </vt:variant>
      <vt:variant>
        <vt:lpstr>テーマ</vt:lpstr>
      </vt:variant>
      <vt:variant>
        <vt:i4>6</vt:i4>
      </vt:variant>
      <vt:variant>
        <vt:lpstr>スライド タイトル</vt:lpstr>
      </vt:variant>
      <vt:variant>
        <vt:i4>25</vt:i4>
      </vt:variant>
    </vt:vector>
  </HeadingPairs>
  <TitlesOfParts>
    <vt:vector size="44" baseType="lpstr">
      <vt:lpstr>Arial MT</vt:lpstr>
      <vt:lpstr>Meiryo Bold</vt:lpstr>
      <vt:lpstr>Meiryo UI</vt:lpstr>
      <vt:lpstr>ＭＳ Ｐゴシック</vt:lpstr>
      <vt:lpstr>UD デジタル 教科書体 NK-B</vt:lpstr>
      <vt:lpstr>UD デジタル 教科書体 NK-R</vt:lpstr>
      <vt:lpstr>UD デジタル 教科書体 NP-R</vt:lpstr>
      <vt:lpstr>メイリオ</vt:lpstr>
      <vt:lpstr>游ゴシック</vt:lpstr>
      <vt:lpstr>Arial</vt:lpstr>
      <vt:lpstr>Calibri</vt:lpstr>
      <vt:lpstr>Calibri Light</vt:lpstr>
      <vt:lpstr>Wingdings</vt:lpstr>
      <vt:lpstr>Office テーマ</vt:lpstr>
      <vt:lpstr>3_Office テーマ</vt:lpstr>
      <vt:lpstr>6_Office テーマ</vt:lpstr>
      <vt:lpstr>7_Office テーマ</vt:lpstr>
      <vt:lpstr>8_Office テーマ</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2025-01-17T10:59:50Z</dcterms:created>
  <dcterms:modified xsi:type="dcterms:W3CDTF">2025-01-17T11:00:03Z</dcterms:modified>
</cp:coreProperties>
</file>