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0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7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5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37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1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92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7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7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3407-A342-4B42-8D05-43323CAF88E6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257D-609B-44F0-A268-3EC6583DD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9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013358" y="539157"/>
            <a:ext cx="7847147" cy="491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大阪府スポーツ推進計画部会委員名簿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3204" y="1196782"/>
            <a:ext cx="11245755" cy="293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伊藤　央二　　　中京大学スポーツ科学部　准教授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大前　千代子　　大阪車いすテニス協会　会長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冨山　浩三　　　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大阪体育大学　体育学部　教授　学長補佐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春名　秀子　　　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桃山学院教育大学　人間教育学部　人間教育学科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講師</a:t>
            </a: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</a:t>
            </a:r>
            <a:r>
              <a:rPr lang="zh-CN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比嘉　悟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zh-TW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近畿医療専門学校　副校長</a:t>
            </a:r>
            <a:endParaRPr lang="zh-CN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横山　久代　　　大阪公立大学　都市健康・スポーツ研究センター　教授</a:t>
            </a:r>
          </a:p>
          <a:p>
            <a:pPr algn="r"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◎部会長（５０音順・敬称略）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3205" y="4363908"/>
            <a:ext cx="5097753" cy="1689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（オブザーバー）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大阪市経済戦略局スポーツ部スポーツ課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大阪商工会議所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公益財団法人大阪観光局　　　　　　　　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516914" y="539157"/>
            <a:ext cx="917281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資料１ 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426656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104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応樹</dc:creator>
  <cp:lastModifiedBy>一幡　諭子</cp:lastModifiedBy>
  <cp:revision>17</cp:revision>
  <dcterms:created xsi:type="dcterms:W3CDTF">2021-08-24T07:13:07Z</dcterms:created>
  <dcterms:modified xsi:type="dcterms:W3CDTF">2024-03-20T12:55:16Z</dcterms:modified>
</cp:coreProperties>
</file>