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甲野　純 (726117)" initials="甲野　純" lastIdx="1" clrIdx="0">
    <p:extLst>
      <p:ext uri="{19B8F6BF-5375-455C-9EA6-DF929625EA0E}">
        <p15:presenceInfo xmlns:p15="http://schemas.microsoft.com/office/powerpoint/2012/main" userId="S-1-5-21-964634160-858662699-620655208-26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77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69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0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01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97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03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05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72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80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23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D5B18-35BD-4987-A485-9413B62320D0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A3932-3EE5-4D35-9D86-AB4AA6651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7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84456" y="1588955"/>
            <a:ext cx="9502924" cy="131884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6104" y="546872"/>
            <a:ext cx="10101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r>
              <a:rPr kumimoji="1" lang="en-US" altLang="ja-JP" sz="2400" b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ビジョン推進会議と堺市水素エネルギー社会推進協議会と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統合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916436" y="3514117"/>
            <a:ext cx="3819525" cy="2645658"/>
            <a:chOff x="1052739" y="3514912"/>
            <a:chExt cx="3819525" cy="2645658"/>
          </a:xfrm>
        </p:grpSpPr>
        <p:sp>
          <p:nvSpPr>
            <p:cNvPr id="20" name="正方形/長方形 19"/>
            <p:cNvSpPr/>
            <p:nvPr/>
          </p:nvSpPr>
          <p:spPr>
            <a:xfrm>
              <a:off x="1052739" y="3660056"/>
              <a:ext cx="3819525" cy="25005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141957" y="4841028"/>
              <a:ext cx="3575018" cy="1246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運営概要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・事務局は大阪府及び大阪市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・情報共有や啓発が主な活動内容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・年２回開催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・大阪府・市の費用で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運営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（企業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からの会費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はなし）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977808" y="3514912"/>
              <a:ext cx="2292615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</a:t>
              </a:r>
              <a:r>
                <a:rPr kumimoji="1" lang="en-US" altLang="ja-JP" sz="1400" b="1" baseline="-25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Osaka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ビジョン推進会議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141957" y="3887366"/>
              <a:ext cx="2805576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組織概要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・大阪府及び大阪市、企業等により構成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・水素の利活用企業が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い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158018" y="3474026"/>
            <a:ext cx="3819525" cy="2685748"/>
            <a:chOff x="5797333" y="3514912"/>
            <a:chExt cx="3819525" cy="2685748"/>
          </a:xfrm>
        </p:grpSpPr>
        <p:sp>
          <p:nvSpPr>
            <p:cNvPr id="70" name="正方形/長方形 69"/>
            <p:cNvSpPr/>
            <p:nvPr/>
          </p:nvSpPr>
          <p:spPr>
            <a:xfrm>
              <a:off x="5797333" y="3660055"/>
              <a:ext cx="3819525" cy="254060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797333" y="4841028"/>
              <a:ext cx="3397084" cy="1246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運営概要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・事務局は堺市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・情報共有のほか、啓発や実証などの事業も実施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・年３回開催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・堺市と企業等からの会費により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運営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252891" y="3514912"/>
              <a:ext cx="291778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堺市水素エネルギー社会推進協議会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5797333" y="3887366"/>
              <a:ext cx="2650084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組織概要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・堺市、府大、企業等により構成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・水素製造や供給に関わる企業が多い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5123824" y="4641292"/>
            <a:ext cx="64633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8025" y="12067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■目的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98525" y="1627021"/>
            <a:ext cx="9708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○水素社会の実現に向けて、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水素の製造・供給・利活用における技術開発や規制緩和、コスト低減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が重要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これら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効果的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に展開して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いく必要がある。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98524" y="2240825"/>
            <a:ext cx="9480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r>
              <a:rPr kumimoji="1" lang="en-US" altLang="ja-JP" sz="160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ビジョン推進会議の強み（利活用）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と堺市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水素エネルギー社会推進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協議会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の強み（製造・供給）を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合わせること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、それぞれの取組を統合的に実施することができ、水素社会の実現加速化へとつなげる。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08025" y="3101033"/>
            <a:ext cx="7420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r>
              <a:rPr kumimoji="1" lang="en-US" altLang="ja-JP" b="1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ビジョン推進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会議と堺市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水素エネルギー社会推進協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議会の概要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009465" y="6397853"/>
            <a:ext cx="4869833" cy="424080"/>
            <a:chOff x="2871492" y="4397180"/>
            <a:chExt cx="4869833" cy="424080"/>
          </a:xfrm>
        </p:grpSpPr>
        <p:sp>
          <p:nvSpPr>
            <p:cNvPr id="32" name="正方形/長方形 31"/>
            <p:cNvSpPr/>
            <p:nvPr/>
          </p:nvSpPr>
          <p:spPr>
            <a:xfrm>
              <a:off x="2914650" y="4679631"/>
              <a:ext cx="4750182" cy="1416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 rot="16200000">
              <a:off x="7459827" y="4525693"/>
              <a:ext cx="410012" cy="1529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 rot="16200000">
              <a:off x="2742979" y="4525693"/>
              <a:ext cx="410012" cy="1529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" name="下矢印 29"/>
          <p:cNvSpPr/>
          <p:nvPr/>
        </p:nvSpPr>
        <p:spPr>
          <a:xfrm>
            <a:off x="5213452" y="6740228"/>
            <a:ext cx="540847" cy="35822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16965" y="6309681"/>
            <a:ext cx="39338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年度に会議体を統合</a:t>
            </a:r>
            <a:endParaRPr kumimoji="1"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38293" y="7163307"/>
            <a:ext cx="678062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府内の意欲ある企業等の連携を強化し、水素社会実現を加速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20911" y="63276"/>
            <a:ext cx="1570902" cy="4313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資料４</a:t>
            </a:r>
            <a:endParaRPr kumimoji="1" lang="ja-JP" altLang="en-US" sz="36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311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野村　有毅</cp:lastModifiedBy>
  <cp:revision>5</cp:revision>
  <cp:lastPrinted>2020-10-27T05:38:25Z</cp:lastPrinted>
  <dcterms:modified xsi:type="dcterms:W3CDTF">2020-10-27T05:38:25Z</dcterms:modified>
</cp:coreProperties>
</file>