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54D44-BE2D-4D61-A893-39D821C0DA5F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C9EF9-AD22-4FAD-9CF7-DE9689938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00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45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83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285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67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1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08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33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60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66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9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7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231F-9772-44B3-A369-44179D65614A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2B1DE-C137-4246-8B0F-7729559C7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02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右矢印 15"/>
          <p:cNvSpPr/>
          <p:nvPr/>
        </p:nvSpPr>
        <p:spPr>
          <a:xfrm>
            <a:off x="599593" y="4793849"/>
            <a:ext cx="8208000" cy="1368154"/>
          </a:xfrm>
          <a:prstGeom prst="rightArrow">
            <a:avLst>
              <a:gd name="adj1" fmla="val 100000"/>
              <a:gd name="adj2" fmla="val 25282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プロジェクト別の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研究会や事前勉強会については、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今年度に引き続き継続的に開催することとし、検討を進めていく</a:t>
            </a:r>
            <a:endParaRPr kumimoji="1" lang="ja-JP" altLang="en-US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57582" y="47"/>
            <a:ext cx="9081088" cy="61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3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会議の開催スケジュールについて</a:t>
            </a:r>
            <a:endParaRPr lang="en-US" altLang="ja-JP" sz="3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94520" y="685838"/>
            <a:ext cx="8985494" cy="0"/>
          </a:xfrm>
          <a:prstGeom prst="line">
            <a:avLst/>
          </a:prstGeom>
          <a:ln w="1016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79512" y="764704"/>
            <a:ext cx="8782306" cy="108012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r>
              <a:rPr lang="ja-JP" altLang="en-US" sz="20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概ね年２回ペースで開催。</a:t>
            </a:r>
            <a:endParaRPr lang="en-US" altLang="ja-JP" sz="20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毎回の会議で、新しい取組が提案できるよう、民間事業者の提案を随時受け付け、</a:t>
            </a:r>
            <a:endParaRPr lang="en-US" altLang="ja-JP" sz="20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実現に向けた個別研究会立上げに向けた調整を継続的に行う。</a:t>
            </a:r>
            <a:endParaRPr lang="ja-JP" altLang="en-US" sz="20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/>
          </p:nvPr>
        </p:nvGraphicFramePr>
        <p:xfrm>
          <a:off x="584683" y="1860466"/>
          <a:ext cx="8235789" cy="4448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5789"/>
              </a:tblGrid>
              <a:tr h="217954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174534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971600" y="1835524"/>
            <a:ext cx="6717086" cy="3432148"/>
            <a:chOff x="971600" y="1835524"/>
            <a:chExt cx="6717086" cy="3432148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971600" y="2260174"/>
              <a:ext cx="6717086" cy="3007498"/>
              <a:chOff x="971600" y="1124743"/>
              <a:chExt cx="6717086" cy="3915421"/>
            </a:xfrm>
          </p:grpSpPr>
          <p:sp>
            <p:nvSpPr>
              <p:cNvPr id="46" name="角丸四角形 45"/>
              <p:cNvSpPr/>
              <p:nvPr/>
            </p:nvSpPr>
            <p:spPr>
              <a:xfrm>
                <a:off x="971600" y="1124744"/>
                <a:ext cx="1464384" cy="3888432"/>
              </a:xfrm>
              <a:prstGeom prst="roundRect">
                <a:avLst>
                  <a:gd name="adj" fmla="val 11017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r="3600000" sx="102000" sy="102000" algn="tl" rotWithShape="0">
                  <a:prstClr val="black">
                    <a:alpha val="46000"/>
                  </a:prst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59756" tIns="29878" rIns="59756" bIns="29878" anchor="ctr"/>
              <a:lstStyle/>
              <a:p>
                <a:pPr defTabSz="838786">
                  <a:defRPr/>
                </a:pPr>
                <a:r>
                  <a:rPr lang="en-US" altLang="ja-JP" sz="1400" dirty="0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※</a:t>
                </a:r>
                <a:r>
                  <a:rPr lang="ja-JP" altLang="en-US" sz="1400" dirty="0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参画を</a:t>
                </a:r>
                <a:r>
                  <a:rPr lang="ja-JP" altLang="en-US" sz="1400" dirty="0" err="1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希望す</a:t>
                </a:r>
                <a:endParaRPr lang="en-US" altLang="ja-JP" sz="14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defTabSz="838786">
                  <a:defRPr/>
                </a:pPr>
                <a:r>
                  <a:rPr lang="ja-JP" altLang="en-US" sz="1400" dirty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</a:t>
                </a:r>
                <a:r>
                  <a:rPr lang="ja-JP" altLang="en-US" sz="1400" dirty="0" err="1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る</a:t>
                </a:r>
                <a:r>
                  <a:rPr lang="ja-JP" altLang="en-US" sz="1400" dirty="0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事業者につい</a:t>
                </a:r>
                <a:endParaRPr lang="en-US" altLang="ja-JP" sz="14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defTabSz="838786">
                  <a:defRPr/>
                </a:pPr>
                <a:r>
                  <a:rPr lang="ja-JP" altLang="en-US" sz="1400" dirty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ては、継続</a:t>
                </a:r>
                <a:endParaRPr lang="en-US" altLang="ja-JP" sz="14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defTabSz="838786">
                  <a:defRPr/>
                </a:pPr>
                <a:r>
                  <a:rPr lang="ja-JP" altLang="en-US" sz="1400" dirty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</a:t>
                </a:r>
                <a:r>
                  <a:rPr lang="ja-JP" altLang="en-US" sz="1400" dirty="0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的に対応</a:t>
                </a:r>
                <a:endParaRPr lang="en-US" altLang="ja-JP" sz="14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7" name="角丸四角形 46"/>
              <p:cNvSpPr/>
              <p:nvPr/>
            </p:nvSpPr>
            <p:spPr>
              <a:xfrm>
                <a:off x="2627784" y="1124743"/>
                <a:ext cx="1368000" cy="3915421"/>
              </a:xfrm>
              <a:prstGeom prst="roundRect">
                <a:avLst>
                  <a:gd name="adj" fmla="val 11017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38100" dist="25400" dir="2700000" sx="101000" sy="101000" algn="tl" rotWithShape="0">
                  <a:prstClr val="black">
                    <a:alpha val="43000"/>
                  </a:prst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59756" tIns="29878" rIns="59756" bIns="29878" anchor="ctr"/>
              <a:lstStyle/>
              <a:p>
                <a:pPr algn="ctr" defTabSz="838786">
                  <a:defRPr/>
                </a:pPr>
                <a:r>
                  <a:rPr lang="ja-JP" altLang="en-US" b="1" dirty="0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第１回会議</a:t>
                </a:r>
                <a:endParaRPr lang="en-US" altLang="ja-JP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8" name="角丸四角形 47"/>
              <p:cNvSpPr/>
              <p:nvPr/>
            </p:nvSpPr>
            <p:spPr>
              <a:xfrm>
                <a:off x="2816493" y="2823766"/>
                <a:ext cx="1080000" cy="196845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29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年度の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取組概要</a:t>
                </a:r>
                <a:endParaRPr kumimoji="1"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0" name="角丸四角形 49"/>
              <p:cNvSpPr/>
              <p:nvPr/>
            </p:nvSpPr>
            <p:spPr>
              <a:xfrm>
                <a:off x="6310979" y="1124743"/>
                <a:ext cx="1377707" cy="3913469"/>
              </a:xfrm>
              <a:prstGeom prst="roundRect">
                <a:avLst>
                  <a:gd name="adj" fmla="val 11017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38100" dist="25400" dir="2700000" sx="101000" sy="101000" algn="tl" rotWithShape="0">
                  <a:prstClr val="black">
                    <a:alpha val="43000"/>
                  </a:prst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59756" tIns="29878" rIns="59756" bIns="29878" anchor="ctr"/>
              <a:lstStyle/>
              <a:p>
                <a:pPr algn="ctr" defTabSz="838786">
                  <a:defRPr/>
                </a:pPr>
                <a:r>
                  <a:rPr lang="ja-JP" altLang="en-US" b="1" dirty="0" smtClean="0">
                    <a:solidFill>
                      <a:schemeClr val="tx1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第２回会議</a:t>
                </a:r>
                <a:endParaRPr lang="en-US" altLang="ja-JP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ctr" defTabSz="838786">
                  <a:defRPr/>
                </a:pPr>
                <a:endParaRPr lang="en-US" altLang="ja-JP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51" name="角丸四角形 50"/>
              <p:cNvSpPr/>
              <p:nvPr/>
            </p:nvSpPr>
            <p:spPr>
              <a:xfrm>
                <a:off x="6485606" y="2823766"/>
                <a:ext cx="1080000" cy="196845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ja-JP" altLang="en-US" sz="12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ビジョンの</a:t>
                </a:r>
                <a:endPara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2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進捗管理</a:t>
                </a:r>
                <a:endPara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>
                  <a:lnSpc>
                    <a:spcPts val="800"/>
                  </a:lnSpc>
                </a:pP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・今年度の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取組報告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>
                  <a:lnSpc>
                    <a:spcPts val="800"/>
                  </a:lnSpc>
                </a:pPr>
                <a:endParaRPr kumimoji="1"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・来年度の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取組の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</a:t>
                </a:r>
                <a:endPara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7" name="角丸四角形 56"/>
            <p:cNvSpPr/>
            <p:nvPr/>
          </p:nvSpPr>
          <p:spPr>
            <a:xfrm>
              <a:off x="6516216" y="1835524"/>
              <a:ext cx="1001932" cy="278674"/>
            </a:xfrm>
            <a:prstGeom prst="roundRect">
              <a:avLst>
                <a:gd name="adj" fmla="val 3208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en-US" altLang="ja-JP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月～</a:t>
              </a: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2822673" y="1849811"/>
              <a:ext cx="923744" cy="269373"/>
            </a:xfrm>
            <a:prstGeom prst="roundRect">
              <a:avLst>
                <a:gd name="adj" fmla="val 3208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29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" name="角丸四角形 16"/>
          <p:cNvSpPr/>
          <p:nvPr/>
        </p:nvSpPr>
        <p:spPr>
          <a:xfrm>
            <a:off x="7884368" y="116632"/>
            <a:ext cx="1024054" cy="470412"/>
          </a:xfrm>
          <a:prstGeom prst="roundRect">
            <a:avLst>
              <a:gd name="adj" fmla="val 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lang="en-US" altLang="ja-JP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817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73</Words>
  <Application>Microsoft Office PowerPoint</Application>
  <PresentationFormat>画面に合わせる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　迪</dc:creator>
  <cp:lastModifiedBy>嶋口　真一</cp:lastModifiedBy>
  <cp:revision>15</cp:revision>
  <cp:lastPrinted>2017-03-17T04:22:38Z</cp:lastPrinted>
  <dcterms:created xsi:type="dcterms:W3CDTF">2017-03-07T10:42:36Z</dcterms:created>
  <dcterms:modified xsi:type="dcterms:W3CDTF">2017-03-17T10:43:48Z</dcterms:modified>
</cp:coreProperties>
</file>