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4762163" cy="9721850"/>
  <p:notesSz cx="6807200" cy="9939338"/>
  <p:defaultTextStyle>
    <a:defPPr>
      <a:defRPr lang="ja-JP"/>
    </a:defPPr>
    <a:lvl1pPr marL="0" algn="l" defTabSz="1398959" rtl="0" eaLnBrk="1" latinLnBrk="0" hangingPunct="1">
      <a:defRPr kumimoji="1" sz="2700" kern="1200">
        <a:solidFill>
          <a:schemeClr val="tx1"/>
        </a:solidFill>
        <a:latin typeface="+mn-lt"/>
        <a:ea typeface="+mn-ea"/>
        <a:cs typeface="+mn-cs"/>
      </a:defRPr>
    </a:lvl1pPr>
    <a:lvl2pPr marL="699479" algn="l" defTabSz="1398959" rtl="0" eaLnBrk="1" latinLnBrk="0" hangingPunct="1">
      <a:defRPr kumimoji="1" sz="2700" kern="1200">
        <a:solidFill>
          <a:schemeClr val="tx1"/>
        </a:solidFill>
        <a:latin typeface="+mn-lt"/>
        <a:ea typeface="+mn-ea"/>
        <a:cs typeface="+mn-cs"/>
      </a:defRPr>
    </a:lvl2pPr>
    <a:lvl3pPr marL="1398959" algn="l" defTabSz="1398959" rtl="0" eaLnBrk="1" latinLnBrk="0" hangingPunct="1">
      <a:defRPr kumimoji="1" sz="2700" kern="1200">
        <a:solidFill>
          <a:schemeClr val="tx1"/>
        </a:solidFill>
        <a:latin typeface="+mn-lt"/>
        <a:ea typeface="+mn-ea"/>
        <a:cs typeface="+mn-cs"/>
      </a:defRPr>
    </a:lvl3pPr>
    <a:lvl4pPr marL="2098438" algn="l" defTabSz="1398959" rtl="0" eaLnBrk="1" latinLnBrk="0" hangingPunct="1">
      <a:defRPr kumimoji="1" sz="2700" kern="1200">
        <a:solidFill>
          <a:schemeClr val="tx1"/>
        </a:solidFill>
        <a:latin typeface="+mn-lt"/>
        <a:ea typeface="+mn-ea"/>
        <a:cs typeface="+mn-cs"/>
      </a:defRPr>
    </a:lvl4pPr>
    <a:lvl5pPr marL="2797918" algn="l" defTabSz="1398959" rtl="0" eaLnBrk="1" latinLnBrk="0" hangingPunct="1">
      <a:defRPr kumimoji="1" sz="2700" kern="1200">
        <a:solidFill>
          <a:schemeClr val="tx1"/>
        </a:solidFill>
        <a:latin typeface="+mn-lt"/>
        <a:ea typeface="+mn-ea"/>
        <a:cs typeface="+mn-cs"/>
      </a:defRPr>
    </a:lvl5pPr>
    <a:lvl6pPr marL="3497397" algn="l" defTabSz="1398959" rtl="0" eaLnBrk="1" latinLnBrk="0" hangingPunct="1">
      <a:defRPr kumimoji="1" sz="2700" kern="1200">
        <a:solidFill>
          <a:schemeClr val="tx1"/>
        </a:solidFill>
        <a:latin typeface="+mn-lt"/>
        <a:ea typeface="+mn-ea"/>
        <a:cs typeface="+mn-cs"/>
      </a:defRPr>
    </a:lvl6pPr>
    <a:lvl7pPr marL="4196877" algn="l" defTabSz="1398959" rtl="0" eaLnBrk="1" latinLnBrk="0" hangingPunct="1">
      <a:defRPr kumimoji="1" sz="2700" kern="1200">
        <a:solidFill>
          <a:schemeClr val="tx1"/>
        </a:solidFill>
        <a:latin typeface="+mn-lt"/>
        <a:ea typeface="+mn-ea"/>
        <a:cs typeface="+mn-cs"/>
      </a:defRPr>
    </a:lvl7pPr>
    <a:lvl8pPr marL="4896356" algn="l" defTabSz="1398959" rtl="0" eaLnBrk="1" latinLnBrk="0" hangingPunct="1">
      <a:defRPr kumimoji="1" sz="2700" kern="1200">
        <a:solidFill>
          <a:schemeClr val="tx1"/>
        </a:solidFill>
        <a:latin typeface="+mn-lt"/>
        <a:ea typeface="+mn-ea"/>
        <a:cs typeface="+mn-cs"/>
      </a:defRPr>
    </a:lvl8pPr>
    <a:lvl9pPr marL="5595835" algn="l" defTabSz="1398959" rtl="0" eaLnBrk="1" latinLnBrk="0" hangingPunct="1">
      <a:defRPr kumimoji="1"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2">
          <p15:clr>
            <a:srgbClr val="A4A3A4"/>
          </p15:clr>
        </p15:guide>
        <p15:guide id="2" pos="46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47" autoAdjust="0"/>
    <p:restoredTop sz="94604" autoAdjust="0"/>
  </p:normalViewPr>
  <p:slideViewPr>
    <p:cSldViewPr>
      <p:cViewPr>
        <p:scale>
          <a:sx n="200" d="100"/>
          <a:sy n="200" d="100"/>
        </p:scale>
        <p:origin x="-10908" y="-8766"/>
      </p:cViewPr>
      <p:guideLst>
        <p:guide orient="horz" pos="3062"/>
        <p:guide pos="46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7" tIns="45714" rIns="91427" bIns="4571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7" tIns="45714" rIns="91427" bIns="45714" rtlCol="0"/>
          <a:lstStyle>
            <a:lvl1pPr algn="r">
              <a:defRPr sz="1200"/>
            </a:lvl1pPr>
          </a:lstStyle>
          <a:p>
            <a:fld id="{5496EBA2-5ABD-4B14-8D17-C1440BDA055F}" type="datetimeFigureOut">
              <a:rPr kumimoji="1" lang="ja-JP" altLang="en-US" smtClean="0"/>
              <a:t>2022/8/15</a:t>
            </a:fld>
            <a:endParaRPr kumimoji="1" lang="ja-JP" altLang="en-US" dirty="0"/>
          </a:p>
        </p:txBody>
      </p:sp>
      <p:sp>
        <p:nvSpPr>
          <p:cNvPr id="4" name="スライド イメージ プレースホルダー 3"/>
          <p:cNvSpPr>
            <a:spLocks noGrp="1" noRot="1" noChangeAspect="1"/>
          </p:cNvSpPr>
          <p:nvPr>
            <p:ph type="sldImg" idx="2"/>
          </p:nvPr>
        </p:nvSpPr>
        <p:spPr>
          <a:xfrm>
            <a:off x="574675" y="746125"/>
            <a:ext cx="5657850" cy="3725863"/>
          </a:xfrm>
          <a:prstGeom prst="rect">
            <a:avLst/>
          </a:prstGeom>
          <a:noFill/>
          <a:ln w="12700">
            <a:solidFill>
              <a:prstClr val="black"/>
            </a:solidFill>
          </a:ln>
        </p:spPr>
        <p:txBody>
          <a:bodyPr vert="horz" lIns="91427" tIns="45714" rIns="91427" bIns="45714" rtlCol="0" anchor="ctr"/>
          <a:lstStyle/>
          <a:p>
            <a:endParaRPr lang="ja-JP" altLang="en-US" dirty="0"/>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27" tIns="45714" rIns="91427"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3"/>
            <a:ext cx="2949575" cy="496887"/>
          </a:xfrm>
          <a:prstGeom prst="rect">
            <a:avLst/>
          </a:prstGeom>
        </p:spPr>
        <p:txBody>
          <a:bodyPr vert="horz" lIns="91427" tIns="45714" rIns="91427" bIns="4571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40" y="9440863"/>
            <a:ext cx="2949575" cy="496887"/>
          </a:xfrm>
          <a:prstGeom prst="rect">
            <a:avLst/>
          </a:prstGeom>
        </p:spPr>
        <p:txBody>
          <a:bodyPr vert="horz" lIns="91427" tIns="45714" rIns="91427" bIns="45714" rtlCol="0" anchor="b"/>
          <a:lstStyle>
            <a:lvl1pPr algn="r">
              <a:defRPr sz="1200"/>
            </a:lvl1pPr>
          </a:lstStyle>
          <a:p>
            <a:fld id="{0C4C9FDF-AD60-4383-B540-B95BD239B6C4}" type="slidenum">
              <a:rPr kumimoji="1" lang="ja-JP" altLang="en-US" smtClean="0"/>
              <a:t>‹#›</a:t>
            </a:fld>
            <a:endParaRPr kumimoji="1" lang="ja-JP" altLang="en-US" dirty="0"/>
          </a:p>
        </p:txBody>
      </p:sp>
    </p:spTree>
    <p:extLst>
      <p:ext uri="{BB962C8B-B14F-4D97-AF65-F5344CB8AC3E}">
        <p14:creationId xmlns:p14="http://schemas.microsoft.com/office/powerpoint/2010/main" val="3995914418"/>
      </p:ext>
    </p:extLst>
  </p:cSld>
  <p:clrMap bg1="lt1" tx1="dk1" bg2="lt2" tx2="dk2" accent1="accent1" accent2="accent2" accent3="accent3" accent4="accent4" accent5="accent5" accent6="accent6" hlink="hlink" folHlink="folHlink"/>
  <p:notesStyle>
    <a:lvl1pPr marL="0" algn="l" defTabSz="999256" rtl="0" eaLnBrk="1" latinLnBrk="0" hangingPunct="1">
      <a:defRPr kumimoji="1" sz="1300" kern="1200">
        <a:solidFill>
          <a:schemeClr val="tx1"/>
        </a:solidFill>
        <a:latin typeface="+mn-lt"/>
        <a:ea typeface="+mn-ea"/>
        <a:cs typeface="+mn-cs"/>
      </a:defRPr>
    </a:lvl1pPr>
    <a:lvl2pPr marL="499628" algn="l" defTabSz="999256" rtl="0" eaLnBrk="1" latinLnBrk="0" hangingPunct="1">
      <a:defRPr kumimoji="1" sz="1300" kern="1200">
        <a:solidFill>
          <a:schemeClr val="tx1"/>
        </a:solidFill>
        <a:latin typeface="+mn-lt"/>
        <a:ea typeface="+mn-ea"/>
        <a:cs typeface="+mn-cs"/>
      </a:defRPr>
    </a:lvl2pPr>
    <a:lvl3pPr marL="999256" algn="l" defTabSz="999256" rtl="0" eaLnBrk="1" latinLnBrk="0" hangingPunct="1">
      <a:defRPr kumimoji="1" sz="1300" kern="1200">
        <a:solidFill>
          <a:schemeClr val="tx1"/>
        </a:solidFill>
        <a:latin typeface="+mn-lt"/>
        <a:ea typeface="+mn-ea"/>
        <a:cs typeface="+mn-cs"/>
      </a:defRPr>
    </a:lvl3pPr>
    <a:lvl4pPr marL="1498884" algn="l" defTabSz="999256" rtl="0" eaLnBrk="1" latinLnBrk="0" hangingPunct="1">
      <a:defRPr kumimoji="1" sz="1300" kern="1200">
        <a:solidFill>
          <a:schemeClr val="tx1"/>
        </a:solidFill>
        <a:latin typeface="+mn-lt"/>
        <a:ea typeface="+mn-ea"/>
        <a:cs typeface="+mn-cs"/>
      </a:defRPr>
    </a:lvl4pPr>
    <a:lvl5pPr marL="1998513" algn="l" defTabSz="999256" rtl="0" eaLnBrk="1" latinLnBrk="0" hangingPunct="1">
      <a:defRPr kumimoji="1" sz="1300" kern="1200">
        <a:solidFill>
          <a:schemeClr val="tx1"/>
        </a:solidFill>
        <a:latin typeface="+mn-lt"/>
        <a:ea typeface="+mn-ea"/>
        <a:cs typeface="+mn-cs"/>
      </a:defRPr>
    </a:lvl5pPr>
    <a:lvl6pPr marL="2498141" algn="l" defTabSz="999256" rtl="0" eaLnBrk="1" latinLnBrk="0" hangingPunct="1">
      <a:defRPr kumimoji="1" sz="1300" kern="1200">
        <a:solidFill>
          <a:schemeClr val="tx1"/>
        </a:solidFill>
        <a:latin typeface="+mn-lt"/>
        <a:ea typeface="+mn-ea"/>
        <a:cs typeface="+mn-cs"/>
      </a:defRPr>
    </a:lvl6pPr>
    <a:lvl7pPr marL="2997769" algn="l" defTabSz="999256" rtl="0" eaLnBrk="1" latinLnBrk="0" hangingPunct="1">
      <a:defRPr kumimoji="1" sz="1300" kern="1200">
        <a:solidFill>
          <a:schemeClr val="tx1"/>
        </a:solidFill>
        <a:latin typeface="+mn-lt"/>
        <a:ea typeface="+mn-ea"/>
        <a:cs typeface="+mn-cs"/>
      </a:defRPr>
    </a:lvl7pPr>
    <a:lvl8pPr marL="3497397" algn="l" defTabSz="999256" rtl="0" eaLnBrk="1" latinLnBrk="0" hangingPunct="1">
      <a:defRPr kumimoji="1" sz="1300" kern="1200">
        <a:solidFill>
          <a:schemeClr val="tx1"/>
        </a:solidFill>
        <a:latin typeface="+mn-lt"/>
        <a:ea typeface="+mn-ea"/>
        <a:cs typeface="+mn-cs"/>
      </a:defRPr>
    </a:lvl8pPr>
    <a:lvl9pPr marL="3997025" algn="l" defTabSz="999256"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4C9FDF-AD60-4383-B540-B95BD239B6C4}" type="slidenum">
              <a:rPr kumimoji="1" lang="ja-JP" altLang="en-US" smtClean="0"/>
              <a:t>1</a:t>
            </a:fld>
            <a:endParaRPr kumimoji="1" lang="ja-JP" altLang="en-US" dirty="0"/>
          </a:p>
        </p:txBody>
      </p:sp>
    </p:spTree>
    <p:extLst>
      <p:ext uri="{BB962C8B-B14F-4D97-AF65-F5344CB8AC3E}">
        <p14:creationId xmlns:p14="http://schemas.microsoft.com/office/powerpoint/2010/main" val="2776360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07162" y="3020076"/>
            <a:ext cx="12547839" cy="2083897"/>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214325" y="5509048"/>
            <a:ext cx="10333514" cy="2484473"/>
          </a:xfrm>
        </p:spPr>
        <p:txBody>
          <a:bodyPr/>
          <a:lstStyle>
            <a:lvl1pPr marL="0" indent="0" algn="ctr">
              <a:buNone/>
              <a:defRPr>
                <a:solidFill>
                  <a:schemeClr val="tx1">
                    <a:tint val="75000"/>
                  </a:schemeClr>
                </a:solidFill>
              </a:defRPr>
            </a:lvl1pPr>
            <a:lvl2pPr marL="699479" indent="0" algn="ctr">
              <a:buNone/>
              <a:defRPr>
                <a:solidFill>
                  <a:schemeClr val="tx1">
                    <a:tint val="75000"/>
                  </a:schemeClr>
                </a:solidFill>
              </a:defRPr>
            </a:lvl2pPr>
            <a:lvl3pPr marL="1398959" indent="0" algn="ctr">
              <a:buNone/>
              <a:defRPr>
                <a:solidFill>
                  <a:schemeClr val="tx1">
                    <a:tint val="75000"/>
                  </a:schemeClr>
                </a:solidFill>
              </a:defRPr>
            </a:lvl3pPr>
            <a:lvl4pPr marL="2098438" indent="0" algn="ctr">
              <a:buNone/>
              <a:defRPr>
                <a:solidFill>
                  <a:schemeClr val="tx1">
                    <a:tint val="75000"/>
                  </a:schemeClr>
                </a:solidFill>
              </a:defRPr>
            </a:lvl4pPr>
            <a:lvl5pPr marL="2797918" indent="0" algn="ctr">
              <a:buNone/>
              <a:defRPr>
                <a:solidFill>
                  <a:schemeClr val="tx1">
                    <a:tint val="75000"/>
                  </a:schemeClr>
                </a:solidFill>
              </a:defRPr>
            </a:lvl5pPr>
            <a:lvl6pPr marL="3497397" indent="0" algn="ctr">
              <a:buNone/>
              <a:defRPr>
                <a:solidFill>
                  <a:schemeClr val="tx1">
                    <a:tint val="75000"/>
                  </a:schemeClr>
                </a:solidFill>
              </a:defRPr>
            </a:lvl6pPr>
            <a:lvl7pPr marL="4196877" indent="0" algn="ctr">
              <a:buNone/>
              <a:defRPr>
                <a:solidFill>
                  <a:schemeClr val="tx1">
                    <a:tint val="75000"/>
                  </a:schemeClr>
                </a:solidFill>
              </a:defRPr>
            </a:lvl7pPr>
            <a:lvl8pPr marL="4896356" indent="0" algn="ctr">
              <a:buNone/>
              <a:defRPr>
                <a:solidFill>
                  <a:schemeClr val="tx1">
                    <a:tint val="75000"/>
                  </a:schemeClr>
                </a:solidFill>
              </a:defRPr>
            </a:lvl8pPr>
            <a:lvl9pPr marL="5595835"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F4FFF1-B2E7-4730-840C-4A8E4B6CF361}" type="datetimeFigureOut">
              <a:rPr kumimoji="1" lang="ja-JP" altLang="en-US" smtClean="0"/>
              <a:t>2022/8/15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A350578-BD45-4150-9CF8-06577CA294E9}" type="slidenum">
              <a:rPr kumimoji="1" lang="ja-JP" altLang="en-US" smtClean="0"/>
              <a:t>‹#›</a:t>
            </a:fld>
            <a:endParaRPr kumimoji="1" lang="ja-JP" altLang="en-US" dirty="0"/>
          </a:p>
        </p:txBody>
      </p:sp>
    </p:spTree>
    <p:extLst>
      <p:ext uri="{BB962C8B-B14F-4D97-AF65-F5344CB8AC3E}">
        <p14:creationId xmlns:p14="http://schemas.microsoft.com/office/powerpoint/2010/main" val="12362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F4FFF1-B2E7-4730-840C-4A8E4B6CF361}" type="datetimeFigureOut">
              <a:rPr kumimoji="1" lang="ja-JP" altLang="en-US" smtClean="0"/>
              <a:t>2022/8/15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A350578-BD45-4150-9CF8-06577CA294E9}" type="slidenum">
              <a:rPr kumimoji="1" lang="ja-JP" altLang="en-US" smtClean="0"/>
              <a:t>‹#›</a:t>
            </a:fld>
            <a:endParaRPr kumimoji="1" lang="ja-JP" altLang="en-US" dirty="0"/>
          </a:p>
        </p:txBody>
      </p:sp>
    </p:spTree>
    <p:extLst>
      <p:ext uri="{BB962C8B-B14F-4D97-AF65-F5344CB8AC3E}">
        <p14:creationId xmlns:p14="http://schemas.microsoft.com/office/powerpoint/2010/main" val="270955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4985136" y="544604"/>
            <a:ext cx="4649056" cy="11614461"/>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032840" y="544604"/>
            <a:ext cx="13706258" cy="1161446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F4FFF1-B2E7-4730-840C-4A8E4B6CF361}" type="datetimeFigureOut">
              <a:rPr kumimoji="1" lang="ja-JP" altLang="en-US" smtClean="0"/>
              <a:t>2022/8/15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A350578-BD45-4150-9CF8-06577CA294E9}" type="slidenum">
              <a:rPr kumimoji="1" lang="ja-JP" altLang="en-US" smtClean="0"/>
              <a:t>‹#›</a:t>
            </a:fld>
            <a:endParaRPr kumimoji="1" lang="ja-JP" altLang="en-US" dirty="0"/>
          </a:p>
        </p:txBody>
      </p:sp>
    </p:spTree>
    <p:extLst>
      <p:ext uri="{BB962C8B-B14F-4D97-AF65-F5344CB8AC3E}">
        <p14:creationId xmlns:p14="http://schemas.microsoft.com/office/powerpoint/2010/main" val="296424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F4FFF1-B2E7-4730-840C-4A8E4B6CF361}" type="datetimeFigureOut">
              <a:rPr kumimoji="1" lang="ja-JP" altLang="en-US" smtClean="0"/>
              <a:t>2022/8/15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A350578-BD45-4150-9CF8-06577CA294E9}" type="slidenum">
              <a:rPr kumimoji="1" lang="ja-JP" altLang="en-US" smtClean="0"/>
              <a:t>‹#›</a:t>
            </a:fld>
            <a:endParaRPr kumimoji="1" lang="ja-JP" altLang="en-US" dirty="0"/>
          </a:p>
        </p:txBody>
      </p:sp>
    </p:spTree>
    <p:extLst>
      <p:ext uri="{BB962C8B-B14F-4D97-AF65-F5344CB8AC3E}">
        <p14:creationId xmlns:p14="http://schemas.microsoft.com/office/powerpoint/2010/main" val="213603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66109" y="6247191"/>
            <a:ext cx="12547839" cy="1930867"/>
          </a:xfrm>
        </p:spPr>
        <p:txBody>
          <a:bodyPr anchor="t"/>
          <a:lstStyle>
            <a:lvl1pPr algn="l">
              <a:defRPr sz="61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66109" y="4120536"/>
            <a:ext cx="12547839" cy="2126654"/>
          </a:xfrm>
        </p:spPr>
        <p:txBody>
          <a:bodyPr anchor="b"/>
          <a:lstStyle>
            <a:lvl1pPr marL="0" indent="0">
              <a:buNone/>
              <a:defRPr sz="3100">
                <a:solidFill>
                  <a:schemeClr val="tx1">
                    <a:tint val="75000"/>
                  </a:schemeClr>
                </a:solidFill>
              </a:defRPr>
            </a:lvl1pPr>
            <a:lvl2pPr marL="699479" indent="0">
              <a:buNone/>
              <a:defRPr sz="2700">
                <a:solidFill>
                  <a:schemeClr val="tx1">
                    <a:tint val="75000"/>
                  </a:schemeClr>
                </a:solidFill>
              </a:defRPr>
            </a:lvl2pPr>
            <a:lvl3pPr marL="1398959" indent="0">
              <a:buNone/>
              <a:defRPr sz="2400">
                <a:solidFill>
                  <a:schemeClr val="tx1">
                    <a:tint val="75000"/>
                  </a:schemeClr>
                </a:solidFill>
              </a:defRPr>
            </a:lvl3pPr>
            <a:lvl4pPr marL="2098438" indent="0">
              <a:buNone/>
              <a:defRPr sz="2200">
                <a:solidFill>
                  <a:schemeClr val="tx1">
                    <a:tint val="75000"/>
                  </a:schemeClr>
                </a:solidFill>
              </a:defRPr>
            </a:lvl4pPr>
            <a:lvl5pPr marL="2797918" indent="0">
              <a:buNone/>
              <a:defRPr sz="2200">
                <a:solidFill>
                  <a:schemeClr val="tx1">
                    <a:tint val="75000"/>
                  </a:schemeClr>
                </a:solidFill>
              </a:defRPr>
            </a:lvl5pPr>
            <a:lvl6pPr marL="3497397" indent="0">
              <a:buNone/>
              <a:defRPr sz="2200">
                <a:solidFill>
                  <a:schemeClr val="tx1">
                    <a:tint val="75000"/>
                  </a:schemeClr>
                </a:solidFill>
              </a:defRPr>
            </a:lvl6pPr>
            <a:lvl7pPr marL="4196877" indent="0">
              <a:buNone/>
              <a:defRPr sz="2200">
                <a:solidFill>
                  <a:schemeClr val="tx1">
                    <a:tint val="75000"/>
                  </a:schemeClr>
                </a:solidFill>
              </a:defRPr>
            </a:lvl7pPr>
            <a:lvl8pPr marL="4896356" indent="0">
              <a:buNone/>
              <a:defRPr sz="2200">
                <a:solidFill>
                  <a:schemeClr val="tx1">
                    <a:tint val="75000"/>
                  </a:schemeClr>
                </a:solidFill>
              </a:defRPr>
            </a:lvl8pPr>
            <a:lvl9pPr marL="5595835" indent="0">
              <a:buNone/>
              <a:defRPr sz="2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3F4FFF1-B2E7-4730-840C-4A8E4B6CF361}" type="datetimeFigureOut">
              <a:rPr kumimoji="1" lang="ja-JP" altLang="en-US" smtClean="0"/>
              <a:t>2022/8/15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A350578-BD45-4150-9CF8-06577CA294E9}" type="slidenum">
              <a:rPr kumimoji="1" lang="ja-JP" altLang="en-US" smtClean="0"/>
              <a:t>‹#›</a:t>
            </a:fld>
            <a:endParaRPr kumimoji="1" lang="ja-JP" altLang="en-US" dirty="0"/>
          </a:p>
        </p:txBody>
      </p:sp>
    </p:spTree>
    <p:extLst>
      <p:ext uri="{BB962C8B-B14F-4D97-AF65-F5344CB8AC3E}">
        <p14:creationId xmlns:p14="http://schemas.microsoft.com/office/powerpoint/2010/main" val="2139501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1032840" y="3175355"/>
            <a:ext cx="9177657" cy="8983710"/>
          </a:xfrm>
        </p:spPr>
        <p:txBody>
          <a:bodyPr/>
          <a:lstStyle>
            <a:lvl1pPr>
              <a:defRPr sz="4300"/>
            </a:lvl1pPr>
            <a:lvl2pPr>
              <a:defRPr sz="3700"/>
            </a:lvl2pPr>
            <a:lvl3pPr>
              <a:defRPr sz="31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456533" y="3175355"/>
            <a:ext cx="9177658" cy="8983710"/>
          </a:xfrm>
        </p:spPr>
        <p:txBody>
          <a:bodyPr/>
          <a:lstStyle>
            <a:lvl1pPr>
              <a:defRPr sz="4300"/>
            </a:lvl1pPr>
            <a:lvl2pPr>
              <a:defRPr sz="3700"/>
            </a:lvl2pPr>
            <a:lvl3pPr>
              <a:defRPr sz="31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3F4FFF1-B2E7-4730-840C-4A8E4B6CF361}" type="datetimeFigureOut">
              <a:rPr kumimoji="1" lang="ja-JP" altLang="en-US" smtClean="0"/>
              <a:t>2022/8/15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A350578-BD45-4150-9CF8-06577CA294E9}" type="slidenum">
              <a:rPr kumimoji="1" lang="ja-JP" altLang="en-US" smtClean="0"/>
              <a:t>‹#›</a:t>
            </a:fld>
            <a:endParaRPr kumimoji="1" lang="ja-JP" altLang="en-US" dirty="0"/>
          </a:p>
        </p:txBody>
      </p:sp>
    </p:spTree>
    <p:extLst>
      <p:ext uri="{BB962C8B-B14F-4D97-AF65-F5344CB8AC3E}">
        <p14:creationId xmlns:p14="http://schemas.microsoft.com/office/powerpoint/2010/main" val="314793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38108" y="389325"/>
            <a:ext cx="13285947" cy="1620308"/>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38109" y="2176165"/>
            <a:ext cx="6522519" cy="906922"/>
          </a:xfrm>
        </p:spPr>
        <p:txBody>
          <a:bodyPr anchor="b"/>
          <a:lstStyle>
            <a:lvl1pPr marL="0" indent="0">
              <a:buNone/>
              <a:defRPr sz="3700" b="1"/>
            </a:lvl1pPr>
            <a:lvl2pPr marL="699479" indent="0">
              <a:buNone/>
              <a:defRPr sz="3100" b="1"/>
            </a:lvl2pPr>
            <a:lvl3pPr marL="1398959" indent="0">
              <a:buNone/>
              <a:defRPr sz="2700" b="1"/>
            </a:lvl3pPr>
            <a:lvl4pPr marL="2098438" indent="0">
              <a:buNone/>
              <a:defRPr sz="2400" b="1"/>
            </a:lvl4pPr>
            <a:lvl5pPr marL="2797918" indent="0">
              <a:buNone/>
              <a:defRPr sz="2400" b="1"/>
            </a:lvl5pPr>
            <a:lvl6pPr marL="3497397" indent="0">
              <a:buNone/>
              <a:defRPr sz="2400" b="1"/>
            </a:lvl6pPr>
            <a:lvl7pPr marL="4196877" indent="0">
              <a:buNone/>
              <a:defRPr sz="2400" b="1"/>
            </a:lvl7pPr>
            <a:lvl8pPr marL="4896356" indent="0">
              <a:buNone/>
              <a:defRPr sz="2400" b="1"/>
            </a:lvl8pPr>
            <a:lvl9pPr marL="5595835" indent="0">
              <a:buNone/>
              <a:defRPr sz="2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38109" y="3083087"/>
            <a:ext cx="6522519" cy="5601316"/>
          </a:xfrm>
        </p:spPr>
        <p:txBody>
          <a:bodyPr/>
          <a:lstStyle>
            <a:lvl1pPr>
              <a:defRPr sz="3700"/>
            </a:lvl1pPr>
            <a:lvl2pPr>
              <a:defRPr sz="31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498976" y="2176165"/>
            <a:ext cx="6525081" cy="906922"/>
          </a:xfrm>
        </p:spPr>
        <p:txBody>
          <a:bodyPr anchor="b"/>
          <a:lstStyle>
            <a:lvl1pPr marL="0" indent="0">
              <a:buNone/>
              <a:defRPr sz="3700" b="1"/>
            </a:lvl1pPr>
            <a:lvl2pPr marL="699479" indent="0">
              <a:buNone/>
              <a:defRPr sz="3100" b="1"/>
            </a:lvl2pPr>
            <a:lvl3pPr marL="1398959" indent="0">
              <a:buNone/>
              <a:defRPr sz="2700" b="1"/>
            </a:lvl3pPr>
            <a:lvl4pPr marL="2098438" indent="0">
              <a:buNone/>
              <a:defRPr sz="2400" b="1"/>
            </a:lvl4pPr>
            <a:lvl5pPr marL="2797918" indent="0">
              <a:buNone/>
              <a:defRPr sz="2400" b="1"/>
            </a:lvl5pPr>
            <a:lvl6pPr marL="3497397" indent="0">
              <a:buNone/>
              <a:defRPr sz="2400" b="1"/>
            </a:lvl6pPr>
            <a:lvl7pPr marL="4196877" indent="0">
              <a:buNone/>
              <a:defRPr sz="2400" b="1"/>
            </a:lvl7pPr>
            <a:lvl8pPr marL="4896356" indent="0">
              <a:buNone/>
              <a:defRPr sz="2400" b="1"/>
            </a:lvl8pPr>
            <a:lvl9pPr marL="5595835" indent="0">
              <a:buNone/>
              <a:defRPr sz="2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498976" y="3083087"/>
            <a:ext cx="6525081" cy="5601316"/>
          </a:xfrm>
        </p:spPr>
        <p:txBody>
          <a:bodyPr/>
          <a:lstStyle>
            <a:lvl1pPr>
              <a:defRPr sz="3700"/>
            </a:lvl1pPr>
            <a:lvl2pPr>
              <a:defRPr sz="31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3F4FFF1-B2E7-4730-840C-4A8E4B6CF361}" type="datetimeFigureOut">
              <a:rPr kumimoji="1" lang="ja-JP" altLang="en-US" smtClean="0"/>
              <a:t>2022/8/15</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2A350578-BD45-4150-9CF8-06577CA294E9}" type="slidenum">
              <a:rPr kumimoji="1" lang="ja-JP" altLang="en-US" smtClean="0"/>
              <a:t>‹#›</a:t>
            </a:fld>
            <a:endParaRPr kumimoji="1" lang="ja-JP" altLang="en-US" dirty="0"/>
          </a:p>
        </p:txBody>
      </p:sp>
    </p:spTree>
    <p:extLst>
      <p:ext uri="{BB962C8B-B14F-4D97-AF65-F5344CB8AC3E}">
        <p14:creationId xmlns:p14="http://schemas.microsoft.com/office/powerpoint/2010/main" val="201986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3F4FFF1-B2E7-4730-840C-4A8E4B6CF361}" type="datetimeFigureOut">
              <a:rPr kumimoji="1" lang="ja-JP" altLang="en-US" smtClean="0"/>
              <a:t>2022/8/15</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2A350578-BD45-4150-9CF8-06577CA294E9}" type="slidenum">
              <a:rPr kumimoji="1" lang="ja-JP" altLang="en-US" smtClean="0"/>
              <a:t>‹#›</a:t>
            </a:fld>
            <a:endParaRPr kumimoji="1" lang="ja-JP" altLang="en-US" dirty="0"/>
          </a:p>
        </p:txBody>
      </p:sp>
    </p:spTree>
    <p:extLst>
      <p:ext uri="{BB962C8B-B14F-4D97-AF65-F5344CB8AC3E}">
        <p14:creationId xmlns:p14="http://schemas.microsoft.com/office/powerpoint/2010/main" val="196534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3F4FFF1-B2E7-4730-840C-4A8E4B6CF361}" type="datetimeFigureOut">
              <a:rPr kumimoji="1" lang="ja-JP" altLang="en-US" smtClean="0"/>
              <a:t>2022/8/15</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2A350578-BD45-4150-9CF8-06577CA294E9}" type="slidenum">
              <a:rPr kumimoji="1" lang="ja-JP" altLang="en-US" smtClean="0"/>
              <a:t>‹#›</a:t>
            </a:fld>
            <a:endParaRPr kumimoji="1" lang="ja-JP" altLang="en-US" dirty="0"/>
          </a:p>
        </p:txBody>
      </p:sp>
    </p:spTree>
    <p:extLst>
      <p:ext uri="{BB962C8B-B14F-4D97-AF65-F5344CB8AC3E}">
        <p14:creationId xmlns:p14="http://schemas.microsoft.com/office/powerpoint/2010/main" val="38983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38109" y="387074"/>
            <a:ext cx="4856650" cy="1647313"/>
          </a:xfrm>
        </p:spPr>
        <p:txBody>
          <a:bodyPr anchor="b"/>
          <a:lstStyle>
            <a:lvl1pPr algn="l">
              <a:defRPr sz="3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771596" y="387075"/>
            <a:ext cx="8252459" cy="8297329"/>
          </a:xfrm>
        </p:spPr>
        <p:txBody>
          <a:bodyPr/>
          <a:lstStyle>
            <a:lvl1pPr>
              <a:defRPr sz="4900"/>
            </a:lvl1pPr>
            <a:lvl2pPr>
              <a:defRPr sz="4300"/>
            </a:lvl2pPr>
            <a:lvl3pPr>
              <a:defRPr sz="3700"/>
            </a:lvl3pPr>
            <a:lvl4pPr>
              <a:defRPr sz="3100"/>
            </a:lvl4pPr>
            <a:lvl5pPr>
              <a:defRPr sz="3100"/>
            </a:lvl5pPr>
            <a:lvl6pPr>
              <a:defRPr sz="3100"/>
            </a:lvl6pPr>
            <a:lvl7pPr>
              <a:defRPr sz="3100"/>
            </a:lvl7pPr>
            <a:lvl8pPr>
              <a:defRPr sz="3100"/>
            </a:lvl8pPr>
            <a:lvl9pPr>
              <a:defRPr sz="3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38109" y="2034388"/>
            <a:ext cx="4856650" cy="6650016"/>
          </a:xfrm>
        </p:spPr>
        <p:txBody>
          <a:bodyPr/>
          <a:lstStyle>
            <a:lvl1pPr marL="0" indent="0">
              <a:buNone/>
              <a:defRPr sz="2200"/>
            </a:lvl1pPr>
            <a:lvl2pPr marL="699479" indent="0">
              <a:buNone/>
              <a:defRPr sz="1900"/>
            </a:lvl2pPr>
            <a:lvl3pPr marL="1398959" indent="0">
              <a:buNone/>
              <a:defRPr sz="1500"/>
            </a:lvl3pPr>
            <a:lvl4pPr marL="2098438" indent="0">
              <a:buNone/>
              <a:defRPr sz="1400"/>
            </a:lvl4pPr>
            <a:lvl5pPr marL="2797918" indent="0">
              <a:buNone/>
              <a:defRPr sz="1400"/>
            </a:lvl5pPr>
            <a:lvl6pPr marL="3497397" indent="0">
              <a:buNone/>
              <a:defRPr sz="1400"/>
            </a:lvl6pPr>
            <a:lvl7pPr marL="4196877" indent="0">
              <a:buNone/>
              <a:defRPr sz="1400"/>
            </a:lvl7pPr>
            <a:lvl8pPr marL="4896356" indent="0">
              <a:buNone/>
              <a:defRPr sz="1400"/>
            </a:lvl8pPr>
            <a:lvl9pPr marL="5595835"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3F4FFF1-B2E7-4730-840C-4A8E4B6CF361}" type="datetimeFigureOut">
              <a:rPr kumimoji="1" lang="ja-JP" altLang="en-US" smtClean="0"/>
              <a:t>2022/8/15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A350578-BD45-4150-9CF8-06577CA294E9}" type="slidenum">
              <a:rPr kumimoji="1" lang="ja-JP" altLang="en-US" smtClean="0"/>
              <a:t>‹#›</a:t>
            </a:fld>
            <a:endParaRPr kumimoji="1" lang="ja-JP" altLang="en-US" dirty="0"/>
          </a:p>
        </p:txBody>
      </p:sp>
    </p:spTree>
    <p:extLst>
      <p:ext uri="{BB962C8B-B14F-4D97-AF65-F5344CB8AC3E}">
        <p14:creationId xmlns:p14="http://schemas.microsoft.com/office/powerpoint/2010/main" val="1795877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893487" y="6805296"/>
            <a:ext cx="8857298" cy="803403"/>
          </a:xfrm>
        </p:spPr>
        <p:txBody>
          <a:bodyPr anchor="b"/>
          <a:lstStyle>
            <a:lvl1pPr algn="l">
              <a:defRPr sz="3100" b="1"/>
            </a:lvl1pPr>
          </a:lstStyle>
          <a:p>
            <a:r>
              <a:rPr kumimoji="1" lang="ja-JP" altLang="en-US"/>
              <a:t>マスター タイトルの書式設定</a:t>
            </a:r>
          </a:p>
        </p:txBody>
      </p:sp>
      <p:sp>
        <p:nvSpPr>
          <p:cNvPr id="3" name="図プレースホルダー 2"/>
          <p:cNvSpPr>
            <a:spLocks noGrp="1"/>
          </p:cNvSpPr>
          <p:nvPr>
            <p:ph type="pic" idx="1"/>
          </p:nvPr>
        </p:nvSpPr>
        <p:spPr>
          <a:xfrm>
            <a:off x="2893487" y="868665"/>
            <a:ext cx="8857298" cy="5833110"/>
          </a:xfrm>
        </p:spPr>
        <p:txBody>
          <a:bodyPr/>
          <a:lstStyle>
            <a:lvl1pPr marL="0" indent="0">
              <a:buNone/>
              <a:defRPr sz="4900"/>
            </a:lvl1pPr>
            <a:lvl2pPr marL="699479" indent="0">
              <a:buNone/>
              <a:defRPr sz="4300"/>
            </a:lvl2pPr>
            <a:lvl3pPr marL="1398959" indent="0">
              <a:buNone/>
              <a:defRPr sz="3700"/>
            </a:lvl3pPr>
            <a:lvl4pPr marL="2098438" indent="0">
              <a:buNone/>
              <a:defRPr sz="3100"/>
            </a:lvl4pPr>
            <a:lvl5pPr marL="2797918" indent="0">
              <a:buNone/>
              <a:defRPr sz="3100"/>
            </a:lvl5pPr>
            <a:lvl6pPr marL="3497397" indent="0">
              <a:buNone/>
              <a:defRPr sz="3100"/>
            </a:lvl6pPr>
            <a:lvl7pPr marL="4196877" indent="0">
              <a:buNone/>
              <a:defRPr sz="3100"/>
            </a:lvl7pPr>
            <a:lvl8pPr marL="4896356" indent="0">
              <a:buNone/>
              <a:defRPr sz="3100"/>
            </a:lvl8pPr>
            <a:lvl9pPr marL="5595835" indent="0">
              <a:buNone/>
              <a:defRPr sz="3100"/>
            </a:lvl9pPr>
          </a:lstStyle>
          <a:p>
            <a:endParaRPr kumimoji="1" lang="ja-JP" altLang="en-US" dirty="0"/>
          </a:p>
        </p:txBody>
      </p:sp>
      <p:sp>
        <p:nvSpPr>
          <p:cNvPr id="4" name="テキスト プレースホルダー 3"/>
          <p:cNvSpPr>
            <a:spLocks noGrp="1"/>
          </p:cNvSpPr>
          <p:nvPr>
            <p:ph type="body" sz="half" idx="2"/>
          </p:nvPr>
        </p:nvSpPr>
        <p:spPr>
          <a:xfrm>
            <a:off x="2893487" y="7608699"/>
            <a:ext cx="8857298" cy="1140967"/>
          </a:xfrm>
        </p:spPr>
        <p:txBody>
          <a:bodyPr/>
          <a:lstStyle>
            <a:lvl1pPr marL="0" indent="0">
              <a:buNone/>
              <a:defRPr sz="2200"/>
            </a:lvl1pPr>
            <a:lvl2pPr marL="699479" indent="0">
              <a:buNone/>
              <a:defRPr sz="1900"/>
            </a:lvl2pPr>
            <a:lvl3pPr marL="1398959" indent="0">
              <a:buNone/>
              <a:defRPr sz="1500"/>
            </a:lvl3pPr>
            <a:lvl4pPr marL="2098438" indent="0">
              <a:buNone/>
              <a:defRPr sz="1400"/>
            </a:lvl4pPr>
            <a:lvl5pPr marL="2797918" indent="0">
              <a:buNone/>
              <a:defRPr sz="1400"/>
            </a:lvl5pPr>
            <a:lvl6pPr marL="3497397" indent="0">
              <a:buNone/>
              <a:defRPr sz="1400"/>
            </a:lvl6pPr>
            <a:lvl7pPr marL="4196877" indent="0">
              <a:buNone/>
              <a:defRPr sz="1400"/>
            </a:lvl7pPr>
            <a:lvl8pPr marL="4896356" indent="0">
              <a:buNone/>
              <a:defRPr sz="1400"/>
            </a:lvl8pPr>
            <a:lvl9pPr marL="5595835"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3F4FFF1-B2E7-4730-840C-4A8E4B6CF361}" type="datetimeFigureOut">
              <a:rPr kumimoji="1" lang="ja-JP" altLang="en-US" smtClean="0"/>
              <a:t>2022/8/15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A350578-BD45-4150-9CF8-06577CA294E9}" type="slidenum">
              <a:rPr kumimoji="1" lang="ja-JP" altLang="en-US" smtClean="0"/>
              <a:t>‹#›</a:t>
            </a:fld>
            <a:endParaRPr kumimoji="1" lang="ja-JP" altLang="en-US" dirty="0"/>
          </a:p>
        </p:txBody>
      </p:sp>
    </p:spTree>
    <p:extLst>
      <p:ext uri="{BB962C8B-B14F-4D97-AF65-F5344CB8AC3E}">
        <p14:creationId xmlns:p14="http://schemas.microsoft.com/office/powerpoint/2010/main" val="116471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38108" y="389325"/>
            <a:ext cx="13285947" cy="1620308"/>
          </a:xfrm>
          <a:prstGeom prst="rect">
            <a:avLst/>
          </a:prstGeom>
        </p:spPr>
        <p:txBody>
          <a:bodyPr vert="horz" lIns="139896" tIns="69948" rIns="139896" bIns="6994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38108" y="2268433"/>
            <a:ext cx="13285947" cy="6415971"/>
          </a:xfrm>
          <a:prstGeom prst="rect">
            <a:avLst/>
          </a:prstGeom>
        </p:spPr>
        <p:txBody>
          <a:bodyPr vert="horz" lIns="139896" tIns="69948" rIns="139896" bIns="6994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38108" y="9010716"/>
            <a:ext cx="3444505" cy="517598"/>
          </a:xfrm>
          <a:prstGeom prst="rect">
            <a:avLst/>
          </a:prstGeom>
        </p:spPr>
        <p:txBody>
          <a:bodyPr vert="horz" lIns="139896" tIns="69948" rIns="139896" bIns="69948" rtlCol="0" anchor="ctr"/>
          <a:lstStyle>
            <a:lvl1pPr algn="l">
              <a:defRPr sz="1900">
                <a:solidFill>
                  <a:schemeClr val="tx1">
                    <a:tint val="75000"/>
                  </a:schemeClr>
                </a:solidFill>
              </a:defRPr>
            </a:lvl1pPr>
          </a:lstStyle>
          <a:p>
            <a:fld id="{23F4FFF1-B2E7-4730-840C-4A8E4B6CF361}" type="datetimeFigureOut">
              <a:rPr kumimoji="1" lang="ja-JP" altLang="en-US" smtClean="0"/>
              <a:t>2022/8/15</a:t>
            </a:fld>
            <a:endParaRPr kumimoji="1" lang="ja-JP" altLang="en-US" dirty="0"/>
          </a:p>
        </p:txBody>
      </p:sp>
      <p:sp>
        <p:nvSpPr>
          <p:cNvPr id="5" name="フッター プレースホルダー 4"/>
          <p:cNvSpPr>
            <a:spLocks noGrp="1"/>
          </p:cNvSpPr>
          <p:nvPr>
            <p:ph type="ftr" sz="quarter" idx="3"/>
          </p:nvPr>
        </p:nvSpPr>
        <p:spPr>
          <a:xfrm>
            <a:off x="5043739" y="9010716"/>
            <a:ext cx="4674685" cy="517598"/>
          </a:xfrm>
          <a:prstGeom prst="rect">
            <a:avLst/>
          </a:prstGeom>
        </p:spPr>
        <p:txBody>
          <a:bodyPr vert="horz" lIns="139896" tIns="69948" rIns="139896" bIns="69948" rtlCol="0" anchor="ctr"/>
          <a:lstStyle>
            <a:lvl1pPr algn="ctr">
              <a:defRPr sz="1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10579550" y="9010716"/>
            <a:ext cx="3444505" cy="517598"/>
          </a:xfrm>
          <a:prstGeom prst="rect">
            <a:avLst/>
          </a:prstGeom>
        </p:spPr>
        <p:txBody>
          <a:bodyPr vert="horz" lIns="139896" tIns="69948" rIns="139896" bIns="69948" rtlCol="0" anchor="ctr"/>
          <a:lstStyle>
            <a:lvl1pPr algn="r">
              <a:defRPr sz="1900">
                <a:solidFill>
                  <a:schemeClr val="tx1">
                    <a:tint val="75000"/>
                  </a:schemeClr>
                </a:solidFill>
              </a:defRPr>
            </a:lvl1pPr>
          </a:lstStyle>
          <a:p>
            <a:fld id="{2A350578-BD45-4150-9CF8-06577CA294E9}" type="slidenum">
              <a:rPr kumimoji="1" lang="ja-JP" altLang="en-US" smtClean="0"/>
              <a:t>‹#›</a:t>
            </a:fld>
            <a:endParaRPr kumimoji="1" lang="ja-JP" altLang="en-US" dirty="0"/>
          </a:p>
        </p:txBody>
      </p:sp>
    </p:spTree>
    <p:extLst>
      <p:ext uri="{BB962C8B-B14F-4D97-AF65-F5344CB8AC3E}">
        <p14:creationId xmlns:p14="http://schemas.microsoft.com/office/powerpoint/2010/main" val="145813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98959" rtl="0" eaLnBrk="1" latinLnBrk="0" hangingPunct="1">
        <a:spcBef>
          <a:spcPct val="0"/>
        </a:spcBef>
        <a:buNone/>
        <a:defRPr kumimoji="1" sz="6800" kern="1200">
          <a:solidFill>
            <a:schemeClr val="tx1"/>
          </a:solidFill>
          <a:latin typeface="+mj-lt"/>
          <a:ea typeface="+mj-ea"/>
          <a:cs typeface="+mj-cs"/>
        </a:defRPr>
      </a:lvl1pPr>
    </p:titleStyle>
    <p:bodyStyle>
      <a:lvl1pPr marL="524610" indent="-524610" algn="l" defTabSz="1398959" rtl="0" eaLnBrk="1" latinLnBrk="0" hangingPunct="1">
        <a:spcBef>
          <a:spcPct val="20000"/>
        </a:spcBef>
        <a:buFont typeface="Arial" panose="020B0604020202020204" pitchFamily="34" charset="0"/>
        <a:buChar char="•"/>
        <a:defRPr kumimoji="1" sz="4900" kern="1200">
          <a:solidFill>
            <a:schemeClr val="tx1"/>
          </a:solidFill>
          <a:latin typeface="+mn-lt"/>
          <a:ea typeface="+mn-ea"/>
          <a:cs typeface="+mn-cs"/>
        </a:defRPr>
      </a:lvl1pPr>
      <a:lvl2pPr marL="1136654" indent="-437175" algn="l" defTabSz="1398959"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2pPr>
      <a:lvl3pPr marL="1748699" indent="-349740" algn="l" defTabSz="1398959"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3pPr>
      <a:lvl4pPr marL="2448178" indent="-349740" algn="l" defTabSz="1398959"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4pPr>
      <a:lvl5pPr marL="3147657" indent="-349740" algn="l" defTabSz="1398959"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5pPr>
      <a:lvl6pPr marL="3847137" indent="-349740" algn="l" defTabSz="1398959"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6pPr>
      <a:lvl7pPr marL="4546616" indent="-349740" algn="l" defTabSz="1398959"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7pPr>
      <a:lvl8pPr marL="5246096" indent="-349740" algn="l" defTabSz="1398959"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8pPr>
      <a:lvl9pPr marL="5945575" indent="-349740" algn="l" defTabSz="1398959"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9pPr>
    </p:bodyStyle>
    <p:otherStyle>
      <a:defPPr>
        <a:defRPr lang="ja-JP"/>
      </a:defPPr>
      <a:lvl1pPr marL="0" algn="l" defTabSz="1398959" rtl="0" eaLnBrk="1" latinLnBrk="0" hangingPunct="1">
        <a:defRPr kumimoji="1" sz="2700" kern="1200">
          <a:solidFill>
            <a:schemeClr val="tx1"/>
          </a:solidFill>
          <a:latin typeface="+mn-lt"/>
          <a:ea typeface="+mn-ea"/>
          <a:cs typeface="+mn-cs"/>
        </a:defRPr>
      </a:lvl1pPr>
      <a:lvl2pPr marL="699479" algn="l" defTabSz="1398959" rtl="0" eaLnBrk="1" latinLnBrk="0" hangingPunct="1">
        <a:defRPr kumimoji="1" sz="2700" kern="1200">
          <a:solidFill>
            <a:schemeClr val="tx1"/>
          </a:solidFill>
          <a:latin typeface="+mn-lt"/>
          <a:ea typeface="+mn-ea"/>
          <a:cs typeface="+mn-cs"/>
        </a:defRPr>
      </a:lvl2pPr>
      <a:lvl3pPr marL="1398959" algn="l" defTabSz="1398959" rtl="0" eaLnBrk="1" latinLnBrk="0" hangingPunct="1">
        <a:defRPr kumimoji="1" sz="2700" kern="1200">
          <a:solidFill>
            <a:schemeClr val="tx1"/>
          </a:solidFill>
          <a:latin typeface="+mn-lt"/>
          <a:ea typeface="+mn-ea"/>
          <a:cs typeface="+mn-cs"/>
        </a:defRPr>
      </a:lvl3pPr>
      <a:lvl4pPr marL="2098438" algn="l" defTabSz="1398959" rtl="0" eaLnBrk="1" latinLnBrk="0" hangingPunct="1">
        <a:defRPr kumimoji="1" sz="2700" kern="1200">
          <a:solidFill>
            <a:schemeClr val="tx1"/>
          </a:solidFill>
          <a:latin typeface="+mn-lt"/>
          <a:ea typeface="+mn-ea"/>
          <a:cs typeface="+mn-cs"/>
        </a:defRPr>
      </a:lvl4pPr>
      <a:lvl5pPr marL="2797918" algn="l" defTabSz="1398959" rtl="0" eaLnBrk="1" latinLnBrk="0" hangingPunct="1">
        <a:defRPr kumimoji="1" sz="2700" kern="1200">
          <a:solidFill>
            <a:schemeClr val="tx1"/>
          </a:solidFill>
          <a:latin typeface="+mn-lt"/>
          <a:ea typeface="+mn-ea"/>
          <a:cs typeface="+mn-cs"/>
        </a:defRPr>
      </a:lvl5pPr>
      <a:lvl6pPr marL="3497397" algn="l" defTabSz="1398959" rtl="0" eaLnBrk="1" latinLnBrk="0" hangingPunct="1">
        <a:defRPr kumimoji="1" sz="2700" kern="1200">
          <a:solidFill>
            <a:schemeClr val="tx1"/>
          </a:solidFill>
          <a:latin typeface="+mn-lt"/>
          <a:ea typeface="+mn-ea"/>
          <a:cs typeface="+mn-cs"/>
        </a:defRPr>
      </a:lvl6pPr>
      <a:lvl7pPr marL="4196877" algn="l" defTabSz="1398959" rtl="0" eaLnBrk="1" latinLnBrk="0" hangingPunct="1">
        <a:defRPr kumimoji="1" sz="2700" kern="1200">
          <a:solidFill>
            <a:schemeClr val="tx1"/>
          </a:solidFill>
          <a:latin typeface="+mn-lt"/>
          <a:ea typeface="+mn-ea"/>
          <a:cs typeface="+mn-cs"/>
        </a:defRPr>
      </a:lvl7pPr>
      <a:lvl8pPr marL="4896356" algn="l" defTabSz="1398959" rtl="0" eaLnBrk="1" latinLnBrk="0" hangingPunct="1">
        <a:defRPr kumimoji="1" sz="2700" kern="1200">
          <a:solidFill>
            <a:schemeClr val="tx1"/>
          </a:solidFill>
          <a:latin typeface="+mn-lt"/>
          <a:ea typeface="+mn-ea"/>
          <a:cs typeface="+mn-cs"/>
        </a:defRPr>
      </a:lvl8pPr>
      <a:lvl9pPr marL="5595835" algn="l" defTabSz="1398959" rtl="0" eaLnBrk="1" latinLnBrk="0" hangingPunct="1">
        <a:defRPr kumimoji="1"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角丸四角形吹き出し 81"/>
          <p:cNvSpPr/>
          <p:nvPr/>
        </p:nvSpPr>
        <p:spPr>
          <a:xfrm>
            <a:off x="6675751" y="5745023"/>
            <a:ext cx="7940038" cy="3847900"/>
          </a:xfrm>
          <a:custGeom>
            <a:avLst/>
            <a:gdLst>
              <a:gd name="connsiteX0" fmla="*/ 0 w 7726481"/>
              <a:gd name="connsiteY0" fmla="*/ 533934 h 3203540"/>
              <a:gd name="connsiteX1" fmla="*/ 533934 w 7726481"/>
              <a:gd name="connsiteY1" fmla="*/ 0 h 3203540"/>
              <a:gd name="connsiteX2" fmla="*/ 1287747 w 7726481"/>
              <a:gd name="connsiteY2" fmla="*/ 0 h 3203540"/>
              <a:gd name="connsiteX3" fmla="*/ 250570 w 7726481"/>
              <a:gd name="connsiteY3" fmla="*/ -644360 h 3203540"/>
              <a:gd name="connsiteX4" fmla="*/ 3219367 w 7726481"/>
              <a:gd name="connsiteY4" fmla="*/ 0 h 3203540"/>
              <a:gd name="connsiteX5" fmla="*/ 7192547 w 7726481"/>
              <a:gd name="connsiteY5" fmla="*/ 0 h 3203540"/>
              <a:gd name="connsiteX6" fmla="*/ 7726481 w 7726481"/>
              <a:gd name="connsiteY6" fmla="*/ 533934 h 3203540"/>
              <a:gd name="connsiteX7" fmla="*/ 7726481 w 7726481"/>
              <a:gd name="connsiteY7" fmla="*/ 533923 h 3203540"/>
              <a:gd name="connsiteX8" fmla="*/ 7726481 w 7726481"/>
              <a:gd name="connsiteY8" fmla="*/ 533923 h 3203540"/>
              <a:gd name="connsiteX9" fmla="*/ 7726481 w 7726481"/>
              <a:gd name="connsiteY9" fmla="*/ 1334808 h 3203540"/>
              <a:gd name="connsiteX10" fmla="*/ 7726481 w 7726481"/>
              <a:gd name="connsiteY10" fmla="*/ 2669606 h 3203540"/>
              <a:gd name="connsiteX11" fmla="*/ 7192547 w 7726481"/>
              <a:gd name="connsiteY11" fmla="*/ 3203540 h 3203540"/>
              <a:gd name="connsiteX12" fmla="*/ 3219367 w 7726481"/>
              <a:gd name="connsiteY12" fmla="*/ 3203540 h 3203540"/>
              <a:gd name="connsiteX13" fmla="*/ 1287747 w 7726481"/>
              <a:gd name="connsiteY13" fmla="*/ 3203540 h 3203540"/>
              <a:gd name="connsiteX14" fmla="*/ 1287747 w 7726481"/>
              <a:gd name="connsiteY14" fmla="*/ 3203540 h 3203540"/>
              <a:gd name="connsiteX15" fmla="*/ 533934 w 7726481"/>
              <a:gd name="connsiteY15" fmla="*/ 3203540 h 3203540"/>
              <a:gd name="connsiteX16" fmla="*/ 0 w 7726481"/>
              <a:gd name="connsiteY16" fmla="*/ 2669606 h 3203540"/>
              <a:gd name="connsiteX17" fmla="*/ 0 w 7726481"/>
              <a:gd name="connsiteY17" fmla="*/ 1334808 h 3203540"/>
              <a:gd name="connsiteX18" fmla="*/ 0 w 7726481"/>
              <a:gd name="connsiteY18" fmla="*/ 533923 h 3203540"/>
              <a:gd name="connsiteX19" fmla="*/ 0 w 7726481"/>
              <a:gd name="connsiteY19" fmla="*/ 533923 h 3203540"/>
              <a:gd name="connsiteX20" fmla="*/ 0 w 7726481"/>
              <a:gd name="connsiteY20" fmla="*/ 533934 h 3203540"/>
              <a:gd name="connsiteX0" fmla="*/ 0 w 7726481"/>
              <a:gd name="connsiteY0" fmla="*/ 1178294 h 3847900"/>
              <a:gd name="connsiteX1" fmla="*/ 533934 w 7726481"/>
              <a:gd name="connsiteY1" fmla="*/ 644360 h 3847900"/>
              <a:gd name="connsiteX2" fmla="*/ 487647 w 7726481"/>
              <a:gd name="connsiteY2" fmla="*/ 682460 h 3847900"/>
              <a:gd name="connsiteX3" fmla="*/ 250570 w 7726481"/>
              <a:gd name="connsiteY3" fmla="*/ 0 h 3847900"/>
              <a:gd name="connsiteX4" fmla="*/ 3219367 w 7726481"/>
              <a:gd name="connsiteY4" fmla="*/ 644360 h 3847900"/>
              <a:gd name="connsiteX5" fmla="*/ 7192547 w 7726481"/>
              <a:gd name="connsiteY5" fmla="*/ 644360 h 3847900"/>
              <a:gd name="connsiteX6" fmla="*/ 7726481 w 7726481"/>
              <a:gd name="connsiteY6" fmla="*/ 1178294 h 3847900"/>
              <a:gd name="connsiteX7" fmla="*/ 7726481 w 7726481"/>
              <a:gd name="connsiteY7" fmla="*/ 1178283 h 3847900"/>
              <a:gd name="connsiteX8" fmla="*/ 7726481 w 7726481"/>
              <a:gd name="connsiteY8" fmla="*/ 1178283 h 3847900"/>
              <a:gd name="connsiteX9" fmla="*/ 7726481 w 7726481"/>
              <a:gd name="connsiteY9" fmla="*/ 1979168 h 3847900"/>
              <a:gd name="connsiteX10" fmla="*/ 7726481 w 7726481"/>
              <a:gd name="connsiteY10" fmla="*/ 3313966 h 3847900"/>
              <a:gd name="connsiteX11" fmla="*/ 7192547 w 7726481"/>
              <a:gd name="connsiteY11" fmla="*/ 3847900 h 3847900"/>
              <a:gd name="connsiteX12" fmla="*/ 3219367 w 7726481"/>
              <a:gd name="connsiteY12" fmla="*/ 3847900 h 3847900"/>
              <a:gd name="connsiteX13" fmla="*/ 1287747 w 7726481"/>
              <a:gd name="connsiteY13" fmla="*/ 3847900 h 3847900"/>
              <a:gd name="connsiteX14" fmla="*/ 1287747 w 7726481"/>
              <a:gd name="connsiteY14" fmla="*/ 3847900 h 3847900"/>
              <a:gd name="connsiteX15" fmla="*/ 533934 w 7726481"/>
              <a:gd name="connsiteY15" fmla="*/ 3847900 h 3847900"/>
              <a:gd name="connsiteX16" fmla="*/ 0 w 7726481"/>
              <a:gd name="connsiteY16" fmla="*/ 3313966 h 3847900"/>
              <a:gd name="connsiteX17" fmla="*/ 0 w 7726481"/>
              <a:gd name="connsiteY17" fmla="*/ 1979168 h 3847900"/>
              <a:gd name="connsiteX18" fmla="*/ 0 w 7726481"/>
              <a:gd name="connsiteY18" fmla="*/ 1178283 h 3847900"/>
              <a:gd name="connsiteX19" fmla="*/ 0 w 7726481"/>
              <a:gd name="connsiteY19" fmla="*/ 1178283 h 3847900"/>
              <a:gd name="connsiteX20" fmla="*/ 0 w 7726481"/>
              <a:gd name="connsiteY20" fmla="*/ 1178294 h 3847900"/>
              <a:gd name="connsiteX0" fmla="*/ 0 w 7726481"/>
              <a:gd name="connsiteY0" fmla="*/ 1178294 h 3847900"/>
              <a:gd name="connsiteX1" fmla="*/ 533934 w 7726481"/>
              <a:gd name="connsiteY1" fmla="*/ 644360 h 3847900"/>
              <a:gd name="connsiteX2" fmla="*/ 487647 w 7726481"/>
              <a:gd name="connsiteY2" fmla="*/ 682460 h 3847900"/>
              <a:gd name="connsiteX3" fmla="*/ 250570 w 7726481"/>
              <a:gd name="connsiteY3" fmla="*/ 0 h 3847900"/>
              <a:gd name="connsiteX4" fmla="*/ 800017 w 7726481"/>
              <a:gd name="connsiteY4" fmla="*/ 644360 h 3847900"/>
              <a:gd name="connsiteX5" fmla="*/ 7192547 w 7726481"/>
              <a:gd name="connsiteY5" fmla="*/ 644360 h 3847900"/>
              <a:gd name="connsiteX6" fmla="*/ 7726481 w 7726481"/>
              <a:gd name="connsiteY6" fmla="*/ 1178294 h 3847900"/>
              <a:gd name="connsiteX7" fmla="*/ 7726481 w 7726481"/>
              <a:gd name="connsiteY7" fmla="*/ 1178283 h 3847900"/>
              <a:gd name="connsiteX8" fmla="*/ 7726481 w 7726481"/>
              <a:gd name="connsiteY8" fmla="*/ 1178283 h 3847900"/>
              <a:gd name="connsiteX9" fmla="*/ 7726481 w 7726481"/>
              <a:gd name="connsiteY9" fmla="*/ 1979168 h 3847900"/>
              <a:gd name="connsiteX10" fmla="*/ 7726481 w 7726481"/>
              <a:gd name="connsiteY10" fmla="*/ 3313966 h 3847900"/>
              <a:gd name="connsiteX11" fmla="*/ 7192547 w 7726481"/>
              <a:gd name="connsiteY11" fmla="*/ 3847900 h 3847900"/>
              <a:gd name="connsiteX12" fmla="*/ 3219367 w 7726481"/>
              <a:gd name="connsiteY12" fmla="*/ 3847900 h 3847900"/>
              <a:gd name="connsiteX13" fmla="*/ 1287747 w 7726481"/>
              <a:gd name="connsiteY13" fmla="*/ 3847900 h 3847900"/>
              <a:gd name="connsiteX14" fmla="*/ 1287747 w 7726481"/>
              <a:gd name="connsiteY14" fmla="*/ 3847900 h 3847900"/>
              <a:gd name="connsiteX15" fmla="*/ 533934 w 7726481"/>
              <a:gd name="connsiteY15" fmla="*/ 3847900 h 3847900"/>
              <a:gd name="connsiteX16" fmla="*/ 0 w 7726481"/>
              <a:gd name="connsiteY16" fmla="*/ 3313966 h 3847900"/>
              <a:gd name="connsiteX17" fmla="*/ 0 w 7726481"/>
              <a:gd name="connsiteY17" fmla="*/ 1979168 h 3847900"/>
              <a:gd name="connsiteX18" fmla="*/ 0 w 7726481"/>
              <a:gd name="connsiteY18" fmla="*/ 1178283 h 3847900"/>
              <a:gd name="connsiteX19" fmla="*/ 0 w 7726481"/>
              <a:gd name="connsiteY19" fmla="*/ 1178283 h 3847900"/>
              <a:gd name="connsiteX20" fmla="*/ 0 w 7726481"/>
              <a:gd name="connsiteY20" fmla="*/ 1178294 h 3847900"/>
              <a:gd name="connsiteX0" fmla="*/ 0 w 7726481"/>
              <a:gd name="connsiteY0" fmla="*/ 1178294 h 3847900"/>
              <a:gd name="connsiteX1" fmla="*/ 533934 w 7726481"/>
              <a:gd name="connsiteY1" fmla="*/ 644360 h 3847900"/>
              <a:gd name="connsiteX2" fmla="*/ 220947 w 7726481"/>
              <a:gd name="connsiteY2" fmla="*/ 663410 h 3847900"/>
              <a:gd name="connsiteX3" fmla="*/ 250570 w 7726481"/>
              <a:gd name="connsiteY3" fmla="*/ 0 h 3847900"/>
              <a:gd name="connsiteX4" fmla="*/ 800017 w 7726481"/>
              <a:gd name="connsiteY4" fmla="*/ 644360 h 3847900"/>
              <a:gd name="connsiteX5" fmla="*/ 7192547 w 7726481"/>
              <a:gd name="connsiteY5" fmla="*/ 644360 h 3847900"/>
              <a:gd name="connsiteX6" fmla="*/ 7726481 w 7726481"/>
              <a:gd name="connsiteY6" fmla="*/ 1178294 h 3847900"/>
              <a:gd name="connsiteX7" fmla="*/ 7726481 w 7726481"/>
              <a:gd name="connsiteY7" fmla="*/ 1178283 h 3847900"/>
              <a:gd name="connsiteX8" fmla="*/ 7726481 w 7726481"/>
              <a:gd name="connsiteY8" fmla="*/ 1178283 h 3847900"/>
              <a:gd name="connsiteX9" fmla="*/ 7726481 w 7726481"/>
              <a:gd name="connsiteY9" fmla="*/ 1979168 h 3847900"/>
              <a:gd name="connsiteX10" fmla="*/ 7726481 w 7726481"/>
              <a:gd name="connsiteY10" fmla="*/ 3313966 h 3847900"/>
              <a:gd name="connsiteX11" fmla="*/ 7192547 w 7726481"/>
              <a:gd name="connsiteY11" fmla="*/ 3847900 h 3847900"/>
              <a:gd name="connsiteX12" fmla="*/ 3219367 w 7726481"/>
              <a:gd name="connsiteY12" fmla="*/ 3847900 h 3847900"/>
              <a:gd name="connsiteX13" fmla="*/ 1287747 w 7726481"/>
              <a:gd name="connsiteY13" fmla="*/ 3847900 h 3847900"/>
              <a:gd name="connsiteX14" fmla="*/ 1287747 w 7726481"/>
              <a:gd name="connsiteY14" fmla="*/ 3847900 h 3847900"/>
              <a:gd name="connsiteX15" fmla="*/ 533934 w 7726481"/>
              <a:gd name="connsiteY15" fmla="*/ 3847900 h 3847900"/>
              <a:gd name="connsiteX16" fmla="*/ 0 w 7726481"/>
              <a:gd name="connsiteY16" fmla="*/ 3313966 h 3847900"/>
              <a:gd name="connsiteX17" fmla="*/ 0 w 7726481"/>
              <a:gd name="connsiteY17" fmla="*/ 1979168 h 3847900"/>
              <a:gd name="connsiteX18" fmla="*/ 0 w 7726481"/>
              <a:gd name="connsiteY18" fmla="*/ 1178283 h 3847900"/>
              <a:gd name="connsiteX19" fmla="*/ 0 w 7726481"/>
              <a:gd name="connsiteY19" fmla="*/ 1178283 h 3847900"/>
              <a:gd name="connsiteX20" fmla="*/ 0 w 7726481"/>
              <a:gd name="connsiteY20" fmla="*/ 1178294 h 3847900"/>
              <a:gd name="connsiteX0" fmla="*/ 0 w 7726481"/>
              <a:gd name="connsiteY0" fmla="*/ 1178294 h 3847900"/>
              <a:gd name="connsiteX1" fmla="*/ 400584 w 7726481"/>
              <a:gd name="connsiteY1" fmla="*/ 682460 h 3847900"/>
              <a:gd name="connsiteX2" fmla="*/ 220947 w 7726481"/>
              <a:gd name="connsiteY2" fmla="*/ 663410 h 3847900"/>
              <a:gd name="connsiteX3" fmla="*/ 250570 w 7726481"/>
              <a:gd name="connsiteY3" fmla="*/ 0 h 3847900"/>
              <a:gd name="connsiteX4" fmla="*/ 800017 w 7726481"/>
              <a:gd name="connsiteY4" fmla="*/ 644360 h 3847900"/>
              <a:gd name="connsiteX5" fmla="*/ 7192547 w 7726481"/>
              <a:gd name="connsiteY5" fmla="*/ 644360 h 3847900"/>
              <a:gd name="connsiteX6" fmla="*/ 7726481 w 7726481"/>
              <a:gd name="connsiteY6" fmla="*/ 1178294 h 3847900"/>
              <a:gd name="connsiteX7" fmla="*/ 7726481 w 7726481"/>
              <a:gd name="connsiteY7" fmla="*/ 1178283 h 3847900"/>
              <a:gd name="connsiteX8" fmla="*/ 7726481 w 7726481"/>
              <a:gd name="connsiteY8" fmla="*/ 1178283 h 3847900"/>
              <a:gd name="connsiteX9" fmla="*/ 7726481 w 7726481"/>
              <a:gd name="connsiteY9" fmla="*/ 1979168 h 3847900"/>
              <a:gd name="connsiteX10" fmla="*/ 7726481 w 7726481"/>
              <a:gd name="connsiteY10" fmla="*/ 3313966 h 3847900"/>
              <a:gd name="connsiteX11" fmla="*/ 7192547 w 7726481"/>
              <a:gd name="connsiteY11" fmla="*/ 3847900 h 3847900"/>
              <a:gd name="connsiteX12" fmla="*/ 3219367 w 7726481"/>
              <a:gd name="connsiteY12" fmla="*/ 3847900 h 3847900"/>
              <a:gd name="connsiteX13" fmla="*/ 1287747 w 7726481"/>
              <a:gd name="connsiteY13" fmla="*/ 3847900 h 3847900"/>
              <a:gd name="connsiteX14" fmla="*/ 1287747 w 7726481"/>
              <a:gd name="connsiteY14" fmla="*/ 3847900 h 3847900"/>
              <a:gd name="connsiteX15" fmla="*/ 533934 w 7726481"/>
              <a:gd name="connsiteY15" fmla="*/ 3847900 h 3847900"/>
              <a:gd name="connsiteX16" fmla="*/ 0 w 7726481"/>
              <a:gd name="connsiteY16" fmla="*/ 3313966 h 3847900"/>
              <a:gd name="connsiteX17" fmla="*/ 0 w 7726481"/>
              <a:gd name="connsiteY17" fmla="*/ 1979168 h 3847900"/>
              <a:gd name="connsiteX18" fmla="*/ 0 w 7726481"/>
              <a:gd name="connsiteY18" fmla="*/ 1178283 h 3847900"/>
              <a:gd name="connsiteX19" fmla="*/ 0 w 7726481"/>
              <a:gd name="connsiteY19" fmla="*/ 1178283 h 3847900"/>
              <a:gd name="connsiteX20" fmla="*/ 0 w 7726481"/>
              <a:gd name="connsiteY20" fmla="*/ 1178294 h 3847900"/>
              <a:gd name="connsiteX0" fmla="*/ 689 w 7727170"/>
              <a:gd name="connsiteY0" fmla="*/ 1178294 h 3847900"/>
              <a:gd name="connsiteX1" fmla="*/ 267923 w 7727170"/>
              <a:gd name="connsiteY1" fmla="*/ 682460 h 3847900"/>
              <a:gd name="connsiteX2" fmla="*/ 221636 w 7727170"/>
              <a:gd name="connsiteY2" fmla="*/ 663410 h 3847900"/>
              <a:gd name="connsiteX3" fmla="*/ 251259 w 7727170"/>
              <a:gd name="connsiteY3" fmla="*/ 0 h 3847900"/>
              <a:gd name="connsiteX4" fmla="*/ 800706 w 7727170"/>
              <a:gd name="connsiteY4" fmla="*/ 644360 h 3847900"/>
              <a:gd name="connsiteX5" fmla="*/ 7193236 w 7727170"/>
              <a:gd name="connsiteY5" fmla="*/ 644360 h 3847900"/>
              <a:gd name="connsiteX6" fmla="*/ 7727170 w 7727170"/>
              <a:gd name="connsiteY6" fmla="*/ 1178294 h 3847900"/>
              <a:gd name="connsiteX7" fmla="*/ 7727170 w 7727170"/>
              <a:gd name="connsiteY7" fmla="*/ 1178283 h 3847900"/>
              <a:gd name="connsiteX8" fmla="*/ 7727170 w 7727170"/>
              <a:gd name="connsiteY8" fmla="*/ 1178283 h 3847900"/>
              <a:gd name="connsiteX9" fmla="*/ 7727170 w 7727170"/>
              <a:gd name="connsiteY9" fmla="*/ 1979168 h 3847900"/>
              <a:gd name="connsiteX10" fmla="*/ 7727170 w 7727170"/>
              <a:gd name="connsiteY10" fmla="*/ 3313966 h 3847900"/>
              <a:gd name="connsiteX11" fmla="*/ 7193236 w 7727170"/>
              <a:gd name="connsiteY11" fmla="*/ 3847900 h 3847900"/>
              <a:gd name="connsiteX12" fmla="*/ 3220056 w 7727170"/>
              <a:gd name="connsiteY12" fmla="*/ 3847900 h 3847900"/>
              <a:gd name="connsiteX13" fmla="*/ 1288436 w 7727170"/>
              <a:gd name="connsiteY13" fmla="*/ 3847900 h 3847900"/>
              <a:gd name="connsiteX14" fmla="*/ 1288436 w 7727170"/>
              <a:gd name="connsiteY14" fmla="*/ 3847900 h 3847900"/>
              <a:gd name="connsiteX15" fmla="*/ 534623 w 7727170"/>
              <a:gd name="connsiteY15" fmla="*/ 3847900 h 3847900"/>
              <a:gd name="connsiteX16" fmla="*/ 689 w 7727170"/>
              <a:gd name="connsiteY16" fmla="*/ 3313966 h 3847900"/>
              <a:gd name="connsiteX17" fmla="*/ 689 w 7727170"/>
              <a:gd name="connsiteY17" fmla="*/ 1979168 h 3847900"/>
              <a:gd name="connsiteX18" fmla="*/ 689 w 7727170"/>
              <a:gd name="connsiteY18" fmla="*/ 1178283 h 3847900"/>
              <a:gd name="connsiteX19" fmla="*/ 689 w 7727170"/>
              <a:gd name="connsiteY19" fmla="*/ 1178283 h 3847900"/>
              <a:gd name="connsiteX20" fmla="*/ 689 w 7727170"/>
              <a:gd name="connsiteY20" fmla="*/ 1178294 h 3847900"/>
              <a:gd name="connsiteX0" fmla="*/ 689 w 7727170"/>
              <a:gd name="connsiteY0" fmla="*/ 1178294 h 3847900"/>
              <a:gd name="connsiteX1" fmla="*/ 267923 w 7727170"/>
              <a:gd name="connsiteY1" fmla="*/ 682460 h 3847900"/>
              <a:gd name="connsiteX2" fmla="*/ 221636 w 7727170"/>
              <a:gd name="connsiteY2" fmla="*/ 663410 h 3847900"/>
              <a:gd name="connsiteX3" fmla="*/ 251259 w 7727170"/>
              <a:gd name="connsiteY3" fmla="*/ 0 h 3847900"/>
              <a:gd name="connsiteX4" fmla="*/ 800706 w 7727170"/>
              <a:gd name="connsiteY4" fmla="*/ 644360 h 3847900"/>
              <a:gd name="connsiteX5" fmla="*/ 7193236 w 7727170"/>
              <a:gd name="connsiteY5" fmla="*/ 644360 h 3847900"/>
              <a:gd name="connsiteX6" fmla="*/ 7727170 w 7727170"/>
              <a:gd name="connsiteY6" fmla="*/ 1178294 h 3847900"/>
              <a:gd name="connsiteX7" fmla="*/ 7727170 w 7727170"/>
              <a:gd name="connsiteY7" fmla="*/ 1178283 h 3847900"/>
              <a:gd name="connsiteX8" fmla="*/ 7727170 w 7727170"/>
              <a:gd name="connsiteY8" fmla="*/ 1178283 h 3847900"/>
              <a:gd name="connsiteX9" fmla="*/ 7727170 w 7727170"/>
              <a:gd name="connsiteY9" fmla="*/ 1979168 h 3847900"/>
              <a:gd name="connsiteX10" fmla="*/ 7727170 w 7727170"/>
              <a:gd name="connsiteY10" fmla="*/ 3313966 h 3847900"/>
              <a:gd name="connsiteX11" fmla="*/ 7419483 w 7727170"/>
              <a:gd name="connsiteY11" fmla="*/ 3847900 h 3847900"/>
              <a:gd name="connsiteX12" fmla="*/ 3220056 w 7727170"/>
              <a:gd name="connsiteY12" fmla="*/ 3847900 h 3847900"/>
              <a:gd name="connsiteX13" fmla="*/ 1288436 w 7727170"/>
              <a:gd name="connsiteY13" fmla="*/ 3847900 h 3847900"/>
              <a:gd name="connsiteX14" fmla="*/ 1288436 w 7727170"/>
              <a:gd name="connsiteY14" fmla="*/ 3847900 h 3847900"/>
              <a:gd name="connsiteX15" fmla="*/ 534623 w 7727170"/>
              <a:gd name="connsiteY15" fmla="*/ 3847900 h 3847900"/>
              <a:gd name="connsiteX16" fmla="*/ 689 w 7727170"/>
              <a:gd name="connsiteY16" fmla="*/ 3313966 h 3847900"/>
              <a:gd name="connsiteX17" fmla="*/ 689 w 7727170"/>
              <a:gd name="connsiteY17" fmla="*/ 1979168 h 3847900"/>
              <a:gd name="connsiteX18" fmla="*/ 689 w 7727170"/>
              <a:gd name="connsiteY18" fmla="*/ 1178283 h 3847900"/>
              <a:gd name="connsiteX19" fmla="*/ 689 w 7727170"/>
              <a:gd name="connsiteY19" fmla="*/ 1178283 h 3847900"/>
              <a:gd name="connsiteX20" fmla="*/ 689 w 7727170"/>
              <a:gd name="connsiteY20" fmla="*/ 1178294 h 38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27170" h="3847900">
                <a:moveTo>
                  <a:pt x="689" y="1178294"/>
                </a:moveTo>
                <a:cubicBezTo>
                  <a:pt x="689" y="883410"/>
                  <a:pt x="-26961" y="682460"/>
                  <a:pt x="267923" y="682460"/>
                </a:cubicBezTo>
                <a:lnTo>
                  <a:pt x="221636" y="663410"/>
                </a:lnTo>
                <a:lnTo>
                  <a:pt x="251259" y="0"/>
                </a:lnTo>
                <a:lnTo>
                  <a:pt x="800706" y="644360"/>
                </a:lnTo>
                <a:lnTo>
                  <a:pt x="7193236" y="644360"/>
                </a:lnTo>
                <a:cubicBezTo>
                  <a:pt x="7488120" y="644360"/>
                  <a:pt x="7727170" y="883410"/>
                  <a:pt x="7727170" y="1178294"/>
                </a:cubicBezTo>
                <a:lnTo>
                  <a:pt x="7727170" y="1178283"/>
                </a:lnTo>
                <a:lnTo>
                  <a:pt x="7727170" y="1178283"/>
                </a:lnTo>
                <a:lnTo>
                  <a:pt x="7727170" y="1979168"/>
                </a:lnTo>
                <a:lnTo>
                  <a:pt x="7727170" y="3313966"/>
                </a:lnTo>
                <a:cubicBezTo>
                  <a:pt x="7727170" y="3608850"/>
                  <a:pt x="7714367" y="3847900"/>
                  <a:pt x="7419483" y="3847900"/>
                </a:cubicBezTo>
                <a:lnTo>
                  <a:pt x="3220056" y="3847900"/>
                </a:lnTo>
                <a:lnTo>
                  <a:pt x="1288436" y="3847900"/>
                </a:lnTo>
                <a:lnTo>
                  <a:pt x="1288436" y="3847900"/>
                </a:lnTo>
                <a:lnTo>
                  <a:pt x="534623" y="3847900"/>
                </a:lnTo>
                <a:cubicBezTo>
                  <a:pt x="239739" y="3847900"/>
                  <a:pt x="689" y="3608850"/>
                  <a:pt x="689" y="3313966"/>
                </a:cubicBezTo>
                <a:lnTo>
                  <a:pt x="689" y="1979168"/>
                </a:lnTo>
                <a:lnTo>
                  <a:pt x="689" y="1178283"/>
                </a:lnTo>
                <a:lnTo>
                  <a:pt x="689" y="1178283"/>
                </a:lnTo>
                <a:lnTo>
                  <a:pt x="689" y="1178294"/>
                </a:lnTo>
                <a:close/>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9926" tIns="49963" rIns="99926" bIns="49963" rtlCol="0" anchor="ctr" anchorCtr="0"/>
          <a:lstStyle/>
          <a:p>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8693883" y="6718254"/>
            <a:ext cx="4087798" cy="2796704"/>
          </a:xfrm>
          <a:prstGeom prst="roundRect">
            <a:avLst>
              <a:gd name="adj" fmla="val 4396"/>
            </a:avLst>
          </a:prstGeom>
          <a:solidFill>
            <a:schemeClr val="accent5">
              <a:lumMod val="20000"/>
              <a:lumOff val="80000"/>
            </a:schemeClr>
          </a:solidFill>
          <a:ln w="12700">
            <a:solidFill>
              <a:schemeClr val="accent1"/>
            </a:solidFill>
          </a:ln>
        </p:spPr>
        <p:style>
          <a:lnRef idx="2">
            <a:schemeClr val="dk1"/>
          </a:lnRef>
          <a:fillRef idx="1">
            <a:schemeClr val="lt1"/>
          </a:fillRef>
          <a:effectRef idx="0">
            <a:schemeClr val="dk1"/>
          </a:effectRef>
          <a:fontRef idx="minor">
            <a:schemeClr val="dk1"/>
          </a:fontRef>
        </p:style>
        <p:txBody>
          <a:bodyPr wrap="square" lIns="106616" tIns="0" rIns="252000" bIns="0" rtlCol="0" anchor="ctr" anchorCtr="0">
            <a:noAutofit/>
          </a:bodyPr>
          <a:lstStyle/>
          <a:p>
            <a:pPr marL="282121" indent="-282121" algn="ctr">
              <a:buFont typeface="Wingdings" panose="05000000000000000000" pitchFamily="2" charset="2"/>
              <a:buChar char="Ø"/>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115140" y="791999"/>
            <a:ext cx="6257829" cy="8800924"/>
          </a:xfrm>
          <a:prstGeom prst="roundRect">
            <a:avLst>
              <a:gd name="adj" fmla="val 2970"/>
            </a:avLst>
          </a:prstGeom>
          <a:noFill/>
        </p:spPr>
        <p:style>
          <a:lnRef idx="2">
            <a:schemeClr val="accent1">
              <a:shade val="50000"/>
            </a:schemeClr>
          </a:lnRef>
          <a:fillRef idx="1">
            <a:schemeClr val="accent1"/>
          </a:fillRef>
          <a:effectRef idx="0">
            <a:schemeClr val="accent1"/>
          </a:effectRef>
          <a:fontRef idx="minor">
            <a:schemeClr val="lt1"/>
          </a:fontRef>
        </p:style>
        <p:txBody>
          <a:bodyPr lIns="99926" tIns="49963" rIns="99926" bIns="49963" rtlCol="0" anchor="ctr" anchorCtr="0"/>
          <a:lstStyle/>
          <a:p>
            <a:pPr>
              <a:lnSpc>
                <a:spcPts val="1858"/>
              </a:lnSpc>
              <a:defRPr/>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58"/>
              </a:lnSpc>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58"/>
              </a:lnSpc>
              <a:defRPr/>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58"/>
              </a:lnSpc>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額縁 3"/>
          <p:cNvSpPr/>
          <p:nvPr/>
        </p:nvSpPr>
        <p:spPr>
          <a:xfrm>
            <a:off x="156948" y="48676"/>
            <a:ext cx="14364437" cy="437477"/>
          </a:xfrm>
          <a:prstGeom prst="bevel">
            <a:avLst>
              <a:gd name="adj" fmla="val 802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9926" tIns="49963" rIns="99926" bIns="49963" rtlCol="0" anchor="ctr"/>
          <a:lstStyle/>
          <a:p>
            <a:pPr algn="ctr"/>
            <a:r>
              <a:rPr lang="en-US" altLang="ja-JP"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ビジョン２０２２概要版</a:t>
            </a:r>
            <a:r>
              <a:rPr lang="ja-JP" altLang="en-US"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2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年５月策定）</a:t>
            </a:r>
            <a:endParaRPr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a:xfrm>
            <a:off x="228305" y="559495"/>
            <a:ext cx="1838471" cy="360000"/>
          </a:xfrm>
          <a:prstGeom prst="roundRect">
            <a:avLst>
              <a:gd name="adj" fmla="val 50000"/>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lIns="65301" tIns="32651" rIns="65301" bIns="32651" anchor="ctr">
            <a:spAutoFit/>
          </a:bodyPr>
          <a:lstStyle/>
          <a:p>
            <a:pPr algn="ctr" defTabSz="1458202">
              <a:defRPr/>
            </a:pPr>
            <a:r>
              <a:rPr lang="ja-JP" altLang="en-US" sz="1500" b="1" dirty="0" smtClean="0">
                <a:latin typeface="Meiryo UI" pitchFamily="50" charset="-128"/>
                <a:ea typeface="Meiryo UI" pitchFamily="50" charset="-128"/>
                <a:cs typeface="Meiryo UI" pitchFamily="50" charset="-128"/>
              </a:rPr>
              <a:t>背景</a:t>
            </a:r>
            <a:r>
              <a:rPr lang="ja-JP" altLang="en-US" sz="1500" b="1" dirty="0">
                <a:latin typeface="Meiryo UI" pitchFamily="50" charset="-128"/>
                <a:ea typeface="Meiryo UI" pitchFamily="50" charset="-128"/>
                <a:cs typeface="Meiryo UI" pitchFamily="50" charset="-128"/>
              </a:rPr>
              <a:t>・目的</a:t>
            </a:r>
            <a:endParaRPr lang="en-US" altLang="ja-JP" sz="1500" b="1" dirty="0">
              <a:latin typeface="Meiryo UI" pitchFamily="50" charset="-128"/>
              <a:ea typeface="Meiryo UI" pitchFamily="50" charset="-128"/>
              <a:cs typeface="Meiryo UI" pitchFamily="50" charset="-128"/>
            </a:endParaRPr>
          </a:p>
        </p:txBody>
      </p:sp>
      <p:sp>
        <p:nvSpPr>
          <p:cNvPr id="210" name="角丸四角形 209"/>
          <p:cNvSpPr/>
          <p:nvPr/>
        </p:nvSpPr>
        <p:spPr bwMode="auto">
          <a:xfrm>
            <a:off x="6609649" y="2445853"/>
            <a:ext cx="8044240" cy="1118928"/>
          </a:xfrm>
          <a:prstGeom prst="roundRect">
            <a:avLst>
              <a:gd name="adj" fmla="val 15441"/>
            </a:avLst>
          </a:prstGeom>
          <a:noFill/>
          <a:ln>
            <a:noFill/>
          </a:ln>
          <a:effectLst/>
        </p:spPr>
        <p:txBody>
          <a:bodyPr vert="horz" wrap="square" lIns="39341" tIns="0" rIns="0" bIns="0" numCol="1" rtlCol="0" anchor="ctr" anchorCtr="0" compatLnSpc="1">
            <a:prstTxWarp prst="textNoShape">
              <a:avLst/>
            </a:prstTxWarp>
            <a:noAutofit/>
          </a:bodyPr>
          <a:lstStyle/>
          <a:p>
            <a:pPr marL="171450" indent="-171450" eaLnBrk="0" hangingPunct="0">
              <a:spcBef>
                <a:spcPts val="600"/>
              </a:spcBef>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研究開発を推進しつつ</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当面の間</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水素利用の拡大につながる</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新たなプロジェクトを創出し</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事業化につなげる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とりわけ、</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万博を契機としたプロジェクトの実現に向けて産学官一体で取り組んでいく</a:t>
            </a:r>
          </a:p>
          <a:p>
            <a:pPr marL="171450" indent="-171450" eaLnBrk="0" hangingPunct="0">
              <a:spcBef>
                <a:spcPts val="600"/>
              </a:spcBef>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を契機に</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水素の社会受容性等の向上や</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、事業化</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の加速、関連産業の振興、とりわけ府内中</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小企業等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へのビジネスチャンス拡大等を図るなど、中長期的視点からの取組を推進しつつ</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水素の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CO2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フリー化についても進めていく</a:t>
            </a:r>
          </a:p>
        </p:txBody>
      </p:sp>
      <p:sp>
        <p:nvSpPr>
          <p:cNvPr id="98" name="円/楕円 244"/>
          <p:cNvSpPr/>
          <p:nvPr/>
        </p:nvSpPr>
        <p:spPr bwMode="auto">
          <a:xfrm>
            <a:off x="2811327" y="7973559"/>
            <a:ext cx="3240000" cy="1260000"/>
          </a:xfrm>
          <a:prstGeom prst="ellipse">
            <a:avLst/>
          </a:prstGeom>
          <a:gradFill>
            <a:gsLst>
              <a:gs pos="0">
                <a:schemeClr val="accent3">
                  <a:lumMod val="20000"/>
                  <a:lumOff val="80000"/>
                  <a:alpha val="80000"/>
                </a:schemeClr>
              </a:gs>
              <a:gs pos="50000">
                <a:schemeClr val="accent3">
                  <a:lumMod val="75000"/>
                  <a:alpha val="70000"/>
                </a:schemeClr>
              </a:gs>
              <a:gs pos="100000">
                <a:schemeClr val="accent3">
                  <a:lumMod val="75000"/>
                  <a:alpha val="25000"/>
                </a:schemeClr>
              </a:gs>
            </a:gsLst>
            <a:path path="circle">
              <a:fillToRect l="50000" t="50000" r="50000" b="50000"/>
            </a:path>
          </a:gradFill>
          <a:ln w="9525">
            <a:noFill/>
            <a:miter lim="800000"/>
            <a:headEnd/>
            <a:tailEnd/>
          </a:ln>
          <a:effec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円/楕円 1047"/>
          <p:cNvSpPr/>
          <p:nvPr/>
        </p:nvSpPr>
        <p:spPr bwMode="auto">
          <a:xfrm>
            <a:off x="1587551" y="7158863"/>
            <a:ext cx="3240000" cy="1260000"/>
          </a:xfrm>
          <a:prstGeom prst="ellipse">
            <a:avLst/>
          </a:prstGeom>
          <a:gradFill>
            <a:gsLst>
              <a:gs pos="0">
                <a:schemeClr val="accent1">
                  <a:lumMod val="40000"/>
                  <a:lumOff val="60000"/>
                  <a:alpha val="80000"/>
                </a:schemeClr>
              </a:gs>
              <a:gs pos="50000">
                <a:schemeClr val="tx2">
                  <a:lumMod val="60000"/>
                  <a:lumOff val="40000"/>
                  <a:alpha val="86000"/>
                </a:schemeClr>
              </a:gs>
              <a:gs pos="100000">
                <a:schemeClr val="accent5">
                  <a:lumMod val="75000"/>
                </a:schemeClr>
              </a:gs>
            </a:gsLst>
            <a:path path="circle">
              <a:fillToRect l="50000" t="50000" r="50000" b="50000"/>
            </a:path>
          </a:gradFill>
          <a:ln w="9525">
            <a:noFill/>
            <a:miter lim="800000"/>
            <a:headEnd/>
            <a:tailEnd/>
          </a:ln>
          <a:effectLst/>
        </p:spPr>
        <p:txBody>
          <a:bodyPr vert="horz" wrap="square" lIns="36000" tIns="36000" rIns="36000" bIns="36000" numCol="1" rtlCol="0" anchor="ctr" anchorCtr="0" compatLnSpc="1">
            <a:prstTxWarp prst="textNoShape">
              <a:avLst/>
            </a:prstTxWarp>
            <a:noAutofit/>
          </a:bodyPr>
          <a:lstStyle/>
          <a:p>
            <a:pPr algn="ctr" eaLnBrk="0" hangingPunct="0"/>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円/楕円 243"/>
          <p:cNvSpPr/>
          <p:nvPr/>
        </p:nvSpPr>
        <p:spPr bwMode="auto">
          <a:xfrm>
            <a:off x="435063" y="7973559"/>
            <a:ext cx="3240000" cy="1260000"/>
          </a:xfrm>
          <a:prstGeom prst="ellipse">
            <a:avLst/>
          </a:prstGeom>
          <a:gradFill>
            <a:gsLst>
              <a:gs pos="0">
                <a:schemeClr val="accent2">
                  <a:lumMod val="20000"/>
                  <a:lumOff val="80000"/>
                  <a:alpha val="80000"/>
                </a:schemeClr>
              </a:gs>
              <a:gs pos="50000">
                <a:schemeClr val="accent2">
                  <a:lumMod val="60000"/>
                  <a:lumOff val="40000"/>
                  <a:alpha val="70000"/>
                </a:schemeClr>
              </a:gs>
              <a:gs pos="100000">
                <a:schemeClr val="accent2">
                  <a:lumMod val="60000"/>
                  <a:lumOff val="40000"/>
                  <a:alpha val="40000"/>
                </a:schemeClr>
              </a:gs>
            </a:gsLst>
            <a:path path="circle">
              <a:fillToRect l="50000" t="50000" r="50000" b="50000"/>
            </a:path>
          </a:gradFill>
          <a:ln w="9525">
            <a:noFill/>
            <a:miter lim="800000"/>
            <a:headEnd/>
            <a:tailEnd/>
          </a:ln>
          <a:effec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角丸四角形 100"/>
          <p:cNvSpPr/>
          <p:nvPr/>
        </p:nvSpPr>
        <p:spPr bwMode="auto">
          <a:xfrm>
            <a:off x="2882983" y="7021062"/>
            <a:ext cx="648776" cy="288000"/>
          </a:xfrm>
          <a:prstGeom prst="roundRect">
            <a:avLst>
              <a:gd name="adj" fmla="val 30774"/>
            </a:avLst>
          </a:prstGeom>
          <a:solidFill>
            <a:schemeClr val="tx2">
              <a:lumMod val="50000"/>
            </a:schemeClr>
          </a:solidFill>
          <a:ln>
            <a:noFill/>
          </a:ln>
          <a:effectLst/>
        </p:spPr>
        <p:txBody>
          <a:bodyPr vert="horz" wrap="none" lIns="0" tIns="0" rIns="0" bIns="0" numCol="1" rtlCol="0" anchor="ctr" anchorCtr="0" compatLnSpc="1">
            <a:prstTxWarp prst="textNoShape">
              <a:avLst/>
            </a:prstTxWarp>
            <a:noAutofit/>
          </a:bodyPr>
          <a:lstStyle/>
          <a:p>
            <a:pPr algn="ctr" eaLnBrk="0" hangingPunct="0"/>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a:t>
            </a:r>
            <a:endPar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角丸四角形 101"/>
          <p:cNvSpPr/>
          <p:nvPr/>
        </p:nvSpPr>
        <p:spPr bwMode="auto">
          <a:xfrm>
            <a:off x="1236652" y="9037318"/>
            <a:ext cx="648000" cy="288000"/>
          </a:xfrm>
          <a:prstGeom prst="roundRect">
            <a:avLst>
              <a:gd name="adj" fmla="val 30774"/>
            </a:avLst>
          </a:prstGeom>
          <a:solidFill>
            <a:schemeClr val="tx2">
              <a:lumMod val="50000"/>
            </a:schemeClr>
          </a:solid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社会</a:t>
            </a:r>
            <a:endPar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角丸四角形 102"/>
          <p:cNvSpPr/>
          <p:nvPr/>
        </p:nvSpPr>
        <p:spPr bwMode="auto">
          <a:xfrm>
            <a:off x="4539591" y="9037318"/>
            <a:ext cx="648000" cy="288000"/>
          </a:xfrm>
          <a:prstGeom prst="roundRect">
            <a:avLst>
              <a:gd name="adj" fmla="val 30774"/>
            </a:avLst>
          </a:prstGeom>
          <a:solidFill>
            <a:schemeClr val="tx2">
              <a:lumMod val="50000"/>
            </a:schemeClr>
          </a:solid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経済</a:t>
            </a:r>
            <a:endPar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角丸四角形 103"/>
          <p:cNvSpPr/>
          <p:nvPr/>
        </p:nvSpPr>
        <p:spPr bwMode="auto">
          <a:xfrm>
            <a:off x="4241714" y="8061325"/>
            <a:ext cx="1675337" cy="343440"/>
          </a:xfrm>
          <a:prstGeom prst="roundRect">
            <a:avLst>
              <a:gd name="adj" fmla="val 30774"/>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グリーン成長</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角丸四角形 104"/>
          <p:cNvSpPr/>
          <p:nvPr/>
        </p:nvSpPr>
        <p:spPr bwMode="auto">
          <a:xfrm>
            <a:off x="4203545" y="8389214"/>
            <a:ext cx="1776134" cy="570028"/>
          </a:xfrm>
          <a:prstGeom prst="roundRect">
            <a:avLst>
              <a:gd name="adj" fmla="val 0"/>
            </a:avLst>
          </a:prstGeom>
          <a:noFill/>
          <a:ln>
            <a:noFill/>
          </a:ln>
          <a:effectLst/>
        </p:spPr>
        <p:txBody>
          <a:bodyPr vert="horz" wrap="square" lIns="0" tIns="0" rIns="0" bIns="0" numCol="1" rtlCol="0" anchor="t" anchorCtr="0" compatLnSpc="1">
            <a:prstTxWarp prst="textNoShape">
              <a:avLst/>
            </a:prstTxWarp>
            <a:noAutofit/>
          </a:bodyPr>
          <a:lstStyle/>
          <a:p>
            <a:pPr eaLnBrk="0" hangingPunct="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・今後成長</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が期待される市場</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050" dirty="0">
                <a:latin typeface="Meiryo UI" panose="020B0604030504040204" pitchFamily="50" charset="-128"/>
                <a:ea typeface="Meiryo UI" panose="020B0604030504040204" pitchFamily="50" charset="-128"/>
                <a:cs typeface="Meiryo UI" panose="020B0604030504040204" pitchFamily="50" charset="-128"/>
              </a:rPr>
              <a:t>・すそ野の広い産業</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多種多様な技術が集約</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角丸四角形 105"/>
          <p:cNvSpPr/>
          <p:nvPr/>
        </p:nvSpPr>
        <p:spPr bwMode="auto">
          <a:xfrm>
            <a:off x="2163255" y="7381102"/>
            <a:ext cx="2001390" cy="157952"/>
          </a:xfrm>
          <a:prstGeom prst="roundRect">
            <a:avLst>
              <a:gd name="adj" fmla="val 3640"/>
            </a:avLst>
          </a:prstGeom>
          <a:noFill/>
          <a:ln>
            <a:noFill/>
          </a:ln>
          <a:effectLst/>
        </p:spPr>
        <p:txBody>
          <a:bodyPr vert="horz" wrap="none" lIns="0" tIns="0" rIns="0" bIns="0" numCol="1" rtlCol="0" anchor="ctr" anchorCtr="0" compatLnSpc="1">
            <a:prstTxWarp prst="textNoShape">
              <a:avLst/>
            </a:prstTxWarp>
            <a:noAutofit/>
          </a:bodyPr>
          <a:lstStyle/>
          <a:p>
            <a:pPr algn="ctr" eaLnBrk="0" hangingPunct="0"/>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カーボンニュートラル</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角丸四角形 106"/>
          <p:cNvSpPr/>
          <p:nvPr/>
        </p:nvSpPr>
        <p:spPr bwMode="auto">
          <a:xfrm>
            <a:off x="2187922" y="7597126"/>
            <a:ext cx="2239877" cy="468277"/>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ja-JP" altLang="en-US" sz="1050" dirty="0">
                <a:latin typeface="Meiryo UI" panose="020B0604030504040204" pitchFamily="50" charset="-128"/>
                <a:ea typeface="Meiryo UI" panose="020B0604030504040204" pitchFamily="50" charset="-128"/>
                <a:cs typeface="Meiryo UI" panose="020B0604030504040204" pitchFamily="50" charset="-128"/>
              </a:rPr>
              <a:t>・使用時に二酸化炭素を</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排出</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せず、</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電力</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の他、熱需要にも対応可能</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050" dirty="0">
                <a:latin typeface="Meiryo UI" panose="020B0604030504040204" pitchFamily="50" charset="-128"/>
                <a:ea typeface="Meiryo UI" panose="020B0604030504040204" pitchFamily="50" charset="-128"/>
                <a:cs typeface="Meiryo UI" panose="020B0604030504040204" pitchFamily="50" charset="-128"/>
              </a:rPr>
              <a:t>・エネルギー効率が高い（燃料電池</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08" name="角丸四角形 107"/>
          <p:cNvSpPr/>
          <p:nvPr/>
        </p:nvSpPr>
        <p:spPr bwMode="auto">
          <a:xfrm>
            <a:off x="654861" y="8062961"/>
            <a:ext cx="1884144" cy="322754"/>
          </a:xfrm>
          <a:prstGeom prst="roundRect">
            <a:avLst>
              <a:gd name="adj" fmla="val 3640"/>
            </a:avLst>
          </a:prstGeom>
          <a:noFill/>
          <a:ln>
            <a:noFill/>
          </a:ln>
          <a:effectLst/>
        </p:spPr>
        <p:txBody>
          <a:bodyPr vert="horz" wrap="square" lIns="0" tIns="0" rIns="0" bIns="0" numCol="1" rtlCol="0" anchor="ctr" anchorCtr="0" compatLnSpc="1">
            <a:prstTxWarp prst="textNoShape">
              <a:avLst/>
            </a:prstTxWarp>
            <a:noAutofit/>
          </a:bodyPr>
          <a:lstStyle/>
          <a:p>
            <a:pPr algn="ctr" eaLnBrk="0" hangingPunct="0"/>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エネルギーセキュリティ</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角丸四角形 108"/>
          <p:cNvSpPr/>
          <p:nvPr/>
        </p:nvSpPr>
        <p:spPr bwMode="auto">
          <a:xfrm>
            <a:off x="723095" y="8245198"/>
            <a:ext cx="2348060" cy="834740"/>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ja-JP" altLang="en-US" sz="1050" dirty="0">
                <a:latin typeface="Meiryo UI" panose="020B0604030504040204" pitchFamily="50" charset="-128"/>
                <a:ea typeface="Meiryo UI" panose="020B0604030504040204" pitchFamily="50" charset="-128"/>
                <a:cs typeface="Meiryo UI" panose="020B0604030504040204" pitchFamily="50" charset="-128"/>
              </a:rPr>
              <a:t>・多様なエネルギー源から取り出せる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050" dirty="0">
                <a:latin typeface="Meiryo UI" panose="020B0604030504040204" pitchFamily="50" charset="-128"/>
                <a:ea typeface="Meiryo UI" panose="020B0604030504040204" pitchFamily="50" charset="-128"/>
                <a:cs typeface="Meiryo UI" panose="020B0604030504040204" pitchFamily="50" charset="-128"/>
              </a:rPr>
              <a:t>・長期貯蔵・輸送に</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適する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調整力として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エネルギーマネジメントと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非常時のエネルギーの自立化に貢献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タイトル 1">
            <a:extLst>
              <a:ext uri="{FF2B5EF4-FFF2-40B4-BE49-F238E27FC236}">
                <a16:creationId xmlns:a16="http://schemas.microsoft.com/office/drawing/2014/main" id="{A1977FA8-915E-477D-A5DB-ABD45635B226}"/>
              </a:ext>
            </a:extLst>
          </p:cNvPr>
          <p:cNvSpPr txBox="1">
            <a:spLocks/>
          </p:cNvSpPr>
          <p:nvPr/>
        </p:nvSpPr>
        <p:spPr>
          <a:xfrm>
            <a:off x="11388573" y="66104"/>
            <a:ext cx="3036429" cy="430838"/>
          </a:xfrm>
          <a:prstGeom prst="rect">
            <a:avLst/>
          </a:prstGeom>
        </p:spPr>
        <p:txBody>
          <a:bodyPr>
            <a:noAutofit/>
          </a:bodyPr>
          <a:lstStyle>
            <a:lvl1pPr algn="ctr" defTabSz="1439812" rtl="0" eaLnBrk="1" latinLnBrk="0" hangingPunct="1">
              <a:spcBef>
                <a:spcPct val="0"/>
              </a:spcBef>
              <a:buNone/>
              <a:defRPr kumimoji="1" sz="6900" kern="1200">
                <a:solidFill>
                  <a:schemeClr val="tx1"/>
                </a:solidFill>
                <a:latin typeface="+mj-lt"/>
                <a:ea typeface="+mj-ea"/>
                <a:cs typeface="+mj-cs"/>
              </a:defRPr>
            </a:lvl1pPr>
          </a:lstStyle>
          <a:p>
            <a:r>
              <a:rPr lang="en-US" altLang="ja-JP" sz="2000" b="1" dirty="0"/>
              <a:t>H</a:t>
            </a:r>
            <a:r>
              <a:rPr lang="en-US" altLang="ja-JP" sz="1600" b="1" dirty="0"/>
              <a:t>2</a:t>
            </a:r>
            <a:r>
              <a:rPr lang="en-US" altLang="ja-JP" sz="2000" b="1" dirty="0"/>
              <a:t>Osaka</a:t>
            </a:r>
            <a:r>
              <a:rPr lang="ja-JP" altLang="en-US" sz="2000" b="1" dirty="0"/>
              <a:t>ビジョン推進会議</a:t>
            </a:r>
          </a:p>
        </p:txBody>
      </p:sp>
      <p:sp>
        <p:nvSpPr>
          <p:cNvPr id="249" name="正方形/長方形 248"/>
          <p:cNvSpPr/>
          <p:nvPr/>
        </p:nvSpPr>
        <p:spPr>
          <a:xfrm>
            <a:off x="165560" y="923736"/>
            <a:ext cx="6207409" cy="177694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72000" tIns="0" rIns="72000" bIns="0" rtlCol="0" anchor="ctr" anchorCtr="0">
            <a:noAutofit/>
          </a:bodyPr>
          <a:lstStyle/>
          <a:p>
            <a:pPr marL="172800" indent="-172800">
              <a:buFont typeface="Wingdings" panose="05000000000000000000" pitchFamily="2" charset="2"/>
              <a:buChar char="Ø"/>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気候変動とエネルギーの安定供給への対応は、世界共通の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2800" indent="-172800">
              <a:spcBef>
                <a:spcPts val="600"/>
              </a:spcBef>
              <a:buFont typeface="Wingdings" panose="05000000000000000000" pitchFamily="2" charset="2"/>
              <a:buChar char="Ø"/>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が活用されている「水素社会」の実現は、温室効果ガスの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削減等の課題解決</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貢献</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defRPr/>
            </a:pP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　</a:t>
            </a:r>
            <a:r>
              <a:rPr lang="en-US" altLang="ja-JP" sz="1100" dirty="0">
                <a:solidFill>
                  <a:schemeClr val="tx1"/>
                </a:solidFill>
                <a:latin typeface="Meiryo UI" pitchFamily="50" charset="-128"/>
                <a:ea typeface="Meiryo UI" pitchFamily="50" charset="-128"/>
                <a:cs typeface="Meiryo UI" pitchFamily="50" charset="-128"/>
              </a:rPr>
              <a:t>H</a:t>
            </a:r>
            <a:r>
              <a:rPr lang="en-US" altLang="ja-JP" sz="1000" dirty="0">
                <a:solidFill>
                  <a:schemeClr val="tx1"/>
                </a:solidFill>
                <a:latin typeface="Meiryo UI" pitchFamily="50" charset="-128"/>
                <a:ea typeface="Meiryo UI" pitchFamily="50" charset="-128"/>
                <a:cs typeface="Meiryo UI" pitchFamily="50" charset="-128"/>
              </a:rPr>
              <a:t>2</a:t>
            </a:r>
            <a:r>
              <a:rPr lang="en-US" altLang="ja-JP" sz="1100" dirty="0">
                <a:solidFill>
                  <a:schemeClr val="tx1"/>
                </a:solidFill>
                <a:latin typeface="Meiryo UI" pitchFamily="50" charset="-128"/>
                <a:ea typeface="Meiryo UI" pitchFamily="50" charset="-128"/>
                <a:cs typeface="Meiryo UI" pitchFamily="50" charset="-128"/>
              </a:rPr>
              <a:t>Osaka</a:t>
            </a:r>
            <a:r>
              <a:rPr lang="ja-JP" altLang="en-US" sz="1100" dirty="0" smtClean="0">
                <a:solidFill>
                  <a:schemeClr val="tx1"/>
                </a:solidFill>
                <a:latin typeface="Meiryo UI" pitchFamily="50" charset="-128"/>
                <a:ea typeface="Meiryo UI" pitchFamily="50" charset="-128"/>
                <a:cs typeface="Meiryo UI" pitchFamily="50" charset="-128"/>
              </a:rPr>
              <a:t>ビジョン策定（</a:t>
            </a:r>
            <a:r>
              <a:rPr lang="en-US" altLang="ja-JP" sz="1100" dirty="0" smtClean="0">
                <a:solidFill>
                  <a:schemeClr val="tx1"/>
                </a:solidFill>
                <a:latin typeface="Meiryo UI" pitchFamily="50" charset="-128"/>
                <a:ea typeface="Meiryo UI" pitchFamily="50" charset="-128"/>
                <a:cs typeface="Meiryo UI" pitchFamily="50" charset="-128"/>
              </a:rPr>
              <a:t>2016</a:t>
            </a:r>
            <a:r>
              <a:rPr lang="ja-JP" altLang="en-US" sz="1100" dirty="0">
                <a:solidFill>
                  <a:schemeClr val="tx1"/>
                </a:solidFill>
                <a:latin typeface="Meiryo UI" pitchFamily="50" charset="-128"/>
                <a:ea typeface="Meiryo UI" pitchFamily="50" charset="-128"/>
                <a:cs typeface="Meiryo UI" pitchFamily="50" charset="-128"/>
              </a:rPr>
              <a:t>年</a:t>
            </a:r>
            <a:r>
              <a:rPr lang="en-US" altLang="ja-JP" sz="1100" dirty="0">
                <a:solidFill>
                  <a:schemeClr val="tx1"/>
                </a:solidFill>
                <a:latin typeface="Meiryo UI" pitchFamily="50" charset="-128"/>
                <a:ea typeface="Meiryo UI" pitchFamily="50" charset="-128"/>
                <a:cs typeface="Meiryo UI" pitchFamily="50" charset="-128"/>
              </a:rPr>
              <a:t>3</a:t>
            </a:r>
            <a:r>
              <a:rPr lang="ja-JP" altLang="en-US" sz="1100" dirty="0">
                <a:solidFill>
                  <a:schemeClr val="tx1"/>
                </a:solidFill>
                <a:latin typeface="Meiryo UI" pitchFamily="50" charset="-128"/>
                <a:ea typeface="Meiryo UI" pitchFamily="50" charset="-128"/>
                <a:cs typeface="Meiryo UI" pitchFamily="50" charset="-128"/>
              </a:rPr>
              <a:t>月、</a:t>
            </a:r>
            <a:r>
              <a:rPr lang="ja-JP" altLang="en-US" sz="1100" dirty="0" smtClean="0">
                <a:solidFill>
                  <a:schemeClr val="tx1"/>
                </a:solidFill>
                <a:latin typeface="Meiryo UI" pitchFamily="50" charset="-128"/>
                <a:ea typeface="Meiryo UI" pitchFamily="50" charset="-128"/>
                <a:cs typeface="Meiryo UI" pitchFamily="50" charset="-128"/>
              </a:rPr>
              <a:t>大阪府）</a:t>
            </a:r>
            <a:endParaRPr lang="en-US" altLang="ja-JP" sz="1100" dirty="0" smtClean="0">
              <a:solidFill>
                <a:schemeClr val="tx1"/>
              </a:solidFill>
              <a:latin typeface="Meiryo UI" pitchFamily="50" charset="-128"/>
              <a:ea typeface="Meiryo UI" pitchFamily="50" charset="-128"/>
              <a:cs typeface="Meiryo UI" pitchFamily="50" charset="-128"/>
            </a:endParaRPr>
          </a:p>
          <a:p>
            <a:pPr>
              <a:spcBef>
                <a:spcPts val="600"/>
              </a:spcBef>
              <a:defRPr/>
            </a:pPr>
            <a:r>
              <a:rPr lang="ja-JP" altLang="en-US" sz="1100" b="1" dirty="0" smtClean="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目的：水素関連産業の</a:t>
            </a:r>
            <a:r>
              <a:rPr lang="ja-JP" altLang="en-US" sz="1100" b="1" dirty="0" smtClean="0">
                <a:solidFill>
                  <a:schemeClr val="tx1"/>
                </a:solidFill>
                <a:latin typeface="Meiryo UI" pitchFamily="50" charset="-128"/>
                <a:ea typeface="Meiryo UI" pitchFamily="50" charset="-128"/>
                <a:cs typeface="Meiryo UI" pitchFamily="50" charset="-128"/>
              </a:rPr>
              <a:t>取組の方向性を示し</a:t>
            </a:r>
            <a:r>
              <a:rPr lang="ja-JP" altLang="en-US" sz="1100" dirty="0" smtClean="0">
                <a:solidFill>
                  <a:schemeClr val="tx1"/>
                </a:solidFill>
                <a:latin typeface="Meiryo UI" pitchFamily="50" charset="-128"/>
                <a:ea typeface="Meiryo UI" pitchFamily="50" charset="-128"/>
                <a:cs typeface="Meiryo UI" pitchFamily="50" charset="-128"/>
              </a:rPr>
              <a:t>、水素の需要拡大につながる新たな製品・サービスの</a:t>
            </a:r>
            <a:endParaRPr lang="en-US" altLang="ja-JP" sz="1100" dirty="0" smtClean="0">
              <a:solidFill>
                <a:schemeClr val="tx1"/>
              </a:solidFill>
              <a:latin typeface="Meiryo UI" pitchFamily="50" charset="-128"/>
              <a:ea typeface="Meiryo UI" pitchFamily="50" charset="-128"/>
              <a:cs typeface="Meiryo UI" pitchFamily="50" charset="-128"/>
            </a:endParaRPr>
          </a:p>
          <a:p>
            <a:pPr>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実用化を</a:t>
            </a:r>
            <a:r>
              <a:rPr lang="ja-JP" altLang="en-US" sz="1100" dirty="0">
                <a:solidFill>
                  <a:schemeClr val="tx1"/>
                </a:solidFill>
                <a:latin typeface="Meiryo UI" pitchFamily="50" charset="-128"/>
                <a:ea typeface="Meiryo UI" pitchFamily="50" charset="-128"/>
                <a:cs typeface="Meiryo UI" pitchFamily="50" charset="-128"/>
              </a:rPr>
              <a:t>図ることで、 </a:t>
            </a:r>
            <a:r>
              <a:rPr lang="ja-JP" altLang="en-US" sz="1100" b="1" dirty="0">
                <a:solidFill>
                  <a:schemeClr val="tx1"/>
                </a:solidFill>
                <a:latin typeface="Meiryo UI" pitchFamily="50" charset="-128"/>
                <a:ea typeface="Meiryo UI" pitchFamily="50" charset="-128"/>
                <a:cs typeface="Meiryo UI" pitchFamily="50" charset="-128"/>
              </a:rPr>
              <a:t>水素</a:t>
            </a:r>
            <a:r>
              <a:rPr lang="ja-JP" altLang="en-US" sz="1100" b="1" dirty="0" smtClean="0">
                <a:solidFill>
                  <a:schemeClr val="tx1"/>
                </a:solidFill>
                <a:latin typeface="Meiryo UI" pitchFamily="50" charset="-128"/>
                <a:ea typeface="Meiryo UI" pitchFamily="50" charset="-128"/>
                <a:cs typeface="Meiryo UI" pitchFamily="50" charset="-128"/>
              </a:rPr>
              <a:t>利用の幅の拡大</a:t>
            </a:r>
            <a:r>
              <a:rPr lang="ja-JP" altLang="en-US" sz="1100" b="1" dirty="0">
                <a:solidFill>
                  <a:schemeClr val="tx1"/>
                </a:solidFill>
                <a:latin typeface="Meiryo UI" pitchFamily="50" charset="-128"/>
                <a:ea typeface="Meiryo UI" pitchFamily="50" charset="-128"/>
                <a:cs typeface="Meiryo UI" pitchFamily="50" charset="-128"/>
              </a:rPr>
              <a:t>に</a:t>
            </a:r>
            <a:r>
              <a:rPr lang="ja-JP" altLang="en-US" sz="1100" b="1" dirty="0" smtClean="0">
                <a:solidFill>
                  <a:schemeClr val="tx1"/>
                </a:solidFill>
                <a:latin typeface="Meiryo UI" pitchFamily="50" charset="-128"/>
                <a:ea typeface="Meiryo UI" pitchFamily="50" charset="-128"/>
                <a:cs typeface="Meiryo UI" pitchFamily="50" charset="-128"/>
              </a:rPr>
              <a:t>つなげる</a:t>
            </a:r>
            <a:endParaRPr lang="en-US" altLang="ja-JP" sz="1100" dirty="0">
              <a:solidFill>
                <a:schemeClr val="tx1"/>
              </a:solidFill>
              <a:latin typeface="Meiryo UI" pitchFamily="50" charset="-128"/>
              <a:ea typeface="Meiryo UI" pitchFamily="50" charset="-128"/>
              <a:cs typeface="Meiryo UI" pitchFamily="50" charset="-128"/>
            </a:endParaRPr>
          </a:p>
          <a:p>
            <a:pPr marL="172800" indent="-172800">
              <a:spcBef>
                <a:spcPts val="600"/>
              </a:spcBef>
              <a:buFont typeface="Wingdings" panose="05000000000000000000" pitchFamily="2" charset="2"/>
              <a:buChar char="Ø"/>
              <a:defRPr/>
            </a:pPr>
            <a:r>
              <a:rPr lang="en-US" altLang="ja-JP" sz="1100" dirty="0" smtClean="0">
                <a:solidFill>
                  <a:schemeClr val="tx1"/>
                </a:solidFill>
                <a:latin typeface="Meiryo UI" panose="020B0604030504040204" pitchFamily="50" charset="-128"/>
                <a:ea typeface="Meiryo UI" panose="020B0604030504040204" pitchFamily="50" charset="-128"/>
              </a:rPr>
              <a:t>2020</a:t>
            </a:r>
            <a:r>
              <a:rPr lang="ja-JP" altLang="en-US" sz="1100" dirty="0" smtClean="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10</a:t>
            </a:r>
            <a:r>
              <a:rPr lang="ja-JP" altLang="en-US" sz="1100" dirty="0">
                <a:solidFill>
                  <a:schemeClr val="tx1"/>
                </a:solidFill>
                <a:latin typeface="Meiryo UI" panose="020B0604030504040204" pitchFamily="50" charset="-128"/>
                <a:ea typeface="Meiryo UI" panose="020B0604030504040204" pitchFamily="50" charset="-128"/>
              </a:rPr>
              <a:t>月の政府による「</a:t>
            </a:r>
            <a:r>
              <a:rPr lang="en-US" altLang="ja-JP" sz="1100" dirty="0">
                <a:solidFill>
                  <a:schemeClr val="tx1"/>
                </a:solidFill>
                <a:latin typeface="Meiryo UI" panose="020B0604030504040204" pitchFamily="50" charset="-128"/>
                <a:ea typeface="Meiryo UI" panose="020B0604030504040204" pitchFamily="50" charset="-128"/>
              </a:rPr>
              <a:t>2050</a:t>
            </a:r>
            <a:r>
              <a:rPr lang="ja-JP" altLang="en-US" sz="1100" dirty="0">
                <a:solidFill>
                  <a:schemeClr val="tx1"/>
                </a:solidFill>
                <a:latin typeface="Meiryo UI" panose="020B0604030504040204" pitchFamily="50" charset="-128"/>
                <a:ea typeface="Meiryo UI" panose="020B0604030504040204" pitchFamily="50" charset="-128"/>
              </a:rPr>
              <a:t>年カーボンニュートラル宣言</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itchFamily="50" charset="-128"/>
                <a:ea typeface="Meiryo UI" pitchFamily="50" charset="-128"/>
                <a:cs typeface="Meiryo UI" pitchFamily="50" charset="-128"/>
              </a:rPr>
              <a:t>2025</a:t>
            </a:r>
            <a:r>
              <a:rPr lang="ja-JP" altLang="en-US" sz="1100" dirty="0">
                <a:solidFill>
                  <a:schemeClr val="tx1"/>
                </a:solidFill>
                <a:latin typeface="Meiryo UI" pitchFamily="50" charset="-128"/>
                <a:ea typeface="Meiryo UI" pitchFamily="50" charset="-128"/>
                <a:cs typeface="Meiryo UI" pitchFamily="50" charset="-128"/>
              </a:rPr>
              <a:t>年</a:t>
            </a:r>
            <a:r>
              <a:rPr lang="ja-JP" altLang="en-US" sz="1100" dirty="0">
                <a:solidFill>
                  <a:schemeClr val="tx1"/>
                </a:solidFill>
                <a:latin typeface="Meiryo UI" panose="020B0604030504040204" pitchFamily="50" charset="-128"/>
                <a:ea typeface="Meiryo UI" panose="020B0604030504040204" pitchFamily="50" charset="-128"/>
              </a:rPr>
              <a:t>大阪・関西万博（以下「万博」という。</a:t>
            </a:r>
            <a:r>
              <a:rPr lang="ja-JP" altLang="en-US" sz="1100" dirty="0" smtClean="0">
                <a:solidFill>
                  <a:schemeClr val="tx1"/>
                </a:solidFill>
                <a:latin typeface="Meiryo UI" panose="020B0604030504040204" pitchFamily="50" charset="-128"/>
                <a:ea typeface="Meiryo UI" panose="020B0604030504040204" pitchFamily="50" charset="-128"/>
              </a:rPr>
              <a:t>）の開催等の状況</a:t>
            </a:r>
            <a:r>
              <a:rPr lang="ja-JP" altLang="en-US" sz="1100" dirty="0">
                <a:solidFill>
                  <a:schemeClr val="tx1"/>
                </a:solidFill>
                <a:latin typeface="Meiryo UI" panose="020B0604030504040204" pitchFamily="50" charset="-128"/>
                <a:ea typeface="Meiryo UI" panose="020B0604030504040204" pitchFamily="50" charset="-128"/>
              </a:rPr>
              <a:t>も</a:t>
            </a:r>
            <a:r>
              <a:rPr lang="ja-JP" altLang="en-US" sz="1100" dirty="0" smtClean="0">
                <a:solidFill>
                  <a:schemeClr val="tx1"/>
                </a:solidFill>
                <a:latin typeface="Meiryo UI" panose="020B0604030504040204" pitchFamily="50" charset="-128"/>
                <a:ea typeface="Meiryo UI" panose="020B0604030504040204" pitchFamily="50" charset="-128"/>
              </a:rPr>
              <a:t>踏まえ、</a:t>
            </a:r>
            <a:r>
              <a:rPr lang="en-US" altLang="ja-JP" sz="1100" dirty="0" smtClean="0">
                <a:solidFill>
                  <a:schemeClr val="tx1"/>
                </a:solidFill>
                <a:latin typeface="Meiryo UI" panose="020B0604030504040204" pitchFamily="50" charset="-128"/>
                <a:ea typeface="Meiryo UI" panose="020B0604030504040204" pitchFamily="50" charset="-128"/>
              </a:rPr>
              <a:t>H</a:t>
            </a:r>
            <a:r>
              <a:rPr lang="en-US" altLang="ja-JP" sz="1000" dirty="0" smtClean="0">
                <a:solidFill>
                  <a:schemeClr val="tx1"/>
                </a:solidFill>
                <a:latin typeface="Meiryo UI" panose="020B0604030504040204" pitchFamily="50" charset="-128"/>
                <a:ea typeface="Meiryo UI" panose="020B0604030504040204" pitchFamily="50" charset="-128"/>
              </a:rPr>
              <a:t>2</a:t>
            </a:r>
            <a:r>
              <a:rPr lang="en-US" altLang="ja-JP" sz="1100" dirty="0" smtClean="0">
                <a:solidFill>
                  <a:schemeClr val="tx1"/>
                </a:solidFill>
                <a:latin typeface="Meiryo UI" panose="020B0604030504040204" pitchFamily="50" charset="-128"/>
                <a:ea typeface="Meiryo UI" panose="020B0604030504040204" pitchFamily="50" charset="-128"/>
              </a:rPr>
              <a:t>Osaka</a:t>
            </a:r>
            <a:r>
              <a:rPr lang="ja-JP" altLang="en-US" sz="1100" dirty="0">
                <a:solidFill>
                  <a:schemeClr val="tx1"/>
                </a:solidFill>
                <a:latin typeface="Meiryo UI" panose="020B0604030504040204" pitchFamily="50" charset="-128"/>
                <a:ea typeface="Meiryo UI" panose="020B0604030504040204" pitchFamily="50" charset="-128"/>
              </a:rPr>
              <a:t>ビジョン推進</a:t>
            </a:r>
            <a:r>
              <a:rPr lang="ja-JP" altLang="en-US" sz="1100" dirty="0" smtClean="0">
                <a:solidFill>
                  <a:schemeClr val="tx1"/>
                </a:solidFill>
                <a:latin typeface="Meiryo UI" panose="020B0604030504040204" pitchFamily="50" charset="-128"/>
                <a:ea typeface="Meiryo UI" panose="020B0604030504040204" pitchFamily="50" charset="-128"/>
              </a:rPr>
              <a:t>会議（</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）を主体として、「</a:t>
            </a:r>
            <a:r>
              <a:rPr lang="en-US" altLang="ja-JP" sz="1100" dirty="0" smtClean="0">
                <a:solidFill>
                  <a:schemeClr val="tx1"/>
                </a:solidFill>
                <a:latin typeface="Meiryo UI" panose="020B0604030504040204" pitchFamily="50" charset="-128"/>
                <a:ea typeface="Meiryo UI" panose="020B0604030504040204" pitchFamily="50" charset="-128"/>
              </a:rPr>
              <a:t>H</a:t>
            </a:r>
            <a:r>
              <a:rPr lang="en-US" altLang="ja-JP" sz="1050" dirty="0" smtClean="0">
                <a:solidFill>
                  <a:schemeClr val="tx1"/>
                </a:solidFill>
                <a:latin typeface="Meiryo UI" panose="020B0604030504040204" pitchFamily="50" charset="-128"/>
                <a:ea typeface="Meiryo UI" panose="020B0604030504040204" pitchFamily="50" charset="-128"/>
              </a:rPr>
              <a:t>2</a:t>
            </a:r>
            <a:r>
              <a:rPr lang="en-US" altLang="ja-JP" sz="1100" dirty="0" smtClean="0">
                <a:solidFill>
                  <a:schemeClr val="tx1"/>
                </a:solidFill>
                <a:latin typeface="Meiryo UI" panose="020B0604030504040204" pitchFamily="50" charset="-128"/>
                <a:ea typeface="Meiryo UI" panose="020B0604030504040204" pitchFamily="50" charset="-128"/>
              </a:rPr>
              <a:t>Osaka</a:t>
            </a:r>
            <a:r>
              <a:rPr lang="ja-JP" altLang="en-US" sz="1100" dirty="0" smtClean="0">
                <a:solidFill>
                  <a:schemeClr val="tx1"/>
                </a:solidFill>
                <a:latin typeface="Meiryo UI" panose="020B0604030504040204" pitchFamily="50" charset="-128"/>
                <a:ea typeface="Meiryo UI" panose="020B0604030504040204" pitchFamily="50" charset="-128"/>
              </a:rPr>
              <a:t>ビジョン２０２２」を策定</a:t>
            </a:r>
            <a:endParaRPr lang="en-US" altLang="ja-JP" sz="1100" dirty="0">
              <a:solidFill>
                <a:schemeClr val="tx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8945" y1="13245" x2="21362" y2="15894"/>
                        <a14:foregroundMark x1="41389" y1="44150" x2="41121" y2="52318"/>
                        <a14:foregroundMark x1="55140" y1="75055" x2="64619" y2="73951"/>
                        <a14:foregroundMark x1="71829" y1="62031" x2="96128" y2="62914"/>
                        <a14:foregroundMark x1="69960" y1="62914" x2="98264" y2="69536"/>
                        <a14:foregroundMark x1="2804" y1="3091" x2="1736" y2="83664"/>
                        <a14:foregroundMark x1="4673" y1="82781" x2="99332" y2="83664"/>
                        <a14:backgroundMark x1="24032" y1="84768" x2="24032" y2="84768"/>
                        <a14:backgroundMark x1="29239" y1="91170" x2="67557" y2="97130"/>
                        <a14:backgroundMark x1="82109" y1="92053" x2="82109" y2="92053"/>
                      </a14:backgroundRemoval>
                    </a14:imgEffect>
                  </a14:imgLayer>
                </a14:imgProps>
              </a:ext>
              <a:ext uri="{28A0092B-C50C-407E-A947-70E740481C1C}">
                <a14:useLocalDpi xmlns:a14="http://schemas.microsoft.com/office/drawing/2010/main" val="0"/>
              </a:ext>
            </a:extLst>
          </a:blip>
          <a:srcRect b="15005"/>
          <a:stretch/>
        </p:blipFill>
        <p:spPr>
          <a:xfrm>
            <a:off x="189806" y="3099482"/>
            <a:ext cx="6094883" cy="3030747"/>
          </a:xfrm>
          <a:prstGeom prst="rect">
            <a:avLst/>
          </a:prstGeom>
        </p:spPr>
      </p:pic>
      <p:grpSp>
        <p:nvGrpSpPr>
          <p:cNvPr id="6" name="グループ化 5"/>
          <p:cNvGrpSpPr/>
          <p:nvPr/>
        </p:nvGrpSpPr>
        <p:grpSpPr>
          <a:xfrm>
            <a:off x="6669286" y="3780805"/>
            <a:ext cx="7900927" cy="2356943"/>
            <a:chOff x="6657774" y="2153467"/>
            <a:chExt cx="7900927" cy="2356943"/>
          </a:xfrm>
        </p:grpSpPr>
        <p:sp>
          <p:nvSpPr>
            <p:cNvPr id="206" name="右矢印 205"/>
            <p:cNvSpPr/>
            <p:nvPr/>
          </p:nvSpPr>
          <p:spPr>
            <a:xfrm>
              <a:off x="9898132" y="2774717"/>
              <a:ext cx="2514745" cy="1008000"/>
            </a:xfrm>
            <a:custGeom>
              <a:avLst/>
              <a:gdLst>
                <a:gd name="connsiteX0" fmla="*/ 0 w 2050937"/>
                <a:gd name="connsiteY0" fmla="*/ 0 h 771225"/>
                <a:gd name="connsiteX1" fmla="*/ 1794559 w 2050937"/>
                <a:gd name="connsiteY1" fmla="*/ 0 h 771225"/>
                <a:gd name="connsiteX2" fmla="*/ 1794559 w 2050937"/>
                <a:gd name="connsiteY2" fmla="*/ 0 h 771225"/>
                <a:gd name="connsiteX3" fmla="*/ 2050937 w 2050937"/>
                <a:gd name="connsiteY3" fmla="*/ 385613 h 771225"/>
                <a:gd name="connsiteX4" fmla="*/ 1794559 w 2050937"/>
                <a:gd name="connsiteY4" fmla="*/ 771225 h 771225"/>
                <a:gd name="connsiteX5" fmla="*/ 1794559 w 2050937"/>
                <a:gd name="connsiteY5" fmla="*/ 771225 h 771225"/>
                <a:gd name="connsiteX6" fmla="*/ 0 w 2050937"/>
                <a:gd name="connsiteY6" fmla="*/ 771225 h 771225"/>
                <a:gd name="connsiteX7" fmla="*/ 0 w 2050937"/>
                <a:gd name="connsiteY7" fmla="*/ 0 h 771225"/>
                <a:gd name="connsiteX0" fmla="*/ 0 w 2060462"/>
                <a:gd name="connsiteY0" fmla="*/ 0 h 771225"/>
                <a:gd name="connsiteX1" fmla="*/ 1794559 w 2060462"/>
                <a:gd name="connsiteY1" fmla="*/ 0 h 771225"/>
                <a:gd name="connsiteX2" fmla="*/ 1794559 w 2060462"/>
                <a:gd name="connsiteY2" fmla="*/ 0 h 771225"/>
                <a:gd name="connsiteX3" fmla="*/ 2060462 w 2060462"/>
                <a:gd name="connsiteY3" fmla="*/ 766613 h 771225"/>
                <a:gd name="connsiteX4" fmla="*/ 1794559 w 2060462"/>
                <a:gd name="connsiteY4" fmla="*/ 771225 h 771225"/>
                <a:gd name="connsiteX5" fmla="*/ 1794559 w 2060462"/>
                <a:gd name="connsiteY5" fmla="*/ 771225 h 771225"/>
                <a:gd name="connsiteX6" fmla="*/ 0 w 2060462"/>
                <a:gd name="connsiteY6" fmla="*/ 771225 h 771225"/>
                <a:gd name="connsiteX7" fmla="*/ 0 w 2060462"/>
                <a:gd name="connsiteY7" fmla="*/ 0 h 771225"/>
                <a:gd name="connsiteX0" fmla="*/ 0 w 2060462"/>
                <a:gd name="connsiteY0" fmla="*/ 0 h 771225"/>
                <a:gd name="connsiteX1" fmla="*/ 1794559 w 2060462"/>
                <a:gd name="connsiteY1" fmla="*/ 0 h 771225"/>
                <a:gd name="connsiteX2" fmla="*/ 1702226 w 2060462"/>
                <a:gd name="connsiteY2" fmla="*/ 0 h 771225"/>
                <a:gd name="connsiteX3" fmla="*/ 2060462 w 2060462"/>
                <a:gd name="connsiteY3" fmla="*/ 766613 h 771225"/>
                <a:gd name="connsiteX4" fmla="*/ 1794559 w 2060462"/>
                <a:gd name="connsiteY4" fmla="*/ 771225 h 771225"/>
                <a:gd name="connsiteX5" fmla="*/ 1794559 w 2060462"/>
                <a:gd name="connsiteY5" fmla="*/ 771225 h 771225"/>
                <a:gd name="connsiteX6" fmla="*/ 0 w 2060462"/>
                <a:gd name="connsiteY6" fmla="*/ 771225 h 771225"/>
                <a:gd name="connsiteX7" fmla="*/ 0 w 2060462"/>
                <a:gd name="connsiteY7" fmla="*/ 0 h 771225"/>
                <a:gd name="connsiteX0" fmla="*/ 0 w 2060462"/>
                <a:gd name="connsiteY0" fmla="*/ 0 h 771225"/>
                <a:gd name="connsiteX1" fmla="*/ 1719014 w 2060462"/>
                <a:gd name="connsiteY1" fmla="*/ 0 h 771225"/>
                <a:gd name="connsiteX2" fmla="*/ 1702226 w 2060462"/>
                <a:gd name="connsiteY2" fmla="*/ 0 h 771225"/>
                <a:gd name="connsiteX3" fmla="*/ 2060462 w 2060462"/>
                <a:gd name="connsiteY3" fmla="*/ 766613 h 771225"/>
                <a:gd name="connsiteX4" fmla="*/ 1794559 w 2060462"/>
                <a:gd name="connsiteY4" fmla="*/ 771225 h 771225"/>
                <a:gd name="connsiteX5" fmla="*/ 1794559 w 2060462"/>
                <a:gd name="connsiteY5" fmla="*/ 771225 h 771225"/>
                <a:gd name="connsiteX6" fmla="*/ 0 w 2060462"/>
                <a:gd name="connsiteY6" fmla="*/ 771225 h 771225"/>
                <a:gd name="connsiteX7" fmla="*/ 0 w 2060462"/>
                <a:gd name="connsiteY7" fmla="*/ 0 h 77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0462" h="771225">
                  <a:moveTo>
                    <a:pt x="0" y="0"/>
                  </a:moveTo>
                  <a:lnTo>
                    <a:pt x="1719014" y="0"/>
                  </a:lnTo>
                  <a:lnTo>
                    <a:pt x="1702226" y="0"/>
                  </a:lnTo>
                  <a:lnTo>
                    <a:pt x="2060462" y="766613"/>
                  </a:lnTo>
                  <a:lnTo>
                    <a:pt x="1794559" y="771225"/>
                  </a:lnTo>
                  <a:lnTo>
                    <a:pt x="1794559" y="771225"/>
                  </a:lnTo>
                  <a:lnTo>
                    <a:pt x="0" y="771225"/>
                  </a:lnTo>
                  <a:lnTo>
                    <a:pt x="0" y="0"/>
                  </a:lnTo>
                  <a:close/>
                </a:path>
              </a:pathLst>
            </a:custGeom>
            <a:solidFill>
              <a:schemeClr val="accent3">
                <a:lumMod val="60000"/>
                <a:lumOff val="40000"/>
                <a:alpha val="60000"/>
              </a:schemeClr>
            </a:solidFill>
            <a:ln w="6350">
              <a:solidFill>
                <a:srgbClr val="00B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1" name="右矢印 210"/>
            <p:cNvSpPr/>
            <p:nvPr/>
          </p:nvSpPr>
          <p:spPr>
            <a:xfrm>
              <a:off x="12401006" y="2799591"/>
              <a:ext cx="1664632" cy="1368000"/>
            </a:xfrm>
            <a:prstGeom prst="rightArrow">
              <a:avLst>
                <a:gd name="adj1" fmla="val 100000"/>
                <a:gd name="adj2" fmla="val 1618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ctr"/>
              <a:endParaRPr kumimoji="1" lang="ja-JP" altLang="en-US" dirty="0"/>
            </a:p>
          </p:txBody>
        </p:sp>
        <p:sp>
          <p:nvSpPr>
            <p:cNvPr id="290" name="角丸四角形 289"/>
            <p:cNvSpPr/>
            <p:nvPr/>
          </p:nvSpPr>
          <p:spPr>
            <a:xfrm>
              <a:off x="6681229" y="2738855"/>
              <a:ext cx="480261" cy="1456038"/>
            </a:xfrm>
            <a:prstGeom prst="roundRect">
              <a:avLst>
                <a:gd name="adj" fmla="val 20699"/>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万博に</a:t>
              </a:r>
              <a:r>
                <a:rPr lang="ja-JP" altLang="en-US" sz="10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向け</a:t>
              </a:r>
              <a:r>
                <a:rPr lang="ja-JP" altLang="en-US"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て、</a:t>
              </a:r>
              <a:endParaRPr lang="en-US" altLang="ja-JP"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プロジェクトを展開</a:t>
              </a:r>
            </a:p>
          </p:txBody>
        </p:sp>
        <p:sp>
          <p:nvSpPr>
            <p:cNvPr id="292" name="角丸四角形 291"/>
            <p:cNvSpPr/>
            <p:nvPr/>
          </p:nvSpPr>
          <p:spPr>
            <a:xfrm>
              <a:off x="6657774" y="2464086"/>
              <a:ext cx="540000" cy="268020"/>
            </a:xfrm>
            <a:prstGeom prst="roundRect">
              <a:avLst>
                <a:gd name="adj" fmla="val 20699"/>
              </a:avLst>
            </a:prstGeom>
            <a:solidFill>
              <a:schemeClr val="bg1"/>
            </a:solidFill>
            <a:ln w="9525">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lnSpc>
                  <a:spcPts val="1000"/>
                </a:lnSpc>
              </a:pPr>
              <a:r>
                <a:rPr lang="en-US" altLang="ja-JP" sz="900" dirty="0" smtClean="0">
                  <a:solidFill>
                    <a:schemeClr val="tx1"/>
                  </a:solidFill>
                </a:rPr>
                <a:t>2022</a:t>
              </a:r>
              <a:r>
                <a:rPr lang="ja-JP" altLang="en-US" sz="900" dirty="0" smtClean="0">
                  <a:solidFill>
                    <a:schemeClr val="tx1"/>
                  </a:solidFill>
                </a:rPr>
                <a:t>年</a:t>
              </a:r>
              <a:endParaRPr lang="ja-JP" altLang="en-US" sz="900" dirty="0">
                <a:solidFill>
                  <a:schemeClr val="tx1"/>
                </a:solidFill>
              </a:endParaRPr>
            </a:p>
          </p:txBody>
        </p:sp>
        <p:sp>
          <p:nvSpPr>
            <p:cNvPr id="304" name="サブタイトル 2"/>
            <p:cNvSpPr txBox="1">
              <a:spLocks/>
            </p:cNvSpPr>
            <p:nvPr/>
          </p:nvSpPr>
          <p:spPr>
            <a:xfrm>
              <a:off x="12420600" y="2906719"/>
              <a:ext cx="1495349" cy="1020128"/>
            </a:xfrm>
            <a:prstGeom prst="rect">
              <a:avLst/>
            </a:prstGeom>
            <a:noFill/>
            <a:ln>
              <a:noFill/>
              <a:prstDash val="solid"/>
            </a:ln>
          </p:spPr>
          <p:txBody>
            <a:bodyPr vert="horz" lIns="74179" tIns="0" rIns="74179"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marL="171450" indent="-171450" algn="l">
                <a:lnSpc>
                  <a:spcPts val="1100"/>
                </a:lnSpc>
                <a:spcBef>
                  <a:spcPts val="300"/>
                </a:spcBef>
                <a:buFont typeface="Arial" panose="020B0604020202020204" pitchFamily="34" charset="0"/>
                <a:buChar cha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カーボンニュートラルに</a:t>
              </a:r>
              <a:r>
                <a:rPr lang="ja-JP" altLang="en-US" sz="100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a:t>
              </a:r>
              <a:r>
                <a:rPr lang="ja-JP" altLang="en-US" sz="10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lnSpc>
                  <a:spcPts val="1100"/>
                </a:lnSpc>
                <a:spcBef>
                  <a:spcPts val="300"/>
                </a:spcBef>
                <a:buFont typeface="Arial" panose="020B0604020202020204" pitchFamily="34" charset="0"/>
                <a:buChar cha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エネルギー調達</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の多角化</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多様化</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lnSpc>
                  <a:spcPts val="1100"/>
                </a:lnSpc>
                <a:spcBef>
                  <a:spcPts val="300"/>
                </a:spcBef>
                <a:buFont typeface="Arial" panose="020B0604020202020204" pitchFamily="34" charset="0"/>
                <a:buChar cha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幅広いビジネスにおけるグリーン成長</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8" name="角丸四角形 307"/>
            <p:cNvSpPr/>
            <p:nvPr/>
          </p:nvSpPr>
          <p:spPr>
            <a:xfrm>
              <a:off x="7148277" y="2446376"/>
              <a:ext cx="2220048" cy="247005"/>
            </a:xfrm>
            <a:prstGeom prst="roundRect">
              <a:avLst>
                <a:gd name="adj" fmla="val 2069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ファーストステップ</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水素を活用した</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プロジェクトの実現をめざす</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9" name="角丸四角形 308"/>
            <p:cNvSpPr/>
            <p:nvPr/>
          </p:nvSpPr>
          <p:spPr>
            <a:xfrm>
              <a:off x="12490422" y="2342671"/>
              <a:ext cx="1492618" cy="455541"/>
            </a:xfrm>
            <a:prstGeom prst="roundRect">
              <a:avLst>
                <a:gd name="adj" fmla="val 2069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サードステップ</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価格</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低減と市場拡大の</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好循環による取組加速</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3" name="角丸四角形 292"/>
            <p:cNvSpPr/>
            <p:nvPr/>
          </p:nvSpPr>
          <p:spPr>
            <a:xfrm>
              <a:off x="9405631" y="2473611"/>
              <a:ext cx="527172" cy="268020"/>
            </a:xfrm>
            <a:prstGeom prst="roundRect">
              <a:avLst>
                <a:gd name="adj" fmla="val 20699"/>
              </a:avLst>
            </a:prstGeom>
            <a:solidFill>
              <a:schemeClr val="bg1"/>
            </a:solidFill>
            <a:ln w="9525">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lnSpc>
                  <a:spcPts val="1000"/>
                </a:lnSpc>
              </a:pPr>
              <a:r>
                <a:rPr lang="en-US" altLang="ja-JP" sz="900" dirty="0" smtClean="0">
                  <a:solidFill>
                    <a:schemeClr val="tx1"/>
                  </a:solidFill>
                </a:rPr>
                <a:t>2025</a:t>
              </a:r>
              <a:r>
                <a:rPr lang="ja-JP" altLang="en-US" sz="900" dirty="0" smtClean="0">
                  <a:solidFill>
                    <a:schemeClr val="tx1"/>
                  </a:solidFill>
                </a:rPr>
                <a:t>年</a:t>
              </a:r>
              <a:endParaRPr lang="ja-JP" altLang="en-US" sz="900" dirty="0">
                <a:solidFill>
                  <a:schemeClr val="tx1"/>
                </a:solidFill>
              </a:endParaRPr>
            </a:p>
          </p:txBody>
        </p:sp>
        <p:sp>
          <p:nvSpPr>
            <p:cNvPr id="195" name="角丸四角形 194"/>
            <p:cNvSpPr/>
            <p:nvPr/>
          </p:nvSpPr>
          <p:spPr>
            <a:xfrm>
              <a:off x="11963250" y="2464086"/>
              <a:ext cx="576000" cy="268020"/>
            </a:xfrm>
            <a:prstGeom prst="roundRect">
              <a:avLst>
                <a:gd name="adj" fmla="val 20699"/>
              </a:avLst>
            </a:prstGeom>
            <a:solidFill>
              <a:schemeClr val="bg1"/>
            </a:solidFill>
            <a:ln w="9525">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lnSpc>
                  <a:spcPts val="1000"/>
                </a:lnSpc>
              </a:pPr>
              <a:r>
                <a:rPr lang="en-US" altLang="ja-JP" sz="900" dirty="0" smtClean="0">
                  <a:solidFill>
                    <a:schemeClr val="tx1"/>
                  </a:solidFill>
                </a:rPr>
                <a:t>2030</a:t>
              </a:r>
              <a:r>
                <a:rPr lang="ja-JP" altLang="en-US" sz="900" dirty="0" smtClean="0">
                  <a:solidFill>
                    <a:schemeClr val="tx1"/>
                  </a:solidFill>
                </a:rPr>
                <a:t>年ごろ</a:t>
              </a:r>
              <a:endParaRPr lang="ja-JP" altLang="en-US" sz="900" dirty="0">
                <a:solidFill>
                  <a:schemeClr val="tx1"/>
                </a:solidFill>
              </a:endParaRPr>
            </a:p>
          </p:txBody>
        </p:sp>
        <p:sp>
          <p:nvSpPr>
            <p:cNvPr id="196" name="角丸四角形 195"/>
            <p:cNvSpPr/>
            <p:nvPr/>
          </p:nvSpPr>
          <p:spPr>
            <a:xfrm>
              <a:off x="13982701" y="2464086"/>
              <a:ext cx="576000" cy="268020"/>
            </a:xfrm>
            <a:prstGeom prst="roundRect">
              <a:avLst>
                <a:gd name="adj" fmla="val 20699"/>
              </a:avLst>
            </a:prstGeom>
            <a:solidFill>
              <a:schemeClr val="bg1"/>
            </a:solidFill>
            <a:ln w="9525">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lnSpc>
                  <a:spcPts val="1000"/>
                </a:lnSpc>
              </a:pPr>
              <a:r>
                <a:rPr lang="en-US" altLang="ja-JP" sz="900" dirty="0" smtClean="0">
                  <a:solidFill>
                    <a:schemeClr val="tx1"/>
                  </a:solidFill>
                </a:rPr>
                <a:t>2050</a:t>
              </a:r>
              <a:r>
                <a:rPr lang="ja-JP" altLang="en-US" sz="900" dirty="0" smtClean="0">
                  <a:solidFill>
                    <a:schemeClr val="tx1"/>
                  </a:solidFill>
                </a:rPr>
                <a:t>年ごろ</a:t>
              </a:r>
              <a:endParaRPr lang="ja-JP" altLang="en-US" sz="900" dirty="0">
                <a:solidFill>
                  <a:schemeClr val="tx1"/>
                </a:solidFill>
              </a:endParaRPr>
            </a:p>
          </p:txBody>
        </p:sp>
        <p:sp>
          <p:nvSpPr>
            <p:cNvPr id="198" name="右矢印 197"/>
            <p:cNvSpPr/>
            <p:nvPr/>
          </p:nvSpPr>
          <p:spPr>
            <a:xfrm>
              <a:off x="7161830" y="2793769"/>
              <a:ext cx="2232000" cy="468000"/>
            </a:xfrm>
            <a:prstGeom prst="rightArrow">
              <a:avLst>
                <a:gd name="adj1" fmla="val 100000"/>
                <a:gd name="adj2" fmla="val 33243"/>
              </a:avLst>
            </a:prstGeom>
            <a:solidFill>
              <a:schemeClr val="accent3">
                <a:lumMod val="60000"/>
                <a:lumOff val="40000"/>
                <a:alpha val="60000"/>
              </a:schemeClr>
            </a:solidFill>
            <a:ln w="6350">
              <a:solidFill>
                <a:srgbClr val="00B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9" name="右矢印 198"/>
            <p:cNvSpPr/>
            <p:nvPr/>
          </p:nvSpPr>
          <p:spPr>
            <a:xfrm>
              <a:off x="7305846" y="2810204"/>
              <a:ext cx="1636103" cy="431468"/>
            </a:xfrm>
            <a:prstGeom prst="rightArrow">
              <a:avLst>
                <a:gd name="adj1" fmla="val 100000"/>
                <a:gd name="adj2"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様々なプロジェクトへの</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挑戦</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水素発電・メタネーション等</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3" name="右矢印 202"/>
            <p:cNvSpPr/>
            <p:nvPr/>
          </p:nvSpPr>
          <p:spPr>
            <a:xfrm>
              <a:off x="7162078" y="3315120"/>
              <a:ext cx="2232000" cy="468000"/>
            </a:xfrm>
            <a:prstGeom prst="rightArrow">
              <a:avLst>
                <a:gd name="adj1" fmla="val 100000"/>
                <a:gd name="adj2" fmla="val 33243"/>
              </a:avLst>
            </a:prstGeom>
            <a:solidFill>
              <a:schemeClr val="accent3">
                <a:lumMod val="60000"/>
                <a:lumOff val="40000"/>
                <a:alpha val="60000"/>
              </a:schemeClr>
            </a:solidFill>
            <a:ln w="6350">
              <a:solidFill>
                <a:srgbClr val="00B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4" name="右矢印 203"/>
            <p:cNvSpPr/>
            <p:nvPr/>
          </p:nvSpPr>
          <p:spPr>
            <a:xfrm>
              <a:off x="7161829" y="3837908"/>
              <a:ext cx="5251047" cy="324000"/>
            </a:xfrm>
            <a:prstGeom prst="rightArrow">
              <a:avLst>
                <a:gd name="adj1" fmla="val 100000"/>
                <a:gd name="adj2" fmla="val 33243"/>
              </a:avLst>
            </a:prstGeom>
            <a:solidFill>
              <a:schemeClr val="accent3">
                <a:lumMod val="60000"/>
                <a:lumOff val="40000"/>
                <a:alpha val="60000"/>
              </a:schemeClr>
            </a:solidFill>
            <a:ln w="6350">
              <a:solidFill>
                <a:srgbClr val="00B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5" name="右矢印 204"/>
            <p:cNvSpPr/>
            <p:nvPr/>
          </p:nvSpPr>
          <p:spPr>
            <a:xfrm>
              <a:off x="7338304" y="3396924"/>
              <a:ext cx="1785378" cy="340719"/>
            </a:xfrm>
            <a:prstGeom prst="rightArrow">
              <a:avLst>
                <a:gd name="adj1" fmla="val 100000"/>
                <a:gd name="adj2"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産業用車両等への利用の</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Ｆ</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船</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1" name="右矢印 300"/>
            <p:cNvSpPr/>
            <p:nvPr/>
          </p:nvSpPr>
          <p:spPr>
            <a:xfrm>
              <a:off x="7311788" y="3828972"/>
              <a:ext cx="1953132" cy="340719"/>
            </a:xfrm>
            <a:prstGeom prst="rightArrow">
              <a:avLst>
                <a:gd name="adj1" fmla="val 100000"/>
                <a:gd name="adj2"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水素に関する正しい知識の</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合理的</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な規制緩和の</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7" name="サブタイトル 2"/>
            <p:cNvSpPr txBox="1">
              <a:spLocks/>
            </p:cNvSpPr>
            <p:nvPr/>
          </p:nvSpPr>
          <p:spPr>
            <a:xfrm>
              <a:off x="9995813" y="2801539"/>
              <a:ext cx="2189956" cy="806910"/>
            </a:xfrm>
            <a:prstGeom prst="rect">
              <a:avLst/>
            </a:prstGeom>
            <a:noFill/>
            <a:ln>
              <a:noFill/>
              <a:prstDash val="solid"/>
            </a:ln>
          </p:spPr>
          <p:txBody>
            <a:bodyPr vert="horz" lIns="74179" tIns="0" rIns="74179"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lnSpc>
                  <a:spcPts val="1100"/>
                </a:lnSpc>
                <a:spcBef>
                  <a:spcPts val="500"/>
                </a:spcBef>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事業化検討・支援</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100"/>
                </a:lnSpc>
                <a:spcBef>
                  <a:spcPts val="500"/>
                </a:spcBef>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需要拡大</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100"/>
                </a:lnSpc>
                <a:spcBef>
                  <a:spcPts val="500"/>
                </a:spcBef>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水素価格低減</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100"/>
                </a:lnSpc>
                <a:spcBef>
                  <a:spcPts val="500"/>
                </a:spcBef>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市場の拡大</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7" name="角丸四角形 196"/>
            <p:cNvSpPr/>
            <p:nvPr/>
          </p:nvSpPr>
          <p:spPr>
            <a:xfrm>
              <a:off x="9429086" y="2748447"/>
              <a:ext cx="480261" cy="1461119"/>
            </a:xfrm>
            <a:prstGeom prst="roundRect">
              <a:avLst>
                <a:gd name="adj" fmla="val 20699"/>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万博での</a:t>
              </a:r>
              <a:endParaRPr lang="en-US" altLang="ja-JP"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披露・活用・体験</a:t>
              </a:r>
            </a:p>
          </p:txBody>
        </p:sp>
        <p:sp>
          <p:nvSpPr>
            <p:cNvPr id="208" name="角丸四角形 207"/>
            <p:cNvSpPr/>
            <p:nvPr/>
          </p:nvSpPr>
          <p:spPr>
            <a:xfrm>
              <a:off x="14006148" y="2748447"/>
              <a:ext cx="468000" cy="1728333"/>
            </a:xfrm>
            <a:prstGeom prst="roundRect">
              <a:avLst>
                <a:gd name="adj" fmla="val 20699"/>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nSpc>
                  <a:spcPts val="900"/>
                </a:lnSpc>
              </a:pPr>
              <a:r>
                <a:rPr lang="ja-JP" altLang="en-US" sz="9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カーボンニュートラル</a:t>
              </a:r>
              <a:r>
                <a:rPr lang="en-US" altLang="ja-JP" sz="9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p>
            <a:p>
              <a:pPr>
                <a:lnSpc>
                  <a:spcPts val="900"/>
                </a:lnSpc>
              </a:pPr>
              <a:r>
                <a:rPr lang="ja-JP" altLang="en-US" sz="9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エネルギーセキュリティの向上</a:t>
              </a:r>
              <a:r>
                <a:rPr lang="en-US" altLang="ja-JP" sz="9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p>
            <a:p>
              <a:pPr>
                <a:lnSpc>
                  <a:spcPts val="900"/>
                </a:lnSpc>
              </a:pPr>
              <a:r>
                <a:rPr lang="ja-JP" altLang="en-US" sz="9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グリーン</a:t>
              </a:r>
              <a:r>
                <a:rPr lang="ja-JP" altLang="en-US" sz="9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成長</a:t>
              </a:r>
            </a:p>
          </p:txBody>
        </p:sp>
        <p:sp>
          <p:nvSpPr>
            <p:cNvPr id="212" name="角丸四角形 211"/>
            <p:cNvSpPr/>
            <p:nvPr/>
          </p:nvSpPr>
          <p:spPr>
            <a:xfrm>
              <a:off x="9836064" y="2342671"/>
              <a:ext cx="2220048" cy="422213"/>
            </a:xfrm>
            <a:prstGeom prst="roundRect">
              <a:avLst>
                <a:gd name="adj" fmla="val 2069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0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セカンドステップ</a:t>
              </a:r>
              <a:endPar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万博のインパクト</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水素利用の定着と拡大</a:t>
              </a:r>
            </a:p>
          </p:txBody>
        </p:sp>
        <p:sp>
          <p:nvSpPr>
            <p:cNvPr id="5" name="下矢印 4"/>
            <p:cNvSpPr/>
            <p:nvPr/>
          </p:nvSpPr>
          <p:spPr>
            <a:xfrm>
              <a:off x="12033026" y="2736785"/>
              <a:ext cx="432000" cy="612000"/>
            </a:xfrm>
            <a:prstGeom prst="downArrow">
              <a:avLst>
                <a:gd name="adj1" fmla="val 100000"/>
                <a:gd name="adj2" fmla="val 33634"/>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26" tIns="49963" rIns="99926" bIns="49963" rtlCol="0" anchor="ctr" anchorCtr="0"/>
            <a:lstStyle/>
            <a:p>
              <a:pPr algn="ctr">
                <a:lnSpc>
                  <a:spcPts val="1858"/>
                </a:lnSpc>
              </a:pP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5" name="Rectangle 3"/>
            <p:cNvSpPr>
              <a:spLocks noChangeArrowheads="1"/>
            </p:cNvSpPr>
            <p:nvPr/>
          </p:nvSpPr>
          <p:spPr bwMode="auto">
            <a:xfrm>
              <a:off x="12080651" y="2744098"/>
              <a:ext cx="339405" cy="550020"/>
            </a:xfrm>
            <a:prstGeom prst="rect">
              <a:avLst/>
            </a:prstGeom>
            <a:noFill/>
            <a:ln w="25400">
              <a:noFill/>
              <a:miter lim="800000"/>
              <a:headEnd/>
              <a:tailEnd/>
            </a:ln>
            <a:effectLst/>
          </p:spPr>
          <p:txBody>
            <a:bodyPr vert="eaVert" wrap="square" lIns="103874" tIns="0" rIns="103874"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800" dirty="0">
                  <a:latin typeface="Meiryo UI" panose="020B0604030504040204" pitchFamily="50" charset="-128"/>
                  <a:ea typeface="Meiryo UI" panose="020B0604030504040204" pitchFamily="50" charset="-128"/>
                  <a:cs typeface="Meiryo UI" panose="020B0604030504040204" pitchFamily="50" charset="-128"/>
                </a:rPr>
                <a:t>輸入</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水素</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本格導入</a:t>
              </a:r>
            </a:p>
          </p:txBody>
        </p:sp>
        <p:sp>
          <p:nvSpPr>
            <p:cNvPr id="2" name="角丸四角形吹き出し 1"/>
            <p:cNvSpPr/>
            <p:nvPr/>
          </p:nvSpPr>
          <p:spPr>
            <a:xfrm>
              <a:off x="8856893" y="2153467"/>
              <a:ext cx="1386628" cy="288000"/>
            </a:xfrm>
            <a:prstGeom prst="wedgeRoundRectCallout">
              <a:avLst>
                <a:gd name="adj1" fmla="val -5649"/>
                <a:gd name="adj2" fmla="val 94552"/>
                <a:gd name="adj3" fmla="val 16667"/>
              </a:avLst>
            </a:prstGeom>
            <a:solidFill>
              <a:schemeClr val="tx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926" tIns="49963" rIns="99926" bIns="49963" rtlCol="0" anchor="ctr" anchorCtr="0"/>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受容性の向上</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・事業化</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の機運醸成</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4" name="右矢印 243"/>
            <p:cNvSpPr/>
            <p:nvPr/>
          </p:nvSpPr>
          <p:spPr>
            <a:xfrm>
              <a:off x="6702340" y="4205723"/>
              <a:ext cx="7303807" cy="252000"/>
            </a:xfrm>
            <a:prstGeom prst="rightArrow">
              <a:avLst>
                <a:gd name="adj1" fmla="val 100000"/>
                <a:gd name="adj2" fmla="val 33243"/>
              </a:avLst>
            </a:prstGeom>
            <a:solidFill>
              <a:schemeClr val="accent3">
                <a:lumMod val="60000"/>
                <a:lumOff val="40000"/>
                <a:alpha val="60000"/>
              </a:schemeClr>
            </a:solidFill>
            <a:ln w="6350">
              <a:solidFill>
                <a:srgbClr val="00B05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3" name="右矢印 252"/>
            <p:cNvSpPr/>
            <p:nvPr/>
          </p:nvSpPr>
          <p:spPr>
            <a:xfrm>
              <a:off x="7153545" y="4169691"/>
              <a:ext cx="2346356" cy="340719"/>
            </a:xfrm>
            <a:prstGeom prst="rightArrow">
              <a:avLst>
                <a:gd name="adj1" fmla="val 100000"/>
                <a:gd name="adj2"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水素関連技術の研究開発の推進</a:t>
              </a:r>
            </a:p>
          </p:txBody>
        </p:sp>
        <p:sp>
          <p:nvSpPr>
            <p:cNvPr id="254" name="右矢印 253"/>
            <p:cNvSpPr/>
            <p:nvPr/>
          </p:nvSpPr>
          <p:spPr>
            <a:xfrm>
              <a:off x="10261649" y="3521619"/>
              <a:ext cx="2232000" cy="340719"/>
            </a:xfrm>
            <a:prstGeom prst="rightArrow">
              <a:avLst>
                <a:gd name="adj1" fmla="val 100000"/>
                <a:gd name="adj2"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ct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多様な製品・サービスへの水素利用の幅の拡大</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5" name="右矢印 254"/>
            <p:cNvSpPr/>
            <p:nvPr/>
          </p:nvSpPr>
          <p:spPr>
            <a:xfrm>
              <a:off x="12645461" y="3846409"/>
              <a:ext cx="1000316" cy="340719"/>
            </a:xfrm>
            <a:prstGeom prst="rightArrow">
              <a:avLst>
                <a:gd name="adj1" fmla="val 100000"/>
                <a:gd name="adj2"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87936" tIns="43968" rIns="87936" bIns="43968"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府内中小企業等の</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ビジネスチャンス拡大</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大かっこ 7"/>
            <p:cNvSpPr/>
            <p:nvPr/>
          </p:nvSpPr>
          <p:spPr>
            <a:xfrm>
              <a:off x="12665962" y="3862338"/>
              <a:ext cx="971435" cy="29957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65" name="角丸四角形 64"/>
          <p:cNvSpPr/>
          <p:nvPr/>
        </p:nvSpPr>
        <p:spPr>
          <a:xfrm>
            <a:off x="6489654" y="791998"/>
            <a:ext cx="8198171" cy="8929852"/>
          </a:xfrm>
          <a:prstGeom prst="roundRect">
            <a:avLst>
              <a:gd name="adj" fmla="val 2133"/>
            </a:avLst>
          </a:prstGeom>
          <a:noFill/>
        </p:spPr>
        <p:style>
          <a:lnRef idx="2">
            <a:schemeClr val="accent1">
              <a:shade val="50000"/>
            </a:schemeClr>
          </a:lnRef>
          <a:fillRef idx="1">
            <a:schemeClr val="accent1"/>
          </a:fillRef>
          <a:effectRef idx="0">
            <a:schemeClr val="accent1"/>
          </a:effectRef>
          <a:fontRef idx="minor">
            <a:schemeClr val="lt1"/>
          </a:fontRef>
        </p:style>
        <p:txBody>
          <a:bodyPr lIns="99926" tIns="49963" rIns="99926" bIns="49963" rtlCol="0" anchor="ctr" anchorCtr="0"/>
          <a:lstStyle/>
          <a:p>
            <a:pPr>
              <a:lnSpc>
                <a:spcPts val="1858"/>
              </a:lnSpc>
              <a:defRPr/>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58"/>
              </a:lnSpc>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58"/>
              </a:lnSpc>
              <a:defRPr/>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58"/>
              </a:lnSpc>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3" name="角丸四角形 242"/>
          <p:cNvSpPr/>
          <p:nvPr/>
        </p:nvSpPr>
        <p:spPr>
          <a:xfrm>
            <a:off x="6613330" y="547341"/>
            <a:ext cx="1980000" cy="360000"/>
          </a:xfrm>
          <a:prstGeom prst="roundRect">
            <a:avLst>
              <a:gd name="adj" fmla="val 50000"/>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lIns="65301" tIns="32651" rIns="65301" bIns="32651" anchor="ctr">
            <a:spAutoFit/>
          </a:bodyPr>
          <a:lstStyle/>
          <a:p>
            <a:pPr algn="ctr" defTabSz="1458202">
              <a:defRPr/>
            </a:pPr>
            <a:r>
              <a:rPr lang="ja-JP" altLang="en-US" sz="1500" b="1" dirty="0" smtClean="0">
                <a:latin typeface="Meiryo UI" pitchFamily="50" charset="-128"/>
                <a:ea typeface="Meiryo UI" pitchFamily="50" charset="-128"/>
                <a:cs typeface="Meiryo UI" pitchFamily="50" charset="-128"/>
              </a:rPr>
              <a:t>取組の基本方針</a:t>
            </a:r>
            <a:endParaRPr lang="en-US" altLang="ja-JP" sz="1500" b="1" dirty="0" smtClean="0">
              <a:latin typeface="Meiryo UI" pitchFamily="50" charset="-128"/>
              <a:ea typeface="Meiryo UI" pitchFamily="50" charset="-128"/>
              <a:cs typeface="Meiryo UI" pitchFamily="50" charset="-128"/>
            </a:endParaRPr>
          </a:p>
        </p:txBody>
      </p:sp>
      <p:pic>
        <p:nvPicPr>
          <p:cNvPr id="10" name="図 9"/>
          <p:cNvPicPr>
            <a:picLocks noChangeAspect="1"/>
          </p:cNvPicPr>
          <p:nvPr/>
        </p:nvPicPr>
        <p:blipFill rotWithShape="1">
          <a:blip r:embed="rId5" cstate="print">
            <a:extLst>
              <a:ext uri="{28A0092B-C50C-407E-A947-70E740481C1C}">
                <a14:useLocalDpi xmlns:a14="http://schemas.microsoft.com/office/drawing/2010/main" val="0"/>
              </a:ext>
            </a:extLst>
          </a:blip>
          <a:srcRect r="70774"/>
          <a:stretch/>
        </p:blipFill>
        <p:spPr>
          <a:xfrm>
            <a:off x="6852834" y="6687975"/>
            <a:ext cx="1724364" cy="2760932"/>
          </a:xfrm>
          <a:prstGeom prst="rect">
            <a:avLst/>
          </a:prstGeom>
        </p:spPr>
      </p:pic>
      <p:pic>
        <p:nvPicPr>
          <p:cNvPr id="11" name="図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789993" y="6850745"/>
            <a:ext cx="1907810" cy="1192380"/>
          </a:xfrm>
          <a:prstGeom prst="rect">
            <a:avLst/>
          </a:prstGeom>
        </p:spPr>
      </p:pic>
      <p:pic>
        <p:nvPicPr>
          <p:cNvPr id="12" name="図 11"/>
          <p:cNvPicPr>
            <a:picLocks noChangeAspect="1"/>
          </p:cNvPicPr>
          <p:nvPr/>
        </p:nvPicPr>
        <p:blipFill rotWithShape="1">
          <a:blip r:embed="rId7" cstate="print">
            <a:extLst>
              <a:ext uri="{28A0092B-C50C-407E-A947-70E740481C1C}">
                <a14:useLocalDpi xmlns:a14="http://schemas.microsoft.com/office/drawing/2010/main" val="0"/>
              </a:ext>
            </a:extLst>
          </a:blip>
          <a:srcRect l="1198" t="755" r="-1" b="92"/>
          <a:stretch/>
        </p:blipFill>
        <p:spPr>
          <a:xfrm>
            <a:off x="8814021" y="8087802"/>
            <a:ext cx="1883782" cy="1253695"/>
          </a:xfrm>
          <a:prstGeom prst="rect">
            <a:avLst/>
          </a:prstGeom>
        </p:spPr>
      </p:pic>
      <p:pic>
        <p:nvPicPr>
          <p:cNvPr id="14" name="図 1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0728610" y="6850745"/>
            <a:ext cx="1950844" cy="1198957"/>
          </a:xfrm>
          <a:prstGeom prst="rect">
            <a:avLst/>
          </a:prstGeom>
        </p:spPr>
      </p:pic>
      <p:sp>
        <p:nvSpPr>
          <p:cNvPr id="72" name="角丸四角形 71"/>
          <p:cNvSpPr/>
          <p:nvPr/>
        </p:nvSpPr>
        <p:spPr>
          <a:xfrm>
            <a:off x="9333573" y="6661125"/>
            <a:ext cx="2232000" cy="108000"/>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lIns="58990" tIns="29496" rIns="58990" bIns="29496" anchor="ctr"/>
          <a:lstStyle/>
          <a:p>
            <a:r>
              <a:rPr lang="ja-JP" altLang="en-US" sz="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万博での水素の利活用策</a:t>
            </a:r>
            <a:r>
              <a:rPr lang="en-US" altLang="ja-JP" sz="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プロジェクトの提案概要（全体イメージ）</a:t>
            </a:r>
          </a:p>
        </p:txBody>
      </p:sp>
      <p:sp>
        <p:nvSpPr>
          <p:cNvPr id="73" name="正方形/長方形 72"/>
          <p:cNvSpPr/>
          <p:nvPr/>
        </p:nvSpPr>
        <p:spPr>
          <a:xfrm>
            <a:off x="9552776" y="9373614"/>
            <a:ext cx="3271039" cy="123616"/>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nSpc>
                <a:spcPts val="1200"/>
              </a:lnSpc>
              <a:defRPr/>
            </a:pPr>
            <a:r>
              <a:rPr lang="ja-JP" altLang="en-US" sz="700" dirty="0" smtClean="0">
                <a:solidFill>
                  <a:schemeClr val="tx1"/>
                </a:solidFill>
                <a:latin typeface="Meiryo UI" pitchFamily="50" charset="-128"/>
                <a:ea typeface="Meiryo UI" pitchFamily="50" charset="-128"/>
                <a:cs typeface="Meiryo UI" pitchFamily="50" charset="-128"/>
              </a:rPr>
              <a:t>「</a:t>
            </a:r>
            <a:r>
              <a:rPr lang="en-US" altLang="ja-JP" sz="700" dirty="0" smtClean="0">
                <a:solidFill>
                  <a:schemeClr val="tx1"/>
                </a:solidFill>
                <a:latin typeface="Meiryo UI" pitchFamily="50" charset="-128"/>
                <a:ea typeface="Meiryo UI" pitchFamily="50" charset="-128"/>
                <a:cs typeface="Meiryo UI" pitchFamily="50" charset="-128"/>
              </a:rPr>
              <a:t>2025</a:t>
            </a:r>
            <a:r>
              <a:rPr lang="ja-JP" altLang="en-US" sz="700" dirty="0">
                <a:solidFill>
                  <a:schemeClr val="tx1"/>
                </a:solidFill>
                <a:latin typeface="Meiryo UI" pitchFamily="50" charset="-128"/>
                <a:ea typeface="Meiryo UI" pitchFamily="50" charset="-128"/>
                <a:cs typeface="Meiryo UI" pitchFamily="50" charset="-128"/>
              </a:rPr>
              <a:t>年 大阪・関西万博における水素利活用策／プロジェクト提案書</a:t>
            </a:r>
            <a:r>
              <a:rPr lang="ja-JP" altLang="en-US" sz="700" dirty="0" smtClean="0">
                <a:solidFill>
                  <a:schemeClr val="tx1"/>
                </a:solidFill>
                <a:latin typeface="Meiryo UI" pitchFamily="50" charset="-128"/>
                <a:ea typeface="Meiryo UI" pitchFamily="50" charset="-128"/>
                <a:cs typeface="Meiryo UI" pitchFamily="50" charset="-128"/>
              </a:rPr>
              <a:t>」（</a:t>
            </a:r>
            <a:r>
              <a:rPr lang="en-US" altLang="ja-JP" sz="700" dirty="0" smtClean="0">
                <a:solidFill>
                  <a:schemeClr val="tx1"/>
                </a:solidFill>
                <a:latin typeface="Meiryo UI" pitchFamily="50" charset="-128"/>
                <a:ea typeface="Meiryo UI" pitchFamily="50" charset="-128"/>
                <a:cs typeface="Meiryo UI" pitchFamily="50" charset="-128"/>
              </a:rPr>
              <a:t>※</a:t>
            </a:r>
            <a:r>
              <a:rPr lang="ja-JP" altLang="en-US" sz="700" dirty="0" smtClean="0">
                <a:solidFill>
                  <a:schemeClr val="tx1"/>
                </a:solidFill>
                <a:latin typeface="Meiryo UI" pitchFamily="50" charset="-128"/>
                <a:ea typeface="Meiryo UI" pitchFamily="50" charset="-128"/>
                <a:cs typeface="Meiryo UI" pitchFamily="50" charset="-128"/>
              </a:rPr>
              <a:t>）より抜粋</a:t>
            </a:r>
            <a:endParaRPr lang="en-US" altLang="ja-JP" sz="700" dirty="0">
              <a:solidFill>
                <a:schemeClr val="tx1"/>
              </a:solidFill>
              <a:latin typeface="Meiryo UI" pitchFamily="50" charset="-128"/>
              <a:ea typeface="Meiryo UI" pitchFamily="50" charset="-128"/>
              <a:cs typeface="Meiryo UI" pitchFamily="50" charset="-128"/>
            </a:endParaRPr>
          </a:p>
        </p:txBody>
      </p:sp>
      <p:sp>
        <p:nvSpPr>
          <p:cNvPr id="74" name="正方形/長方形 73"/>
          <p:cNvSpPr/>
          <p:nvPr/>
        </p:nvSpPr>
        <p:spPr>
          <a:xfrm>
            <a:off x="12853889" y="9253429"/>
            <a:ext cx="1800000" cy="261529"/>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nchorCtr="0"/>
          <a:lstStyle/>
          <a:p>
            <a:pPr>
              <a:lnSpc>
                <a:spcPts val="900"/>
              </a:lnSpc>
              <a:defRPr/>
            </a:pPr>
            <a:r>
              <a:rPr lang="en-US" altLang="ja-JP" sz="600" dirty="0" smtClean="0">
                <a:solidFill>
                  <a:schemeClr val="tx1"/>
                </a:solidFill>
                <a:latin typeface="Meiryo UI" pitchFamily="50" charset="-128"/>
                <a:ea typeface="Meiryo UI" pitchFamily="50" charset="-128"/>
                <a:cs typeface="Meiryo UI" pitchFamily="50" charset="-128"/>
              </a:rPr>
              <a:t>※</a:t>
            </a:r>
            <a:r>
              <a:rPr lang="ja-JP" altLang="en-US" sz="600" dirty="0" smtClean="0">
                <a:solidFill>
                  <a:schemeClr val="tx1"/>
                </a:solidFill>
                <a:latin typeface="Meiryo UI" pitchFamily="50" charset="-128"/>
                <a:ea typeface="Meiryo UI" pitchFamily="50" charset="-128"/>
                <a:cs typeface="Meiryo UI" pitchFamily="50" charset="-128"/>
              </a:rPr>
              <a:t> </a:t>
            </a:r>
            <a:r>
              <a:rPr lang="en-US" altLang="ja-JP" sz="600" dirty="0" smtClean="0">
                <a:solidFill>
                  <a:schemeClr val="tx1"/>
                </a:solidFill>
                <a:latin typeface="Meiryo UI" pitchFamily="50" charset="-128"/>
                <a:ea typeface="Meiryo UI" pitchFamily="50" charset="-128"/>
                <a:cs typeface="Meiryo UI" pitchFamily="50" charset="-128"/>
              </a:rPr>
              <a:t>2020</a:t>
            </a:r>
            <a:r>
              <a:rPr lang="ja-JP" altLang="en-US" sz="600" dirty="0" smtClean="0">
                <a:solidFill>
                  <a:schemeClr val="tx1"/>
                </a:solidFill>
                <a:latin typeface="Meiryo UI" pitchFamily="50" charset="-128"/>
                <a:ea typeface="Meiryo UI" pitchFamily="50" charset="-128"/>
                <a:cs typeface="Meiryo UI" pitchFamily="50" charset="-128"/>
              </a:rPr>
              <a:t>年８月に、「</a:t>
            </a:r>
            <a:r>
              <a:rPr lang="en-US" altLang="ja-JP" sz="600" dirty="0" smtClean="0">
                <a:solidFill>
                  <a:schemeClr val="tx1"/>
                </a:solidFill>
                <a:latin typeface="Meiryo UI" pitchFamily="50" charset="-128"/>
                <a:ea typeface="Meiryo UI" pitchFamily="50" charset="-128"/>
                <a:cs typeface="Meiryo UI" pitchFamily="50" charset="-128"/>
              </a:rPr>
              <a:t>H2Osaka</a:t>
            </a:r>
            <a:r>
              <a:rPr lang="ja-JP" altLang="en-US" sz="600" dirty="0" smtClean="0">
                <a:solidFill>
                  <a:schemeClr val="tx1"/>
                </a:solidFill>
                <a:latin typeface="Meiryo UI" pitchFamily="50" charset="-128"/>
                <a:ea typeface="Meiryo UI" pitchFamily="50" charset="-128"/>
                <a:cs typeface="Meiryo UI" pitchFamily="50" charset="-128"/>
              </a:rPr>
              <a:t>ビジョン推進会議」が</a:t>
            </a:r>
            <a:endParaRPr lang="en-US" altLang="ja-JP" sz="600" dirty="0" smtClean="0">
              <a:solidFill>
                <a:schemeClr val="tx1"/>
              </a:solidFill>
              <a:latin typeface="Meiryo UI" pitchFamily="50" charset="-128"/>
              <a:ea typeface="Meiryo UI" pitchFamily="50" charset="-128"/>
              <a:cs typeface="Meiryo UI" pitchFamily="50" charset="-128"/>
            </a:endParaRPr>
          </a:p>
          <a:p>
            <a:pPr>
              <a:lnSpc>
                <a:spcPts val="900"/>
              </a:lnSpc>
              <a:defRPr/>
            </a:pPr>
            <a:r>
              <a:rPr lang="ja-JP" altLang="en-US" sz="600" dirty="0" smtClean="0">
                <a:solidFill>
                  <a:schemeClr val="tx1"/>
                </a:solidFill>
                <a:latin typeface="Meiryo UI" pitchFamily="50" charset="-128"/>
                <a:ea typeface="Meiryo UI" pitchFamily="50" charset="-128"/>
                <a:cs typeface="Meiryo UI" pitchFamily="50" charset="-128"/>
              </a:rPr>
              <a:t>　　公益</a:t>
            </a:r>
            <a:r>
              <a:rPr lang="ja-JP" altLang="en-US" sz="600" dirty="0">
                <a:solidFill>
                  <a:schemeClr val="tx1"/>
                </a:solidFill>
                <a:latin typeface="Meiryo UI" pitchFamily="50" charset="-128"/>
                <a:ea typeface="Meiryo UI" pitchFamily="50" charset="-128"/>
                <a:cs typeface="Meiryo UI" pitchFamily="50" charset="-128"/>
              </a:rPr>
              <a:t>社団法人</a:t>
            </a:r>
            <a:r>
              <a:rPr lang="en-US" altLang="ja-JP" sz="600" dirty="0">
                <a:solidFill>
                  <a:schemeClr val="tx1"/>
                </a:solidFill>
                <a:latin typeface="Meiryo UI" pitchFamily="50" charset="-128"/>
                <a:ea typeface="Meiryo UI" pitchFamily="50" charset="-128"/>
                <a:cs typeface="Meiryo UI" pitchFamily="50" charset="-128"/>
              </a:rPr>
              <a:t>2025</a:t>
            </a:r>
            <a:r>
              <a:rPr lang="ja-JP" altLang="en-US" sz="600" dirty="0">
                <a:solidFill>
                  <a:schemeClr val="tx1"/>
                </a:solidFill>
                <a:latin typeface="Meiryo UI" pitchFamily="50" charset="-128"/>
                <a:ea typeface="Meiryo UI" pitchFamily="50" charset="-128"/>
                <a:cs typeface="Meiryo UI" pitchFamily="50" charset="-128"/>
              </a:rPr>
              <a:t>年日本国際博覧会協会</a:t>
            </a:r>
            <a:r>
              <a:rPr lang="ja-JP" altLang="en-US" sz="600" dirty="0" smtClean="0">
                <a:solidFill>
                  <a:schemeClr val="tx1"/>
                </a:solidFill>
                <a:latin typeface="Meiryo UI" pitchFamily="50" charset="-128"/>
                <a:ea typeface="Meiryo UI" pitchFamily="50" charset="-128"/>
                <a:cs typeface="Meiryo UI" pitchFamily="50" charset="-128"/>
              </a:rPr>
              <a:t>に提案</a:t>
            </a:r>
            <a:endParaRPr lang="en-US" altLang="ja-JP" sz="600" dirty="0">
              <a:solidFill>
                <a:schemeClr val="tx1"/>
              </a:solidFill>
              <a:latin typeface="Meiryo UI" pitchFamily="50" charset="-128"/>
              <a:ea typeface="Meiryo UI" pitchFamily="50" charset="-128"/>
              <a:cs typeface="Meiryo UI" pitchFamily="50" charset="-128"/>
            </a:endParaRPr>
          </a:p>
        </p:txBody>
      </p:sp>
      <p:sp>
        <p:nvSpPr>
          <p:cNvPr id="75" name="角丸四角形 74"/>
          <p:cNvSpPr/>
          <p:nvPr/>
        </p:nvSpPr>
        <p:spPr bwMode="auto">
          <a:xfrm>
            <a:off x="3608942" y="2484661"/>
            <a:ext cx="2741926" cy="273419"/>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eaLnBrk="0" hangingPunct="0"/>
            <a:r>
              <a:rPr lang="en-US" altLang="ja-JP" sz="1000" dirty="0" smtClean="0">
                <a:latin typeface="Meiryo UI" panose="020B0604030504040204" pitchFamily="50" charset="-128"/>
                <a:ea typeface="Meiryo UI" panose="020B0604030504040204" pitchFamily="50" charset="-128"/>
              </a:rPr>
              <a:t>※ 2016</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8</a:t>
            </a:r>
            <a:r>
              <a:rPr lang="ja-JP" altLang="en-US" sz="1000" dirty="0" smtClean="0">
                <a:latin typeface="Meiryo UI" panose="020B0604030504040204" pitchFamily="50" charset="-128"/>
                <a:ea typeface="Meiryo UI" panose="020B0604030504040204" pitchFamily="50" charset="-128"/>
              </a:rPr>
              <a:t>月に設置した、産学官のプラットフォーム</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6903895" y="1116509"/>
            <a:ext cx="1980000" cy="648000"/>
          </a:xfrm>
          <a:prstGeom prst="roundRect">
            <a:avLst>
              <a:gd name="adj" fmla="val 0"/>
            </a:avLst>
          </a:prstGeom>
          <a:solidFill>
            <a:schemeClr val="accent5">
              <a:lumMod val="40000"/>
              <a:lumOff val="60000"/>
            </a:schemeClr>
          </a:solidFill>
          <a:ln w="19050">
            <a:solidFill>
              <a:schemeClr val="accent1"/>
            </a:solidFill>
          </a:ln>
        </p:spPr>
        <p:style>
          <a:lnRef idx="2">
            <a:schemeClr val="dk1"/>
          </a:lnRef>
          <a:fillRef idx="1">
            <a:schemeClr val="lt1"/>
          </a:fillRef>
          <a:effectRef idx="0">
            <a:schemeClr val="dk1"/>
          </a:effectRef>
          <a:fontRef idx="minor">
            <a:schemeClr val="dk1"/>
          </a:fontRef>
        </p:style>
        <p:txBody>
          <a:bodyPr wrap="square" lIns="36000" tIns="0" rIns="36000" bIns="0" rtlCol="0" anchor="ctr" anchorCtr="0">
            <a:noAutofit/>
          </a:bodyP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水素社会実現に</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アイディア創出</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12421641" y="1116509"/>
            <a:ext cx="1980000" cy="648000"/>
          </a:xfrm>
          <a:prstGeom prst="roundRect">
            <a:avLst>
              <a:gd name="adj" fmla="val 0"/>
            </a:avLst>
          </a:prstGeom>
          <a:solidFill>
            <a:schemeClr val="accent5">
              <a:lumMod val="40000"/>
              <a:lumOff val="60000"/>
            </a:schemeClr>
          </a:solidFill>
          <a:ln w="19050">
            <a:solidFill>
              <a:schemeClr val="accent1"/>
            </a:solidFill>
          </a:ln>
        </p:spPr>
        <p:style>
          <a:lnRef idx="2">
            <a:schemeClr val="dk1"/>
          </a:lnRef>
          <a:fillRef idx="1">
            <a:schemeClr val="lt1"/>
          </a:fillRef>
          <a:effectRef idx="0">
            <a:schemeClr val="dk1"/>
          </a:effectRef>
          <a:fontRef idx="minor">
            <a:schemeClr val="dk1"/>
          </a:fontRef>
        </p:style>
        <p:txBody>
          <a:bodyPr wrap="square" lIns="36000" tIns="0" rIns="36000" bIns="0" rtlCol="0" anchor="ctr" anchorCtr="0">
            <a:noAutofit/>
          </a:bodyPr>
          <a:lstStyle/>
          <a:p>
            <a:pPr algn="ctr">
              <a:defRPr/>
            </a:pPr>
            <a:r>
              <a:rPr lang="ja-JP" altLang="en-US" sz="1200" b="1" dirty="0">
                <a:solidFill>
                  <a:schemeClr val="tx1"/>
                </a:solidFill>
                <a:latin typeface="Meiryo UI" pitchFamily="50" charset="-128"/>
                <a:ea typeface="Meiryo UI" pitchFamily="50" charset="-128"/>
                <a:cs typeface="Meiryo UI" pitchFamily="50" charset="-128"/>
              </a:rPr>
              <a:t>普及</a:t>
            </a:r>
            <a:r>
              <a:rPr lang="ja-JP" altLang="en-US" sz="1200" b="1" dirty="0" smtClean="0">
                <a:solidFill>
                  <a:schemeClr val="tx1"/>
                </a:solidFill>
                <a:latin typeface="Meiryo UI" pitchFamily="50" charset="-128"/>
                <a:ea typeface="Meiryo UI" pitchFamily="50" charset="-128"/>
                <a:cs typeface="Meiryo UI" pitchFamily="50" charset="-128"/>
              </a:rPr>
              <a:t>啓発と</a:t>
            </a:r>
            <a:endParaRPr lang="en-US" altLang="ja-JP" sz="1200" b="1" dirty="0" smtClean="0">
              <a:solidFill>
                <a:schemeClr val="tx1"/>
              </a:solidFill>
              <a:latin typeface="Meiryo UI" pitchFamily="50" charset="-128"/>
              <a:ea typeface="Meiryo UI" pitchFamily="50" charset="-128"/>
              <a:cs typeface="Meiryo UI" pitchFamily="50" charset="-128"/>
            </a:endParaRPr>
          </a:p>
          <a:p>
            <a:pPr algn="ctr">
              <a:defRPr/>
            </a:pPr>
            <a:r>
              <a:rPr lang="ja-JP" altLang="en-US" sz="1200" b="1" dirty="0" smtClean="0">
                <a:solidFill>
                  <a:schemeClr val="tx1"/>
                </a:solidFill>
                <a:latin typeface="Meiryo UI" pitchFamily="50" charset="-128"/>
                <a:ea typeface="Meiryo UI" pitchFamily="50" charset="-128"/>
                <a:cs typeface="Meiryo UI" pitchFamily="50" charset="-128"/>
              </a:rPr>
              <a:t>規制緩和の提案</a:t>
            </a:r>
            <a:r>
              <a:rPr lang="ja-JP" altLang="en-US" sz="1200" b="1" dirty="0">
                <a:solidFill>
                  <a:schemeClr val="tx1"/>
                </a:solidFill>
                <a:latin typeface="Meiryo UI" pitchFamily="50" charset="-128"/>
                <a:ea typeface="Meiryo UI" pitchFamily="50" charset="-128"/>
                <a:cs typeface="Meiryo UI" pitchFamily="50" charset="-128"/>
              </a:rPr>
              <a:t>・要望</a:t>
            </a:r>
          </a:p>
        </p:txBody>
      </p:sp>
      <p:sp>
        <p:nvSpPr>
          <p:cNvPr id="16" name="下矢印 15"/>
          <p:cNvSpPr/>
          <p:nvPr/>
        </p:nvSpPr>
        <p:spPr>
          <a:xfrm>
            <a:off x="9058312" y="1116509"/>
            <a:ext cx="3204000" cy="648000"/>
          </a:xfrm>
          <a:prstGeom prst="downArrow">
            <a:avLst>
              <a:gd name="adj1" fmla="val 100000"/>
              <a:gd name="adj2" fmla="val 0"/>
            </a:avLst>
          </a:prstGeom>
          <a:solidFill>
            <a:schemeClr val="accent5">
              <a:lumMod val="40000"/>
              <a:lumOff val="60000"/>
            </a:schemeClr>
          </a:solidFill>
          <a:ln w="19050">
            <a:solidFill>
              <a:schemeClr val="accent1"/>
            </a:solidFill>
          </a:ln>
        </p:spPr>
        <p:style>
          <a:lnRef idx="2">
            <a:schemeClr val="dk1"/>
          </a:lnRef>
          <a:fillRef idx="1">
            <a:schemeClr val="lt1"/>
          </a:fillRef>
          <a:effectRef idx="0">
            <a:schemeClr val="dk1"/>
          </a:effectRef>
          <a:fontRef idx="minor">
            <a:schemeClr val="dk1"/>
          </a:fontRef>
        </p:style>
        <p:txBody>
          <a:bodyPr wrap="square" lIns="106616" tIns="0" rIns="252000" bIns="0" rtlCol="0" anchor="ctr" anchorCtr="0">
            <a:noAutofit/>
          </a:bodyPr>
          <a:lstStyle/>
          <a:p>
            <a:pPr algn="ctr">
              <a:defRPr/>
            </a:pPr>
            <a:endParaRPr lang="en-US" altLang="ja-JP" sz="500" b="1" dirty="0" smtClean="0">
              <a:solidFill>
                <a:schemeClr val="tx1"/>
              </a:solidFill>
              <a:latin typeface="Meiryo UI" pitchFamily="50" charset="-128"/>
              <a:ea typeface="Meiryo UI" pitchFamily="50" charset="-128"/>
              <a:cs typeface="Meiryo UI" pitchFamily="50" charset="-128"/>
            </a:endParaRPr>
          </a:p>
          <a:p>
            <a:pPr algn="ctr">
              <a:defRPr/>
            </a:pPr>
            <a:r>
              <a:rPr lang="ja-JP" altLang="en-US" sz="1200" b="1" dirty="0" smtClean="0">
                <a:solidFill>
                  <a:schemeClr val="tx1"/>
                </a:solidFill>
                <a:latin typeface="Meiryo UI" pitchFamily="50" charset="-128"/>
                <a:ea typeface="Meiryo UI" pitchFamily="50" charset="-128"/>
                <a:cs typeface="Meiryo UI" pitchFamily="50" charset="-128"/>
              </a:rPr>
              <a:t>新た</a:t>
            </a:r>
            <a:r>
              <a:rPr lang="ja-JP" altLang="en-US" sz="1200" b="1" dirty="0">
                <a:solidFill>
                  <a:schemeClr val="tx1"/>
                </a:solidFill>
                <a:latin typeface="Meiryo UI" pitchFamily="50" charset="-128"/>
                <a:ea typeface="Meiryo UI" pitchFamily="50" charset="-128"/>
                <a:cs typeface="Meiryo UI" pitchFamily="50" charset="-128"/>
              </a:rPr>
              <a:t>なプロジェクトの創出と</a:t>
            </a:r>
            <a:endParaRPr lang="en-US" altLang="ja-JP" sz="1200" b="1" dirty="0">
              <a:solidFill>
                <a:schemeClr val="tx1"/>
              </a:solidFill>
              <a:latin typeface="Meiryo UI" pitchFamily="50" charset="-128"/>
              <a:ea typeface="Meiryo UI" pitchFamily="50" charset="-128"/>
              <a:cs typeface="Meiryo UI" pitchFamily="50" charset="-128"/>
            </a:endParaRPr>
          </a:p>
          <a:p>
            <a:pPr algn="ctr">
              <a:defRPr/>
            </a:pPr>
            <a:r>
              <a:rPr lang="ja-JP" altLang="en-US" sz="1200" b="1" dirty="0">
                <a:solidFill>
                  <a:schemeClr val="tx1"/>
                </a:solidFill>
                <a:latin typeface="Meiryo UI" pitchFamily="50" charset="-128"/>
                <a:ea typeface="Meiryo UI" pitchFamily="50" charset="-128"/>
                <a:cs typeface="Meiryo UI" pitchFamily="50" charset="-128"/>
              </a:rPr>
              <a:t>事業化に向けた取組の推進</a:t>
            </a:r>
            <a:endParaRPr lang="en-US" altLang="ja-JP" sz="1200" b="1" dirty="0">
              <a:solidFill>
                <a:schemeClr val="tx1"/>
              </a:solidFill>
              <a:latin typeface="Meiryo UI" pitchFamily="50" charset="-128"/>
              <a:ea typeface="Meiryo UI" pitchFamily="50" charset="-128"/>
              <a:cs typeface="Meiryo UI" pitchFamily="50" charset="-128"/>
            </a:endParaRPr>
          </a:p>
        </p:txBody>
      </p:sp>
      <p:sp>
        <p:nvSpPr>
          <p:cNvPr id="76" name="角丸四角形 75"/>
          <p:cNvSpPr/>
          <p:nvPr/>
        </p:nvSpPr>
        <p:spPr>
          <a:xfrm>
            <a:off x="6609649" y="2157841"/>
            <a:ext cx="3636000" cy="360000"/>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749" tIns="29875" rIns="59749" bIns="29875" anchor="ctr"/>
          <a:lstStyle/>
          <a:p>
            <a:pPr algn="ctr" defTabSz="1458202">
              <a:defRPr/>
            </a:pPr>
            <a:r>
              <a:rPr lang="ja-JP" altLang="en-US" sz="1100" b="1" dirty="0">
                <a:latin typeface="Meiryo UI" pitchFamily="50" charset="-128"/>
                <a:ea typeface="Meiryo UI" pitchFamily="50" charset="-128"/>
                <a:cs typeface="Meiryo UI" pitchFamily="50" charset="-128"/>
              </a:rPr>
              <a:t>取組の</a:t>
            </a:r>
            <a:r>
              <a:rPr lang="ja-JP" altLang="en-US" sz="1100" b="1" dirty="0" smtClean="0">
                <a:latin typeface="Meiryo UI" pitchFamily="50" charset="-128"/>
                <a:ea typeface="Meiryo UI" pitchFamily="50" charset="-128"/>
                <a:cs typeface="Meiryo UI" pitchFamily="50" charset="-128"/>
              </a:rPr>
              <a:t>方向性</a:t>
            </a:r>
            <a:r>
              <a:rPr lang="ja-JP" altLang="en-US" sz="1100" b="1" dirty="0">
                <a:latin typeface="Meiryo UI" pitchFamily="50" charset="-128"/>
                <a:ea typeface="Meiryo UI" pitchFamily="50" charset="-128"/>
                <a:cs typeface="Meiryo UI" pitchFamily="50" charset="-128"/>
              </a:rPr>
              <a:t>　</a:t>
            </a:r>
            <a:r>
              <a:rPr lang="ja-JP" altLang="en-US" sz="1100" b="1" dirty="0" err="1" smtClean="0">
                <a:latin typeface="Meiryo UI" pitchFamily="50" charset="-128"/>
                <a:ea typeface="Meiryo UI" pitchFamily="50" charset="-128"/>
                <a:cs typeface="Meiryo UI" pitchFamily="50" charset="-128"/>
              </a:rPr>
              <a:t>ー</a:t>
            </a:r>
            <a:r>
              <a:rPr lang="ja-JP" altLang="en-US" sz="1100" b="1" dirty="0" smtClean="0">
                <a:latin typeface="Meiryo UI" pitchFamily="50" charset="-128"/>
                <a:ea typeface="Meiryo UI" pitchFamily="50" charset="-128"/>
                <a:cs typeface="Meiryo UI" pitchFamily="50" charset="-128"/>
              </a:rPr>
              <a:t> 利用</a:t>
            </a:r>
            <a:r>
              <a:rPr lang="ja-JP" altLang="en-US" sz="1100" b="1" dirty="0">
                <a:latin typeface="Meiryo UI" pitchFamily="50" charset="-128"/>
                <a:ea typeface="Meiryo UI" pitchFamily="50" charset="-128"/>
                <a:cs typeface="Meiryo UI" pitchFamily="50" charset="-128"/>
              </a:rPr>
              <a:t>分野を中心とした取組を</a:t>
            </a:r>
            <a:r>
              <a:rPr lang="ja-JP" altLang="en-US" sz="1100" b="1" dirty="0" smtClean="0">
                <a:latin typeface="Meiryo UI" pitchFamily="50" charset="-128"/>
                <a:ea typeface="Meiryo UI" pitchFamily="50" charset="-128"/>
                <a:cs typeface="Meiryo UI" pitchFamily="50" charset="-128"/>
              </a:rPr>
              <a:t>推進 </a:t>
            </a:r>
            <a:r>
              <a:rPr lang="ja-JP" altLang="en-US" sz="1100" b="1" dirty="0" err="1" smtClean="0">
                <a:latin typeface="Meiryo UI" pitchFamily="50" charset="-128"/>
                <a:ea typeface="Meiryo UI" pitchFamily="50" charset="-128"/>
                <a:cs typeface="Meiryo UI" pitchFamily="50" charset="-128"/>
              </a:rPr>
              <a:t>ー</a:t>
            </a:r>
            <a:endParaRPr lang="en-US" altLang="ja-JP" sz="1100" b="1" dirty="0">
              <a:latin typeface="Meiryo UI" pitchFamily="50" charset="-128"/>
              <a:ea typeface="Meiryo UI" pitchFamily="50" charset="-128"/>
              <a:cs typeface="Meiryo UI" pitchFamily="50" charset="-128"/>
            </a:endParaRPr>
          </a:p>
        </p:txBody>
      </p:sp>
      <p:sp>
        <p:nvSpPr>
          <p:cNvPr id="17" name="大かっこ 16"/>
          <p:cNvSpPr/>
          <p:nvPr/>
        </p:nvSpPr>
        <p:spPr>
          <a:xfrm>
            <a:off x="732620" y="8707152"/>
            <a:ext cx="1997534" cy="24860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77" name="図 7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973470" y="6661125"/>
            <a:ext cx="432000" cy="432000"/>
          </a:xfrm>
          <a:prstGeom prst="rect">
            <a:avLst/>
          </a:prstGeom>
        </p:spPr>
      </p:pic>
      <p:pic>
        <p:nvPicPr>
          <p:cNvPr id="78" name="図 77"/>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422143" y="6661125"/>
            <a:ext cx="432000" cy="432000"/>
          </a:xfrm>
          <a:prstGeom prst="rect">
            <a:avLst/>
          </a:prstGeom>
        </p:spPr>
      </p:pic>
      <p:pic>
        <p:nvPicPr>
          <p:cNvPr id="80" name="図 79"/>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868961" y="6661125"/>
            <a:ext cx="432000" cy="432000"/>
          </a:xfrm>
          <a:prstGeom prst="rect">
            <a:avLst/>
          </a:prstGeom>
        </p:spPr>
      </p:pic>
      <p:sp>
        <p:nvSpPr>
          <p:cNvPr id="81" name="角丸四角形 80"/>
          <p:cNvSpPr/>
          <p:nvPr/>
        </p:nvSpPr>
        <p:spPr bwMode="auto">
          <a:xfrm>
            <a:off x="217290" y="6680972"/>
            <a:ext cx="1438062" cy="273419"/>
          </a:xfrm>
          <a:prstGeom prst="roundRect">
            <a:avLst>
              <a:gd name="adj" fmla="val 0"/>
            </a:avLst>
          </a:prstGeom>
          <a:noFill/>
          <a:ln>
            <a:noFill/>
          </a:ln>
          <a:effectLst/>
        </p:spPr>
        <p:txBody>
          <a:bodyPr vert="horz" wrap="square" lIns="0" tIns="0" rIns="0" bIns="0" numCol="1" rtlCol="0" anchor="ctr" anchorCtr="0" compatLnSpc="1">
            <a:prstTxWarp prst="textNoShape">
              <a:avLst/>
            </a:prstTxWarp>
            <a:noAutofit/>
          </a:bodyPr>
          <a:lstStyle/>
          <a:p>
            <a:pPr algn="ctr" defTabSz="1458202">
              <a:defRPr/>
            </a:pPr>
            <a:r>
              <a:rPr lang="ja-JP" altLang="en-US" sz="1100" b="1" dirty="0" smtClean="0">
                <a:latin typeface="Meiryo UI" pitchFamily="50" charset="-128"/>
                <a:ea typeface="Meiryo UI" pitchFamily="50" charset="-128"/>
                <a:cs typeface="Meiryo UI" pitchFamily="50" charset="-128"/>
              </a:rPr>
              <a:t>＜水素の有望性＞</a:t>
            </a:r>
            <a:endParaRPr lang="ja-JP" altLang="en-US" sz="1100" b="1" dirty="0">
              <a:latin typeface="Meiryo UI" pitchFamily="50" charset="-128"/>
              <a:ea typeface="Meiryo UI" pitchFamily="50" charset="-128"/>
              <a:cs typeface="Meiryo UI" pitchFamily="50" charset="-128"/>
            </a:endParaRPr>
          </a:p>
        </p:txBody>
      </p:sp>
      <p:pic>
        <p:nvPicPr>
          <p:cNvPr id="83" name="図 82"/>
          <p:cNvPicPr>
            <a:picLocks noChangeAspect="1"/>
          </p:cNvPicPr>
          <p:nvPr/>
        </p:nvPicPr>
        <p:blipFill>
          <a:blip r:embed="rId12"/>
          <a:stretch>
            <a:fillRect/>
          </a:stretch>
        </p:blipFill>
        <p:spPr>
          <a:xfrm>
            <a:off x="10727877" y="8067944"/>
            <a:ext cx="1929096" cy="1277303"/>
          </a:xfrm>
          <a:prstGeom prst="rect">
            <a:avLst/>
          </a:prstGeom>
        </p:spPr>
      </p:pic>
    </p:spTree>
    <p:extLst>
      <p:ext uri="{BB962C8B-B14F-4D97-AF65-F5344CB8AC3E}">
        <p14:creationId xmlns:p14="http://schemas.microsoft.com/office/powerpoint/2010/main" val="1146410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wrap="square" lIns="106616" tIns="0" rIns="252000" bIns="0" rtlCol="0" anchor="ctr" anchorCtr="0">
        <a:noAutofit/>
      </a:bodyPr>
      <a:lstStyle>
        <a:defPPr marL="282121" indent="-282121">
          <a:buFont typeface="Wingdings" panose="05000000000000000000" pitchFamily="2" charset="2"/>
          <a:buChar char="Ø"/>
          <a:defRPr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3433</TotalTime>
  <Words>724</Words>
  <Application>Microsoft Office PowerPoint</Application>
  <PresentationFormat>ユーザー設定</PresentationFormat>
  <Paragraphs>92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Ｐゴシック</vt:lpstr>
      <vt:lpstr>メイリオ</vt:lpstr>
      <vt:lpstr>Arial</vt:lpstr>
      <vt:lpstr>Calibri</vt:lpstr>
      <vt:lpstr>Wingdings</vt:lpstr>
      <vt:lpstr>Office ​​テーマ</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森木　佳宣</dc:creator>
  <cp:lastModifiedBy>長濵　智子</cp:lastModifiedBy>
  <cp:revision>348</cp:revision>
  <cp:lastPrinted>2022-05-12T04:33:18Z</cp:lastPrinted>
  <dcterms:created xsi:type="dcterms:W3CDTF">2015-12-01T02:42:44Z</dcterms:created>
  <dcterms:modified xsi:type="dcterms:W3CDTF">2022-08-15T08:16:23Z</dcterms:modified>
</cp:coreProperties>
</file>