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10440988" cy="7561263"/>
  <p:notesSz cx="6807200" cy="99393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C8CA540-60E6-4E66-B768-E6FE25485A47}">
          <p14:sldIdLst>
            <p14:sldId id="295"/>
          </p14:sldIdLst>
        </p14:section>
        <p14:section name="タイトルなしのセクション" id="{822C8CBE-25A8-485A-A261-98539FCA754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>
      <p:cViewPr varScale="1">
        <p:scale>
          <a:sx n="67" d="100"/>
          <a:sy n="67" d="100"/>
        </p:scale>
        <p:origin x="1188" y="84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0BD3E-5921-4BB2-B8A6-28FAF178B7AE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4E7A3-3DDF-4DC7-8227-86A9CEEEF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5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7E41-CBCE-47E9-A9B3-4D9EA65F3743}" type="datetimeFigureOut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746125"/>
            <a:ext cx="5143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C954-289A-4C1A-BA97-1C30A136A66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8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7638-3577-47B3-AC03-2BD8F47CB55E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7B6D-63DB-4F64-8A56-E497B368134B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56EB-F532-4C6D-B175-ED2CCA7EA0D8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4EF7-B3B2-4CF0-8D91-5DEAFDCBE128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FACD-4DB2-43AC-8255-CA73E722C012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3EDB-213C-4B00-84CA-DBEDC4C21609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A30-A6A6-4C55-8135-F1D16CFF2D44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291-498D-43F9-B803-7D81E9745DAC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E8DF-5044-46A3-988B-27DA055F02A8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704-FF9B-4F24-A518-0C057C910668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07F2-246B-44D6-8680-685E930F08AA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1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1E17F-D5DA-4EC6-940C-C97C5DE9AD5B}" type="datetime1">
              <a:rPr kumimoji="1" lang="ja-JP" altLang="en-US" smtClean="0"/>
              <a:pPr/>
              <a:t>2019/8/28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2870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20854" y="252239"/>
            <a:ext cx="1296144" cy="423625"/>
          </a:xfrm>
          <a:ln>
            <a:solidFill>
              <a:srgbClr val="002060"/>
            </a:solidFill>
          </a:ln>
        </p:spPr>
        <p:txBody>
          <a:bodyPr lIns="0" tIns="0" rIns="0" bIns="0">
            <a:no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947480" y="1038173"/>
            <a:ext cx="9108926" cy="648072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今後の水素プロジェクトの創出について</a:t>
            </a:r>
            <a:endParaRPr kumimoji="1" lang="ja-JP" altLang="en-US" sz="4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091496" y="2124447"/>
            <a:ext cx="8424936" cy="3378221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水素</a:t>
            </a:r>
            <a:r>
              <a:rPr lang="ja-JP" altLang="ja-JP" sz="2800" b="1" dirty="0">
                <a:solidFill>
                  <a:schemeClr val="tx1"/>
                </a:solidFill>
              </a:rPr>
              <a:t>利活用に向けた取り組みに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ついて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（</a:t>
            </a:r>
            <a:r>
              <a:rPr lang="ja-JP" altLang="ja-JP" sz="2800" b="1" dirty="0">
                <a:solidFill>
                  <a:schemeClr val="tx1"/>
                </a:solidFill>
              </a:rPr>
              <a:t>関西エアポート）</a:t>
            </a:r>
            <a:endParaRPr lang="ja-JP" altLang="ja-JP" sz="28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竹中</a:t>
            </a:r>
            <a:r>
              <a:rPr lang="ja-JP" altLang="ja-JP" sz="2800" b="1" dirty="0">
                <a:solidFill>
                  <a:schemeClr val="tx1"/>
                </a:solidFill>
              </a:rPr>
              <a:t>脱炭素モデルタウンの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取組み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（</a:t>
            </a:r>
            <a:r>
              <a:rPr lang="ja-JP" altLang="ja-JP" sz="2800" b="1" dirty="0">
                <a:solidFill>
                  <a:schemeClr val="tx1"/>
                </a:solidFill>
              </a:rPr>
              <a:t>竹中工務店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）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『</a:t>
            </a:r>
            <a:r>
              <a:rPr lang="ja-JP" altLang="ja-JP" sz="2800" b="1" dirty="0">
                <a:solidFill>
                  <a:schemeClr val="tx1"/>
                </a:solidFill>
              </a:rPr>
              <a:t>水素×ドローン』</a:t>
            </a:r>
            <a:r>
              <a:rPr lang="en-US" altLang="ja-JP" sz="2800" b="1" dirty="0" err="1">
                <a:solidFill>
                  <a:schemeClr val="tx1"/>
                </a:solidFill>
              </a:rPr>
              <a:t>HyDrone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プロジェ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クト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（</a:t>
            </a:r>
            <a:r>
              <a:rPr lang="ja-JP" altLang="ja-JP" sz="2800" b="1" dirty="0">
                <a:solidFill>
                  <a:schemeClr val="tx1"/>
                </a:solidFill>
              </a:rPr>
              <a:t>近畿経済産業局）</a:t>
            </a:r>
            <a:endParaRPr lang="ja-JP" altLang="ja-JP" sz="28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水素</a:t>
            </a:r>
            <a:r>
              <a:rPr lang="ja-JP" altLang="ja-JP" sz="2800" b="1" dirty="0">
                <a:solidFill>
                  <a:schemeClr val="tx1"/>
                </a:solidFill>
              </a:rPr>
              <a:t>エネルギー社会の構築に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向けた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新規</a:t>
            </a:r>
            <a:r>
              <a:rPr lang="ja-JP" altLang="ja-JP" sz="2800" b="1" dirty="0">
                <a:solidFill>
                  <a:schemeClr val="tx1"/>
                </a:solidFill>
              </a:rPr>
              <a:t>プロジェクト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創出事業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（</a:t>
            </a:r>
            <a:r>
              <a:rPr lang="ja-JP" altLang="ja-JP" sz="2800" b="1" dirty="0">
                <a:solidFill>
                  <a:schemeClr val="tx1"/>
                </a:solidFill>
              </a:rPr>
              <a:t>大阪市）</a:t>
            </a:r>
            <a:endParaRPr lang="ja-JP" altLang="ja-JP" sz="28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41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資料　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2019-08-28T02:45:46Z</dcterms:modified>
</cp:coreProperties>
</file>