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440988" cy="7561263"/>
  <p:notesSz cx="6807200" cy="9939338"/>
  <p:defaultTextStyle>
    <a:defPPr>
      <a:defRPr lang="ja-JP"/>
    </a:defPPr>
    <a:lvl1pPr marL="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5" autoAdjust="0"/>
    <p:restoredTop sz="94660"/>
  </p:normalViewPr>
  <p:slideViewPr>
    <p:cSldViewPr>
      <p:cViewPr>
        <p:scale>
          <a:sx n="66" d="100"/>
          <a:sy n="66" d="100"/>
        </p:scale>
        <p:origin x="-1230" y="84"/>
      </p:cViewPr>
      <p:guideLst>
        <p:guide orient="horz" pos="2382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47E41-CBCE-47E9-A9B3-4D9EA65F3743}" type="datetimeFigureOut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31850" y="746125"/>
            <a:ext cx="5143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9C954-289A-4C1A-BA97-1C30A136A6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583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4" y="2348893"/>
            <a:ext cx="8874840" cy="162077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8" y="4284716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1704-4F0D-4A72-BE18-18720C0FC6E8}" type="datetime1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49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4E8D-D777-43DE-A485-A9B9F12740DD}" type="datetime1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9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69716" y="302802"/>
            <a:ext cx="2349222" cy="64515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22050" y="302802"/>
            <a:ext cx="6873650" cy="64515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9AEA-6100-4252-89DF-DDD33627CDFC}" type="datetime1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21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BA55-A45A-4F48-86AE-5F1289410977}" type="datetime1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87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4766" y="4858812"/>
            <a:ext cx="8874840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24766" y="3204786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1C0C-1F92-4696-AC98-CB0459B55274}" type="datetime1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85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22050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07502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8A103-38BC-48DA-A5C8-AB3BC9D58D08}" type="datetime1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12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49" y="1692533"/>
            <a:ext cx="4613250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2049" y="2397901"/>
            <a:ext cx="4613250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877" y="1692533"/>
            <a:ext cx="461506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877" y="2397901"/>
            <a:ext cx="461506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A88D-28BB-48D2-89E4-C799C4C5B832}" type="datetime1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6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BDF6A-5719-4C87-A9EA-EDB1D839F190}" type="datetime1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04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CA15-17C5-48FC-8927-65A210868CA2}" type="datetime1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70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050" y="301050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2136" y="301051"/>
            <a:ext cx="583680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2050" y="1582265"/>
            <a:ext cx="343501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B891-C19B-4DA2-9102-42F1DE7A9C05}" type="datetime1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72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6507" y="5292884"/>
            <a:ext cx="626459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46507" y="675613"/>
            <a:ext cx="6264593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46507" y="5917739"/>
            <a:ext cx="626459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896F-E747-4CAB-87D6-362F81C3B90D}" type="datetime1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1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050" y="302801"/>
            <a:ext cx="9396889" cy="1260211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0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49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7C841-664F-4C8B-AA56-48985C552F5E}" type="datetime1">
              <a:rPr kumimoji="1" lang="ja-JP" altLang="en-US" smtClean="0"/>
              <a:t>2018/9/5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38" y="7008171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2708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3964C-9351-4843-AA03-70BA061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22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028700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20894" y="108223"/>
            <a:ext cx="1296144" cy="423625"/>
          </a:xfrm>
          <a:ln>
            <a:solidFill>
              <a:srgbClr val="002060"/>
            </a:solidFill>
          </a:ln>
        </p:spPr>
        <p:txBody>
          <a:bodyPr lIns="0" tIns="0" rIns="0" bIns="0">
            <a:noAutofit/>
          </a:bodyPr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　３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94620" y="1764407"/>
            <a:ext cx="7308692" cy="648072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4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</a:t>
            </a:r>
            <a:endParaRPr kumimoji="1" lang="ja-JP" altLang="en-US" sz="4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380963" y="2628503"/>
            <a:ext cx="8208912" cy="648072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287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430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717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861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0045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14800" indent="0" algn="ctr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【1】</a:t>
            </a:r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</a:t>
            </a:r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参加企業のご紹介</a:t>
            </a:r>
            <a:endParaRPr lang="en-US" altLang="ja-JP" sz="3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0"/>
              </a:spcBef>
            </a:pPr>
            <a:endParaRPr lang="en-US" altLang="ja-JP" sz="3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0"/>
              </a:spcBef>
            </a:pPr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【2】</a:t>
            </a:r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</a:t>
            </a:r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広域連合の取組みについて</a:t>
            </a:r>
            <a:endParaRPr lang="en-US" altLang="ja-JP" sz="3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lnSpc>
                <a:spcPts val="4800"/>
              </a:lnSpc>
              <a:spcBef>
                <a:spcPts val="600"/>
              </a:spcBef>
            </a:pPr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~</a:t>
            </a:r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</a:t>
            </a:r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による関西しごと創生・低炭素</a:t>
            </a:r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まちづくりスタート</a:t>
            </a:r>
            <a:endParaRPr lang="en-US" altLang="ja-JP" sz="2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lnSpc>
                <a:spcPts val="4800"/>
              </a:lnSpc>
              <a:spcBef>
                <a:spcPts val="600"/>
              </a:spcBef>
            </a:pPr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アップ事業～</a:t>
            </a:r>
            <a:endParaRPr lang="ja-JP" altLang="en-US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0"/>
              </a:spcBef>
            </a:pPr>
            <a:endParaRPr lang="ja-JP" altLang="en-US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973062" y="7092999"/>
            <a:ext cx="360000" cy="360000"/>
          </a:xfrm>
          <a:ln>
            <a:solidFill>
              <a:schemeClr val="accent1"/>
            </a:solidFill>
          </a:ln>
        </p:spPr>
        <p:txBody>
          <a:bodyPr lIns="0" tIns="0" rIns="0" bIns="0"/>
          <a:lstStyle/>
          <a:p>
            <a:pPr algn="ctr"/>
            <a:fld id="{E973964C-9351-4843-AA03-70BA0614D902}" type="slidenum">
              <a:rPr kumimoji="1" lang="ja-JP" altLang="en-US" smtClean="0"/>
              <a:pPr algn="ctr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821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3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資料　３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資料　１</dc:title>
  <dc:creator>嶋口　真一</dc:creator>
  <cp:lastModifiedBy>露木　章子</cp:lastModifiedBy>
  <cp:revision>142</cp:revision>
  <cp:lastPrinted>2018-09-05T03:00:28Z</cp:lastPrinted>
  <dcterms:created xsi:type="dcterms:W3CDTF">2017-08-17T00:05:50Z</dcterms:created>
  <dcterms:modified xsi:type="dcterms:W3CDTF">2018-09-05T03:02:10Z</dcterms:modified>
</cp:coreProperties>
</file>