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10440988" cy="7200900"/>
  <p:notesSz cx="6807200" cy="9939338"/>
  <p:defaultTextStyle>
    <a:defPPr>
      <a:defRPr lang="ja-JP"/>
    </a:defPPr>
    <a:lvl1pPr marL="0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778A22E-0B1D-4CD7-BFC4-DAD650979ECA}">
          <p14:sldIdLst/>
        </p14:section>
        <p14:section name="タイトルなしのセクション" id="{09A33754-E6F7-4752-864A-DE7C0427889C}">
          <p14:sldIdLst>
            <p14:sldId id="29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610" autoAdjust="0"/>
    <p:restoredTop sz="94485" autoAdjust="0"/>
  </p:normalViewPr>
  <p:slideViewPr>
    <p:cSldViewPr>
      <p:cViewPr>
        <p:scale>
          <a:sx n="66" d="100"/>
          <a:sy n="66" d="100"/>
        </p:scale>
        <p:origin x="-996" y="-180"/>
      </p:cViewPr>
      <p:guideLst>
        <p:guide orient="horz" pos="2268"/>
        <p:guide pos="32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94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4129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744538"/>
            <a:ext cx="540702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61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/>
          <a:lstStyle/>
          <a:p>
            <a:fld id="{E70EA9AE-AE1D-477B-9362-8A7D5A70D0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73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236947"/>
            <a:ext cx="8874840" cy="154352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080510"/>
            <a:ext cx="730869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6B681-33D4-4556-8D83-A693D58A3A78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5903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899D-A1E1-46C2-9F2B-CEAA0F4B96FC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918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44631" y="303372"/>
            <a:ext cx="2680941" cy="645080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96370" y="303372"/>
            <a:ext cx="7874245" cy="645080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B4778-40DB-438C-83E3-8C449C08FBC6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208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BB7FB-D1F2-496B-83FE-E358BEE0D891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321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6" y="4627245"/>
            <a:ext cx="8874840" cy="143017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24766" y="3052049"/>
            <a:ext cx="8874840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6A1AC-D963-4B6A-A6EC-DB29CA617C13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157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96370" y="1763554"/>
            <a:ext cx="5276686" cy="499062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47072" y="1763554"/>
            <a:ext cx="5278499" cy="499062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4D827-3E2E-4B73-984C-901B79E6B1B9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509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49" y="1611869"/>
            <a:ext cx="4613250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2049" y="2283619"/>
            <a:ext cx="4613250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877" y="1611869"/>
            <a:ext cx="4615062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303877" y="2283619"/>
            <a:ext cx="4615062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A637-5E44-47B3-9D66-517562A0DB1A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294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8155-82DA-45E0-85FE-86DC156AE47F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261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A380-C1A0-4FAB-A22D-FF3CC94E87D5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aseline="0"/>
            </a:lvl1pPr>
          </a:lstStyle>
          <a:p>
            <a:fld id="{77EADC5C-DA20-4700-8D01-9A8BF244611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7653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0" y="286702"/>
            <a:ext cx="3435013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82136" y="286703"/>
            <a:ext cx="5836802" cy="6145769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2050" y="1506856"/>
            <a:ext cx="3435013" cy="4925616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00362-979B-4023-AEDD-7CBC9DA6F3D8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67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6507" y="5040630"/>
            <a:ext cx="62645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46507" y="643414"/>
            <a:ext cx="6264593" cy="4320540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46507" y="5635705"/>
            <a:ext cx="62645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6D6E-3D2E-492F-AD49-B0CF2D1291CC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486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050" y="288370"/>
            <a:ext cx="9396889" cy="1200150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0" y="1680211"/>
            <a:ext cx="9396889" cy="4752261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49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17BAE-A348-4F81-AEBF-F44C78600663}" type="datetime1">
              <a:rPr kumimoji="1" lang="ja-JP" altLang="en-US" smtClean="0"/>
              <a:t>2018/9/5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6674168"/>
            <a:ext cx="3306313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2708" y="6674168"/>
            <a:ext cx="2436231" cy="383381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ADC5C-DA20-4700-8D01-9A8BF244611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420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08035" rtl="0" eaLnBrk="1" latinLnBrk="0" hangingPunct="1">
        <a:spcBef>
          <a:spcPct val="0"/>
        </a:spcBef>
        <a:buNone/>
        <a:defRPr kumimoji="1"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/>
        </p:nvCxnSpPr>
        <p:spPr>
          <a:xfrm>
            <a:off x="25731" y="576114"/>
            <a:ext cx="10322406" cy="0"/>
          </a:xfrm>
          <a:prstGeom prst="line">
            <a:avLst/>
          </a:prstGeom>
          <a:ln w="825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1027191" y="1785848"/>
            <a:ext cx="2983751" cy="399107"/>
          </a:xfrm>
          <a:prstGeom prst="round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18" tIns="35910" rIns="71818" bIns="3591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関西水素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ポテンシャルマップ作成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6097444" y="1767985"/>
            <a:ext cx="3515538" cy="392305"/>
          </a:xfrm>
          <a:prstGeom prst="round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18" tIns="35910" rIns="71818" bIns="3591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将来における関西圏の水素サプライチェーン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に関する検討調査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0042" y="2219506"/>
            <a:ext cx="4470863" cy="120032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189006" indent="-189006">
              <a:buFont typeface="Wingdings" panose="05000000000000000000" pitchFamily="2" charset="2"/>
              <a:buChar char="u"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水素プロジェクト、水素関連企業、各府県市の水素関連施策等の状況を整理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9006" indent="-189006">
              <a:buFont typeface="Wingdings" panose="05000000000000000000" pitchFamily="2" charset="2"/>
              <a:buChar char="u"/>
            </a:pP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年頃をターゲットに、今後の水素アプリケーションの導入可能性を検討し、水素の取扱量及び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削減効果を試算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9006" indent="-189006">
              <a:buFont typeface="Wingdings" panose="05000000000000000000" pitchFamily="2" charset="2"/>
              <a:buChar char="u"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以上の情報（水素ポテンシャル）をマップ化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し、一元的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に把握・発信</a:t>
            </a:r>
          </a:p>
        </p:txBody>
      </p:sp>
      <p:sp>
        <p:nvSpPr>
          <p:cNvPr id="42" name="タイトル 1"/>
          <p:cNvSpPr txBox="1">
            <a:spLocks/>
          </p:cNvSpPr>
          <p:nvPr/>
        </p:nvSpPr>
        <p:spPr>
          <a:xfrm>
            <a:off x="325424" y="500506"/>
            <a:ext cx="9929545" cy="1360951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600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■水素利活用の実用化に向けた</a:t>
            </a:r>
            <a:r>
              <a:rPr lang="ja-JP" altLang="en-US" sz="26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　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～関西広域連合エネルギー検討会～</a:t>
            </a:r>
            <a:endParaRPr lang="en-US" altLang="ja-JP" sz="2000" dirty="0"/>
          </a:p>
          <a:p>
            <a:pPr algn="l">
              <a:spcBef>
                <a:spcPts val="661"/>
              </a:spcBef>
            </a:pPr>
            <a:r>
              <a:rPr lang="ja-JP" altLang="en-US" sz="2000" dirty="0">
                <a:latin typeface="+mj-ea"/>
              </a:rPr>
              <a:t>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関西水素サプライチェーン構想の作成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（平成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800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600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～水素による関西しごと創生・低炭素まちづくりスタートアップ事業（地方創生交付金事業）～　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25424" y="3461235"/>
            <a:ext cx="4662366" cy="162321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659886" y="3472355"/>
            <a:ext cx="2634448" cy="25047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関西水素ポテンシャルマップ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31164" y="3848246"/>
            <a:ext cx="1798121" cy="126437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marL="94503" indent="-94503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・インターネット上で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公表、水素関連のフォーラム等</a:t>
            </a:r>
            <a:r>
              <a:rPr lang="ja-JP" altLang="en-US" sz="12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で配布するなど、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広く発信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4503" indent="-94503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・自治体での施策検討や民間企業の事業展開検討において活用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期待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4" name="図 4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744" y="3751667"/>
            <a:ext cx="2196199" cy="1257170"/>
          </a:xfrm>
          <a:prstGeom prst="rect">
            <a:avLst/>
          </a:prstGeom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2464332" y="3298016"/>
            <a:ext cx="203639" cy="1025118"/>
          </a:xfrm>
          <a:prstGeom prst="rect">
            <a:avLst/>
          </a:prstGeom>
          <a:noFill/>
        </p:spPr>
        <p:txBody>
          <a:bodyPr wrap="none" lIns="100803" tIns="50402" rIns="100803" bIns="50402" rtlCol="0">
            <a:spAutoFit/>
          </a:bodyPr>
          <a:lstStyle/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335451" y="2211938"/>
            <a:ext cx="4852580" cy="149015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189006" indent="-189006">
              <a:buFont typeface="Wingdings" panose="05000000000000000000" pitchFamily="2" charset="2"/>
              <a:buChar char="u"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関西のポテンシャルを踏まえ、関西で想定される水素の製造（輸入）から貯蔵・輸送、利活用にいたる水素サプライチェーンの検討整理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61"/>
              </a:spcBef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・将来における関西の水素の需要・供給・輸送に関する検討</a:t>
            </a: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・関西で想定される水素の供給地と需要地をつなぐ最適な水素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サプライ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チェーン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について検討するとともに、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その実現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の技術面等の課題、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体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の役割を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9006" indent="-189006">
              <a:buFont typeface="Wingdings" panose="05000000000000000000" pitchFamily="2" charset="2"/>
              <a:buChar char="u"/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5453200" y="3994726"/>
            <a:ext cx="4604411" cy="1117892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172" tIns="39587" rIns="79172" bIns="39587" rtlCol="0" anchor="ctr"/>
          <a:lstStyle/>
          <a:p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関西水素サプライチェーン</a:t>
            </a:r>
            <a:r>
              <a:rPr lang="ja-JP" altLang="en-US" sz="13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構想策定＜</a:t>
            </a:r>
            <a:r>
              <a:rPr lang="en-US" altLang="ja-JP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H31</a:t>
            </a:r>
            <a:r>
              <a:rPr lang="ja-JP" altLang="en-US" sz="1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3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関係者</a:t>
            </a:r>
            <a:r>
              <a:rPr lang="ja-JP" altLang="en-US" sz="13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による意見交換会の開催、パブコメの実施等のプロセスを経て関西水素サプライチェーン構想の成案化を図り、ポテンシャルマップとあわせ広く発信する。</a:t>
            </a:r>
          </a:p>
        </p:txBody>
      </p:sp>
      <p:sp>
        <p:nvSpPr>
          <p:cNvPr id="92" name="右矢印 91"/>
          <p:cNvSpPr/>
          <p:nvPr/>
        </p:nvSpPr>
        <p:spPr>
          <a:xfrm rot="5400000">
            <a:off x="7574932" y="3282940"/>
            <a:ext cx="344117" cy="866966"/>
          </a:xfrm>
          <a:prstGeom prst="rightArrow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768" tIns="49384" rIns="98768" bIns="49384" rtlCol="0" anchor="ctr"/>
          <a:lstStyle/>
          <a:p>
            <a:pPr algn="ctr"/>
            <a:endParaRPr lang="ja-JP" altLang="en-US" sz="1500"/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251942" y="110523"/>
            <a:ext cx="9874604" cy="465592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600" dirty="0" smtClean="0"/>
              <a:t>【2】</a:t>
            </a:r>
            <a:r>
              <a:rPr lang="ja-JP" altLang="en-US" sz="2600" dirty="0" smtClean="0"/>
              <a:t>関西広域</a:t>
            </a:r>
            <a:r>
              <a:rPr lang="ja-JP" altLang="en-US" sz="2600" dirty="0" smtClean="0"/>
              <a:t>連合の取組みについて</a:t>
            </a:r>
            <a:endParaRPr lang="en-US" altLang="ja-JP" sz="2600" dirty="0"/>
          </a:p>
        </p:txBody>
      </p:sp>
      <p:sp>
        <p:nvSpPr>
          <p:cNvPr id="17" name="角丸四角形 16"/>
          <p:cNvSpPr/>
          <p:nvPr/>
        </p:nvSpPr>
        <p:spPr>
          <a:xfrm>
            <a:off x="222187" y="5545203"/>
            <a:ext cx="2983751" cy="399107"/>
          </a:xfrm>
          <a:prstGeom prst="round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18" tIns="35910" rIns="71818" bIns="3591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グリーン・イノベーション研究成果企業化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促進フォーラム　（広域産業振興局）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34032" y="5531680"/>
            <a:ext cx="2983751" cy="399107"/>
          </a:xfrm>
          <a:prstGeom prst="round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18" tIns="35910" rIns="71818" bIns="3591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ＥＶ・ＰＨＶ・ＦＣＶ写真コンテスト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（広域環境保全局）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6828821" y="5531680"/>
            <a:ext cx="2983751" cy="399107"/>
          </a:xfrm>
          <a:prstGeom prst="round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18" tIns="35910" rIns="71818" bIns="3591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ＦＣＶ啓発冊子の作成・（仮称）エコカー検定の実施（広域環境保全局）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2922" y="5976714"/>
            <a:ext cx="3022280" cy="80021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94503" indent="-94503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◆水素・燃料電池分野の大学、試験研究機関等の研究成果を域内の企業に広く発信し、シーズの企業化を促進するため、研究成果発表会やポスターセッションを開催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495228" y="5976714"/>
            <a:ext cx="3022280" cy="40011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94503" indent="-94503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◆燃料電池自動車（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FCV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）を含めた次世代自動車の写真コンテストを実施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28821" y="5944310"/>
            <a:ext cx="3022280" cy="10002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94503" indent="-94503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◆燃料電池自動車（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FCV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）の環境性能や水素充填に係る情報を整理し、普及につなげるＦＣＶ啓発冊子を作成。</a:t>
            </a:r>
          </a:p>
          <a:p>
            <a:pPr marL="94503" indent="-94503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◆燃料電池自動車（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FCV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）を含めた（仮称）エコカー検定の実施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22753" y="5463807"/>
            <a:ext cx="9887911" cy="1539022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803" tIns="50402" rIns="100803" bIns="50402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2468" y="5157971"/>
            <a:ext cx="5623577" cy="332621"/>
          </a:xfrm>
          <a:prstGeom prst="rect">
            <a:avLst/>
          </a:prstGeom>
          <a:noFill/>
        </p:spPr>
        <p:txBody>
          <a:bodyPr wrap="square" lIns="100803" tIns="50402" rIns="100803" bIns="50402" rtlCol="0">
            <a:spAutoFit/>
          </a:bodyPr>
          <a:lstStyle/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＜参考＞　関西広域連合分野事務における水素関連の取組</a:t>
            </a:r>
          </a:p>
        </p:txBody>
      </p:sp>
    </p:spTree>
    <p:extLst>
      <p:ext uri="{BB962C8B-B14F-4D97-AF65-F5344CB8AC3E}">
        <p14:creationId xmlns:p14="http://schemas.microsoft.com/office/powerpoint/2010/main" val="1042067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3668</TotalTime>
  <Words>348</Words>
  <Application>Microsoft Office PowerPoint</Application>
  <PresentationFormat>ユーザー設定</PresentationFormat>
  <Paragraphs>32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嶋口　真一</dc:creator>
  <cp:lastModifiedBy>露木　章子</cp:lastModifiedBy>
  <cp:revision>436</cp:revision>
  <cp:lastPrinted>2018-09-05T10:45:40Z</cp:lastPrinted>
  <dcterms:created xsi:type="dcterms:W3CDTF">2016-06-23T23:56:54Z</dcterms:created>
  <dcterms:modified xsi:type="dcterms:W3CDTF">2018-09-05T10:45:42Z</dcterms:modified>
</cp:coreProperties>
</file>