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8" r:id="rId1"/>
  </p:sldMasterIdLst>
  <p:notesMasterIdLst>
    <p:notesMasterId r:id="rId8"/>
  </p:notesMasterIdLst>
  <p:handoutMasterIdLst>
    <p:handoutMasterId r:id="rId9"/>
  </p:handoutMasterIdLst>
  <p:sldIdLst>
    <p:sldId id="264" r:id="rId2"/>
    <p:sldId id="257" r:id="rId3"/>
    <p:sldId id="258" r:id="rId4"/>
    <p:sldId id="259" r:id="rId5"/>
    <p:sldId id="260" r:id="rId6"/>
    <p:sldId id="262" r:id="rId7"/>
  </p:sldIdLst>
  <p:sldSz cx="9906000" cy="6858000" type="A4"/>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1" d="100"/>
          <a:sy n="111" d="100"/>
        </p:scale>
        <p:origin x="1248" y="11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notesMasters/notesMaster1.xml" Type="http://schemas.openxmlformats.org/officeDocument/2006/relationships/notesMaster" Id="rId8"></Relationship><Relationship Target="theme/theme1.xml" Type="http://schemas.openxmlformats.org/officeDocument/2006/relationships/theme" Id="rId13"></Relationship><Relationship Target="slides/slide2.xml" Type="http://schemas.openxmlformats.org/officeDocument/2006/relationships/slide" Id="rId3"></Relationship><Relationship Target="slides/slide6.xml" Type="http://schemas.openxmlformats.org/officeDocument/2006/relationships/slide" Id="rId7"></Relationship><Relationship Target="viewProps.xml" Type="http://schemas.openxmlformats.org/officeDocument/2006/relationships/viewProps" Id="rId12"></Relationship><Relationship Target="slides/slide1.xml" Type="http://schemas.openxmlformats.org/officeDocument/2006/relationships/slide" Id="rId2"></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presProps.xml" Type="http://schemas.openxmlformats.org/officeDocument/2006/relationships/presProps" Id="rId11"></Relationship><Relationship Target="slides/slide4.xml" Type="http://schemas.openxmlformats.org/officeDocument/2006/relationships/slide" Id="rId5"></Relationship><Relationship Target="tags/tag1.xml" Type="http://schemas.openxmlformats.org/officeDocument/2006/relationships/tags" Id="rId10"></Relationship><Relationship Target="slides/slide3.xml" Type="http://schemas.openxmlformats.org/officeDocument/2006/relationships/slide" Id="rId4"></Relationship><Relationship Target="handoutMasters/handoutMaster1.xml" Type="http://schemas.openxmlformats.org/officeDocument/2006/relationships/handoutMaster" Id="rId9"></Relationship><Relationship Target="tableStyles.xml" Type="http://schemas.openxmlformats.org/officeDocument/2006/relationships/tableStyles" Id="rId14"></Relationship></Relationships>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CB7EFA-171A-4307-B948-CF628E1C2FAA}" type="datetimeFigureOut">
              <a:rPr kumimoji="1" lang="ja-JP" altLang="en-US" smtClean="0"/>
              <a:t>2019/3/18</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6B1EB8-5FE6-4607-875E-2CF175134D2B}" type="slidenum">
              <a:rPr kumimoji="1" lang="ja-JP" altLang="en-US" smtClean="0"/>
              <a:t>‹#›</a:t>
            </a:fld>
            <a:endParaRPr kumimoji="1" lang="ja-JP" altLang="en-US"/>
          </a:p>
        </p:txBody>
      </p:sp>
    </p:spTree>
    <p:extLst>
      <p:ext uri="{BB962C8B-B14F-4D97-AF65-F5344CB8AC3E}">
        <p14:creationId xmlns:p14="http://schemas.microsoft.com/office/powerpoint/2010/main" val="13950640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A140D-B3E4-4B33-B199-55B20CC5E8EC}" type="datetimeFigureOut">
              <a:rPr kumimoji="1" lang="ja-JP" altLang="en-US" smtClean="0"/>
              <a:t>2019/3/18</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CCF1A8-A91A-4CC9-BB5E-0150BBC5457F}" type="slidenum">
              <a:rPr kumimoji="1" lang="ja-JP" altLang="en-US" smtClean="0"/>
              <a:t>‹#›</a:t>
            </a:fld>
            <a:endParaRPr kumimoji="1" lang="ja-JP" altLang="en-US"/>
          </a:p>
        </p:txBody>
      </p:sp>
    </p:spTree>
    <p:extLst>
      <p:ext uri="{BB962C8B-B14F-4D97-AF65-F5344CB8AC3E}">
        <p14:creationId xmlns:p14="http://schemas.microsoft.com/office/powerpoint/2010/main" val="33126175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169A8AB-1493-4AB8-9E79-4F1AFB1F331D}" type="datetime1">
              <a:rPr kumimoji="1" lang="ja-JP" altLang="en-US" smtClean="0"/>
              <a:t>2019/3/18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593BA0-883B-446F-B564-B0AFDB617776}" type="slidenum">
              <a:rPr kumimoji="1" lang="ja-JP" altLang="en-US" smtClean="0"/>
              <a:t>‹#›</a:t>
            </a:fld>
            <a:endParaRPr kumimoji="1" lang="ja-JP" altLang="en-US"/>
          </a:p>
        </p:txBody>
      </p:sp>
    </p:spTree>
    <p:extLst>
      <p:ext uri="{BB962C8B-B14F-4D97-AF65-F5344CB8AC3E}">
        <p14:creationId xmlns:p14="http://schemas.microsoft.com/office/powerpoint/2010/main" val="1268216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6550F6-632C-4477-A575-65FFB6714C98}" type="datetime1">
              <a:rPr kumimoji="1" lang="ja-JP" altLang="en-US" smtClean="0"/>
              <a:t>2019/3/18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593BA0-883B-446F-B564-B0AFDB617776}" type="slidenum">
              <a:rPr kumimoji="1" lang="ja-JP" altLang="en-US" smtClean="0"/>
              <a:t>‹#›</a:t>
            </a:fld>
            <a:endParaRPr kumimoji="1" lang="ja-JP" altLang="en-US"/>
          </a:p>
        </p:txBody>
      </p:sp>
    </p:spTree>
    <p:extLst>
      <p:ext uri="{BB962C8B-B14F-4D97-AF65-F5344CB8AC3E}">
        <p14:creationId xmlns:p14="http://schemas.microsoft.com/office/powerpoint/2010/main" val="30357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8332281-D3E3-4AFC-A755-CBAC60651516}" type="datetime1">
              <a:rPr kumimoji="1" lang="ja-JP" altLang="en-US" smtClean="0"/>
              <a:t>2019/3/18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593BA0-883B-446F-B564-B0AFDB617776}" type="slidenum">
              <a:rPr kumimoji="1" lang="ja-JP" altLang="en-US" smtClean="0"/>
              <a:t>‹#›</a:t>
            </a:fld>
            <a:endParaRPr kumimoji="1" lang="ja-JP" altLang="en-US"/>
          </a:p>
        </p:txBody>
      </p:sp>
    </p:spTree>
    <p:extLst>
      <p:ext uri="{BB962C8B-B14F-4D97-AF65-F5344CB8AC3E}">
        <p14:creationId xmlns:p14="http://schemas.microsoft.com/office/powerpoint/2010/main" val="172973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77DAB12-A0F5-44BD-B72D-1F09DCB9585F}" type="datetime1">
              <a:rPr kumimoji="1" lang="ja-JP" altLang="en-US" smtClean="0"/>
              <a:t>2019/3/18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593BA0-883B-446F-B564-B0AFDB617776}" type="slidenum">
              <a:rPr kumimoji="1" lang="ja-JP" altLang="en-US" smtClean="0"/>
              <a:t>‹#›</a:t>
            </a:fld>
            <a:endParaRPr kumimoji="1" lang="ja-JP" altLang="en-US"/>
          </a:p>
        </p:txBody>
      </p:sp>
    </p:spTree>
    <p:extLst>
      <p:ext uri="{BB962C8B-B14F-4D97-AF65-F5344CB8AC3E}">
        <p14:creationId xmlns:p14="http://schemas.microsoft.com/office/powerpoint/2010/main" val="40498183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865DCF4-BD6C-49FA-AA9D-77A1235B686C}" type="datetime1">
              <a:rPr kumimoji="1" lang="ja-JP" altLang="en-US" smtClean="0"/>
              <a:t>2019/3/18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593BA0-883B-446F-B564-B0AFDB617776}" type="slidenum">
              <a:rPr kumimoji="1" lang="ja-JP" altLang="en-US" smtClean="0"/>
              <a:t>‹#›</a:t>
            </a:fld>
            <a:endParaRPr kumimoji="1" lang="ja-JP" altLang="en-US"/>
          </a:p>
        </p:txBody>
      </p:sp>
    </p:spTree>
    <p:extLst>
      <p:ext uri="{BB962C8B-B14F-4D97-AF65-F5344CB8AC3E}">
        <p14:creationId xmlns:p14="http://schemas.microsoft.com/office/powerpoint/2010/main" val="3991031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1FC012B-48D7-4519-AB04-6E8A2938E40C}" type="datetime1">
              <a:rPr kumimoji="1" lang="ja-JP" altLang="en-US" smtClean="0"/>
              <a:t>2019/3/18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593BA0-883B-446F-B564-B0AFDB617776}" type="slidenum">
              <a:rPr kumimoji="1" lang="ja-JP" altLang="en-US" smtClean="0"/>
              <a:t>‹#›</a:t>
            </a:fld>
            <a:endParaRPr kumimoji="1" lang="ja-JP" altLang="en-US"/>
          </a:p>
        </p:txBody>
      </p:sp>
    </p:spTree>
    <p:extLst>
      <p:ext uri="{BB962C8B-B14F-4D97-AF65-F5344CB8AC3E}">
        <p14:creationId xmlns:p14="http://schemas.microsoft.com/office/powerpoint/2010/main" val="34895143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CE66BA8-C399-4B4B-9AC9-F3AE3E7427E0}" type="datetime1">
              <a:rPr kumimoji="1" lang="ja-JP" altLang="en-US" smtClean="0"/>
              <a:t>2019/3/18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D593BA0-883B-446F-B564-B0AFDB617776}" type="slidenum">
              <a:rPr kumimoji="1" lang="ja-JP" altLang="en-US" smtClean="0"/>
              <a:t>‹#›</a:t>
            </a:fld>
            <a:endParaRPr kumimoji="1" lang="ja-JP" altLang="en-US"/>
          </a:p>
        </p:txBody>
      </p:sp>
    </p:spTree>
    <p:extLst>
      <p:ext uri="{BB962C8B-B14F-4D97-AF65-F5344CB8AC3E}">
        <p14:creationId xmlns:p14="http://schemas.microsoft.com/office/powerpoint/2010/main" val="10113581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7A51E7C-DA96-4BCB-B110-58D21A619BD2}" type="datetime1">
              <a:rPr kumimoji="1" lang="ja-JP" altLang="en-US" smtClean="0"/>
              <a:t>2019/3/18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D593BA0-883B-446F-B564-B0AFDB617776}" type="slidenum">
              <a:rPr kumimoji="1" lang="ja-JP" altLang="en-US" smtClean="0"/>
              <a:t>‹#›</a:t>
            </a:fld>
            <a:endParaRPr kumimoji="1" lang="ja-JP" altLang="en-US"/>
          </a:p>
        </p:txBody>
      </p:sp>
    </p:spTree>
    <p:extLst>
      <p:ext uri="{BB962C8B-B14F-4D97-AF65-F5344CB8AC3E}">
        <p14:creationId xmlns:p14="http://schemas.microsoft.com/office/powerpoint/2010/main" val="1357362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014F7-4C1D-435A-9651-BE19823171AD}" type="datetime1">
              <a:rPr kumimoji="1" lang="ja-JP" altLang="en-US" smtClean="0"/>
              <a:t>2019/3/18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D593BA0-883B-446F-B564-B0AFDB617776}" type="slidenum">
              <a:rPr kumimoji="1" lang="ja-JP" altLang="en-US" smtClean="0"/>
              <a:t>‹#›</a:t>
            </a:fld>
            <a:endParaRPr kumimoji="1" lang="ja-JP" altLang="en-US"/>
          </a:p>
        </p:txBody>
      </p:sp>
    </p:spTree>
    <p:extLst>
      <p:ext uri="{BB962C8B-B14F-4D97-AF65-F5344CB8AC3E}">
        <p14:creationId xmlns:p14="http://schemas.microsoft.com/office/powerpoint/2010/main" val="6367982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5A3CFA8-B3DA-4F42-BEA2-562DD9FB669E}" type="datetime1">
              <a:rPr kumimoji="1" lang="ja-JP" altLang="en-US" smtClean="0"/>
              <a:t>2019/3/18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593BA0-883B-446F-B564-B0AFDB617776}" type="slidenum">
              <a:rPr kumimoji="1" lang="ja-JP" altLang="en-US" smtClean="0"/>
              <a:t>‹#›</a:t>
            </a:fld>
            <a:endParaRPr kumimoji="1" lang="ja-JP" altLang="en-US"/>
          </a:p>
        </p:txBody>
      </p:sp>
    </p:spTree>
    <p:extLst>
      <p:ext uri="{BB962C8B-B14F-4D97-AF65-F5344CB8AC3E}">
        <p14:creationId xmlns:p14="http://schemas.microsoft.com/office/powerpoint/2010/main" val="3219645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5B09A83-3372-4D4C-A66E-87E8517580D3}" type="datetime1">
              <a:rPr kumimoji="1" lang="ja-JP" altLang="en-US" smtClean="0"/>
              <a:t>2019/3/18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593BA0-883B-446F-B564-B0AFDB617776}" type="slidenum">
              <a:rPr kumimoji="1" lang="ja-JP" altLang="en-US" smtClean="0"/>
              <a:t>‹#›</a:t>
            </a:fld>
            <a:endParaRPr kumimoji="1" lang="ja-JP" altLang="en-US"/>
          </a:p>
        </p:txBody>
      </p:sp>
    </p:spTree>
    <p:extLst>
      <p:ext uri="{BB962C8B-B14F-4D97-AF65-F5344CB8AC3E}">
        <p14:creationId xmlns:p14="http://schemas.microsoft.com/office/powerpoint/2010/main" val="3464982941"/>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ACFB-A1A3-4611-B3BB-831136C0415C}" type="datetime1">
              <a:rPr kumimoji="1" lang="ja-JP" altLang="en-US" smtClean="0"/>
              <a:t>2019/3/18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93BA0-883B-446F-B564-B0AFDB617776}" type="slidenum">
              <a:rPr kumimoji="1" lang="ja-JP" altLang="en-US" smtClean="0"/>
              <a:t>‹#›</a:t>
            </a:fld>
            <a:endParaRPr kumimoji="1" lang="ja-JP" altLang="en-US"/>
          </a:p>
        </p:txBody>
      </p:sp>
    </p:spTree>
    <p:extLst>
      <p:ext uri="{BB962C8B-B14F-4D97-AF65-F5344CB8AC3E}">
        <p14:creationId xmlns:p14="http://schemas.microsoft.com/office/powerpoint/2010/main" val="304940770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media/image1.png" Type="http://schemas.openxmlformats.org/officeDocument/2006/relationships/image" Id="rId2"></Relationship><Relationship Target="../slideLayouts/slideLayout7.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4.xml.rels><?xml version="1.0" encoding="UTF-8" ?><Relationships xmlns="http://schemas.openxmlformats.org/package/2006/relationships"><Relationship Target="../media/image2.jpeg" Type="http://schemas.openxmlformats.org/officeDocument/2006/relationships/image" Id="rId2"></Relationship><Relationship Target="../slideLayouts/slideLayout7.xml" Type="http://schemas.openxmlformats.org/officeDocument/2006/relationships/slideLayout" Id="rId1"></Relationship></Relationships>
</file>

<file path=ppt/slides/_rels/slide5.xml.rels><?xml version="1.0" encoding="UTF-8" ?><Relationships xmlns="http://schemas.openxmlformats.org/package/2006/relationships"><Relationship Target="../media/image3.jpeg" Type="http://schemas.openxmlformats.org/officeDocument/2006/relationships/image" Id="rId2"></Relationship><Relationship Target="../slideLayouts/slideLayout7.xml" Type="http://schemas.openxmlformats.org/officeDocument/2006/relationships/slideLayout" Id="rId1"></Relationship></Relationships>
</file>

<file path=ppt/slides/_rels/slide6.xml.rels><?xml version="1.0" encoding="UTF-8" ?><Relationships xmlns="http://schemas.openxmlformats.org/package/2006/relationships"><Relationship Target="../media/image4.jpeg" Type="http://schemas.openxmlformats.org/officeDocument/2006/relationships/image" Id="rId2"></Relationship><Relationship Target="../slideLayouts/slideLayout7.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プレースホルダー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2523000" y="999000"/>
            <a:ext cx="4860000" cy="4860000"/>
          </a:xfrm>
          <a:prstGeom prst="rect">
            <a:avLst/>
          </a:prstGeom>
        </p:spPr>
      </p:pic>
      <p:sp>
        <p:nvSpPr>
          <p:cNvPr id="7" name="タイトル 2"/>
          <p:cNvSpPr txBox="1">
            <a:spLocks/>
          </p:cNvSpPr>
          <p:nvPr/>
        </p:nvSpPr>
        <p:spPr bwMode="gray">
          <a:xfrm>
            <a:off x="417600" y="5040000"/>
            <a:ext cx="4536000" cy="615553"/>
          </a:xfrm>
          <a:prstGeom prst="rect">
            <a:avLst/>
          </a:prstGeom>
        </p:spPr>
        <p:txBody>
          <a:bodyPr vert="horz" lIns="0" tIns="0" rIns="0" bIns="0" rtlCol="0" anchor="b" anchorCtr="0">
            <a:noAutofit/>
          </a:bodyPr>
          <a:lstStyle>
            <a:lvl1pPr algn="l" defTabSz="990564" rtl="0" eaLnBrk="1" latinLnBrk="0" hangingPunct="1">
              <a:lnSpc>
                <a:spcPct val="100000"/>
              </a:lnSpc>
              <a:spcBef>
                <a:spcPts val="0"/>
              </a:spcBef>
              <a:spcAft>
                <a:spcPts val="0"/>
              </a:spcAft>
              <a:buNone/>
              <a:defRPr kumimoji="1" sz="2000" b="1" kern="1200" baseline="0">
                <a:solidFill>
                  <a:schemeClr val="tx1"/>
                </a:solidFill>
                <a:latin typeface="+mj-lt"/>
                <a:ea typeface="+mj-ea"/>
                <a:cs typeface="Arial" panose="020B0604020202020204" pitchFamily="34" charset="0"/>
              </a:defRPr>
            </a:lvl1p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smtClean="0">
                <a:ln>
                  <a:noFill/>
                </a:ln>
                <a:solidFill>
                  <a:sysClr val="windowText" lastClr="000000"/>
                </a:solidFill>
                <a:effectLst/>
                <a:uLnTx/>
                <a:uFillTx/>
                <a:latin typeface="Arial"/>
                <a:ea typeface="ＭＳ Ｐゴシック"/>
                <a:cs typeface="Arial" panose="020B0604020202020204" pitchFamily="34" charset="0"/>
              </a:rPr>
              <a:t>取組みご紹介</a:t>
            </a:r>
            <a:endParaRPr kumimoji="1" lang="ja-JP" altLang="en-US" sz="2000" b="1" i="0" u="none" strike="noStrike" kern="1200" cap="none" spc="0" normalizeH="0" baseline="0" noProof="0" dirty="0">
              <a:ln>
                <a:noFill/>
              </a:ln>
              <a:solidFill>
                <a:sysClr val="windowText" lastClr="000000"/>
              </a:solidFill>
              <a:effectLst/>
              <a:uLnTx/>
              <a:uFillTx/>
              <a:latin typeface="Arial"/>
              <a:ea typeface="ＭＳ Ｐゴシック"/>
              <a:cs typeface="Arial" panose="020B0604020202020204" pitchFamily="34" charset="0"/>
            </a:endParaRPr>
          </a:p>
        </p:txBody>
      </p:sp>
      <p:sp>
        <p:nvSpPr>
          <p:cNvPr id="8" name="サブタイトル 3"/>
          <p:cNvSpPr txBox="1">
            <a:spLocks/>
          </p:cNvSpPr>
          <p:nvPr/>
        </p:nvSpPr>
        <p:spPr bwMode="gray">
          <a:xfrm>
            <a:off x="417600" y="5652000"/>
            <a:ext cx="4536000" cy="492443"/>
          </a:xfrm>
          <a:prstGeom prst="rect">
            <a:avLst/>
          </a:prstGeom>
        </p:spPr>
        <p:txBody>
          <a:bodyPr vert="horz" lIns="0" tIns="0" rIns="0" bIns="0" rtlCol="0" anchor="t" anchorCtr="0">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600" b="0" kern="1200">
                <a:solidFill>
                  <a:schemeClr val="tx1"/>
                </a:solidFill>
                <a:latin typeface="+mn-lt"/>
                <a:ea typeface="+mn-ea"/>
                <a:cs typeface="+mn-cs"/>
              </a:defRPr>
            </a:lvl1pPr>
            <a:lvl2pPr marL="495283" marR="0" indent="0" algn="ctr" defTabSz="990564" rtl="0" eaLnBrk="1" fontAlgn="auto" latinLnBrk="0" hangingPunct="1">
              <a:lnSpc>
                <a:spcPct val="106000"/>
              </a:lnSpc>
              <a:spcBef>
                <a:spcPts val="1056"/>
              </a:spcBef>
              <a:spcAft>
                <a:spcPts val="0"/>
              </a:spcAft>
              <a:buClrTx/>
              <a:buSzPct val="100000"/>
              <a:buFont typeface="Wingdings" panose="05000000000000000000" pitchFamily="2" charset="2"/>
              <a:buNone/>
              <a:tabLst/>
              <a:defRPr kumimoji="1" lang="en-US" sz="2167" b="0" kern="1200">
                <a:solidFill>
                  <a:schemeClr val="tx1"/>
                </a:solidFill>
                <a:latin typeface="+mn-lt"/>
                <a:ea typeface="+mn-ea"/>
                <a:cs typeface="+mn-cs"/>
              </a:defRPr>
            </a:lvl2pPr>
            <a:lvl3pPr marL="990564" marR="0" indent="0" algn="ctr" defTabSz="990564" rtl="0" eaLnBrk="1" fontAlgn="auto" latinLnBrk="0" hangingPunct="1">
              <a:lnSpc>
                <a:spcPct val="106000"/>
              </a:lnSpc>
              <a:spcBef>
                <a:spcPts val="480"/>
              </a:spcBef>
              <a:spcAft>
                <a:spcPts val="0"/>
              </a:spcAft>
              <a:buClrTx/>
              <a:buSzPct val="100000"/>
              <a:buFont typeface="Wingdings" panose="05000000000000000000" pitchFamily="2" charset="2"/>
              <a:buNone/>
              <a:tabLst/>
              <a:defRPr kumimoji="1" lang="en-US" sz="1950" b="0" kern="1200">
                <a:solidFill>
                  <a:schemeClr val="tx1"/>
                </a:solidFill>
                <a:latin typeface="+mn-lt"/>
                <a:ea typeface="+mn-ea"/>
                <a:cs typeface="+mn-cs"/>
              </a:defRPr>
            </a:lvl3pPr>
            <a:lvl4pPr marL="1485846" marR="0" indent="0" algn="ctr" defTabSz="990564" rtl="0" eaLnBrk="1" fontAlgn="auto" latinLnBrk="0" hangingPunct="1">
              <a:lnSpc>
                <a:spcPct val="106000"/>
              </a:lnSpc>
              <a:spcBef>
                <a:spcPts val="240"/>
              </a:spcBef>
              <a:spcAft>
                <a:spcPts val="0"/>
              </a:spcAft>
              <a:buClrTx/>
              <a:buSzPct val="100000"/>
              <a:buFont typeface="Arial" panose="020B0604020202020204" pitchFamily="34" charset="0"/>
              <a:buNone/>
              <a:tabLst/>
              <a:defRPr kumimoji="1" lang="en-US" sz="1733" b="0" kern="1200" baseline="0">
                <a:solidFill>
                  <a:schemeClr val="tx1"/>
                </a:solidFill>
                <a:latin typeface="+mn-lt"/>
                <a:ea typeface="+mn-ea"/>
                <a:cs typeface="+mn-cs"/>
              </a:defRPr>
            </a:lvl4pPr>
            <a:lvl5pPr marL="1981127" indent="0" algn="ctr" defTabSz="865024" rtl="0" eaLnBrk="1" latinLnBrk="0" hangingPunct="1">
              <a:spcBef>
                <a:spcPts val="0"/>
              </a:spcBef>
              <a:spcAft>
                <a:spcPts val="1083"/>
              </a:spcAft>
              <a:buClrTx/>
              <a:buSzPct val="100000"/>
              <a:buFont typeface="Verdana" panose="020B0604030504040204" pitchFamily="34" charset="0"/>
              <a:buNone/>
              <a:tabLst/>
              <a:defRPr kumimoji="1" lang="en-US" sz="1733" kern="1200" baseline="0">
                <a:solidFill>
                  <a:schemeClr val="tx1"/>
                </a:solidFill>
                <a:latin typeface="+mn-lt"/>
                <a:ea typeface="+mn-ea"/>
                <a:cs typeface="+mn-cs"/>
              </a:defRPr>
            </a:lvl5pPr>
            <a:lvl6pPr marL="2476410"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6pPr>
            <a:lvl7pPr marL="2971692" indent="0" algn="ctr" defTabSz="990564" rtl="0" eaLnBrk="1" latinLnBrk="0" hangingPunct="1">
              <a:spcBef>
                <a:spcPts val="0"/>
              </a:spcBef>
              <a:spcAft>
                <a:spcPts val="1083"/>
              </a:spcAft>
              <a:buFont typeface="Verdana" panose="020B0604030504040204" pitchFamily="34" charset="0"/>
              <a:buNone/>
              <a:defRPr kumimoji="1" sz="1733" kern="1200">
                <a:solidFill>
                  <a:schemeClr val="tx1"/>
                </a:solidFill>
                <a:latin typeface="+mn-lt"/>
                <a:ea typeface="+mn-ea"/>
                <a:cs typeface="+mn-cs"/>
              </a:defRPr>
            </a:lvl7pPr>
            <a:lvl8pPr marL="3466973"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8pPr>
            <a:lvl9pPr marL="3962255"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9p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sz="1600" b="0" i="0" u="none" strike="noStrike" kern="1200" cap="none" spc="0" normalizeH="0" baseline="0" noProof="0" smtClean="0">
                <a:ln>
                  <a:noFill/>
                </a:ln>
                <a:solidFill>
                  <a:sysClr val="windowText" lastClr="000000"/>
                </a:solidFill>
                <a:effectLst/>
                <a:uLnTx/>
                <a:uFillTx/>
                <a:latin typeface="Arial"/>
                <a:ea typeface="ＭＳ Ｐゴシック"/>
                <a:cs typeface="+mn-cs"/>
              </a:rPr>
              <a:t>平成</a:t>
            </a:r>
            <a:r>
              <a:rPr kumimoji="1" lang="en-US" altLang="ja-JP" sz="1600" b="0" i="0" u="none" strike="noStrike" kern="1200" cap="none" spc="0" normalizeH="0" baseline="0" noProof="0" smtClean="0">
                <a:ln>
                  <a:noFill/>
                </a:ln>
                <a:solidFill>
                  <a:sysClr val="windowText" lastClr="000000"/>
                </a:solidFill>
                <a:effectLst/>
                <a:uLnTx/>
                <a:uFillTx/>
                <a:latin typeface="Arial"/>
                <a:ea typeface="ＭＳ Ｐゴシック"/>
                <a:cs typeface="+mn-cs"/>
              </a:rPr>
              <a:t>30</a:t>
            </a:r>
            <a:r>
              <a:rPr kumimoji="1" lang="ja-JP" altLang="en-US" sz="1600" b="0" i="0" u="none" strike="noStrike" kern="1200" cap="none" spc="0" normalizeH="0" baseline="0" noProof="0" smtClean="0">
                <a:ln>
                  <a:noFill/>
                </a:ln>
                <a:solidFill>
                  <a:sysClr val="windowText" lastClr="000000"/>
                </a:solidFill>
                <a:effectLst/>
                <a:uLnTx/>
                <a:uFillTx/>
                <a:latin typeface="Arial"/>
                <a:ea typeface="ＭＳ Ｐゴシック"/>
                <a:cs typeface="+mn-cs"/>
              </a:rPr>
              <a:t>年度水素エネルギー社会の構築に向けた</a:t>
            </a:r>
            <a:r>
              <a:rPr kumimoji="1" lang="en-US" altLang="ja-JP" sz="1600" b="0" i="0" u="none" strike="noStrike" kern="1200" cap="none" spc="0" normalizeH="0" baseline="0" noProof="0" smtClean="0">
                <a:ln>
                  <a:noFill/>
                </a:ln>
                <a:solidFill>
                  <a:sysClr val="windowText" lastClr="000000"/>
                </a:solidFill>
                <a:effectLst/>
                <a:uLnTx/>
                <a:uFillTx/>
                <a:latin typeface="Arial"/>
                <a:ea typeface="ＭＳ Ｐゴシック"/>
                <a:cs typeface="+mn-cs"/>
              </a:rPr>
              <a:t/>
            </a:r>
            <a:br>
              <a:rPr kumimoji="1" lang="en-US" altLang="ja-JP" sz="1600" b="0" i="0" u="none" strike="noStrike" kern="1200" cap="none" spc="0" normalizeH="0" baseline="0" noProof="0" smtClean="0">
                <a:ln>
                  <a:noFill/>
                </a:ln>
                <a:solidFill>
                  <a:sysClr val="windowText" lastClr="000000"/>
                </a:solidFill>
                <a:effectLst/>
                <a:uLnTx/>
                <a:uFillTx/>
                <a:latin typeface="Arial"/>
                <a:ea typeface="ＭＳ Ｐゴシック"/>
                <a:cs typeface="+mn-cs"/>
              </a:rPr>
            </a:br>
            <a:r>
              <a:rPr kumimoji="1" lang="ja-JP" altLang="en-US" sz="1600" b="0" i="0" u="none" strike="noStrike" kern="1200" cap="none" spc="0" normalizeH="0" baseline="0" noProof="0" smtClean="0">
                <a:ln>
                  <a:noFill/>
                </a:ln>
                <a:solidFill>
                  <a:sysClr val="windowText" lastClr="000000"/>
                </a:solidFill>
                <a:effectLst/>
                <a:uLnTx/>
                <a:uFillTx/>
                <a:latin typeface="Arial"/>
                <a:ea typeface="ＭＳ Ｐゴシック"/>
                <a:cs typeface="+mn-cs"/>
              </a:rPr>
              <a:t>新規プロジェクト創出事業調査業務委託</a:t>
            </a:r>
            <a:endParaRPr kumimoji="1" lang="ja-JP" altLang="en-US" sz="1600" b="0" i="0" u="none" strike="noStrike" kern="1200" cap="none" spc="0" normalizeH="0" baseline="0" noProof="0" dirty="0">
              <a:ln>
                <a:noFill/>
              </a:ln>
              <a:solidFill>
                <a:sysClr val="windowText" lastClr="000000"/>
              </a:solidFill>
              <a:effectLst/>
              <a:uLnTx/>
              <a:uFillTx/>
              <a:latin typeface="Arial"/>
              <a:ea typeface="ＭＳ Ｐゴシック"/>
              <a:cs typeface="+mn-cs"/>
            </a:endParaRPr>
          </a:p>
        </p:txBody>
      </p:sp>
      <p:sp>
        <p:nvSpPr>
          <p:cNvPr id="9" name="テキスト プレースホルダー 4"/>
          <p:cNvSpPr txBox="1">
            <a:spLocks/>
          </p:cNvSpPr>
          <p:nvPr/>
        </p:nvSpPr>
        <p:spPr bwMode="gray">
          <a:xfrm>
            <a:off x="417599" y="6408000"/>
            <a:ext cx="4536000" cy="215444"/>
          </a:xfrm>
          <a:prstGeom prst="rect">
            <a:avLst/>
          </a:prstGeom>
        </p:spPr>
        <p:txBody>
          <a:bodyPr vert="horz" wrap="square" lIns="0" tIns="0" rIns="0" bIns="0" rtlCol="0" anchor="b" anchorCtr="0">
            <a:sp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0" kern="1200">
                <a:solidFill>
                  <a:schemeClr val="tx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a:solidFill>
                  <a:schemeClr val="bg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a:solidFill>
                  <a:schemeClr val="bg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a:solidFill>
                  <a:schemeClr val="bg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a:solidFill>
                  <a:schemeClr val="bg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en-US" altLang="ja-JP" sz="1400" b="0" i="0" u="none" strike="noStrike" kern="1200" cap="none" spc="0" normalizeH="0" baseline="0" noProof="0" smtClean="0">
                <a:ln>
                  <a:noFill/>
                </a:ln>
                <a:solidFill>
                  <a:sysClr val="windowText" lastClr="000000"/>
                </a:solidFill>
                <a:effectLst/>
                <a:uLnTx/>
                <a:uFillTx/>
                <a:latin typeface="Arial"/>
                <a:ea typeface="ＭＳ Ｐゴシック"/>
                <a:cs typeface="+mn-cs"/>
              </a:rPr>
              <a:t>2018</a:t>
            </a:r>
            <a:r>
              <a:rPr kumimoji="1" lang="ja-JP" altLang="en-US" sz="1400" b="0" i="0" u="none" strike="noStrike" kern="1200" cap="none" spc="0" normalizeH="0" baseline="0" noProof="0" smtClean="0">
                <a:ln>
                  <a:noFill/>
                </a:ln>
                <a:solidFill>
                  <a:sysClr val="windowText" lastClr="000000"/>
                </a:solidFill>
                <a:effectLst/>
                <a:uLnTx/>
                <a:uFillTx/>
                <a:latin typeface="Arial"/>
                <a:ea typeface="ＭＳ Ｐゴシック"/>
                <a:cs typeface="+mn-cs"/>
              </a:rPr>
              <a:t>年</a:t>
            </a:r>
            <a:r>
              <a:rPr kumimoji="1" lang="en-US" altLang="ja-JP" sz="1400" b="0" i="0" u="none" strike="noStrike" kern="1200" cap="none" spc="0" normalizeH="0" baseline="0" noProof="0" smtClean="0">
                <a:ln>
                  <a:noFill/>
                </a:ln>
                <a:solidFill>
                  <a:sysClr val="windowText" lastClr="000000"/>
                </a:solidFill>
                <a:effectLst/>
                <a:uLnTx/>
                <a:uFillTx/>
                <a:latin typeface="Arial"/>
                <a:ea typeface="ＭＳ Ｐゴシック"/>
                <a:cs typeface="+mn-cs"/>
              </a:rPr>
              <a:t>9</a:t>
            </a:r>
            <a:r>
              <a:rPr kumimoji="1" lang="ja-JP" altLang="en-US" sz="1400" b="0" i="0" u="none" strike="noStrike" kern="1200" cap="none" spc="0" normalizeH="0" baseline="0" noProof="0" smtClean="0">
                <a:ln>
                  <a:noFill/>
                </a:ln>
                <a:solidFill>
                  <a:sysClr val="windowText" lastClr="000000"/>
                </a:solidFill>
                <a:effectLst/>
                <a:uLnTx/>
                <a:uFillTx/>
                <a:latin typeface="Arial"/>
                <a:ea typeface="ＭＳ Ｐゴシック"/>
                <a:cs typeface="+mn-cs"/>
              </a:rPr>
              <a:t>月</a:t>
            </a:r>
            <a:r>
              <a:rPr kumimoji="1" lang="en-US" altLang="ja-JP" sz="1400" b="0" i="0" u="none" strike="noStrike" kern="1200" cap="none" spc="0" normalizeH="0" baseline="0" noProof="0" smtClean="0">
                <a:ln>
                  <a:noFill/>
                </a:ln>
                <a:solidFill>
                  <a:sysClr val="windowText" lastClr="000000"/>
                </a:solidFill>
                <a:effectLst/>
                <a:uLnTx/>
                <a:uFillTx/>
                <a:latin typeface="Arial"/>
                <a:ea typeface="ＭＳ Ｐゴシック"/>
                <a:cs typeface="+mn-cs"/>
              </a:rPr>
              <a:t>11</a:t>
            </a:r>
            <a:r>
              <a:rPr kumimoji="1" lang="ja-JP" altLang="en-US" sz="1400" b="0" i="0" u="none" strike="noStrike" kern="1200" cap="none" spc="0" normalizeH="0" baseline="0" noProof="0" smtClean="0">
                <a:ln>
                  <a:noFill/>
                </a:ln>
                <a:solidFill>
                  <a:sysClr val="windowText" lastClr="000000"/>
                </a:solidFill>
                <a:effectLst/>
                <a:uLnTx/>
                <a:uFillTx/>
                <a:latin typeface="Arial"/>
                <a:ea typeface="ＭＳ Ｐゴシック"/>
                <a:cs typeface="+mn-cs"/>
              </a:rPr>
              <a:t>日</a:t>
            </a:r>
            <a:endParaRPr kumimoji="1" lang="ja-JP" altLang="en-US" sz="1400" b="0" i="0" u="none" strike="noStrike" kern="1200" cap="none" spc="0" normalizeH="0" baseline="0" noProof="0" dirty="0">
              <a:ln>
                <a:noFill/>
              </a:ln>
              <a:solidFill>
                <a:sysClr val="windowText" lastClr="000000"/>
              </a:solidFill>
              <a:effectLst/>
              <a:uLnTx/>
              <a:uFillTx/>
              <a:latin typeface="Arial"/>
              <a:ea typeface="ＭＳ Ｐゴシック"/>
              <a:cs typeface="+mn-cs"/>
            </a:endParaRPr>
          </a:p>
        </p:txBody>
      </p:sp>
    </p:spTree>
    <p:extLst>
      <p:ext uri="{BB962C8B-B14F-4D97-AF65-F5344CB8AC3E}">
        <p14:creationId xmlns:p14="http://schemas.microsoft.com/office/powerpoint/2010/main" val="4004590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2"/>
          <p:cNvSpPr txBox="1">
            <a:spLocks/>
          </p:cNvSpPr>
          <p:nvPr/>
        </p:nvSpPr>
        <p:spPr bwMode="gray">
          <a:xfrm>
            <a:off x="417000" y="1016000"/>
            <a:ext cx="4356000" cy="432000"/>
          </a:xfrm>
          <a:prstGeom prst="rect">
            <a:avLst/>
          </a:prstGeom>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sz="1400" b="1" i="0" u="none" strike="noStrike" kern="1200" cap="none" spc="0" normalizeH="0" baseline="0" noProof="0" smtClean="0">
                <a:ln>
                  <a:noFill/>
                </a:ln>
                <a:solidFill>
                  <a:srgbClr val="86BC25"/>
                </a:solidFill>
                <a:effectLst/>
                <a:uLnTx/>
                <a:uFillTx/>
                <a:latin typeface="Arial"/>
                <a:ea typeface="ＭＳ Ｐゴシック"/>
                <a:cs typeface="+mn-cs"/>
              </a:rPr>
              <a:t>本業務</a:t>
            </a:r>
            <a:r>
              <a:rPr kumimoji="1" lang="en-US" altLang="ja-JP" sz="1400" b="1" i="0" u="none" strike="noStrike" kern="1200" cap="none" spc="0" normalizeH="0" baseline="30000" noProof="0" smtClean="0">
                <a:ln>
                  <a:noFill/>
                </a:ln>
                <a:solidFill>
                  <a:srgbClr val="86BC25"/>
                </a:solidFill>
                <a:effectLst/>
                <a:uLnTx/>
                <a:uFillTx/>
                <a:latin typeface="Arial"/>
                <a:ea typeface="ＭＳ Ｐゴシック"/>
                <a:cs typeface="+mn-cs"/>
              </a:rPr>
              <a:t>*1</a:t>
            </a:r>
            <a:r>
              <a:rPr kumimoji="1" lang="ja-JP" altLang="en-US" sz="1400" b="1" i="0" u="none" strike="noStrike" kern="1200" cap="none" spc="0" normalizeH="0" baseline="0" noProof="0" smtClean="0">
                <a:ln>
                  <a:noFill/>
                </a:ln>
                <a:solidFill>
                  <a:srgbClr val="86BC25"/>
                </a:solidFill>
                <a:effectLst/>
                <a:uLnTx/>
                <a:uFillTx/>
                <a:latin typeface="Arial"/>
                <a:ea typeface="ＭＳ Ｐゴシック"/>
                <a:cs typeface="+mn-cs"/>
              </a:rPr>
              <a:t>の背景及び狙い</a:t>
            </a:r>
            <a:endParaRPr kumimoji="1" lang="ja-JP" altLang="en-US" sz="1400" b="1" i="0" u="none" strike="noStrike" kern="1200" cap="none" spc="0" normalizeH="0" baseline="0" noProof="0" dirty="0">
              <a:ln>
                <a:noFill/>
              </a:ln>
              <a:solidFill>
                <a:srgbClr val="86BC25"/>
              </a:solidFill>
              <a:effectLst/>
              <a:uLnTx/>
              <a:uFillTx/>
              <a:latin typeface="Arial"/>
              <a:ea typeface="ＭＳ Ｐゴシック"/>
              <a:cs typeface="+mn-cs"/>
            </a:endParaRPr>
          </a:p>
        </p:txBody>
      </p:sp>
      <p:sp>
        <p:nvSpPr>
          <p:cNvPr id="15" name="タイトル 3"/>
          <p:cNvSpPr txBox="1">
            <a:spLocks/>
          </p:cNvSpPr>
          <p:nvPr/>
        </p:nvSpPr>
        <p:spPr bwMode="gray">
          <a:xfrm>
            <a:off x="417000" y="136800"/>
            <a:ext cx="9072000"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marL="0" marR="0" lvl="0" indent="0" algn="l" defTabSz="990564" rtl="0" eaLnBrk="1" fontAlgn="auto" latinLnBrk="0" hangingPunct="1">
              <a:lnSpc>
                <a:spcPct val="100000"/>
              </a:lnSpc>
              <a:spcBef>
                <a:spcPct val="0"/>
              </a:spcBef>
              <a:spcAft>
                <a:spcPts val="0"/>
              </a:spcAft>
              <a:buClrTx/>
              <a:buSzTx/>
              <a:buFontTx/>
              <a:buNone/>
              <a:tabLst/>
              <a:defRPr/>
            </a:pPr>
            <a:r>
              <a:rPr kumimoji="1" lang="en-US" altLang="ja-JP" sz="1600" b="1" i="0" u="none" strike="noStrike" kern="1200" cap="none" spc="0" normalizeH="0" baseline="0" noProof="0" smtClean="0">
                <a:ln>
                  <a:noFill/>
                </a:ln>
                <a:solidFill>
                  <a:sysClr val="windowText" lastClr="000000"/>
                </a:solidFill>
                <a:effectLst/>
                <a:uLnTx/>
                <a:uFillTx/>
                <a:latin typeface="Arial"/>
                <a:ea typeface="ＭＳ Ｐゴシック"/>
                <a:cs typeface="+mj-cs"/>
              </a:rPr>
              <a:t>【</a:t>
            </a:r>
            <a:r>
              <a:rPr kumimoji="1" lang="ja-JP" altLang="en-US" sz="1600" b="1" i="0" u="none" strike="noStrike" kern="1200" cap="none" spc="0" normalizeH="0" baseline="0" noProof="0" smtClean="0">
                <a:ln>
                  <a:noFill/>
                </a:ln>
                <a:solidFill>
                  <a:sysClr val="windowText" lastClr="000000"/>
                </a:solidFill>
                <a:effectLst/>
                <a:uLnTx/>
                <a:uFillTx/>
                <a:latin typeface="Arial"/>
                <a:ea typeface="ＭＳ Ｐゴシック"/>
                <a:cs typeface="+mj-cs"/>
              </a:rPr>
              <a:t>背景及び狙い</a:t>
            </a:r>
            <a:r>
              <a:rPr kumimoji="1" lang="en-US" altLang="ja-JP" sz="1600" b="1" i="0" u="none" strike="noStrike" kern="1200" cap="none" spc="0" normalizeH="0" baseline="0" noProof="0" smtClean="0">
                <a:ln>
                  <a:noFill/>
                </a:ln>
                <a:solidFill>
                  <a:sysClr val="windowText" lastClr="000000"/>
                </a:solidFill>
                <a:effectLst/>
                <a:uLnTx/>
                <a:uFillTx/>
                <a:latin typeface="Arial"/>
                <a:ea typeface="ＭＳ Ｐゴシック"/>
                <a:cs typeface="+mj-cs"/>
              </a:rPr>
              <a:t>】</a:t>
            </a:r>
            <a:r>
              <a:rPr kumimoji="1" lang="en-US" altLang="ja-JP" sz="2000" b="1" i="0" u="none" strike="noStrike" kern="1200" cap="none" spc="0" normalizeH="0" baseline="0" noProof="0" smtClean="0">
                <a:ln>
                  <a:noFill/>
                </a:ln>
                <a:solidFill>
                  <a:sysClr val="windowText" lastClr="000000"/>
                </a:solidFill>
                <a:effectLst/>
                <a:uLnTx/>
                <a:uFillTx/>
                <a:latin typeface="Arial"/>
                <a:ea typeface="ＭＳ Ｐゴシック"/>
                <a:cs typeface="+mj-cs"/>
              </a:rPr>
              <a:t/>
            </a:r>
            <a:br>
              <a:rPr kumimoji="1" lang="en-US" altLang="ja-JP" sz="2000" b="1" i="0" u="none" strike="noStrike" kern="1200" cap="none" spc="0" normalizeH="0" baseline="0" noProof="0" smtClean="0">
                <a:ln>
                  <a:noFill/>
                </a:ln>
                <a:solidFill>
                  <a:sysClr val="windowText" lastClr="000000"/>
                </a:solidFill>
                <a:effectLst/>
                <a:uLnTx/>
                <a:uFillTx/>
                <a:latin typeface="Arial"/>
                <a:ea typeface="ＭＳ Ｐゴシック"/>
                <a:cs typeface="+mj-cs"/>
              </a:rPr>
            </a:br>
            <a:r>
              <a:rPr kumimoji="1" lang="ja-JP" altLang="en-US" sz="2000" b="1" i="0" u="none" strike="noStrike" kern="1200" cap="none" spc="0" normalizeH="0" baseline="0" noProof="0" smtClean="0">
                <a:ln>
                  <a:noFill/>
                </a:ln>
                <a:solidFill>
                  <a:sysClr val="windowText" lastClr="000000"/>
                </a:solidFill>
                <a:effectLst/>
                <a:uLnTx/>
                <a:uFillTx/>
                <a:latin typeface="Arial"/>
                <a:ea typeface="ＭＳ Ｐゴシック"/>
                <a:cs typeface="+mj-cs"/>
              </a:rPr>
              <a:t>水素に係る取組み加速に向けて、大阪市をフィールドとしたプロジェクト案を検討する</a:t>
            </a:r>
            <a:endParaRPr kumimoji="1" lang="ja-JP" altLang="en-US" sz="2000" b="1" i="0" u="none" strike="noStrike" kern="1200" cap="none" spc="0" normalizeH="0" baseline="0" noProof="0" dirty="0">
              <a:ln>
                <a:noFill/>
              </a:ln>
              <a:solidFill>
                <a:sysClr val="windowText" lastClr="000000"/>
              </a:solidFill>
              <a:effectLst/>
              <a:uLnTx/>
              <a:uFillTx/>
              <a:latin typeface="Arial"/>
              <a:ea typeface="ＭＳ Ｐゴシック"/>
              <a:cs typeface="+mj-cs"/>
            </a:endParaRPr>
          </a:p>
        </p:txBody>
      </p:sp>
      <p:sp>
        <p:nvSpPr>
          <p:cNvPr id="16" name="正方形/長方形 15"/>
          <p:cNvSpPr/>
          <p:nvPr/>
        </p:nvSpPr>
        <p:spPr bwMode="gray">
          <a:xfrm>
            <a:off x="417000" y="1927600"/>
            <a:ext cx="4320000" cy="2988000"/>
          </a:xfrm>
          <a:prstGeom prst="rect">
            <a:avLst/>
          </a:prstGeom>
          <a:noFill/>
          <a:ln w="12700" algn="ctr">
            <a:noFill/>
            <a:miter lim="800000"/>
            <a:headEnd/>
            <a:tailEnd/>
          </a:ln>
        </p:spPr>
        <p:txBody>
          <a:bodyPr wrap="none" lIns="72000" tIns="72000" rIns="72000" bIns="72000" rtlCol="0" anchor="t"/>
          <a:lstStyle/>
          <a:p>
            <a:pPr marL="263525" indent="-263525" defTabSz="914400" fontAlgn="base">
              <a:spcBef>
                <a:spcPts val="1200"/>
              </a:spcBef>
              <a:spcAft>
                <a:spcPct val="0"/>
              </a:spcAft>
              <a:buFont typeface="Wingdings" panose="05000000000000000000" pitchFamily="2" charset="2"/>
              <a:buChar char="n"/>
            </a:pPr>
            <a:r>
              <a:rPr kumimoji="1" lang="ja-JP" altLang="en-US" dirty="0" smtClean="0">
                <a:solidFill>
                  <a:prstClr val="black"/>
                </a:solidFill>
                <a:latin typeface="Arial"/>
                <a:ea typeface="ＭＳ Ｐゴシック"/>
                <a:cs typeface="Arial" charset="0"/>
              </a:rPr>
              <a:t>水素</a:t>
            </a:r>
            <a:r>
              <a:rPr kumimoji="1" lang="ja-JP" altLang="en-US" dirty="0">
                <a:solidFill>
                  <a:prstClr val="black"/>
                </a:solidFill>
                <a:latin typeface="Arial"/>
                <a:ea typeface="ＭＳ Ｐゴシック"/>
                <a:cs typeface="Arial" charset="0"/>
              </a:rPr>
              <a:t>利</a:t>
            </a:r>
            <a:r>
              <a:rPr kumimoji="1" lang="ja-JP" altLang="en-US" dirty="0" smtClean="0">
                <a:solidFill>
                  <a:prstClr val="black"/>
                </a:solidFill>
                <a:latin typeface="Arial"/>
                <a:ea typeface="ＭＳ Ｐゴシック"/>
                <a:cs typeface="Arial" charset="0"/>
              </a:rPr>
              <a:t>活用拡大に向けて、</a:t>
            </a:r>
            <a:r>
              <a:rPr kumimoji="1" lang="en-US" altLang="ja-JP" dirty="0" smtClean="0">
                <a:solidFill>
                  <a:prstClr val="black"/>
                </a:solidFill>
                <a:latin typeface="Arial"/>
                <a:ea typeface="ＭＳ Ｐゴシック"/>
                <a:cs typeface="Arial" charset="0"/>
              </a:rPr>
              <a:t>H2Osaka</a:t>
            </a:r>
            <a:br>
              <a:rPr kumimoji="1" lang="en-US" altLang="ja-JP" dirty="0" smtClean="0">
                <a:solidFill>
                  <a:prstClr val="black"/>
                </a:solidFill>
                <a:latin typeface="Arial"/>
                <a:ea typeface="ＭＳ Ｐゴシック"/>
                <a:cs typeface="Arial" charset="0"/>
              </a:rPr>
            </a:br>
            <a:r>
              <a:rPr kumimoji="1" lang="ja-JP" altLang="en-US" dirty="0" smtClean="0">
                <a:solidFill>
                  <a:prstClr val="black"/>
                </a:solidFill>
                <a:latin typeface="Arial"/>
                <a:ea typeface="ＭＳ Ｐゴシック"/>
                <a:cs typeface="Arial" charset="0"/>
              </a:rPr>
              <a:t>ビジョン会議や各研究会、実証等、</a:t>
            </a:r>
            <a:r>
              <a:rPr kumimoji="1" lang="en-US" altLang="ja-JP" dirty="0" smtClean="0">
                <a:solidFill>
                  <a:prstClr val="black"/>
                </a:solidFill>
                <a:latin typeface="Arial"/>
                <a:ea typeface="ＭＳ Ｐゴシック"/>
                <a:cs typeface="Arial" charset="0"/>
              </a:rPr>
              <a:t/>
            </a:r>
            <a:br>
              <a:rPr kumimoji="1" lang="en-US" altLang="ja-JP" dirty="0" smtClean="0">
                <a:solidFill>
                  <a:prstClr val="black"/>
                </a:solidFill>
                <a:latin typeface="Arial"/>
                <a:ea typeface="ＭＳ Ｐゴシック"/>
                <a:cs typeface="Arial" charset="0"/>
              </a:rPr>
            </a:br>
            <a:r>
              <a:rPr kumimoji="1" lang="ja-JP" altLang="en-US" dirty="0" smtClean="0">
                <a:solidFill>
                  <a:prstClr val="black"/>
                </a:solidFill>
                <a:latin typeface="Arial"/>
                <a:ea typeface="ＭＳ Ｐゴシック"/>
                <a:cs typeface="Arial" charset="0"/>
              </a:rPr>
              <a:t>様々な取組みが進展</a:t>
            </a:r>
            <a:endParaRPr kumimoji="1" lang="en-US" altLang="ja-JP" dirty="0" smtClean="0">
              <a:solidFill>
                <a:prstClr val="black"/>
              </a:solidFill>
              <a:latin typeface="Arial"/>
              <a:ea typeface="ＭＳ Ｐゴシック"/>
              <a:cs typeface="Arial" charset="0"/>
            </a:endParaRPr>
          </a:p>
          <a:p>
            <a:pPr marL="263525" indent="-263525" defTabSz="914400" fontAlgn="base">
              <a:spcBef>
                <a:spcPts val="1800"/>
              </a:spcBef>
              <a:spcAft>
                <a:spcPct val="0"/>
              </a:spcAft>
              <a:buFont typeface="Wingdings" panose="05000000000000000000" pitchFamily="2" charset="2"/>
              <a:buChar char="n"/>
            </a:pPr>
            <a:r>
              <a:rPr kumimoji="1" lang="en-US" altLang="ja-JP" dirty="0" smtClean="0">
                <a:solidFill>
                  <a:prstClr val="black"/>
                </a:solidFill>
                <a:latin typeface="Arial"/>
                <a:ea typeface="ＭＳ Ｐゴシック"/>
                <a:cs typeface="Arial" charset="0"/>
              </a:rPr>
              <a:t>2020</a:t>
            </a:r>
            <a:r>
              <a:rPr kumimoji="1" lang="ja-JP" altLang="en-US" dirty="0">
                <a:solidFill>
                  <a:prstClr val="black"/>
                </a:solidFill>
                <a:latin typeface="Arial"/>
                <a:ea typeface="ＭＳ Ｐゴシック"/>
                <a:cs typeface="Arial" charset="0"/>
              </a:rPr>
              <a:t>年度は</a:t>
            </a:r>
            <a:r>
              <a:rPr kumimoji="1" lang="en-US" altLang="ja-JP" dirty="0">
                <a:solidFill>
                  <a:prstClr val="black"/>
                </a:solidFill>
                <a:latin typeface="Arial"/>
                <a:ea typeface="ＭＳ Ｐゴシック"/>
                <a:cs typeface="Arial" charset="0"/>
              </a:rPr>
              <a:t>H2Osaka</a:t>
            </a:r>
            <a:r>
              <a:rPr kumimoji="1" lang="ja-JP" altLang="en-US" dirty="0" smtClean="0">
                <a:solidFill>
                  <a:prstClr val="black"/>
                </a:solidFill>
                <a:latin typeface="Arial"/>
                <a:ea typeface="ＭＳ Ｐゴシック"/>
                <a:cs typeface="Arial" charset="0"/>
              </a:rPr>
              <a:t>ビジョン</a:t>
            </a:r>
            <a:r>
              <a:rPr kumimoji="1" lang="ja-JP" altLang="en-US" dirty="0">
                <a:solidFill>
                  <a:prstClr val="black"/>
                </a:solidFill>
                <a:latin typeface="Arial"/>
                <a:ea typeface="ＭＳ Ｐゴシック"/>
                <a:cs typeface="Arial" charset="0"/>
              </a:rPr>
              <a:t>の</a:t>
            </a:r>
            <a:r>
              <a:rPr kumimoji="1" lang="ja-JP" altLang="en-US" dirty="0" smtClean="0">
                <a:solidFill>
                  <a:prstClr val="black"/>
                </a:solidFill>
                <a:latin typeface="Arial"/>
                <a:ea typeface="ＭＳ Ｐゴシック"/>
                <a:cs typeface="Arial" charset="0"/>
              </a:rPr>
              <a:t>ファースト</a:t>
            </a:r>
            <a:r>
              <a:rPr kumimoji="1" lang="en-US" altLang="ja-JP" dirty="0" smtClean="0">
                <a:solidFill>
                  <a:prstClr val="black"/>
                </a:solidFill>
                <a:latin typeface="Arial"/>
                <a:ea typeface="ＭＳ Ｐゴシック"/>
                <a:cs typeface="Arial" charset="0"/>
              </a:rPr>
              <a:t/>
            </a:r>
            <a:br>
              <a:rPr kumimoji="1" lang="en-US" altLang="ja-JP" dirty="0" smtClean="0">
                <a:solidFill>
                  <a:prstClr val="black"/>
                </a:solidFill>
                <a:latin typeface="Arial"/>
                <a:ea typeface="ＭＳ Ｐゴシック"/>
                <a:cs typeface="Arial" charset="0"/>
              </a:rPr>
            </a:br>
            <a:r>
              <a:rPr kumimoji="1" lang="ja-JP" altLang="en-US" dirty="0" smtClean="0">
                <a:solidFill>
                  <a:prstClr val="black"/>
                </a:solidFill>
                <a:latin typeface="Arial"/>
                <a:ea typeface="ＭＳ Ｐゴシック"/>
                <a:cs typeface="Arial" charset="0"/>
              </a:rPr>
              <a:t>ステップ</a:t>
            </a:r>
            <a:r>
              <a:rPr kumimoji="1" lang="ja-JP" altLang="en-US" dirty="0">
                <a:solidFill>
                  <a:prstClr val="black"/>
                </a:solidFill>
                <a:latin typeface="Arial"/>
                <a:ea typeface="ＭＳ Ｐゴシック"/>
                <a:cs typeface="Arial" charset="0"/>
              </a:rPr>
              <a:t>期間の</a:t>
            </a:r>
            <a:r>
              <a:rPr kumimoji="1" lang="ja-JP" altLang="en-US" dirty="0" smtClean="0">
                <a:solidFill>
                  <a:prstClr val="black"/>
                </a:solidFill>
                <a:latin typeface="Arial"/>
                <a:ea typeface="ＭＳ Ｐゴシック"/>
                <a:cs typeface="Arial" charset="0"/>
              </a:rPr>
              <a:t>節目であり、更なる取組み</a:t>
            </a:r>
            <a:r>
              <a:rPr kumimoji="1" lang="en-US" altLang="ja-JP" dirty="0" smtClean="0">
                <a:solidFill>
                  <a:prstClr val="black"/>
                </a:solidFill>
                <a:latin typeface="Arial"/>
                <a:ea typeface="ＭＳ Ｐゴシック"/>
                <a:cs typeface="Arial" charset="0"/>
              </a:rPr>
              <a:t/>
            </a:r>
            <a:br>
              <a:rPr kumimoji="1" lang="en-US" altLang="ja-JP" dirty="0" smtClean="0">
                <a:solidFill>
                  <a:prstClr val="black"/>
                </a:solidFill>
                <a:latin typeface="Arial"/>
                <a:ea typeface="ＭＳ Ｐゴシック"/>
                <a:cs typeface="Arial" charset="0"/>
              </a:rPr>
            </a:br>
            <a:r>
              <a:rPr kumimoji="1" lang="ja-JP" altLang="en-US" dirty="0" err="1" smtClean="0">
                <a:solidFill>
                  <a:prstClr val="black"/>
                </a:solidFill>
                <a:latin typeface="Arial"/>
                <a:ea typeface="ＭＳ Ｐゴシック"/>
                <a:cs typeface="Arial" charset="0"/>
              </a:rPr>
              <a:t>の拡</a:t>
            </a:r>
            <a:r>
              <a:rPr kumimoji="1" lang="ja-JP" altLang="en-US" dirty="0" smtClean="0">
                <a:solidFill>
                  <a:prstClr val="black"/>
                </a:solidFill>
                <a:latin typeface="Arial"/>
                <a:ea typeface="ＭＳ Ｐゴシック"/>
                <a:cs typeface="Arial" charset="0"/>
              </a:rPr>
              <a:t>大及び加速が望まれる</a:t>
            </a:r>
            <a:endParaRPr kumimoji="1" lang="en-US" altLang="ja-JP" dirty="0" smtClean="0">
              <a:solidFill>
                <a:prstClr val="black"/>
              </a:solidFill>
              <a:latin typeface="Arial"/>
              <a:ea typeface="ＭＳ Ｐゴシック"/>
              <a:cs typeface="Arial" charset="0"/>
            </a:endParaRPr>
          </a:p>
          <a:p>
            <a:pPr marL="536575" indent="-285750" defTabSz="914400" fontAlgn="base">
              <a:spcBef>
                <a:spcPts val="600"/>
              </a:spcBef>
              <a:spcAft>
                <a:spcPct val="0"/>
              </a:spcAft>
              <a:buFont typeface="Wingdings" panose="05000000000000000000" pitchFamily="2" charset="2"/>
              <a:buChar char="Ø"/>
            </a:pPr>
            <a:r>
              <a:rPr kumimoji="1" lang="ja-JP" altLang="en-US" sz="1600" dirty="0">
                <a:solidFill>
                  <a:prstClr val="black"/>
                </a:solidFill>
                <a:latin typeface="Arial" charset="0"/>
                <a:ea typeface="ＭＳ Ｐゴシック"/>
                <a:cs typeface="Arial" charset="0"/>
              </a:rPr>
              <a:t>早期に水素エネルギー需要の拡大</a:t>
            </a:r>
            <a:r>
              <a:rPr kumimoji="1" lang="ja-JP" altLang="en-US" sz="1600" dirty="0" smtClean="0">
                <a:solidFill>
                  <a:prstClr val="black"/>
                </a:solidFill>
                <a:latin typeface="Arial" charset="0"/>
                <a:ea typeface="ＭＳ Ｐゴシック"/>
                <a:cs typeface="Arial" charset="0"/>
              </a:rPr>
              <a:t>に</a:t>
            </a:r>
            <a:r>
              <a:rPr kumimoji="1" lang="en-US" altLang="ja-JP" sz="1600" dirty="0" smtClean="0">
                <a:solidFill>
                  <a:prstClr val="black"/>
                </a:solidFill>
                <a:latin typeface="Arial" charset="0"/>
                <a:ea typeface="ＭＳ Ｐゴシック"/>
                <a:cs typeface="Arial" charset="0"/>
              </a:rPr>
              <a:t/>
            </a:r>
            <a:br>
              <a:rPr kumimoji="1" lang="en-US" altLang="ja-JP" sz="1600" dirty="0" smtClean="0">
                <a:solidFill>
                  <a:prstClr val="black"/>
                </a:solidFill>
                <a:latin typeface="Arial" charset="0"/>
                <a:ea typeface="ＭＳ Ｐゴシック"/>
                <a:cs typeface="Arial" charset="0"/>
              </a:rPr>
            </a:br>
            <a:r>
              <a:rPr kumimoji="1" lang="ja-JP" altLang="en-US" sz="1600" dirty="0" smtClean="0">
                <a:solidFill>
                  <a:prstClr val="black"/>
                </a:solidFill>
                <a:latin typeface="Arial" charset="0"/>
                <a:ea typeface="ＭＳ Ｐゴシック"/>
                <a:cs typeface="Arial" charset="0"/>
              </a:rPr>
              <a:t>つながるプロジェクト</a:t>
            </a:r>
            <a:r>
              <a:rPr kumimoji="1" lang="ja-JP" altLang="en-US" sz="1600" dirty="0">
                <a:solidFill>
                  <a:prstClr val="black"/>
                </a:solidFill>
                <a:latin typeface="Arial" charset="0"/>
                <a:ea typeface="ＭＳ Ｐゴシック"/>
                <a:cs typeface="Arial" charset="0"/>
              </a:rPr>
              <a:t>が複数展開されるよう</a:t>
            </a:r>
            <a:r>
              <a:rPr kumimoji="1" lang="ja-JP" altLang="en-US" sz="1600" dirty="0" smtClean="0">
                <a:solidFill>
                  <a:prstClr val="black"/>
                </a:solidFill>
                <a:latin typeface="Arial" charset="0"/>
                <a:ea typeface="ＭＳ Ｐゴシック"/>
                <a:cs typeface="Arial" charset="0"/>
              </a:rPr>
              <a:t>、</a:t>
            </a:r>
            <a:r>
              <a:rPr kumimoji="1" lang="en-US" altLang="ja-JP" sz="1600" dirty="0" smtClean="0">
                <a:solidFill>
                  <a:prstClr val="black"/>
                </a:solidFill>
                <a:latin typeface="Arial" charset="0"/>
                <a:ea typeface="ＭＳ Ｐゴシック"/>
                <a:cs typeface="Arial" charset="0"/>
              </a:rPr>
              <a:t/>
            </a:r>
            <a:br>
              <a:rPr kumimoji="1" lang="en-US" altLang="ja-JP" sz="1600" dirty="0" smtClean="0">
                <a:solidFill>
                  <a:prstClr val="black"/>
                </a:solidFill>
                <a:latin typeface="Arial" charset="0"/>
                <a:ea typeface="ＭＳ Ｐゴシック"/>
                <a:cs typeface="Arial" charset="0"/>
              </a:rPr>
            </a:br>
            <a:r>
              <a:rPr kumimoji="1" lang="ja-JP" altLang="en-US" sz="1600" dirty="0" smtClean="0">
                <a:solidFill>
                  <a:prstClr val="black"/>
                </a:solidFill>
                <a:latin typeface="Arial" charset="0"/>
                <a:ea typeface="ＭＳ Ｐゴシック"/>
                <a:cs typeface="Arial" charset="0"/>
              </a:rPr>
              <a:t>検討を</a:t>
            </a:r>
            <a:r>
              <a:rPr kumimoji="1" lang="ja-JP" altLang="en-US" sz="1600" dirty="0">
                <a:solidFill>
                  <a:prstClr val="black"/>
                </a:solidFill>
                <a:latin typeface="Arial" charset="0"/>
                <a:ea typeface="ＭＳ Ｐゴシック"/>
                <a:cs typeface="Arial" charset="0"/>
              </a:rPr>
              <a:t>推進</a:t>
            </a:r>
          </a:p>
        </p:txBody>
      </p:sp>
      <p:sp>
        <p:nvSpPr>
          <p:cNvPr id="17" name="正方形/長方形 16"/>
          <p:cNvSpPr/>
          <p:nvPr/>
        </p:nvSpPr>
        <p:spPr bwMode="gray">
          <a:xfrm>
            <a:off x="5169000" y="1927600"/>
            <a:ext cx="4320000" cy="2988000"/>
          </a:xfrm>
          <a:prstGeom prst="rect">
            <a:avLst/>
          </a:prstGeom>
          <a:noFill/>
          <a:ln w="12700" algn="ctr">
            <a:noFill/>
            <a:miter lim="800000"/>
            <a:headEnd/>
            <a:tailEnd/>
          </a:ln>
        </p:spPr>
        <p:txBody>
          <a:bodyPr wrap="square" lIns="72000" tIns="72000" rIns="72000" bIns="72000" rtlCol="0" anchor="t"/>
          <a:lstStyle/>
          <a:p>
            <a:pPr marL="263525" indent="-263525" defTabSz="914400" fontAlgn="base">
              <a:spcBef>
                <a:spcPts val="1800"/>
              </a:spcBef>
              <a:spcAft>
                <a:spcPct val="0"/>
              </a:spcAft>
              <a:buFont typeface="Wingdings" panose="05000000000000000000" pitchFamily="2" charset="2"/>
              <a:buChar char="n"/>
            </a:pPr>
            <a:r>
              <a:rPr kumimoji="1" lang="ja-JP" altLang="en-US" dirty="0">
                <a:solidFill>
                  <a:prstClr val="black"/>
                </a:solidFill>
                <a:latin typeface="Arial" charset="0"/>
                <a:ea typeface="ＭＳ Ｐゴシック"/>
                <a:cs typeface="Arial" charset="0"/>
              </a:rPr>
              <a:t>大阪市の特徴を踏まえたうえで</a:t>
            </a:r>
            <a:r>
              <a:rPr kumimoji="1" lang="ja-JP" altLang="en-US" dirty="0" smtClean="0">
                <a:solidFill>
                  <a:prstClr val="black"/>
                </a:solidFill>
                <a:latin typeface="Arial" charset="0"/>
                <a:ea typeface="ＭＳ Ｐゴシック"/>
                <a:cs typeface="Arial" charset="0"/>
              </a:rPr>
              <a:t>、</a:t>
            </a:r>
            <a:r>
              <a:rPr kumimoji="1" lang="en-US" altLang="ja-JP" dirty="0" smtClean="0">
                <a:solidFill>
                  <a:prstClr val="black"/>
                </a:solidFill>
                <a:latin typeface="Arial" charset="0"/>
                <a:ea typeface="ＭＳ Ｐゴシック"/>
                <a:cs typeface="Arial" charset="0"/>
              </a:rPr>
              <a:t/>
            </a:r>
            <a:br>
              <a:rPr kumimoji="1" lang="en-US" altLang="ja-JP" dirty="0" smtClean="0">
                <a:solidFill>
                  <a:prstClr val="black"/>
                </a:solidFill>
                <a:latin typeface="Arial" charset="0"/>
                <a:ea typeface="ＭＳ Ｐゴシック"/>
                <a:cs typeface="Arial" charset="0"/>
              </a:rPr>
            </a:br>
            <a:r>
              <a:rPr kumimoji="1" lang="ja-JP" altLang="en-US" dirty="0" smtClean="0">
                <a:solidFill>
                  <a:prstClr val="black"/>
                </a:solidFill>
                <a:latin typeface="Arial" charset="0"/>
                <a:ea typeface="ＭＳ Ｐゴシック"/>
                <a:cs typeface="Arial" charset="0"/>
              </a:rPr>
              <a:t>導入</a:t>
            </a:r>
            <a:r>
              <a:rPr kumimoji="1" lang="ja-JP" altLang="en-US" dirty="0">
                <a:solidFill>
                  <a:prstClr val="black"/>
                </a:solidFill>
                <a:latin typeface="Arial" charset="0"/>
                <a:ea typeface="ＭＳ Ｐゴシック"/>
                <a:cs typeface="Arial" charset="0"/>
              </a:rPr>
              <a:t>可能性のある水素源、製造技術</a:t>
            </a:r>
            <a:r>
              <a:rPr kumimoji="1" lang="ja-JP" altLang="en-US" dirty="0" smtClean="0">
                <a:solidFill>
                  <a:prstClr val="black"/>
                </a:solidFill>
                <a:latin typeface="Arial" charset="0"/>
                <a:ea typeface="ＭＳ Ｐゴシック"/>
                <a:cs typeface="Arial" charset="0"/>
              </a:rPr>
              <a:t>、</a:t>
            </a:r>
            <a:r>
              <a:rPr kumimoji="1" lang="en-US" altLang="ja-JP" dirty="0" smtClean="0">
                <a:solidFill>
                  <a:prstClr val="black"/>
                </a:solidFill>
                <a:latin typeface="Arial" charset="0"/>
                <a:ea typeface="ＭＳ Ｐゴシック"/>
                <a:cs typeface="Arial" charset="0"/>
              </a:rPr>
              <a:t/>
            </a:r>
            <a:br>
              <a:rPr kumimoji="1" lang="en-US" altLang="ja-JP" dirty="0" smtClean="0">
                <a:solidFill>
                  <a:prstClr val="black"/>
                </a:solidFill>
                <a:latin typeface="Arial" charset="0"/>
                <a:ea typeface="ＭＳ Ｐゴシック"/>
                <a:cs typeface="Arial" charset="0"/>
              </a:rPr>
            </a:br>
            <a:r>
              <a:rPr kumimoji="1" lang="ja-JP" altLang="en-US" dirty="0" smtClean="0">
                <a:solidFill>
                  <a:prstClr val="black"/>
                </a:solidFill>
                <a:latin typeface="Arial" charset="0"/>
                <a:ea typeface="ＭＳ Ｐゴシック"/>
                <a:cs typeface="Arial" charset="0"/>
              </a:rPr>
              <a:t>利用</a:t>
            </a:r>
            <a:r>
              <a:rPr kumimoji="1" lang="ja-JP" altLang="en-US" dirty="0">
                <a:solidFill>
                  <a:prstClr val="black"/>
                </a:solidFill>
                <a:latin typeface="Arial" charset="0"/>
                <a:ea typeface="ＭＳ Ｐゴシック"/>
                <a:cs typeface="Arial" charset="0"/>
              </a:rPr>
              <a:t>アプリケーションを整理し</a:t>
            </a:r>
            <a:r>
              <a:rPr kumimoji="1" lang="ja-JP" altLang="en-US" dirty="0" smtClean="0">
                <a:solidFill>
                  <a:prstClr val="black"/>
                </a:solidFill>
                <a:latin typeface="Arial" charset="0"/>
                <a:ea typeface="ＭＳ Ｐゴシック"/>
                <a:cs typeface="Arial" charset="0"/>
              </a:rPr>
              <a:t>、</a:t>
            </a:r>
            <a:r>
              <a:rPr kumimoji="1" lang="ja-JP" altLang="en-US" b="1" u="sng" dirty="0" smtClean="0">
                <a:solidFill>
                  <a:srgbClr val="012169"/>
                </a:solidFill>
                <a:latin typeface="Arial" charset="0"/>
                <a:ea typeface="ＭＳ Ｐゴシック"/>
                <a:cs typeface="Arial" charset="0"/>
              </a:rPr>
              <a:t>大阪市を</a:t>
            </a:r>
            <a:r>
              <a:rPr kumimoji="1" lang="en-US" altLang="ja-JP" b="1" u="sng" dirty="0" smtClean="0">
                <a:solidFill>
                  <a:srgbClr val="012169"/>
                </a:solidFill>
                <a:latin typeface="Arial" charset="0"/>
                <a:ea typeface="ＭＳ Ｐゴシック"/>
                <a:cs typeface="Arial" charset="0"/>
              </a:rPr>
              <a:t/>
            </a:r>
            <a:br>
              <a:rPr kumimoji="1" lang="en-US" altLang="ja-JP" b="1" u="sng" dirty="0" smtClean="0">
                <a:solidFill>
                  <a:srgbClr val="012169"/>
                </a:solidFill>
                <a:latin typeface="Arial" charset="0"/>
                <a:ea typeface="ＭＳ Ｐゴシック"/>
                <a:cs typeface="Arial" charset="0"/>
              </a:rPr>
            </a:br>
            <a:r>
              <a:rPr kumimoji="1" lang="ja-JP" altLang="en-US" b="1" u="sng" dirty="0" smtClean="0">
                <a:solidFill>
                  <a:srgbClr val="012169"/>
                </a:solidFill>
                <a:latin typeface="Arial" charset="0"/>
                <a:ea typeface="ＭＳ Ｐゴシック"/>
                <a:cs typeface="Arial" charset="0"/>
              </a:rPr>
              <a:t>フィールド</a:t>
            </a:r>
            <a:r>
              <a:rPr kumimoji="1" lang="ja-JP" altLang="en-US" b="1" u="sng" dirty="0">
                <a:solidFill>
                  <a:srgbClr val="012169"/>
                </a:solidFill>
                <a:latin typeface="Arial" charset="0"/>
                <a:ea typeface="ＭＳ Ｐゴシック"/>
                <a:cs typeface="Arial" charset="0"/>
              </a:rPr>
              <a:t>としたプロジェクト案を</a:t>
            </a:r>
            <a:r>
              <a:rPr kumimoji="1" lang="ja-JP" altLang="en-US" b="1" u="sng" dirty="0" smtClean="0">
                <a:solidFill>
                  <a:srgbClr val="012169"/>
                </a:solidFill>
                <a:latin typeface="Arial" charset="0"/>
                <a:ea typeface="ＭＳ Ｐゴシック"/>
                <a:cs typeface="Arial" charset="0"/>
              </a:rPr>
              <a:t>検討</a:t>
            </a:r>
            <a:endParaRPr kumimoji="1" lang="en-US" altLang="ja-JP" sz="1600" b="1" u="sng" dirty="0">
              <a:solidFill>
                <a:srgbClr val="012169"/>
              </a:solidFill>
              <a:latin typeface="Arial" charset="0"/>
              <a:ea typeface="ＭＳ Ｐゴシック"/>
              <a:cs typeface="Arial" charset="0"/>
            </a:endParaRPr>
          </a:p>
          <a:p>
            <a:pPr marL="263525" indent="-263525" defTabSz="914400" fontAlgn="base">
              <a:spcBef>
                <a:spcPts val="1800"/>
              </a:spcBef>
              <a:spcAft>
                <a:spcPct val="0"/>
              </a:spcAft>
              <a:buFont typeface="Wingdings" panose="05000000000000000000" pitchFamily="2" charset="2"/>
              <a:buChar char="n"/>
            </a:pPr>
            <a:r>
              <a:rPr kumimoji="1" lang="en-US" altLang="ja-JP" dirty="0">
                <a:solidFill>
                  <a:prstClr val="black"/>
                </a:solidFill>
                <a:latin typeface="Arial" charset="0"/>
                <a:ea typeface="ＭＳ Ｐゴシック"/>
                <a:cs typeface="Arial" charset="0"/>
              </a:rPr>
              <a:t>2020</a:t>
            </a:r>
            <a:r>
              <a:rPr kumimoji="1" lang="ja-JP" altLang="en-US" dirty="0">
                <a:solidFill>
                  <a:prstClr val="black"/>
                </a:solidFill>
                <a:latin typeface="Arial" charset="0"/>
                <a:ea typeface="ＭＳ Ｐゴシック"/>
                <a:cs typeface="Arial" charset="0"/>
              </a:rPr>
              <a:t>年度頃のプロジェクト立上げに向けて、</a:t>
            </a:r>
            <a:r>
              <a:rPr kumimoji="1" lang="ja-JP" altLang="en-US" b="1" u="sng" dirty="0">
                <a:solidFill>
                  <a:srgbClr val="012169"/>
                </a:solidFill>
                <a:latin typeface="Arial" charset="0"/>
                <a:ea typeface="ＭＳ Ｐゴシック"/>
                <a:cs typeface="Arial" charset="0"/>
              </a:rPr>
              <a:t>今後の取組みや想定課題を具体化</a:t>
            </a:r>
            <a:endParaRPr kumimoji="1" lang="en-US" altLang="ja-JP" b="1" u="sng" dirty="0">
              <a:solidFill>
                <a:srgbClr val="012169"/>
              </a:solidFill>
              <a:latin typeface="Arial" charset="0"/>
              <a:ea typeface="ＭＳ Ｐゴシック"/>
              <a:cs typeface="Arial" charset="0"/>
            </a:endParaRPr>
          </a:p>
          <a:p>
            <a:pPr marL="263525" indent="-263525" defTabSz="914400" fontAlgn="base">
              <a:spcBef>
                <a:spcPts val="1800"/>
              </a:spcBef>
              <a:spcAft>
                <a:spcPct val="0"/>
              </a:spcAft>
              <a:buFont typeface="Wingdings" panose="05000000000000000000" pitchFamily="2" charset="2"/>
              <a:buChar char="n"/>
            </a:pPr>
            <a:r>
              <a:rPr kumimoji="1" lang="ja-JP" altLang="en-US" dirty="0" smtClean="0">
                <a:solidFill>
                  <a:prstClr val="black"/>
                </a:solidFill>
                <a:latin typeface="Arial" charset="0"/>
                <a:ea typeface="ＭＳ Ｐゴシック"/>
                <a:cs typeface="Arial" charset="0"/>
              </a:rPr>
              <a:t>また夢</a:t>
            </a:r>
            <a:r>
              <a:rPr kumimoji="1" lang="ja-JP" altLang="en-US" dirty="0">
                <a:solidFill>
                  <a:prstClr val="black"/>
                </a:solidFill>
                <a:latin typeface="Arial" charset="0"/>
                <a:ea typeface="ＭＳ Ｐゴシック"/>
                <a:cs typeface="Arial" charset="0"/>
              </a:rPr>
              <a:t>のある構想と</a:t>
            </a:r>
            <a:r>
              <a:rPr kumimoji="1" lang="ja-JP" altLang="en-US" dirty="0" smtClean="0">
                <a:solidFill>
                  <a:prstClr val="black"/>
                </a:solidFill>
                <a:latin typeface="Arial" charset="0"/>
                <a:ea typeface="ＭＳ Ｐゴシック"/>
                <a:cs typeface="Arial" charset="0"/>
              </a:rPr>
              <a:t>して、</a:t>
            </a:r>
            <a:r>
              <a:rPr kumimoji="1" lang="en-US" altLang="ja-JP" dirty="0" smtClean="0">
                <a:solidFill>
                  <a:prstClr val="black"/>
                </a:solidFill>
                <a:latin typeface="Arial" charset="0"/>
                <a:ea typeface="ＭＳ Ｐゴシック"/>
                <a:cs typeface="Arial" charset="0"/>
              </a:rPr>
              <a:t>2025</a:t>
            </a:r>
            <a:r>
              <a:rPr kumimoji="1" lang="ja-JP" altLang="en-US" dirty="0">
                <a:solidFill>
                  <a:prstClr val="black"/>
                </a:solidFill>
                <a:latin typeface="Arial" charset="0"/>
                <a:ea typeface="ＭＳ Ｐゴシック"/>
                <a:cs typeface="Arial" charset="0"/>
              </a:rPr>
              <a:t>年</a:t>
            </a:r>
            <a:r>
              <a:rPr kumimoji="1" lang="ja-JP" altLang="en-US" dirty="0" smtClean="0">
                <a:solidFill>
                  <a:prstClr val="black"/>
                </a:solidFill>
                <a:latin typeface="Arial" charset="0"/>
                <a:ea typeface="ＭＳ Ｐゴシック"/>
                <a:cs typeface="Arial" charset="0"/>
              </a:rPr>
              <a:t>の万博や</a:t>
            </a:r>
            <a:r>
              <a:rPr kumimoji="1" lang="en-US" altLang="ja-JP" dirty="0" smtClean="0">
                <a:solidFill>
                  <a:prstClr val="black"/>
                </a:solidFill>
                <a:latin typeface="Arial" charset="0"/>
                <a:ea typeface="ＭＳ Ｐゴシック"/>
                <a:cs typeface="Arial" charset="0"/>
              </a:rPr>
              <a:t>､IR</a:t>
            </a:r>
            <a:r>
              <a:rPr kumimoji="1" lang="en-US" altLang="ja-JP" baseline="30000" dirty="0" smtClean="0">
                <a:solidFill>
                  <a:prstClr val="black"/>
                </a:solidFill>
                <a:latin typeface="Arial" charset="0"/>
                <a:ea typeface="ＭＳ Ｐゴシック"/>
                <a:cs typeface="Arial" charset="0"/>
              </a:rPr>
              <a:t>*2</a:t>
            </a:r>
            <a:r>
              <a:rPr kumimoji="1" lang="ja-JP" altLang="en-US" dirty="0" smtClean="0">
                <a:solidFill>
                  <a:prstClr val="black"/>
                </a:solidFill>
                <a:latin typeface="Arial" charset="0"/>
                <a:ea typeface="ＭＳ Ｐゴシック"/>
                <a:cs typeface="Arial" charset="0"/>
              </a:rPr>
              <a:t>を見据えた水素</a:t>
            </a:r>
            <a:r>
              <a:rPr kumimoji="1" lang="ja-JP" altLang="en-US" dirty="0">
                <a:solidFill>
                  <a:prstClr val="black"/>
                </a:solidFill>
                <a:latin typeface="Arial" charset="0"/>
                <a:ea typeface="ＭＳ Ｐゴシック"/>
                <a:cs typeface="Arial" charset="0"/>
              </a:rPr>
              <a:t>アプリケーション</a:t>
            </a:r>
            <a:r>
              <a:rPr kumimoji="1" lang="ja-JP" altLang="en-US" dirty="0" smtClean="0">
                <a:solidFill>
                  <a:prstClr val="black"/>
                </a:solidFill>
                <a:latin typeface="Arial" charset="0"/>
                <a:ea typeface="ＭＳ Ｐゴシック"/>
                <a:cs typeface="Arial" charset="0"/>
              </a:rPr>
              <a:t>の利</a:t>
            </a:r>
            <a:r>
              <a:rPr kumimoji="1" lang="ja-JP" altLang="en-US" dirty="0">
                <a:solidFill>
                  <a:prstClr val="black"/>
                </a:solidFill>
                <a:latin typeface="Arial" charset="0"/>
                <a:ea typeface="ＭＳ Ｐゴシック"/>
                <a:cs typeface="Arial" charset="0"/>
              </a:rPr>
              <a:t>活用についても</a:t>
            </a:r>
            <a:r>
              <a:rPr kumimoji="1" lang="ja-JP" altLang="en-US" dirty="0" smtClean="0">
                <a:solidFill>
                  <a:prstClr val="black"/>
                </a:solidFill>
                <a:latin typeface="Arial" charset="0"/>
                <a:ea typeface="ＭＳ Ｐゴシック"/>
                <a:cs typeface="Arial" charset="0"/>
              </a:rPr>
              <a:t>検討</a:t>
            </a:r>
            <a:endParaRPr kumimoji="1" lang="en-US" altLang="ja-JP" dirty="0" smtClean="0">
              <a:solidFill>
                <a:prstClr val="black"/>
              </a:solidFill>
              <a:latin typeface="Arial" charset="0"/>
              <a:ea typeface="ＭＳ Ｐゴシック"/>
              <a:cs typeface="Arial" charset="0"/>
            </a:endParaRPr>
          </a:p>
        </p:txBody>
      </p:sp>
      <p:grpSp>
        <p:nvGrpSpPr>
          <p:cNvPr id="18" name="グループ化 17"/>
          <p:cNvGrpSpPr/>
          <p:nvPr/>
        </p:nvGrpSpPr>
        <p:grpSpPr>
          <a:xfrm>
            <a:off x="417000" y="1500900"/>
            <a:ext cx="4320000" cy="360000"/>
            <a:chOff x="1677060" y="1500900"/>
            <a:chExt cx="3816000" cy="360000"/>
          </a:xfrm>
        </p:grpSpPr>
        <p:sp>
          <p:nvSpPr>
            <p:cNvPr id="19" name="正方形/長方形 48"/>
            <p:cNvSpPr/>
            <p:nvPr/>
          </p:nvSpPr>
          <p:spPr bwMode="gray">
            <a:xfrm>
              <a:off x="1677060" y="1500900"/>
              <a:ext cx="3816000" cy="360000"/>
            </a:xfrm>
            <a:prstGeom prst="rect">
              <a:avLst/>
            </a:prstGeom>
            <a:noFill/>
            <a:ln w="12700" cap="flat" cmpd="sng" algn="ctr">
              <a:noFill/>
              <a:prstDash val="solid"/>
            </a:ln>
            <a:effectLst/>
          </p:spPr>
          <p:txBody>
            <a:bodyPr wrap="none" lIns="108000" tIns="0" rIns="108000" bIns="0" rtlCol="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smtClean="0">
                  <a:ln>
                    <a:noFill/>
                  </a:ln>
                  <a:solidFill>
                    <a:prstClr val="black"/>
                  </a:solidFill>
                  <a:effectLst/>
                  <a:uLnTx/>
                  <a:uFillTx/>
                  <a:latin typeface="Arial"/>
                  <a:ea typeface="ＭＳ Ｐゴシック"/>
                  <a:cs typeface="Arial" charset="0"/>
                </a:rPr>
                <a:t>背景</a:t>
              </a:r>
            </a:p>
          </p:txBody>
        </p:sp>
        <p:cxnSp>
          <p:nvCxnSpPr>
            <p:cNvPr id="20" name="直線コネクタ 19"/>
            <p:cNvCxnSpPr/>
            <p:nvPr/>
          </p:nvCxnSpPr>
          <p:spPr>
            <a:xfrm>
              <a:off x="1677060" y="1860900"/>
              <a:ext cx="3816000" cy="0"/>
            </a:xfrm>
            <a:prstGeom prst="line">
              <a:avLst/>
            </a:prstGeom>
            <a:noFill/>
            <a:ln w="12700" cap="flat" cmpd="sng" algn="ctr">
              <a:solidFill>
                <a:srgbClr val="575757"/>
              </a:solidFill>
              <a:prstDash val="solid"/>
            </a:ln>
            <a:effectLst/>
          </p:spPr>
        </p:cxnSp>
      </p:grpSp>
      <p:grpSp>
        <p:nvGrpSpPr>
          <p:cNvPr id="21" name="グループ化 20"/>
          <p:cNvGrpSpPr/>
          <p:nvPr/>
        </p:nvGrpSpPr>
        <p:grpSpPr>
          <a:xfrm>
            <a:off x="5169000" y="1500900"/>
            <a:ext cx="4320000" cy="360000"/>
            <a:chOff x="1677060" y="1500900"/>
            <a:chExt cx="3816000" cy="360000"/>
          </a:xfrm>
        </p:grpSpPr>
        <p:sp>
          <p:nvSpPr>
            <p:cNvPr id="22" name="正方形/長方形 48"/>
            <p:cNvSpPr/>
            <p:nvPr/>
          </p:nvSpPr>
          <p:spPr bwMode="gray">
            <a:xfrm>
              <a:off x="1677060" y="1500900"/>
              <a:ext cx="3816000" cy="360000"/>
            </a:xfrm>
            <a:prstGeom prst="rect">
              <a:avLst/>
            </a:prstGeom>
            <a:noFill/>
            <a:ln w="12700" cap="flat" cmpd="sng" algn="ctr">
              <a:noFill/>
              <a:prstDash val="solid"/>
            </a:ln>
            <a:effectLst/>
          </p:spPr>
          <p:txBody>
            <a:bodyPr wrap="none" lIns="108000" tIns="0" rIns="108000" bIns="0" rtlCol="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smtClean="0">
                  <a:ln>
                    <a:noFill/>
                  </a:ln>
                  <a:solidFill>
                    <a:prstClr val="black"/>
                  </a:solidFill>
                  <a:effectLst/>
                  <a:uLnTx/>
                  <a:uFillTx/>
                  <a:latin typeface="Arial"/>
                  <a:ea typeface="ＭＳ Ｐゴシック"/>
                  <a:cs typeface="Arial" charset="0"/>
                </a:rPr>
                <a:t>狙い</a:t>
              </a:r>
            </a:p>
          </p:txBody>
        </p:sp>
        <p:cxnSp>
          <p:nvCxnSpPr>
            <p:cNvPr id="23" name="直線コネクタ 22"/>
            <p:cNvCxnSpPr/>
            <p:nvPr/>
          </p:nvCxnSpPr>
          <p:spPr>
            <a:xfrm>
              <a:off x="1677060" y="1860900"/>
              <a:ext cx="3816000" cy="0"/>
            </a:xfrm>
            <a:prstGeom prst="line">
              <a:avLst/>
            </a:prstGeom>
            <a:noFill/>
            <a:ln w="12700" cap="flat" cmpd="sng" algn="ctr">
              <a:solidFill>
                <a:srgbClr val="575757"/>
              </a:solidFill>
              <a:prstDash val="solid"/>
            </a:ln>
            <a:effectLst/>
          </p:spPr>
        </p:cxnSp>
      </p:grpSp>
      <p:sp>
        <p:nvSpPr>
          <p:cNvPr id="24" name="下矢印 23"/>
          <p:cNvSpPr/>
          <p:nvPr/>
        </p:nvSpPr>
        <p:spPr bwMode="gray">
          <a:xfrm>
            <a:off x="5529000" y="5050286"/>
            <a:ext cx="3600000" cy="1260000"/>
          </a:xfrm>
          <a:prstGeom prst="downArrow">
            <a:avLst/>
          </a:prstGeom>
          <a:solidFill>
            <a:srgbClr val="A0DCFF"/>
          </a:solidFill>
          <a:ln w="12700" algn="ctr">
            <a:solidFill>
              <a:sysClr val="window" lastClr="FFFFFF"/>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ts val="600"/>
              </a:spcBef>
              <a:spcAft>
                <a:spcPct val="0"/>
              </a:spcAft>
              <a:buClrTx/>
              <a:buSzTx/>
              <a:buFont typeface="Wingdings 2" pitchFamily="18" charset="2"/>
              <a:buNone/>
              <a:tabLst/>
              <a:defRPr/>
            </a:pPr>
            <a:endParaRPr kumimoji="1" lang="en-US" altLang="ja-JP" sz="1800" b="1"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ts val="600"/>
              </a:spcBef>
              <a:spcAft>
                <a:spcPct val="0"/>
              </a:spcAft>
              <a:buClrTx/>
              <a:buSzTx/>
              <a:buFont typeface="Wingdings 2" pitchFamily="18" charset="2"/>
              <a:buNone/>
              <a:tabLst/>
              <a:defRPr/>
            </a:pPr>
            <a:r>
              <a:rPr kumimoji="1" lang="ja-JP" altLang="en-US" sz="1800" b="1" i="0" u="none" strike="noStrike" kern="0" cap="none" spc="0" normalizeH="0" baseline="0" noProof="0" dirty="0" smtClean="0">
                <a:ln>
                  <a:noFill/>
                </a:ln>
                <a:solidFill>
                  <a:prstClr val="black"/>
                </a:solidFill>
                <a:effectLst/>
                <a:uLnTx/>
                <a:uFillTx/>
                <a:latin typeface="Arial"/>
                <a:ea typeface="ＭＳ Ｐゴシック"/>
                <a:cs typeface="Arial" charset="0"/>
              </a:rPr>
              <a:t>水素エネルギー産業で</a:t>
            </a:r>
            <a:r>
              <a:rPr kumimoji="1" lang="en-US" altLang="ja-JP" sz="1800" b="1" i="0" u="none" strike="noStrike" kern="0" cap="none" spc="0" normalizeH="0" baseline="0" noProof="0" dirty="0" smtClean="0">
                <a:ln>
                  <a:noFill/>
                </a:ln>
                <a:solidFill>
                  <a:prstClr val="black"/>
                </a:solidFill>
                <a:effectLst/>
                <a:uLnTx/>
                <a:uFillTx/>
                <a:latin typeface="Arial"/>
                <a:ea typeface="ＭＳ Ｐゴシック"/>
                <a:cs typeface="Arial" charset="0"/>
              </a:rPr>
              <a:t/>
            </a:r>
            <a:br>
              <a:rPr kumimoji="1" lang="en-US" altLang="ja-JP" sz="1800" b="1" i="0" u="none" strike="noStrike" kern="0" cap="none" spc="0" normalizeH="0" baseline="0" noProof="0" dirty="0" smtClean="0">
                <a:ln>
                  <a:noFill/>
                </a:ln>
                <a:solidFill>
                  <a:prstClr val="black"/>
                </a:solidFill>
                <a:effectLst/>
                <a:uLnTx/>
                <a:uFillTx/>
                <a:latin typeface="Arial"/>
                <a:ea typeface="ＭＳ Ｐゴシック"/>
                <a:cs typeface="Arial" charset="0"/>
              </a:rPr>
            </a:br>
            <a:r>
              <a:rPr kumimoji="1" lang="ja-JP" altLang="en-US" sz="1800" b="1" i="0" u="sng" strike="noStrike" kern="0" cap="none" spc="0" normalizeH="0" baseline="0" noProof="0" dirty="0" smtClean="0">
                <a:ln>
                  <a:noFill/>
                </a:ln>
                <a:solidFill>
                  <a:srgbClr val="012169"/>
                </a:solidFill>
                <a:effectLst/>
                <a:uLnTx/>
                <a:uFillTx/>
                <a:latin typeface="Arial"/>
                <a:ea typeface="ＭＳ Ｐゴシック"/>
                <a:cs typeface="Arial" charset="0"/>
              </a:rPr>
              <a:t>存在感を発揮</a:t>
            </a:r>
            <a:r>
              <a:rPr kumimoji="1" lang="ja-JP" altLang="en-US" sz="1800" b="1" i="0" u="none" strike="noStrike" kern="0" cap="none" spc="0" normalizeH="0" baseline="0" noProof="0" dirty="0" smtClean="0">
                <a:ln>
                  <a:noFill/>
                </a:ln>
                <a:solidFill>
                  <a:prstClr val="black"/>
                </a:solidFill>
                <a:effectLst/>
                <a:uLnTx/>
                <a:uFillTx/>
                <a:latin typeface="Arial"/>
                <a:ea typeface="ＭＳ Ｐゴシック"/>
                <a:cs typeface="Arial" charset="0"/>
              </a:rPr>
              <a:t>する大阪の実現に貢献</a:t>
            </a:r>
            <a:endParaRPr kumimoji="1" lang="en-US" altLang="ja-JP" sz="1800" b="1"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ts val="600"/>
              </a:spcBef>
              <a:spcAft>
                <a:spcPct val="0"/>
              </a:spcAft>
              <a:buClrTx/>
              <a:buSzTx/>
              <a:buFont typeface="Wingdings 2" pitchFamily="18" charset="2"/>
              <a:buNone/>
              <a:tabLst/>
              <a:defRPr/>
            </a:pPr>
            <a:r>
              <a:rPr kumimoji="1" lang="ja-JP" altLang="en-US" sz="1600" b="1" i="0" u="none" strike="noStrike" kern="0" cap="none" spc="0" normalizeH="0" baseline="0" noProof="0" dirty="0" smtClean="0">
                <a:ln>
                  <a:noFill/>
                </a:ln>
                <a:solidFill>
                  <a:prstClr val="black"/>
                </a:solidFill>
                <a:effectLst/>
                <a:uLnTx/>
                <a:uFillTx/>
                <a:latin typeface="Arial"/>
                <a:ea typeface="ＭＳ Ｐゴシック"/>
                <a:cs typeface="Arial" charset="0"/>
              </a:rPr>
              <a:t>（</a:t>
            </a:r>
            <a:r>
              <a:rPr kumimoji="1" lang="ja-JP" altLang="en-US" sz="1600" b="1" i="0" u="sng" strike="noStrike" kern="0" cap="none" spc="0" normalizeH="0" baseline="0" noProof="0" dirty="0" smtClean="0">
                <a:ln>
                  <a:noFill/>
                </a:ln>
                <a:solidFill>
                  <a:srgbClr val="012169"/>
                </a:solidFill>
                <a:effectLst/>
                <a:uLnTx/>
                <a:uFillTx/>
                <a:latin typeface="Arial" charset="0"/>
                <a:ea typeface="ＭＳ Ｐゴシック"/>
                <a:cs typeface="Arial" charset="0"/>
              </a:rPr>
              <a:t>東西二極の一極</a:t>
            </a:r>
            <a:r>
              <a:rPr kumimoji="1" lang="ja-JP" altLang="en-US" sz="1600" b="1" i="0" u="none" strike="noStrike" kern="0" cap="none" spc="0" normalizeH="0" baseline="0" noProof="0" dirty="0" smtClean="0">
                <a:ln>
                  <a:noFill/>
                </a:ln>
                <a:solidFill>
                  <a:prstClr val="black"/>
                </a:solidFill>
                <a:effectLst/>
                <a:uLnTx/>
                <a:uFillTx/>
                <a:latin typeface="Arial" charset="0"/>
                <a:ea typeface="ＭＳ Ｐゴシック"/>
                <a:cs typeface="Arial" charset="0"/>
              </a:rPr>
              <a:t>として</a:t>
            </a:r>
            <a:r>
              <a:rPr kumimoji="1" lang="en-US" altLang="ja-JP" sz="1600" b="1" i="0" u="none" strike="noStrike" kern="0" cap="none" spc="0" normalizeH="0" baseline="0" noProof="0" dirty="0" smtClean="0">
                <a:ln>
                  <a:noFill/>
                </a:ln>
                <a:solidFill>
                  <a:prstClr val="black"/>
                </a:solidFill>
                <a:effectLst/>
                <a:uLnTx/>
                <a:uFillTx/>
                <a:latin typeface="Arial" charset="0"/>
                <a:ea typeface="ＭＳ Ｐゴシック"/>
                <a:cs typeface="Arial" charset="0"/>
              </a:rPr>
              <a:t/>
            </a:r>
            <a:br>
              <a:rPr kumimoji="1" lang="en-US" altLang="ja-JP" sz="1600" b="1" i="0" u="none" strike="noStrike" kern="0" cap="none" spc="0" normalizeH="0" baseline="0" noProof="0" dirty="0" smtClean="0">
                <a:ln>
                  <a:noFill/>
                </a:ln>
                <a:solidFill>
                  <a:prstClr val="black"/>
                </a:solidFill>
                <a:effectLst/>
                <a:uLnTx/>
                <a:uFillTx/>
                <a:latin typeface="Arial" charset="0"/>
                <a:ea typeface="ＭＳ Ｐゴシック"/>
                <a:cs typeface="Arial" charset="0"/>
              </a:rPr>
            </a:br>
            <a:r>
              <a:rPr kumimoji="1" lang="ja-JP" altLang="en-US" sz="1600" b="1" i="0" u="none" strike="noStrike" kern="0" cap="none" spc="0" normalizeH="0" baseline="0" noProof="0" dirty="0" smtClean="0">
                <a:ln>
                  <a:noFill/>
                </a:ln>
                <a:solidFill>
                  <a:prstClr val="black"/>
                </a:solidFill>
                <a:effectLst/>
                <a:uLnTx/>
                <a:uFillTx/>
                <a:latin typeface="Arial" charset="0"/>
                <a:ea typeface="ＭＳ Ｐゴシック"/>
                <a:cs typeface="Arial" charset="0"/>
              </a:rPr>
              <a:t>日本の成長をけん引</a:t>
            </a:r>
            <a:r>
              <a:rPr kumimoji="1" lang="ja-JP" altLang="en-US" sz="1600" b="1" i="0" u="none" strike="noStrike" kern="0" cap="none" spc="0" normalizeH="0" baseline="0" noProof="0" dirty="0" smtClean="0">
                <a:ln>
                  <a:noFill/>
                </a:ln>
                <a:solidFill>
                  <a:prstClr val="black"/>
                </a:solidFill>
                <a:effectLst/>
                <a:uLnTx/>
                <a:uFillTx/>
                <a:latin typeface="Arial"/>
                <a:ea typeface="ＭＳ Ｐゴシック"/>
                <a:cs typeface="Arial" charset="0"/>
              </a:rPr>
              <a:t>）</a:t>
            </a:r>
          </a:p>
        </p:txBody>
      </p:sp>
      <p:sp>
        <p:nvSpPr>
          <p:cNvPr id="25" name="テキスト ボックス 24"/>
          <p:cNvSpPr txBox="1"/>
          <p:nvPr/>
        </p:nvSpPr>
        <p:spPr>
          <a:xfrm>
            <a:off x="417000" y="6308971"/>
            <a:ext cx="9072000" cy="288000"/>
          </a:xfrm>
          <a:prstGeom prst="rect">
            <a:avLst/>
          </a:prstGeom>
          <a:noFill/>
        </p:spPr>
        <p:txBody>
          <a:bodyPr wrap="square" lIns="72000" tIns="0" rIns="72000" bIns="28800" rtlCol="0" anchor="b" anchorCtr="0">
            <a:noAutofit/>
          </a:bodyPr>
          <a:lstStyle/>
          <a:p>
            <a:pPr defTabSz="914400" fontAlgn="base">
              <a:spcBef>
                <a:spcPct val="0"/>
              </a:spcBef>
              <a:spcAft>
                <a:spcPct val="0"/>
              </a:spcAft>
              <a:tabLst>
                <a:tab pos="180975" algn="l"/>
              </a:tabLst>
            </a:pPr>
            <a:r>
              <a:rPr kumimoji="1" lang="en-US" altLang="ja-JP" sz="800" dirty="0">
                <a:solidFill>
                  <a:prstClr val="black"/>
                </a:solidFill>
                <a:latin typeface="Arial" charset="0"/>
                <a:ea typeface="ＭＳ Ｐゴシック"/>
                <a:cs typeface="Arial" charset="0"/>
              </a:rPr>
              <a:t>*1</a:t>
            </a:r>
            <a:r>
              <a:rPr kumimoji="1" lang="ja-JP" altLang="en-US" sz="800" dirty="0" smtClean="0">
                <a:solidFill>
                  <a:prstClr val="black"/>
                </a:solidFill>
                <a:latin typeface="Arial" charset="0"/>
                <a:ea typeface="ＭＳ Ｐゴシック"/>
                <a:cs typeface="Arial" charset="0"/>
              </a:rPr>
              <a:t>： 平成</a:t>
            </a:r>
            <a:r>
              <a:rPr kumimoji="1" lang="en-US" altLang="ja-JP" sz="800" dirty="0">
                <a:solidFill>
                  <a:prstClr val="black"/>
                </a:solidFill>
                <a:latin typeface="Arial" charset="0"/>
                <a:ea typeface="ＭＳ Ｐゴシック"/>
                <a:cs typeface="Arial" charset="0"/>
              </a:rPr>
              <a:t>30</a:t>
            </a:r>
            <a:r>
              <a:rPr kumimoji="1" lang="ja-JP" altLang="en-US" sz="800" dirty="0">
                <a:solidFill>
                  <a:prstClr val="black"/>
                </a:solidFill>
                <a:latin typeface="Arial" charset="0"/>
                <a:ea typeface="ＭＳ Ｐゴシック"/>
                <a:cs typeface="Arial" charset="0"/>
              </a:rPr>
              <a:t>年度水素エネルギー社会の構築に向けた新規プロジェクト創出事業調査業務</a:t>
            </a:r>
            <a:r>
              <a:rPr kumimoji="1" lang="ja-JP" altLang="en-US" sz="800" dirty="0" smtClean="0">
                <a:solidFill>
                  <a:prstClr val="black"/>
                </a:solidFill>
                <a:latin typeface="Arial" charset="0"/>
                <a:ea typeface="ＭＳ Ｐゴシック"/>
                <a:cs typeface="Arial" charset="0"/>
              </a:rPr>
              <a:t>委託　　</a:t>
            </a:r>
            <a:r>
              <a:rPr kumimoji="1" lang="en-US" altLang="ja-JP" sz="800" dirty="0" smtClean="0">
                <a:solidFill>
                  <a:prstClr val="black"/>
                </a:solidFill>
                <a:latin typeface="Arial" charset="0"/>
                <a:ea typeface="ＭＳ Ｐゴシック"/>
                <a:cs typeface="Arial" charset="0"/>
              </a:rPr>
              <a:t>*2</a:t>
            </a:r>
            <a:r>
              <a:rPr kumimoji="1" lang="ja-JP" altLang="en-US" sz="800" dirty="0" smtClean="0">
                <a:solidFill>
                  <a:prstClr val="black"/>
                </a:solidFill>
                <a:latin typeface="Arial" charset="0"/>
                <a:ea typeface="ＭＳ Ｐゴシック"/>
                <a:cs typeface="Arial" charset="0"/>
              </a:rPr>
              <a:t>： </a:t>
            </a:r>
            <a:r>
              <a:rPr kumimoji="1" lang="en-US" altLang="ja-JP" sz="800" dirty="0" smtClean="0">
                <a:solidFill>
                  <a:prstClr val="black"/>
                </a:solidFill>
                <a:latin typeface="Arial" charset="0"/>
                <a:ea typeface="ＭＳ Ｐゴシック"/>
                <a:cs typeface="Arial" charset="0"/>
              </a:rPr>
              <a:t>IR </a:t>
            </a:r>
            <a:r>
              <a:rPr kumimoji="1" lang="en-US" altLang="ja-JP" sz="800" dirty="0">
                <a:solidFill>
                  <a:prstClr val="black"/>
                </a:solidFill>
                <a:latin typeface="Arial" charset="0"/>
                <a:ea typeface="ＭＳ Ｐゴシック"/>
                <a:cs typeface="Arial" charset="0"/>
              </a:rPr>
              <a:t>= </a:t>
            </a:r>
            <a:r>
              <a:rPr kumimoji="1" lang="en-US" altLang="ja-JP" sz="800" b="1" u="sng" dirty="0">
                <a:solidFill>
                  <a:prstClr val="black"/>
                </a:solidFill>
                <a:latin typeface="Arial" charset="0"/>
                <a:ea typeface="ＭＳ Ｐゴシック"/>
                <a:cs typeface="Arial" charset="0"/>
              </a:rPr>
              <a:t>I</a:t>
            </a:r>
            <a:r>
              <a:rPr kumimoji="1" lang="en-US" altLang="ja-JP" sz="800" dirty="0">
                <a:solidFill>
                  <a:prstClr val="black"/>
                </a:solidFill>
                <a:latin typeface="Arial" charset="0"/>
                <a:ea typeface="ＭＳ Ｐゴシック"/>
                <a:cs typeface="Arial" charset="0"/>
              </a:rPr>
              <a:t>ntegrated </a:t>
            </a:r>
            <a:r>
              <a:rPr kumimoji="1" lang="en-US" altLang="ja-JP" sz="800" b="1" u="sng" dirty="0">
                <a:solidFill>
                  <a:prstClr val="black"/>
                </a:solidFill>
                <a:latin typeface="Arial" charset="0"/>
                <a:ea typeface="ＭＳ Ｐゴシック"/>
                <a:cs typeface="Arial" charset="0"/>
              </a:rPr>
              <a:t>R</a:t>
            </a:r>
            <a:r>
              <a:rPr kumimoji="1" lang="en-US" altLang="ja-JP" sz="800" dirty="0">
                <a:solidFill>
                  <a:prstClr val="black"/>
                </a:solidFill>
                <a:latin typeface="Arial" charset="0"/>
                <a:ea typeface="ＭＳ Ｐゴシック"/>
                <a:cs typeface="Arial" charset="0"/>
              </a:rPr>
              <a:t>esort</a:t>
            </a:r>
            <a:r>
              <a:rPr kumimoji="1" lang="ja-JP" altLang="en-US" sz="800" dirty="0">
                <a:solidFill>
                  <a:prstClr val="black"/>
                </a:solidFill>
                <a:latin typeface="Arial" charset="0"/>
                <a:ea typeface="ＭＳ Ｐゴシック"/>
                <a:cs typeface="Arial" charset="0"/>
              </a:rPr>
              <a:t>（統合型リゾート）</a:t>
            </a:r>
            <a:endParaRPr kumimoji="1" lang="ja-JP" altLang="en-US" sz="800" dirty="0">
              <a:solidFill>
                <a:srgbClr val="046A38"/>
              </a:solidFill>
              <a:latin typeface="Arial" charset="0"/>
              <a:ea typeface="ＭＳ Ｐゴシック"/>
              <a:cs typeface="Arial" charset="0"/>
            </a:endParaRPr>
          </a:p>
        </p:txBody>
      </p:sp>
      <p:sp>
        <p:nvSpPr>
          <p:cNvPr id="28" name="スライド番号プレースホルダー 1"/>
          <p:cNvSpPr txBox="1">
            <a:spLocks/>
          </p:cNvSpPr>
          <p:nvPr/>
        </p:nvSpPr>
        <p:spPr bwMode="gray">
          <a:xfrm>
            <a:off x="417000"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defTabSz="914400"/>
            <a:fld id="{AA5FCFE5-FE56-4EF1-80A8-07776887C2A1}" type="slidenum">
              <a:rPr lang="ja-JP" altLang="en-US" smtClean="0">
                <a:solidFill>
                  <a:prstClr val="black"/>
                </a:solidFill>
                <a:latin typeface="Arial"/>
                <a:ea typeface="ＭＳ Ｐゴシック"/>
              </a:rPr>
              <a:pPr defTabSz="914400"/>
              <a:t>2</a:t>
            </a:fld>
            <a:endParaRPr lang="ja-JP" altLang="en-US" dirty="0">
              <a:solidFill>
                <a:prstClr val="black"/>
              </a:solidFill>
              <a:latin typeface="Arial"/>
              <a:ea typeface="ＭＳ Ｐゴシック"/>
            </a:endParaRPr>
          </a:p>
        </p:txBody>
      </p:sp>
    </p:spTree>
    <p:extLst>
      <p:ext uri="{BB962C8B-B14F-4D97-AF65-F5344CB8AC3E}">
        <p14:creationId xmlns:p14="http://schemas.microsoft.com/office/powerpoint/2010/main" val="631046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2"/>
          <p:cNvSpPr txBox="1">
            <a:spLocks/>
          </p:cNvSpPr>
          <p:nvPr/>
        </p:nvSpPr>
        <p:spPr bwMode="gray">
          <a:xfrm>
            <a:off x="417000" y="1016000"/>
            <a:ext cx="4356000" cy="432000"/>
          </a:xfrm>
          <a:prstGeom prst="rect">
            <a:avLst/>
          </a:prstGeom>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sz="1400" b="1" i="0" u="none" strike="noStrike" kern="1200" cap="none" spc="0" normalizeH="0" baseline="0" noProof="0" smtClean="0">
                <a:ln>
                  <a:noFill/>
                </a:ln>
                <a:solidFill>
                  <a:srgbClr val="86BC25"/>
                </a:solidFill>
                <a:effectLst/>
                <a:uLnTx/>
                <a:uFillTx/>
                <a:latin typeface="Arial"/>
                <a:ea typeface="ＭＳ Ｐゴシック"/>
                <a:cs typeface="+mn-cs"/>
              </a:rPr>
              <a:t>取組み概要</a:t>
            </a:r>
            <a:endParaRPr kumimoji="1" lang="ja-JP" altLang="en-US" sz="1400" b="1" i="0" u="none" strike="noStrike" kern="1200" cap="none" spc="0" normalizeH="0" baseline="0" noProof="0" dirty="0">
              <a:ln>
                <a:noFill/>
              </a:ln>
              <a:solidFill>
                <a:srgbClr val="86BC25"/>
              </a:solidFill>
              <a:effectLst/>
              <a:uLnTx/>
              <a:uFillTx/>
              <a:latin typeface="Arial"/>
              <a:ea typeface="ＭＳ Ｐゴシック"/>
              <a:cs typeface="+mn-cs"/>
            </a:endParaRPr>
          </a:p>
        </p:txBody>
      </p:sp>
      <p:sp>
        <p:nvSpPr>
          <p:cNvPr id="12" name="タイトル 3"/>
          <p:cNvSpPr txBox="1">
            <a:spLocks/>
          </p:cNvSpPr>
          <p:nvPr/>
        </p:nvSpPr>
        <p:spPr bwMode="gray">
          <a:xfrm>
            <a:off x="417000" y="136800"/>
            <a:ext cx="9072000"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marL="0" marR="0" lvl="0" indent="0" algn="l" defTabSz="990564" rtl="0" eaLnBrk="1" fontAlgn="auto" latinLnBrk="0" hangingPunct="1">
              <a:lnSpc>
                <a:spcPct val="100000"/>
              </a:lnSpc>
              <a:spcBef>
                <a:spcPct val="0"/>
              </a:spcBef>
              <a:spcAft>
                <a:spcPts val="0"/>
              </a:spcAft>
              <a:buClrTx/>
              <a:buSzTx/>
              <a:buFontTx/>
              <a:buNone/>
              <a:tabLst/>
              <a:defRPr/>
            </a:pPr>
            <a:r>
              <a:rPr kumimoji="1" lang="en-US" altLang="ja-JP" sz="1600" b="1" i="0" u="none" strike="noStrike" kern="1200" cap="none" spc="0" normalizeH="0" baseline="0" noProof="0" smtClean="0">
                <a:ln>
                  <a:noFill/>
                </a:ln>
                <a:solidFill>
                  <a:sysClr val="windowText" lastClr="000000"/>
                </a:solidFill>
                <a:effectLst/>
                <a:uLnTx/>
                <a:uFillTx/>
                <a:latin typeface="Arial"/>
                <a:ea typeface="ＭＳ Ｐゴシック"/>
                <a:cs typeface="+mj-cs"/>
              </a:rPr>
              <a:t>【</a:t>
            </a:r>
            <a:r>
              <a:rPr kumimoji="1" lang="ja-JP" altLang="en-US" sz="1600" b="1" i="0" u="none" strike="noStrike" kern="1200" cap="none" spc="0" normalizeH="0" baseline="0" noProof="0" smtClean="0">
                <a:ln>
                  <a:noFill/>
                </a:ln>
                <a:solidFill>
                  <a:sysClr val="windowText" lastClr="000000"/>
                </a:solidFill>
                <a:effectLst/>
                <a:uLnTx/>
                <a:uFillTx/>
                <a:latin typeface="Arial"/>
                <a:ea typeface="ＭＳ Ｐゴシック"/>
                <a:cs typeface="+mj-cs"/>
              </a:rPr>
              <a:t>取組み</a:t>
            </a:r>
            <a:r>
              <a:rPr kumimoji="1" lang="en-US" altLang="ja-JP" sz="1600" b="1" i="0" u="none" strike="noStrike" kern="1200" cap="none" spc="0" normalizeH="0" baseline="0" noProof="0" smtClean="0">
                <a:ln>
                  <a:noFill/>
                </a:ln>
                <a:solidFill>
                  <a:sysClr val="windowText" lastClr="000000"/>
                </a:solidFill>
                <a:effectLst/>
                <a:uLnTx/>
                <a:uFillTx/>
                <a:latin typeface="Arial"/>
                <a:ea typeface="ＭＳ Ｐゴシック"/>
                <a:cs typeface="+mj-cs"/>
              </a:rPr>
              <a:t>】</a:t>
            </a:r>
            <a:r>
              <a:rPr kumimoji="1" lang="en-US" altLang="ja-JP" sz="2000" b="1" i="0" u="none" strike="noStrike" kern="1200" cap="none" spc="0" normalizeH="0" baseline="0" noProof="0" smtClean="0">
                <a:ln>
                  <a:noFill/>
                </a:ln>
                <a:solidFill>
                  <a:sysClr val="windowText" lastClr="000000"/>
                </a:solidFill>
                <a:effectLst/>
                <a:uLnTx/>
                <a:uFillTx/>
                <a:latin typeface="Arial"/>
                <a:ea typeface="ＭＳ Ｐゴシック"/>
                <a:cs typeface="+mj-cs"/>
              </a:rPr>
              <a:t/>
            </a:r>
            <a:br>
              <a:rPr kumimoji="1" lang="en-US" altLang="ja-JP" sz="2000" b="1" i="0" u="none" strike="noStrike" kern="1200" cap="none" spc="0" normalizeH="0" baseline="0" noProof="0" smtClean="0">
                <a:ln>
                  <a:noFill/>
                </a:ln>
                <a:solidFill>
                  <a:sysClr val="windowText" lastClr="000000"/>
                </a:solidFill>
                <a:effectLst/>
                <a:uLnTx/>
                <a:uFillTx/>
                <a:latin typeface="Arial"/>
                <a:ea typeface="ＭＳ Ｐゴシック"/>
                <a:cs typeface="+mj-cs"/>
              </a:rPr>
            </a:br>
            <a:r>
              <a:rPr kumimoji="1" lang="ja-JP" altLang="en-US" sz="2000" b="1" i="0" u="none" strike="noStrike" kern="1200" cap="none" spc="0" normalizeH="0" baseline="0" noProof="0" smtClean="0">
                <a:ln>
                  <a:noFill/>
                </a:ln>
                <a:solidFill>
                  <a:sysClr val="windowText" lastClr="000000"/>
                </a:solidFill>
                <a:effectLst/>
                <a:uLnTx/>
                <a:uFillTx/>
                <a:latin typeface="Arial"/>
                <a:ea typeface="ＭＳ Ｐゴシック"/>
                <a:cs typeface="+mj-cs"/>
              </a:rPr>
              <a:t>基礎情報の調査結果及び有識者のご意見を踏まえて、プロジェクト案を導出する</a:t>
            </a:r>
            <a:endParaRPr kumimoji="1" lang="ja-JP" altLang="en-US" sz="2000" b="1" i="0" u="none" strike="noStrike" kern="1200" cap="none" spc="0" normalizeH="0" baseline="0" noProof="0" dirty="0">
              <a:ln>
                <a:noFill/>
              </a:ln>
              <a:solidFill>
                <a:sysClr val="windowText" lastClr="000000"/>
              </a:solidFill>
              <a:effectLst/>
              <a:uLnTx/>
              <a:uFillTx/>
              <a:latin typeface="Arial"/>
              <a:ea typeface="ＭＳ Ｐゴシック"/>
              <a:cs typeface="+mj-cs"/>
            </a:endParaRPr>
          </a:p>
        </p:txBody>
      </p:sp>
      <p:sp>
        <p:nvSpPr>
          <p:cNvPr id="13" name="右矢印 12"/>
          <p:cNvSpPr/>
          <p:nvPr/>
        </p:nvSpPr>
        <p:spPr bwMode="gray">
          <a:xfrm>
            <a:off x="8561070" y="3685169"/>
            <a:ext cx="927930" cy="900000"/>
          </a:xfrm>
          <a:prstGeom prst="rightArrow">
            <a:avLst>
              <a:gd name="adj1" fmla="val 50000"/>
              <a:gd name="adj2" fmla="val 49519"/>
            </a:avLst>
          </a:prstGeom>
          <a:solidFill>
            <a:srgbClr val="A0DCFF"/>
          </a:solidFill>
          <a:ln w="12700" algn="ctr">
            <a:noFill/>
            <a:miter lim="800000"/>
            <a:headEnd/>
            <a:tailEnd/>
          </a:ln>
        </p:spPr>
        <p:txBody>
          <a:bodyPr wrap="square" lIns="36000" tIns="36000" rIns="36000" bIns="36000" rtlCol="0" anchor="ctr"/>
          <a:lstStyle/>
          <a:p>
            <a:pPr algn="ctr" defTabSz="914400" fontAlgn="base">
              <a:spcBef>
                <a:spcPct val="0"/>
              </a:spcBef>
              <a:spcAft>
                <a:spcPct val="0"/>
              </a:spcAft>
              <a:buFont typeface="Wingdings 2" pitchFamily="18" charset="2"/>
              <a:buNone/>
            </a:pPr>
            <a:endParaRPr kumimoji="1" lang="ja-JP" altLang="en-US" sz="1200" dirty="0" smtClean="0">
              <a:solidFill>
                <a:prstClr val="black"/>
              </a:solidFill>
              <a:latin typeface="Arial"/>
              <a:ea typeface="ＭＳ Ｐゴシック"/>
              <a:cs typeface="Arial" charset="0"/>
            </a:endParaRPr>
          </a:p>
        </p:txBody>
      </p:sp>
      <p:sp>
        <p:nvSpPr>
          <p:cNvPr id="14" name="右矢印 13"/>
          <p:cNvSpPr/>
          <p:nvPr/>
        </p:nvSpPr>
        <p:spPr bwMode="gray">
          <a:xfrm>
            <a:off x="1431985" y="3685169"/>
            <a:ext cx="6374435" cy="900000"/>
          </a:xfrm>
          <a:prstGeom prst="rightArrow">
            <a:avLst>
              <a:gd name="adj1" fmla="val 50000"/>
              <a:gd name="adj2" fmla="val 35549"/>
            </a:avLst>
          </a:prstGeom>
          <a:gradFill flip="none" rotWithShape="1">
            <a:gsLst>
              <a:gs pos="0">
                <a:srgbClr val="D0D0CE"/>
              </a:gs>
              <a:gs pos="42000">
                <a:srgbClr val="62B5E5">
                  <a:lumMod val="20000"/>
                  <a:lumOff val="80000"/>
                </a:srgbClr>
              </a:gs>
              <a:gs pos="100000">
                <a:srgbClr val="A0DCFF"/>
              </a:gs>
            </a:gsLst>
            <a:lin ang="0" scaled="1"/>
            <a:tileRect/>
          </a:gra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15" name="円/楕円 14"/>
          <p:cNvSpPr/>
          <p:nvPr/>
        </p:nvSpPr>
        <p:spPr bwMode="gray">
          <a:xfrm>
            <a:off x="6894300" y="3235169"/>
            <a:ext cx="1800000" cy="1800000"/>
          </a:xfrm>
          <a:prstGeom prst="ellipse">
            <a:avLst/>
          </a:prstGeom>
          <a:solidFill>
            <a:srgbClr val="A0DCFF"/>
          </a:solidFill>
          <a:ln w="12700" algn="ctr">
            <a:noFill/>
            <a:miter lim="800000"/>
            <a:headEnd/>
            <a:tailEnd/>
          </a:ln>
        </p:spPr>
        <p:txBody>
          <a:bodyPr wrap="none" lIns="72000" tIns="72000" rIns="72000" bIns="72000" rtlCol="0" anchor="ctr"/>
          <a:lstStyle/>
          <a:p>
            <a:pPr algn="ctr" defTabSz="914400" fontAlgn="base">
              <a:spcBef>
                <a:spcPts val="600"/>
              </a:spcBef>
              <a:spcAft>
                <a:spcPct val="0"/>
              </a:spcAft>
            </a:pPr>
            <a:r>
              <a:rPr kumimoji="1" lang="ja-JP" altLang="en-US" b="1" dirty="0" smtClean="0">
                <a:solidFill>
                  <a:prstClr val="black"/>
                </a:solidFill>
                <a:latin typeface="Arial"/>
                <a:ea typeface="ＭＳ Ｐゴシック"/>
                <a:cs typeface="Arial" charset="0"/>
              </a:rPr>
              <a:t>大阪市の</a:t>
            </a:r>
            <a:r>
              <a:rPr kumimoji="1" lang="en-US" altLang="ja-JP" b="1" dirty="0" smtClean="0">
                <a:solidFill>
                  <a:prstClr val="black"/>
                </a:solidFill>
                <a:latin typeface="Arial"/>
                <a:ea typeface="ＭＳ Ｐゴシック"/>
                <a:cs typeface="Arial" charset="0"/>
              </a:rPr>
              <a:t/>
            </a:r>
            <a:br>
              <a:rPr kumimoji="1" lang="en-US" altLang="ja-JP" b="1" dirty="0" smtClean="0">
                <a:solidFill>
                  <a:prstClr val="black"/>
                </a:solidFill>
                <a:latin typeface="Arial"/>
                <a:ea typeface="ＭＳ Ｐゴシック"/>
                <a:cs typeface="Arial" charset="0"/>
              </a:rPr>
            </a:br>
            <a:r>
              <a:rPr kumimoji="1" lang="ja-JP" altLang="en-US" b="1" dirty="0" smtClean="0">
                <a:solidFill>
                  <a:prstClr val="black"/>
                </a:solidFill>
                <a:latin typeface="Arial"/>
                <a:ea typeface="ＭＳ Ｐゴシック"/>
                <a:cs typeface="Arial" charset="0"/>
              </a:rPr>
              <a:t>プロジェクト案</a:t>
            </a:r>
            <a:r>
              <a:rPr kumimoji="1" lang="en-US" altLang="ja-JP" b="1" dirty="0" smtClean="0">
                <a:solidFill>
                  <a:prstClr val="black"/>
                </a:solidFill>
                <a:latin typeface="Arial"/>
                <a:ea typeface="ＭＳ Ｐゴシック"/>
                <a:cs typeface="Arial" charset="0"/>
              </a:rPr>
              <a:t/>
            </a:r>
            <a:br>
              <a:rPr kumimoji="1" lang="en-US" altLang="ja-JP" b="1" dirty="0" smtClean="0">
                <a:solidFill>
                  <a:prstClr val="black"/>
                </a:solidFill>
                <a:latin typeface="Arial"/>
                <a:ea typeface="ＭＳ Ｐゴシック"/>
                <a:cs typeface="Arial" charset="0"/>
              </a:rPr>
            </a:br>
            <a:r>
              <a:rPr kumimoji="1" lang="ja-JP" altLang="en-US" b="1" dirty="0" smtClean="0">
                <a:solidFill>
                  <a:prstClr val="black"/>
                </a:solidFill>
                <a:latin typeface="Arial"/>
                <a:ea typeface="ＭＳ Ｐゴシック"/>
                <a:cs typeface="Arial" charset="0"/>
              </a:rPr>
              <a:t>を導出</a:t>
            </a:r>
            <a:endParaRPr kumimoji="1" lang="en-US" altLang="ja-JP" b="1" dirty="0" smtClean="0">
              <a:solidFill>
                <a:prstClr val="black"/>
              </a:solidFill>
              <a:latin typeface="Arial"/>
              <a:ea typeface="ＭＳ Ｐゴシック"/>
              <a:cs typeface="Arial" charset="0"/>
            </a:endParaRPr>
          </a:p>
        </p:txBody>
      </p:sp>
      <p:sp>
        <p:nvSpPr>
          <p:cNvPr id="16" name="円/楕円 15"/>
          <p:cNvSpPr/>
          <p:nvPr/>
        </p:nvSpPr>
        <p:spPr bwMode="gray">
          <a:xfrm>
            <a:off x="417000" y="3415169"/>
            <a:ext cx="1440000" cy="1440000"/>
          </a:xfrm>
          <a:prstGeom prst="ellipse">
            <a:avLst/>
          </a:prstGeom>
          <a:solidFill>
            <a:srgbClr val="D0D0CE"/>
          </a:solidFill>
          <a:ln w="12700" algn="ctr">
            <a:noFill/>
            <a:miter lim="800000"/>
            <a:headEnd/>
            <a:tailEnd/>
          </a:ln>
        </p:spPr>
        <p:txBody>
          <a:bodyPr wrap="none" lIns="72000" tIns="72000" rIns="72000" bIns="72000" rtlCol="0" anchor="ctr"/>
          <a:lstStyle/>
          <a:p>
            <a:pPr marL="0" marR="0" lvl="0" indent="0" algn="ctr" defTabSz="914400" eaLnBrk="1" fontAlgn="base" latinLnBrk="0" hangingPunct="1">
              <a:lnSpc>
                <a:spcPct val="100000"/>
              </a:lnSpc>
              <a:spcBef>
                <a:spcPts val="600"/>
              </a:spcBef>
              <a:spcAft>
                <a:spcPct val="0"/>
              </a:spcAft>
              <a:buClrTx/>
              <a:buSzTx/>
              <a:buFontTx/>
              <a:buNone/>
              <a:tabLst/>
              <a:defRPr/>
            </a:pPr>
            <a:r>
              <a:rPr kumimoji="1" lang="ja-JP" altLang="en-US" sz="1800" b="1" i="0" u="none" strike="noStrike" kern="0" cap="none" spc="0" normalizeH="0" baseline="0" noProof="0" dirty="0" smtClean="0">
                <a:ln>
                  <a:noFill/>
                </a:ln>
                <a:solidFill>
                  <a:prstClr val="black"/>
                </a:solidFill>
                <a:effectLst/>
                <a:uLnTx/>
                <a:uFillTx/>
                <a:latin typeface="Arial"/>
                <a:ea typeface="ＭＳ Ｐゴシック"/>
                <a:cs typeface="Arial" charset="0"/>
              </a:rPr>
              <a:t>プロジェクト案</a:t>
            </a:r>
            <a:r>
              <a:rPr kumimoji="1" lang="en-US" altLang="ja-JP" sz="1800" b="1" i="0" u="none" strike="noStrike" kern="0" cap="none" spc="0" normalizeH="0" baseline="0" noProof="0" dirty="0" smtClean="0">
                <a:ln>
                  <a:noFill/>
                </a:ln>
                <a:solidFill>
                  <a:prstClr val="black"/>
                </a:solidFill>
                <a:effectLst/>
                <a:uLnTx/>
                <a:uFillTx/>
                <a:latin typeface="Arial"/>
                <a:ea typeface="ＭＳ Ｐゴシック"/>
                <a:cs typeface="Arial" charset="0"/>
              </a:rPr>
              <a:t/>
            </a:r>
            <a:br>
              <a:rPr kumimoji="1" lang="en-US" altLang="ja-JP" sz="1800" b="1" i="0" u="none" strike="noStrike" kern="0" cap="none" spc="0" normalizeH="0" baseline="0" noProof="0" dirty="0" smtClean="0">
                <a:ln>
                  <a:noFill/>
                </a:ln>
                <a:solidFill>
                  <a:prstClr val="black"/>
                </a:solidFill>
                <a:effectLst/>
                <a:uLnTx/>
                <a:uFillTx/>
                <a:latin typeface="Arial"/>
                <a:ea typeface="ＭＳ Ｐゴシック"/>
                <a:cs typeface="Arial" charset="0"/>
              </a:rPr>
            </a:br>
            <a:r>
              <a:rPr kumimoji="1" lang="ja-JP" altLang="en-US" sz="1800" b="1" i="0" u="none" strike="noStrike" kern="0" cap="none" spc="0" normalizeH="0" baseline="0" noProof="0" dirty="0" smtClean="0">
                <a:ln>
                  <a:noFill/>
                </a:ln>
                <a:solidFill>
                  <a:prstClr val="black"/>
                </a:solidFill>
                <a:effectLst/>
                <a:uLnTx/>
                <a:uFillTx/>
                <a:latin typeface="Arial"/>
                <a:ea typeface="ＭＳ Ｐゴシック"/>
                <a:cs typeface="Arial" charset="0"/>
              </a:rPr>
              <a:t>初期仮説構築</a:t>
            </a:r>
            <a:endParaRPr kumimoji="1" lang="en-US" altLang="ja-JP" sz="1800" b="1"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17" name="下矢印吹き出し 16"/>
          <p:cNvSpPr/>
          <p:nvPr/>
        </p:nvSpPr>
        <p:spPr>
          <a:xfrm>
            <a:off x="2100280" y="1510486"/>
            <a:ext cx="4550740" cy="2556000"/>
          </a:xfrm>
          <a:prstGeom prst="downArrowCallout">
            <a:avLst>
              <a:gd name="adj1" fmla="val 25000"/>
              <a:gd name="adj2" fmla="val 25000"/>
              <a:gd name="adj3" fmla="val 12676"/>
              <a:gd name="adj4" fmla="val 81914"/>
            </a:avLst>
          </a:prstGeom>
          <a:solidFill>
            <a:sysClr val="window" lastClr="FFFFFF"/>
          </a:solidFill>
          <a:ln w="19050" cap="flat" cmpd="sng" algn="ctr">
            <a:solidFill>
              <a:srgbClr val="75787B"/>
            </a:solidFill>
            <a:prstDash val="solid"/>
          </a:ln>
          <a:effectLst/>
        </p:spPr>
        <p:txBody>
          <a:bodyPr lIns="108000" tIns="108000" rIns="108000" bIns="108000" rtlCol="0" anchor="t" anchorCtr="0"/>
          <a:lstStyle/>
          <a:p>
            <a:pPr marL="0" marR="0" lvl="0" indent="0" algn="ctr" defTabSz="914400" eaLnBrk="1" fontAlgn="base" latinLnBrk="0" hangingPunct="1">
              <a:lnSpc>
                <a:spcPct val="100000"/>
              </a:lnSpc>
              <a:spcBef>
                <a:spcPts val="200"/>
              </a:spcBef>
              <a:spcAft>
                <a:spcPct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Arial"/>
                <a:ea typeface="ＭＳ Ｐゴシック"/>
                <a:cs typeface="+mn-cs"/>
              </a:rPr>
              <a:t>調査結果</a:t>
            </a:r>
            <a:endParaRPr kumimoji="0" lang="en-US" altLang="ja-JP" sz="1800" b="1" i="0" u="none" strike="noStrike" kern="0" cap="none" spc="0" normalizeH="0" baseline="0" noProof="0" dirty="0" smtClean="0">
              <a:ln>
                <a:noFill/>
              </a:ln>
              <a:solidFill>
                <a:prstClr val="black"/>
              </a:solidFill>
              <a:effectLst/>
              <a:uLnTx/>
              <a:uFillTx/>
              <a:latin typeface="Arial"/>
              <a:ea typeface="ＭＳ Ｐゴシック"/>
              <a:cs typeface="+mn-cs"/>
            </a:endParaRPr>
          </a:p>
          <a:p>
            <a:pPr marL="173038" marR="0" lvl="0" indent="-173038" defTabSz="914400" eaLnBrk="1" fontAlgn="base" latinLnBrk="0" hangingPunct="1">
              <a:lnSpc>
                <a:spcPct val="100000"/>
              </a:lnSpc>
              <a:spcBef>
                <a:spcPts val="1200"/>
              </a:spcBef>
              <a:spcAft>
                <a:spcPct val="0"/>
              </a:spcAft>
              <a:buClrTx/>
              <a:buSzTx/>
              <a:buFont typeface="Wingdings" panose="05000000000000000000" pitchFamily="2" charset="2"/>
              <a:buChar char="n"/>
              <a:tabLst/>
              <a:defRPr/>
            </a:pPr>
            <a:r>
              <a:rPr kumimoji="0" lang="ja-JP" altLang="en-US" sz="1800" b="0" i="0" u="none" strike="noStrike" kern="0" cap="none" spc="0" normalizeH="0" baseline="0" noProof="0" dirty="0" smtClean="0">
                <a:ln>
                  <a:noFill/>
                </a:ln>
                <a:solidFill>
                  <a:prstClr val="black"/>
                </a:solidFill>
                <a:effectLst/>
                <a:uLnTx/>
                <a:uFillTx/>
                <a:latin typeface="Arial"/>
                <a:ea typeface="ＭＳ Ｐゴシック"/>
                <a:cs typeface="+mn-cs"/>
              </a:rPr>
              <a:t>プロジェクトの候補地</a:t>
            </a:r>
            <a:endParaRPr kumimoji="0" lang="en-US" altLang="ja-JP" sz="1800" b="0" i="0" u="none" strike="noStrike" kern="0" cap="none" spc="0" normalizeH="0" baseline="0" noProof="0" dirty="0" smtClean="0">
              <a:ln>
                <a:noFill/>
              </a:ln>
              <a:solidFill>
                <a:prstClr val="black"/>
              </a:solidFill>
              <a:effectLst/>
              <a:uLnTx/>
              <a:uFillTx/>
              <a:latin typeface="Arial"/>
              <a:ea typeface="ＭＳ Ｐゴシック"/>
              <a:cs typeface="+mn-cs"/>
            </a:endParaRPr>
          </a:p>
          <a:p>
            <a:pPr marL="173038" marR="0" lvl="0" indent="-173038" defTabSz="914400" eaLnBrk="1" fontAlgn="base" latinLnBrk="0" hangingPunct="1">
              <a:lnSpc>
                <a:spcPct val="100000"/>
              </a:lnSpc>
              <a:spcBef>
                <a:spcPts val="600"/>
              </a:spcBef>
              <a:spcAft>
                <a:spcPct val="0"/>
              </a:spcAft>
              <a:buClrTx/>
              <a:buSzTx/>
              <a:buFont typeface="Wingdings" panose="05000000000000000000" pitchFamily="2" charset="2"/>
              <a:buChar char="n"/>
              <a:tabLst/>
              <a:defRPr/>
            </a:pPr>
            <a:r>
              <a:rPr kumimoji="0" lang="ja-JP" altLang="en-US" sz="1800" b="0" i="0" u="none" strike="noStrike" kern="0" cap="none" spc="0" normalizeH="0" baseline="0" noProof="0" dirty="0" smtClean="0">
                <a:ln>
                  <a:noFill/>
                </a:ln>
                <a:solidFill>
                  <a:prstClr val="black"/>
                </a:solidFill>
                <a:effectLst/>
                <a:uLnTx/>
                <a:uFillTx/>
                <a:latin typeface="Arial"/>
                <a:ea typeface="ＭＳ Ｐゴシック"/>
                <a:cs typeface="+mn-cs"/>
              </a:rPr>
              <a:t>プロジェクトに参画しうる企業</a:t>
            </a:r>
          </a:p>
          <a:p>
            <a:pPr marL="173038" marR="0" lvl="0" indent="-173038" defTabSz="914400" eaLnBrk="1" fontAlgn="base" latinLnBrk="0" hangingPunct="1">
              <a:lnSpc>
                <a:spcPct val="100000"/>
              </a:lnSpc>
              <a:spcBef>
                <a:spcPts val="600"/>
              </a:spcBef>
              <a:spcAft>
                <a:spcPct val="0"/>
              </a:spcAft>
              <a:buClrTx/>
              <a:buSzTx/>
              <a:buFont typeface="Wingdings" panose="05000000000000000000" pitchFamily="2" charset="2"/>
              <a:buChar char="n"/>
              <a:tabLst/>
              <a:defRPr/>
            </a:pPr>
            <a:r>
              <a:rPr kumimoji="0" lang="ja-JP" altLang="en-US" sz="1800" b="0" i="0" u="none" strike="noStrike" kern="0" cap="none" spc="0" normalizeH="0" baseline="0" noProof="0" dirty="0" smtClean="0">
                <a:ln>
                  <a:noFill/>
                </a:ln>
                <a:solidFill>
                  <a:prstClr val="black"/>
                </a:solidFill>
                <a:effectLst/>
                <a:uLnTx/>
                <a:uFillTx/>
                <a:latin typeface="Arial"/>
                <a:ea typeface="ＭＳ Ｐゴシック"/>
                <a:cs typeface="+mn-cs"/>
              </a:rPr>
              <a:t>水素アプリケーションの導入可能性・課題　</a:t>
            </a:r>
            <a:endParaRPr kumimoji="0" lang="en-US" altLang="ja-JP" sz="1800" b="0" i="0" u="none" strike="noStrike" kern="0" cap="none" spc="0" normalizeH="0" baseline="0" noProof="0" dirty="0" smtClean="0">
              <a:ln>
                <a:noFill/>
              </a:ln>
              <a:solidFill>
                <a:prstClr val="black"/>
              </a:solidFill>
              <a:effectLst/>
              <a:uLnTx/>
              <a:uFillTx/>
              <a:latin typeface="Arial"/>
              <a:ea typeface="ＭＳ Ｐゴシック"/>
              <a:cs typeface="+mn-cs"/>
            </a:endParaRPr>
          </a:p>
          <a:p>
            <a:pPr marL="173038" marR="0" lvl="0" indent="-173038" defTabSz="914400" eaLnBrk="1" fontAlgn="base" latinLnBrk="0" hangingPunct="1">
              <a:lnSpc>
                <a:spcPct val="100000"/>
              </a:lnSpc>
              <a:spcBef>
                <a:spcPts val="600"/>
              </a:spcBef>
              <a:spcAft>
                <a:spcPct val="0"/>
              </a:spcAft>
              <a:buClrTx/>
              <a:buSzTx/>
              <a:buFont typeface="Wingdings" panose="05000000000000000000" pitchFamily="2" charset="2"/>
              <a:buChar char="n"/>
              <a:tabLst/>
              <a:defRPr/>
            </a:pPr>
            <a:r>
              <a:rPr kumimoji="0" lang="ja-JP" altLang="en-US" sz="1800" b="0" i="0" u="none" strike="noStrike" kern="0" cap="none" spc="0" normalizeH="0" baseline="0" noProof="0" dirty="0" smtClean="0">
                <a:ln>
                  <a:noFill/>
                </a:ln>
                <a:solidFill>
                  <a:prstClr val="black"/>
                </a:solidFill>
                <a:effectLst/>
                <a:uLnTx/>
                <a:uFillTx/>
                <a:latin typeface="Arial"/>
                <a:ea typeface="ＭＳ Ｐゴシック"/>
                <a:cs typeface="+mn-cs"/>
              </a:rPr>
              <a:t>プロジェクトの創出手法　等</a:t>
            </a:r>
          </a:p>
        </p:txBody>
      </p:sp>
      <p:sp>
        <p:nvSpPr>
          <p:cNvPr id="18" name="上矢印吹き出し 17"/>
          <p:cNvSpPr/>
          <p:nvPr/>
        </p:nvSpPr>
        <p:spPr>
          <a:xfrm>
            <a:off x="2100280" y="4203852"/>
            <a:ext cx="4550740" cy="2088000"/>
          </a:xfrm>
          <a:prstGeom prst="upArrowCallout">
            <a:avLst>
              <a:gd name="adj1" fmla="val 25000"/>
              <a:gd name="adj2" fmla="val 32116"/>
              <a:gd name="adj3" fmla="val 16241"/>
              <a:gd name="adj4" fmla="val 77568"/>
            </a:avLst>
          </a:prstGeom>
          <a:solidFill>
            <a:sysClr val="window" lastClr="FFFFFF"/>
          </a:solidFill>
          <a:ln w="19050" cap="flat" cmpd="sng" algn="ctr">
            <a:solidFill>
              <a:srgbClr val="75787B"/>
            </a:solidFill>
            <a:prstDash val="solid"/>
          </a:ln>
          <a:effectLst/>
        </p:spPr>
        <p:txBody>
          <a:bodyPr lIns="108000" tIns="108000" rIns="108000" bIns="108000" rtlCol="0" anchor="t" anchorCtr="0"/>
          <a:lstStyle/>
          <a:p>
            <a:pPr marL="0" marR="0" lvl="0" indent="0" algn="ctr" defTabSz="914400" eaLnBrk="1" fontAlgn="base" latinLnBrk="0" hangingPunct="1">
              <a:lnSpc>
                <a:spcPct val="100000"/>
              </a:lnSpc>
              <a:spcBef>
                <a:spcPts val="200"/>
              </a:spcBef>
              <a:spcAft>
                <a:spcPct val="0"/>
              </a:spcAft>
              <a:buClrTx/>
              <a:buSzTx/>
              <a:buFontTx/>
              <a:buNone/>
              <a:tabLst/>
              <a:defRPr/>
            </a:pPr>
            <a:r>
              <a:rPr kumimoji="0" lang="ja-JP" altLang="en-US" sz="1800" b="1" i="0" u="none" strike="noStrike" kern="0" cap="none" spc="0" normalizeH="0" baseline="0" noProof="0" dirty="0" smtClean="0">
                <a:ln>
                  <a:noFill/>
                </a:ln>
                <a:solidFill>
                  <a:prstClr val="black"/>
                </a:solidFill>
                <a:effectLst/>
                <a:uLnTx/>
                <a:uFillTx/>
                <a:latin typeface="Arial"/>
                <a:ea typeface="ＭＳ Ｐゴシック"/>
                <a:cs typeface="+mn-cs"/>
              </a:rPr>
              <a:t>有識者のご意見</a:t>
            </a:r>
            <a:endParaRPr kumimoji="0" lang="en-US" altLang="ja-JP" sz="1800" b="1" i="0" u="none" strike="noStrike" kern="0" cap="none" spc="0" normalizeH="0" baseline="0" noProof="0" dirty="0" smtClean="0">
              <a:ln>
                <a:noFill/>
              </a:ln>
              <a:solidFill>
                <a:prstClr val="black"/>
              </a:solidFill>
              <a:effectLst/>
              <a:uLnTx/>
              <a:uFillTx/>
              <a:latin typeface="Arial"/>
              <a:ea typeface="ＭＳ Ｐゴシック"/>
              <a:cs typeface="+mn-cs"/>
            </a:endParaRPr>
          </a:p>
          <a:p>
            <a:pPr marL="173038" marR="0" lvl="0" indent="-173038" defTabSz="914400" eaLnBrk="1" fontAlgn="base" latinLnBrk="0" hangingPunct="1">
              <a:lnSpc>
                <a:spcPct val="100000"/>
              </a:lnSpc>
              <a:spcBef>
                <a:spcPts val="1200"/>
              </a:spcBef>
              <a:spcAft>
                <a:spcPct val="0"/>
              </a:spcAft>
              <a:buClrTx/>
              <a:buSzTx/>
              <a:buFont typeface="Wingdings" panose="05000000000000000000" pitchFamily="2" charset="2"/>
              <a:buChar char="n"/>
              <a:tabLst/>
              <a:defRPr/>
            </a:pPr>
            <a:r>
              <a:rPr kumimoji="0" lang="ja-JP" altLang="en-US" sz="1800" b="0" i="0" u="none" strike="noStrike" kern="0" cap="none" spc="0" normalizeH="0" baseline="0" noProof="0" dirty="0" smtClean="0">
                <a:ln>
                  <a:noFill/>
                </a:ln>
                <a:solidFill>
                  <a:prstClr val="black"/>
                </a:solidFill>
                <a:effectLst/>
                <a:uLnTx/>
                <a:uFillTx/>
                <a:latin typeface="Arial"/>
                <a:ea typeface="ＭＳ Ｐゴシック"/>
                <a:cs typeface="+mn-cs"/>
              </a:rPr>
              <a:t>学識経験者や水素・燃料電池関連企業</a:t>
            </a:r>
            <a:r>
              <a:rPr kumimoji="0" lang="en-US" altLang="ja-JP" sz="1800" b="0" i="0" u="none" strike="noStrike" kern="0" cap="none" spc="0" normalizeH="0" baseline="0" noProof="0" dirty="0" smtClean="0">
                <a:ln>
                  <a:noFill/>
                </a:ln>
                <a:solidFill>
                  <a:prstClr val="black"/>
                </a:solidFill>
                <a:effectLst/>
                <a:uLnTx/>
                <a:uFillTx/>
                <a:latin typeface="Arial"/>
                <a:ea typeface="ＭＳ Ｐゴシック"/>
                <a:cs typeface="+mn-cs"/>
              </a:rPr>
              <a:t/>
            </a:r>
            <a:br>
              <a:rPr kumimoji="0" lang="en-US" altLang="ja-JP" sz="1800" b="0" i="0" u="none" strike="noStrike" kern="0" cap="none" spc="0" normalizeH="0" baseline="0" noProof="0" dirty="0" smtClean="0">
                <a:ln>
                  <a:noFill/>
                </a:ln>
                <a:solidFill>
                  <a:prstClr val="black"/>
                </a:solidFill>
                <a:effectLst/>
                <a:uLnTx/>
                <a:uFillTx/>
                <a:latin typeface="Arial"/>
                <a:ea typeface="ＭＳ Ｐゴシック"/>
                <a:cs typeface="+mn-cs"/>
              </a:rPr>
            </a:br>
            <a:r>
              <a:rPr kumimoji="0" lang="ja-JP" altLang="en-US" sz="1800" b="0" i="0" u="none" strike="noStrike" kern="0" cap="none" spc="0" normalizeH="0" baseline="0" noProof="0" dirty="0" err="1" smtClean="0">
                <a:ln>
                  <a:noFill/>
                </a:ln>
                <a:solidFill>
                  <a:prstClr val="black"/>
                </a:solidFill>
                <a:effectLst/>
                <a:uLnTx/>
                <a:uFillTx/>
                <a:latin typeface="Arial"/>
                <a:ea typeface="ＭＳ Ｐゴシック"/>
                <a:cs typeface="+mn-cs"/>
              </a:rPr>
              <a:t>への</a:t>
            </a:r>
            <a:r>
              <a:rPr kumimoji="0" lang="ja-JP" altLang="en-US" sz="1800" b="0" i="0" u="none" strike="noStrike" kern="0" cap="none" spc="0" normalizeH="0" baseline="0" noProof="0" dirty="0" smtClean="0">
                <a:ln>
                  <a:noFill/>
                </a:ln>
                <a:solidFill>
                  <a:prstClr val="black"/>
                </a:solidFill>
                <a:effectLst/>
                <a:uLnTx/>
                <a:uFillTx/>
                <a:latin typeface="Arial"/>
                <a:ea typeface="ＭＳ Ｐゴシック"/>
                <a:cs typeface="+mn-cs"/>
              </a:rPr>
              <a:t>ヒアリング</a:t>
            </a:r>
            <a:endParaRPr kumimoji="0" lang="en-US" altLang="ja-JP" sz="1800" b="0" i="0" u="none" strike="noStrike" kern="0" cap="none" spc="0" normalizeH="0" baseline="0" noProof="0" dirty="0" smtClean="0">
              <a:ln>
                <a:noFill/>
              </a:ln>
              <a:solidFill>
                <a:prstClr val="black"/>
              </a:solidFill>
              <a:effectLst/>
              <a:uLnTx/>
              <a:uFillTx/>
              <a:latin typeface="Arial"/>
              <a:ea typeface="ＭＳ Ｐゴシック"/>
              <a:cs typeface="+mn-cs"/>
            </a:endParaRPr>
          </a:p>
          <a:p>
            <a:pPr marL="173038" marR="0" lvl="0" indent="-173038" defTabSz="914400" eaLnBrk="1" fontAlgn="base" latinLnBrk="0" hangingPunct="1">
              <a:lnSpc>
                <a:spcPct val="100000"/>
              </a:lnSpc>
              <a:spcBef>
                <a:spcPts val="600"/>
              </a:spcBef>
              <a:spcAft>
                <a:spcPct val="0"/>
              </a:spcAft>
              <a:buClrTx/>
              <a:buSzTx/>
              <a:buFont typeface="Wingdings" panose="05000000000000000000" pitchFamily="2" charset="2"/>
              <a:buChar char="n"/>
              <a:tabLst/>
              <a:defRPr/>
            </a:pPr>
            <a:r>
              <a:rPr kumimoji="0" lang="ja-JP" altLang="en-US" sz="1800" b="0" i="0" u="none" strike="noStrike" kern="0" cap="none" spc="0" normalizeH="0" baseline="0" noProof="0" dirty="0" smtClean="0">
                <a:ln>
                  <a:noFill/>
                </a:ln>
                <a:solidFill>
                  <a:prstClr val="black"/>
                </a:solidFill>
                <a:effectLst/>
                <a:uLnTx/>
                <a:uFillTx/>
                <a:latin typeface="Arial"/>
                <a:ea typeface="ＭＳ Ｐゴシック"/>
                <a:cs typeface="+mn-cs"/>
              </a:rPr>
              <a:t>有識者会合</a:t>
            </a:r>
          </a:p>
        </p:txBody>
      </p:sp>
      <p:sp>
        <p:nvSpPr>
          <p:cNvPr id="21" name="スライド番号プレースホルダー 1"/>
          <p:cNvSpPr txBox="1">
            <a:spLocks/>
          </p:cNvSpPr>
          <p:nvPr/>
        </p:nvSpPr>
        <p:spPr bwMode="gray">
          <a:xfrm>
            <a:off x="417000"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defTabSz="914400"/>
            <a:fld id="{AA5FCFE5-FE56-4EF1-80A8-07776887C2A1}" type="slidenum">
              <a:rPr lang="ja-JP" altLang="en-US" smtClean="0">
                <a:solidFill>
                  <a:prstClr val="black"/>
                </a:solidFill>
                <a:latin typeface="Arial"/>
                <a:ea typeface="ＭＳ Ｐゴシック"/>
              </a:rPr>
              <a:pPr defTabSz="914400"/>
              <a:t>3</a:t>
            </a:fld>
            <a:endParaRPr lang="ja-JP" altLang="en-US" dirty="0">
              <a:solidFill>
                <a:prstClr val="black"/>
              </a:solidFill>
              <a:latin typeface="Arial"/>
              <a:ea typeface="ＭＳ Ｐゴシック"/>
            </a:endParaRPr>
          </a:p>
        </p:txBody>
      </p:sp>
    </p:spTree>
    <p:extLst>
      <p:ext uri="{BB962C8B-B14F-4D97-AF65-F5344CB8AC3E}">
        <p14:creationId xmlns:p14="http://schemas.microsoft.com/office/powerpoint/2010/main" val="792271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テキスト プレースホルダー 2"/>
          <p:cNvSpPr txBox="1">
            <a:spLocks/>
          </p:cNvSpPr>
          <p:nvPr/>
        </p:nvSpPr>
        <p:spPr bwMode="gray">
          <a:xfrm>
            <a:off x="5521486" y="1502789"/>
            <a:ext cx="3960000" cy="3960000"/>
          </a:xfrm>
          <a:prstGeom prst="ellipse">
            <a:avLst/>
          </a:prstGeom>
          <a:solidFill>
            <a:srgbClr val="A0DCFF"/>
          </a:solidFill>
          <a:ln>
            <a:noFill/>
          </a:ln>
        </p:spPr>
        <p:txBody>
          <a:bodyPr vert="horz" wrap="none" lIns="36000" tIns="0" rIns="36000" bIns="36000" rtlCol="0" anchor="t">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spcBef>
                <a:spcPts val="1200"/>
              </a:spcBef>
            </a:pPr>
            <a:endParaRPr lang="ja-JP" altLang="en-US" sz="1600" dirty="0">
              <a:solidFill>
                <a:prstClr val="black"/>
              </a:solidFill>
              <a:latin typeface="Arial"/>
              <a:ea typeface="ＭＳ Ｐゴシック"/>
            </a:endParaRPr>
          </a:p>
        </p:txBody>
      </p:sp>
      <p:sp>
        <p:nvSpPr>
          <p:cNvPr id="239" name="テキスト プレースホルダー 2"/>
          <p:cNvSpPr txBox="1">
            <a:spLocks/>
          </p:cNvSpPr>
          <p:nvPr/>
        </p:nvSpPr>
        <p:spPr bwMode="gray">
          <a:xfrm>
            <a:off x="417000" y="1016000"/>
            <a:ext cx="4356000" cy="432000"/>
          </a:xfrm>
          <a:prstGeom prst="rect">
            <a:avLst/>
          </a:prstGeom>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sz="1400" b="1" i="0" u="none" strike="noStrike" kern="1200" cap="none" spc="0" normalizeH="0" baseline="0" noProof="0" smtClean="0">
                <a:ln>
                  <a:noFill/>
                </a:ln>
                <a:solidFill>
                  <a:srgbClr val="86BC25"/>
                </a:solidFill>
                <a:effectLst/>
                <a:uLnTx/>
                <a:uFillTx/>
                <a:latin typeface="Arial"/>
                <a:ea typeface="ＭＳ Ｐゴシック"/>
                <a:cs typeface="+mn-cs"/>
              </a:rPr>
              <a:t>プロジェクト案イメージ</a:t>
            </a:r>
            <a:endParaRPr kumimoji="1" lang="ja-JP" altLang="en-US" sz="1400" b="1" i="0" u="none" strike="noStrike" kern="1200" cap="none" spc="0" normalizeH="0" baseline="0" noProof="0" dirty="0">
              <a:ln>
                <a:noFill/>
              </a:ln>
              <a:solidFill>
                <a:srgbClr val="86BC25"/>
              </a:solidFill>
              <a:effectLst/>
              <a:uLnTx/>
              <a:uFillTx/>
              <a:latin typeface="Arial"/>
              <a:ea typeface="ＭＳ Ｐゴシック"/>
              <a:cs typeface="+mn-cs"/>
            </a:endParaRPr>
          </a:p>
        </p:txBody>
      </p:sp>
      <p:sp>
        <p:nvSpPr>
          <p:cNvPr id="240" name="タイトル 3"/>
          <p:cNvSpPr txBox="1">
            <a:spLocks/>
          </p:cNvSpPr>
          <p:nvPr/>
        </p:nvSpPr>
        <p:spPr bwMode="gray">
          <a:xfrm>
            <a:off x="417000" y="136800"/>
            <a:ext cx="9072000"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marL="0" marR="0" lvl="0" indent="0" algn="l" defTabSz="990564" rtl="0" eaLnBrk="1" fontAlgn="auto" latinLnBrk="0" hangingPunct="1">
              <a:lnSpc>
                <a:spcPct val="100000"/>
              </a:lnSpc>
              <a:spcBef>
                <a:spcPct val="0"/>
              </a:spcBef>
              <a:spcAft>
                <a:spcPts val="0"/>
              </a:spcAft>
              <a:buClrTx/>
              <a:buSzTx/>
              <a:buFontTx/>
              <a:buNone/>
              <a:tabLst/>
              <a:defRPr/>
            </a:pPr>
            <a:r>
              <a:rPr kumimoji="1" lang="en-US" altLang="ja-JP" sz="1600" b="1" i="0" u="none" strike="noStrike" kern="1200" cap="none" spc="0" normalizeH="0" baseline="0" noProof="0" smtClean="0">
                <a:ln>
                  <a:noFill/>
                </a:ln>
                <a:solidFill>
                  <a:sysClr val="windowText" lastClr="000000"/>
                </a:solidFill>
                <a:effectLst/>
                <a:uLnTx/>
                <a:uFillTx/>
                <a:latin typeface="Arial"/>
                <a:ea typeface="ＭＳ Ｐゴシック"/>
                <a:cs typeface="+mj-cs"/>
              </a:rPr>
              <a:t>【</a:t>
            </a:r>
            <a:r>
              <a:rPr kumimoji="1" lang="ja-JP" altLang="en-US" sz="1600" b="1" i="0" u="none" strike="noStrike" kern="1200" cap="none" spc="0" normalizeH="0" baseline="0" noProof="0" smtClean="0">
                <a:ln>
                  <a:noFill/>
                </a:ln>
                <a:solidFill>
                  <a:sysClr val="windowText" lastClr="000000"/>
                </a:solidFill>
                <a:effectLst/>
                <a:uLnTx/>
                <a:uFillTx/>
                <a:latin typeface="Arial"/>
                <a:ea typeface="ＭＳ Ｐゴシック"/>
                <a:cs typeface="+mj-cs"/>
              </a:rPr>
              <a:t>検討成果イメージ</a:t>
            </a:r>
            <a:r>
              <a:rPr kumimoji="1" lang="en-US" altLang="ja-JP" sz="1600" b="1" i="0" u="none" strike="noStrike" kern="1200" cap="none" spc="0" normalizeH="0" baseline="0" noProof="0" smtClean="0">
                <a:ln>
                  <a:noFill/>
                </a:ln>
                <a:solidFill>
                  <a:sysClr val="windowText" lastClr="000000"/>
                </a:solidFill>
                <a:effectLst/>
                <a:uLnTx/>
                <a:uFillTx/>
                <a:latin typeface="Arial"/>
                <a:ea typeface="ＭＳ Ｐゴシック"/>
                <a:cs typeface="+mj-cs"/>
              </a:rPr>
              <a:t>】</a:t>
            </a:r>
            <a:r>
              <a:rPr kumimoji="1" lang="ja-JP" altLang="en-US" sz="1600" b="1" i="0" u="none" strike="noStrike" kern="1200" cap="none" spc="0" normalizeH="0" baseline="0" noProof="0" smtClean="0">
                <a:ln>
                  <a:noFill/>
                </a:ln>
                <a:solidFill>
                  <a:sysClr val="windowText" lastClr="000000"/>
                </a:solidFill>
                <a:effectLst/>
                <a:uLnTx/>
                <a:uFillTx/>
                <a:latin typeface="Arial"/>
                <a:ea typeface="ＭＳ Ｐゴシック"/>
                <a:cs typeface="+mj-cs"/>
              </a:rPr>
              <a:t> </a:t>
            </a:r>
            <a:r>
              <a:rPr kumimoji="1" lang="en-US" altLang="ja-JP" sz="2000" b="1" i="0" u="none" strike="noStrike" kern="1200" cap="none" spc="0" normalizeH="0" baseline="0" noProof="0" smtClean="0">
                <a:ln>
                  <a:noFill/>
                </a:ln>
                <a:solidFill>
                  <a:sysClr val="windowText" lastClr="000000"/>
                </a:solidFill>
                <a:effectLst/>
                <a:uLnTx/>
                <a:uFillTx/>
                <a:latin typeface="Arial"/>
                <a:ea typeface="ＭＳ Ｐゴシック"/>
                <a:cs typeface="+mj-cs"/>
              </a:rPr>
              <a:t/>
            </a:r>
            <a:br>
              <a:rPr kumimoji="1" lang="en-US" altLang="ja-JP" sz="2000" b="1" i="0" u="none" strike="noStrike" kern="1200" cap="none" spc="0" normalizeH="0" baseline="0" noProof="0" smtClean="0">
                <a:ln>
                  <a:noFill/>
                </a:ln>
                <a:solidFill>
                  <a:sysClr val="windowText" lastClr="000000"/>
                </a:solidFill>
                <a:effectLst/>
                <a:uLnTx/>
                <a:uFillTx/>
                <a:latin typeface="Arial"/>
                <a:ea typeface="ＭＳ Ｐゴシック"/>
                <a:cs typeface="+mj-cs"/>
              </a:rPr>
            </a:br>
            <a:r>
              <a:rPr kumimoji="1" lang="ja-JP" altLang="en-US" sz="2000" b="1" i="0" u="none" strike="noStrike" kern="1200" cap="none" spc="0" normalizeH="0" baseline="0" noProof="0" smtClean="0">
                <a:ln>
                  <a:noFill/>
                </a:ln>
                <a:solidFill>
                  <a:sysClr val="windowText" lastClr="000000"/>
                </a:solidFill>
                <a:effectLst/>
                <a:uLnTx/>
                <a:uFillTx/>
                <a:latin typeface="Arial"/>
                <a:ea typeface="ＭＳ Ｐゴシック"/>
                <a:cs typeface="+mj-cs"/>
              </a:rPr>
              <a:t>早期立ち上げを目指すプロジェクト案及び、中長期目線での構想を検討する</a:t>
            </a:r>
            <a:endParaRPr kumimoji="1" lang="ja-JP" altLang="en-US" sz="2000" b="1" i="0" u="none" strike="noStrike" kern="1200" cap="none" spc="0" normalizeH="0" baseline="0" noProof="0" dirty="0">
              <a:ln>
                <a:noFill/>
              </a:ln>
              <a:solidFill>
                <a:sysClr val="windowText" lastClr="000000"/>
              </a:solidFill>
              <a:effectLst/>
              <a:uLnTx/>
              <a:uFillTx/>
              <a:latin typeface="Arial"/>
              <a:ea typeface="ＭＳ Ｐゴシック"/>
              <a:cs typeface="+mj-cs"/>
            </a:endParaRPr>
          </a:p>
        </p:txBody>
      </p:sp>
      <p:pic>
        <p:nvPicPr>
          <p:cNvPr id="241" name="図 2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9000" y="3716534"/>
            <a:ext cx="1800000" cy="1005001"/>
          </a:xfrm>
          <a:prstGeom prst="rect">
            <a:avLst/>
          </a:prstGeom>
        </p:spPr>
      </p:pic>
      <p:sp>
        <p:nvSpPr>
          <p:cNvPr id="242" name="テキスト プレースホルダー 2"/>
          <p:cNvSpPr txBox="1">
            <a:spLocks/>
          </p:cNvSpPr>
          <p:nvPr/>
        </p:nvSpPr>
        <p:spPr bwMode="gray">
          <a:xfrm>
            <a:off x="417000" y="1502789"/>
            <a:ext cx="3960000" cy="3960000"/>
          </a:xfrm>
          <a:prstGeom prst="ellipse">
            <a:avLst/>
          </a:prstGeom>
          <a:solidFill>
            <a:srgbClr val="A0DCFF"/>
          </a:solidFill>
          <a:ln>
            <a:noFill/>
          </a:ln>
        </p:spPr>
        <p:txBody>
          <a:bodyPr vert="horz" wrap="none" lIns="36000" tIns="0" rIns="36000" bIns="36000" rtlCol="0" anchor="t">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spcBef>
                <a:spcPts val="1200"/>
              </a:spcBef>
            </a:pPr>
            <a:endParaRPr lang="ja-JP" altLang="en-US" sz="1600" dirty="0">
              <a:solidFill>
                <a:prstClr val="black"/>
              </a:solidFill>
              <a:latin typeface="Arial"/>
              <a:ea typeface="ＭＳ Ｐゴシック"/>
            </a:endParaRPr>
          </a:p>
        </p:txBody>
      </p:sp>
      <p:sp>
        <p:nvSpPr>
          <p:cNvPr id="243" name="テキスト プレースホルダー 2"/>
          <p:cNvSpPr txBox="1">
            <a:spLocks/>
          </p:cNvSpPr>
          <p:nvPr/>
        </p:nvSpPr>
        <p:spPr bwMode="gray">
          <a:xfrm>
            <a:off x="5529000" y="1502789"/>
            <a:ext cx="3960000" cy="900000"/>
          </a:xfrm>
          <a:prstGeom prst="rect">
            <a:avLst/>
          </a:prstGeom>
          <a:noFill/>
        </p:spPr>
        <p:txBody>
          <a:bodyPr vert="horz" wrap="none" lIns="72000" tIns="72000" rIns="72000" bIns="72000" rtlCol="0" anchor="t">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spcBef>
                <a:spcPts val="1200"/>
              </a:spcBef>
            </a:pPr>
            <a:r>
              <a:rPr lang="ja-JP" altLang="en-US" sz="1800" dirty="0" smtClean="0">
                <a:solidFill>
                  <a:srgbClr val="012169"/>
                </a:solidFill>
                <a:latin typeface="Arial"/>
                <a:ea typeface="ＭＳ Ｐゴシック"/>
              </a:rPr>
              <a:t>中長期目線での</a:t>
            </a:r>
            <a:r>
              <a:rPr lang="en-US" altLang="ja-JP" sz="1800" dirty="0" smtClean="0">
                <a:solidFill>
                  <a:srgbClr val="012169"/>
                </a:solidFill>
                <a:latin typeface="Arial"/>
                <a:ea typeface="ＭＳ Ｐゴシック"/>
              </a:rPr>
              <a:t/>
            </a:r>
            <a:br>
              <a:rPr lang="en-US" altLang="ja-JP" sz="1800" dirty="0" smtClean="0">
                <a:solidFill>
                  <a:srgbClr val="012169"/>
                </a:solidFill>
                <a:latin typeface="Arial"/>
                <a:ea typeface="ＭＳ Ｐゴシック"/>
              </a:rPr>
            </a:br>
            <a:r>
              <a:rPr lang="ja-JP" altLang="en-US" sz="1800" dirty="0" smtClean="0">
                <a:solidFill>
                  <a:srgbClr val="012169"/>
                </a:solidFill>
                <a:latin typeface="Arial"/>
                <a:ea typeface="ＭＳ Ｐゴシック"/>
              </a:rPr>
              <a:t>構想を検討</a:t>
            </a:r>
            <a:endParaRPr lang="en-US" altLang="ja-JP" sz="1800" dirty="0" smtClean="0">
              <a:solidFill>
                <a:srgbClr val="012169"/>
              </a:solidFill>
              <a:latin typeface="Arial"/>
              <a:ea typeface="ＭＳ Ｐゴシック"/>
            </a:endParaRPr>
          </a:p>
          <a:p>
            <a:pPr algn="ctr">
              <a:spcBef>
                <a:spcPts val="1200"/>
              </a:spcBef>
            </a:pPr>
            <a:r>
              <a:rPr lang="ja-JP" altLang="en-US" sz="1600" dirty="0" smtClean="0">
                <a:solidFill>
                  <a:prstClr val="black"/>
                </a:solidFill>
                <a:latin typeface="Arial"/>
                <a:ea typeface="ＭＳ Ｐゴシック"/>
              </a:rPr>
              <a:t>例： 夢洲における、再エネを</a:t>
            </a:r>
            <a:r>
              <a:rPr lang="en-US" altLang="ja-JP" sz="1600" dirty="0" smtClean="0">
                <a:solidFill>
                  <a:prstClr val="black"/>
                </a:solidFill>
                <a:latin typeface="Arial"/>
                <a:ea typeface="ＭＳ Ｐゴシック"/>
              </a:rPr>
              <a:t/>
            </a:r>
            <a:br>
              <a:rPr lang="en-US" altLang="ja-JP" sz="1600" dirty="0" smtClean="0">
                <a:solidFill>
                  <a:prstClr val="black"/>
                </a:solidFill>
                <a:latin typeface="Arial"/>
                <a:ea typeface="ＭＳ Ｐゴシック"/>
              </a:rPr>
            </a:br>
            <a:r>
              <a:rPr lang="ja-JP" altLang="en-US" sz="1600" dirty="0" smtClean="0">
                <a:solidFill>
                  <a:prstClr val="black"/>
                </a:solidFill>
                <a:latin typeface="Arial"/>
                <a:ea typeface="ＭＳ Ｐゴシック"/>
              </a:rPr>
              <a:t>主な電源とした</a:t>
            </a:r>
            <a:r>
              <a:rPr lang="en-US" altLang="ja-JP" sz="1600" dirty="0" smtClean="0">
                <a:solidFill>
                  <a:prstClr val="black"/>
                </a:solidFill>
                <a:latin typeface="Arial"/>
                <a:ea typeface="ＭＳ Ｐゴシック"/>
              </a:rPr>
              <a:t>IR</a:t>
            </a:r>
            <a:r>
              <a:rPr lang="ja-JP" altLang="en-US" sz="1600" dirty="0" smtClean="0">
                <a:solidFill>
                  <a:prstClr val="black"/>
                </a:solidFill>
                <a:latin typeface="Arial"/>
                <a:ea typeface="ＭＳ Ｐゴシック"/>
              </a:rPr>
              <a:t>構築</a:t>
            </a:r>
            <a:endParaRPr lang="ja-JP" altLang="en-US" sz="1600" dirty="0">
              <a:solidFill>
                <a:prstClr val="black"/>
              </a:solidFill>
              <a:latin typeface="Arial"/>
              <a:ea typeface="ＭＳ Ｐゴシック"/>
            </a:endParaRPr>
          </a:p>
        </p:txBody>
      </p:sp>
      <p:sp>
        <p:nvSpPr>
          <p:cNvPr id="244" name="テキスト プレースホルダー 2"/>
          <p:cNvSpPr txBox="1">
            <a:spLocks/>
          </p:cNvSpPr>
          <p:nvPr/>
        </p:nvSpPr>
        <p:spPr bwMode="gray">
          <a:xfrm>
            <a:off x="417000" y="1502789"/>
            <a:ext cx="3960000" cy="900000"/>
          </a:xfrm>
          <a:prstGeom prst="rect">
            <a:avLst/>
          </a:prstGeom>
          <a:noFill/>
        </p:spPr>
        <p:txBody>
          <a:bodyPr vert="horz" wrap="none" lIns="72000" tIns="72000" rIns="72000" bIns="72000" rtlCol="0" anchor="t">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spcBef>
                <a:spcPts val="1200"/>
              </a:spcBef>
            </a:pPr>
            <a:r>
              <a:rPr lang="ja-JP" altLang="en-US" sz="1800" dirty="0">
                <a:solidFill>
                  <a:srgbClr val="012169"/>
                </a:solidFill>
                <a:latin typeface="Arial"/>
                <a:ea typeface="ＭＳ Ｐゴシック"/>
              </a:rPr>
              <a:t>早期</a:t>
            </a:r>
            <a:r>
              <a:rPr lang="ja-JP" altLang="en-US" sz="1800" dirty="0" smtClean="0">
                <a:solidFill>
                  <a:srgbClr val="012169"/>
                </a:solidFill>
                <a:latin typeface="Arial"/>
                <a:ea typeface="ＭＳ Ｐゴシック"/>
              </a:rPr>
              <a:t>立上げ</a:t>
            </a:r>
            <a:r>
              <a:rPr lang="ja-JP" altLang="en-US" sz="1800" dirty="0">
                <a:solidFill>
                  <a:srgbClr val="012169"/>
                </a:solidFill>
                <a:latin typeface="Arial"/>
                <a:ea typeface="ＭＳ Ｐゴシック"/>
              </a:rPr>
              <a:t>を</a:t>
            </a:r>
            <a:r>
              <a:rPr lang="ja-JP" altLang="en-US" sz="1800" dirty="0" smtClean="0">
                <a:solidFill>
                  <a:srgbClr val="012169"/>
                </a:solidFill>
                <a:latin typeface="Arial"/>
                <a:ea typeface="ＭＳ Ｐゴシック"/>
              </a:rPr>
              <a:t>目指す</a:t>
            </a:r>
            <a:r>
              <a:rPr lang="en-US" altLang="ja-JP" sz="1800" dirty="0" smtClean="0">
                <a:solidFill>
                  <a:srgbClr val="012169"/>
                </a:solidFill>
                <a:latin typeface="Arial"/>
                <a:ea typeface="ＭＳ Ｐゴシック"/>
              </a:rPr>
              <a:t/>
            </a:r>
            <a:br>
              <a:rPr lang="en-US" altLang="ja-JP" sz="1800" dirty="0" smtClean="0">
                <a:solidFill>
                  <a:srgbClr val="012169"/>
                </a:solidFill>
                <a:latin typeface="Arial"/>
                <a:ea typeface="ＭＳ Ｐゴシック"/>
              </a:rPr>
            </a:br>
            <a:r>
              <a:rPr lang="ja-JP" altLang="en-US" sz="1800" dirty="0" smtClean="0">
                <a:solidFill>
                  <a:srgbClr val="012169"/>
                </a:solidFill>
                <a:latin typeface="Arial"/>
                <a:ea typeface="ＭＳ Ｐゴシック"/>
              </a:rPr>
              <a:t>プロジェクト</a:t>
            </a:r>
            <a:r>
              <a:rPr lang="ja-JP" altLang="en-US" sz="1800" dirty="0">
                <a:solidFill>
                  <a:srgbClr val="012169"/>
                </a:solidFill>
                <a:latin typeface="Arial"/>
                <a:ea typeface="ＭＳ Ｐゴシック"/>
              </a:rPr>
              <a:t>案を</a:t>
            </a:r>
            <a:r>
              <a:rPr lang="ja-JP" altLang="en-US" sz="1800" dirty="0" smtClean="0">
                <a:solidFill>
                  <a:srgbClr val="012169"/>
                </a:solidFill>
                <a:latin typeface="Arial"/>
                <a:ea typeface="ＭＳ Ｐゴシック"/>
              </a:rPr>
              <a:t>検討</a:t>
            </a:r>
            <a:endParaRPr lang="en-US" altLang="ja-JP" sz="1800" dirty="0" smtClean="0">
              <a:solidFill>
                <a:srgbClr val="012169"/>
              </a:solidFill>
              <a:latin typeface="Arial"/>
              <a:ea typeface="ＭＳ Ｐゴシック"/>
            </a:endParaRPr>
          </a:p>
          <a:p>
            <a:pPr algn="ctr">
              <a:spcBef>
                <a:spcPts val="1200"/>
              </a:spcBef>
            </a:pPr>
            <a:r>
              <a:rPr lang="ja-JP" altLang="en-US" sz="1600" dirty="0">
                <a:solidFill>
                  <a:prstClr val="black"/>
                </a:solidFill>
                <a:latin typeface="Arial"/>
                <a:ea typeface="ＭＳ Ｐゴシック"/>
              </a:rPr>
              <a:t>例：小型燃料電池を</a:t>
            </a:r>
            <a:r>
              <a:rPr lang="ja-JP" altLang="en-US" sz="1600" dirty="0" smtClean="0">
                <a:solidFill>
                  <a:prstClr val="black"/>
                </a:solidFill>
                <a:latin typeface="Arial"/>
                <a:ea typeface="ＭＳ Ｐゴシック"/>
              </a:rPr>
              <a:t>用いた</a:t>
            </a:r>
            <a:r>
              <a:rPr lang="en-US" altLang="ja-JP" sz="1600" dirty="0" smtClean="0">
                <a:solidFill>
                  <a:prstClr val="black"/>
                </a:solidFill>
                <a:latin typeface="Arial"/>
                <a:ea typeface="ＭＳ Ｐゴシック"/>
              </a:rPr>
              <a:t/>
            </a:r>
            <a:br>
              <a:rPr lang="en-US" altLang="ja-JP" sz="1600" dirty="0" smtClean="0">
                <a:solidFill>
                  <a:prstClr val="black"/>
                </a:solidFill>
                <a:latin typeface="Arial"/>
                <a:ea typeface="ＭＳ Ｐゴシック"/>
              </a:rPr>
            </a:br>
            <a:r>
              <a:rPr lang="ja-JP" altLang="en-US" sz="1600" dirty="0" smtClean="0">
                <a:solidFill>
                  <a:prstClr val="black"/>
                </a:solidFill>
                <a:latin typeface="Arial"/>
                <a:ea typeface="ＭＳ Ｐゴシック"/>
              </a:rPr>
              <a:t>オフィス</a:t>
            </a:r>
            <a:r>
              <a:rPr lang="ja-JP" altLang="en-US" sz="1600" dirty="0">
                <a:solidFill>
                  <a:prstClr val="black"/>
                </a:solidFill>
                <a:latin typeface="Arial"/>
                <a:ea typeface="ＭＳ Ｐゴシック"/>
              </a:rPr>
              <a:t>や家庭のエネルギー効率向上</a:t>
            </a:r>
          </a:p>
        </p:txBody>
      </p:sp>
      <p:sp>
        <p:nvSpPr>
          <p:cNvPr id="245" name="右矢印 244"/>
          <p:cNvSpPr/>
          <p:nvPr/>
        </p:nvSpPr>
        <p:spPr bwMode="gray">
          <a:xfrm rot="7582972">
            <a:off x="1385823" y="4011454"/>
            <a:ext cx="360000" cy="432000"/>
          </a:xfrm>
          <a:prstGeom prst="rightArrow">
            <a:avLst/>
          </a:prstGeom>
          <a:solidFill>
            <a:srgbClr val="012169"/>
          </a:solidFill>
          <a:ln w="12700" algn="ctr">
            <a:noFill/>
            <a:miter lim="800000"/>
            <a:headEnd/>
            <a:tailEnd/>
          </a:ln>
        </p:spPr>
        <p:txBody>
          <a:bodyPr wrap="none" lIns="36000" tIns="36000" rIns="36000" bIns="36000" rtlCol="0" anchor="ctr">
            <a:noAutofit/>
          </a:bodyP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246" name="右矢印 245"/>
          <p:cNvSpPr/>
          <p:nvPr/>
        </p:nvSpPr>
        <p:spPr bwMode="gray">
          <a:xfrm rot="2182972">
            <a:off x="3040550" y="4019082"/>
            <a:ext cx="360000" cy="432000"/>
          </a:xfrm>
          <a:prstGeom prst="rightArrow">
            <a:avLst/>
          </a:prstGeom>
          <a:solidFill>
            <a:srgbClr val="012169"/>
          </a:solidFill>
          <a:ln w="12700" algn="ctr">
            <a:noFill/>
            <a:miter lim="800000"/>
            <a:headEnd/>
            <a:tailEnd/>
          </a:ln>
        </p:spPr>
        <p:txBody>
          <a:bodyPr wrap="none" lIns="36000" tIns="36000" rIns="36000" bIns="36000" rtlCol="0" anchor="ctr">
            <a:noAutofit/>
          </a:bodyP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247" name="楕円 26"/>
          <p:cNvSpPr/>
          <p:nvPr/>
        </p:nvSpPr>
        <p:spPr bwMode="gray">
          <a:xfrm>
            <a:off x="1767000" y="3097335"/>
            <a:ext cx="1260000" cy="648000"/>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1600" b="0" i="0" u="none" strike="noStrike" kern="0" cap="none" spc="0" normalizeH="0" baseline="0" noProof="0" dirty="0" smtClean="0">
                <a:ln>
                  <a:noFill/>
                </a:ln>
                <a:solidFill>
                  <a:prstClr val="black"/>
                </a:solidFill>
                <a:effectLst/>
                <a:uLnTx/>
                <a:uFillTx/>
                <a:latin typeface="Arial"/>
                <a:ea typeface="ＭＳ Ｐゴシック"/>
                <a:cs typeface="Arial" charset="0"/>
              </a:rPr>
              <a:t>定置型燃料電池</a:t>
            </a:r>
            <a:br>
              <a:rPr kumimoji="1" lang="ja-JP" altLang="en-US" sz="1600" b="0" i="0" u="none" strike="noStrike" kern="0" cap="none" spc="0" normalizeH="0" baseline="0" noProof="0" dirty="0" smtClean="0">
                <a:ln>
                  <a:noFill/>
                </a:ln>
                <a:solidFill>
                  <a:prstClr val="black"/>
                </a:solidFill>
                <a:effectLst/>
                <a:uLnTx/>
                <a:uFillTx/>
                <a:latin typeface="Arial"/>
                <a:ea typeface="ＭＳ Ｐゴシック"/>
                <a:cs typeface="Arial" charset="0"/>
              </a:rPr>
            </a:br>
            <a:r>
              <a:rPr kumimoji="1" lang="ja-JP" altLang="en-US" sz="1600" b="0" i="0" u="none" strike="noStrike" kern="0" cap="none" spc="0" normalizeH="0" baseline="0" noProof="0" dirty="0" smtClean="0">
                <a:ln>
                  <a:noFill/>
                </a:ln>
                <a:solidFill>
                  <a:prstClr val="black"/>
                </a:solidFill>
                <a:effectLst/>
                <a:uLnTx/>
                <a:uFillTx/>
                <a:latin typeface="Arial"/>
                <a:ea typeface="ＭＳ Ｐゴシック"/>
                <a:cs typeface="Arial" charset="0"/>
              </a:rPr>
              <a:t>（</a:t>
            </a:r>
            <a:r>
              <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rPr>
              <a:t>PEM, SOFC)</a:t>
            </a:r>
          </a:p>
        </p:txBody>
      </p:sp>
      <p:sp>
        <p:nvSpPr>
          <p:cNvPr id="248" name="楕円 26"/>
          <p:cNvSpPr/>
          <p:nvPr/>
        </p:nvSpPr>
        <p:spPr bwMode="gray">
          <a:xfrm>
            <a:off x="700637" y="4538531"/>
            <a:ext cx="1260000" cy="648000"/>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1600" b="0" i="0" u="none" strike="noStrike" kern="0" cap="none" spc="0" normalizeH="0" baseline="0" noProof="0" dirty="0" smtClean="0">
                <a:ln>
                  <a:noFill/>
                </a:ln>
                <a:solidFill>
                  <a:prstClr val="black"/>
                </a:solidFill>
                <a:effectLst/>
                <a:uLnTx/>
                <a:uFillTx/>
                <a:latin typeface="Arial"/>
                <a:ea typeface="ＭＳ Ｐゴシック"/>
                <a:cs typeface="Arial" charset="0"/>
              </a:rPr>
              <a:t>集合住宅</a:t>
            </a:r>
          </a:p>
        </p:txBody>
      </p:sp>
      <p:sp>
        <p:nvSpPr>
          <p:cNvPr id="249" name="楕円 26"/>
          <p:cNvSpPr/>
          <p:nvPr/>
        </p:nvSpPr>
        <p:spPr bwMode="gray">
          <a:xfrm>
            <a:off x="2833363" y="4538531"/>
            <a:ext cx="1260000" cy="648000"/>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1600" b="0" i="0" u="none" strike="noStrike" kern="0" cap="none" spc="0" normalizeH="0" baseline="0" noProof="0" dirty="0" smtClean="0">
                <a:ln>
                  <a:noFill/>
                </a:ln>
                <a:solidFill>
                  <a:prstClr val="black"/>
                </a:solidFill>
                <a:effectLst/>
                <a:uLnTx/>
                <a:uFillTx/>
                <a:latin typeface="Arial"/>
                <a:ea typeface="ＭＳ Ｐゴシック"/>
                <a:cs typeface="Arial" charset="0"/>
              </a:rPr>
              <a:t>オフィス</a:t>
            </a:r>
          </a:p>
        </p:txBody>
      </p:sp>
      <p:grpSp>
        <p:nvGrpSpPr>
          <p:cNvPr id="250" name="グループ化 249"/>
          <p:cNvGrpSpPr/>
          <p:nvPr/>
        </p:nvGrpSpPr>
        <p:grpSpPr>
          <a:xfrm>
            <a:off x="2103161" y="2888256"/>
            <a:ext cx="587678" cy="660858"/>
            <a:chOff x="3041206" y="3342075"/>
            <a:chExt cx="587678" cy="660858"/>
          </a:xfrm>
        </p:grpSpPr>
        <p:cxnSp>
          <p:nvCxnSpPr>
            <p:cNvPr id="251" name="直線コネクタ 250"/>
            <p:cNvCxnSpPr/>
            <p:nvPr/>
          </p:nvCxnSpPr>
          <p:spPr>
            <a:xfrm flipV="1">
              <a:off x="3055496" y="3977216"/>
              <a:ext cx="32863" cy="25717"/>
            </a:xfrm>
            <a:prstGeom prst="line">
              <a:avLst/>
            </a:prstGeom>
            <a:noFill/>
            <a:ln w="12700" cap="flat" cmpd="sng" algn="ctr">
              <a:solidFill>
                <a:srgbClr val="75787B"/>
              </a:solidFill>
              <a:prstDash val="solid"/>
            </a:ln>
            <a:effectLst/>
          </p:spPr>
        </p:cxnSp>
        <p:cxnSp>
          <p:nvCxnSpPr>
            <p:cNvPr id="252" name="直線コネクタ 251"/>
            <p:cNvCxnSpPr/>
            <p:nvPr/>
          </p:nvCxnSpPr>
          <p:spPr>
            <a:xfrm flipV="1">
              <a:off x="3238328" y="3977216"/>
              <a:ext cx="32863" cy="25717"/>
            </a:xfrm>
            <a:prstGeom prst="line">
              <a:avLst/>
            </a:prstGeom>
            <a:noFill/>
            <a:ln w="12700" cap="flat" cmpd="sng" algn="ctr">
              <a:solidFill>
                <a:srgbClr val="75787B"/>
              </a:solidFill>
              <a:prstDash val="solid"/>
            </a:ln>
            <a:effectLst/>
          </p:spPr>
        </p:cxnSp>
        <p:cxnSp>
          <p:nvCxnSpPr>
            <p:cNvPr id="253" name="直線コネクタ 252"/>
            <p:cNvCxnSpPr/>
            <p:nvPr/>
          </p:nvCxnSpPr>
          <p:spPr>
            <a:xfrm flipV="1">
              <a:off x="3326980" y="3977216"/>
              <a:ext cx="32863" cy="25717"/>
            </a:xfrm>
            <a:prstGeom prst="line">
              <a:avLst/>
            </a:prstGeom>
            <a:noFill/>
            <a:ln w="12700" cap="flat" cmpd="sng" algn="ctr">
              <a:solidFill>
                <a:srgbClr val="75787B"/>
              </a:solidFill>
              <a:prstDash val="solid"/>
            </a:ln>
            <a:effectLst/>
          </p:spPr>
        </p:cxnSp>
        <p:cxnSp>
          <p:nvCxnSpPr>
            <p:cNvPr id="254" name="直線コネクタ 253"/>
            <p:cNvCxnSpPr/>
            <p:nvPr/>
          </p:nvCxnSpPr>
          <p:spPr>
            <a:xfrm flipV="1">
              <a:off x="3528020" y="3977216"/>
              <a:ext cx="32863" cy="25717"/>
            </a:xfrm>
            <a:prstGeom prst="line">
              <a:avLst/>
            </a:prstGeom>
            <a:noFill/>
            <a:ln w="12700" cap="flat" cmpd="sng" algn="ctr">
              <a:solidFill>
                <a:srgbClr val="75787B"/>
              </a:solidFill>
              <a:prstDash val="solid"/>
            </a:ln>
            <a:effectLst/>
          </p:spPr>
        </p:cxnSp>
        <p:sp>
          <p:nvSpPr>
            <p:cNvPr id="255" name="直方体 254"/>
            <p:cNvSpPr/>
            <p:nvPr/>
          </p:nvSpPr>
          <p:spPr bwMode="gray">
            <a:xfrm>
              <a:off x="3041206" y="3638756"/>
              <a:ext cx="288000" cy="351319"/>
            </a:xfrm>
            <a:prstGeom prst="cube">
              <a:avLst>
                <a:gd name="adj" fmla="val 16526"/>
              </a:avLst>
            </a:prstGeom>
            <a:solidFill>
              <a:srgbClr val="BBBCBC"/>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256" name="直方体 255"/>
            <p:cNvSpPr/>
            <p:nvPr/>
          </p:nvSpPr>
          <p:spPr bwMode="gray">
            <a:xfrm>
              <a:off x="3304884" y="3342075"/>
              <a:ext cx="324000" cy="648000"/>
            </a:xfrm>
            <a:prstGeom prst="cube">
              <a:avLst>
                <a:gd name="adj" fmla="val 16526"/>
              </a:avLst>
            </a:prstGeom>
            <a:solidFill>
              <a:srgbClr val="BBBCBC"/>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cxnSp>
          <p:nvCxnSpPr>
            <p:cNvPr id="257" name="直線コネクタ 256"/>
            <p:cNvCxnSpPr/>
            <p:nvPr/>
          </p:nvCxnSpPr>
          <p:spPr>
            <a:xfrm>
              <a:off x="3044011" y="3922494"/>
              <a:ext cx="234000" cy="0"/>
            </a:xfrm>
            <a:prstGeom prst="line">
              <a:avLst/>
            </a:prstGeom>
            <a:noFill/>
            <a:ln w="6350" cap="flat" cmpd="sng" algn="ctr">
              <a:solidFill>
                <a:sysClr val="window" lastClr="FFFFFF">
                  <a:lumMod val="65000"/>
                </a:sysClr>
              </a:solidFill>
              <a:prstDash val="solid"/>
            </a:ln>
            <a:effectLst/>
          </p:spPr>
        </p:cxnSp>
        <p:cxnSp>
          <p:nvCxnSpPr>
            <p:cNvPr id="258" name="直線コネクタ 257"/>
            <p:cNvCxnSpPr/>
            <p:nvPr/>
          </p:nvCxnSpPr>
          <p:spPr>
            <a:xfrm>
              <a:off x="3041206" y="3870742"/>
              <a:ext cx="234000" cy="0"/>
            </a:xfrm>
            <a:prstGeom prst="line">
              <a:avLst/>
            </a:prstGeom>
            <a:noFill/>
            <a:ln w="6350" cap="flat" cmpd="sng" algn="ctr">
              <a:solidFill>
                <a:sysClr val="window" lastClr="FFFFFF">
                  <a:lumMod val="65000"/>
                </a:sysClr>
              </a:solidFill>
              <a:prstDash val="solid"/>
            </a:ln>
            <a:effectLst/>
          </p:spPr>
        </p:cxnSp>
        <p:cxnSp>
          <p:nvCxnSpPr>
            <p:cNvPr id="259" name="直線コネクタ 258"/>
            <p:cNvCxnSpPr/>
            <p:nvPr/>
          </p:nvCxnSpPr>
          <p:spPr>
            <a:xfrm>
              <a:off x="3041206" y="3818989"/>
              <a:ext cx="234000" cy="0"/>
            </a:xfrm>
            <a:prstGeom prst="line">
              <a:avLst/>
            </a:prstGeom>
            <a:noFill/>
            <a:ln w="6350" cap="flat" cmpd="sng" algn="ctr">
              <a:solidFill>
                <a:sysClr val="window" lastClr="FFFFFF">
                  <a:lumMod val="65000"/>
                </a:sysClr>
              </a:solidFill>
              <a:prstDash val="solid"/>
            </a:ln>
            <a:effectLst/>
          </p:spPr>
        </p:cxnSp>
        <p:cxnSp>
          <p:nvCxnSpPr>
            <p:cNvPr id="260" name="直線コネクタ 259"/>
            <p:cNvCxnSpPr/>
            <p:nvPr/>
          </p:nvCxnSpPr>
          <p:spPr>
            <a:xfrm>
              <a:off x="3044011" y="3767236"/>
              <a:ext cx="234000" cy="0"/>
            </a:xfrm>
            <a:prstGeom prst="line">
              <a:avLst/>
            </a:prstGeom>
            <a:noFill/>
            <a:ln w="6350" cap="flat" cmpd="sng" algn="ctr">
              <a:solidFill>
                <a:sysClr val="window" lastClr="FFFFFF">
                  <a:lumMod val="65000"/>
                </a:sysClr>
              </a:solidFill>
              <a:prstDash val="solid"/>
            </a:ln>
            <a:effectLst/>
          </p:spPr>
        </p:cxnSp>
        <p:sp>
          <p:nvSpPr>
            <p:cNvPr id="261" name="角丸四角形 260"/>
            <p:cNvSpPr/>
            <p:nvPr/>
          </p:nvSpPr>
          <p:spPr bwMode="gray">
            <a:xfrm>
              <a:off x="3050388" y="3698667"/>
              <a:ext cx="72000" cy="19389"/>
            </a:xfrm>
            <a:prstGeom prst="roundRect">
              <a:avLst/>
            </a:prstGeom>
            <a:solidFill>
              <a:srgbClr val="75787B"/>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262" name="角丸四角形 261"/>
            <p:cNvSpPr/>
            <p:nvPr/>
          </p:nvSpPr>
          <p:spPr bwMode="gray">
            <a:xfrm>
              <a:off x="3321038" y="3414367"/>
              <a:ext cx="72000" cy="19389"/>
            </a:xfrm>
            <a:prstGeom prst="roundRect">
              <a:avLst/>
            </a:prstGeom>
            <a:solidFill>
              <a:srgbClr val="75787B"/>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263" name="角丸四角形 262"/>
            <p:cNvSpPr/>
            <p:nvPr/>
          </p:nvSpPr>
          <p:spPr bwMode="gray">
            <a:xfrm>
              <a:off x="3050388" y="3935201"/>
              <a:ext cx="72000" cy="36000"/>
            </a:xfrm>
            <a:prstGeom prst="roundRect">
              <a:avLst/>
            </a:prstGeom>
            <a:solidFill>
              <a:srgbClr val="75787B"/>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cxnSp>
          <p:nvCxnSpPr>
            <p:cNvPr id="264" name="直線コネクタ 263"/>
            <p:cNvCxnSpPr/>
            <p:nvPr/>
          </p:nvCxnSpPr>
          <p:spPr>
            <a:xfrm>
              <a:off x="3308883" y="3512713"/>
              <a:ext cx="252000" cy="0"/>
            </a:xfrm>
            <a:prstGeom prst="line">
              <a:avLst/>
            </a:prstGeom>
            <a:noFill/>
            <a:ln w="6350" cap="flat" cmpd="sng" algn="ctr">
              <a:solidFill>
                <a:sysClr val="window" lastClr="FFFFFF">
                  <a:lumMod val="65000"/>
                </a:sysClr>
              </a:solidFill>
              <a:prstDash val="solid"/>
            </a:ln>
            <a:effectLst/>
          </p:spPr>
        </p:cxnSp>
        <p:cxnSp>
          <p:nvCxnSpPr>
            <p:cNvPr id="265" name="直線コネクタ 264"/>
            <p:cNvCxnSpPr/>
            <p:nvPr/>
          </p:nvCxnSpPr>
          <p:spPr>
            <a:xfrm>
              <a:off x="3308883" y="3451665"/>
              <a:ext cx="252000" cy="0"/>
            </a:xfrm>
            <a:prstGeom prst="line">
              <a:avLst/>
            </a:prstGeom>
            <a:noFill/>
            <a:ln w="6350" cap="flat" cmpd="sng" algn="ctr">
              <a:solidFill>
                <a:sysClr val="window" lastClr="FFFFFF">
                  <a:lumMod val="65000"/>
                </a:sysClr>
              </a:solidFill>
              <a:prstDash val="solid"/>
            </a:ln>
            <a:effectLst/>
          </p:spPr>
        </p:cxnSp>
        <p:cxnSp>
          <p:nvCxnSpPr>
            <p:cNvPr id="266" name="直線コネクタ 265"/>
            <p:cNvCxnSpPr/>
            <p:nvPr/>
          </p:nvCxnSpPr>
          <p:spPr>
            <a:xfrm>
              <a:off x="3308883" y="3573761"/>
              <a:ext cx="252000" cy="0"/>
            </a:xfrm>
            <a:prstGeom prst="line">
              <a:avLst/>
            </a:prstGeom>
            <a:noFill/>
            <a:ln w="6350" cap="flat" cmpd="sng" algn="ctr">
              <a:solidFill>
                <a:sysClr val="window" lastClr="FFFFFF">
                  <a:lumMod val="65000"/>
                </a:sysClr>
              </a:solidFill>
              <a:prstDash val="solid"/>
            </a:ln>
            <a:effectLst/>
          </p:spPr>
        </p:cxnSp>
        <p:cxnSp>
          <p:nvCxnSpPr>
            <p:cNvPr id="267" name="直線コネクタ 266"/>
            <p:cNvCxnSpPr/>
            <p:nvPr/>
          </p:nvCxnSpPr>
          <p:spPr>
            <a:xfrm>
              <a:off x="3308883" y="3634809"/>
              <a:ext cx="252000" cy="0"/>
            </a:xfrm>
            <a:prstGeom prst="line">
              <a:avLst/>
            </a:prstGeom>
            <a:noFill/>
            <a:ln w="6350" cap="flat" cmpd="sng" algn="ctr">
              <a:solidFill>
                <a:sysClr val="window" lastClr="FFFFFF">
                  <a:lumMod val="65000"/>
                </a:sysClr>
              </a:solidFill>
              <a:prstDash val="solid"/>
            </a:ln>
            <a:effectLst/>
          </p:spPr>
        </p:cxnSp>
        <p:cxnSp>
          <p:nvCxnSpPr>
            <p:cNvPr id="268" name="直線コネクタ 267"/>
            <p:cNvCxnSpPr/>
            <p:nvPr/>
          </p:nvCxnSpPr>
          <p:spPr>
            <a:xfrm>
              <a:off x="3308883" y="3695857"/>
              <a:ext cx="252000" cy="0"/>
            </a:xfrm>
            <a:prstGeom prst="line">
              <a:avLst/>
            </a:prstGeom>
            <a:noFill/>
            <a:ln w="6350" cap="flat" cmpd="sng" algn="ctr">
              <a:solidFill>
                <a:sysClr val="window" lastClr="FFFFFF">
                  <a:lumMod val="65000"/>
                </a:sysClr>
              </a:solidFill>
              <a:prstDash val="solid"/>
            </a:ln>
            <a:effectLst/>
          </p:spPr>
        </p:cxnSp>
        <p:cxnSp>
          <p:nvCxnSpPr>
            <p:cNvPr id="269" name="直線コネクタ 268"/>
            <p:cNvCxnSpPr/>
            <p:nvPr/>
          </p:nvCxnSpPr>
          <p:spPr>
            <a:xfrm>
              <a:off x="3308883" y="3756905"/>
              <a:ext cx="252000" cy="0"/>
            </a:xfrm>
            <a:prstGeom prst="line">
              <a:avLst/>
            </a:prstGeom>
            <a:noFill/>
            <a:ln w="6350" cap="flat" cmpd="sng" algn="ctr">
              <a:solidFill>
                <a:sysClr val="window" lastClr="FFFFFF">
                  <a:lumMod val="65000"/>
                </a:sysClr>
              </a:solidFill>
              <a:prstDash val="solid"/>
            </a:ln>
            <a:effectLst/>
          </p:spPr>
        </p:cxnSp>
        <p:cxnSp>
          <p:nvCxnSpPr>
            <p:cNvPr id="270" name="直線コネクタ 269"/>
            <p:cNvCxnSpPr/>
            <p:nvPr/>
          </p:nvCxnSpPr>
          <p:spPr>
            <a:xfrm>
              <a:off x="3308883" y="3817953"/>
              <a:ext cx="252000" cy="0"/>
            </a:xfrm>
            <a:prstGeom prst="line">
              <a:avLst/>
            </a:prstGeom>
            <a:noFill/>
            <a:ln w="6350" cap="flat" cmpd="sng" algn="ctr">
              <a:solidFill>
                <a:sysClr val="window" lastClr="FFFFFF">
                  <a:lumMod val="65000"/>
                </a:sysClr>
              </a:solidFill>
              <a:prstDash val="solid"/>
            </a:ln>
            <a:effectLst/>
          </p:spPr>
        </p:cxnSp>
        <p:cxnSp>
          <p:nvCxnSpPr>
            <p:cNvPr id="271" name="直線コネクタ 270"/>
            <p:cNvCxnSpPr/>
            <p:nvPr/>
          </p:nvCxnSpPr>
          <p:spPr>
            <a:xfrm>
              <a:off x="3308883" y="3879001"/>
              <a:ext cx="252000" cy="0"/>
            </a:xfrm>
            <a:prstGeom prst="line">
              <a:avLst/>
            </a:prstGeom>
            <a:noFill/>
            <a:ln w="6350" cap="flat" cmpd="sng" algn="ctr">
              <a:solidFill>
                <a:sysClr val="window" lastClr="FFFFFF">
                  <a:lumMod val="65000"/>
                </a:sysClr>
              </a:solidFill>
              <a:prstDash val="solid"/>
            </a:ln>
            <a:effectLst/>
          </p:spPr>
        </p:cxnSp>
        <p:cxnSp>
          <p:nvCxnSpPr>
            <p:cNvPr id="272" name="直線コネクタ 271"/>
            <p:cNvCxnSpPr/>
            <p:nvPr/>
          </p:nvCxnSpPr>
          <p:spPr>
            <a:xfrm>
              <a:off x="3308883" y="3940052"/>
              <a:ext cx="252000" cy="0"/>
            </a:xfrm>
            <a:prstGeom prst="line">
              <a:avLst/>
            </a:prstGeom>
            <a:noFill/>
            <a:ln w="6350" cap="flat" cmpd="sng" algn="ctr">
              <a:solidFill>
                <a:sysClr val="window" lastClr="FFFFFF">
                  <a:lumMod val="65000"/>
                </a:sysClr>
              </a:solidFill>
              <a:prstDash val="solid"/>
            </a:ln>
            <a:effectLst/>
          </p:spPr>
        </p:cxnSp>
      </p:grpSp>
      <p:sp>
        <p:nvSpPr>
          <p:cNvPr id="273" name="楕円 26"/>
          <p:cNvSpPr/>
          <p:nvPr/>
        </p:nvSpPr>
        <p:spPr bwMode="gray">
          <a:xfrm>
            <a:off x="8181509" y="4494300"/>
            <a:ext cx="1260000" cy="648000"/>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1600" b="0" i="0" u="none" strike="noStrike" kern="0" cap="none" spc="0" normalizeH="0" baseline="0" noProof="0" dirty="0" smtClean="0">
                <a:ln>
                  <a:noFill/>
                </a:ln>
                <a:solidFill>
                  <a:prstClr val="black"/>
                </a:solidFill>
                <a:effectLst/>
                <a:uLnTx/>
                <a:uFillTx/>
                <a:latin typeface="Arial"/>
                <a:ea typeface="ＭＳ Ｐゴシック"/>
                <a:cs typeface="Arial" charset="0"/>
              </a:rPr>
              <a:t>燃料電池鉄道</a:t>
            </a:r>
          </a:p>
        </p:txBody>
      </p:sp>
      <p:sp>
        <p:nvSpPr>
          <p:cNvPr id="274" name="楕円 26"/>
          <p:cNvSpPr/>
          <p:nvPr/>
        </p:nvSpPr>
        <p:spPr bwMode="gray">
          <a:xfrm>
            <a:off x="8157565" y="2839406"/>
            <a:ext cx="1260000" cy="648000"/>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1600" b="0" i="0" u="none" strike="noStrike" kern="0" cap="none" spc="0" normalizeH="0" baseline="0" noProof="0" dirty="0" smtClean="0">
                <a:ln>
                  <a:noFill/>
                </a:ln>
                <a:solidFill>
                  <a:prstClr val="black"/>
                </a:solidFill>
                <a:effectLst/>
                <a:uLnTx/>
                <a:uFillTx/>
                <a:latin typeface="Arial"/>
                <a:ea typeface="ＭＳ Ｐゴシック"/>
                <a:cs typeface="Arial" charset="0"/>
              </a:rPr>
              <a:t>燃料電池船舶</a:t>
            </a:r>
          </a:p>
        </p:txBody>
      </p:sp>
      <p:sp>
        <p:nvSpPr>
          <p:cNvPr id="275" name="楕円 26"/>
          <p:cNvSpPr/>
          <p:nvPr/>
        </p:nvSpPr>
        <p:spPr bwMode="gray">
          <a:xfrm>
            <a:off x="5561464" y="2839406"/>
            <a:ext cx="1260000" cy="648000"/>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1600" b="0" i="0" u="none" strike="noStrike" kern="0" cap="none" spc="0" normalizeH="0" baseline="0" noProof="0" dirty="0" smtClean="0">
                <a:ln>
                  <a:noFill/>
                </a:ln>
                <a:solidFill>
                  <a:prstClr val="black"/>
                </a:solidFill>
                <a:effectLst/>
                <a:uLnTx/>
                <a:uFillTx/>
                <a:latin typeface="Arial"/>
                <a:ea typeface="ＭＳ Ｐゴシック"/>
                <a:cs typeface="Arial" charset="0"/>
              </a:rPr>
              <a:t>再生可能エネルギー</a:t>
            </a:r>
          </a:p>
        </p:txBody>
      </p:sp>
      <p:sp>
        <p:nvSpPr>
          <p:cNvPr id="276" name="楕円 26"/>
          <p:cNvSpPr/>
          <p:nvPr/>
        </p:nvSpPr>
        <p:spPr bwMode="gray">
          <a:xfrm>
            <a:off x="5561464" y="4538531"/>
            <a:ext cx="1260000" cy="648000"/>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6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1600" b="0" i="0" u="none" strike="noStrike" kern="0" cap="none" spc="0" normalizeH="0" baseline="0" noProof="0" dirty="0" smtClean="0">
                <a:ln>
                  <a:noFill/>
                </a:ln>
                <a:solidFill>
                  <a:prstClr val="black"/>
                </a:solidFill>
                <a:effectLst/>
                <a:uLnTx/>
                <a:uFillTx/>
                <a:latin typeface="Arial"/>
                <a:ea typeface="ＭＳ Ｐゴシック"/>
                <a:cs typeface="Arial" charset="0"/>
              </a:rPr>
              <a:t>定置型燃料電池</a:t>
            </a:r>
          </a:p>
        </p:txBody>
      </p:sp>
      <p:grpSp>
        <p:nvGrpSpPr>
          <p:cNvPr id="277" name="グループ化 276"/>
          <p:cNvGrpSpPr/>
          <p:nvPr/>
        </p:nvGrpSpPr>
        <p:grpSpPr>
          <a:xfrm>
            <a:off x="5897625" y="4356318"/>
            <a:ext cx="587678" cy="660858"/>
            <a:chOff x="3041206" y="3342075"/>
            <a:chExt cx="587678" cy="660858"/>
          </a:xfrm>
        </p:grpSpPr>
        <p:cxnSp>
          <p:nvCxnSpPr>
            <p:cNvPr id="278" name="直線コネクタ 277"/>
            <p:cNvCxnSpPr/>
            <p:nvPr/>
          </p:nvCxnSpPr>
          <p:spPr>
            <a:xfrm flipV="1">
              <a:off x="3055496" y="3977216"/>
              <a:ext cx="32863" cy="25717"/>
            </a:xfrm>
            <a:prstGeom prst="line">
              <a:avLst/>
            </a:prstGeom>
            <a:noFill/>
            <a:ln w="12700" cap="flat" cmpd="sng" algn="ctr">
              <a:solidFill>
                <a:srgbClr val="75787B"/>
              </a:solidFill>
              <a:prstDash val="solid"/>
            </a:ln>
            <a:effectLst/>
          </p:spPr>
        </p:cxnSp>
        <p:cxnSp>
          <p:nvCxnSpPr>
            <p:cNvPr id="279" name="直線コネクタ 278"/>
            <p:cNvCxnSpPr/>
            <p:nvPr/>
          </p:nvCxnSpPr>
          <p:spPr>
            <a:xfrm flipV="1">
              <a:off x="3238328" y="3977216"/>
              <a:ext cx="32863" cy="25717"/>
            </a:xfrm>
            <a:prstGeom prst="line">
              <a:avLst/>
            </a:prstGeom>
            <a:noFill/>
            <a:ln w="12700" cap="flat" cmpd="sng" algn="ctr">
              <a:solidFill>
                <a:srgbClr val="75787B"/>
              </a:solidFill>
              <a:prstDash val="solid"/>
            </a:ln>
            <a:effectLst/>
          </p:spPr>
        </p:cxnSp>
        <p:cxnSp>
          <p:nvCxnSpPr>
            <p:cNvPr id="280" name="直線コネクタ 279"/>
            <p:cNvCxnSpPr/>
            <p:nvPr/>
          </p:nvCxnSpPr>
          <p:spPr>
            <a:xfrm flipV="1">
              <a:off x="3326980" y="3977216"/>
              <a:ext cx="32863" cy="25717"/>
            </a:xfrm>
            <a:prstGeom prst="line">
              <a:avLst/>
            </a:prstGeom>
            <a:noFill/>
            <a:ln w="12700" cap="flat" cmpd="sng" algn="ctr">
              <a:solidFill>
                <a:srgbClr val="75787B"/>
              </a:solidFill>
              <a:prstDash val="solid"/>
            </a:ln>
            <a:effectLst/>
          </p:spPr>
        </p:cxnSp>
        <p:cxnSp>
          <p:nvCxnSpPr>
            <p:cNvPr id="281" name="直線コネクタ 280"/>
            <p:cNvCxnSpPr/>
            <p:nvPr/>
          </p:nvCxnSpPr>
          <p:spPr>
            <a:xfrm flipV="1">
              <a:off x="3528020" y="3977216"/>
              <a:ext cx="32863" cy="25717"/>
            </a:xfrm>
            <a:prstGeom prst="line">
              <a:avLst/>
            </a:prstGeom>
            <a:noFill/>
            <a:ln w="12700" cap="flat" cmpd="sng" algn="ctr">
              <a:solidFill>
                <a:srgbClr val="75787B"/>
              </a:solidFill>
              <a:prstDash val="solid"/>
            </a:ln>
            <a:effectLst/>
          </p:spPr>
        </p:cxnSp>
        <p:sp>
          <p:nvSpPr>
            <p:cNvPr id="282" name="直方体 281"/>
            <p:cNvSpPr/>
            <p:nvPr/>
          </p:nvSpPr>
          <p:spPr bwMode="gray">
            <a:xfrm>
              <a:off x="3041206" y="3638756"/>
              <a:ext cx="288000" cy="351319"/>
            </a:xfrm>
            <a:prstGeom prst="cube">
              <a:avLst>
                <a:gd name="adj" fmla="val 16526"/>
              </a:avLst>
            </a:prstGeom>
            <a:solidFill>
              <a:srgbClr val="BBBCBC"/>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283" name="直方体 282"/>
            <p:cNvSpPr/>
            <p:nvPr/>
          </p:nvSpPr>
          <p:spPr bwMode="gray">
            <a:xfrm>
              <a:off x="3304884" y="3342075"/>
              <a:ext cx="324000" cy="648000"/>
            </a:xfrm>
            <a:prstGeom prst="cube">
              <a:avLst>
                <a:gd name="adj" fmla="val 16526"/>
              </a:avLst>
            </a:prstGeom>
            <a:solidFill>
              <a:srgbClr val="BBBCBC"/>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cxnSp>
          <p:nvCxnSpPr>
            <p:cNvPr id="284" name="直線コネクタ 283"/>
            <p:cNvCxnSpPr/>
            <p:nvPr/>
          </p:nvCxnSpPr>
          <p:spPr>
            <a:xfrm>
              <a:off x="3044011" y="3922494"/>
              <a:ext cx="234000" cy="0"/>
            </a:xfrm>
            <a:prstGeom prst="line">
              <a:avLst/>
            </a:prstGeom>
            <a:noFill/>
            <a:ln w="6350" cap="flat" cmpd="sng" algn="ctr">
              <a:solidFill>
                <a:sysClr val="window" lastClr="FFFFFF">
                  <a:lumMod val="65000"/>
                </a:sysClr>
              </a:solidFill>
              <a:prstDash val="solid"/>
            </a:ln>
            <a:effectLst/>
          </p:spPr>
        </p:cxnSp>
        <p:cxnSp>
          <p:nvCxnSpPr>
            <p:cNvPr id="285" name="直線コネクタ 284"/>
            <p:cNvCxnSpPr/>
            <p:nvPr/>
          </p:nvCxnSpPr>
          <p:spPr>
            <a:xfrm>
              <a:off x="3041206" y="3870742"/>
              <a:ext cx="234000" cy="0"/>
            </a:xfrm>
            <a:prstGeom prst="line">
              <a:avLst/>
            </a:prstGeom>
            <a:noFill/>
            <a:ln w="6350" cap="flat" cmpd="sng" algn="ctr">
              <a:solidFill>
                <a:sysClr val="window" lastClr="FFFFFF">
                  <a:lumMod val="65000"/>
                </a:sysClr>
              </a:solidFill>
              <a:prstDash val="solid"/>
            </a:ln>
            <a:effectLst/>
          </p:spPr>
        </p:cxnSp>
        <p:cxnSp>
          <p:nvCxnSpPr>
            <p:cNvPr id="286" name="直線コネクタ 285"/>
            <p:cNvCxnSpPr/>
            <p:nvPr/>
          </p:nvCxnSpPr>
          <p:spPr>
            <a:xfrm>
              <a:off x="3041206" y="3818989"/>
              <a:ext cx="234000" cy="0"/>
            </a:xfrm>
            <a:prstGeom prst="line">
              <a:avLst/>
            </a:prstGeom>
            <a:noFill/>
            <a:ln w="6350" cap="flat" cmpd="sng" algn="ctr">
              <a:solidFill>
                <a:sysClr val="window" lastClr="FFFFFF">
                  <a:lumMod val="65000"/>
                </a:sysClr>
              </a:solidFill>
              <a:prstDash val="solid"/>
            </a:ln>
            <a:effectLst/>
          </p:spPr>
        </p:cxnSp>
        <p:cxnSp>
          <p:nvCxnSpPr>
            <p:cNvPr id="287" name="直線コネクタ 286"/>
            <p:cNvCxnSpPr/>
            <p:nvPr/>
          </p:nvCxnSpPr>
          <p:spPr>
            <a:xfrm>
              <a:off x="3044011" y="3767236"/>
              <a:ext cx="234000" cy="0"/>
            </a:xfrm>
            <a:prstGeom prst="line">
              <a:avLst/>
            </a:prstGeom>
            <a:noFill/>
            <a:ln w="6350" cap="flat" cmpd="sng" algn="ctr">
              <a:solidFill>
                <a:sysClr val="window" lastClr="FFFFFF">
                  <a:lumMod val="65000"/>
                </a:sysClr>
              </a:solidFill>
              <a:prstDash val="solid"/>
            </a:ln>
            <a:effectLst/>
          </p:spPr>
        </p:cxnSp>
        <p:sp>
          <p:nvSpPr>
            <p:cNvPr id="288" name="角丸四角形 287"/>
            <p:cNvSpPr/>
            <p:nvPr/>
          </p:nvSpPr>
          <p:spPr bwMode="gray">
            <a:xfrm>
              <a:off x="3050388" y="3698667"/>
              <a:ext cx="72000" cy="19389"/>
            </a:xfrm>
            <a:prstGeom prst="roundRect">
              <a:avLst/>
            </a:prstGeom>
            <a:solidFill>
              <a:srgbClr val="75787B"/>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289" name="角丸四角形 288"/>
            <p:cNvSpPr/>
            <p:nvPr/>
          </p:nvSpPr>
          <p:spPr bwMode="gray">
            <a:xfrm>
              <a:off x="3321038" y="3414367"/>
              <a:ext cx="72000" cy="19389"/>
            </a:xfrm>
            <a:prstGeom prst="roundRect">
              <a:avLst/>
            </a:prstGeom>
            <a:solidFill>
              <a:srgbClr val="75787B"/>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290" name="角丸四角形 289"/>
            <p:cNvSpPr/>
            <p:nvPr/>
          </p:nvSpPr>
          <p:spPr bwMode="gray">
            <a:xfrm>
              <a:off x="3050388" y="3935201"/>
              <a:ext cx="72000" cy="36000"/>
            </a:xfrm>
            <a:prstGeom prst="roundRect">
              <a:avLst/>
            </a:prstGeom>
            <a:solidFill>
              <a:srgbClr val="75787B"/>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cxnSp>
          <p:nvCxnSpPr>
            <p:cNvPr id="291" name="直線コネクタ 290"/>
            <p:cNvCxnSpPr/>
            <p:nvPr/>
          </p:nvCxnSpPr>
          <p:spPr>
            <a:xfrm>
              <a:off x="3308883" y="3512713"/>
              <a:ext cx="252000" cy="0"/>
            </a:xfrm>
            <a:prstGeom prst="line">
              <a:avLst/>
            </a:prstGeom>
            <a:noFill/>
            <a:ln w="6350" cap="flat" cmpd="sng" algn="ctr">
              <a:solidFill>
                <a:sysClr val="window" lastClr="FFFFFF">
                  <a:lumMod val="65000"/>
                </a:sysClr>
              </a:solidFill>
              <a:prstDash val="solid"/>
            </a:ln>
            <a:effectLst/>
          </p:spPr>
        </p:cxnSp>
        <p:cxnSp>
          <p:nvCxnSpPr>
            <p:cNvPr id="292" name="直線コネクタ 291"/>
            <p:cNvCxnSpPr/>
            <p:nvPr/>
          </p:nvCxnSpPr>
          <p:spPr>
            <a:xfrm>
              <a:off x="3308883" y="3451665"/>
              <a:ext cx="252000" cy="0"/>
            </a:xfrm>
            <a:prstGeom prst="line">
              <a:avLst/>
            </a:prstGeom>
            <a:noFill/>
            <a:ln w="6350" cap="flat" cmpd="sng" algn="ctr">
              <a:solidFill>
                <a:sysClr val="window" lastClr="FFFFFF">
                  <a:lumMod val="65000"/>
                </a:sysClr>
              </a:solidFill>
              <a:prstDash val="solid"/>
            </a:ln>
            <a:effectLst/>
          </p:spPr>
        </p:cxnSp>
        <p:cxnSp>
          <p:nvCxnSpPr>
            <p:cNvPr id="293" name="直線コネクタ 292"/>
            <p:cNvCxnSpPr/>
            <p:nvPr/>
          </p:nvCxnSpPr>
          <p:spPr>
            <a:xfrm>
              <a:off x="3308883" y="3573761"/>
              <a:ext cx="252000" cy="0"/>
            </a:xfrm>
            <a:prstGeom prst="line">
              <a:avLst/>
            </a:prstGeom>
            <a:noFill/>
            <a:ln w="6350" cap="flat" cmpd="sng" algn="ctr">
              <a:solidFill>
                <a:sysClr val="window" lastClr="FFFFFF">
                  <a:lumMod val="65000"/>
                </a:sysClr>
              </a:solidFill>
              <a:prstDash val="solid"/>
            </a:ln>
            <a:effectLst/>
          </p:spPr>
        </p:cxnSp>
        <p:cxnSp>
          <p:nvCxnSpPr>
            <p:cNvPr id="294" name="直線コネクタ 293"/>
            <p:cNvCxnSpPr/>
            <p:nvPr/>
          </p:nvCxnSpPr>
          <p:spPr>
            <a:xfrm>
              <a:off x="3308883" y="3634809"/>
              <a:ext cx="252000" cy="0"/>
            </a:xfrm>
            <a:prstGeom prst="line">
              <a:avLst/>
            </a:prstGeom>
            <a:noFill/>
            <a:ln w="6350" cap="flat" cmpd="sng" algn="ctr">
              <a:solidFill>
                <a:sysClr val="window" lastClr="FFFFFF">
                  <a:lumMod val="65000"/>
                </a:sysClr>
              </a:solidFill>
              <a:prstDash val="solid"/>
            </a:ln>
            <a:effectLst/>
          </p:spPr>
        </p:cxnSp>
        <p:cxnSp>
          <p:nvCxnSpPr>
            <p:cNvPr id="295" name="直線コネクタ 294"/>
            <p:cNvCxnSpPr/>
            <p:nvPr/>
          </p:nvCxnSpPr>
          <p:spPr>
            <a:xfrm>
              <a:off x="3308883" y="3695857"/>
              <a:ext cx="252000" cy="0"/>
            </a:xfrm>
            <a:prstGeom prst="line">
              <a:avLst/>
            </a:prstGeom>
            <a:noFill/>
            <a:ln w="6350" cap="flat" cmpd="sng" algn="ctr">
              <a:solidFill>
                <a:sysClr val="window" lastClr="FFFFFF">
                  <a:lumMod val="65000"/>
                </a:sysClr>
              </a:solidFill>
              <a:prstDash val="solid"/>
            </a:ln>
            <a:effectLst/>
          </p:spPr>
        </p:cxnSp>
        <p:cxnSp>
          <p:nvCxnSpPr>
            <p:cNvPr id="296" name="直線コネクタ 295"/>
            <p:cNvCxnSpPr/>
            <p:nvPr/>
          </p:nvCxnSpPr>
          <p:spPr>
            <a:xfrm>
              <a:off x="3308883" y="3756905"/>
              <a:ext cx="252000" cy="0"/>
            </a:xfrm>
            <a:prstGeom prst="line">
              <a:avLst/>
            </a:prstGeom>
            <a:noFill/>
            <a:ln w="6350" cap="flat" cmpd="sng" algn="ctr">
              <a:solidFill>
                <a:sysClr val="window" lastClr="FFFFFF">
                  <a:lumMod val="65000"/>
                </a:sysClr>
              </a:solidFill>
              <a:prstDash val="solid"/>
            </a:ln>
            <a:effectLst/>
          </p:spPr>
        </p:cxnSp>
        <p:cxnSp>
          <p:nvCxnSpPr>
            <p:cNvPr id="297" name="直線コネクタ 296"/>
            <p:cNvCxnSpPr/>
            <p:nvPr/>
          </p:nvCxnSpPr>
          <p:spPr>
            <a:xfrm>
              <a:off x="3308883" y="3817953"/>
              <a:ext cx="252000" cy="0"/>
            </a:xfrm>
            <a:prstGeom prst="line">
              <a:avLst/>
            </a:prstGeom>
            <a:noFill/>
            <a:ln w="6350" cap="flat" cmpd="sng" algn="ctr">
              <a:solidFill>
                <a:sysClr val="window" lastClr="FFFFFF">
                  <a:lumMod val="65000"/>
                </a:sysClr>
              </a:solidFill>
              <a:prstDash val="solid"/>
            </a:ln>
            <a:effectLst/>
          </p:spPr>
        </p:cxnSp>
        <p:cxnSp>
          <p:nvCxnSpPr>
            <p:cNvPr id="298" name="直線コネクタ 297"/>
            <p:cNvCxnSpPr/>
            <p:nvPr/>
          </p:nvCxnSpPr>
          <p:spPr>
            <a:xfrm>
              <a:off x="3308883" y="3879001"/>
              <a:ext cx="252000" cy="0"/>
            </a:xfrm>
            <a:prstGeom prst="line">
              <a:avLst/>
            </a:prstGeom>
            <a:noFill/>
            <a:ln w="6350" cap="flat" cmpd="sng" algn="ctr">
              <a:solidFill>
                <a:sysClr val="window" lastClr="FFFFFF">
                  <a:lumMod val="65000"/>
                </a:sysClr>
              </a:solidFill>
              <a:prstDash val="solid"/>
            </a:ln>
            <a:effectLst/>
          </p:spPr>
        </p:cxnSp>
        <p:cxnSp>
          <p:nvCxnSpPr>
            <p:cNvPr id="299" name="直線コネクタ 298"/>
            <p:cNvCxnSpPr/>
            <p:nvPr/>
          </p:nvCxnSpPr>
          <p:spPr>
            <a:xfrm>
              <a:off x="3308883" y="3940052"/>
              <a:ext cx="252000" cy="0"/>
            </a:xfrm>
            <a:prstGeom prst="line">
              <a:avLst/>
            </a:prstGeom>
            <a:noFill/>
            <a:ln w="6350" cap="flat" cmpd="sng" algn="ctr">
              <a:solidFill>
                <a:sysClr val="window" lastClr="FFFFFF">
                  <a:lumMod val="65000"/>
                </a:sysClr>
              </a:solidFill>
              <a:prstDash val="solid"/>
            </a:ln>
            <a:effectLst/>
          </p:spPr>
        </p:cxnSp>
      </p:grpSp>
      <p:grpSp>
        <p:nvGrpSpPr>
          <p:cNvPr id="300" name="グループ化 299"/>
          <p:cNvGrpSpPr>
            <a:grpSpLocks noChangeAspect="1"/>
          </p:cNvGrpSpPr>
          <p:nvPr/>
        </p:nvGrpSpPr>
        <p:grpSpPr>
          <a:xfrm>
            <a:off x="3140499" y="4348105"/>
            <a:ext cx="645728" cy="720000"/>
            <a:chOff x="4107372" y="2202180"/>
            <a:chExt cx="2255208" cy="2514600"/>
          </a:xfrm>
          <a:solidFill>
            <a:srgbClr val="75787B"/>
          </a:solidFill>
        </p:grpSpPr>
        <p:sp>
          <p:nvSpPr>
            <p:cNvPr id="301" name="フリーフォーム 300"/>
            <p:cNvSpPr/>
            <p:nvPr/>
          </p:nvSpPr>
          <p:spPr>
            <a:xfrm>
              <a:off x="5457056" y="2970907"/>
              <a:ext cx="904664" cy="1636977"/>
            </a:xfrm>
            <a:custGeom>
              <a:avLst/>
              <a:gdLst>
                <a:gd name="connsiteX0" fmla="*/ 0 w 701040"/>
                <a:gd name="connsiteY0" fmla="*/ 76200 h 1348740"/>
                <a:gd name="connsiteX1" fmla="*/ 419100 w 701040"/>
                <a:gd name="connsiteY1" fmla="*/ 0 h 1348740"/>
                <a:gd name="connsiteX2" fmla="*/ 693420 w 701040"/>
                <a:gd name="connsiteY2" fmla="*/ 83820 h 1348740"/>
                <a:gd name="connsiteX3" fmla="*/ 701040 w 701040"/>
                <a:gd name="connsiteY3" fmla="*/ 1226820 h 1348740"/>
                <a:gd name="connsiteX4" fmla="*/ 411480 w 701040"/>
                <a:gd name="connsiteY4" fmla="*/ 1348740 h 1348740"/>
                <a:gd name="connsiteX5" fmla="*/ 22860 w 701040"/>
                <a:gd name="connsiteY5" fmla="*/ 1287780 h 1348740"/>
                <a:gd name="connsiteX6" fmla="*/ 0 w 701040"/>
                <a:gd name="connsiteY6" fmla="*/ 76200 h 134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040" h="1348740">
                  <a:moveTo>
                    <a:pt x="0" y="76200"/>
                  </a:moveTo>
                  <a:lnTo>
                    <a:pt x="419100" y="0"/>
                  </a:lnTo>
                  <a:lnTo>
                    <a:pt x="693420" y="83820"/>
                  </a:lnTo>
                  <a:lnTo>
                    <a:pt x="701040" y="1226820"/>
                  </a:lnTo>
                  <a:lnTo>
                    <a:pt x="411480" y="1348740"/>
                  </a:lnTo>
                  <a:lnTo>
                    <a:pt x="22860" y="1287780"/>
                  </a:lnTo>
                  <a:lnTo>
                    <a:pt x="0" y="7620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02" name="フリーフォーム 301"/>
            <p:cNvSpPr/>
            <p:nvPr/>
          </p:nvSpPr>
          <p:spPr>
            <a:xfrm rot="60000">
              <a:off x="5951397" y="2970907"/>
              <a:ext cx="45719" cy="1646225"/>
            </a:xfrm>
            <a:custGeom>
              <a:avLst/>
              <a:gdLst>
                <a:gd name="connsiteX0" fmla="*/ 0 w 7620"/>
                <a:gd name="connsiteY0" fmla="*/ 0 h 1356360"/>
                <a:gd name="connsiteX1" fmla="*/ 7620 w 7620"/>
                <a:gd name="connsiteY1" fmla="*/ 1356360 h 1356360"/>
              </a:gdLst>
              <a:ahLst/>
              <a:cxnLst>
                <a:cxn ang="0">
                  <a:pos x="connsiteX0" y="connsiteY0"/>
                </a:cxn>
                <a:cxn ang="0">
                  <a:pos x="connsiteX1" y="connsiteY1"/>
                </a:cxn>
              </a:cxnLst>
              <a:rect l="l" t="t" r="r" b="b"/>
              <a:pathLst>
                <a:path w="7620" h="1356360">
                  <a:moveTo>
                    <a:pt x="0" y="0"/>
                  </a:moveTo>
                  <a:lnTo>
                    <a:pt x="7620" y="13563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nvGrpSpPr>
            <p:cNvPr id="303" name="グループ化 302"/>
            <p:cNvGrpSpPr>
              <a:grpSpLocks noChangeAspect="1"/>
            </p:cNvGrpSpPr>
            <p:nvPr/>
          </p:nvGrpSpPr>
          <p:grpSpPr>
            <a:xfrm>
              <a:off x="4107372" y="2457048"/>
              <a:ext cx="790575" cy="2087118"/>
              <a:chOff x="4072508" y="2426568"/>
              <a:chExt cx="952500" cy="2514600"/>
            </a:xfrm>
            <a:grpFill/>
          </p:grpSpPr>
          <p:sp>
            <p:nvSpPr>
              <p:cNvPr id="327" name="フリーフォーム 326"/>
              <p:cNvSpPr/>
              <p:nvPr/>
            </p:nvSpPr>
            <p:spPr>
              <a:xfrm>
                <a:off x="4072508" y="2434188"/>
                <a:ext cx="952500" cy="2499360"/>
              </a:xfrm>
              <a:custGeom>
                <a:avLst/>
                <a:gdLst>
                  <a:gd name="connsiteX0" fmla="*/ 7620 w 952500"/>
                  <a:gd name="connsiteY0" fmla="*/ 251460 h 2499360"/>
                  <a:gd name="connsiteX1" fmla="*/ 381000 w 952500"/>
                  <a:gd name="connsiteY1" fmla="*/ 0 h 2499360"/>
                  <a:gd name="connsiteX2" fmla="*/ 952500 w 952500"/>
                  <a:gd name="connsiteY2" fmla="*/ 243840 h 2499360"/>
                  <a:gd name="connsiteX3" fmla="*/ 952500 w 952500"/>
                  <a:gd name="connsiteY3" fmla="*/ 2400300 h 2499360"/>
                  <a:gd name="connsiteX4" fmla="*/ 381000 w 952500"/>
                  <a:gd name="connsiteY4" fmla="*/ 2499360 h 2499360"/>
                  <a:gd name="connsiteX5" fmla="*/ 0 w 952500"/>
                  <a:gd name="connsiteY5" fmla="*/ 2400300 h 2499360"/>
                  <a:gd name="connsiteX6" fmla="*/ 7620 w 952500"/>
                  <a:gd name="connsiteY6" fmla="*/ 251460 h 249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0" h="2499360">
                    <a:moveTo>
                      <a:pt x="7620" y="251460"/>
                    </a:moveTo>
                    <a:lnTo>
                      <a:pt x="381000" y="0"/>
                    </a:lnTo>
                    <a:lnTo>
                      <a:pt x="952500" y="243840"/>
                    </a:lnTo>
                    <a:lnTo>
                      <a:pt x="952500" y="2400300"/>
                    </a:lnTo>
                    <a:lnTo>
                      <a:pt x="381000" y="2499360"/>
                    </a:lnTo>
                    <a:lnTo>
                      <a:pt x="0" y="2400300"/>
                    </a:lnTo>
                    <a:lnTo>
                      <a:pt x="7620" y="25146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28" name="フリーフォーム 327"/>
              <p:cNvSpPr/>
              <p:nvPr/>
            </p:nvSpPr>
            <p:spPr>
              <a:xfrm>
                <a:off x="4445888" y="2426568"/>
                <a:ext cx="7620" cy="2514600"/>
              </a:xfrm>
              <a:custGeom>
                <a:avLst/>
                <a:gdLst>
                  <a:gd name="connsiteX0" fmla="*/ 7620 w 7620"/>
                  <a:gd name="connsiteY0" fmla="*/ 0 h 2514600"/>
                  <a:gd name="connsiteX1" fmla="*/ 0 w 7620"/>
                  <a:gd name="connsiteY1" fmla="*/ 2514600 h 2514600"/>
                  <a:gd name="connsiteX2" fmla="*/ 0 w 7620"/>
                  <a:gd name="connsiteY2" fmla="*/ 2514600 h 2514600"/>
                </a:gdLst>
                <a:ahLst/>
                <a:cxnLst>
                  <a:cxn ang="0">
                    <a:pos x="connsiteX0" y="connsiteY0"/>
                  </a:cxn>
                  <a:cxn ang="0">
                    <a:pos x="connsiteX1" y="connsiteY1"/>
                  </a:cxn>
                  <a:cxn ang="0">
                    <a:pos x="connsiteX2" y="connsiteY2"/>
                  </a:cxn>
                </a:cxnLst>
                <a:rect l="l" t="t" r="r" b="b"/>
                <a:pathLst>
                  <a:path w="7620" h="2514600">
                    <a:moveTo>
                      <a:pt x="7620" y="0"/>
                    </a:moveTo>
                    <a:lnTo>
                      <a:pt x="0" y="2514600"/>
                    </a:lnTo>
                    <a:lnTo>
                      <a:pt x="0" y="25146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sp>
          <p:nvSpPr>
            <p:cNvPr id="304" name="フリーフォーム 303"/>
            <p:cNvSpPr/>
            <p:nvPr/>
          </p:nvSpPr>
          <p:spPr>
            <a:xfrm>
              <a:off x="4130040" y="2554424"/>
              <a:ext cx="746760" cy="190500"/>
            </a:xfrm>
            <a:custGeom>
              <a:avLst/>
              <a:gdLst>
                <a:gd name="connsiteX0" fmla="*/ 0 w 746760"/>
                <a:gd name="connsiteY0" fmla="*/ 190500 h 190500"/>
                <a:gd name="connsiteX1" fmla="*/ 297180 w 746760"/>
                <a:gd name="connsiteY1" fmla="*/ 0 h 190500"/>
                <a:gd name="connsiteX2" fmla="*/ 746760 w 746760"/>
                <a:gd name="connsiteY2" fmla="*/ 182880 h 190500"/>
              </a:gdLst>
              <a:ahLst/>
              <a:cxnLst>
                <a:cxn ang="0">
                  <a:pos x="connsiteX0" y="connsiteY0"/>
                </a:cxn>
                <a:cxn ang="0">
                  <a:pos x="connsiteX1" y="connsiteY1"/>
                </a:cxn>
                <a:cxn ang="0">
                  <a:pos x="connsiteX2" y="connsiteY2"/>
                </a:cxn>
              </a:cxnLst>
              <a:rect l="l" t="t" r="r" b="b"/>
              <a:pathLst>
                <a:path w="746760" h="190500">
                  <a:moveTo>
                    <a:pt x="0" y="190500"/>
                  </a:moveTo>
                  <a:lnTo>
                    <a:pt x="297180" y="0"/>
                  </a:lnTo>
                  <a:lnTo>
                    <a:pt x="746760" y="18288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05" name="フリーフォーム 304"/>
            <p:cNvSpPr/>
            <p:nvPr/>
          </p:nvSpPr>
          <p:spPr>
            <a:xfrm>
              <a:off x="4124908" y="2662436"/>
              <a:ext cx="746760" cy="190500"/>
            </a:xfrm>
            <a:custGeom>
              <a:avLst/>
              <a:gdLst>
                <a:gd name="connsiteX0" fmla="*/ 0 w 746760"/>
                <a:gd name="connsiteY0" fmla="*/ 190500 h 190500"/>
                <a:gd name="connsiteX1" fmla="*/ 297180 w 746760"/>
                <a:gd name="connsiteY1" fmla="*/ 0 h 190500"/>
                <a:gd name="connsiteX2" fmla="*/ 746760 w 746760"/>
                <a:gd name="connsiteY2" fmla="*/ 182880 h 190500"/>
              </a:gdLst>
              <a:ahLst/>
              <a:cxnLst>
                <a:cxn ang="0">
                  <a:pos x="connsiteX0" y="connsiteY0"/>
                </a:cxn>
                <a:cxn ang="0">
                  <a:pos x="connsiteX1" y="connsiteY1"/>
                </a:cxn>
                <a:cxn ang="0">
                  <a:pos x="connsiteX2" y="connsiteY2"/>
                </a:cxn>
              </a:cxnLst>
              <a:rect l="l" t="t" r="r" b="b"/>
              <a:pathLst>
                <a:path w="746760" h="190500">
                  <a:moveTo>
                    <a:pt x="0" y="190500"/>
                  </a:moveTo>
                  <a:lnTo>
                    <a:pt x="297180" y="0"/>
                  </a:lnTo>
                  <a:lnTo>
                    <a:pt x="746760" y="18288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06" name="フリーフォーム 305"/>
            <p:cNvSpPr/>
            <p:nvPr/>
          </p:nvSpPr>
          <p:spPr>
            <a:xfrm>
              <a:off x="4124908" y="2770448"/>
              <a:ext cx="746760" cy="190500"/>
            </a:xfrm>
            <a:custGeom>
              <a:avLst/>
              <a:gdLst>
                <a:gd name="connsiteX0" fmla="*/ 0 w 746760"/>
                <a:gd name="connsiteY0" fmla="*/ 190500 h 190500"/>
                <a:gd name="connsiteX1" fmla="*/ 297180 w 746760"/>
                <a:gd name="connsiteY1" fmla="*/ 0 h 190500"/>
                <a:gd name="connsiteX2" fmla="*/ 746760 w 746760"/>
                <a:gd name="connsiteY2" fmla="*/ 182880 h 190500"/>
              </a:gdLst>
              <a:ahLst/>
              <a:cxnLst>
                <a:cxn ang="0">
                  <a:pos x="connsiteX0" y="connsiteY0"/>
                </a:cxn>
                <a:cxn ang="0">
                  <a:pos x="connsiteX1" y="connsiteY1"/>
                </a:cxn>
                <a:cxn ang="0">
                  <a:pos x="connsiteX2" y="connsiteY2"/>
                </a:cxn>
              </a:cxnLst>
              <a:rect l="l" t="t" r="r" b="b"/>
              <a:pathLst>
                <a:path w="746760" h="190500">
                  <a:moveTo>
                    <a:pt x="0" y="190500"/>
                  </a:moveTo>
                  <a:lnTo>
                    <a:pt x="297180" y="0"/>
                  </a:lnTo>
                  <a:lnTo>
                    <a:pt x="746760" y="18288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07" name="フリーフォーム 306"/>
            <p:cNvSpPr/>
            <p:nvPr/>
          </p:nvSpPr>
          <p:spPr>
            <a:xfrm>
              <a:off x="4124908" y="2878460"/>
              <a:ext cx="746760" cy="190500"/>
            </a:xfrm>
            <a:custGeom>
              <a:avLst/>
              <a:gdLst>
                <a:gd name="connsiteX0" fmla="*/ 0 w 746760"/>
                <a:gd name="connsiteY0" fmla="*/ 190500 h 190500"/>
                <a:gd name="connsiteX1" fmla="*/ 297180 w 746760"/>
                <a:gd name="connsiteY1" fmla="*/ 0 h 190500"/>
                <a:gd name="connsiteX2" fmla="*/ 746760 w 746760"/>
                <a:gd name="connsiteY2" fmla="*/ 182880 h 190500"/>
              </a:gdLst>
              <a:ahLst/>
              <a:cxnLst>
                <a:cxn ang="0">
                  <a:pos x="connsiteX0" y="connsiteY0"/>
                </a:cxn>
                <a:cxn ang="0">
                  <a:pos x="connsiteX1" y="connsiteY1"/>
                </a:cxn>
                <a:cxn ang="0">
                  <a:pos x="connsiteX2" y="connsiteY2"/>
                </a:cxn>
              </a:cxnLst>
              <a:rect l="l" t="t" r="r" b="b"/>
              <a:pathLst>
                <a:path w="746760" h="190500">
                  <a:moveTo>
                    <a:pt x="0" y="190500"/>
                  </a:moveTo>
                  <a:lnTo>
                    <a:pt x="297180" y="0"/>
                  </a:lnTo>
                  <a:lnTo>
                    <a:pt x="746760" y="18288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08" name="フリーフォーム 307"/>
            <p:cNvSpPr/>
            <p:nvPr/>
          </p:nvSpPr>
          <p:spPr>
            <a:xfrm>
              <a:off x="4124908" y="2986472"/>
              <a:ext cx="746760" cy="190500"/>
            </a:xfrm>
            <a:custGeom>
              <a:avLst/>
              <a:gdLst>
                <a:gd name="connsiteX0" fmla="*/ 0 w 746760"/>
                <a:gd name="connsiteY0" fmla="*/ 190500 h 190500"/>
                <a:gd name="connsiteX1" fmla="*/ 297180 w 746760"/>
                <a:gd name="connsiteY1" fmla="*/ 0 h 190500"/>
                <a:gd name="connsiteX2" fmla="*/ 746760 w 746760"/>
                <a:gd name="connsiteY2" fmla="*/ 182880 h 190500"/>
              </a:gdLst>
              <a:ahLst/>
              <a:cxnLst>
                <a:cxn ang="0">
                  <a:pos x="connsiteX0" y="connsiteY0"/>
                </a:cxn>
                <a:cxn ang="0">
                  <a:pos x="connsiteX1" y="connsiteY1"/>
                </a:cxn>
                <a:cxn ang="0">
                  <a:pos x="connsiteX2" y="connsiteY2"/>
                </a:cxn>
              </a:cxnLst>
              <a:rect l="l" t="t" r="r" b="b"/>
              <a:pathLst>
                <a:path w="746760" h="190500">
                  <a:moveTo>
                    <a:pt x="0" y="190500"/>
                  </a:moveTo>
                  <a:lnTo>
                    <a:pt x="297180" y="0"/>
                  </a:lnTo>
                  <a:lnTo>
                    <a:pt x="746760" y="18288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nvGrpSpPr>
            <p:cNvPr id="309" name="グループ化 308"/>
            <p:cNvGrpSpPr/>
            <p:nvPr/>
          </p:nvGrpSpPr>
          <p:grpSpPr>
            <a:xfrm>
              <a:off x="4503420" y="2202180"/>
              <a:ext cx="952500" cy="2514600"/>
              <a:chOff x="4503420" y="2202180"/>
              <a:chExt cx="952500" cy="2514600"/>
            </a:xfrm>
            <a:grpFill/>
          </p:grpSpPr>
          <p:sp>
            <p:nvSpPr>
              <p:cNvPr id="325" name="フリーフォーム 324"/>
              <p:cNvSpPr/>
              <p:nvPr/>
            </p:nvSpPr>
            <p:spPr>
              <a:xfrm>
                <a:off x="4503420" y="2209800"/>
                <a:ext cx="952500" cy="2499360"/>
              </a:xfrm>
              <a:custGeom>
                <a:avLst/>
                <a:gdLst>
                  <a:gd name="connsiteX0" fmla="*/ 7620 w 952500"/>
                  <a:gd name="connsiteY0" fmla="*/ 251460 h 2499360"/>
                  <a:gd name="connsiteX1" fmla="*/ 381000 w 952500"/>
                  <a:gd name="connsiteY1" fmla="*/ 0 h 2499360"/>
                  <a:gd name="connsiteX2" fmla="*/ 952500 w 952500"/>
                  <a:gd name="connsiteY2" fmla="*/ 243840 h 2499360"/>
                  <a:gd name="connsiteX3" fmla="*/ 952500 w 952500"/>
                  <a:gd name="connsiteY3" fmla="*/ 2400300 h 2499360"/>
                  <a:gd name="connsiteX4" fmla="*/ 381000 w 952500"/>
                  <a:gd name="connsiteY4" fmla="*/ 2499360 h 2499360"/>
                  <a:gd name="connsiteX5" fmla="*/ 0 w 952500"/>
                  <a:gd name="connsiteY5" fmla="*/ 2400300 h 2499360"/>
                  <a:gd name="connsiteX6" fmla="*/ 7620 w 952500"/>
                  <a:gd name="connsiteY6" fmla="*/ 251460 h 249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0" h="2499360">
                    <a:moveTo>
                      <a:pt x="7620" y="251460"/>
                    </a:moveTo>
                    <a:lnTo>
                      <a:pt x="381000" y="0"/>
                    </a:lnTo>
                    <a:lnTo>
                      <a:pt x="952500" y="243840"/>
                    </a:lnTo>
                    <a:lnTo>
                      <a:pt x="952500" y="2400300"/>
                    </a:lnTo>
                    <a:lnTo>
                      <a:pt x="381000" y="2499360"/>
                    </a:lnTo>
                    <a:lnTo>
                      <a:pt x="0" y="2400300"/>
                    </a:lnTo>
                    <a:lnTo>
                      <a:pt x="7620" y="25146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26" name="フリーフォーム 325"/>
              <p:cNvSpPr/>
              <p:nvPr/>
            </p:nvSpPr>
            <p:spPr>
              <a:xfrm>
                <a:off x="4876800" y="2202180"/>
                <a:ext cx="7620" cy="2514600"/>
              </a:xfrm>
              <a:custGeom>
                <a:avLst/>
                <a:gdLst>
                  <a:gd name="connsiteX0" fmla="*/ 7620 w 7620"/>
                  <a:gd name="connsiteY0" fmla="*/ 0 h 2514600"/>
                  <a:gd name="connsiteX1" fmla="*/ 0 w 7620"/>
                  <a:gd name="connsiteY1" fmla="*/ 2514600 h 2514600"/>
                  <a:gd name="connsiteX2" fmla="*/ 0 w 7620"/>
                  <a:gd name="connsiteY2" fmla="*/ 2514600 h 2514600"/>
                </a:gdLst>
                <a:ahLst/>
                <a:cxnLst>
                  <a:cxn ang="0">
                    <a:pos x="connsiteX0" y="connsiteY0"/>
                  </a:cxn>
                  <a:cxn ang="0">
                    <a:pos x="connsiteX1" y="connsiteY1"/>
                  </a:cxn>
                  <a:cxn ang="0">
                    <a:pos x="connsiteX2" y="connsiteY2"/>
                  </a:cxn>
                </a:cxnLst>
                <a:rect l="l" t="t" r="r" b="b"/>
                <a:pathLst>
                  <a:path w="7620" h="2514600">
                    <a:moveTo>
                      <a:pt x="7620" y="0"/>
                    </a:moveTo>
                    <a:lnTo>
                      <a:pt x="0" y="2514600"/>
                    </a:lnTo>
                    <a:lnTo>
                      <a:pt x="0" y="25146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sp>
          <p:nvSpPr>
            <p:cNvPr id="310" name="フリーフォーム 309"/>
            <p:cNvSpPr/>
            <p:nvPr/>
          </p:nvSpPr>
          <p:spPr>
            <a:xfrm>
              <a:off x="4503420" y="2270760"/>
              <a:ext cx="952500" cy="25146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11" name="フリーフォーム 310"/>
            <p:cNvSpPr/>
            <p:nvPr/>
          </p:nvSpPr>
          <p:spPr>
            <a:xfrm>
              <a:off x="4520952" y="2440591"/>
              <a:ext cx="952500" cy="25146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12" name="フリーフォーム 311"/>
            <p:cNvSpPr/>
            <p:nvPr/>
          </p:nvSpPr>
          <p:spPr>
            <a:xfrm>
              <a:off x="4520952" y="2610422"/>
              <a:ext cx="952500" cy="25146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13" name="フリーフォーム 312"/>
            <p:cNvSpPr/>
            <p:nvPr/>
          </p:nvSpPr>
          <p:spPr>
            <a:xfrm>
              <a:off x="4504556" y="2780253"/>
              <a:ext cx="952500" cy="25146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14" name="フリーフォーム 313"/>
            <p:cNvSpPr/>
            <p:nvPr/>
          </p:nvSpPr>
          <p:spPr>
            <a:xfrm>
              <a:off x="4500168" y="2950084"/>
              <a:ext cx="952500" cy="25146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15" name="フリーフォーム 314"/>
            <p:cNvSpPr/>
            <p:nvPr/>
          </p:nvSpPr>
          <p:spPr>
            <a:xfrm>
              <a:off x="4517700" y="3119915"/>
              <a:ext cx="952500" cy="25146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16" name="フリーフォーム 315"/>
            <p:cNvSpPr/>
            <p:nvPr/>
          </p:nvSpPr>
          <p:spPr>
            <a:xfrm>
              <a:off x="4517700" y="3289744"/>
              <a:ext cx="952500" cy="25146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17" name="フリーフォーム 316"/>
            <p:cNvSpPr/>
            <p:nvPr/>
          </p:nvSpPr>
          <p:spPr>
            <a:xfrm rot="60000">
              <a:off x="6083486" y="2961222"/>
              <a:ext cx="45719" cy="1646225"/>
            </a:xfrm>
            <a:custGeom>
              <a:avLst/>
              <a:gdLst>
                <a:gd name="connsiteX0" fmla="*/ 0 w 7620"/>
                <a:gd name="connsiteY0" fmla="*/ 0 h 1356360"/>
                <a:gd name="connsiteX1" fmla="*/ 7620 w 7620"/>
                <a:gd name="connsiteY1" fmla="*/ 1356360 h 1356360"/>
              </a:gdLst>
              <a:ahLst/>
              <a:cxnLst>
                <a:cxn ang="0">
                  <a:pos x="connsiteX0" y="connsiteY0"/>
                </a:cxn>
                <a:cxn ang="0">
                  <a:pos x="connsiteX1" y="connsiteY1"/>
                </a:cxn>
              </a:cxnLst>
              <a:rect l="l" t="t" r="r" b="b"/>
              <a:pathLst>
                <a:path w="7620" h="1356360">
                  <a:moveTo>
                    <a:pt x="0" y="0"/>
                  </a:moveTo>
                  <a:lnTo>
                    <a:pt x="7620" y="13563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18" name="フリーフォーム 317"/>
            <p:cNvSpPr/>
            <p:nvPr/>
          </p:nvSpPr>
          <p:spPr>
            <a:xfrm rot="60000">
              <a:off x="6225067" y="3033230"/>
              <a:ext cx="45719" cy="1646225"/>
            </a:xfrm>
            <a:custGeom>
              <a:avLst/>
              <a:gdLst>
                <a:gd name="connsiteX0" fmla="*/ 0 w 7620"/>
                <a:gd name="connsiteY0" fmla="*/ 0 h 1356360"/>
                <a:gd name="connsiteX1" fmla="*/ 7620 w 7620"/>
                <a:gd name="connsiteY1" fmla="*/ 1356360 h 1356360"/>
              </a:gdLst>
              <a:ahLst/>
              <a:cxnLst>
                <a:cxn ang="0">
                  <a:pos x="connsiteX0" y="connsiteY0"/>
                </a:cxn>
                <a:cxn ang="0">
                  <a:pos x="connsiteX1" y="connsiteY1"/>
                </a:cxn>
              </a:cxnLst>
              <a:rect l="l" t="t" r="r" b="b"/>
              <a:pathLst>
                <a:path w="7620" h="1356360">
                  <a:moveTo>
                    <a:pt x="0" y="0"/>
                  </a:moveTo>
                  <a:lnTo>
                    <a:pt x="7620" y="13563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19" name="フリーフォーム 318"/>
            <p:cNvSpPr/>
            <p:nvPr/>
          </p:nvSpPr>
          <p:spPr>
            <a:xfrm rot="60000">
              <a:off x="5579430" y="3006637"/>
              <a:ext cx="45719" cy="1646225"/>
            </a:xfrm>
            <a:custGeom>
              <a:avLst/>
              <a:gdLst>
                <a:gd name="connsiteX0" fmla="*/ 0 w 7620"/>
                <a:gd name="connsiteY0" fmla="*/ 0 h 1356360"/>
                <a:gd name="connsiteX1" fmla="*/ 7620 w 7620"/>
                <a:gd name="connsiteY1" fmla="*/ 1356360 h 1356360"/>
              </a:gdLst>
              <a:ahLst/>
              <a:cxnLst>
                <a:cxn ang="0">
                  <a:pos x="connsiteX0" y="connsiteY0"/>
                </a:cxn>
                <a:cxn ang="0">
                  <a:pos x="connsiteX1" y="connsiteY1"/>
                </a:cxn>
              </a:cxnLst>
              <a:rect l="l" t="t" r="r" b="b"/>
              <a:pathLst>
                <a:path w="7620" h="1356360">
                  <a:moveTo>
                    <a:pt x="0" y="0"/>
                  </a:moveTo>
                  <a:lnTo>
                    <a:pt x="7620" y="13563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20" name="フリーフォーム 319"/>
            <p:cNvSpPr/>
            <p:nvPr/>
          </p:nvSpPr>
          <p:spPr>
            <a:xfrm rot="60000">
              <a:off x="5759450" y="2961222"/>
              <a:ext cx="45719" cy="1646225"/>
            </a:xfrm>
            <a:custGeom>
              <a:avLst/>
              <a:gdLst>
                <a:gd name="connsiteX0" fmla="*/ 0 w 7620"/>
                <a:gd name="connsiteY0" fmla="*/ 0 h 1356360"/>
                <a:gd name="connsiteX1" fmla="*/ 7620 w 7620"/>
                <a:gd name="connsiteY1" fmla="*/ 1356360 h 1356360"/>
              </a:gdLst>
              <a:ahLst/>
              <a:cxnLst>
                <a:cxn ang="0">
                  <a:pos x="connsiteX0" y="connsiteY0"/>
                </a:cxn>
                <a:cxn ang="0">
                  <a:pos x="connsiteX1" y="connsiteY1"/>
                </a:cxn>
              </a:cxnLst>
              <a:rect l="l" t="t" r="r" b="b"/>
              <a:pathLst>
                <a:path w="7620" h="1356360">
                  <a:moveTo>
                    <a:pt x="0" y="0"/>
                  </a:moveTo>
                  <a:lnTo>
                    <a:pt x="7620" y="13563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21" name="フリーフォーム 320"/>
            <p:cNvSpPr/>
            <p:nvPr/>
          </p:nvSpPr>
          <p:spPr>
            <a:xfrm>
              <a:off x="5471160" y="3157540"/>
              <a:ext cx="861060" cy="91440"/>
            </a:xfrm>
            <a:custGeom>
              <a:avLst/>
              <a:gdLst>
                <a:gd name="connsiteX0" fmla="*/ 0 w 861060"/>
                <a:gd name="connsiteY0" fmla="*/ 91440 h 91440"/>
                <a:gd name="connsiteX1" fmla="*/ 495300 w 861060"/>
                <a:gd name="connsiteY1" fmla="*/ 0 h 91440"/>
                <a:gd name="connsiteX2" fmla="*/ 861060 w 861060"/>
                <a:gd name="connsiteY2" fmla="*/ 91440 h 91440"/>
              </a:gdLst>
              <a:ahLst/>
              <a:cxnLst>
                <a:cxn ang="0">
                  <a:pos x="connsiteX0" y="connsiteY0"/>
                </a:cxn>
                <a:cxn ang="0">
                  <a:pos x="connsiteX1" y="connsiteY1"/>
                </a:cxn>
                <a:cxn ang="0">
                  <a:pos x="connsiteX2" y="connsiteY2"/>
                </a:cxn>
              </a:cxnLst>
              <a:rect l="l" t="t" r="r" b="b"/>
              <a:pathLst>
                <a:path w="861060" h="91440">
                  <a:moveTo>
                    <a:pt x="0" y="91440"/>
                  </a:moveTo>
                  <a:lnTo>
                    <a:pt x="495300" y="0"/>
                  </a:lnTo>
                  <a:lnTo>
                    <a:pt x="861060" y="9144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22" name="フリーフォーム 321"/>
            <p:cNvSpPr/>
            <p:nvPr/>
          </p:nvSpPr>
          <p:spPr>
            <a:xfrm>
              <a:off x="5449436" y="3309940"/>
              <a:ext cx="900000" cy="91440"/>
            </a:xfrm>
            <a:custGeom>
              <a:avLst/>
              <a:gdLst>
                <a:gd name="connsiteX0" fmla="*/ 0 w 861060"/>
                <a:gd name="connsiteY0" fmla="*/ 91440 h 91440"/>
                <a:gd name="connsiteX1" fmla="*/ 495300 w 861060"/>
                <a:gd name="connsiteY1" fmla="*/ 0 h 91440"/>
                <a:gd name="connsiteX2" fmla="*/ 861060 w 861060"/>
                <a:gd name="connsiteY2" fmla="*/ 91440 h 91440"/>
              </a:gdLst>
              <a:ahLst/>
              <a:cxnLst>
                <a:cxn ang="0">
                  <a:pos x="connsiteX0" y="connsiteY0"/>
                </a:cxn>
                <a:cxn ang="0">
                  <a:pos x="connsiteX1" y="connsiteY1"/>
                </a:cxn>
                <a:cxn ang="0">
                  <a:pos x="connsiteX2" y="connsiteY2"/>
                </a:cxn>
              </a:cxnLst>
              <a:rect l="l" t="t" r="r" b="b"/>
              <a:pathLst>
                <a:path w="861060" h="91440">
                  <a:moveTo>
                    <a:pt x="0" y="91440"/>
                  </a:moveTo>
                  <a:lnTo>
                    <a:pt x="495300" y="0"/>
                  </a:lnTo>
                  <a:lnTo>
                    <a:pt x="861060" y="9144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23" name="フリーフォーム 322"/>
            <p:cNvSpPr/>
            <p:nvPr/>
          </p:nvSpPr>
          <p:spPr>
            <a:xfrm>
              <a:off x="5462580" y="3481576"/>
              <a:ext cx="900000" cy="91440"/>
            </a:xfrm>
            <a:custGeom>
              <a:avLst/>
              <a:gdLst>
                <a:gd name="connsiteX0" fmla="*/ 0 w 861060"/>
                <a:gd name="connsiteY0" fmla="*/ 91440 h 91440"/>
                <a:gd name="connsiteX1" fmla="*/ 495300 w 861060"/>
                <a:gd name="connsiteY1" fmla="*/ 0 h 91440"/>
                <a:gd name="connsiteX2" fmla="*/ 861060 w 861060"/>
                <a:gd name="connsiteY2" fmla="*/ 91440 h 91440"/>
              </a:gdLst>
              <a:ahLst/>
              <a:cxnLst>
                <a:cxn ang="0">
                  <a:pos x="connsiteX0" y="connsiteY0"/>
                </a:cxn>
                <a:cxn ang="0">
                  <a:pos x="connsiteX1" y="connsiteY1"/>
                </a:cxn>
                <a:cxn ang="0">
                  <a:pos x="connsiteX2" y="connsiteY2"/>
                </a:cxn>
              </a:cxnLst>
              <a:rect l="l" t="t" r="r" b="b"/>
              <a:pathLst>
                <a:path w="861060" h="91440">
                  <a:moveTo>
                    <a:pt x="0" y="91440"/>
                  </a:moveTo>
                  <a:lnTo>
                    <a:pt x="495300" y="0"/>
                  </a:lnTo>
                  <a:lnTo>
                    <a:pt x="861060" y="9144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24" name="フリーフォーム 323"/>
            <p:cNvSpPr/>
            <p:nvPr/>
          </p:nvSpPr>
          <p:spPr>
            <a:xfrm>
              <a:off x="5462580" y="3661596"/>
              <a:ext cx="900000" cy="91440"/>
            </a:xfrm>
            <a:custGeom>
              <a:avLst/>
              <a:gdLst>
                <a:gd name="connsiteX0" fmla="*/ 0 w 861060"/>
                <a:gd name="connsiteY0" fmla="*/ 91440 h 91440"/>
                <a:gd name="connsiteX1" fmla="*/ 495300 w 861060"/>
                <a:gd name="connsiteY1" fmla="*/ 0 h 91440"/>
                <a:gd name="connsiteX2" fmla="*/ 861060 w 861060"/>
                <a:gd name="connsiteY2" fmla="*/ 91440 h 91440"/>
              </a:gdLst>
              <a:ahLst/>
              <a:cxnLst>
                <a:cxn ang="0">
                  <a:pos x="connsiteX0" y="connsiteY0"/>
                </a:cxn>
                <a:cxn ang="0">
                  <a:pos x="connsiteX1" y="connsiteY1"/>
                </a:cxn>
                <a:cxn ang="0">
                  <a:pos x="connsiteX2" y="connsiteY2"/>
                </a:cxn>
              </a:cxnLst>
              <a:rect l="l" t="t" r="r" b="b"/>
              <a:pathLst>
                <a:path w="861060" h="91440">
                  <a:moveTo>
                    <a:pt x="0" y="91440"/>
                  </a:moveTo>
                  <a:lnTo>
                    <a:pt x="495300" y="0"/>
                  </a:lnTo>
                  <a:lnTo>
                    <a:pt x="861060" y="9144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grpSp>
        <p:nvGrpSpPr>
          <p:cNvPr id="329" name="グループ化 328"/>
          <p:cNvGrpSpPr/>
          <p:nvPr/>
        </p:nvGrpSpPr>
        <p:grpSpPr>
          <a:xfrm>
            <a:off x="945837" y="4476234"/>
            <a:ext cx="716240" cy="553295"/>
            <a:chOff x="945837" y="4830564"/>
            <a:chExt cx="716240" cy="553295"/>
          </a:xfrm>
        </p:grpSpPr>
        <p:sp>
          <p:nvSpPr>
            <p:cNvPr id="330" name="フリーフォーム 329"/>
            <p:cNvSpPr/>
            <p:nvPr/>
          </p:nvSpPr>
          <p:spPr>
            <a:xfrm>
              <a:off x="948230" y="4832241"/>
              <a:ext cx="700945" cy="549942"/>
            </a:xfrm>
            <a:custGeom>
              <a:avLst/>
              <a:gdLst>
                <a:gd name="connsiteX0" fmla="*/ 7620 w 952500"/>
                <a:gd name="connsiteY0" fmla="*/ 251460 h 2499360"/>
                <a:gd name="connsiteX1" fmla="*/ 381000 w 952500"/>
                <a:gd name="connsiteY1" fmla="*/ 0 h 2499360"/>
                <a:gd name="connsiteX2" fmla="*/ 952500 w 952500"/>
                <a:gd name="connsiteY2" fmla="*/ 243840 h 2499360"/>
                <a:gd name="connsiteX3" fmla="*/ 952500 w 952500"/>
                <a:gd name="connsiteY3" fmla="*/ 2400300 h 2499360"/>
                <a:gd name="connsiteX4" fmla="*/ 381000 w 952500"/>
                <a:gd name="connsiteY4" fmla="*/ 2499360 h 2499360"/>
                <a:gd name="connsiteX5" fmla="*/ 0 w 952500"/>
                <a:gd name="connsiteY5" fmla="*/ 2400300 h 2499360"/>
                <a:gd name="connsiteX6" fmla="*/ 7620 w 952500"/>
                <a:gd name="connsiteY6" fmla="*/ 251460 h 249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0" h="2499360">
                  <a:moveTo>
                    <a:pt x="7620" y="251460"/>
                  </a:moveTo>
                  <a:lnTo>
                    <a:pt x="381000" y="0"/>
                  </a:lnTo>
                  <a:lnTo>
                    <a:pt x="952500" y="243840"/>
                  </a:lnTo>
                  <a:lnTo>
                    <a:pt x="952500" y="2400300"/>
                  </a:lnTo>
                  <a:lnTo>
                    <a:pt x="381000" y="2499360"/>
                  </a:lnTo>
                  <a:lnTo>
                    <a:pt x="0" y="2400300"/>
                  </a:lnTo>
                  <a:lnTo>
                    <a:pt x="7620" y="251460"/>
                  </a:lnTo>
                  <a:close/>
                </a:path>
              </a:pathLst>
            </a:custGeom>
            <a:solidFill>
              <a:srgbClr val="75787B"/>
            </a:solid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31" name="フリーフォーム 330"/>
            <p:cNvSpPr/>
            <p:nvPr/>
          </p:nvSpPr>
          <p:spPr>
            <a:xfrm>
              <a:off x="948230" y="4845654"/>
              <a:ext cx="700945" cy="5533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32" name="フリーフォーム 331"/>
            <p:cNvSpPr/>
            <p:nvPr/>
          </p:nvSpPr>
          <p:spPr>
            <a:xfrm>
              <a:off x="961132" y="4898809"/>
              <a:ext cx="700945" cy="5533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33" name="フリーフォーム 332"/>
            <p:cNvSpPr/>
            <p:nvPr/>
          </p:nvSpPr>
          <p:spPr>
            <a:xfrm>
              <a:off x="961132" y="4951964"/>
              <a:ext cx="700945" cy="5533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34" name="フリーフォーム 333"/>
            <p:cNvSpPr/>
            <p:nvPr/>
          </p:nvSpPr>
          <p:spPr>
            <a:xfrm>
              <a:off x="949068" y="5005119"/>
              <a:ext cx="700945" cy="5533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35" name="フリーフォーム 334"/>
            <p:cNvSpPr/>
            <p:nvPr/>
          </p:nvSpPr>
          <p:spPr>
            <a:xfrm>
              <a:off x="945837" y="5058274"/>
              <a:ext cx="700945" cy="5533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36" name="フリーフォーム 335"/>
            <p:cNvSpPr/>
            <p:nvPr/>
          </p:nvSpPr>
          <p:spPr>
            <a:xfrm>
              <a:off x="958739" y="5111429"/>
              <a:ext cx="700945" cy="5533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37" name="フリーフォーム 336"/>
            <p:cNvSpPr/>
            <p:nvPr/>
          </p:nvSpPr>
          <p:spPr>
            <a:xfrm>
              <a:off x="958739" y="5164582"/>
              <a:ext cx="700945" cy="5533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38" name="フリーフォーム 337"/>
            <p:cNvSpPr/>
            <p:nvPr/>
          </p:nvSpPr>
          <p:spPr>
            <a:xfrm>
              <a:off x="1223000" y="4830564"/>
              <a:ext cx="5608" cy="553295"/>
            </a:xfrm>
            <a:custGeom>
              <a:avLst/>
              <a:gdLst>
                <a:gd name="connsiteX0" fmla="*/ 7620 w 7620"/>
                <a:gd name="connsiteY0" fmla="*/ 0 h 2514600"/>
                <a:gd name="connsiteX1" fmla="*/ 0 w 7620"/>
                <a:gd name="connsiteY1" fmla="*/ 2514600 h 2514600"/>
                <a:gd name="connsiteX2" fmla="*/ 0 w 7620"/>
                <a:gd name="connsiteY2" fmla="*/ 2514600 h 2514600"/>
              </a:gdLst>
              <a:ahLst/>
              <a:cxnLst>
                <a:cxn ang="0">
                  <a:pos x="connsiteX0" y="connsiteY0"/>
                </a:cxn>
                <a:cxn ang="0">
                  <a:pos x="connsiteX1" y="connsiteY1"/>
                </a:cxn>
                <a:cxn ang="0">
                  <a:pos x="connsiteX2" y="connsiteY2"/>
                </a:cxn>
              </a:cxnLst>
              <a:rect l="l" t="t" r="r" b="b"/>
              <a:pathLst>
                <a:path w="7620" h="2514600">
                  <a:moveTo>
                    <a:pt x="7620" y="0"/>
                  </a:moveTo>
                  <a:lnTo>
                    <a:pt x="0" y="2514600"/>
                  </a:lnTo>
                  <a:lnTo>
                    <a:pt x="0" y="251460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grpSp>
        <p:nvGrpSpPr>
          <p:cNvPr id="339" name="グループ化 338"/>
          <p:cNvGrpSpPr>
            <a:grpSpLocks noChangeAspect="1"/>
          </p:cNvGrpSpPr>
          <p:nvPr/>
        </p:nvGrpSpPr>
        <p:grpSpPr>
          <a:xfrm>
            <a:off x="5784502" y="2822572"/>
            <a:ext cx="813925" cy="564745"/>
            <a:chOff x="1461757" y="3138783"/>
            <a:chExt cx="1586110" cy="1100528"/>
          </a:xfrm>
          <a:solidFill>
            <a:srgbClr val="75787B"/>
          </a:solidFill>
        </p:grpSpPr>
        <p:grpSp>
          <p:nvGrpSpPr>
            <p:cNvPr id="340" name="グループ化 339"/>
            <p:cNvGrpSpPr/>
            <p:nvPr/>
          </p:nvGrpSpPr>
          <p:grpSpPr>
            <a:xfrm>
              <a:off x="1911466" y="3138783"/>
              <a:ext cx="1136401" cy="887317"/>
              <a:chOff x="2634528" y="3388790"/>
              <a:chExt cx="1136401" cy="887317"/>
            </a:xfrm>
            <a:grpFill/>
          </p:grpSpPr>
          <p:cxnSp>
            <p:nvCxnSpPr>
              <p:cNvPr id="372" name="直線コネクタ 371"/>
              <p:cNvCxnSpPr/>
              <p:nvPr/>
            </p:nvCxnSpPr>
            <p:spPr>
              <a:xfrm flipH="1" flipV="1">
                <a:off x="3453242" y="3818047"/>
                <a:ext cx="312218" cy="224941"/>
              </a:xfrm>
              <a:prstGeom prst="line">
                <a:avLst/>
              </a:prstGeom>
              <a:grpFill/>
              <a:ln w="6350" cap="flat" cmpd="sng" algn="ctr">
                <a:solidFill>
                  <a:srgbClr val="75787B"/>
                </a:solidFill>
                <a:prstDash val="solid"/>
              </a:ln>
              <a:effectLst/>
            </p:spPr>
          </p:cxnSp>
          <p:cxnSp>
            <p:nvCxnSpPr>
              <p:cNvPr id="373" name="直線コネクタ 372"/>
              <p:cNvCxnSpPr/>
              <p:nvPr/>
            </p:nvCxnSpPr>
            <p:spPr>
              <a:xfrm flipH="1">
                <a:off x="2638187" y="3441184"/>
                <a:ext cx="276919" cy="192717"/>
              </a:xfrm>
              <a:prstGeom prst="line">
                <a:avLst/>
              </a:prstGeom>
              <a:grpFill/>
              <a:ln w="6350" cap="flat" cmpd="sng" algn="ctr">
                <a:solidFill>
                  <a:srgbClr val="75787B"/>
                </a:solidFill>
                <a:prstDash val="solid"/>
              </a:ln>
              <a:effectLst/>
            </p:spPr>
          </p:cxnSp>
          <p:cxnSp>
            <p:nvCxnSpPr>
              <p:cNvPr id="374" name="直線コネクタ 373"/>
              <p:cNvCxnSpPr/>
              <p:nvPr/>
            </p:nvCxnSpPr>
            <p:spPr>
              <a:xfrm flipH="1">
                <a:off x="2920104" y="3639291"/>
                <a:ext cx="276919" cy="192717"/>
              </a:xfrm>
              <a:prstGeom prst="line">
                <a:avLst/>
              </a:prstGeom>
              <a:grpFill/>
              <a:ln w="6350" cap="flat" cmpd="sng" algn="ctr">
                <a:solidFill>
                  <a:srgbClr val="75787B"/>
                </a:solidFill>
                <a:prstDash val="solid"/>
              </a:ln>
              <a:effectLst/>
            </p:spPr>
          </p:cxnSp>
          <p:cxnSp>
            <p:nvCxnSpPr>
              <p:cNvPr id="375" name="直線コネクタ 374"/>
              <p:cNvCxnSpPr/>
              <p:nvPr/>
            </p:nvCxnSpPr>
            <p:spPr>
              <a:xfrm flipH="1">
                <a:off x="3199612" y="3845630"/>
                <a:ext cx="276919" cy="192717"/>
              </a:xfrm>
              <a:prstGeom prst="line">
                <a:avLst/>
              </a:prstGeom>
              <a:grpFill/>
              <a:ln w="6350" cap="flat" cmpd="sng" algn="ctr">
                <a:solidFill>
                  <a:srgbClr val="75787B"/>
                </a:solidFill>
                <a:prstDash val="solid"/>
              </a:ln>
              <a:effectLst/>
            </p:spPr>
          </p:cxnSp>
          <p:grpSp>
            <p:nvGrpSpPr>
              <p:cNvPr id="376" name="グループ化 375"/>
              <p:cNvGrpSpPr/>
              <p:nvPr/>
            </p:nvGrpSpPr>
            <p:grpSpPr>
              <a:xfrm rot="2162235">
                <a:off x="2670721" y="3388790"/>
                <a:ext cx="1080000" cy="540000"/>
                <a:chOff x="2204766" y="4194810"/>
                <a:chExt cx="1080000" cy="540000"/>
              </a:xfrm>
              <a:grpFill/>
            </p:grpSpPr>
            <p:sp>
              <p:nvSpPr>
                <p:cNvPr id="383" name="正方形/長方形 382"/>
                <p:cNvSpPr/>
                <p:nvPr/>
              </p:nvSpPr>
              <p:spPr bwMode="gray">
                <a:xfrm>
                  <a:off x="2204766" y="4194810"/>
                  <a:ext cx="1080000" cy="540000"/>
                </a:xfrm>
                <a:prstGeom prst="rect">
                  <a:avLst/>
                </a:prstGeom>
                <a:grpFill/>
                <a:ln w="6350" algn="ctr">
                  <a:solidFill>
                    <a:sysClr val="windowText" lastClr="000000"/>
                  </a:solid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cxnSp>
              <p:nvCxnSpPr>
                <p:cNvPr id="384" name="直線コネクタ 383"/>
                <p:cNvCxnSpPr/>
                <p:nvPr/>
              </p:nvCxnSpPr>
              <p:spPr>
                <a:xfrm>
                  <a:off x="2204766" y="4494810"/>
                  <a:ext cx="1080000" cy="0"/>
                </a:xfrm>
                <a:prstGeom prst="line">
                  <a:avLst/>
                </a:prstGeom>
                <a:grpFill/>
                <a:ln w="6350" cap="flat" cmpd="sng" algn="ctr">
                  <a:solidFill>
                    <a:sysClr val="window" lastClr="FFFFFF"/>
                  </a:solidFill>
                  <a:prstDash val="solid"/>
                </a:ln>
                <a:effectLst/>
              </p:spPr>
            </p:cxnSp>
            <p:cxnSp>
              <p:nvCxnSpPr>
                <p:cNvPr id="385" name="直線コネクタ 384"/>
                <p:cNvCxnSpPr/>
                <p:nvPr/>
              </p:nvCxnSpPr>
              <p:spPr>
                <a:xfrm>
                  <a:off x="2204766" y="4614810"/>
                  <a:ext cx="1080000" cy="0"/>
                </a:xfrm>
                <a:prstGeom prst="line">
                  <a:avLst/>
                </a:prstGeom>
                <a:grpFill/>
                <a:ln w="6350" cap="flat" cmpd="sng" algn="ctr">
                  <a:solidFill>
                    <a:sysClr val="window" lastClr="FFFFFF"/>
                  </a:solidFill>
                  <a:prstDash val="solid"/>
                </a:ln>
                <a:effectLst/>
              </p:spPr>
            </p:cxnSp>
            <p:cxnSp>
              <p:nvCxnSpPr>
                <p:cNvPr id="386" name="直線コネクタ 385"/>
                <p:cNvCxnSpPr/>
                <p:nvPr/>
              </p:nvCxnSpPr>
              <p:spPr>
                <a:xfrm>
                  <a:off x="2204766" y="4374810"/>
                  <a:ext cx="1080000" cy="0"/>
                </a:xfrm>
                <a:prstGeom prst="line">
                  <a:avLst/>
                </a:prstGeom>
                <a:grpFill/>
                <a:ln w="6350" cap="flat" cmpd="sng" algn="ctr">
                  <a:solidFill>
                    <a:sysClr val="window" lastClr="FFFFFF"/>
                  </a:solidFill>
                  <a:prstDash val="solid"/>
                </a:ln>
                <a:effectLst/>
              </p:spPr>
            </p:cxnSp>
            <p:cxnSp>
              <p:nvCxnSpPr>
                <p:cNvPr id="387" name="直線コネクタ 386"/>
                <p:cNvCxnSpPr/>
                <p:nvPr/>
              </p:nvCxnSpPr>
              <p:spPr>
                <a:xfrm>
                  <a:off x="2204766" y="4554810"/>
                  <a:ext cx="1080000" cy="0"/>
                </a:xfrm>
                <a:prstGeom prst="line">
                  <a:avLst/>
                </a:prstGeom>
                <a:grpFill/>
                <a:ln w="6350" cap="flat" cmpd="sng" algn="ctr">
                  <a:solidFill>
                    <a:sysClr val="window" lastClr="FFFFFF"/>
                  </a:solidFill>
                  <a:prstDash val="solid"/>
                </a:ln>
                <a:effectLst/>
              </p:spPr>
            </p:cxnSp>
            <p:cxnSp>
              <p:nvCxnSpPr>
                <p:cNvPr id="388" name="直線コネクタ 387"/>
                <p:cNvCxnSpPr/>
                <p:nvPr/>
              </p:nvCxnSpPr>
              <p:spPr>
                <a:xfrm>
                  <a:off x="2204766" y="4254810"/>
                  <a:ext cx="1080000" cy="0"/>
                </a:xfrm>
                <a:prstGeom prst="line">
                  <a:avLst/>
                </a:prstGeom>
                <a:grpFill/>
                <a:ln w="6350" cap="flat" cmpd="sng" algn="ctr">
                  <a:solidFill>
                    <a:sysClr val="window" lastClr="FFFFFF"/>
                  </a:solidFill>
                  <a:prstDash val="solid"/>
                </a:ln>
                <a:effectLst/>
              </p:spPr>
            </p:cxnSp>
            <p:cxnSp>
              <p:nvCxnSpPr>
                <p:cNvPr id="389" name="直線コネクタ 388"/>
                <p:cNvCxnSpPr/>
                <p:nvPr/>
              </p:nvCxnSpPr>
              <p:spPr>
                <a:xfrm>
                  <a:off x="2204766" y="4434810"/>
                  <a:ext cx="1080000" cy="0"/>
                </a:xfrm>
                <a:prstGeom prst="line">
                  <a:avLst/>
                </a:prstGeom>
                <a:grpFill/>
                <a:ln w="6350" cap="flat" cmpd="sng" algn="ctr">
                  <a:solidFill>
                    <a:sysClr val="window" lastClr="FFFFFF"/>
                  </a:solidFill>
                  <a:prstDash val="solid"/>
                </a:ln>
                <a:effectLst/>
              </p:spPr>
            </p:cxnSp>
            <p:cxnSp>
              <p:nvCxnSpPr>
                <p:cNvPr id="390" name="直線コネクタ 389"/>
                <p:cNvCxnSpPr/>
                <p:nvPr/>
              </p:nvCxnSpPr>
              <p:spPr>
                <a:xfrm>
                  <a:off x="2204766" y="4674810"/>
                  <a:ext cx="1080000" cy="0"/>
                </a:xfrm>
                <a:prstGeom prst="line">
                  <a:avLst/>
                </a:prstGeom>
                <a:grpFill/>
                <a:ln w="6350" cap="flat" cmpd="sng" algn="ctr">
                  <a:solidFill>
                    <a:sysClr val="window" lastClr="FFFFFF"/>
                  </a:solidFill>
                  <a:prstDash val="solid"/>
                </a:ln>
                <a:effectLst/>
              </p:spPr>
            </p:cxnSp>
            <p:cxnSp>
              <p:nvCxnSpPr>
                <p:cNvPr id="391" name="直線コネクタ 390"/>
                <p:cNvCxnSpPr/>
                <p:nvPr/>
              </p:nvCxnSpPr>
              <p:spPr>
                <a:xfrm>
                  <a:off x="2204766" y="4314810"/>
                  <a:ext cx="1080000" cy="0"/>
                </a:xfrm>
                <a:prstGeom prst="line">
                  <a:avLst/>
                </a:prstGeom>
                <a:grpFill/>
                <a:ln w="6350" cap="flat" cmpd="sng" algn="ctr">
                  <a:solidFill>
                    <a:sysClr val="window" lastClr="FFFFFF"/>
                  </a:solidFill>
                  <a:prstDash val="solid"/>
                </a:ln>
                <a:effectLst/>
              </p:spPr>
            </p:cxnSp>
            <p:cxnSp>
              <p:nvCxnSpPr>
                <p:cNvPr id="392" name="直線コネクタ 391"/>
                <p:cNvCxnSpPr/>
                <p:nvPr/>
              </p:nvCxnSpPr>
              <p:spPr>
                <a:xfrm>
                  <a:off x="2204766" y="4734810"/>
                  <a:ext cx="1080000" cy="0"/>
                </a:xfrm>
                <a:prstGeom prst="line">
                  <a:avLst/>
                </a:prstGeom>
                <a:grpFill/>
                <a:ln w="6350" cap="flat" cmpd="sng" algn="ctr">
                  <a:solidFill>
                    <a:srgbClr val="53565A"/>
                  </a:solidFill>
                  <a:prstDash val="solid"/>
                </a:ln>
                <a:effectLst/>
              </p:spPr>
            </p:cxnSp>
            <p:cxnSp>
              <p:nvCxnSpPr>
                <p:cNvPr id="393" name="直線コネクタ 392"/>
                <p:cNvCxnSpPr/>
                <p:nvPr/>
              </p:nvCxnSpPr>
              <p:spPr>
                <a:xfrm>
                  <a:off x="2204766" y="4194810"/>
                  <a:ext cx="1080000" cy="0"/>
                </a:xfrm>
                <a:prstGeom prst="line">
                  <a:avLst/>
                </a:prstGeom>
                <a:grpFill/>
                <a:ln w="6350" cap="flat" cmpd="sng" algn="ctr">
                  <a:solidFill>
                    <a:srgbClr val="53565A"/>
                  </a:solidFill>
                  <a:prstDash val="solid"/>
                </a:ln>
                <a:effectLst/>
              </p:spPr>
            </p:cxnSp>
            <p:cxnSp>
              <p:nvCxnSpPr>
                <p:cNvPr id="394" name="直線コネクタ 393"/>
                <p:cNvCxnSpPr/>
                <p:nvPr/>
              </p:nvCxnSpPr>
              <p:spPr>
                <a:xfrm rot="5400000">
                  <a:off x="2243338" y="4464810"/>
                  <a:ext cx="540000" cy="0"/>
                </a:xfrm>
                <a:prstGeom prst="line">
                  <a:avLst/>
                </a:prstGeom>
                <a:grpFill/>
                <a:ln w="6350" cap="flat" cmpd="sng" algn="ctr">
                  <a:solidFill>
                    <a:sysClr val="window" lastClr="FFFFFF"/>
                  </a:solidFill>
                  <a:prstDash val="solid"/>
                </a:ln>
                <a:effectLst/>
              </p:spPr>
            </p:cxnSp>
            <p:cxnSp>
              <p:nvCxnSpPr>
                <p:cNvPr id="395" name="直線コネクタ 394"/>
                <p:cNvCxnSpPr/>
                <p:nvPr/>
              </p:nvCxnSpPr>
              <p:spPr>
                <a:xfrm rot="5400000">
                  <a:off x="2397624" y="4464810"/>
                  <a:ext cx="540000" cy="0"/>
                </a:xfrm>
                <a:prstGeom prst="line">
                  <a:avLst/>
                </a:prstGeom>
                <a:grpFill/>
                <a:ln w="6350" cap="flat" cmpd="sng" algn="ctr">
                  <a:solidFill>
                    <a:sysClr val="window" lastClr="FFFFFF"/>
                  </a:solidFill>
                  <a:prstDash val="solid"/>
                </a:ln>
                <a:effectLst/>
              </p:spPr>
            </p:cxnSp>
            <p:cxnSp>
              <p:nvCxnSpPr>
                <p:cNvPr id="396" name="直線コネクタ 395"/>
                <p:cNvCxnSpPr/>
                <p:nvPr/>
              </p:nvCxnSpPr>
              <p:spPr>
                <a:xfrm rot="5400000">
                  <a:off x="2706196" y="4464810"/>
                  <a:ext cx="540000" cy="0"/>
                </a:xfrm>
                <a:prstGeom prst="line">
                  <a:avLst/>
                </a:prstGeom>
                <a:grpFill/>
                <a:ln w="6350" cap="flat" cmpd="sng" algn="ctr">
                  <a:solidFill>
                    <a:sysClr val="window" lastClr="FFFFFF"/>
                  </a:solidFill>
                  <a:prstDash val="solid"/>
                </a:ln>
                <a:effectLst/>
              </p:spPr>
            </p:cxnSp>
            <p:cxnSp>
              <p:nvCxnSpPr>
                <p:cNvPr id="397" name="直線コネクタ 396"/>
                <p:cNvCxnSpPr/>
                <p:nvPr/>
              </p:nvCxnSpPr>
              <p:spPr>
                <a:xfrm rot="5400000">
                  <a:off x="2860482" y="4464810"/>
                  <a:ext cx="540000" cy="0"/>
                </a:xfrm>
                <a:prstGeom prst="line">
                  <a:avLst/>
                </a:prstGeom>
                <a:grpFill/>
                <a:ln w="6350" cap="flat" cmpd="sng" algn="ctr">
                  <a:solidFill>
                    <a:sysClr val="window" lastClr="FFFFFF"/>
                  </a:solidFill>
                  <a:prstDash val="solid"/>
                </a:ln>
                <a:effectLst/>
              </p:spPr>
            </p:cxnSp>
            <p:cxnSp>
              <p:nvCxnSpPr>
                <p:cNvPr id="398" name="直線コネクタ 397"/>
                <p:cNvCxnSpPr/>
                <p:nvPr/>
              </p:nvCxnSpPr>
              <p:spPr>
                <a:xfrm rot="5400000">
                  <a:off x="3014766" y="4464810"/>
                  <a:ext cx="540000" cy="0"/>
                </a:xfrm>
                <a:prstGeom prst="line">
                  <a:avLst/>
                </a:prstGeom>
                <a:grpFill/>
                <a:ln w="6350" cap="flat" cmpd="sng" algn="ctr">
                  <a:solidFill>
                    <a:srgbClr val="53565A"/>
                  </a:solidFill>
                  <a:prstDash val="solid"/>
                </a:ln>
                <a:effectLst/>
              </p:spPr>
            </p:cxnSp>
            <p:cxnSp>
              <p:nvCxnSpPr>
                <p:cNvPr id="399" name="直線コネクタ 398"/>
                <p:cNvCxnSpPr/>
                <p:nvPr/>
              </p:nvCxnSpPr>
              <p:spPr>
                <a:xfrm rot="5400000">
                  <a:off x="2089052" y="4464810"/>
                  <a:ext cx="540000" cy="0"/>
                </a:xfrm>
                <a:prstGeom prst="line">
                  <a:avLst/>
                </a:prstGeom>
                <a:grpFill/>
                <a:ln w="6350" cap="flat" cmpd="sng" algn="ctr">
                  <a:solidFill>
                    <a:sysClr val="window" lastClr="FFFFFF"/>
                  </a:solidFill>
                  <a:prstDash val="solid"/>
                </a:ln>
                <a:effectLst/>
              </p:spPr>
            </p:cxnSp>
            <p:cxnSp>
              <p:nvCxnSpPr>
                <p:cNvPr id="400" name="直線コネクタ 399"/>
                <p:cNvCxnSpPr/>
                <p:nvPr/>
              </p:nvCxnSpPr>
              <p:spPr>
                <a:xfrm rot="5400000">
                  <a:off x="1934766" y="4464810"/>
                  <a:ext cx="540000" cy="0"/>
                </a:xfrm>
                <a:prstGeom prst="line">
                  <a:avLst/>
                </a:prstGeom>
                <a:grpFill/>
                <a:ln w="6350" cap="flat" cmpd="sng" algn="ctr">
                  <a:solidFill>
                    <a:srgbClr val="53565A"/>
                  </a:solidFill>
                  <a:prstDash val="solid"/>
                </a:ln>
                <a:effectLst/>
              </p:spPr>
            </p:cxnSp>
            <p:cxnSp>
              <p:nvCxnSpPr>
                <p:cNvPr id="401" name="直線コネクタ 400"/>
                <p:cNvCxnSpPr/>
                <p:nvPr/>
              </p:nvCxnSpPr>
              <p:spPr>
                <a:xfrm rot="5400000">
                  <a:off x="2551910" y="4464810"/>
                  <a:ext cx="540000" cy="0"/>
                </a:xfrm>
                <a:prstGeom prst="line">
                  <a:avLst/>
                </a:prstGeom>
                <a:grpFill/>
                <a:ln w="6350" cap="flat" cmpd="sng" algn="ctr">
                  <a:solidFill>
                    <a:sysClr val="window" lastClr="FFFFFF"/>
                  </a:solidFill>
                  <a:prstDash val="solid"/>
                </a:ln>
                <a:effectLst/>
              </p:spPr>
            </p:cxnSp>
          </p:grpSp>
          <p:cxnSp>
            <p:nvCxnSpPr>
              <p:cNvPr id="377" name="直線コネクタ 376"/>
              <p:cNvCxnSpPr/>
              <p:nvPr/>
            </p:nvCxnSpPr>
            <p:spPr>
              <a:xfrm rot="5400000">
                <a:off x="2580528" y="3619827"/>
                <a:ext cx="108000" cy="0"/>
              </a:xfrm>
              <a:prstGeom prst="line">
                <a:avLst/>
              </a:prstGeom>
              <a:grpFill/>
              <a:ln w="6350" cap="flat" cmpd="sng" algn="ctr">
                <a:solidFill>
                  <a:srgbClr val="75787B"/>
                </a:solidFill>
                <a:prstDash val="solid"/>
              </a:ln>
              <a:effectLst/>
            </p:spPr>
          </p:cxnSp>
          <p:cxnSp>
            <p:nvCxnSpPr>
              <p:cNvPr id="378" name="直線コネクタ 377"/>
              <p:cNvCxnSpPr/>
              <p:nvPr/>
            </p:nvCxnSpPr>
            <p:spPr>
              <a:xfrm rot="5400000">
                <a:off x="2862988" y="3818047"/>
                <a:ext cx="108000" cy="0"/>
              </a:xfrm>
              <a:prstGeom prst="line">
                <a:avLst/>
              </a:prstGeom>
              <a:grpFill/>
              <a:ln w="6350" cap="flat" cmpd="sng" algn="ctr">
                <a:solidFill>
                  <a:srgbClr val="75787B"/>
                </a:solidFill>
                <a:prstDash val="solid"/>
              </a:ln>
              <a:effectLst/>
            </p:spPr>
          </p:cxnSp>
          <p:cxnSp>
            <p:nvCxnSpPr>
              <p:cNvPr id="379" name="直線コネクタ 378"/>
              <p:cNvCxnSpPr/>
              <p:nvPr/>
            </p:nvCxnSpPr>
            <p:spPr>
              <a:xfrm rot="5400000">
                <a:off x="3145448" y="4018404"/>
                <a:ext cx="108000" cy="0"/>
              </a:xfrm>
              <a:prstGeom prst="line">
                <a:avLst/>
              </a:prstGeom>
              <a:grpFill/>
              <a:ln w="6350" cap="flat" cmpd="sng" algn="ctr">
                <a:solidFill>
                  <a:srgbClr val="75787B"/>
                </a:solidFill>
                <a:prstDash val="solid"/>
              </a:ln>
              <a:effectLst/>
            </p:spPr>
          </p:cxnSp>
          <p:cxnSp>
            <p:nvCxnSpPr>
              <p:cNvPr id="380" name="直線コネクタ 379"/>
              <p:cNvCxnSpPr/>
              <p:nvPr/>
            </p:nvCxnSpPr>
            <p:spPr>
              <a:xfrm rot="5400000">
                <a:off x="3427907" y="4222107"/>
                <a:ext cx="108000" cy="0"/>
              </a:xfrm>
              <a:prstGeom prst="line">
                <a:avLst/>
              </a:prstGeom>
              <a:grpFill/>
              <a:ln w="6350" cap="flat" cmpd="sng" algn="ctr">
                <a:solidFill>
                  <a:srgbClr val="75787B"/>
                </a:solidFill>
                <a:prstDash val="solid"/>
              </a:ln>
              <a:effectLst/>
            </p:spPr>
          </p:cxnSp>
          <p:cxnSp>
            <p:nvCxnSpPr>
              <p:cNvPr id="381" name="直線コネクタ 380"/>
              <p:cNvCxnSpPr/>
              <p:nvPr/>
            </p:nvCxnSpPr>
            <p:spPr>
              <a:xfrm rot="5400000">
                <a:off x="3590929" y="3918603"/>
                <a:ext cx="360000" cy="0"/>
              </a:xfrm>
              <a:prstGeom prst="line">
                <a:avLst/>
              </a:prstGeom>
              <a:grpFill/>
              <a:ln w="6350" cap="flat" cmpd="sng" algn="ctr">
                <a:solidFill>
                  <a:srgbClr val="75787B"/>
                </a:solidFill>
                <a:prstDash val="solid"/>
              </a:ln>
              <a:effectLst/>
            </p:spPr>
          </p:cxnSp>
          <p:cxnSp>
            <p:nvCxnSpPr>
              <p:cNvPr id="382" name="直線コネクタ 381"/>
              <p:cNvCxnSpPr/>
              <p:nvPr/>
            </p:nvCxnSpPr>
            <p:spPr>
              <a:xfrm flipH="1">
                <a:off x="3486185" y="4044342"/>
                <a:ext cx="276919" cy="192717"/>
              </a:xfrm>
              <a:prstGeom prst="line">
                <a:avLst/>
              </a:prstGeom>
              <a:grpFill/>
              <a:ln w="6350" cap="flat" cmpd="sng" algn="ctr">
                <a:solidFill>
                  <a:srgbClr val="75787B"/>
                </a:solidFill>
                <a:prstDash val="solid"/>
              </a:ln>
              <a:effectLst/>
            </p:spPr>
          </p:cxnSp>
        </p:grpSp>
        <p:grpSp>
          <p:nvGrpSpPr>
            <p:cNvPr id="341" name="グループ化 340"/>
            <p:cNvGrpSpPr/>
            <p:nvPr/>
          </p:nvGrpSpPr>
          <p:grpSpPr>
            <a:xfrm>
              <a:off x="1461757" y="3351994"/>
              <a:ext cx="1136401" cy="887317"/>
              <a:chOff x="2634528" y="3388790"/>
              <a:chExt cx="1136401" cy="887317"/>
            </a:xfrm>
            <a:grpFill/>
          </p:grpSpPr>
          <p:cxnSp>
            <p:nvCxnSpPr>
              <p:cNvPr id="342" name="直線コネクタ 341"/>
              <p:cNvCxnSpPr/>
              <p:nvPr/>
            </p:nvCxnSpPr>
            <p:spPr>
              <a:xfrm flipH="1" flipV="1">
                <a:off x="3453242" y="3818047"/>
                <a:ext cx="312218" cy="224941"/>
              </a:xfrm>
              <a:prstGeom prst="line">
                <a:avLst/>
              </a:prstGeom>
              <a:grpFill/>
              <a:ln w="6350" cap="flat" cmpd="sng" algn="ctr">
                <a:solidFill>
                  <a:srgbClr val="75787B"/>
                </a:solidFill>
                <a:prstDash val="solid"/>
              </a:ln>
              <a:effectLst/>
            </p:spPr>
          </p:cxnSp>
          <p:cxnSp>
            <p:nvCxnSpPr>
              <p:cNvPr id="343" name="直線コネクタ 342"/>
              <p:cNvCxnSpPr/>
              <p:nvPr/>
            </p:nvCxnSpPr>
            <p:spPr>
              <a:xfrm flipH="1">
                <a:off x="2638187" y="3441184"/>
                <a:ext cx="276919" cy="192717"/>
              </a:xfrm>
              <a:prstGeom prst="line">
                <a:avLst/>
              </a:prstGeom>
              <a:grpFill/>
              <a:ln w="6350" cap="flat" cmpd="sng" algn="ctr">
                <a:solidFill>
                  <a:srgbClr val="75787B"/>
                </a:solidFill>
                <a:prstDash val="solid"/>
              </a:ln>
              <a:effectLst/>
            </p:spPr>
          </p:cxnSp>
          <p:cxnSp>
            <p:nvCxnSpPr>
              <p:cNvPr id="344" name="直線コネクタ 343"/>
              <p:cNvCxnSpPr/>
              <p:nvPr/>
            </p:nvCxnSpPr>
            <p:spPr>
              <a:xfrm flipH="1">
                <a:off x="2920104" y="3639291"/>
                <a:ext cx="276919" cy="192717"/>
              </a:xfrm>
              <a:prstGeom prst="line">
                <a:avLst/>
              </a:prstGeom>
              <a:grpFill/>
              <a:ln w="6350" cap="flat" cmpd="sng" algn="ctr">
                <a:solidFill>
                  <a:srgbClr val="75787B"/>
                </a:solidFill>
                <a:prstDash val="solid"/>
              </a:ln>
              <a:effectLst/>
            </p:spPr>
          </p:cxnSp>
          <p:cxnSp>
            <p:nvCxnSpPr>
              <p:cNvPr id="345" name="直線コネクタ 344"/>
              <p:cNvCxnSpPr/>
              <p:nvPr/>
            </p:nvCxnSpPr>
            <p:spPr>
              <a:xfrm flipH="1">
                <a:off x="3199612" y="3845630"/>
                <a:ext cx="276919" cy="192717"/>
              </a:xfrm>
              <a:prstGeom prst="line">
                <a:avLst/>
              </a:prstGeom>
              <a:grpFill/>
              <a:ln w="6350" cap="flat" cmpd="sng" algn="ctr">
                <a:solidFill>
                  <a:srgbClr val="75787B"/>
                </a:solidFill>
                <a:prstDash val="solid"/>
              </a:ln>
              <a:effectLst/>
            </p:spPr>
          </p:cxnSp>
          <p:grpSp>
            <p:nvGrpSpPr>
              <p:cNvPr id="346" name="グループ化 345"/>
              <p:cNvGrpSpPr/>
              <p:nvPr/>
            </p:nvGrpSpPr>
            <p:grpSpPr>
              <a:xfrm rot="2162235">
                <a:off x="2670721" y="3388790"/>
                <a:ext cx="1080000" cy="540000"/>
                <a:chOff x="2204766" y="4194810"/>
                <a:chExt cx="1080000" cy="540000"/>
              </a:xfrm>
              <a:grpFill/>
            </p:grpSpPr>
            <p:sp>
              <p:nvSpPr>
                <p:cNvPr id="353" name="正方形/長方形 352"/>
                <p:cNvSpPr/>
                <p:nvPr/>
              </p:nvSpPr>
              <p:spPr bwMode="gray">
                <a:xfrm>
                  <a:off x="2204766" y="4194810"/>
                  <a:ext cx="1080000" cy="540000"/>
                </a:xfrm>
                <a:prstGeom prst="rect">
                  <a:avLst/>
                </a:prstGeom>
                <a:grpFill/>
                <a:ln w="6350" algn="ctr">
                  <a:solidFill>
                    <a:sysClr val="windowText" lastClr="000000"/>
                  </a:solid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cxnSp>
              <p:nvCxnSpPr>
                <p:cNvPr id="354" name="直線コネクタ 353"/>
                <p:cNvCxnSpPr/>
                <p:nvPr/>
              </p:nvCxnSpPr>
              <p:spPr>
                <a:xfrm>
                  <a:off x="2204766" y="4494810"/>
                  <a:ext cx="1080000" cy="0"/>
                </a:xfrm>
                <a:prstGeom prst="line">
                  <a:avLst/>
                </a:prstGeom>
                <a:grpFill/>
                <a:ln w="6350" cap="flat" cmpd="sng" algn="ctr">
                  <a:solidFill>
                    <a:sysClr val="window" lastClr="FFFFFF"/>
                  </a:solidFill>
                  <a:prstDash val="solid"/>
                </a:ln>
                <a:effectLst/>
              </p:spPr>
            </p:cxnSp>
            <p:cxnSp>
              <p:nvCxnSpPr>
                <p:cNvPr id="355" name="直線コネクタ 354"/>
                <p:cNvCxnSpPr/>
                <p:nvPr/>
              </p:nvCxnSpPr>
              <p:spPr>
                <a:xfrm>
                  <a:off x="2204766" y="4614810"/>
                  <a:ext cx="1080000" cy="0"/>
                </a:xfrm>
                <a:prstGeom prst="line">
                  <a:avLst/>
                </a:prstGeom>
                <a:grpFill/>
                <a:ln w="6350" cap="flat" cmpd="sng" algn="ctr">
                  <a:solidFill>
                    <a:sysClr val="window" lastClr="FFFFFF"/>
                  </a:solidFill>
                  <a:prstDash val="solid"/>
                </a:ln>
                <a:effectLst/>
              </p:spPr>
            </p:cxnSp>
            <p:cxnSp>
              <p:nvCxnSpPr>
                <p:cNvPr id="356" name="直線コネクタ 355"/>
                <p:cNvCxnSpPr/>
                <p:nvPr/>
              </p:nvCxnSpPr>
              <p:spPr>
                <a:xfrm>
                  <a:off x="2204766" y="4374810"/>
                  <a:ext cx="1080000" cy="0"/>
                </a:xfrm>
                <a:prstGeom prst="line">
                  <a:avLst/>
                </a:prstGeom>
                <a:grpFill/>
                <a:ln w="6350" cap="flat" cmpd="sng" algn="ctr">
                  <a:solidFill>
                    <a:sysClr val="window" lastClr="FFFFFF"/>
                  </a:solidFill>
                  <a:prstDash val="solid"/>
                </a:ln>
                <a:effectLst/>
              </p:spPr>
            </p:cxnSp>
            <p:cxnSp>
              <p:nvCxnSpPr>
                <p:cNvPr id="357" name="直線コネクタ 356"/>
                <p:cNvCxnSpPr/>
                <p:nvPr/>
              </p:nvCxnSpPr>
              <p:spPr>
                <a:xfrm>
                  <a:off x="2204766" y="4554810"/>
                  <a:ext cx="1080000" cy="0"/>
                </a:xfrm>
                <a:prstGeom prst="line">
                  <a:avLst/>
                </a:prstGeom>
                <a:grpFill/>
                <a:ln w="6350" cap="flat" cmpd="sng" algn="ctr">
                  <a:solidFill>
                    <a:sysClr val="window" lastClr="FFFFFF"/>
                  </a:solidFill>
                  <a:prstDash val="solid"/>
                </a:ln>
                <a:effectLst/>
              </p:spPr>
            </p:cxnSp>
            <p:cxnSp>
              <p:nvCxnSpPr>
                <p:cNvPr id="358" name="直線コネクタ 357"/>
                <p:cNvCxnSpPr/>
                <p:nvPr/>
              </p:nvCxnSpPr>
              <p:spPr>
                <a:xfrm>
                  <a:off x="2204766" y="4254810"/>
                  <a:ext cx="1080000" cy="0"/>
                </a:xfrm>
                <a:prstGeom prst="line">
                  <a:avLst/>
                </a:prstGeom>
                <a:grpFill/>
                <a:ln w="6350" cap="flat" cmpd="sng" algn="ctr">
                  <a:solidFill>
                    <a:sysClr val="window" lastClr="FFFFFF"/>
                  </a:solidFill>
                  <a:prstDash val="solid"/>
                </a:ln>
                <a:effectLst/>
              </p:spPr>
            </p:cxnSp>
            <p:cxnSp>
              <p:nvCxnSpPr>
                <p:cNvPr id="359" name="直線コネクタ 358"/>
                <p:cNvCxnSpPr/>
                <p:nvPr/>
              </p:nvCxnSpPr>
              <p:spPr>
                <a:xfrm>
                  <a:off x="2204766" y="4434810"/>
                  <a:ext cx="1080000" cy="0"/>
                </a:xfrm>
                <a:prstGeom prst="line">
                  <a:avLst/>
                </a:prstGeom>
                <a:grpFill/>
                <a:ln w="6350" cap="flat" cmpd="sng" algn="ctr">
                  <a:solidFill>
                    <a:sysClr val="window" lastClr="FFFFFF"/>
                  </a:solidFill>
                  <a:prstDash val="solid"/>
                </a:ln>
                <a:effectLst/>
              </p:spPr>
            </p:cxnSp>
            <p:cxnSp>
              <p:nvCxnSpPr>
                <p:cNvPr id="360" name="直線コネクタ 359"/>
                <p:cNvCxnSpPr/>
                <p:nvPr/>
              </p:nvCxnSpPr>
              <p:spPr>
                <a:xfrm>
                  <a:off x="2204766" y="4674810"/>
                  <a:ext cx="1080000" cy="0"/>
                </a:xfrm>
                <a:prstGeom prst="line">
                  <a:avLst/>
                </a:prstGeom>
                <a:grpFill/>
                <a:ln w="6350" cap="flat" cmpd="sng" algn="ctr">
                  <a:solidFill>
                    <a:sysClr val="window" lastClr="FFFFFF"/>
                  </a:solidFill>
                  <a:prstDash val="solid"/>
                </a:ln>
                <a:effectLst/>
              </p:spPr>
            </p:cxnSp>
            <p:cxnSp>
              <p:nvCxnSpPr>
                <p:cNvPr id="361" name="直線コネクタ 360"/>
                <p:cNvCxnSpPr/>
                <p:nvPr/>
              </p:nvCxnSpPr>
              <p:spPr>
                <a:xfrm>
                  <a:off x="2204766" y="4314810"/>
                  <a:ext cx="1080000" cy="0"/>
                </a:xfrm>
                <a:prstGeom prst="line">
                  <a:avLst/>
                </a:prstGeom>
                <a:grpFill/>
                <a:ln w="6350" cap="flat" cmpd="sng" algn="ctr">
                  <a:solidFill>
                    <a:sysClr val="window" lastClr="FFFFFF"/>
                  </a:solidFill>
                  <a:prstDash val="solid"/>
                </a:ln>
                <a:effectLst/>
              </p:spPr>
            </p:cxnSp>
            <p:cxnSp>
              <p:nvCxnSpPr>
                <p:cNvPr id="362" name="直線コネクタ 361"/>
                <p:cNvCxnSpPr/>
                <p:nvPr/>
              </p:nvCxnSpPr>
              <p:spPr>
                <a:xfrm>
                  <a:off x="2204766" y="4734810"/>
                  <a:ext cx="1080000" cy="0"/>
                </a:xfrm>
                <a:prstGeom prst="line">
                  <a:avLst/>
                </a:prstGeom>
                <a:grpFill/>
                <a:ln w="6350" cap="flat" cmpd="sng" algn="ctr">
                  <a:solidFill>
                    <a:srgbClr val="53565A"/>
                  </a:solidFill>
                  <a:prstDash val="solid"/>
                </a:ln>
                <a:effectLst/>
              </p:spPr>
            </p:cxnSp>
            <p:cxnSp>
              <p:nvCxnSpPr>
                <p:cNvPr id="363" name="直線コネクタ 362"/>
                <p:cNvCxnSpPr/>
                <p:nvPr/>
              </p:nvCxnSpPr>
              <p:spPr>
                <a:xfrm>
                  <a:off x="2204766" y="4194810"/>
                  <a:ext cx="1080000" cy="0"/>
                </a:xfrm>
                <a:prstGeom prst="line">
                  <a:avLst/>
                </a:prstGeom>
                <a:grpFill/>
                <a:ln w="6350" cap="flat" cmpd="sng" algn="ctr">
                  <a:solidFill>
                    <a:srgbClr val="53565A"/>
                  </a:solidFill>
                  <a:prstDash val="solid"/>
                </a:ln>
                <a:effectLst/>
              </p:spPr>
            </p:cxnSp>
            <p:cxnSp>
              <p:nvCxnSpPr>
                <p:cNvPr id="364" name="直線コネクタ 363"/>
                <p:cNvCxnSpPr/>
                <p:nvPr/>
              </p:nvCxnSpPr>
              <p:spPr>
                <a:xfrm rot="5400000">
                  <a:off x="2243338" y="4464810"/>
                  <a:ext cx="540000" cy="0"/>
                </a:xfrm>
                <a:prstGeom prst="line">
                  <a:avLst/>
                </a:prstGeom>
                <a:grpFill/>
                <a:ln w="6350" cap="flat" cmpd="sng" algn="ctr">
                  <a:solidFill>
                    <a:sysClr val="window" lastClr="FFFFFF"/>
                  </a:solidFill>
                  <a:prstDash val="solid"/>
                </a:ln>
                <a:effectLst/>
              </p:spPr>
            </p:cxnSp>
            <p:cxnSp>
              <p:nvCxnSpPr>
                <p:cNvPr id="365" name="直線コネクタ 364"/>
                <p:cNvCxnSpPr/>
                <p:nvPr/>
              </p:nvCxnSpPr>
              <p:spPr>
                <a:xfrm rot="5400000">
                  <a:off x="2397624" y="4464810"/>
                  <a:ext cx="540000" cy="0"/>
                </a:xfrm>
                <a:prstGeom prst="line">
                  <a:avLst/>
                </a:prstGeom>
                <a:grpFill/>
                <a:ln w="6350" cap="flat" cmpd="sng" algn="ctr">
                  <a:solidFill>
                    <a:sysClr val="window" lastClr="FFFFFF"/>
                  </a:solidFill>
                  <a:prstDash val="solid"/>
                </a:ln>
                <a:effectLst/>
              </p:spPr>
            </p:cxnSp>
            <p:cxnSp>
              <p:nvCxnSpPr>
                <p:cNvPr id="366" name="直線コネクタ 365"/>
                <p:cNvCxnSpPr/>
                <p:nvPr/>
              </p:nvCxnSpPr>
              <p:spPr>
                <a:xfrm rot="5400000">
                  <a:off x="2706196" y="4464810"/>
                  <a:ext cx="540000" cy="0"/>
                </a:xfrm>
                <a:prstGeom prst="line">
                  <a:avLst/>
                </a:prstGeom>
                <a:grpFill/>
                <a:ln w="6350" cap="flat" cmpd="sng" algn="ctr">
                  <a:solidFill>
                    <a:sysClr val="window" lastClr="FFFFFF"/>
                  </a:solidFill>
                  <a:prstDash val="solid"/>
                </a:ln>
                <a:effectLst/>
              </p:spPr>
            </p:cxnSp>
            <p:cxnSp>
              <p:nvCxnSpPr>
                <p:cNvPr id="367" name="直線コネクタ 366"/>
                <p:cNvCxnSpPr/>
                <p:nvPr/>
              </p:nvCxnSpPr>
              <p:spPr>
                <a:xfrm rot="5400000">
                  <a:off x="2860482" y="4464810"/>
                  <a:ext cx="540000" cy="0"/>
                </a:xfrm>
                <a:prstGeom prst="line">
                  <a:avLst/>
                </a:prstGeom>
                <a:grpFill/>
                <a:ln w="6350" cap="flat" cmpd="sng" algn="ctr">
                  <a:solidFill>
                    <a:sysClr val="window" lastClr="FFFFFF"/>
                  </a:solidFill>
                  <a:prstDash val="solid"/>
                </a:ln>
                <a:effectLst/>
              </p:spPr>
            </p:cxnSp>
            <p:cxnSp>
              <p:nvCxnSpPr>
                <p:cNvPr id="368" name="直線コネクタ 367"/>
                <p:cNvCxnSpPr/>
                <p:nvPr/>
              </p:nvCxnSpPr>
              <p:spPr>
                <a:xfrm rot="5400000">
                  <a:off x="3014766" y="4464810"/>
                  <a:ext cx="540000" cy="0"/>
                </a:xfrm>
                <a:prstGeom prst="line">
                  <a:avLst/>
                </a:prstGeom>
                <a:grpFill/>
                <a:ln w="6350" cap="flat" cmpd="sng" algn="ctr">
                  <a:solidFill>
                    <a:srgbClr val="53565A"/>
                  </a:solidFill>
                  <a:prstDash val="solid"/>
                </a:ln>
                <a:effectLst/>
              </p:spPr>
            </p:cxnSp>
            <p:cxnSp>
              <p:nvCxnSpPr>
                <p:cNvPr id="369" name="直線コネクタ 368"/>
                <p:cNvCxnSpPr/>
                <p:nvPr/>
              </p:nvCxnSpPr>
              <p:spPr>
                <a:xfrm rot="5400000">
                  <a:off x="2089052" y="4464810"/>
                  <a:ext cx="540000" cy="0"/>
                </a:xfrm>
                <a:prstGeom prst="line">
                  <a:avLst/>
                </a:prstGeom>
                <a:grpFill/>
                <a:ln w="6350" cap="flat" cmpd="sng" algn="ctr">
                  <a:solidFill>
                    <a:sysClr val="window" lastClr="FFFFFF"/>
                  </a:solidFill>
                  <a:prstDash val="solid"/>
                </a:ln>
                <a:effectLst/>
              </p:spPr>
            </p:cxnSp>
            <p:cxnSp>
              <p:nvCxnSpPr>
                <p:cNvPr id="370" name="直線コネクタ 369"/>
                <p:cNvCxnSpPr/>
                <p:nvPr/>
              </p:nvCxnSpPr>
              <p:spPr>
                <a:xfrm rot="5400000">
                  <a:off x="1934766" y="4464810"/>
                  <a:ext cx="540000" cy="0"/>
                </a:xfrm>
                <a:prstGeom prst="line">
                  <a:avLst/>
                </a:prstGeom>
                <a:grpFill/>
                <a:ln w="6350" cap="flat" cmpd="sng" algn="ctr">
                  <a:solidFill>
                    <a:srgbClr val="53565A"/>
                  </a:solidFill>
                  <a:prstDash val="solid"/>
                </a:ln>
                <a:effectLst/>
              </p:spPr>
            </p:cxnSp>
            <p:cxnSp>
              <p:nvCxnSpPr>
                <p:cNvPr id="371" name="直線コネクタ 370"/>
                <p:cNvCxnSpPr/>
                <p:nvPr/>
              </p:nvCxnSpPr>
              <p:spPr>
                <a:xfrm rot="5400000">
                  <a:off x="2551910" y="4464810"/>
                  <a:ext cx="540000" cy="0"/>
                </a:xfrm>
                <a:prstGeom prst="line">
                  <a:avLst/>
                </a:prstGeom>
                <a:grpFill/>
                <a:ln w="6350" cap="flat" cmpd="sng" algn="ctr">
                  <a:solidFill>
                    <a:sysClr val="window" lastClr="FFFFFF"/>
                  </a:solidFill>
                  <a:prstDash val="solid"/>
                </a:ln>
                <a:effectLst/>
              </p:spPr>
            </p:cxnSp>
          </p:grpSp>
          <p:cxnSp>
            <p:nvCxnSpPr>
              <p:cNvPr id="347" name="直線コネクタ 346"/>
              <p:cNvCxnSpPr/>
              <p:nvPr/>
            </p:nvCxnSpPr>
            <p:spPr>
              <a:xfrm rot="5400000">
                <a:off x="2580528" y="3619827"/>
                <a:ext cx="108000" cy="0"/>
              </a:xfrm>
              <a:prstGeom prst="line">
                <a:avLst/>
              </a:prstGeom>
              <a:grpFill/>
              <a:ln w="6350" cap="flat" cmpd="sng" algn="ctr">
                <a:solidFill>
                  <a:srgbClr val="75787B"/>
                </a:solidFill>
                <a:prstDash val="solid"/>
              </a:ln>
              <a:effectLst/>
            </p:spPr>
          </p:cxnSp>
          <p:cxnSp>
            <p:nvCxnSpPr>
              <p:cNvPr id="348" name="直線コネクタ 347"/>
              <p:cNvCxnSpPr/>
              <p:nvPr/>
            </p:nvCxnSpPr>
            <p:spPr>
              <a:xfrm rot="5400000">
                <a:off x="2862988" y="3818047"/>
                <a:ext cx="108000" cy="0"/>
              </a:xfrm>
              <a:prstGeom prst="line">
                <a:avLst/>
              </a:prstGeom>
              <a:grpFill/>
              <a:ln w="6350" cap="flat" cmpd="sng" algn="ctr">
                <a:solidFill>
                  <a:srgbClr val="75787B"/>
                </a:solidFill>
                <a:prstDash val="solid"/>
              </a:ln>
              <a:effectLst/>
            </p:spPr>
          </p:cxnSp>
          <p:cxnSp>
            <p:nvCxnSpPr>
              <p:cNvPr id="349" name="直線コネクタ 348"/>
              <p:cNvCxnSpPr/>
              <p:nvPr/>
            </p:nvCxnSpPr>
            <p:spPr>
              <a:xfrm rot="5400000">
                <a:off x="3145448" y="4018404"/>
                <a:ext cx="108000" cy="0"/>
              </a:xfrm>
              <a:prstGeom prst="line">
                <a:avLst/>
              </a:prstGeom>
              <a:grpFill/>
              <a:ln w="6350" cap="flat" cmpd="sng" algn="ctr">
                <a:solidFill>
                  <a:srgbClr val="75787B"/>
                </a:solidFill>
                <a:prstDash val="solid"/>
              </a:ln>
              <a:effectLst/>
            </p:spPr>
          </p:cxnSp>
          <p:cxnSp>
            <p:nvCxnSpPr>
              <p:cNvPr id="350" name="直線コネクタ 349"/>
              <p:cNvCxnSpPr/>
              <p:nvPr/>
            </p:nvCxnSpPr>
            <p:spPr>
              <a:xfrm rot="5400000">
                <a:off x="3427907" y="4222107"/>
                <a:ext cx="108000" cy="0"/>
              </a:xfrm>
              <a:prstGeom prst="line">
                <a:avLst/>
              </a:prstGeom>
              <a:grpFill/>
              <a:ln w="6350" cap="flat" cmpd="sng" algn="ctr">
                <a:solidFill>
                  <a:srgbClr val="75787B"/>
                </a:solidFill>
                <a:prstDash val="solid"/>
              </a:ln>
              <a:effectLst/>
            </p:spPr>
          </p:cxnSp>
          <p:cxnSp>
            <p:nvCxnSpPr>
              <p:cNvPr id="351" name="直線コネクタ 350"/>
              <p:cNvCxnSpPr/>
              <p:nvPr/>
            </p:nvCxnSpPr>
            <p:spPr>
              <a:xfrm rot="5400000">
                <a:off x="3590929" y="3918603"/>
                <a:ext cx="360000" cy="0"/>
              </a:xfrm>
              <a:prstGeom prst="line">
                <a:avLst/>
              </a:prstGeom>
              <a:grpFill/>
              <a:ln w="6350" cap="flat" cmpd="sng" algn="ctr">
                <a:solidFill>
                  <a:srgbClr val="75787B"/>
                </a:solidFill>
                <a:prstDash val="solid"/>
              </a:ln>
              <a:effectLst/>
            </p:spPr>
          </p:cxnSp>
          <p:cxnSp>
            <p:nvCxnSpPr>
              <p:cNvPr id="352" name="直線コネクタ 351"/>
              <p:cNvCxnSpPr/>
              <p:nvPr/>
            </p:nvCxnSpPr>
            <p:spPr>
              <a:xfrm flipH="1">
                <a:off x="3486185" y="4044342"/>
                <a:ext cx="276919" cy="192717"/>
              </a:xfrm>
              <a:prstGeom prst="line">
                <a:avLst/>
              </a:prstGeom>
              <a:grpFill/>
              <a:ln w="6350" cap="flat" cmpd="sng" algn="ctr">
                <a:solidFill>
                  <a:srgbClr val="75787B"/>
                </a:solidFill>
                <a:prstDash val="solid"/>
              </a:ln>
              <a:effectLst/>
            </p:spPr>
          </p:cxnSp>
        </p:grpSp>
      </p:grpSp>
      <p:grpSp>
        <p:nvGrpSpPr>
          <p:cNvPr id="402" name="グループ化 401"/>
          <p:cNvGrpSpPr>
            <a:grpSpLocks noChangeAspect="1"/>
          </p:cNvGrpSpPr>
          <p:nvPr/>
        </p:nvGrpSpPr>
        <p:grpSpPr>
          <a:xfrm>
            <a:off x="8314236" y="4446887"/>
            <a:ext cx="946657" cy="569983"/>
            <a:chOff x="4152900" y="2216150"/>
            <a:chExt cx="3933825" cy="2368550"/>
          </a:xfrm>
          <a:solidFill>
            <a:srgbClr val="75787B"/>
          </a:solidFill>
        </p:grpSpPr>
        <p:sp>
          <p:nvSpPr>
            <p:cNvPr id="403" name="フリーフォーム 402"/>
            <p:cNvSpPr/>
            <p:nvPr/>
          </p:nvSpPr>
          <p:spPr>
            <a:xfrm>
              <a:off x="5084445" y="2655470"/>
              <a:ext cx="2857500" cy="1879600"/>
            </a:xfrm>
            <a:custGeom>
              <a:avLst/>
              <a:gdLst>
                <a:gd name="connsiteX0" fmla="*/ 0 w 2857500"/>
                <a:gd name="connsiteY0" fmla="*/ 0 h 1879600"/>
                <a:gd name="connsiteX1" fmla="*/ 2679700 w 2857500"/>
                <a:gd name="connsiteY1" fmla="*/ 1879600 h 1879600"/>
                <a:gd name="connsiteX2" fmla="*/ 2857500 w 2857500"/>
                <a:gd name="connsiteY2" fmla="*/ 1873250 h 1879600"/>
                <a:gd name="connsiteX3" fmla="*/ 0 w 2857500"/>
                <a:gd name="connsiteY3" fmla="*/ 0 h 1879600"/>
              </a:gdLst>
              <a:ahLst/>
              <a:cxnLst>
                <a:cxn ang="0">
                  <a:pos x="connsiteX0" y="connsiteY0"/>
                </a:cxn>
                <a:cxn ang="0">
                  <a:pos x="connsiteX1" y="connsiteY1"/>
                </a:cxn>
                <a:cxn ang="0">
                  <a:pos x="connsiteX2" y="connsiteY2"/>
                </a:cxn>
                <a:cxn ang="0">
                  <a:pos x="connsiteX3" y="connsiteY3"/>
                </a:cxn>
              </a:cxnLst>
              <a:rect l="l" t="t" r="r" b="b"/>
              <a:pathLst>
                <a:path w="2857500" h="1879600">
                  <a:moveTo>
                    <a:pt x="0" y="0"/>
                  </a:moveTo>
                  <a:lnTo>
                    <a:pt x="2679700" y="1879600"/>
                  </a:lnTo>
                  <a:lnTo>
                    <a:pt x="2857500" y="1873250"/>
                  </a:lnTo>
                  <a:lnTo>
                    <a:pt x="0" y="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04" name="正方形/長方形 403"/>
            <p:cNvSpPr/>
            <p:nvPr/>
          </p:nvSpPr>
          <p:spPr>
            <a:xfrm>
              <a:off x="6792601" y="4003675"/>
              <a:ext cx="36000" cy="252000"/>
            </a:xfrm>
            <a:prstGeom prst="rect">
              <a:avLst/>
            </a:prstGeom>
            <a:grpFill/>
            <a:ln w="12700" cap="flat" cmpd="sng" algn="ctr">
              <a:no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05" name="正方形/長方形 404"/>
            <p:cNvSpPr/>
            <p:nvPr/>
          </p:nvSpPr>
          <p:spPr>
            <a:xfrm>
              <a:off x="7689304" y="4003675"/>
              <a:ext cx="36000" cy="252000"/>
            </a:xfrm>
            <a:prstGeom prst="rect">
              <a:avLst/>
            </a:prstGeom>
            <a:grpFill/>
            <a:ln w="12700" cap="flat" cmpd="sng" algn="ctr">
              <a:no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06" name="フリーフォーム 405"/>
            <p:cNvSpPr/>
            <p:nvPr/>
          </p:nvSpPr>
          <p:spPr>
            <a:xfrm>
              <a:off x="4165600" y="2705100"/>
              <a:ext cx="2857500" cy="1879600"/>
            </a:xfrm>
            <a:custGeom>
              <a:avLst/>
              <a:gdLst>
                <a:gd name="connsiteX0" fmla="*/ 0 w 2857500"/>
                <a:gd name="connsiteY0" fmla="*/ 0 h 1879600"/>
                <a:gd name="connsiteX1" fmla="*/ 2679700 w 2857500"/>
                <a:gd name="connsiteY1" fmla="*/ 1879600 h 1879600"/>
                <a:gd name="connsiteX2" fmla="*/ 2857500 w 2857500"/>
                <a:gd name="connsiteY2" fmla="*/ 1873250 h 1879600"/>
                <a:gd name="connsiteX3" fmla="*/ 0 w 2857500"/>
                <a:gd name="connsiteY3" fmla="*/ 0 h 1879600"/>
              </a:gdLst>
              <a:ahLst/>
              <a:cxnLst>
                <a:cxn ang="0">
                  <a:pos x="connsiteX0" y="connsiteY0"/>
                </a:cxn>
                <a:cxn ang="0">
                  <a:pos x="connsiteX1" y="connsiteY1"/>
                </a:cxn>
                <a:cxn ang="0">
                  <a:pos x="connsiteX2" y="connsiteY2"/>
                </a:cxn>
                <a:cxn ang="0">
                  <a:pos x="connsiteX3" y="connsiteY3"/>
                </a:cxn>
              </a:cxnLst>
              <a:rect l="l" t="t" r="r" b="b"/>
              <a:pathLst>
                <a:path w="2857500" h="1879600">
                  <a:moveTo>
                    <a:pt x="0" y="0"/>
                  </a:moveTo>
                  <a:lnTo>
                    <a:pt x="2679700" y="1879600"/>
                  </a:lnTo>
                  <a:lnTo>
                    <a:pt x="2857500" y="1873250"/>
                  </a:lnTo>
                  <a:lnTo>
                    <a:pt x="0" y="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07" name="円柱 406"/>
            <p:cNvSpPr/>
            <p:nvPr/>
          </p:nvSpPr>
          <p:spPr>
            <a:xfrm rot="16200000">
              <a:off x="5933925" y="372620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08" name="円柱 407"/>
            <p:cNvSpPr/>
            <p:nvPr/>
          </p:nvSpPr>
          <p:spPr>
            <a:xfrm rot="16200000">
              <a:off x="5595940" y="347855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09" name="円柱 408"/>
            <p:cNvSpPr/>
            <p:nvPr/>
          </p:nvSpPr>
          <p:spPr>
            <a:xfrm rot="16200000">
              <a:off x="5298643" y="326280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10" name="円柱 409"/>
            <p:cNvSpPr/>
            <p:nvPr/>
          </p:nvSpPr>
          <p:spPr>
            <a:xfrm rot="16200000">
              <a:off x="4953950" y="301071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11" name="円柱 410"/>
            <p:cNvSpPr/>
            <p:nvPr/>
          </p:nvSpPr>
          <p:spPr>
            <a:xfrm rot="16200000">
              <a:off x="4709475" y="2849599"/>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12" name="円柱 411"/>
            <p:cNvSpPr/>
            <p:nvPr/>
          </p:nvSpPr>
          <p:spPr>
            <a:xfrm rot="16200000">
              <a:off x="4428975" y="265335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13" name="円柱 412"/>
            <p:cNvSpPr/>
            <p:nvPr/>
          </p:nvSpPr>
          <p:spPr>
            <a:xfrm rot="16200000">
              <a:off x="4236400" y="252000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14" name="フリーフォーム 413"/>
            <p:cNvSpPr/>
            <p:nvPr/>
          </p:nvSpPr>
          <p:spPr>
            <a:xfrm>
              <a:off x="4197350" y="2654300"/>
              <a:ext cx="3714750" cy="1498600"/>
            </a:xfrm>
            <a:custGeom>
              <a:avLst/>
              <a:gdLst>
                <a:gd name="connsiteX0" fmla="*/ 0 w 3714750"/>
                <a:gd name="connsiteY0" fmla="*/ 0 h 1498600"/>
                <a:gd name="connsiteX1" fmla="*/ 2266950 w 3714750"/>
                <a:gd name="connsiteY1" fmla="*/ 1485900 h 1498600"/>
                <a:gd name="connsiteX2" fmla="*/ 3702050 w 3714750"/>
                <a:gd name="connsiteY2" fmla="*/ 1498600 h 1498600"/>
                <a:gd name="connsiteX3" fmla="*/ 3714750 w 3714750"/>
                <a:gd name="connsiteY3" fmla="*/ 1289050 h 1498600"/>
                <a:gd name="connsiteX4" fmla="*/ 0 w 3714750"/>
                <a:gd name="connsiteY4" fmla="*/ 0 h 14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0" h="1498600">
                  <a:moveTo>
                    <a:pt x="0" y="0"/>
                  </a:moveTo>
                  <a:lnTo>
                    <a:pt x="2266950" y="1485900"/>
                  </a:lnTo>
                  <a:lnTo>
                    <a:pt x="3702050" y="1498600"/>
                  </a:lnTo>
                  <a:lnTo>
                    <a:pt x="3714750" y="1289050"/>
                  </a:lnTo>
                  <a:lnTo>
                    <a:pt x="0" y="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15" name="フリーフォーム 414"/>
            <p:cNvSpPr/>
            <p:nvPr/>
          </p:nvSpPr>
          <p:spPr>
            <a:xfrm>
              <a:off x="4159250" y="2216150"/>
              <a:ext cx="3917950" cy="1841500"/>
            </a:xfrm>
            <a:custGeom>
              <a:avLst/>
              <a:gdLst>
                <a:gd name="connsiteX0" fmla="*/ 3917950 w 3917950"/>
                <a:gd name="connsiteY0" fmla="*/ 1409700 h 1841500"/>
                <a:gd name="connsiteX1" fmla="*/ 3911600 w 3917950"/>
                <a:gd name="connsiteY1" fmla="*/ 431800 h 1841500"/>
                <a:gd name="connsiteX2" fmla="*/ 3848100 w 3917950"/>
                <a:gd name="connsiteY2" fmla="*/ 342900 h 1841500"/>
                <a:gd name="connsiteX3" fmla="*/ 3613150 w 3917950"/>
                <a:gd name="connsiteY3" fmla="*/ 279400 h 1841500"/>
                <a:gd name="connsiteX4" fmla="*/ 3162300 w 3917950"/>
                <a:gd name="connsiteY4" fmla="*/ 234950 h 1841500"/>
                <a:gd name="connsiteX5" fmla="*/ 3124200 w 3917950"/>
                <a:gd name="connsiteY5" fmla="*/ 177800 h 1841500"/>
                <a:gd name="connsiteX6" fmla="*/ 2946400 w 3917950"/>
                <a:gd name="connsiteY6" fmla="*/ 82550 h 1841500"/>
                <a:gd name="connsiteX7" fmla="*/ 2736850 w 3917950"/>
                <a:gd name="connsiteY7" fmla="*/ 25400 h 1841500"/>
                <a:gd name="connsiteX8" fmla="*/ 2482850 w 3917950"/>
                <a:gd name="connsiteY8" fmla="*/ 19050 h 1841500"/>
                <a:gd name="connsiteX9" fmla="*/ 2171700 w 3917950"/>
                <a:gd name="connsiteY9" fmla="*/ 82550 h 1841500"/>
                <a:gd name="connsiteX10" fmla="*/ 2076450 w 3917950"/>
                <a:gd name="connsiteY10" fmla="*/ 57150 h 1841500"/>
                <a:gd name="connsiteX11" fmla="*/ 1873250 w 3917950"/>
                <a:gd name="connsiteY11" fmla="*/ 25400 h 1841500"/>
                <a:gd name="connsiteX12" fmla="*/ 1701800 w 3917950"/>
                <a:gd name="connsiteY12" fmla="*/ 31750 h 1841500"/>
                <a:gd name="connsiteX13" fmla="*/ 1574800 w 3917950"/>
                <a:gd name="connsiteY13" fmla="*/ 50800 h 1841500"/>
                <a:gd name="connsiteX14" fmla="*/ 1441450 w 3917950"/>
                <a:gd name="connsiteY14" fmla="*/ 12700 h 1841500"/>
                <a:gd name="connsiteX15" fmla="*/ 1257300 w 3917950"/>
                <a:gd name="connsiteY15" fmla="*/ 19050 h 1841500"/>
                <a:gd name="connsiteX16" fmla="*/ 1168400 w 3917950"/>
                <a:gd name="connsiteY16" fmla="*/ 38100 h 1841500"/>
                <a:gd name="connsiteX17" fmla="*/ 1060450 w 3917950"/>
                <a:gd name="connsiteY17" fmla="*/ 12700 h 1841500"/>
                <a:gd name="connsiteX18" fmla="*/ 933450 w 3917950"/>
                <a:gd name="connsiteY18" fmla="*/ 25400 h 1841500"/>
                <a:gd name="connsiteX19" fmla="*/ 812800 w 3917950"/>
                <a:gd name="connsiteY19" fmla="*/ 6350 h 1841500"/>
                <a:gd name="connsiteX20" fmla="*/ 723900 w 3917950"/>
                <a:gd name="connsiteY20" fmla="*/ 19050 h 1841500"/>
                <a:gd name="connsiteX21" fmla="*/ 590550 w 3917950"/>
                <a:gd name="connsiteY21" fmla="*/ 0 h 1841500"/>
                <a:gd name="connsiteX22" fmla="*/ 546100 w 3917950"/>
                <a:gd name="connsiteY22" fmla="*/ 12700 h 1841500"/>
                <a:gd name="connsiteX23" fmla="*/ 419100 w 3917950"/>
                <a:gd name="connsiteY23" fmla="*/ 0 h 1841500"/>
                <a:gd name="connsiteX24" fmla="*/ 311150 w 3917950"/>
                <a:gd name="connsiteY24" fmla="*/ 12700 h 1841500"/>
                <a:gd name="connsiteX25" fmla="*/ 196850 w 3917950"/>
                <a:gd name="connsiteY25" fmla="*/ 6350 h 1841500"/>
                <a:gd name="connsiteX26" fmla="*/ 101600 w 3917950"/>
                <a:gd name="connsiteY26" fmla="*/ 38100 h 1841500"/>
                <a:gd name="connsiteX27" fmla="*/ 63500 w 3917950"/>
                <a:gd name="connsiteY27" fmla="*/ 76200 h 1841500"/>
                <a:gd name="connsiteX28" fmla="*/ 0 w 3917950"/>
                <a:gd name="connsiteY28" fmla="*/ 107950 h 1841500"/>
                <a:gd name="connsiteX29" fmla="*/ 0 w 3917950"/>
                <a:gd name="connsiteY29" fmla="*/ 406400 h 1841500"/>
                <a:gd name="connsiteX30" fmla="*/ 2305050 w 3917950"/>
                <a:gd name="connsiteY30" fmla="*/ 1733550 h 1841500"/>
                <a:gd name="connsiteX31" fmla="*/ 2355850 w 3917950"/>
                <a:gd name="connsiteY31" fmla="*/ 1797050 h 1841500"/>
                <a:gd name="connsiteX32" fmla="*/ 2533650 w 3917950"/>
                <a:gd name="connsiteY32" fmla="*/ 1797050 h 1841500"/>
                <a:gd name="connsiteX33" fmla="*/ 2546350 w 3917950"/>
                <a:gd name="connsiteY33" fmla="*/ 1841500 h 1841500"/>
                <a:gd name="connsiteX34" fmla="*/ 2597150 w 3917950"/>
                <a:gd name="connsiteY34" fmla="*/ 1841500 h 1841500"/>
                <a:gd name="connsiteX35" fmla="*/ 2590800 w 3917950"/>
                <a:gd name="connsiteY35" fmla="*/ 1790700 h 1841500"/>
                <a:gd name="connsiteX36" fmla="*/ 2940050 w 3917950"/>
                <a:gd name="connsiteY36" fmla="*/ 1778000 h 1841500"/>
                <a:gd name="connsiteX37" fmla="*/ 2946400 w 3917950"/>
                <a:gd name="connsiteY37" fmla="*/ 1733550 h 1841500"/>
                <a:gd name="connsiteX38" fmla="*/ 3289300 w 3917950"/>
                <a:gd name="connsiteY38" fmla="*/ 1727200 h 1841500"/>
                <a:gd name="connsiteX39" fmla="*/ 3314700 w 3917950"/>
                <a:gd name="connsiteY39" fmla="*/ 1790700 h 1841500"/>
                <a:gd name="connsiteX40" fmla="*/ 3651250 w 3917950"/>
                <a:gd name="connsiteY40" fmla="*/ 1784350 h 1841500"/>
                <a:gd name="connsiteX41" fmla="*/ 3651250 w 3917950"/>
                <a:gd name="connsiteY41" fmla="*/ 1835150 h 1841500"/>
                <a:gd name="connsiteX42" fmla="*/ 3733800 w 3917950"/>
                <a:gd name="connsiteY42" fmla="*/ 1828800 h 1841500"/>
                <a:gd name="connsiteX43" fmla="*/ 3721100 w 3917950"/>
                <a:gd name="connsiteY43" fmla="*/ 1784350 h 1841500"/>
                <a:gd name="connsiteX44" fmla="*/ 3873500 w 3917950"/>
                <a:gd name="connsiteY44" fmla="*/ 1778000 h 1841500"/>
                <a:gd name="connsiteX45" fmla="*/ 3917950 w 3917950"/>
                <a:gd name="connsiteY45" fmla="*/ 140970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17950" h="1841500">
                  <a:moveTo>
                    <a:pt x="3917950" y="1409700"/>
                  </a:moveTo>
                  <a:cubicBezTo>
                    <a:pt x="3915833" y="1083733"/>
                    <a:pt x="3913717" y="757767"/>
                    <a:pt x="3911600" y="431800"/>
                  </a:cubicBezTo>
                  <a:lnTo>
                    <a:pt x="3848100" y="342900"/>
                  </a:lnTo>
                  <a:lnTo>
                    <a:pt x="3613150" y="279400"/>
                  </a:lnTo>
                  <a:lnTo>
                    <a:pt x="3162300" y="234950"/>
                  </a:lnTo>
                  <a:lnTo>
                    <a:pt x="3124200" y="177800"/>
                  </a:lnTo>
                  <a:lnTo>
                    <a:pt x="2946400" y="82550"/>
                  </a:lnTo>
                  <a:lnTo>
                    <a:pt x="2736850" y="25400"/>
                  </a:lnTo>
                  <a:lnTo>
                    <a:pt x="2482850" y="19050"/>
                  </a:lnTo>
                  <a:lnTo>
                    <a:pt x="2171700" y="82550"/>
                  </a:lnTo>
                  <a:lnTo>
                    <a:pt x="2076450" y="57150"/>
                  </a:lnTo>
                  <a:lnTo>
                    <a:pt x="1873250" y="25400"/>
                  </a:lnTo>
                  <a:lnTo>
                    <a:pt x="1701800" y="31750"/>
                  </a:lnTo>
                  <a:lnTo>
                    <a:pt x="1574800" y="50800"/>
                  </a:lnTo>
                  <a:lnTo>
                    <a:pt x="1441450" y="12700"/>
                  </a:lnTo>
                  <a:lnTo>
                    <a:pt x="1257300" y="19050"/>
                  </a:lnTo>
                  <a:lnTo>
                    <a:pt x="1168400" y="38100"/>
                  </a:lnTo>
                  <a:lnTo>
                    <a:pt x="1060450" y="12700"/>
                  </a:lnTo>
                  <a:lnTo>
                    <a:pt x="933450" y="25400"/>
                  </a:lnTo>
                  <a:lnTo>
                    <a:pt x="812800" y="6350"/>
                  </a:lnTo>
                  <a:lnTo>
                    <a:pt x="723900" y="19050"/>
                  </a:lnTo>
                  <a:lnTo>
                    <a:pt x="590550" y="0"/>
                  </a:lnTo>
                  <a:lnTo>
                    <a:pt x="546100" y="12700"/>
                  </a:lnTo>
                  <a:lnTo>
                    <a:pt x="419100" y="0"/>
                  </a:lnTo>
                  <a:lnTo>
                    <a:pt x="311150" y="12700"/>
                  </a:lnTo>
                  <a:lnTo>
                    <a:pt x="196850" y="6350"/>
                  </a:lnTo>
                  <a:lnTo>
                    <a:pt x="101600" y="38100"/>
                  </a:lnTo>
                  <a:lnTo>
                    <a:pt x="63500" y="76200"/>
                  </a:lnTo>
                  <a:lnTo>
                    <a:pt x="0" y="107950"/>
                  </a:lnTo>
                  <a:lnTo>
                    <a:pt x="0" y="406400"/>
                  </a:lnTo>
                  <a:lnTo>
                    <a:pt x="2305050" y="1733550"/>
                  </a:lnTo>
                  <a:lnTo>
                    <a:pt x="2355850" y="1797050"/>
                  </a:lnTo>
                  <a:lnTo>
                    <a:pt x="2533650" y="1797050"/>
                  </a:lnTo>
                  <a:lnTo>
                    <a:pt x="2546350" y="1841500"/>
                  </a:lnTo>
                  <a:lnTo>
                    <a:pt x="2597150" y="1841500"/>
                  </a:lnTo>
                  <a:lnTo>
                    <a:pt x="2590800" y="1790700"/>
                  </a:lnTo>
                  <a:lnTo>
                    <a:pt x="2940050" y="1778000"/>
                  </a:lnTo>
                  <a:lnTo>
                    <a:pt x="2946400" y="1733550"/>
                  </a:lnTo>
                  <a:lnTo>
                    <a:pt x="3289300" y="1727200"/>
                  </a:lnTo>
                  <a:lnTo>
                    <a:pt x="3314700" y="1790700"/>
                  </a:lnTo>
                  <a:lnTo>
                    <a:pt x="3651250" y="1784350"/>
                  </a:lnTo>
                  <a:lnTo>
                    <a:pt x="3651250" y="1835150"/>
                  </a:lnTo>
                  <a:lnTo>
                    <a:pt x="3733800" y="1828800"/>
                  </a:lnTo>
                  <a:lnTo>
                    <a:pt x="3721100" y="1784350"/>
                  </a:lnTo>
                  <a:lnTo>
                    <a:pt x="3873500" y="1778000"/>
                  </a:lnTo>
                  <a:lnTo>
                    <a:pt x="3917950" y="140970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16" name="フリーフォーム 415"/>
            <p:cNvSpPr/>
            <p:nvPr/>
          </p:nvSpPr>
          <p:spPr>
            <a:xfrm>
              <a:off x="6565900" y="3723686"/>
              <a:ext cx="1428750" cy="158749"/>
            </a:xfrm>
            <a:custGeom>
              <a:avLst/>
              <a:gdLst>
                <a:gd name="connsiteX0" fmla="*/ 25400 w 1428750"/>
                <a:gd name="connsiteY0" fmla="*/ 146050 h 158750"/>
                <a:gd name="connsiteX1" fmla="*/ 0 w 1428750"/>
                <a:gd name="connsiteY1" fmla="*/ 44450 h 158750"/>
                <a:gd name="connsiteX2" fmla="*/ 19050 w 1428750"/>
                <a:gd name="connsiteY2" fmla="*/ 0 h 158750"/>
                <a:gd name="connsiteX3" fmla="*/ 1397000 w 1428750"/>
                <a:gd name="connsiteY3" fmla="*/ 0 h 158750"/>
                <a:gd name="connsiteX4" fmla="*/ 1428750 w 1428750"/>
                <a:gd name="connsiteY4" fmla="*/ 31750 h 158750"/>
                <a:gd name="connsiteX5" fmla="*/ 1409700 w 1428750"/>
                <a:gd name="connsiteY5" fmla="*/ 139700 h 158750"/>
                <a:gd name="connsiteX6" fmla="*/ 1365250 w 1428750"/>
                <a:gd name="connsiteY6" fmla="*/ 158750 h 158750"/>
                <a:gd name="connsiteX7" fmla="*/ 82550 w 1428750"/>
                <a:gd name="connsiteY7" fmla="*/ 158750 h 158750"/>
                <a:gd name="connsiteX8" fmla="*/ 25400 w 1428750"/>
                <a:gd name="connsiteY8" fmla="*/ 14605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0" h="158750">
                  <a:moveTo>
                    <a:pt x="25400" y="146050"/>
                  </a:moveTo>
                  <a:lnTo>
                    <a:pt x="0" y="44450"/>
                  </a:lnTo>
                  <a:lnTo>
                    <a:pt x="19050" y="0"/>
                  </a:lnTo>
                  <a:lnTo>
                    <a:pt x="1397000" y="0"/>
                  </a:lnTo>
                  <a:lnTo>
                    <a:pt x="1428750" y="31750"/>
                  </a:lnTo>
                  <a:lnTo>
                    <a:pt x="1409700" y="139700"/>
                  </a:lnTo>
                  <a:lnTo>
                    <a:pt x="1365250" y="158750"/>
                  </a:lnTo>
                  <a:lnTo>
                    <a:pt x="82550" y="158750"/>
                  </a:lnTo>
                  <a:lnTo>
                    <a:pt x="25400" y="14605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17" name="フリーフォーム 416"/>
            <p:cNvSpPr/>
            <p:nvPr/>
          </p:nvSpPr>
          <p:spPr>
            <a:xfrm>
              <a:off x="6540500" y="2533650"/>
              <a:ext cx="1479550" cy="933450"/>
            </a:xfrm>
            <a:custGeom>
              <a:avLst/>
              <a:gdLst>
                <a:gd name="connsiteX0" fmla="*/ 57150 w 1479550"/>
                <a:gd name="connsiteY0" fmla="*/ 76200 h 933450"/>
                <a:gd name="connsiteX1" fmla="*/ 317500 w 1479550"/>
                <a:gd name="connsiteY1" fmla="*/ 25400 h 933450"/>
                <a:gd name="connsiteX2" fmla="*/ 596900 w 1479550"/>
                <a:gd name="connsiteY2" fmla="*/ 0 h 933450"/>
                <a:gd name="connsiteX3" fmla="*/ 946150 w 1479550"/>
                <a:gd name="connsiteY3" fmla="*/ 12700 h 933450"/>
                <a:gd name="connsiteX4" fmla="*/ 1181100 w 1479550"/>
                <a:gd name="connsiteY4" fmla="*/ 44450 h 933450"/>
                <a:gd name="connsiteX5" fmla="*/ 1409700 w 1479550"/>
                <a:gd name="connsiteY5" fmla="*/ 82550 h 933450"/>
                <a:gd name="connsiteX6" fmla="*/ 1466850 w 1479550"/>
                <a:gd name="connsiteY6" fmla="*/ 133350 h 933450"/>
                <a:gd name="connsiteX7" fmla="*/ 1473200 w 1479550"/>
                <a:gd name="connsiteY7" fmla="*/ 431800 h 933450"/>
                <a:gd name="connsiteX8" fmla="*/ 1479550 w 1479550"/>
                <a:gd name="connsiteY8" fmla="*/ 800100 h 933450"/>
                <a:gd name="connsiteX9" fmla="*/ 1460500 w 1479550"/>
                <a:gd name="connsiteY9" fmla="*/ 863600 h 933450"/>
                <a:gd name="connsiteX10" fmla="*/ 1390650 w 1479550"/>
                <a:gd name="connsiteY10" fmla="*/ 920750 h 933450"/>
                <a:gd name="connsiteX11" fmla="*/ 1314450 w 1479550"/>
                <a:gd name="connsiteY11" fmla="*/ 933450 h 933450"/>
                <a:gd name="connsiteX12" fmla="*/ 152400 w 1479550"/>
                <a:gd name="connsiteY12" fmla="*/ 927100 h 933450"/>
                <a:gd name="connsiteX13" fmla="*/ 69850 w 1479550"/>
                <a:gd name="connsiteY13" fmla="*/ 908050 h 933450"/>
                <a:gd name="connsiteX14" fmla="*/ 12700 w 1479550"/>
                <a:gd name="connsiteY14" fmla="*/ 844550 h 933450"/>
                <a:gd name="connsiteX15" fmla="*/ 6350 w 1479550"/>
                <a:gd name="connsiteY15" fmla="*/ 768350 h 933450"/>
                <a:gd name="connsiteX16" fmla="*/ 0 w 1479550"/>
                <a:gd name="connsiteY16" fmla="*/ 196850 h 933450"/>
                <a:gd name="connsiteX17" fmla="*/ 19050 w 1479550"/>
                <a:gd name="connsiteY17" fmla="*/ 127000 h 933450"/>
                <a:gd name="connsiteX18" fmla="*/ 57150 w 1479550"/>
                <a:gd name="connsiteY18" fmla="*/ 7620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9550" h="933450">
                  <a:moveTo>
                    <a:pt x="57150" y="76200"/>
                  </a:moveTo>
                  <a:lnTo>
                    <a:pt x="317500" y="25400"/>
                  </a:lnTo>
                  <a:lnTo>
                    <a:pt x="596900" y="0"/>
                  </a:lnTo>
                  <a:lnTo>
                    <a:pt x="946150" y="12700"/>
                  </a:lnTo>
                  <a:lnTo>
                    <a:pt x="1181100" y="44450"/>
                  </a:lnTo>
                  <a:lnTo>
                    <a:pt x="1409700" y="82550"/>
                  </a:lnTo>
                  <a:lnTo>
                    <a:pt x="1466850" y="133350"/>
                  </a:lnTo>
                  <a:lnTo>
                    <a:pt x="1473200" y="431800"/>
                  </a:lnTo>
                  <a:lnTo>
                    <a:pt x="1479550" y="800100"/>
                  </a:lnTo>
                  <a:lnTo>
                    <a:pt x="1460500" y="863600"/>
                  </a:lnTo>
                  <a:lnTo>
                    <a:pt x="1390650" y="920750"/>
                  </a:lnTo>
                  <a:lnTo>
                    <a:pt x="1314450" y="933450"/>
                  </a:lnTo>
                  <a:lnTo>
                    <a:pt x="152400" y="927100"/>
                  </a:lnTo>
                  <a:lnTo>
                    <a:pt x="69850" y="908050"/>
                  </a:lnTo>
                  <a:lnTo>
                    <a:pt x="12700" y="844550"/>
                  </a:lnTo>
                  <a:lnTo>
                    <a:pt x="6350" y="768350"/>
                  </a:lnTo>
                  <a:cubicBezTo>
                    <a:pt x="4233" y="577850"/>
                    <a:pt x="2117" y="387350"/>
                    <a:pt x="0" y="196850"/>
                  </a:cubicBezTo>
                  <a:lnTo>
                    <a:pt x="19050" y="127000"/>
                  </a:lnTo>
                  <a:lnTo>
                    <a:pt x="57150" y="7620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18" name="フリーフォーム 417"/>
            <p:cNvSpPr/>
            <p:nvPr/>
          </p:nvSpPr>
          <p:spPr>
            <a:xfrm>
              <a:off x="4159250" y="2330450"/>
              <a:ext cx="2273300" cy="355600"/>
            </a:xfrm>
            <a:custGeom>
              <a:avLst/>
              <a:gdLst>
                <a:gd name="connsiteX0" fmla="*/ 0 w 2273300"/>
                <a:gd name="connsiteY0" fmla="*/ 0 h 355600"/>
                <a:gd name="connsiteX1" fmla="*/ 2273300 w 2273300"/>
                <a:gd name="connsiteY1" fmla="*/ 355600 h 355600"/>
              </a:gdLst>
              <a:ahLst/>
              <a:cxnLst>
                <a:cxn ang="0">
                  <a:pos x="connsiteX0" y="connsiteY0"/>
                </a:cxn>
                <a:cxn ang="0">
                  <a:pos x="connsiteX1" y="connsiteY1"/>
                </a:cxn>
              </a:cxnLst>
              <a:rect l="l" t="t" r="r" b="b"/>
              <a:pathLst>
                <a:path w="2273300" h="355600">
                  <a:moveTo>
                    <a:pt x="0" y="0"/>
                  </a:moveTo>
                  <a:lnTo>
                    <a:pt x="2273300" y="3556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19" name="フリーフォーム 418"/>
            <p:cNvSpPr/>
            <p:nvPr/>
          </p:nvSpPr>
          <p:spPr>
            <a:xfrm>
              <a:off x="6419850" y="2482850"/>
              <a:ext cx="1562100" cy="1498600"/>
            </a:xfrm>
            <a:custGeom>
              <a:avLst/>
              <a:gdLst>
                <a:gd name="connsiteX0" fmla="*/ 1562100 w 1562100"/>
                <a:gd name="connsiteY0" fmla="*/ 69850 h 1498600"/>
                <a:gd name="connsiteX1" fmla="*/ 1212850 w 1562100"/>
                <a:gd name="connsiteY1" fmla="*/ 19050 h 1498600"/>
                <a:gd name="connsiteX2" fmla="*/ 596900 w 1562100"/>
                <a:gd name="connsiteY2" fmla="*/ 0 h 1498600"/>
                <a:gd name="connsiteX3" fmla="*/ 190500 w 1562100"/>
                <a:gd name="connsiteY3" fmla="*/ 44450 h 1498600"/>
                <a:gd name="connsiteX4" fmla="*/ 19050 w 1562100"/>
                <a:gd name="connsiteY4" fmla="*/ 203200 h 1498600"/>
                <a:gd name="connsiteX5" fmla="*/ 0 w 1562100"/>
                <a:gd name="connsiteY5" fmla="*/ 1130300 h 1498600"/>
                <a:gd name="connsiteX6" fmla="*/ 50800 w 1562100"/>
                <a:gd name="connsiteY6" fmla="*/ 1384300 h 1498600"/>
                <a:gd name="connsiteX7" fmla="*/ 57150 w 1562100"/>
                <a:gd name="connsiteY7" fmla="*/ 1498600 h 14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100" h="1498600">
                  <a:moveTo>
                    <a:pt x="1562100" y="69850"/>
                  </a:moveTo>
                  <a:lnTo>
                    <a:pt x="1212850" y="19050"/>
                  </a:lnTo>
                  <a:lnTo>
                    <a:pt x="596900" y="0"/>
                  </a:lnTo>
                  <a:lnTo>
                    <a:pt x="190500" y="44450"/>
                  </a:lnTo>
                  <a:lnTo>
                    <a:pt x="19050" y="203200"/>
                  </a:lnTo>
                  <a:lnTo>
                    <a:pt x="0" y="1130300"/>
                  </a:lnTo>
                  <a:lnTo>
                    <a:pt x="50800" y="1384300"/>
                  </a:lnTo>
                  <a:lnTo>
                    <a:pt x="57150" y="14986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20" name="フリーフォーム 419"/>
            <p:cNvSpPr/>
            <p:nvPr/>
          </p:nvSpPr>
          <p:spPr>
            <a:xfrm>
              <a:off x="4222750" y="2298700"/>
              <a:ext cx="2362200" cy="241300"/>
            </a:xfrm>
            <a:custGeom>
              <a:avLst/>
              <a:gdLst>
                <a:gd name="connsiteX0" fmla="*/ 2362200 w 2362200"/>
                <a:gd name="connsiteY0" fmla="*/ 241300 h 241300"/>
                <a:gd name="connsiteX1" fmla="*/ 0 w 2362200"/>
                <a:gd name="connsiteY1" fmla="*/ 0 h 241300"/>
              </a:gdLst>
              <a:ahLst/>
              <a:cxnLst>
                <a:cxn ang="0">
                  <a:pos x="connsiteX0" y="connsiteY0"/>
                </a:cxn>
                <a:cxn ang="0">
                  <a:pos x="connsiteX1" y="connsiteY1"/>
                </a:cxn>
              </a:cxnLst>
              <a:rect l="l" t="t" r="r" b="b"/>
              <a:pathLst>
                <a:path w="2362200" h="241300">
                  <a:moveTo>
                    <a:pt x="2362200" y="241300"/>
                  </a:moveTo>
                  <a:lnTo>
                    <a:pt x="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21" name="フリーフォーム 420"/>
            <p:cNvSpPr/>
            <p:nvPr/>
          </p:nvSpPr>
          <p:spPr>
            <a:xfrm>
              <a:off x="4152900" y="2374900"/>
              <a:ext cx="2279650" cy="431800"/>
            </a:xfrm>
            <a:custGeom>
              <a:avLst/>
              <a:gdLst>
                <a:gd name="connsiteX0" fmla="*/ 2279650 w 2279650"/>
                <a:gd name="connsiteY0" fmla="*/ 431800 h 431800"/>
                <a:gd name="connsiteX1" fmla="*/ 0 w 2279650"/>
                <a:gd name="connsiteY1" fmla="*/ 0 h 431800"/>
              </a:gdLst>
              <a:ahLst/>
              <a:cxnLst>
                <a:cxn ang="0">
                  <a:pos x="connsiteX0" y="connsiteY0"/>
                </a:cxn>
                <a:cxn ang="0">
                  <a:pos x="connsiteX1" y="connsiteY1"/>
                </a:cxn>
              </a:cxnLst>
              <a:rect l="l" t="t" r="r" b="b"/>
              <a:pathLst>
                <a:path w="2279650" h="431800">
                  <a:moveTo>
                    <a:pt x="2279650" y="431800"/>
                  </a:moveTo>
                  <a:lnTo>
                    <a:pt x="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22" name="フリーフォーム 421"/>
            <p:cNvSpPr/>
            <p:nvPr/>
          </p:nvSpPr>
          <p:spPr>
            <a:xfrm>
              <a:off x="4152900" y="2492375"/>
              <a:ext cx="3933825" cy="1031875"/>
            </a:xfrm>
            <a:custGeom>
              <a:avLst/>
              <a:gdLst>
                <a:gd name="connsiteX0" fmla="*/ 3911600 w 3911600"/>
                <a:gd name="connsiteY0" fmla="*/ 971550 h 996950"/>
                <a:gd name="connsiteX1" fmla="*/ 2330450 w 3911600"/>
                <a:gd name="connsiteY1" fmla="*/ 996950 h 996950"/>
                <a:gd name="connsiteX2" fmla="*/ 2266950 w 3911600"/>
                <a:gd name="connsiteY2" fmla="*/ 984250 h 996950"/>
                <a:gd name="connsiteX3" fmla="*/ 0 w 3911600"/>
                <a:gd name="connsiteY3" fmla="*/ 0 h 996950"/>
              </a:gdLst>
              <a:ahLst/>
              <a:cxnLst>
                <a:cxn ang="0">
                  <a:pos x="connsiteX0" y="connsiteY0"/>
                </a:cxn>
                <a:cxn ang="0">
                  <a:pos x="connsiteX1" y="connsiteY1"/>
                </a:cxn>
                <a:cxn ang="0">
                  <a:pos x="connsiteX2" y="connsiteY2"/>
                </a:cxn>
                <a:cxn ang="0">
                  <a:pos x="connsiteX3" y="connsiteY3"/>
                </a:cxn>
              </a:cxnLst>
              <a:rect l="l" t="t" r="r" b="b"/>
              <a:pathLst>
                <a:path w="3911600" h="996950">
                  <a:moveTo>
                    <a:pt x="3911600" y="971550"/>
                  </a:moveTo>
                  <a:lnTo>
                    <a:pt x="2330450" y="996950"/>
                  </a:lnTo>
                  <a:lnTo>
                    <a:pt x="2266950" y="984250"/>
                  </a:lnTo>
                  <a:lnTo>
                    <a:pt x="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23" name="フリーフォーム 422"/>
            <p:cNvSpPr/>
            <p:nvPr/>
          </p:nvSpPr>
          <p:spPr>
            <a:xfrm>
              <a:off x="4152900" y="2584450"/>
              <a:ext cx="3911600" cy="1104900"/>
            </a:xfrm>
            <a:custGeom>
              <a:avLst/>
              <a:gdLst>
                <a:gd name="connsiteX0" fmla="*/ 3911600 w 3911600"/>
                <a:gd name="connsiteY0" fmla="*/ 1104900 h 1104900"/>
                <a:gd name="connsiteX1" fmla="*/ 2343150 w 3911600"/>
                <a:gd name="connsiteY1" fmla="*/ 1104900 h 1104900"/>
                <a:gd name="connsiteX2" fmla="*/ 2273300 w 3911600"/>
                <a:gd name="connsiteY2" fmla="*/ 1085850 h 1104900"/>
                <a:gd name="connsiteX3" fmla="*/ 0 w 3911600"/>
                <a:gd name="connsiteY3" fmla="*/ 0 h 1104900"/>
              </a:gdLst>
              <a:ahLst/>
              <a:cxnLst>
                <a:cxn ang="0">
                  <a:pos x="connsiteX0" y="connsiteY0"/>
                </a:cxn>
                <a:cxn ang="0">
                  <a:pos x="connsiteX1" y="connsiteY1"/>
                </a:cxn>
                <a:cxn ang="0">
                  <a:pos x="connsiteX2" y="connsiteY2"/>
                </a:cxn>
                <a:cxn ang="0">
                  <a:pos x="connsiteX3" y="connsiteY3"/>
                </a:cxn>
              </a:cxnLst>
              <a:rect l="l" t="t" r="r" b="b"/>
              <a:pathLst>
                <a:path w="3911600" h="1104900">
                  <a:moveTo>
                    <a:pt x="3911600" y="1104900"/>
                  </a:moveTo>
                  <a:lnTo>
                    <a:pt x="2343150" y="1104900"/>
                  </a:lnTo>
                  <a:lnTo>
                    <a:pt x="2273300" y="1085850"/>
                  </a:lnTo>
                  <a:lnTo>
                    <a:pt x="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24" name="フリーフォーム 423"/>
            <p:cNvSpPr/>
            <p:nvPr/>
          </p:nvSpPr>
          <p:spPr>
            <a:xfrm>
              <a:off x="6543675" y="2788444"/>
              <a:ext cx="1466850" cy="0"/>
            </a:xfrm>
            <a:custGeom>
              <a:avLst/>
              <a:gdLst>
                <a:gd name="connsiteX0" fmla="*/ 0 w 1466850"/>
                <a:gd name="connsiteY0" fmla="*/ 0 h 0"/>
                <a:gd name="connsiteX1" fmla="*/ 1466850 w 1466850"/>
                <a:gd name="connsiteY1" fmla="*/ 0 h 0"/>
              </a:gdLst>
              <a:ahLst/>
              <a:cxnLst>
                <a:cxn ang="0">
                  <a:pos x="connsiteX0" y="connsiteY0"/>
                </a:cxn>
                <a:cxn ang="0">
                  <a:pos x="connsiteX1" y="connsiteY1"/>
                </a:cxn>
              </a:cxnLst>
              <a:rect l="l" t="t" r="r" b="b"/>
              <a:pathLst>
                <a:path w="1466850">
                  <a:moveTo>
                    <a:pt x="0" y="0"/>
                  </a:moveTo>
                  <a:lnTo>
                    <a:pt x="146685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25" name="正方形/長方形 424"/>
            <p:cNvSpPr/>
            <p:nvPr/>
          </p:nvSpPr>
          <p:spPr>
            <a:xfrm>
              <a:off x="7077236" y="2615194"/>
              <a:ext cx="432048" cy="108000"/>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26" name="正方形/長方形 425"/>
            <p:cNvSpPr/>
            <p:nvPr/>
          </p:nvSpPr>
          <p:spPr>
            <a:xfrm>
              <a:off x="6729101" y="2659670"/>
              <a:ext cx="180000" cy="72000"/>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27" name="フリーフォーム 426"/>
            <p:cNvSpPr/>
            <p:nvPr/>
          </p:nvSpPr>
          <p:spPr>
            <a:xfrm>
              <a:off x="6124575" y="2295525"/>
              <a:ext cx="1193800" cy="193675"/>
            </a:xfrm>
            <a:custGeom>
              <a:avLst/>
              <a:gdLst>
                <a:gd name="connsiteX0" fmla="*/ 1193800 w 1193800"/>
                <a:gd name="connsiteY0" fmla="*/ 165100 h 193675"/>
                <a:gd name="connsiteX1" fmla="*/ 847725 w 1193800"/>
                <a:gd name="connsiteY1" fmla="*/ 139700 h 193675"/>
                <a:gd name="connsiteX2" fmla="*/ 533400 w 1193800"/>
                <a:gd name="connsiteY2" fmla="*/ 142875 h 193675"/>
                <a:gd name="connsiteX3" fmla="*/ 355600 w 1193800"/>
                <a:gd name="connsiteY3" fmla="*/ 155575 h 193675"/>
                <a:gd name="connsiteX4" fmla="*/ 130175 w 1193800"/>
                <a:gd name="connsiteY4" fmla="*/ 193675 h 193675"/>
                <a:gd name="connsiteX5" fmla="*/ 0 w 1193800"/>
                <a:gd name="connsiteY5" fmla="*/ 177800 h 193675"/>
                <a:gd name="connsiteX6" fmla="*/ 3175 w 1193800"/>
                <a:gd name="connsiteY6" fmla="*/ 107950 h 193675"/>
                <a:gd name="connsiteX7" fmla="*/ 117475 w 1193800"/>
                <a:gd name="connsiteY7" fmla="*/ 38100 h 193675"/>
                <a:gd name="connsiteX8" fmla="*/ 215900 w 1193800"/>
                <a:gd name="connsiteY8" fmla="*/ 0 h 19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00" h="193675">
                  <a:moveTo>
                    <a:pt x="1193800" y="165100"/>
                  </a:moveTo>
                  <a:lnTo>
                    <a:pt x="847725" y="139700"/>
                  </a:lnTo>
                  <a:lnTo>
                    <a:pt x="533400" y="142875"/>
                  </a:lnTo>
                  <a:lnTo>
                    <a:pt x="355600" y="155575"/>
                  </a:lnTo>
                  <a:lnTo>
                    <a:pt x="130175" y="193675"/>
                  </a:lnTo>
                  <a:lnTo>
                    <a:pt x="0" y="177800"/>
                  </a:lnTo>
                  <a:lnTo>
                    <a:pt x="3175" y="107950"/>
                  </a:lnTo>
                  <a:lnTo>
                    <a:pt x="117475" y="38100"/>
                  </a:lnTo>
                  <a:lnTo>
                    <a:pt x="21590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28" name="フリーフォーム 427"/>
            <p:cNvSpPr/>
            <p:nvPr/>
          </p:nvSpPr>
          <p:spPr>
            <a:xfrm>
              <a:off x="6130925" y="2257425"/>
              <a:ext cx="955675" cy="161925"/>
            </a:xfrm>
            <a:custGeom>
              <a:avLst/>
              <a:gdLst>
                <a:gd name="connsiteX0" fmla="*/ 0 w 955675"/>
                <a:gd name="connsiteY0" fmla="*/ 152400 h 161925"/>
                <a:gd name="connsiteX1" fmla="*/ 123825 w 955675"/>
                <a:gd name="connsiteY1" fmla="*/ 161925 h 161925"/>
                <a:gd name="connsiteX2" fmla="*/ 225425 w 955675"/>
                <a:gd name="connsiteY2" fmla="*/ 92075 h 161925"/>
                <a:gd name="connsiteX3" fmla="*/ 387350 w 955675"/>
                <a:gd name="connsiteY3" fmla="*/ 31750 h 161925"/>
                <a:gd name="connsiteX4" fmla="*/ 571500 w 955675"/>
                <a:gd name="connsiteY4" fmla="*/ 0 h 161925"/>
                <a:gd name="connsiteX5" fmla="*/ 758825 w 955675"/>
                <a:gd name="connsiteY5" fmla="*/ 0 h 161925"/>
                <a:gd name="connsiteX6" fmla="*/ 955675 w 955675"/>
                <a:gd name="connsiteY6" fmla="*/ 381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675" h="161925">
                  <a:moveTo>
                    <a:pt x="0" y="152400"/>
                  </a:moveTo>
                  <a:lnTo>
                    <a:pt x="123825" y="161925"/>
                  </a:lnTo>
                  <a:lnTo>
                    <a:pt x="225425" y="92075"/>
                  </a:lnTo>
                  <a:lnTo>
                    <a:pt x="387350" y="31750"/>
                  </a:lnTo>
                  <a:lnTo>
                    <a:pt x="571500" y="0"/>
                  </a:lnTo>
                  <a:lnTo>
                    <a:pt x="758825" y="0"/>
                  </a:lnTo>
                  <a:lnTo>
                    <a:pt x="955675" y="381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29" name="フリーフォーム 428"/>
            <p:cNvSpPr/>
            <p:nvPr/>
          </p:nvSpPr>
          <p:spPr>
            <a:xfrm>
              <a:off x="6251575" y="2419350"/>
              <a:ext cx="6350" cy="73025"/>
            </a:xfrm>
            <a:custGeom>
              <a:avLst/>
              <a:gdLst>
                <a:gd name="connsiteX0" fmla="*/ 0 w 6350"/>
                <a:gd name="connsiteY0" fmla="*/ 0 h 73025"/>
                <a:gd name="connsiteX1" fmla="*/ 6350 w 6350"/>
                <a:gd name="connsiteY1" fmla="*/ 73025 h 73025"/>
              </a:gdLst>
              <a:ahLst/>
              <a:cxnLst>
                <a:cxn ang="0">
                  <a:pos x="connsiteX0" y="connsiteY0"/>
                </a:cxn>
                <a:cxn ang="0">
                  <a:pos x="connsiteX1" y="connsiteY1"/>
                </a:cxn>
              </a:cxnLst>
              <a:rect l="l" t="t" r="r" b="b"/>
              <a:pathLst>
                <a:path w="6350" h="73025">
                  <a:moveTo>
                    <a:pt x="0" y="0"/>
                  </a:moveTo>
                  <a:lnTo>
                    <a:pt x="6350" y="7302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30" name="フリーフォーム 429"/>
            <p:cNvSpPr/>
            <p:nvPr/>
          </p:nvSpPr>
          <p:spPr>
            <a:xfrm>
              <a:off x="5632450" y="2266950"/>
              <a:ext cx="622300" cy="168275"/>
            </a:xfrm>
            <a:custGeom>
              <a:avLst/>
              <a:gdLst>
                <a:gd name="connsiteX0" fmla="*/ 517525 w 622300"/>
                <a:gd name="connsiteY0" fmla="*/ 127000 h 168275"/>
                <a:gd name="connsiteX1" fmla="*/ 444500 w 622300"/>
                <a:gd name="connsiteY1" fmla="*/ 123825 h 168275"/>
                <a:gd name="connsiteX2" fmla="*/ 263525 w 622300"/>
                <a:gd name="connsiteY2" fmla="*/ 130175 h 168275"/>
                <a:gd name="connsiteX3" fmla="*/ 114300 w 622300"/>
                <a:gd name="connsiteY3" fmla="*/ 146050 h 168275"/>
                <a:gd name="connsiteX4" fmla="*/ 0 w 622300"/>
                <a:gd name="connsiteY4" fmla="*/ 168275 h 168275"/>
                <a:gd name="connsiteX5" fmla="*/ 3175 w 622300"/>
                <a:gd name="connsiteY5" fmla="*/ 120650 h 168275"/>
                <a:gd name="connsiteX6" fmla="*/ 120650 w 622300"/>
                <a:gd name="connsiteY6" fmla="*/ 63500 h 168275"/>
                <a:gd name="connsiteX7" fmla="*/ 323850 w 622300"/>
                <a:gd name="connsiteY7" fmla="*/ 15875 h 168275"/>
                <a:gd name="connsiteX8" fmla="*/ 476250 w 622300"/>
                <a:gd name="connsiteY8" fmla="*/ 0 h 168275"/>
                <a:gd name="connsiteX9" fmla="*/ 622300 w 622300"/>
                <a:gd name="connsiteY9" fmla="*/ 9525 h 1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300" h="168275">
                  <a:moveTo>
                    <a:pt x="517525" y="127000"/>
                  </a:moveTo>
                  <a:lnTo>
                    <a:pt x="444500" y="123825"/>
                  </a:lnTo>
                  <a:lnTo>
                    <a:pt x="263525" y="130175"/>
                  </a:lnTo>
                  <a:lnTo>
                    <a:pt x="114300" y="146050"/>
                  </a:lnTo>
                  <a:lnTo>
                    <a:pt x="0" y="168275"/>
                  </a:lnTo>
                  <a:lnTo>
                    <a:pt x="3175" y="120650"/>
                  </a:lnTo>
                  <a:lnTo>
                    <a:pt x="120650" y="63500"/>
                  </a:lnTo>
                  <a:lnTo>
                    <a:pt x="323850" y="15875"/>
                  </a:lnTo>
                  <a:lnTo>
                    <a:pt x="476250" y="0"/>
                  </a:lnTo>
                  <a:lnTo>
                    <a:pt x="622300" y="952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31" name="フリーフォーム 430"/>
            <p:cNvSpPr/>
            <p:nvPr/>
          </p:nvSpPr>
          <p:spPr>
            <a:xfrm>
              <a:off x="5549900" y="2244725"/>
              <a:ext cx="349250" cy="187325"/>
            </a:xfrm>
            <a:custGeom>
              <a:avLst/>
              <a:gdLst>
                <a:gd name="connsiteX0" fmla="*/ 88900 w 349250"/>
                <a:gd name="connsiteY0" fmla="*/ 187325 h 187325"/>
                <a:gd name="connsiteX1" fmla="*/ 0 w 349250"/>
                <a:gd name="connsiteY1" fmla="*/ 177800 h 187325"/>
                <a:gd name="connsiteX2" fmla="*/ 3175 w 349250"/>
                <a:gd name="connsiteY2" fmla="*/ 136525 h 187325"/>
                <a:gd name="connsiteX3" fmla="*/ 69850 w 349250"/>
                <a:gd name="connsiteY3" fmla="*/ 85725 h 187325"/>
                <a:gd name="connsiteX4" fmla="*/ 209550 w 349250"/>
                <a:gd name="connsiteY4" fmla="*/ 25400 h 187325"/>
                <a:gd name="connsiteX5" fmla="*/ 349250 w 349250"/>
                <a:gd name="connsiteY5" fmla="*/ 0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250" h="187325">
                  <a:moveTo>
                    <a:pt x="88900" y="187325"/>
                  </a:moveTo>
                  <a:lnTo>
                    <a:pt x="0" y="177800"/>
                  </a:lnTo>
                  <a:lnTo>
                    <a:pt x="3175" y="136525"/>
                  </a:lnTo>
                  <a:lnTo>
                    <a:pt x="69850" y="85725"/>
                  </a:lnTo>
                  <a:lnTo>
                    <a:pt x="209550" y="25400"/>
                  </a:lnTo>
                  <a:lnTo>
                    <a:pt x="34925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32" name="フリーフォーム 431"/>
            <p:cNvSpPr/>
            <p:nvPr/>
          </p:nvSpPr>
          <p:spPr>
            <a:xfrm>
              <a:off x="5553075" y="2378075"/>
              <a:ext cx="82550" cy="3175"/>
            </a:xfrm>
            <a:custGeom>
              <a:avLst/>
              <a:gdLst>
                <a:gd name="connsiteX0" fmla="*/ 0 w 82550"/>
                <a:gd name="connsiteY0" fmla="*/ 0 h 3175"/>
                <a:gd name="connsiteX1" fmla="*/ 82550 w 82550"/>
                <a:gd name="connsiteY1" fmla="*/ 3175 h 3175"/>
              </a:gdLst>
              <a:ahLst/>
              <a:cxnLst>
                <a:cxn ang="0">
                  <a:pos x="connsiteX0" y="connsiteY0"/>
                </a:cxn>
                <a:cxn ang="0">
                  <a:pos x="connsiteX1" y="connsiteY1"/>
                </a:cxn>
              </a:cxnLst>
              <a:rect l="l" t="t" r="r" b="b"/>
              <a:pathLst>
                <a:path w="82550" h="3175">
                  <a:moveTo>
                    <a:pt x="0" y="0"/>
                  </a:moveTo>
                  <a:lnTo>
                    <a:pt x="82550" y="31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33" name="フリーフォーム 432"/>
            <p:cNvSpPr/>
            <p:nvPr/>
          </p:nvSpPr>
          <p:spPr>
            <a:xfrm>
              <a:off x="5207000" y="2235200"/>
              <a:ext cx="419100" cy="165100"/>
            </a:xfrm>
            <a:custGeom>
              <a:avLst/>
              <a:gdLst>
                <a:gd name="connsiteX0" fmla="*/ 377825 w 419100"/>
                <a:gd name="connsiteY0" fmla="*/ 123825 h 165100"/>
                <a:gd name="connsiteX1" fmla="*/ 292100 w 419100"/>
                <a:gd name="connsiteY1" fmla="*/ 120650 h 165100"/>
                <a:gd name="connsiteX2" fmla="*/ 180975 w 419100"/>
                <a:gd name="connsiteY2" fmla="*/ 133350 h 165100"/>
                <a:gd name="connsiteX3" fmla="*/ 3175 w 419100"/>
                <a:gd name="connsiteY3" fmla="*/ 165100 h 165100"/>
                <a:gd name="connsiteX4" fmla="*/ 0 w 419100"/>
                <a:gd name="connsiteY4" fmla="*/ 120650 h 165100"/>
                <a:gd name="connsiteX5" fmla="*/ 69850 w 419100"/>
                <a:gd name="connsiteY5" fmla="*/ 76200 h 165100"/>
                <a:gd name="connsiteX6" fmla="*/ 187325 w 419100"/>
                <a:gd name="connsiteY6" fmla="*/ 34925 h 165100"/>
                <a:gd name="connsiteX7" fmla="*/ 339725 w 419100"/>
                <a:gd name="connsiteY7" fmla="*/ 9525 h 165100"/>
                <a:gd name="connsiteX8" fmla="*/ 419100 w 419100"/>
                <a:gd name="connsiteY8" fmla="*/ 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0" h="165100">
                  <a:moveTo>
                    <a:pt x="377825" y="123825"/>
                  </a:moveTo>
                  <a:lnTo>
                    <a:pt x="292100" y="120650"/>
                  </a:lnTo>
                  <a:lnTo>
                    <a:pt x="180975" y="133350"/>
                  </a:lnTo>
                  <a:lnTo>
                    <a:pt x="3175" y="165100"/>
                  </a:lnTo>
                  <a:lnTo>
                    <a:pt x="0" y="120650"/>
                  </a:lnTo>
                  <a:lnTo>
                    <a:pt x="69850" y="76200"/>
                  </a:lnTo>
                  <a:lnTo>
                    <a:pt x="187325" y="34925"/>
                  </a:lnTo>
                  <a:lnTo>
                    <a:pt x="339725" y="9525"/>
                  </a:lnTo>
                  <a:lnTo>
                    <a:pt x="41910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34" name="フリーフォーム 433"/>
            <p:cNvSpPr/>
            <p:nvPr/>
          </p:nvSpPr>
          <p:spPr>
            <a:xfrm>
              <a:off x="5165725" y="2228850"/>
              <a:ext cx="276225" cy="161925"/>
            </a:xfrm>
            <a:custGeom>
              <a:avLst/>
              <a:gdLst>
                <a:gd name="connsiteX0" fmla="*/ 276225 w 276225"/>
                <a:gd name="connsiteY0" fmla="*/ 0 h 161925"/>
                <a:gd name="connsiteX1" fmla="*/ 133350 w 276225"/>
                <a:gd name="connsiteY1" fmla="*/ 38100 h 161925"/>
                <a:gd name="connsiteX2" fmla="*/ 38100 w 276225"/>
                <a:gd name="connsiteY2" fmla="*/ 88900 h 161925"/>
                <a:gd name="connsiteX3" fmla="*/ 0 w 276225"/>
                <a:gd name="connsiteY3" fmla="*/ 114300 h 161925"/>
                <a:gd name="connsiteX4" fmla="*/ 6350 w 276225"/>
                <a:gd name="connsiteY4" fmla="*/ 158750 h 161925"/>
                <a:gd name="connsiteX5" fmla="*/ 38100 w 276225"/>
                <a:gd name="connsiteY5"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5" h="161925">
                  <a:moveTo>
                    <a:pt x="276225" y="0"/>
                  </a:moveTo>
                  <a:lnTo>
                    <a:pt x="133350" y="38100"/>
                  </a:lnTo>
                  <a:lnTo>
                    <a:pt x="38100" y="88900"/>
                  </a:lnTo>
                  <a:lnTo>
                    <a:pt x="0" y="114300"/>
                  </a:lnTo>
                  <a:lnTo>
                    <a:pt x="6350" y="158750"/>
                  </a:lnTo>
                  <a:lnTo>
                    <a:pt x="38100" y="16192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35" name="フリーフォーム 434"/>
            <p:cNvSpPr/>
            <p:nvPr/>
          </p:nvSpPr>
          <p:spPr>
            <a:xfrm>
              <a:off x="5159375" y="2346325"/>
              <a:ext cx="50800" cy="15875"/>
            </a:xfrm>
            <a:custGeom>
              <a:avLst/>
              <a:gdLst>
                <a:gd name="connsiteX0" fmla="*/ 0 w 50800"/>
                <a:gd name="connsiteY0" fmla="*/ 0 h 15875"/>
                <a:gd name="connsiteX1" fmla="*/ 50800 w 50800"/>
                <a:gd name="connsiteY1" fmla="*/ 15875 h 15875"/>
              </a:gdLst>
              <a:ahLst/>
              <a:cxnLst>
                <a:cxn ang="0">
                  <a:pos x="connsiteX0" y="connsiteY0"/>
                </a:cxn>
                <a:cxn ang="0">
                  <a:pos x="connsiteX1" y="connsiteY1"/>
                </a:cxn>
              </a:cxnLst>
              <a:rect l="l" t="t" r="r" b="b"/>
              <a:pathLst>
                <a:path w="50800" h="15875">
                  <a:moveTo>
                    <a:pt x="0" y="0"/>
                  </a:moveTo>
                  <a:lnTo>
                    <a:pt x="50800" y="158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36" name="フリーフォーム 435"/>
            <p:cNvSpPr/>
            <p:nvPr/>
          </p:nvSpPr>
          <p:spPr>
            <a:xfrm>
              <a:off x="4943475" y="2238375"/>
              <a:ext cx="244475" cy="127000"/>
            </a:xfrm>
            <a:custGeom>
              <a:avLst/>
              <a:gdLst>
                <a:gd name="connsiteX0" fmla="*/ 177800 w 244475"/>
                <a:gd name="connsiteY0" fmla="*/ 0 h 127000"/>
                <a:gd name="connsiteX1" fmla="*/ 66675 w 244475"/>
                <a:gd name="connsiteY1" fmla="*/ 41275 h 127000"/>
                <a:gd name="connsiteX2" fmla="*/ 0 w 244475"/>
                <a:gd name="connsiteY2" fmla="*/ 92075 h 127000"/>
                <a:gd name="connsiteX3" fmla="*/ 3175 w 244475"/>
                <a:gd name="connsiteY3" fmla="*/ 127000 h 127000"/>
                <a:gd name="connsiteX4" fmla="*/ 95250 w 244475"/>
                <a:gd name="connsiteY4" fmla="*/ 111125 h 127000"/>
                <a:gd name="connsiteX5" fmla="*/ 209550 w 244475"/>
                <a:gd name="connsiteY5" fmla="*/ 95250 h 127000"/>
                <a:gd name="connsiteX6" fmla="*/ 244475 w 244475"/>
                <a:gd name="connsiteY6" fmla="*/ 88900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75" h="127000">
                  <a:moveTo>
                    <a:pt x="177800" y="0"/>
                  </a:moveTo>
                  <a:lnTo>
                    <a:pt x="66675" y="41275"/>
                  </a:lnTo>
                  <a:lnTo>
                    <a:pt x="0" y="92075"/>
                  </a:lnTo>
                  <a:lnTo>
                    <a:pt x="3175" y="127000"/>
                  </a:lnTo>
                  <a:lnTo>
                    <a:pt x="95250" y="111125"/>
                  </a:lnTo>
                  <a:lnTo>
                    <a:pt x="209550" y="95250"/>
                  </a:lnTo>
                  <a:lnTo>
                    <a:pt x="244475" y="889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37" name="フリーフォーム 436"/>
            <p:cNvSpPr/>
            <p:nvPr/>
          </p:nvSpPr>
          <p:spPr>
            <a:xfrm>
              <a:off x="4895850" y="2238375"/>
              <a:ext cx="193675" cy="127000"/>
            </a:xfrm>
            <a:custGeom>
              <a:avLst/>
              <a:gdLst>
                <a:gd name="connsiteX0" fmla="*/ 53975 w 193675"/>
                <a:gd name="connsiteY0" fmla="*/ 127000 h 127000"/>
                <a:gd name="connsiteX1" fmla="*/ 0 w 193675"/>
                <a:gd name="connsiteY1" fmla="*/ 114300 h 127000"/>
                <a:gd name="connsiteX2" fmla="*/ 9525 w 193675"/>
                <a:gd name="connsiteY2" fmla="*/ 85725 h 127000"/>
                <a:gd name="connsiteX3" fmla="*/ 79375 w 193675"/>
                <a:gd name="connsiteY3" fmla="*/ 34925 h 127000"/>
                <a:gd name="connsiteX4" fmla="*/ 193675 w 193675"/>
                <a:gd name="connsiteY4" fmla="*/ 0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127000">
                  <a:moveTo>
                    <a:pt x="53975" y="127000"/>
                  </a:moveTo>
                  <a:lnTo>
                    <a:pt x="0" y="114300"/>
                  </a:lnTo>
                  <a:lnTo>
                    <a:pt x="9525" y="85725"/>
                  </a:lnTo>
                  <a:lnTo>
                    <a:pt x="79375" y="34925"/>
                  </a:lnTo>
                  <a:lnTo>
                    <a:pt x="193675"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38" name="フリーフォーム 437"/>
            <p:cNvSpPr/>
            <p:nvPr/>
          </p:nvSpPr>
          <p:spPr>
            <a:xfrm>
              <a:off x="4902200" y="2327275"/>
              <a:ext cx="47625" cy="12700"/>
            </a:xfrm>
            <a:custGeom>
              <a:avLst/>
              <a:gdLst>
                <a:gd name="connsiteX0" fmla="*/ 0 w 47625"/>
                <a:gd name="connsiteY0" fmla="*/ 0 h 12700"/>
                <a:gd name="connsiteX1" fmla="*/ 47625 w 47625"/>
                <a:gd name="connsiteY1" fmla="*/ 12700 h 12700"/>
              </a:gdLst>
              <a:ahLst/>
              <a:cxnLst>
                <a:cxn ang="0">
                  <a:pos x="connsiteX0" y="connsiteY0"/>
                </a:cxn>
                <a:cxn ang="0">
                  <a:pos x="connsiteX1" y="connsiteY1"/>
                </a:cxn>
              </a:cxnLst>
              <a:rect l="l" t="t" r="r" b="b"/>
              <a:pathLst>
                <a:path w="47625" h="12700">
                  <a:moveTo>
                    <a:pt x="0" y="0"/>
                  </a:moveTo>
                  <a:lnTo>
                    <a:pt x="47625" y="127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39" name="フリーフォーム 438"/>
            <p:cNvSpPr/>
            <p:nvPr/>
          </p:nvSpPr>
          <p:spPr>
            <a:xfrm>
              <a:off x="4733925" y="2232025"/>
              <a:ext cx="177800" cy="114300"/>
            </a:xfrm>
            <a:custGeom>
              <a:avLst/>
              <a:gdLst>
                <a:gd name="connsiteX0" fmla="*/ 161925 w 177800"/>
                <a:gd name="connsiteY0" fmla="*/ 0 h 114300"/>
                <a:gd name="connsiteX1" fmla="*/ 57150 w 177800"/>
                <a:gd name="connsiteY1" fmla="*/ 34925 h 114300"/>
                <a:gd name="connsiteX2" fmla="*/ 0 w 177800"/>
                <a:gd name="connsiteY2" fmla="*/ 79375 h 114300"/>
                <a:gd name="connsiteX3" fmla="*/ 3175 w 177800"/>
                <a:gd name="connsiteY3" fmla="*/ 114300 h 114300"/>
                <a:gd name="connsiteX4" fmla="*/ 79375 w 177800"/>
                <a:gd name="connsiteY4" fmla="*/ 101600 h 114300"/>
                <a:gd name="connsiteX5" fmla="*/ 177800 w 177800"/>
                <a:gd name="connsiteY5" fmla="*/ 9207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 h="114300">
                  <a:moveTo>
                    <a:pt x="161925" y="0"/>
                  </a:moveTo>
                  <a:lnTo>
                    <a:pt x="57150" y="34925"/>
                  </a:lnTo>
                  <a:lnTo>
                    <a:pt x="0" y="79375"/>
                  </a:lnTo>
                  <a:lnTo>
                    <a:pt x="3175" y="114300"/>
                  </a:lnTo>
                  <a:lnTo>
                    <a:pt x="79375" y="101600"/>
                  </a:lnTo>
                  <a:lnTo>
                    <a:pt x="177800" y="920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40" name="フリーフォーム 439"/>
            <p:cNvSpPr/>
            <p:nvPr/>
          </p:nvSpPr>
          <p:spPr>
            <a:xfrm>
              <a:off x="4606925" y="2222500"/>
              <a:ext cx="146050" cy="111125"/>
            </a:xfrm>
            <a:custGeom>
              <a:avLst/>
              <a:gdLst>
                <a:gd name="connsiteX0" fmla="*/ 95250 w 146050"/>
                <a:gd name="connsiteY0" fmla="*/ 0 h 98425"/>
                <a:gd name="connsiteX1" fmla="*/ 41275 w 146050"/>
                <a:gd name="connsiteY1" fmla="*/ 22225 h 98425"/>
                <a:gd name="connsiteX2" fmla="*/ 0 w 146050"/>
                <a:gd name="connsiteY2" fmla="*/ 66675 h 98425"/>
                <a:gd name="connsiteX3" fmla="*/ 0 w 146050"/>
                <a:gd name="connsiteY3" fmla="*/ 98425 h 98425"/>
                <a:gd name="connsiteX4" fmla="*/ 95250 w 146050"/>
                <a:gd name="connsiteY4" fmla="*/ 69850 h 98425"/>
                <a:gd name="connsiteX5" fmla="*/ 146050 w 146050"/>
                <a:gd name="connsiteY5" fmla="*/ 60325 h 98425"/>
                <a:gd name="connsiteX0" fmla="*/ 127000 w 146050"/>
                <a:gd name="connsiteY0" fmla="*/ 0 h 111125"/>
                <a:gd name="connsiteX1" fmla="*/ 41275 w 146050"/>
                <a:gd name="connsiteY1" fmla="*/ 34925 h 111125"/>
                <a:gd name="connsiteX2" fmla="*/ 0 w 146050"/>
                <a:gd name="connsiteY2" fmla="*/ 79375 h 111125"/>
                <a:gd name="connsiteX3" fmla="*/ 0 w 146050"/>
                <a:gd name="connsiteY3" fmla="*/ 111125 h 111125"/>
                <a:gd name="connsiteX4" fmla="*/ 95250 w 146050"/>
                <a:gd name="connsiteY4" fmla="*/ 82550 h 111125"/>
                <a:gd name="connsiteX5" fmla="*/ 146050 w 146050"/>
                <a:gd name="connsiteY5" fmla="*/ 73025 h 11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50" h="111125">
                  <a:moveTo>
                    <a:pt x="127000" y="0"/>
                  </a:moveTo>
                  <a:lnTo>
                    <a:pt x="41275" y="34925"/>
                  </a:lnTo>
                  <a:lnTo>
                    <a:pt x="0" y="79375"/>
                  </a:lnTo>
                  <a:lnTo>
                    <a:pt x="0" y="111125"/>
                  </a:lnTo>
                  <a:lnTo>
                    <a:pt x="95250" y="82550"/>
                  </a:lnTo>
                  <a:lnTo>
                    <a:pt x="146050" y="7302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41" name="フリーフォーム 440"/>
            <p:cNvSpPr/>
            <p:nvPr/>
          </p:nvSpPr>
          <p:spPr>
            <a:xfrm>
              <a:off x="4381500" y="2228850"/>
              <a:ext cx="111125" cy="82550"/>
            </a:xfrm>
            <a:custGeom>
              <a:avLst/>
              <a:gdLst>
                <a:gd name="connsiteX0" fmla="*/ 111125 w 111125"/>
                <a:gd name="connsiteY0" fmla="*/ 0 h 82550"/>
                <a:gd name="connsiteX1" fmla="*/ 38100 w 111125"/>
                <a:gd name="connsiteY1" fmla="*/ 25400 h 82550"/>
                <a:gd name="connsiteX2" fmla="*/ 0 w 111125"/>
                <a:gd name="connsiteY2" fmla="*/ 57150 h 82550"/>
                <a:gd name="connsiteX3" fmla="*/ 6350 w 111125"/>
                <a:gd name="connsiteY3" fmla="*/ 82550 h 82550"/>
                <a:gd name="connsiteX4" fmla="*/ 85725 w 111125"/>
                <a:gd name="connsiteY4" fmla="*/ 73025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25" h="82550">
                  <a:moveTo>
                    <a:pt x="111125" y="0"/>
                  </a:moveTo>
                  <a:lnTo>
                    <a:pt x="38100" y="25400"/>
                  </a:lnTo>
                  <a:lnTo>
                    <a:pt x="0" y="57150"/>
                  </a:lnTo>
                  <a:lnTo>
                    <a:pt x="6350" y="82550"/>
                  </a:lnTo>
                  <a:lnTo>
                    <a:pt x="85725" y="7302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42" name="フリーフォーム 441"/>
            <p:cNvSpPr/>
            <p:nvPr/>
          </p:nvSpPr>
          <p:spPr>
            <a:xfrm>
              <a:off x="4470400" y="2222500"/>
              <a:ext cx="158750" cy="107950"/>
            </a:xfrm>
            <a:custGeom>
              <a:avLst/>
              <a:gdLst>
                <a:gd name="connsiteX0" fmla="*/ 158750 w 158750"/>
                <a:gd name="connsiteY0" fmla="*/ 0 h 107950"/>
                <a:gd name="connsiteX1" fmla="*/ 63500 w 158750"/>
                <a:gd name="connsiteY1" fmla="*/ 22225 h 107950"/>
                <a:gd name="connsiteX2" fmla="*/ 0 w 158750"/>
                <a:gd name="connsiteY2" fmla="*/ 76200 h 107950"/>
                <a:gd name="connsiteX3" fmla="*/ 0 w 158750"/>
                <a:gd name="connsiteY3" fmla="*/ 107950 h 107950"/>
                <a:gd name="connsiteX4" fmla="*/ 76200 w 158750"/>
                <a:gd name="connsiteY4" fmla="*/ 79375 h 107950"/>
                <a:gd name="connsiteX5" fmla="*/ 152400 w 158750"/>
                <a:gd name="connsiteY5" fmla="*/ 69850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750" h="107950">
                  <a:moveTo>
                    <a:pt x="158750" y="0"/>
                  </a:moveTo>
                  <a:lnTo>
                    <a:pt x="63500" y="22225"/>
                  </a:lnTo>
                  <a:lnTo>
                    <a:pt x="0" y="76200"/>
                  </a:lnTo>
                  <a:lnTo>
                    <a:pt x="0" y="107950"/>
                  </a:lnTo>
                  <a:lnTo>
                    <a:pt x="76200" y="79375"/>
                  </a:lnTo>
                  <a:lnTo>
                    <a:pt x="152400" y="6985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43" name="フリーフォーム 442"/>
            <p:cNvSpPr/>
            <p:nvPr/>
          </p:nvSpPr>
          <p:spPr>
            <a:xfrm>
              <a:off x="4289425" y="2270125"/>
              <a:ext cx="117475" cy="31750"/>
            </a:xfrm>
            <a:custGeom>
              <a:avLst/>
              <a:gdLst>
                <a:gd name="connsiteX0" fmla="*/ 0 w 117475"/>
                <a:gd name="connsiteY0" fmla="*/ 31750 h 31750"/>
                <a:gd name="connsiteX1" fmla="*/ 73025 w 117475"/>
                <a:gd name="connsiteY1" fmla="*/ 9525 h 31750"/>
                <a:gd name="connsiteX2" fmla="*/ 117475 w 117475"/>
                <a:gd name="connsiteY2" fmla="*/ 0 h 31750"/>
              </a:gdLst>
              <a:ahLst/>
              <a:cxnLst>
                <a:cxn ang="0">
                  <a:pos x="connsiteX0" y="connsiteY0"/>
                </a:cxn>
                <a:cxn ang="0">
                  <a:pos x="connsiteX1" y="connsiteY1"/>
                </a:cxn>
                <a:cxn ang="0">
                  <a:pos x="connsiteX2" y="connsiteY2"/>
                </a:cxn>
              </a:cxnLst>
              <a:rect l="l" t="t" r="r" b="b"/>
              <a:pathLst>
                <a:path w="117475" h="31750">
                  <a:moveTo>
                    <a:pt x="0" y="31750"/>
                  </a:moveTo>
                  <a:lnTo>
                    <a:pt x="73025" y="9525"/>
                  </a:lnTo>
                  <a:lnTo>
                    <a:pt x="117475"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44" name="フリーフォーム 443"/>
            <p:cNvSpPr/>
            <p:nvPr/>
          </p:nvSpPr>
          <p:spPr>
            <a:xfrm>
              <a:off x="6521450" y="4225290"/>
              <a:ext cx="1466850" cy="215900"/>
            </a:xfrm>
            <a:custGeom>
              <a:avLst/>
              <a:gdLst>
                <a:gd name="connsiteX0" fmla="*/ 69850 w 1466850"/>
                <a:gd name="connsiteY0" fmla="*/ 12700 h 215900"/>
                <a:gd name="connsiteX1" fmla="*/ 1422400 w 1466850"/>
                <a:gd name="connsiteY1" fmla="*/ 12700 h 215900"/>
                <a:gd name="connsiteX2" fmla="*/ 1460500 w 1466850"/>
                <a:gd name="connsiteY2" fmla="*/ 0 h 215900"/>
                <a:gd name="connsiteX3" fmla="*/ 1466850 w 1466850"/>
                <a:gd name="connsiteY3" fmla="*/ 101600 h 215900"/>
                <a:gd name="connsiteX4" fmla="*/ 1346200 w 1466850"/>
                <a:gd name="connsiteY4" fmla="*/ 215900 h 215900"/>
                <a:gd name="connsiteX5" fmla="*/ 139700 w 1466850"/>
                <a:gd name="connsiteY5" fmla="*/ 209550 h 215900"/>
                <a:gd name="connsiteX6" fmla="*/ 0 w 1466850"/>
                <a:gd name="connsiteY6" fmla="*/ 63500 h 215900"/>
                <a:gd name="connsiteX7" fmla="*/ 6350 w 1466850"/>
                <a:gd name="connsiteY7" fmla="*/ 0 h 215900"/>
                <a:gd name="connsiteX8" fmla="*/ 69850 w 1466850"/>
                <a:gd name="connsiteY8" fmla="*/ 127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850" h="215900">
                  <a:moveTo>
                    <a:pt x="69850" y="12700"/>
                  </a:moveTo>
                  <a:lnTo>
                    <a:pt x="1422400" y="12700"/>
                  </a:lnTo>
                  <a:lnTo>
                    <a:pt x="1460500" y="0"/>
                  </a:lnTo>
                  <a:lnTo>
                    <a:pt x="1466850" y="101600"/>
                  </a:lnTo>
                  <a:lnTo>
                    <a:pt x="1346200" y="215900"/>
                  </a:lnTo>
                  <a:lnTo>
                    <a:pt x="139700" y="209550"/>
                  </a:lnTo>
                  <a:lnTo>
                    <a:pt x="0" y="63500"/>
                  </a:lnTo>
                  <a:lnTo>
                    <a:pt x="6350" y="0"/>
                  </a:lnTo>
                  <a:lnTo>
                    <a:pt x="69850" y="1270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45" name="正方形/長方形 444"/>
            <p:cNvSpPr/>
            <p:nvPr/>
          </p:nvSpPr>
          <p:spPr>
            <a:xfrm>
              <a:off x="6778312" y="3746504"/>
              <a:ext cx="116500" cy="72000"/>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46" name="正方形/長方形 445"/>
            <p:cNvSpPr/>
            <p:nvPr/>
          </p:nvSpPr>
          <p:spPr>
            <a:xfrm>
              <a:off x="7667054" y="3746504"/>
              <a:ext cx="116500" cy="72000"/>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47" name="フリーフォーム 446"/>
            <p:cNvSpPr/>
            <p:nvPr/>
          </p:nvSpPr>
          <p:spPr>
            <a:xfrm>
              <a:off x="6546850" y="3317875"/>
              <a:ext cx="1470025" cy="3175"/>
            </a:xfrm>
            <a:custGeom>
              <a:avLst/>
              <a:gdLst>
                <a:gd name="connsiteX0" fmla="*/ 0 w 1470025"/>
                <a:gd name="connsiteY0" fmla="*/ 0 h 3175"/>
                <a:gd name="connsiteX1" fmla="*/ 1470025 w 1470025"/>
                <a:gd name="connsiteY1" fmla="*/ 3175 h 3175"/>
              </a:gdLst>
              <a:ahLst/>
              <a:cxnLst>
                <a:cxn ang="0">
                  <a:pos x="connsiteX0" y="connsiteY0"/>
                </a:cxn>
                <a:cxn ang="0">
                  <a:pos x="connsiteX1" y="connsiteY1"/>
                </a:cxn>
              </a:cxnLst>
              <a:rect l="l" t="t" r="r" b="b"/>
              <a:pathLst>
                <a:path w="1470025" h="3175">
                  <a:moveTo>
                    <a:pt x="0" y="0"/>
                  </a:moveTo>
                  <a:lnTo>
                    <a:pt x="1470025" y="31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48" name="フリーフォーム 447"/>
            <p:cNvSpPr/>
            <p:nvPr/>
          </p:nvSpPr>
          <p:spPr>
            <a:xfrm>
              <a:off x="6009940" y="2772792"/>
              <a:ext cx="203200" cy="584200"/>
            </a:xfrm>
            <a:custGeom>
              <a:avLst/>
              <a:gdLst>
                <a:gd name="connsiteX0" fmla="*/ 203200 w 203200"/>
                <a:gd name="connsiteY0" fmla="*/ 31750 h 584200"/>
                <a:gd name="connsiteX1" fmla="*/ 190500 w 203200"/>
                <a:gd name="connsiteY1" fmla="*/ 584200 h 584200"/>
                <a:gd name="connsiteX2" fmla="*/ 0 w 203200"/>
                <a:gd name="connsiteY2" fmla="*/ 508000 h 584200"/>
                <a:gd name="connsiteX3" fmla="*/ 12700 w 203200"/>
                <a:gd name="connsiteY3" fmla="*/ 0 h 584200"/>
                <a:gd name="connsiteX4" fmla="*/ 203200 w 203200"/>
                <a:gd name="connsiteY4" fmla="*/ 3175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584200">
                  <a:moveTo>
                    <a:pt x="203200" y="31750"/>
                  </a:moveTo>
                  <a:lnTo>
                    <a:pt x="190500" y="584200"/>
                  </a:lnTo>
                  <a:lnTo>
                    <a:pt x="0" y="508000"/>
                  </a:lnTo>
                  <a:lnTo>
                    <a:pt x="12700" y="0"/>
                  </a:lnTo>
                  <a:lnTo>
                    <a:pt x="203200" y="3175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49" name="フリーフォーム 448"/>
            <p:cNvSpPr>
              <a:spLocks noChangeAspect="1"/>
            </p:cNvSpPr>
            <p:nvPr/>
          </p:nvSpPr>
          <p:spPr>
            <a:xfrm>
              <a:off x="5712643" y="2717800"/>
              <a:ext cx="168656" cy="484886"/>
            </a:xfrm>
            <a:custGeom>
              <a:avLst/>
              <a:gdLst>
                <a:gd name="connsiteX0" fmla="*/ 203200 w 203200"/>
                <a:gd name="connsiteY0" fmla="*/ 31750 h 584200"/>
                <a:gd name="connsiteX1" fmla="*/ 190500 w 203200"/>
                <a:gd name="connsiteY1" fmla="*/ 584200 h 584200"/>
                <a:gd name="connsiteX2" fmla="*/ 0 w 203200"/>
                <a:gd name="connsiteY2" fmla="*/ 508000 h 584200"/>
                <a:gd name="connsiteX3" fmla="*/ 12700 w 203200"/>
                <a:gd name="connsiteY3" fmla="*/ 0 h 584200"/>
                <a:gd name="connsiteX4" fmla="*/ 203200 w 203200"/>
                <a:gd name="connsiteY4" fmla="*/ 3175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584200">
                  <a:moveTo>
                    <a:pt x="203200" y="31750"/>
                  </a:moveTo>
                  <a:lnTo>
                    <a:pt x="190500" y="584200"/>
                  </a:lnTo>
                  <a:lnTo>
                    <a:pt x="0" y="508000"/>
                  </a:lnTo>
                  <a:lnTo>
                    <a:pt x="12700" y="0"/>
                  </a:lnTo>
                  <a:lnTo>
                    <a:pt x="203200" y="3175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50" name="フリーフォーム 449"/>
            <p:cNvSpPr>
              <a:spLocks noChangeAspect="1"/>
            </p:cNvSpPr>
            <p:nvPr/>
          </p:nvSpPr>
          <p:spPr>
            <a:xfrm>
              <a:off x="5450766" y="2673200"/>
              <a:ext cx="133236" cy="383060"/>
            </a:xfrm>
            <a:custGeom>
              <a:avLst/>
              <a:gdLst>
                <a:gd name="connsiteX0" fmla="*/ 203200 w 203200"/>
                <a:gd name="connsiteY0" fmla="*/ 31750 h 584200"/>
                <a:gd name="connsiteX1" fmla="*/ 190500 w 203200"/>
                <a:gd name="connsiteY1" fmla="*/ 584200 h 584200"/>
                <a:gd name="connsiteX2" fmla="*/ 0 w 203200"/>
                <a:gd name="connsiteY2" fmla="*/ 508000 h 584200"/>
                <a:gd name="connsiteX3" fmla="*/ 12700 w 203200"/>
                <a:gd name="connsiteY3" fmla="*/ 0 h 584200"/>
                <a:gd name="connsiteX4" fmla="*/ 203200 w 203200"/>
                <a:gd name="connsiteY4" fmla="*/ 3175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584200">
                  <a:moveTo>
                    <a:pt x="203200" y="31750"/>
                  </a:moveTo>
                  <a:lnTo>
                    <a:pt x="190500" y="584200"/>
                  </a:lnTo>
                  <a:lnTo>
                    <a:pt x="0" y="508000"/>
                  </a:lnTo>
                  <a:lnTo>
                    <a:pt x="12700" y="0"/>
                  </a:lnTo>
                  <a:lnTo>
                    <a:pt x="203200" y="3175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51" name="フリーフォーム 450"/>
            <p:cNvSpPr>
              <a:spLocks noChangeAspect="1"/>
            </p:cNvSpPr>
            <p:nvPr/>
          </p:nvSpPr>
          <p:spPr>
            <a:xfrm>
              <a:off x="5210176" y="2633864"/>
              <a:ext cx="109712" cy="315422"/>
            </a:xfrm>
            <a:custGeom>
              <a:avLst/>
              <a:gdLst>
                <a:gd name="connsiteX0" fmla="*/ 203200 w 203200"/>
                <a:gd name="connsiteY0" fmla="*/ 31750 h 584200"/>
                <a:gd name="connsiteX1" fmla="*/ 190500 w 203200"/>
                <a:gd name="connsiteY1" fmla="*/ 584200 h 584200"/>
                <a:gd name="connsiteX2" fmla="*/ 0 w 203200"/>
                <a:gd name="connsiteY2" fmla="*/ 508000 h 584200"/>
                <a:gd name="connsiteX3" fmla="*/ 12700 w 203200"/>
                <a:gd name="connsiteY3" fmla="*/ 0 h 584200"/>
                <a:gd name="connsiteX4" fmla="*/ 203200 w 203200"/>
                <a:gd name="connsiteY4" fmla="*/ 3175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584200">
                  <a:moveTo>
                    <a:pt x="203200" y="31750"/>
                  </a:moveTo>
                  <a:lnTo>
                    <a:pt x="190500" y="584200"/>
                  </a:lnTo>
                  <a:lnTo>
                    <a:pt x="0" y="508000"/>
                  </a:lnTo>
                  <a:lnTo>
                    <a:pt x="12700" y="0"/>
                  </a:lnTo>
                  <a:lnTo>
                    <a:pt x="203200" y="3175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52" name="フリーフォーム 451"/>
            <p:cNvSpPr/>
            <p:nvPr/>
          </p:nvSpPr>
          <p:spPr>
            <a:xfrm>
              <a:off x="6477000" y="3981450"/>
              <a:ext cx="0" cy="158750"/>
            </a:xfrm>
            <a:custGeom>
              <a:avLst/>
              <a:gdLst>
                <a:gd name="connsiteX0" fmla="*/ 0 w 0"/>
                <a:gd name="connsiteY0" fmla="*/ 0 h 158750"/>
                <a:gd name="connsiteX1" fmla="*/ 0 w 0"/>
                <a:gd name="connsiteY1" fmla="*/ 158750 h 158750"/>
              </a:gdLst>
              <a:ahLst/>
              <a:cxnLst>
                <a:cxn ang="0">
                  <a:pos x="connsiteX0" y="connsiteY0"/>
                </a:cxn>
                <a:cxn ang="0">
                  <a:pos x="connsiteX1" y="connsiteY1"/>
                </a:cxn>
              </a:cxnLst>
              <a:rect l="l" t="t" r="r" b="b"/>
              <a:pathLst>
                <a:path h="158750">
                  <a:moveTo>
                    <a:pt x="0" y="0"/>
                  </a:moveTo>
                  <a:lnTo>
                    <a:pt x="0" y="15875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grpSp>
        <p:nvGrpSpPr>
          <p:cNvPr id="453" name="グループ化 452"/>
          <p:cNvGrpSpPr>
            <a:grpSpLocks noChangeAspect="1"/>
          </p:cNvGrpSpPr>
          <p:nvPr/>
        </p:nvGrpSpPr>
        <p:grpSpPr>
          <a:xfrm>
            <a:off x="8231408" y="2908258"/>
            <a:ext cx="1112314" cy="360000"/>
            <a:chOff x="4331550" y="2983315"/>
            <a:chExt cx="1260000" cy="407799"/>
          </a:xfrm>
          <a:solidFill>
            <a:srgbClr val="75787B"/>
          </a:solidFill>
        </p:grpSpPr>
        <p:sp>
          <p:nvSpPr>
            <p:cNvPr id="454" name="正方形/長方形 453"/>
            <p:cNvSpPr/>
            <p:nvPr/>
          </p:nvSpPr>
          <p:spPr>
            <a:xfrm rot="21540000">
              <a:off x="5502344" y="2983315"/>
              <a:ext cx="37941" cy="172056"/>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55" name="フリーフォーム 454"/>
            <p:cNvSpPr/>
            <p:nvPr/>
          </p:nvSpPr>
          <p:spPr>
            <a:xfrm>
              <a:off x="5319378" y="3107463"/>
              <a:ext cx="264345" cy="134056"/>
            </a:xfrm>
            <a:custGeom>
              <a:avLst/>
              <a:gdLst>
                <a:gd name="connsiteX0" fmla="*/ 759619 w 759619"/>
                <a:gd name="connsiteY0" fmla="*/ 378619 h 378619"/>
                <a:gd name="connsiteX1" fmla="*/ 752475 w 759619"/>
                <a:gd name="connsiteY1" fmla="*/ 271463 h 378619"/>
                <a:gd name="connsiteX2" fmla="*/ 709613 w 759619"/>
                <a:gd name="connsiteY2" fmla="*/ 271463 h 378619"/>
                <a:gd name="connsiteX3" fmla="*/ 707231 w 759619"/>
                <a:gd name="connsiteY3" fmla="*/ 142875 h 378619"/>
                <a:gd name="connsiteX4" fmla="*/ 609600 w 759619"/>
                <a:gd name="connsiteY4" fmla="*/ 130969 h 378619"/>
                <a:gd name="connsiteX5" fmla="*/ 604838 w 759619"/>
                <a:gd name="connsiteY5" fmla="*/ 71438 h 378619"/>
                <a:gd name="connsiteX6" fmla="*/ 528638 w 759619"/>
                <a:gd name="connsiteY6" fmla="*/ 66675 h 378619"/>
                <a:gd name="connsiteX7" fmla="*/ 528638 w 759619"/>
                <a:gd name="connsiteY7" fmla="*/ 38100 h 378619"/>
                <a:gd name="connsiteX8" fmla="*/ 557213 w 759619"/>
                <a:gd name="connsiteY8" fmla="*/ 38100 h 378619"/>
                <a:gd name="connsiteX9" fmla="*/ 557213 w 759619"/>
                <a:gd name="connsiteY9" fmla="*/ 19050 h 378619"/>
                <a:gd name="connsiteX10" fmla="*/ 423863 w 759619"/>
                <a:gd name="connsiteY10" fmla="*/ 0 h 378619"/>
                <a:gd name="connsiteX11" fmla="*/ 121444 w 759619"/>
                <a:gd name="connsiteY11" fmla="*/ 38100 h 378619"/>
                <a:gd name="connsiteX12" fmla="*/ 121444 w 759619"/>
                <a:gd name="connsiteY12" fmla="*/ 52388 h 378619"/>
                <a:gd name="connsiteX13" fmla="*/ 130969 w 759619"/>
                <a:gd name="connsiteY13" fmla="*/ 50007 h 378619"/>
                <a:gd name="connsiteX14" fmla="*/ 135731 w 759619"/>
                <a:gd name="connsiteY14" fmla="*/ 157163 h 378619"/>
                <a:gd name="connsiteX15" fmla="*/ 0 w 759619"/>
                <a:gd name="connsiteY15" fmla="*/ 164307 h 378619"/>
                <a:gd name="connsiteX16" fmla="*/ 0 w 759619"/>
                <a:gd name="connsiteY16" fmla="*/ 340519 h 378619"/>
                <a:gd name="connsiteX17" fmla="*/ 759619 w 759619"/>
                <a:gd name="connsiteY17" fmla="*/ 378619 h 378619"/>
                <a:gd name="connsiteX0" fmla="*/ 759619 w 759619"/>
                <a:gd name="connsiteY0" fmla="*/ 378620 h 378620"/>
                <a:gd name="connsiteX1" fmla="*/ 752475 w 759619"/>
                <a:gd name="connsiteY1" fmla="*/ 271463 h 378620"/>
                <a:gd name="connsiteX2" fmla="*/ 709613 w 759619"/>
                <a:gd name="connsiteY2" fmla="*/ 271463 h 378620"/>
                <a:gd name="connsiteX3" fmla="*/ 707231 w 759619"/>
                <a:gd name="connsiteY3" fmla="*/ 142875 h 378620"/>
                <a:gd name="connsiteX4" fmla="*/ 609600 w 759619"/>
                <a:gd name="connsiteY4" fmla="*/ 130969 h 378620"/>
                <a:gd name="connsiteX5" fmla="*/ 604838 w 759619"/>
                <a:gd name="connsiteY5" fmla="*/ 71438 h 378620"/>
                <a:gd name="connsiteX6" fmla="*/ 528638 w 759619"/>
                <a:gd name="connsiteY6" fmla="*/ 66675 h 378620"/>
                <a:gd name="connsiteX7" fmla="*/ 528638 w 759619"/>
                <a:gd name="connsiteY7" fmla="*/ 38100 h 378620"/>
                <a:gd name="connsiteX8" fmla="*/ 557213 w 759619"/>
                <a:gd name="connsiteY8" fmla="*/ 38100 h 378620"/>
                <a:gd name="connsiteX9" fmla="*/ 557213 w 759619"/>
                <a:gd name="connsiteY9" fmla="*/ 19050 h 378620"/>
                <a:gd name="connsiteX10" fmla="*/ 423863 w 759619"/>
                <a:gd name="connsiteY10" fmla="*/ 0 h 378620"/>
                <a:gd name="connsiteX11" fmla="*/ 121444 w 759619"/>
                <a:gd name="connsiteY11" fmla="*/ 38100 h 378620"/>
                <a:gd name="connsiteX12" fmla="*/ 121444 w 759619"/>
                <a:gd name="connsiteY12" fmla="*/ 52388 h 378620"/>
                <a:gd name="connsiteX13" fmla="*/ 130969 w 759619"/>
                <a:gd name="connsiteY13" fmla="*/ 50007 h 378620"/>
                <a:gd name="connsiteX14" fmla="*/ 135731 w 759619"/>
                <a:gd name="connsiteY14" fmla="*/ 157163 h 378620"/>
                <a:gd name="connsiteX15" fmla="*/ 0 w 759619"/>
                <a:gd name="connsiteY15" fmla="*/ 164307 h 378620"/>
                <a:gd name="connsiteX16" fmla="*/ 0 w 759619"/>
                <a:gd name="connsiteY16" fmla="*/ 340519 h 378620"/>
                <a:gd name="connsiteX17" fmla="*/ 759619 w 759619"/>
                <a:gd name="connsiteY17" fmla="*/ 378620 h 378620"/>
                <a:gd name="connsiteX0" fmla="*/ 759619 w 759619"/>
                <a:gd name="connsiteY0" fmla="*/ 378620 h 378620"/>
                <a:gd name="connsiteX1" fmla="*/ 752475 w 759619"/>
                <a:gd name="connsiteY1" fmla="*/ 271463 h 378620"/>
                <a:gd name="connsiteX2" fmla="*/ 709613 w 759619"/>
                <a:gd name="connsiteY2" fmla="*/ 271463 h 378620"/>
                <a:gd name="connsiteX3" fmla="*/ 707231 w 759619"/>
                <a:gd name="connsiteY3" fmla="*/ 142875 h 378620"/>
                <a:gd name="connsiteX4" fmla="*/ 609600 w 759619"/>
                <a:gd name="connsiteY4" fmla="*/ 130969 h 378620"/>
                <a:gd name="connsiteX5" fmla="*/ 604838 w 759619"/>
                <a:gd name="connsiteY5" fmla="*/ 71438 h 378620"/>
                <a:gd name="connsiteX6" fmla="*/ 528638 w 759619"/>
                <a:gd name="connsiteY6" fmla="*/ 66675 h 378620"/>
                <a:gd name="connsiteX7" fmla="*/ 528638 w 759619"/>
                <a:gd name="connsiteY7" fmla="*/ 38100 h 378620"/>
                <a:gd name="connsiteX8" fmla="*/ 557213 w 759619"/>
                <a:gd name="connsiteY8" fmla="*/ 38100 h 378620"/>
                <a:gd name="connsiteX9" fmla="*/ 557213 w 759619"/>
                <a:gd name="connsiteY9" fmla="*/ 19050 h 378620"/>
                <a:gd name="connsiteX10" fmla="*/ 423863 w 759619"/>
                <a:gd name="connsiteY10" fmla="*/ 0 h 378620"/>
                <a:gd name="connsiteX11" fmla="*/ 121444 w 759619"/>
                <a:gd name="connsiteY11" fmla="*/ 38100 h 378620"/>
                <a:gd name="connsiteX12" fmla="*/ 121444 w 759619"/>
                <a:gd name="connsiteY12" fmla="*/ 52388 h 378620"/>
                <a:gd name="connsiteX13" fmla="*/ 130969 w 759619"/>
                <a:gd name="connsiteY13" fmla="*/ 50007 h 378620"/>
                <a:gd name="connsiteX14" fmla="*/ 135731 w 759619"/>
                <a:gd name="connsiteY14" fmla="*/ 157163 h 378620"/>
                <a:gd name="connsiteX15" fmla="*/ 0 w 759619"/>
                <a:gd name="connsiteY15" fmla="*/ 164307 h 378620"/>
                <a:gd name="connsiteX16" fmla="*/ 0 w 759619"/>
                <a:gd name="connsiteY16" fmla="*/ 340519 h 378620"/>
                <a:gd name="connsiteX17" fmla="*/ 759619 w 759619"/>
                <a:gd name="connsiteY17" fmla="*/ 378620 h 378620"/>
                <a:gd name="connsiteX0" fmla="*/ 759619 w 759619"/>
                <a:gd name="connsiteY0" fmla="*/ 378620 h 378620"/>
                <a:gd name="connsiteX1" fmla="*/ 752475 w 759619"/>
                <a:gd name="connsiteY1" fmla="*/ 271463 h 378620"/>
                <a:gd name="connsiteX2" fmla="*/ 709613 w 759619"/>
                <a:gd name="connsiteY2" fmla="*/ 271463 h 378620"/>
                <a:gd name="connsiteX3" fmla="*/ 707231 w 759619"/>
                <a:gd name="connsiteY3" fmla="*/ 142875 h 378620"/>
                <a:gd name="connsiteX4" fmla="*/ 609600 w 759619"/>
                <a:gd name="connsiteY4" fmla="*/ 130969 h 378620"/>
                <a:gd name="connsiteX5" fmla="*/ 604838 w 759619"/>
                <a:gd name="connsiteY5" fmla="*/ 71438 h 378620"/>
                <a:gd name="connsiteX6" fmla="*/ 528638 w 759619"/>
                <a:gd name="connsiteY6" fmla="*/ 66675 h 378620"/>
                <a:gd name="connsiteX7" fmla="*/ 528638 w 759619"/>
                <a:gd name="connsiteY7" fmla="*/ 38100 h 378620"/>
                <a:gd name="connsiteX8" fmla="*/ 557213 w 759619"/>
                <a:gd name="connsiteY8" fmla="*/ 38100 h 378620"/>
                <a:gd name="connsiteX9" fmla="*/ 557213 w 759619"/>
                <a:gd name="connsiteY9" fmla="*/ 19050 h 378620"/>
                <a:gd name="connsiteX10" fmla="*/ 423863 w 759619"/>
                <a:gd name="connsiteY10" fmla="*/ 0 h 378620"/>
                <a:gd name="connsiteX11" fmla="*/ 121444 w 759619"/>
                <a:gd name="connsiteY11" fmla="*/ 38100 h 378620"/>
                <a:gd name="connsiteX12" fmla="*/ 121444 w 759619"/>
                <a:gd name="connsiteY12" fmla="*/ 52388 h 378620"/>
                <a:gd name="connsiteX13" fmla="*/ 130969 w 759619"/>
                <a:gd name="connsiteY13" fmla="*/ 50007 h 378620"/>
                <a:gd name="connsiteX14" fmla="*/ 135731 w 759619"/>
                <a:gd name="connsiteY14" fmla="*/ 157163 h 378620"/>
                <a:gd name="connsiteX15" fmla="*/ 0 w 759619"/>
                <a:gd name="connsiteY15" fmla="*/ 164307 h 378620"/>
                <a:gd name="connsiteX16" fmla="*/ 0 w 759619"/>
                <a:gd name="connsiteY16" fmla="*/ 340519 h 378620"/>
                <a:gd name="connsiteX17" fmla="*/ 759619 w 759619"/>
                <a:gd name="connsiteY17" fmla="*/ 378620 h 378620"/>
                <a:gd name="connsiteX0" fmla="*/ 759619 w 759619"/>
                <a:gd name="connsiteY0" fmla="*/ 416278 h 416278"/>
                <a:gd name="connsiteX1" fmla="*/ 752475 w 759619"/>
                <a:gd name="connsiteY1" fmla="*/ 271463 h 416278"/>
                <a:gd name="connsiteX2" fmla="*/ 709613 w 759619"/>
                <a:gd name="connsiteY2" fmla="*/ 271463 h 416278"/>
                <a:gd name="connsiteX3" fmla="*/ 707231 w 759619"/>
                <a:gd name="connsiteY3" fmla="*/ 142875 h 416278"/>
                <a:gd name="connsiteX4" fmla="*/ 609600 w 759619"/>
                <a:gd name="connsiteY4" fmla="*/ 130969 h 416278"/>
                <a:gd name="connsiteX5" fmla="*/ 604838 w 759619"/>
                <a:gd name="connsiteY5" fmla="*/ 71438 h 416278"/>
                <a:gd name="connsiteX6" fmla="*/ 528638 w 759619"/>
                <a:gd name="connsiteY6" fmla="*/ 66675 h 416278"/>
                <a:gd name="connsiteX7" fmla="*/ 528638 w 759619"/>
                <a:gd name="connsiteY7" fmla="*/ 38100 h 416278"/>
                <a:gd name="connsiteX8" fmla="*/ 557213 w 759619"/>
                <a:gd name="connsiteY8" fmla="*/ 38100 h 416278"/>
                <a:gd name="connsiteX9" fmla="*/ 557213 w 759619"/>
                <a:gd name="connsiteY9" fmla="*/ 19050 h 416278"/>
                <a:gd name="connsiteX10" fmla="*/ 423863 w 759619"/>
                <a:gd name="connsiteY10" fmla="*/ 0 h 416278"/>
                <a:gd name="connsiteX11" fmla="*/ 121444 w 759619"/>
                <a:gd name="connsiteY11" fmla="*/ 38100 h 416278"/>
                <a:gd name="connsiteX12" fmla="*/ 121444 w 759619"/>
                <a:gd name="connsiteY12" fmla="*/ 52388 h 416278"/>
                <a:gd name="connsiteX13" fmla="*/ 130969 w 759619"/>
                <a:gd name="connsiteY13" fmla="*/ 50007 h 416278"/>
                <a:gd name="connsiteX14" fmla="*/ 135731 w 759619"/>
                <a:gd name="connsiteY14" fmla="*/ 157163 h 416278"/>
                <a:gd name="connsiteX15" fmla="*/ 0 w 759619"/>
                <a:gd name="connsiteY15" fmla="*/ 164307 h 416278"/>
                <a:gd name="connsiteX16" fmla="*/ 0 w 759619"/>
                <a:gd name="connsiteY16" fmla="*/ 340519 h 416278"/>
                <a:gd name="connsiteX17" fmla="*/ 759619 w 759619"/>
                <a:gd name="connsiteY17" fmla="*/ 416278 h 416278"/>
                <a:gd name="connsiteX0" fmla="*/ 759619 w 759619"/>
                <a:gd name="connsiteY0" fmla="*/ 378619 h 378619"/>
                <a:gd name="connsiteX1" fmla="*/ 752475 w 759619"/>
                <a:gd name="connsiteY1" fmla="*/ 271463 h 378619"/>
                <a:gd name="connsiteX2" fmla="*/ 709613 w 759619"/>
                <a:gd name="connsiteY2" fmla="*/ 271463 h 378619"/>
                <a:gd name="connsiteX3" fmla="*/ 707231 w 759619"/>
                <a:gd name="connsiteY3" fmla="*/ 142875 h 378619"/>
                <a:gd name="connsiteX4" fmla="*/ 609600 w 759619"/>
                <a:gd name="connsiteY4" fmla="*/ 130969 h 378619"/>
                <a:gd name="connsiteX5" fmla="*/ 604838 w 759619"/>
                <a:gd name="connsiteY5" fmla="*/ 71438 h 378619"/>
                <a:gd name="connsiteX6" fmla="*/ 528638 w 759619"/>
                <a:gd name="connsiteY6" fmla="*/ 66675 h 378619"/>
                <a:gd name="connsiteX7" fmla="*/ 528638 w 759619"/>
                <a:gd name="connsiteY7" fmla="*/ 38100 h 378619"/>
                <a:gd name="connsiteX8" fmla="*/ 557213 w 759619"/>
                <a:gd name="connsiteY8" fmla="*/ 38100 h 378619"/>
                <a:gd name="connsiteX9" fmla="*/ 557213 w 759619"/>
                <a:gd name="connsiteY9" fmla="*/ 19050 h 378619"/>
                <a:gd name="connsiteX10" fmla="*/ 423863 w 759619"/>
                <a:gd name="connsiteY10" fmla="*/ 0 h 378619"/>
                <a:gd name="connsiteX11" fmla="*/ 121444 w 759619"/>
                <a:gd name="connsiteY11" fmla="*/ 38100 h 378619"/>
                <a:gd name="connsiteX12" fmla="*/ 121444 w 759619"/>
                <a:gd name="connsiteY12" fmla="*/ 52388 h 378619"/>
                <a:gd name="connsiteX13" fmla="*/ 130969 w 759619"/>
                <a:gd name="connsiteY13" fmla="*/ 50007 h 378619"/>
                <a:gd name="connsiteX14" fmla="*/ 135731 w 759619"/>
                <a:gd name="connsiteY14" fmla="*/ 157163 h 378619"/>
                <a:gd name="connsiteX15" fmla="*/ 0 w 759619"/>
                <a:gd name="connsiteY15" fmla="*/ 164307 h 378619"/>
                <a:gd name="connsiteX16" fmla="*/ 0 w 759619"/>
                <a:gd name="connsiteY16" fmla="*/ 340519 h 378619"/>
                <a:gd name="connsiteX17" fmla="*/ 759619 w 759619"/>
                <a:gd name="connsiteY17" fmla="*/ 378619 h 378619"/>
                <a:gd name="connsiteX0" fmla="*/ 759619 w 759619"/>
                <a:gd name="connsiteY0" fmla="*/ 378620 h 378620"/>
                <a:gd name="connsiteX1" fmla="*/ 752475 w 759619"/>
                <a:gd name="connsiteY1" fmla="*/ 271463 h 378620"/>
                <a:gd name="connsiteX2" fmla="*/ 709613 w 759619"/>
                <a:gd name="connsiteY2" fmla="*/ 271463 h 378620"/>
                <a:gd name="connsiteX3" fmla="*/ 707231 w 759619"/>
                <a:gd name="connsiteY3" fmla="*/ 142875 h 378620"/>
                <a:gd name="connsiteX4" fmla="*/ 609600 w 759619"/>
                <a:gd name="connsiteY4" fmla="*/ 130969 h 378620"/>
                <a:gd name="connsiteX5" fmla="*/ 604838 w 759619"/>
                <a:gd name="connsiteY5" fmla="*/ 71438 h 378620"/>
                <a:gd name="connsiteX6" fmla="*/ 528638 w 759619"/>
                <a:gd name="connsiteY6" fmla="*/ 66675 h 378620"/>
                <a:gd name="connsiteX7" fmla="*/ 528638 w 759619"/>
                <a:gd name="connsiteY7" fmla="*/ 38100 h 378620"/>
                <a:gd name="connsiteX8" fmla="*/ 557213 w 759619"/>
                <a:gd name="connsiteY8" fmla="*/ 38100 h 378620"/>
                <a:gd name="connsiteX9" fmla="*/ 557213 w 759619"/>
                <a:gd name="connsiteY9" fmla="*/ 19050 h 378620"/>
                <a:gd name="connsiteX10" fmla="*/ 423863 w 759619"/>
                <a:gd name="connsiteY10" fmla="*/ 0 h 378620"/>
                <a:gd name="connsiteX11" fmla="*/ 121444 w 759619"/>
                <a:gd name="connsiteY11" fmla="*/ 38100 h 378620"/>
                <a:gd name="connsiteX12" fmla="*/ 121444 w 759619"/>
                <a:gd name="connsiteY12" fmla="*/ 52388 h 378620"/>
                <a:gd name="connsiteX13" fmla="*/ 130969 w 759619"/>
                <a:gd name="connsiteY13" fmla="*/ 50007 h 378620"/>
                <a:gd name="connsiteX14" fmla="*/ 135731 w 759619"/>
                <a:gd name="connsiteY14" fmla="*/ 157163 h 378620"/>
                <a:gd name="connsiteX15" fmla="*/ 0 w 759619"/>
                <a:gd name="connsiteY15" fmla="*/ 164307 h 378620"/>
                <a:gd name="connsiteX16" fmla="*/ 0 w 759619"/>
                <a:gd name="connsiteY16" fmla="*/ 340519 h 378620"/>
                <a:gd name="connsiteX17" fmla="*/ 759619 w 759619"/>
                <a:gd name="connsiteY17" fmla="*/ 378620 h 378620"/>
                <a:gd name="connsiteX0" fmla="*/ 0 w 752475"/>
                <a:gd name="connsiteY0" fmla="*/ 340519 h 340519"/>
                <a:gd name="connsiteX1" fmla="*/ 752475 w 752475"/>
                <a:gd name="connsiteY1" fmla="*/ 271463 h 340519"/>
                <a:gd name="connsiteX2" fmla="*/ 709613 w 752475"/>
                <a:gd name="connsiteY2" fmla="*/ 271463 h 340519"/>
                <a:gd name="connsiteX3" fmla="*/ 707231 w 752475"/>
                <a:gd name="connsiteY3" fmla="*/ 142875 h 340519"/>
                <a:gd name="connsiteX4" fmla="*/ 609600 w 752475"/>
                <a:gd name="connsiteY4" fmla="*/ 130969 h 340519"/>
                <a:gd name="connsiteX5" fmla="*/ 604838 w 752475"/>
                <a:gd name="connsiteY5" fmla="*/ 71438 h 340519"/>
                <a:gd name="connsiteX6" fmla="*/ 528638 w 752475"/>
                <a:gd name="connsiteY6" fmla="*/ 66675 h 340519"/>
                <a:gd name="connsiteX7" fmla="*/ 528638 w 752475"/>
                <a:gd name="connsiteY7" fmla="*/ 38100 h 340519"/>
                <a:gd name="connsiteX8" fmla="*/ 557213 w 752475"/>
                <a:gd name="connsiteY8" fmla="*/ 38100 h 340519"/>
                <a:gd name="connsiteX9" fmla="*/ 557213 w 752475"/>
                <a:gd name="connsiteY9" fmla="*/ 19050 h 340519"/>
                <a:gd name="connsiteX10" fmla="*/ 423863 w 752475"/>
                <a:gd name="connsiteY10" fmla="*/ 0 h 340519"/>
                <a:gd name="connsiteX11" fmla="*/ 121444 w 752475"/>
                <a:gd name="connsiteY11" fmla="*/ 38100 h 340519"/>
                <a:gd name="connsiteX12" fmla="*/ 121444 w 752475"/>
                <a:gd name="connsiteY12" fmla="*/ 52388 h 340519"/>
                <a:gd name="connsiteX13" fmla="*/ 130969 w 752475"/>
                <a:gd name="connsiteY13" fmla="*/ 50007 h 340519"/>
                <a:gd name="connsiteX14" fmla="*/ 135731 w 752475"/>
                <a:gd name="connsiteY14" fmla="*/ 157163 h 340519"/>
                <a:gd name="connsiteX15" fmla="*/ 0 w 752475"/>
                <a:gd name="connsiteY15" fmla="*/ 164307 h 340519"/>
                <a:gd name="connsiteX16" fmla="*/ 0 w 752475"/>
                <a:gd name="connsiteY16" fmla="*/ 340519 h 340519"/>
                <a:gd name="connsiteX0" fmla="*/ 0 w 752475"/>
                <a:gd name="connsiteY0" fmla="*/ 340519 h 378620"/>
                <a:gd name="connsiteX1" fmla="*/ 752475 w 752475"/>
                <a:gd name="connsiteY1" fmla="*/ 378620 h 378620"/>
                <a:gd name="connsiteX2" fmla="*/ 752475 w 752475"/>
                <a:gd name="connsiteY2" fmla="*/ 271463 h 378620"/>
                <a:gd name="connsiteX3" fmla="*/ 709613 w 752475"/>
                <a:gd name="connsiteY3" fmla="*/ 271463 h 378620"/>
                <a:gd name="connsiteX4" fmla="*/ 707231 w 752475"/>
                <a:gd name="connsiteY4" fmla="*/ 142875 h 378620"/>
                <a:gd name="connsiteX5" fmla="*/ 609600 w 752475"/>
                <a:gd name="connsiteY5" fmla="*/ 130969 h 378620"/>
                <a:gd name="connsiteX6" fmla="*/ 604838 w 752475"/>
                <a:gd name="connsiteY6" fmla="*/ 71438 h 378620"/>
                <a:gd name="connsiteX7" fmla="*/ 528638 w 752475"/>
                <a:gd name="connsiteY7" fmla="*/ 66675 h 378620"/>
                <a:gd name="connsiteX8" fmla="*/ 528638 w 752475"/>
                <a:gd name="connsiteY8" fmla="*/ 38100 h 378620"/>
                <a:gd name="connsiteX9" fmla="*/ 557213 w 752475"/>
                <a:gd name="connsiteY9" fmla="*/ 38100 h 378620"/>
                <a:gd name="connsiteX10" fmla="*/ 557213 w 752475"/>
                <a:gd name="connsiteY10" fmla="*/ 19050 h 378620"/>
                <a:gd name="connsiteX11" fmla="*/ 423863 w 752475"/>
                <a:gd name="connsiteY11" fmla="*/ 0 h 378620"/>
                <a:gd name="connsiteX12" fmla="*/ 121444 w 752475"/>
                <a:gd name="connsiteY12" fmla="*/ 38100 h 378620"/>
                <a:gd name="connsiteX13" fmla="*/ 121444 w 752475"/>
                <a:gd name="connsiteY13" fmla="*/ 52388 h 378620"/>
                <a:gd name="connsiteX14" fmla="*/ 130969 w 752475"/>
                <a:gd name="connsiteY14" fmla="*/ 50007 h 378620"/>
                <a:gd name="connsiteX15" fmla="*/ 135731 w 752475"/>
                <a:gd name="connsiteY15" fmla="*/ 157163 h 378620"/>
                <a:gd name="connsiteX16" fmla="*/ 0 w 752475"/>
                <a:gd name="connsiteY16" fmla="*/ 164307 h 378620"/>
                <a:gd name="connsiteX17" fmla="*/ 0 w 752475"/>
                <a:gd name="connsiteY17" fmla="*/ 340519 h 378620"/>
                <a:gd name="connsiteX0" fmla="*/ 0 w 752475"/>
                <a:gd name="connsiteY0" fmla="*/ 340519 h 378620"/>
                <a:gd name="connsiteX1" fmla="*/ 752475 w 752475"/>
                <a:gd name="connsiteY1" fmla="*/ 378620 h 378620"/>
                <a:gd name="connsiteX2" fmla="*/ 752475 w 752475"/>
                <a:gd name="connsiteY2" fmla="*/ 271463 h 378620"/>
                <a:gd name="connsiteX3" fmla="*/ 709613 w 752475"/>
                <a:gd name="connsiteY3" fmla="*/ 271463 h 378620"/>
                <a:gd name="connsiteX4" fmla="*/ 707231 w 752475"/>
                <a:gd name="connsiteY4" fmla="*/ 142875 h 378620"/>
                <a:gd name="connsiteX5" fmla="*/ 609600 w 752475"/>
                <a:gd name="connsiteY5" fmla="*/ 130969 h 378620"/>
                <a:gd name="connsiteX6" fmla="*/ 604838 w 752475"/>
                <a:gd name="connsiteY6" fmla="*/ 71438 h 378620"/>
                <a:gd name="connsiteX7" fmla="*/ 528638 w 752475"/>
                <a:gd name="connsiteY7" fmla="*/ 66675 h 378620"/>
                <a:gd name="connsiteX8" fmla="*/ 528638 w 752475"/>
                <a:gd name="connsiteY8" fmla="*/ 38100 h 378620"/>
                <a:gd name="connsiteX9" fmla="*/ 557213 w 752475"/>
                <a:gd name="connsiteY9" fmla="*/ 38100 h 378620"/>
                <a:gd name="connsiteX10" fmla="*/ 557213 w 752475"/>
                <a:gd name="connsiteY10" fmla="*/ 19050 h 378620"/>
                <a:gd name="connsiteX11" fmla="*/ 423863 w 752475"/>
                <a:gd name="connsiteY11" fmla="*/ 0 h 378620"/>
                <a:gd name="connsiteX12" fmla="*/ 121444 w 752475"/>
                <a:gd name="connsiteY12" fmla="*/ 38100 h 378620"/>
                <a:gd name="connsiteX13" fmla="*/ 121444 w 752475"/>
                <a:gd name="connsiteY13" fmla="*/ 52388 h 378620"/>
                <a:gd name="connsiteX14" fmla="*/ 130969 w 752475"/>
                <a:gd name="connsiteY14" fmla="*/ 50007 h 378620"/>
                <a:gd name="connsiteX15" fmla="*/ 135731 w 752475"/>
                <a:gd name="connsiteY15" fmla="*/ 157163 h 378620"/>
                <a:gd name="connsiteX16" fmla="*/ 0 w 752475"/>
                <a:gd name="connsiteY16" fmla="*/ 164307 h 378620"/>
                <a:gd name="connsiteX17" fmla="*/ 0 w 752475"/>
                <a:gd name="connsiteY17" fmla="*/ 340519 h 3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2475" h="378620">
                  <a:moveTo>
                    <a:pt x="0" y="340519"/>
                  </a:moveTo>
                  <a:lnTo>
                    <a:pt x="752475" y="378620"/>
                  </a:lnTo>
                  <a:lnTo>
                    <a:pt x="752475" y="271463"/>
                  </a:lnTo>
                  <a:lnTo>
                    <a:pt x="709613" y="271463"/>
                  </a:lnTo>
                  <a:lnTo>
                    <a:pt x="707231" y="142875"/>
                  </a:lnTo>
                  <a:lnTo>
                    <a:pt x="609600" y="130969"/>
                  </a:lnTo>
                  <a:lnTo>
                    <a:pt x="604838" y="71438"/>
                  </a:lnTo>
                  <a:lnTo>
                    <a:pt x="528638" y="66675"/>
                  </a:lnTo>
                  <a:lnTo>
                    <a:pt x="528638" y="38100"/>
                  </a:lnTo>
                  <a:lnTo>
                    <a:pt x="557213" y="38100"/>
                  </a:lnTo>
                  <a:lnTo>
                    <a:pt x="557213" y="19050"/>
                  </a:lnTo>
                  <a:lnTo>
                    <a:pt x="423863" y="0"/>
                  </a:lnTo>
                  <a:lnTo>
                    <a:pt x="121444" y="38100"/>
                  </a:lnTo>
                  <a:lnTo>
                    <a:pt x="121444" y="52388"/>
                  </a:lnTo>
                  <a:lnTo>
                    <a:pt x="130969" y="50007"/>
                  </a:lnTo>
                  <a:lnTo>
                    <a:pt x="135731" y="157163"/>
                  </a:lnTo>
                  <a:lnTo>
                    <a:pt x="0" y="164307"/>
                  </a:lnTo>
                  <a:lnTo>
                    <a:pt x="0" y="340519"/>
                  </a:lnTo>
                  <a:close/>
                </a:path>
              </a:pathLst>
            </a:custGeom>
            <a:grpFill/>
            <a:ln w="635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56" name="フリーフォーム 455"/>
            <p:cNvSpPr/>
            <p:nvPr/>
          </p:nvSpPr>
          <p:spPr>
            <a:xfrm>
              <a:off x="5366224" y="3115828"/>
              <a:ext cx="146394" cy="12548"/>
            </a:xfrm>
            <a:custGeom>
              <a:avLst/>
              <a:gdLst>
                <a:gd name="connsiteX0" fmla="*/ 0 w 416719"/>
                <a:gd name="connsiteY0" fmla="*/ 35719 h 35719"/>
                <a:gd name="connsiteX1" fmla="*/ 288131 w 416719"/>
                <a:gd name="connsiteY1" fmla="*/ 0 h 35719"/>
                <a:gd name="connsiteX2" fmla="*/ 416719 w 416719"/>
                <a:gd name="connsiteY2" fmla="*/ 19050 h 35719"/>
              </a:gdLst>
              <a:ahLst/>
              <a:cxnLst>
                <a:cxn ang="0">
                  <a:pos x="connsiteX0" y="connsiteY0"/>
                </a:cxn>
                <a:cxn ang="0">
                  <a:pos x="connsiteX1" y="connsiteY1"/>
                </a:cxn>
                <a:cxn ang="0">
                  <a:pos x="connsiteX2" y="connsiteY2"/>
                </a:cxn>
              </a:cxnLst>
              <a:rect l="l" t="t" r="r" b="b"/>
              <a:pathLst>
                <a:path w="416719" h="35719">
                  <a:moveTo>
                    <a:pt x="0" y="35719"/>
                  </a:moveTo>
                  <a:lnTo>
                    <a:pt x="288131" y="0"/>
                  </a:lnTo>
                  <a:lnTo>
                    <a:pt x="416719" y="1905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57" name="フリーフォーム 456"/>
            <p:cNvSpPr/>
            <p:nvPr/>
          </p:nvSpPr>
          <p:spPr>
            <a:xfrm>
              <a:off x="5466608" y="3114156"/>
              <a:ext cx="2510" cy="23423"/>
            </a:xfrm>
            <a:custGeom>
              <a:avLst/>
              <a:gdLst>
                <a:gd name="connsiteX0" fmla="*/ 0 w 7144"/>
                <a:gd name="connsiteY0" fmla="*/ 0 h 66675"/>
                <a:gd name="connsiteX1" fmla="*/ 7144 w 7144"/>
                <a:gd name="connsiteY1" fmla="*/ 66675 h 66675"/>
              </a:gdLst>
              <a:ahLst/>
              <a:cxnLst>
                <a:cxn ang="0">
                  <a:pos x="connsiteX0" y="connsiteY0"/>
                </a:cxn>
                <a:cxn ang="0">
                  <a:pos x="connsiteX1" y="connsiteY1"/>
                </a:cxn>
              </a:cxnLst>
              <a:rect l="l" t="t" r="r" b="b"/>
              <a:pathLst>
                <a:path w="7144" h="66675">
                  <a:moveTo>
                    <a:pt x="0" y="0"/>
                  </a:moveTo>
                  <a:lnTo>
                    <a:pt x="7144" y="666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58" name="正方形/長方形 457"/>
            <p:cNvSpPr/>
            <p:nvPr/>
          </p:nvSpPr>
          <p:spPr>
            <a:xfrm rot="21180000">
              <a:off x="5371880" y="3133597"/>
              <a:ext cx="12647" cy="12647"/>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59" name="正方形/長方形 458"/>
            <p:cNvSpPr/>
            <p:nvPr/>
          </p:nvSpPr>
          <p:spPr>
            <a:xfrm rot="21180000">
              <a:off x="5450246" y="3124208"/>
              <a:ext cx="12647" cy="12647"/>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60" name="正方形/長方形 459"/>
            <p:cNvSpPr/>
            <p:nvPr/>
          </p:nvSpPr>
          <p:spPr>
            <a:xfrm rot="21180000">
              <a:off x="5389891" y="3131255"/>
              <a:ext cx="12647" cy="12647"/>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61" name="正方形/長方形 460"/>
            <p:cNvSpPr/>
            <p:nvPr/>
          </p:nvSpPr>
          <p:spPr>
            <a:xfrm rot="21180000">
              <a:off x="5432235" y="3126550"/>
              <a:ext cx="12647" cy="12647"/>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62" name="正方形/長方形 461"/>
            <p:cNvSpPr/>
            <p:nvPr/>
          </p:nvSpPr>
          <p:spPr>
            <a:xfrm rot="21180000">
              <a:off x="5407901" y="3128882"/>
              <a:ext cx="18970" cy="12647"/>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cxnSp>
          <p:nvCxnSpPr>
            <p:cNvPr id="463" name="直線コネクタ 462"/>
            <p:cNvCxnSpPr/>
            <p:nvPr/>
          </p:nvCxnSpPr>
          <p:spPr>
            <a:xfrm>
              <a:off x="5517802" y="3135069"/>
              <a:ext cx="5856" cy="106451"/>
            </a:xfrm>
            <a:prstGeom prst="line">
              <a:avLst/>
            </a:prstGeom>
            <a:grpFill/>
            <a:ln w="9525" cap="flat" cmpd="sng" algn="ctr">
              <a:solidFill>
                <a:sysClr val="window" lastClr="FFFFFF"/>
              </a:solidFill>
              <a:prstDash val="solid"/>
            </a:ln>
            <a:effectLst/>
          </p:spPr>
        </p:cxnSp>
        <p:sp>
          <p:nvSpPr>
            <p:cNvPr id="464" name="正方形/長方形 463"/>
            <p:cNvSpPr/>
            <p:nvPr/>
          </p:nvSpPr>
          <p:spPr>
            <a:xfrm rot="21480000">
              <a:off x="5385974" y="3171966"/>
              <a:ext cx="12647" cy="12647"/>
            </a:xfrm>
            <a:prstGeom prst="rect">
              <a:avLst/>
            </a:prstGeom>
            <a:grpFill/>
            <a:ln w="12700" cap="flat" cmpd="sng" algn="ctr">
              <a:no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65" name="正方形/長方形 464"/>
            <p:cNvSpPr/>
            <p:nvPr/>
          </p:nvSpPr>
          <p:spPr>
            <a:xfrm rot="21480000">
              <a:off x="5428978" y="3169735"/>
              <a:ext cx="12647" cy="12647"/>
            </a:xfrm>
            <a:prstGeom prst="rect">
              <a:avLst/>
            </a:prstGeom>
            <a:grpFill/>
            <a:ln w="12700" cap="flat" cmpd="sng" algn="ctr">
              <a:no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66" name="正方形/長方形 465"/>
            <p:cNvSpPr/>
            <p:nvPr/>
          </p:nvSpPr>
          <p:spPr>
            <a:xfrm rot="21480000">
              <a:off x="5479044" y="3164964"/>
              <a:ext cx="12647" cy="12647"/>
            </a:xfrm>
            <a:prstGeom prst="rect">
              <a:avLst/>
            </a:prstGeom>
            <a:grpFill/>
            <a:ln w="12700" cap="flat" cmpd="sng" algn="ctr">
              <a:no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cxnSp>
          <p:nvCxnSpPr>
            <p:cNvPr id="467" name="直線コネクタ 466"/>
            <p:cNvCxnSpPr/>
            <p:nvPr/>
          </p:nvCxnSpPr>
          <p:spPr>
            <a:xfrm>
              <a:off x="5500845" y="3023945"/>
              <a:ext cx="37941" cy="0"/>
            </a:xfrm>
            <a:prstGeom prst="line">
              <a:avLst/>
            </a:prstGeom>
            <a:grpFill/>
            <a:ln w="9525" cap="flat" cmpd="sng" algn="ctr">
              <a:solidFill>
                <a:sysClr val="window" lastClr="FFFFFF"/>
              </a:solidFill>
              <a:prstDash val="solid"/>
            </a:ln>
            <a:effectLst/>
          </p:spPr>
        </p:cxnSp>
        <p:cxnSp>
          <p:nvCxnSpPr>
            <p:cNvPr id="468" name="直線コネクタ 467"/>
            <p:cNvCxnSpPr/>
            <p:nvPr/>
          </p:nvCxnSpPr>
          <p:spPr>
            <a:xfrm>
              <a:off x="5500845" y="3061889"/>
              <a:ext cx="37941" cy="0"/>
            </a:xfrm>
            <a:prstGeom prst="line">
              <a:avLst/>
            </a:prstGeom>
            <a:grpFill/>
            <a:ln w="9525" cap="flat" cmpd="sng" algn="ctr">
              <a:solidFill>
                <a:sysClr val="window" lastClr="FFFFFF"/>
              </a:solidFill>
              <a:prstDash val="solid"/>
            </a:ln>
            <a:effectLst/>
          </p:spPr>
        </p:cxnSp>
        <p:sp>
          <p:nvSpPr>
            <p:cNvPr id="469" name="フリーフォーム 468"/>
            <p:cNvSpPr/>
            <p:nvPr/>
          </p:nvSpPr>
          <p:spPr>
            <a:xfrm>
              <a:off x="4331550" y="3128544"/>
              <a:ext cx="1260000" cy="262570"/>
            </a:xfrm>
            <a:custGeom>
              <a:avLst/>
              <a:gdLst>
                <a:gd name="connsiteX0" fmla="*/ 3307742 w 3562184"/>
                <a:gd name="connsiteY0" fmla="*/ 604299 h 747423"/>
                <a:gd name="connsiteX1" fmla="*/ 3450866 w 3562184"/>
                <a:gd name="connsiteY1" fmla="*/ 532737 h 747423"/>
                <a:gd name="connsiteX2" fmla="*/ 3522428 w 3562184"/>
                <a:gd name="connsiteY2" fmla="*/ 445273 h 747423"/>
                <a:gd name="connsiteX3" fmla="*/ 3562184 w 3562184"/>
                <a:gd name="connsiteY3" fmla="*/ 333955 h 747423"/>
                <a:gd name="connsiteX4" fmla="*/ 1152939 w 3562184"/>
                <a:gd name="connsiteY4" fmla="*/ 174929 h 747423"/>
                <a:gd name="connsiteX5" fmla="*/ 922351 w 3562184"/>
                <a:gd name="connsiteY5" fmla="*/ 39757 h 747423"/>
                <a:gd name="connsiteX6" fmla="*/ 135172 w 3562184"/>
                <a:gd name="connsiteY6" fmla="*/ 0 h 747423"/>
                <a:gd name="connsiteX7" fmla="*/ 0 w 3562184"/>
                <a:gd name="connsiteY7" fmla="*/ 15903 h 747423"/>
                <a:gd name="connsiteX8" fmla="*/ 286247 w 3562184"/>
                <a:gd name="connsiteY8" fmla="*/ 389614 h 747423"/>
                <a:gd name="connsiteX9" fmla="*/ 294198 w 3562184"/>
                <a:gd name="connsiteY9" fmla="*/ 492981 h 747423"/>
                <a:gd name="connsiteX10" fmla="*/ 103367 w 3562184"/>
                <a:gd name="connsiteY10" fmla="*/ 500932 h 747423"/>
                <a:gd name="connsiteX11" fmla="*/ 15902 w 3562184"/>
                <a:gd name="connsiteY11" fmla="*/ 540689 h 747423"/>
                <a:gd name="connsiteX12" fmla="*/ 0 w 3562184"/>
                <a:gd name="connsiteY12" fmla="*/ 620202 h 747423"/>
                <a:gd name="connsiteX13" fmla="*/ 47708 w 3562184"/>
                <a:gd name="connsiteY13" fmla="*/ 699715 h 747423"/>
                <a:gd name="connsiteX14" fmla="*/ 214685 w 3562184"/>
                <a:gd name="connsiteY14" fmla="*/ 747423 h 747423"/>
                <a:gd name="connsiteX15" fmla="*/ 1160890 w 3562184"/>
                <a:gd name="connsiteY15" fmla="*/ 683812 h 747423"/>
                <a:gd name="connsiteX16" fmla="*/ 3307742 w 3562184"/>
                <a:gd name="connsiteY16" fmla="*/ 604299 h 747423"/>
                <a:gd name="connsiteX0" fmla="*/ 3307742 w 3562184"/>
                <a:gd name="connsiteY0" fmla="*/ 604299 h 747423"/>
                <a:gd name="connsiteX1" fmla="*/ 3450866 w 3562184"/>
                <a:gd name="connsiteY1" fmla="*/ 532737 h 747423"/>
                <a:gd name="connsiteX2" fmla="*/ 3522428 w 3562184"/>
                <a:gd name="connsiteY2" fmla="*/ 445273 h 747423"/>
                <a:gd name="connsiteX3" fmla="*/ 3562184 w 3562184"/>
                <a:gd name="connsiteY3" fmla="*/ 333955 h 747423"/>
                <a:gd name="connsiteX4" fmla="*/ 1152939 w 3562184"/>
                <a:gd name="connsiteY4" fmla="*/ 174929 h 747423"/>
                <a:gd name="connsiteX5" fmla="*/ 922351 w 3562184"/>
                <a:gd name="connsiteY5" fmla="*/ 39757 h 747423"/>
                <a:gd name="connsiteX6" fmla="*/ 135172 w 3562184"/>
                <a:gd name="connsiteY6" fmla="*/ 0 h 747423"/>
                <a:gd name="connsiteX7" fmla="*/ 0 w 3562184"/>
                <a:gd name="connsiteY7" fmla="*/ 15903 h 747423"/>
                <a:gd name="connsiteX8" fmla="*/ 286247 w 3562184"/>
                <a:gd name="connsiteY8" fmla="*/ 389614 h 747423"/>
                <a:gd name="connsiteX9" fmla="*/ 294198 w 3562184"/>
                <a:gd name="connsiteY9" fmla="*/ 492981 h 747423"/>
                <a:gd name="connsiteX10" fmla="*/ 103367 w 3562184"/>
                <a:gd name="connsiteY10" fmla="*/ 500932 h 747423"/>
                <a:gd name="connsiteX11" fmla="*/ 15902 w 3562184"/>
                <a:gd name="connsiteY11" fmla="*/ 540689 h 747423"/>
                <a:gd name="connsiteX12" fmla="*/ 0 w 3562184"/>
                <a:gd name="connsiteY12" fmla="*/ 620202 h 747423"/>
                <a:gd name="connsiteX13" fmla="*/ 47708 w 3562184"/>
                <a:gd name="connsiteY13" fmla="*/ 699715 h 747423"/>
                <a:gd name="connsiteX14" fmla="*/ 214685 w 3562184"/>
                <a:gd name="connsiteY14" fmla="*/ 747423 h 747423"/>
                <a:gd name="connsiteX15" fmla="*/ 1160890 w 3562184"/>
                <a:gd name="connsiteY15" fmla="*/ 683812 h 747423"/>
                <a:gd name="connsiteX16" fmla="*/ 3307742 w 3562184"/>
                <a:gd name="connsiteY16" fmla="*/ 604299 h 747423"/>
                <a:gd name="connsiteX0" fmla="*/ 3307742 w 3562184"/>
                <a:gd name="connsiteY0" fmla="*/ 604299 h 747423"/>
                <a:gd name="connsiteX1" fmla="*/ 3450866 w 3562184"/>
                <a:gd name="connsiteY1" fmla="*/ 532737 h 747423"/>
                <a:gd name="connsiteX2" fmla="*/ 3522428 w 3562184"/>
                <a:gd name="connsiteY2" fmla="*/ 445273 h 747423"/>
                <a:gd name="connsiteX3" fmla="*/ 3562184 w 3562184"/>
                <a:gd name="connsiteY3" fmla="*/ 333955 h 747423"/>
                <a:gd name="connsiteX4" fmla="*/ 1152939 w 3562184"/>
                <a:gd name="connsiteY4" fmla="*/ 174929 h 747423"/>
                <a:gd name="connsiteX5" fmla="*/ 922351 w 3562184"/>
                <a:gd name="connsiteY5" fmla="*/ 39757 h 747423"/>
                <a:gd name="connsiteX6" fmla="*/ 135172 w 3562184"/>
                <a:gd name="connsiteY6" fmla="*/ 0 h 747423"/>
                <a:gd name="connsiteX7" fmla="*/ 0 w 3562184"/>
                <a:gd name="connsiteY7" fmla="*/ 15903 h 747423"/>
                <a:gd name="connsiteX8" fmla="*/ 286247 w 3562184"/>
                <a:gd name="connsiteY8" fmla="*/ 389614 h 747423"/>
                <a:gd name="connsiteX9" fmla="*/ 294198 w 3562184"/>
                <a:gd name="connsiteY9" fmla="*/ 492981 h 747423"/>
                <a:gd name="connsiteX10" fmla="*/ 116659 w 3562184"/>
                <a:gd name="connsiteY10" fmla="*/ 494340 h 747423"/>
                <a:gd name="connsiteX11" fmla="*/ 15902 w 3562184"/>
                <a:gd name="connsiteY11" fmla="*/ 540689 h 747423"/>
                <a:gd name="connsiteX12" fmla="*/ 0 w 3562184"/>
                <a:gd name="connsiteY12" fmla="*/ 620202 h 747423"/>
                <a:gd name="connsiteX13" fmla="*/ 47708 w 3562184"/>
                <a:gd name="connsiteY13" fmla="*/ 699715 h 747423"/>
                <a:gd name="connsiteX14" fmla="*/ 214685 w 3562184"/>
                <a:gd name="connsiteY14" fmla="*/ 747423 h 747423"/>
                <a:gd name="connsiteX15" fmla="*/ 1160890 w 3562184"/>
                <a:gd name="connsiteY15" fmla="*/ 683812 h 747423"/>
                <a:gd name="connsiteX16" fmla="*/ 3307742 w 3562184"/>
                <a:gd name="connsiteY16" fmla="*/ 604299 h 747423"/>
                <a:gd name="connsiteX0" fmla="*/ 3307742 w 3562184"/>
                <a:gd name="connsiteY0" fmla="*/ 604299 h 747423"/>
                <a:gd name="connsiteX1" fmla="*/ 3450866 w 3562184"/>
                <a:gd name="connsiteY1" fmla="*/ 532737 h 747423"/>
                <a:gd name="connsiteX2" fmla="*/ 3522428 w 3562184"/>
                <a:gd name="connsiteY2" fmla="*/ 445273 h 747423"/>
                <a:gd name="connsiteX3" fmla="*/ 3562184 w 3562184"/>
                <a:gd name="connsiteY3" fmla="*/ 333955 h 747423"/>
                <a:gd name="connsiteX4" fmla="*/ 1152939 w 3562184"/>
                <a:gd name="connsiteY4" fmla="*/ 174929 h 747423"/>
                <a:gd name="connsiteX5" fmla="*/ 922351 w 3562184"/>
                <a:gd name="connsiteY5" fmla="*/ 39757 h 747423"/>
                <a:gd name="connsiteX6" fmla="*/ 135172 w 3562184"/>
                <a:gd name="connsiteY6" fmla="*/ 0 h 747423"/>
                <a:gd name="connsiteX7" fmla="*/ 0 w 3562184"/>
                <a:gd name="connsiteY7" fmla="*/ 15903 h 747423"/>
                <a:gd name="connsiteX8" fmla="*/ 286247 w 3562184"/>
                <a:gd name="connsiteY8" fmla="*/ 389614 h 747423"/>
                <a:gd name="connsiteX9" fmla="*/ 296679 w 3562184"/>
                <a:gd name="connsiteY9" fmla="*/ 458336 h 747423"/>
                <a:gd name="connsiteX10" fmla="*/ 116659 w 3562184"/>
                <a:gd name="connsiteY10" fmla="*/ 494340 h 747423"/>
                <a:gd name="connsiteX11" fmla="*/ 15902 w 3562184"/>
                <a:gd name="connsiteY11" fmla="*/ 540689 h 747423"/>
                <a:gd name="connsiteX12" fmla="*/ 0 w 3562184"/>
                <a:gd name="connsiteY12" fmla="*/ 620202 h 747423"/>
                <a:gd name="connsiteX13" fmla="*/ 47708 w 3562184"/>
                <a:gd name="connsiteY13" fmla="*/ 699715 h 747423"/>
                <a:gd name="connsiteX14" fmla="*/ 214685 w 3562184"/>
                <a:gd name="connsiteY14" fmla="*/ 747423 h 747423"/>
                <a:gd name="connsiteX15" fmla="*/ 1160890 w 3562184"/>
                <a:gd name="connsiteY15" fmla="*/ 683812 h 747423"/>
                <a:gd name="connsiteX16" fmla="*/ 3307742 w 3562184"/>
                <a:gd name="connsiteY16" fmla="*/ 604299 h 747423"/>
                <a:gd name="connsiteX0" fmla="*/ 3313043 w 3567485"/>
                <a:gd name="connsiteY0" fmla="*/ 604299 h 747423"/>
                <a:gd name="connsiteX1" fmla="*/ 3456167 w 3567485"/>
                <a:gd name="connsiteY1" fmla="*/ 532737 h 747423"/>
                <a:gd name="connsiteX2" fmla="*/ 3527729 w 3567485"/>
                <a:gd name="connsiteY2" fmla="*/ 445273 h 747423"/>
                <a:gd name="connsiteX3" fmla="*/ 3567485 w 3567485"/>
                <a:gd name="connsiteY3" fmla="*/ 333955 h 747423"/>
                <a:gd name="connsiteX4" fmla="*/ 1158240 w 3567485"/>
                <a:gd name="connsiteY4" fmla="*/ 174929 h 747423"/>
                <a:gd name="connsiteX5" fmla="*/ 927652 w 3567485"/>
                <a:gd name="connsiteY5" fmla="*/ 39757 h 747423"/>
                <a:gd name="connsiteX6" fmla="*/ 140473 w 3567485"/>
                <a:gd name="connsiteY6" fmla="*/ 0 h 747423"/>
                <a:gd name="connsiteX7" fmla="*/ 5301 w 3567485"/>
                <a:gd name="connsiteY7" fmla="*/ 15903 h 747423"/>
                <a:gd name="connsiteX8" fmla="*/ 291548 w 3567485"/>
                <a:gd name="connsiteY8" fmla="*/ 389614 h 747423"/>
                <a:gd name="connsiteX9" fmla="*/ 301980 w 3567485"/>
                <a:gd name="connsiteY9" fmla="*/ 458336 h 747423"/>
                <a:gd name="connsiteX10" fmla="*/ 121960 w 3567485"/>
                <a:gd name="connsiteY10" fmla="*/ 494340 h 747423"/>
                <a:gd name="connsiteX11" fmla="*/ 21203 w 3567485"/>
                <a:gd name="connsiteY11" fmla="*/ 540689 h 747423"/>
                <a:gd name="connsiteX12" fmla="*/ 5301 w 3567485"/>
                <a:gd name="connsiteY12" fmla="*/ 620202 h 747423"/>
                <a:gd name="connsiteX13" fmla="*/ 53009 w 3567485"/>
                <a:gd name="connsiteY13" fmla="*/ 699715 h 747423"/>
                <a:gd name="connsiteX14" fmla="*/ 219986 w 3567485"/>
                <a:gd name="connsiteY14" fmla="*/ 747423 h 747423"/>
                <a:gd name="connsiteX15" fmla="*/ 1166191 w 3567485"/>
                <a:gd name="connsiteY15" fmla="*/ 683812 h 747423"/>
                <a:gd name="connsiteX16" fmla="*/ 3313043 w 3567485"/>
                <a:gd name="connsiteY16" fmla="*/ 604299 h 747423"/>
                <a:gd name="connsiteX0" fmla="*/ 3313043 w 3567485"/>
                <a:gd name="connsiteY0" fmla="*/ 604299 h 750073"/>
                <a:gd name="connsiteX1" fmla="*/ 3456167 w 3567485"/>
                <a:gd name="connsiteY1" fmla="*/ 532737 h 750073"/>
                <a:gd name="connsiteX2" fmla="*/ 3527729 w 3567485"/>
                <a:gd name="connsiteY2" fmla="*/ 445273 h 750073"/>
                <a:gd name="connsiteX3" fmla="*/ 3567485 w 3567485"/>
                <a:gd name="connsiteY3" fmla="*/ 333955 h 750073"/>
                <a:gd name="connsiteX4" fmla="*/ 1158240 w 3567485"/>
                <a:gd name="connsiteY4" fmla="*/ 174929 h 750073"/>
                <a:gd name="connsiteX5" fmla="*/ 927652 w 3567485"/>
                <a:gd name="connsiteY5" fmla="*/ 39757 h 750073"/>
                <a:gd name="connsiteX6" fmla="*/ 140473 w 3567485"/>
                <a:gd name="connsiteY6" fmla="*/ 0 h 750073"/>
                <a:gd name="connsiteX7" fmla="*/ 5301 w 3567485"/>
                <a:gd name="connsiteY7" fmla="*/ 15903 h 750073"/>
                <a:gd name="connsiteX8" fmla="*/ 291548 w 3567485"/>
                <a:gd name="connsiteY8" fmla="*/ 389614 h 750073"/>
                <a:gd name="connsiteX9" fmla="*/ 301980 w 3567485"/>
                <a:gd name="connsiteY9" fmla="*/ 458336 h 750073"/>
                <a:gd name="connsiteX10" fmla="*/ 121960 w 3567485"/>
                <a:gd name="connsiteY10" fmla="*/ 494340 h 750073"/>
                <a:gd name="connsiteX11" fmla="*/ 21203 w 3567485"/>
                <a:gd name="connsiteY11" fmla="*/ 540689 h 750073"/>
                <a:gd name="connsiteX12" fmla="*/ 5301 w 3567485"/>
                <a:gd name="connsiteY12" fmla="*/ 620202 h 750073"/>
                <a:gd name="connsiteX13" fmla="*/ 53009 w 3567485"/>
                <a:gd name="connsiteY13" fmla="*/ 699715 h 750073"/>
                <a:gd name="connsiteX14" fmla="*/ 219986 w 3567485"/>
                <a:gd name="connsiteY14" fmla="*/ 747423 h 750073"/>
                <a:gd name="connsiteX15" fmla="*/ 1166191 w 3567485"/>
                <a:gd name="connsiteY15" fmla="*/ 683812 h 750073"/>
                <a:gd name="connsiteX16" fmla="*/ 3313043 w 3567485"/>
                <a:gd name="connsiteY16" fmla="*/ 604299 h 750073"/>
                <a:gd name="connsiteX0" fmla="*/ 3312534 w 3566976"/>
                <a:gd name="connsiteY0" fmla="*/ 604299 h 750073"/>
                <a:gd name="connsiteX1" fmla="*/ 3455658 w 3566976"/>
                <a:gd name="connsiteY1" fmla="*/ 532737 h 750073"/>
                <a:gd name="connsiteX2" fmla="*/ 3527220 w 3566976"/>
                <a:gd name="connsiteY2" fmla="*/ 445273 h 750073"/>
                <a:gd name="connsiteX3" fmla="*/ 3566976 w 3566976"/>
                <a:gd name="connsiteY3" fmla="*/ 333955 h 750073"/>
                <a:gd name="connsiteX4" fmla="*/ 1157731 w 3566976"/>
                <a:gd name="connsiteY4" fmla="*/ 174929 h 750073"/>
                <a:gd name="connsiteX5" fmla="*/ 927143 w 3566976"/>
                <a:gd name="connsiteY5" fmla="*/ 39757 h 750073"/>
                <a:gd name="connsiteX6" fmla="*/ 139964 w 3566976"/>
                <a:gd name="connsiteY6" fmla="*/ 0 h 750073"/>
                <a:gd name="connsiteX7" fmla="*/ 4792 w 3566976"/>
                <a:gd name="connsiteY7" fmla="*/ 15903 h 750073"/>
                <a:gd name="connsiteX8" fmla="*/ 291039 w 3566976"/>
                <a:gd name="connsiteY8" fmla="*/ 389614 h 750073"/>
                <a:gd name="connsiteX9" fmla="*/ 301471 w 3566976"/>
                <a:gd name="connsiteY9" fmla="*/ 458336 h 750073"/>
                <a:gd name="connsiteX10" fmla="*/ 121451 w 3566976"/>
                <a:gd name="connsiteY10" fmla="*/ 494340 h 750073"/>
                <a:gd name="connsiteX11" fmla="*/ 20694 w 3566976"/>
                <a:gd name="connsiteY11" fmla="*/ 540689 h 750073"/>
                <a:gd name="connsiteX12" fmla="*/ 4792 w 3566976"/>
                <a:gd name="connsiteY12" fmla="*/ 620202 h 750073"/>
                <a:gd name="connsiteX13" fmla="*/ 49444 w 3566976"/>
                <a:gd name="connsiteY13" fmla="*/ 710364 h 750073"/>
                <a:gd name="connsiteX14" fmla="*/ 219477 w 3566976"/>
                <a:gd name="connsiteY14" fmla="*/ 747423 h 750073"/>
                <a:gd name="connsiteX15" fmla="*/ 1165682 w 3566976"/>
                <a:gd name="connsiteY15" fmla="*/ 683812 h 750073"/>
                <a:gd name="connsiteX16" fmla="*/ 3312534 w 3566976"/>
                <a:gd name="connsiteY16" fmla="*/ 604299 h 750073"/>
                <a:gd name="connsiteX0" fmla="*/ 3312533 w 3566975"/>
                <a:gd name="connsiteY0" fmla="*/ 604299 h 750073"/>
                <a:gd name="connsiteX1" fmla="*/ 3455657 w 3566975"/>
                <a:gd name="connsiteY1" fmla="*/ 532737 h 750073"/>
                <a:gd name="connsiteX2" fmla="*/ 3527219 w 3566975"/>
                <a:gd name="connsiteY2" fmla="*/ 445273 h 750073"/>
                <a:gd name="connsiteX3" fmla="*/ 3566975 w 3566975"/>
                <a:gd name="connsiteY3" fmla="*/ 333955 h 750073"/>
                <a:gd name="connsiteX4" fmla="*/ 1157730 w 3566975"/>
                <a:gd name="connsiteY4" fmla="*/ 174929 h 750073"/>
                <a:gd name="connsiteX5" fmla="*/ 927142 w 3566975"/>
                <a:gd name="connsiteY5" fmla="*/ 39757 h 750073"/>
                <a:gd name="connsiteX6" fmla="*/ 139963 w 3566975"/>
                <a:gd name="connsiteY6" fmla="*/ 0 h 750073"/>
                <a:gd name="connsiteX7" fmla="*/ 4791 w 3566975"/>
                <a:gd name="connsiteY7" fmla="*/ 15903 h 750073"/>
                <a:gd name="connsiteX8" fmla="*/ 291038 w 3566975"/>
                <a:gd name="connsiteY8" fmla="*/ 389614 h 750073"/>
                <a:gd name="connsiteX9" fmla="*/ 301470 w 3566975"/>
                <a:gd name="connsiteY9" fmla="*/ 458336 h 750073"/>
                <a:gd name="connsiteX10" fmla="*/ 121450 w 3566975"/>
                <a:gd name="connsiteY10" fmla="*/ 494340 h 750073"/>
                <a:gd name="connsiteX11" fmla="*/ 20693 w 3566975"/>
                <a:gd name="connsiteY11" fmla="*/ 540689 h 750073"/>
                <a:gd name="connsiteX12" fmla="*/ 4791 w 3566975"/>
                <a:gd name="connsiteY12" fmla="*/ 620202 h 750073"/>
                <a:gd name="connsiteX13" fmla="*/ 49442 w 3566975"/>
                <a:gd name="connsiteY13" fmla="*/ 710364 h 750073"/>
                <a:gd name="connsiteX14" fmla="*/ 219476 w 3566975"/>
                <a:gd name="connsiteY14" fmla="*/ 747423 h 750073"/>
                <a:gd name="connsiteX15" fmla="*/ 1165681 w 3566975"/>
                <a:gd name="connsiteY15" fmla="*/ 683812 h 750073"/>
                <a:gd name="connsiteX16" fmla="*/ 3312533 w 3566975"/>
                <a:gd name="connsiteY16" fmla="*/ 604299 h 750073"/>
                <a:gd name="connsiteX0" fmla="*/ 3340872 w 3595314"/>
                <a:gd name="connsiteY0" fmla="*/ 604299 h 747423"/>
                <a:gd name="connsiteX1" fmla="*/ 3483996 w 3595314"/>
                <a:gd name="connsiteY1" fmla="*/ 532737 h 747423"/>
                <a:gd name="connsiteX2" fmla="*/ 3555558 w 3595314"/>
                <a:gd name="connsiteY2" fmla="*/ 445273 h 747423"/>
                <a:gd name="connsiteX3" fmla="*/ 3595314 w 3595314"/>
                <a:gd name="connsiteY3" fmla="*/ 333955 h 747423"/>
                <a:gd name="connsiteX4" fmla="*/ 1186069 w 3595314"/>
                <a:gd name="connsiteY4" fmla="*/ 174929 h 747423"/>
                <a:gd name="connsiteX5" fmla="*/ 955481 w 3595314"/>
                <a:gd name="connsiteY5" fmla="*/ 39757 h 747423"/>
                <a:gd name="connsiteX6" fmla="*/ 168302 w 3595314"/>
                <a:gd name="connsiteY6" fmla="*/ 0 h 747423"/>
                <a:gd name="connsiteX7" fmla="*/ 33130 w 3595314"/>
                <a:gd name="connsiteY7" fmla="*/ 15903 h 747423"/>
                <a:gd name="connsiteX8" fmla="*/ 319377 w 3595314"/>
                <a:gd name="connsiteY8" fmla="*/ 389614 h 747423"/>
                <a:gd name="connsiteX9" fmla="*/ 329809 w 3595314"/>
                <a:gd name="connsiteY9" fmla="*/ 458336 h 747423"/>
                <a:gd name="connsiteX10" fmla="*/ 149789 w 3595314"/>
                <a:gd name="connsiteY10" fmla="*/ 494340 h 747423"/>
                <a:gd name="connsiteX11" fmla="*/ 49032 w 3595314"/>
                <a:gd name="connsiteY11" fmla="*/ 540689 h 747423"/>
                <a:gd name="connsiteX12" fmla="*/ 33130 w 3595314"/>
                <a:gd name="connsiteY12" fmla="*/ 620202 h 747423"/>
                <a:gd name="connsiteX13" fmla="*/ 247815 w 3595314"/>
                <a:gd name="connsiteY13" fmla="*/ 747423 h 747423"/>
                <a:gd name="connsiteX14" fmla="*/ 1194020 w 3595314"/>
                <a:gd name="connsiteY14" fmla="*/ 683812 h 747423"/>
                <a:gd name="connsiteX15" fmla="*/ 3340872 w 3595314"/>
                <a:gd name="connsiteY15" fmla="*/ 604299 h 747423"/>
                <a:gd name="connsiteX0" fmla="*/ 3332225 w 3586667"/>
                <a:gd name="connsiteY0" fmla="*/ 604299 h 747423"/>
                <a:gd name="connsiteX1" fmla="*/ 3475349 w 3586667"/>
                <a:gd name="connsiteY1" fmla="*/ 532737 h 747423"/>
                <a:gd name="connsiteX2" fmla="*/ 3546911 w 3586667"/>
                <a:gd name="connsiteY2" fmla="*/ 445273 h 747423"/>
                <a:gd name="connsiteX3" fmla="*/ 3586667 w 3586667"/>
                <a:gd name="connsiteY3" fmla="*/ 333955 h 747423"/>
                <a:gd name="connsiteX4" fmla="*/ 1177422 w 3586667"/>
                <a:gd name="connsiteY4" fmla="*/ 174929 h 747423"/>
                <a:gd name="connsiteX5" fmla="*/ 946834 w 3586667"/>
                <a:gd name="connsiteY5" fmla="*/ 39757 h 747423"/>
                <a:gd name="connsiteX6" fmla="*/ 159655 w 3586667"/>
                <a:gd name="connsiteY6" fmla="*/ 0 h 747423"/>
                <a:gd name="connsiteX7" fmla="*/ 24483 w 3586667"/>
                <a:gd name="connsiteY7" fmla="*/ 15903 h 747423"/>
                <a:gd name="connsiteX8" fmla="*/ 310730 w 3586667"/>
                <a:gd name="connsiteY8" fmla="*/ 389614 h 747423"/>
                <a:gd name="connsiteX9" fmla="*/ 321162 w 3586667"/>
                <a:gd name="connsiteY9" fmla="*/ 458336 h 747423"/>
                <a:gd name="connsiteX10" fmla="*/ 141142 w 3586667"/>
                <a:gd name="connsiteY10" fmla="*/ 494340 h 747423"/>
                <a:gd name="connsiteX11" fmla="*/ 40385 w 3586667"/>
                <a:gd name="connsiteY11" fmla="*/ 540689 h 747423"/>
                <a:gd name="connsiteX12" fmla="*/ 33130 w 3586667"/>
                <a:gd name="connsiteY12" fmla="*/ 674360 h 747423"/>
                <a:gd name="connsiteX13" fmla="*/ 239168 w 3586667"/>
                <a:gd name="connsiteY13" fmla="*/ 747423 h 747423"/>
                <a:gd name="connsiteX14" fmla="*/ 1185373 w 3586667"/>
                <a:gd name="connsiteY14" fmla="*/ 683812 h 747423"/>
                <a:gd name="connsiteX15" fmla="*/ 3332225 w 3586667"/>
                <a:gd name="connsiteY15" fmla="*/ 604299 h 74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86667" h="747423">
                  <a:moveTo>
                    <a:pt x="3332225" y="604299"/>
                  </a:moveTo>
                  <a:lnTo>
                    <a:pt x="3475349" y="532737"/>
                  </a:lnTo>
                  <a:lnTo>
                    <a:pt x="3546911" y="445273"/>
                  </a:lnTo>
                  <a:lnTo>
                    <a:pt x="3586667" y="333955"/>
                  </a:lnTo>
                  <a:lnTo>
                    <a:pt x="1177422" y="174929"/>
                  </a:lnTo>
                  <a:lnTo>
                    <a:pt x="946834" y="39757"/>
                  </a:lnTo>
                  <a:lnTo>
                    <a:pt x="159655" y="0"/>
                  </a:lnTo>
                  <a:lnTo>
                    <a:pt x="24483" y="15903"/>
                  </a:lnTo>
                  <a:lnTo>
                    <a:pt x="310730" y="389614"/>
                  </a:lnTo>
                  <a:lnTo>
                    <a:pt x="321162" y="458336"/>
                  </a:lnTo>
                  <a:cubicBezTo>
                    <a:pt x="290682" y="476889"/>
                    <a:pt x="187938" y="480615"/>
                    <a:pt x="141142" y="494340"/>
                  </a:cubicBezTo>
                  <a:cubicBezTo>
                    <a:pt x="94346" y="508065"/>
                    <a:pt x="58387" y="510686"/>
                    <a:pt x="40385" y="540689"/>
                  </a:cubicBezTo>
                  <a:cubicBezTo>
                    <a:pt x="22383" y="570692"/>
                    <a:pt x="0" y="639904"/>
                    <a:pt x="33130" y="674360"/>
                  </a:cubicBezTo>
                  <a:cubicBezTo>
                    <a:pt x="66260" y="708816"/>
                    <a:pt x="45686" y="736821"/>
                    <a:pt x="239168" y="747423"/>
                  </a:cubicBezTo>
                  <a:lnTo>
                    <a:pt x="1185373" y="683812"/>
                  </a:lnTo>
                  <a:lnTo>
                    <a:pt x="3332225" y="604299"/>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70" name="フリーフォーム 469"/>
            <p:cNvSpPr/>
            <p:nvPr/>
          </p:nvSpPr>
          <p:spPr>
            <a:xfrm>
              <a:off x="4361265" y="3159328"/>
              <a:ext cx="350229" cy="11154"/>
            </a:xfrm>
            <a:custGeom>
              <a:avLst/>
              <a:gdLst>
                <a:gd name="connsiteX0" fmla="*/ 0 w 996950"/>
                <a:gd name="connsiteY0" fmla="*/ 19050 h 31750"/>
                <a:gd name="connsiteX1" fmla="*/ 66675 w 996950"/>
                <a:gd name="connsiteY1" fmla="*/ 0 h 31750"/>
                <a:gd name="connsiteX2" fmla="*/ 352425 w 996950"/>
                <a:gd name="connsiteY2" fmla="*/ 0 h 31750"/>
                <a:gd name="connsiteX3" fmla="*/ 996950 w 996950"/>
                <a:gd name="connsiteY3" fmla="*/ 31750 h 31750"/>
              </a:gdLst>
              <a:ahLst/>
              <a:cxnLst>
                <a:cxn ang="0">
                  <a:pos x="connsiteX0" y="connsiteY0"/>
                </a:cxn>
                <a:cxn ang="0">
                  <a:pos x="connsiteX1" y="connsiteY1"/>
                </a:cxn>
                <a:cxn ang="0">
                  <a:pos x="connsiteX2" y="connsiteY2"/>
                </a:cxn>
                <a:cxn ang="0">
                  <a:pos x="connsiteX3" y="connsiteY3"/>
                </a:cxn>
              </a:cxnLst>
              <a:rect l="l" t="t" r="r" b="b"/>
              <a:pathLst>
                <a:path w="996950" h="31750">
                  <a:moveTo>
                    <a:pt x="0" y="19050"/>
                  </a:moveTo>
                  <a:lnTo>
                    <a:pt x="66675" y="0"/>
                  </a:lnTo>
                  <a:lnTo>
                    <a:pt x="352425" y="0"/>
                  </a:lnTo>
                  <a:lnTo>
                    <a:pt x="996950" y="3175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71" name="フリーフォーム 470"/>
            <p:cNvSpPr/>
            <p:nvPr/>
          </p:nvSpPr>
          <p:spPr>
            <a:xfrm>
              <a:off x="4442688" y="3285366"/>
              <a:ext cx="1126535" cy="10038"/>
            </a:xfrm>
            <a:custGeom>
              <a:avLst/>
              <a:gdLst>
                <a:gd name="connsiteX0" fmla="*/ 0 w 3206750"/>
                <a:gd name="connsiteY0" fmla="*/ 9525 h 28575"/>
                <a:gd name="connsiteX1" fmla="*/ 473075 w 3206750"/>
                <a:gd name="connsiteY1" fmla="*/ 6350 h 28575"/>
                <a:gd name="connsiteX2" fmla="*/ 1463675 w 3206750"/>
                <a:gd name="connsiteY2" fmla="*/ 0 h 28575"/>
                <a:gd name="connsiteX3" fmla="*/ 2654300 w 3206750"/>
                <a:gd name="connsiteY3" fmla="*/ 6350 h 28575"/>
                <a:gd name="connsiteX4" fmla="*/ 3206750 w 3206750"/>
                <a:gd name="connsiteY4" fmla="*/ 2857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750" h="28575">
                  <a:moveTo>
                    <a:pt x="0" y="9525"/>
                  </a:moveTo>
                  <a:lnTo>
                    <a:pt x="473075" y="6350"/>
                  </a:lnTo>
                  <a:lnTo>
                    <a:pt x="1463675" y="0"/>
                  </a:lnTo>
                  <a:lnTo>
                    <a:pt x="2654300" y="6350"/>
                  </a:lnTo>
                  <a:lnTo>
                    <a:pt x="3206750" y="285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72" name="フリーフォーム 471"/>
            <p:cNvSpPr/>
            <p:nvPr/>
          </p:nvSpPr>
          <p:spPr>
            <a:xfrm>
              <a:off x="5366224" y="3133117"/>
              <a:ext cx="163961" cy="29279"/>
            </a:xfrm>
            <a:custGeom>
              <a:avLst/>
              <a:gdLst>
                <a:gd name="connsiteX0" fmla="*/ 0 w 466725"/>
                <a:gd name="connsiteY0" fmla="*/ 83343 h 83343"/>
                <a:gd name="connsiteX1" fmla="*/ 278606 w 466725"/>
                <a:gd name="connsiteY1" fmla="*/ 69056 h 83343"/>
                <a:gd name="connsiteX2" fmla="*/ 280988 w 466725"/>
                <a:gd name="connsiteY2" fmla="*/ 11906 h 83343"/>
                <a:gd name="connsiteX3" fmla="*/ 400050 w 466725"/>
                <a:gd name="connsiteY3" fmla="*/ 2381 h 83343"/>
                <a:gd name="connsiteX4" fmla="*/ 466725 w 466725"/>
                <a:gd name="connsiteY4" fmla="*/ 0 h 83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5" h="83343">
                  <a:moveTo>
                    <a:pt x="0" y="83343"/>
                  </a:moveTo>
                  <a:lnTo>
                    <a:pt x="278606" y="69056"/>
                  </a:lnTo>
                  <a:lnTo>
                    <a:pt x="280988" y="11906"/>
                  </a:lnTo>
                  <a:lnTo>
                    <a:pt x="400050" y="2381"/>
                  </a:lnTo>
                  <a:lnTo>
                    <a:pt x="466725"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sp>
        <p:nvSpPr>
          <p:cNvPr id="473" name="Rectangle 21"/>
          <p:cNvSpPr>
            <a:spLocks noChangeArrowheads="1"/>
          </p:cNvSpPr>
          <p:nvPr/>
        </p:nvSpPr>
        <p:spPr bwMode="gray">
          <a:xfrm>
            <a:off x="633000" y="5825485"/>
            <a:ext cx="8640000" cy="468000"/>
          </a:xfrm>
          <a:prstGeom prst="rect">
            <a:avLst/>
          </a:prstGeom>
          <a:solidFill>
            <a:sysClr val="window" lastClr="FFFFFF"/>
          </a:solidFill>
          <a:ln w="38100" cap="flat" cmpd="sng" algn="ctr">
            <a:solidFill>
              <a:srgbClr val="012169"/>
            </a:solidFill>
            <a:prstDash val="solid"/>
          </a:ln>
          <a:effectLst/>
        </p:spPr>
        <p:txBody>
          <a:bodyPr wrap="none" lIns="108000" tIns="108000" rIns="108000" bIns="108000" rtlCol="0" anchor="ctr" anchorCtr="0"/>
          <a:lstStyle/>
          <a:p>
            <a:pPr marL="0" marR="0" lvl="0" indent="0" algn="ctr" defTabSz="736600" eaLnBrk="1" fontAlgn="base" latinLnBrk="0" hangingPunct="1">
              <a:lnSpc>
                <a:spcPct val="100000"/>
              </a:lnSpc>
              <a:spcBef>
                <a:spcPts val="0"/>
              </a:spcBef>
              <a:spcAft>
                <a:spcPct val="0"/>
              </a:spcAft>
              <a:buClrTx/>
              <a:buSzTx/>
              <a:buFontTx/>
              <a:buNone/>
              <a:tabLst/>
              <a:defRPr/>
            </a:pPr>
            <a:r>
              <a:rPr kumimoji="1" lang="ja-JP" altLang="en-US" sz="1800" b="1" i="0" u="none" strike="noStrike" kern="0" cap="none" spc="0" normalizeH="0" baseline="0" noProof="0" dirty="0" smtClean="0">
                <a:ln>
                  <a:noFill/>
                </a:ln>
                <a:solidFill>
                  <a:srgbClr val="012169"/>
                </a:solidFill>
                <a:effectLst/>
                <a:uLnTx/>
                <a:uFillTx/>
                <a:latin typeface="Arial"/>
                <a:ea typeface="ＭＳ Ｐゴシック"/>
                <a:cs typeface="+mn-cs"/>
              </a:rPr>
              <a:t>本業務を通じて、複数のプロジェクト案を提案予定</a:t>
            </a:r>
          </a:p>
        </p:txBody>
      </p:sp>
      <p:sp>
        <p:nvSpPr>
          <p:cNvPr id="476" name="スライド番号プレースホルダー 1"/>
          <p:cNvSpPr txBox="1">
            <a:spLocks/>
          </p:cNvSpPr>
          <p:nvPr/>
        </p:nvSpPr>
        <p:spPr bwMode="gray">
          <a:xfrm>
            <a:off x="417000"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defTabSz="914400"/>
            <a:r>
              <a:rPr lang="en-US" altLang="ja-JP" dirty="0" smtClean="0">
                <a:solidFill>
                  <a:prstClr val="black"/>
                </a:solidFill>
                <a:latin typeface="Arial"/>
                <a:ea typeface="ＭＳ Ｐゴシック"/>
              </a:rPr>
              <a:t>4</a:t>
            </a:r>
            <a:endParaRPr lang="ja-JP" altLang="en-US" dirty="0">
              <a:solidFill>
                <a:prstClr val="black"/>
              </a:solidFill>
              <a:latin typeface="Arial"/>
              <a:ea typeface="ＭＳ Ｐゴシック"/>
            </a:endParaRPr>
          </a:p>
        </p:txBody>
      </p:sp>
    </p:spTree>
    <p:extLst>
      <p:ext uri="{BB962C8B-B14F-4D97-AF65-F5344CB8AC3E}">
        <p14:creationId xmlns:p14="http://schemas.microsoft.com/office/powerpoint/2010/main" val="341722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下矢印吹き出し 109"/>
          <p:cNvSpPr/>
          <p:nvPr/>
        </p:nvSpPr>
        <p:spPr bwMode="gray">
          <a:xfrm>
            <a:off x="417000" y="1491759"/>
            <a:ext cx="9072000" cy="4320000"/>
          </a:xfrm>
          <a:prstGeom prst="downArrowCallout">
            <a:avLst>
              <a:gd name="adj1" fmla="val 25000"/>
              <a:gd name="adj2" fmla="val 25000"/>
              <a:gd name="adj3" fmla="val 4098"/>
              <a:gd name="adj4" fmla="val 92493"/>
            </a:avLst>
          </a:prstGeom>
          <a:noFill/>
          <a:ln w="12700" algn="ctr">
            <a:solidFill>
              <a:srgbClr val="75787B"/>
            </a:solid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111" name="テキスト プレースホルダー 2"/>
          <p:cNvSpPr txBox="1">
            <a:spLocks/>
          </p:cNvSpPr>
          <p:nvPr/>
        </p:nvSpPr>
        <p:spPr bwMode="gray">
          <a:xfrm>
            <a:off x="417000" y="1016000"/>
            <a:ext cx="4356000" cy="432000"/>
          </a:xfrm>
          <a:prstGeom prst="rect">
            <a:avLst/>
          </a:prstGeom>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sz="1400" b="1" i="0" u="none" strike="noStrike" kern="1200" cap="none" spc="0" normalizeH="0" baseline="0" noProof="0" smtClean="0">
                <a:ln>
                  <a:noFill/>
                </a:ln>
                <a:solidFill>
                  <a:srgbClr val="86BC25"/>
                </a:solidFill>
                <a:effectLst/>
                <a:uLnTx/>
                <a:uFillTx/>
                <a:latin typeface="Arial"/>
                <a:ea typeface="ＭＳ Ｐゴシック"/>
                <a:cs typeface="+mn-cs"/>
              </a:rPr>
              <a:t>プロジェクト（案）イメージの詳細</a:t>
            </a:r>
            <a:endParaRPr kumimoji="1" lang="ja-JP" altLang="en-US" sz="1400" b="1" i="0" u="none" strike="noStrike" kern="1200" cap="none" spc="0" normalizeH="0" baseline="0" noProof="0" dirty="0">
              <a:ln>
                <a:noFill/>
              </a:ln>
              <a:solidFill>
                <a:srgbClr val="86BC25"/>
              </a:solidFill>
              <a:effectLst/>
              <a:uLnTx/>
              <a:uFillTx/>
              <a:latin typeface="Arial"/>
              <a:ea typeface="ＭＳ Ｐゴシック"/>
              <a:cs typeface="+mn-cs"/>
            </a:endParaRPr>
          </a:p>
        </p:txBody>
      </p:sp>
      <p:sp>
        <p:nvSpPr>
          <p:cNvPr id="112" name="タイトル 3"/>
          <p:cNvSpPr txBox="1">
            <a:spLocks/>
          </p:cNvSpPr>
          <p:nvPr/>
        </p:nvSpPr>
        <p:spPr bwMode="gray">
          <a:xfrm>
            <a:off x="417000" y="136800"/>
            <a:ext cx="9072000"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marL="0" marR="0" lvl="0" indent="0" algn="l" defTabSz="990564" rtl="0" eaLnBrk="1" fontAlgn="auto" latinLnBrk="0" hangingPunct="1">
              <a:lnSpc>
                <a:spcPct val="100000"/>
              </a:lnSpc>
              <a:spcBef>
                <a:spcPct val="0"/>
              </a:spcBef>
              <a:spcAft>
                <a:spcPts val="0"/>
              </a:spcAft>
              <a:buClrTx/>
              <a:buSzTx/>
              <a:buFontTx/>
              <a:buNone/>
              <a:tabLst/>
              <a:defRPr/>
            </a:pPr>
            <a:r>
              <a:rPr kumimoji="1" lang="en-US" altLang="ja-JP" sz="1600" b="1" i="0" u="none" strike="noStrike" kern="1200" cap="none" spc="0" normalizeH="0" baseline="0" noProof="0" smtClean="0">
                <a:ln>
                  <a:noFill/>
                </a:ln>
                <a:solidFill>
                  <a:sysClr val="windowText" lastClr="000000"/>
                </a:solidFill>
                <a:effectLst/>
                <a:uLnTx/>
                <a:uFillTx/>
                <a:latin typeface="Arial"/>
                <a:ea typeface="ＭＳ Ｐゴシック"/>
                <a:cs typeface="+mj-cs"/>
              </a:rPr>
              <a:t>【</a:t>
            </a:r>
            <a:r>
              <a:rPr kumimoji="1" lang="ja-JP" altLang="en-US" sz="1600" b="1" i="0" u="none" strike="noStrike" kern="1200" cap="none" spc="0" normalizeH="0" baseline="0" noProof="0" smtClean="0">
                <a:ln>
                  <a:noFill/>
                </a:ln>
                <a:solidFill>
                  <a:sysClr val="windowText" lastClr="000000"/>
                </a:solidFill>
                <a:effectLst/>
                <a:uLnTx/>
                <a:uFillTx/>
                <a:latin typeface="Arial"/>
                <a:ea typeface="ＭＳ Ｐゴシック"/>
                <a:cs typeface="+mj-cs"/>
              </a:rPr>
              <a:t>検討成果イメージ － 詳細</a:t>
            </a:r>
            <a:r>
              <a:rPr kumimoji="1" lang="en-US" altLang="ja-JP" sz="1600" b="1" i="0" u="none" strike="noStrike" kern="1200" cap="none" spc="0" normalizeH="0" baseline="0" noProof="0" smtClean="0">
                <a:ln>
                  <a:noFill/>
                </a:ln>
                <a:solidFill>
                  <a:sysClr val="windowText" lastClr="000000"/>
                </a:solidFill>
                <a:effectLst/>
                <a:uLnTx/>
                <a:uFillTx/>
                <a:latin typeface="Arial"/>
                <a:ea typeface="ＭＳ Ｐゴシック"/>
                <a:cs typeface="+mj-cs"/>
              </a:rPr>
              <a:t>】</a:t>
            </a:r>
            <a:r>
              <a:rPr kumimoji="1" lang="en-US" altLang="ja-JP" sz="2000" b="1" i="0" u="none" strike="noStrike" kern="1200" cap="none" spc="0" normalizeH="0" baseline="0" noProof="0" smtClean="0">
                <a:ln>
                  <a:noFill/>
                </a:ln>
                <a:solidFill>
                  <a:sysClr val="windowText" lastClr="000000"/>
                </a:solidFill>
                <a:effectLst/>
                <a:uLnTx/>
                <a:uFillTx/>
                <a:latin typeface="Arial"/>
                <a:ea typeface="ＭＳ Ｐゴシック"/>
                <a:cs typeface="+mj-cs"/>
              </a:rPr>
              <a:t/>
            </a:r>
            <a:br>
              <a:rPr kumimoji="1" lang="en-US" altLang="ja-JP" sz="2000" b="1" i="0" u="none" strike="noStrike" kern="1200" cap="none" spc="0" normalizeH="0" baseline="0" noProof="0" smtClean="0">
                <a:ln>
                  <a:noFill/>
                </a:ln>
                <a:solidFill>
                  <a:sysClr val="windowText" lastClr="000000"/>
                </a:solidFill>
                <a:effectLst/>
                <a:uLnTx/>
                <a:uFillTx/>
                <a:latin typeface="Arial"/>
                <a:ea typeface="ＭＳ Ｐゴシック"/>
                <a:cs typeface="+mj-cs"/>
              </a:rPr>
            </a:br>
            <a:r>
              <a:rPr kumimoji="1" lang="ja-JP" altLang="en-US" sz="2000" b="1" i="0" u="none" strike="noStrike" kern="1200" cap="none" spc="0" normalizeH="0" baseline="0" noProof="0" smtClean="0">
                <a:ln>
                  <a:noFill/>
                </a:ln>
                <a:solidFill>
                  <a:sysClr val="windowText" lastClr="000000"/>
                </a:solidFill>
                <a:effectLst/>
                <a:uLnTx/>
                <a:uFillTx/>
                <a:latin typeface="Arial"/>
                <a:ea typeface="ＭＳ Ｐゴシック"/>
                <a:cs typeface="+mj-cs"/>
              </a:rPr>
              <a:t>検討したプロジェクト案は、国等の委託・補助事業を活用し事業化を目指す</a:t>
            </a:r>
            <a:endParaRPr kumimoji="1" lang="ja-JP" altLang="en-US" sz="2000" b="1" i="0" u="none" strike="noStrike" kern="1200" cap="none" spc="0" normalizeH="0" baseline="0" noProof="0" dirty="0">
              <a:ln>
                <a:noFill/>
              </a:ln>
              <a:solidFill>
                <a:sysClr val="windowText" lastClr="000000"/>
              </a:solidFill>
              <a:effectLst/>
              <a:uLnTx/>
              <a:uFillTx/>
              <a:latin typeface="Arial"/>
              <a:ea typeface="ＭＳ Ｐゴシック"/>
              <a:cs typeface="+mj-cs"/>
            </a:endParaRPr>
          </a:p>
        </p:txBody>
      </p:sp>
      <p:sp>
        <p:nvSpPr>
          <p:cNvPr id="113" name="テキスト プレースホルダー 2"/>
          <p:cNvSpPr txBox="1">
            <a:spLocks/>
          </p:cNvSpPr>
          <p:nvPr/>
        </p:nvSpPr>
        <p:spPr bwMode="gray">
          <a:xfrm>
            <a:off x="995138" y="2099071"/>
            <a:ext cx="2458848" cy="720000"/>
          </a:xfrm>
          <a:prstGeom prst="rect">
            <a:avLst/>
          </a:prstGeom>
          <a:noFill/>
        </p:spPr>
        <p:txBody>
          <a:bodyPr vert="horz" wrap="none" lIns="72000" tIns="72000" rIns="72000" bIns="7200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spcBef>
                <a:spcPts val="1200"/>
              </a:spcBef>
              <a:tabLst>
                <a:tab pos="354013" algn="l"/>
              </a:tabLst>
            </a:pPr>
            <a:r>
              <a:rPr lang="ja-JP" altLang="en-US" sz="1600" dirty="0" smtClean="0">
                <a:solidFill>
                  <a:prstClr val="black"/>
                </a:solidFill>
                <a:latin typeface="Arial"/>
                <a:ea typeface="ＭＳ Ｐゴシック"/>
              </a:rPr>
              <a:t>例：</a:t>
            </a:r>
            <a:r>
              <a:rPr lang="en-US" altLang="ja-JP" sz="1600" dirty="0" smtClean="0">
                <a:solidFill>
                  <a:prstClr val="black"/>
                </a:solidFill>
                <a:latin typeface="Arial"/>
                <a:ea typeface="ＭＳ Ｐゴシック"/>
              </a:rPr>
              <a:t>	</a:t>
            </a:r>
            <a:r>
              <a:rPr lang="ja-JP" altLang="en-US" sz="1600" dirty="0" smtClean="0">
                <a:solidFill>
                  <a:prstClr val="black"/>
                </a:solidFill>
                <a:latin typeface="Arial"/>
                <a:ea typeface="ＭＳ Ｐゴシック"/>
              </a:rPr>
              <a:t>夢洲における、再エネを</a:t>
            </a:r>
            <a:r>
              <a:rPr lang="en-US" altLang="ja-JP" sz="1600" dirty="0" smtClean="0">
                <a:solidFill>
                  <a:prstClr val="black"/>
                </a:solidFill>
                <a:latin typeface="Arial"/>
                <a:ea typeface="ＭＳ Ｐゴシック"/>
              </a:rPr>
              <a:t/>
            </a:r>
            <a:br>
              <a:rPr lang="en-US" altLang="ja-JP" sz="1600" dirty="0" smtClean="0">
                <a:solidFill>
                  <a:prstClr val="black"/>
                </a:solidFill>
                <a:latin typeface="Arial"/>
                <a:ea typeface="ＭＳ Ｐゴシック"/>
              </a:rPr>
            </a:br>
            <a:r>
              <a:rPr lang="en-US" altLang="ja-JP" sz="1600" dirty="0" smtClean="0">
                <a:solidFill>
                  <a:prstClr val="black"/>
                </a:solidFill>
                <a:latin typeface="Arial"/>
                <a:ea typeface="ＭＳ Ｐゴシック"/>
              </a:rPr>
              <a:t>	</a:t>
            </a:r>
            <a:r>
              <a:rPr lang="ja-JP" altLang="en-US" sz="1600" dirty="0" smtClean="0">
                <a:solidFill>
                  <a:prstClr val="black"/>
                </a:solidFill>
                <a:latin typeface="Arial"/>
                <a:ea typeface="ＭＳ Ｐゴシック"/>
              </a:rPr>
              <a:t>主な電源とした</a:t>
            </a:r>
            <a:r>
              <a:rPr lang="en-US" altLang="ja-JP" sz="1600" dirty="0" smtClean="0">
                <a:solidFill>
                  <a:prstClr val="black"/>
                </a:solidFill>
                <a:latin typeface="Arial"/>
                <a:ea typeface="ＭＳ Ｐゴシック"/>
              </a:rPr>
              <a:t>IR</a:t>
            </a:r>
            <a:r>
              <a:rPr lang="ja-JP" altLang="en-US" sz="1600" dirty="0" smtClean="0">
                <a:solidFill>
                  <a:prstClr val="black"/>
                </a:solidFill>
                <a:latin typeface="Arial"/>
                <a:ea typeface="ＭＳ Ｐゴシック"/>
              </a:rPr>
              <a:t>構築</a:t>
            </a:r>
            <a:endParaRPr lang="ja-JP" altLang="en-US" sz="1600" dirty="0">
              <a:solidFill>
                <a:prstClr val="black"/>
              </a:solidFill>
              <a:latin typeface="Arial"/>
              <a:ea typeface="ＭＳ Ｐゴシック"/>
            </a:endParaRPr>
          </a:p>
        </p:txBody>
      </p:sp>
      <p:pic>
        <p:nvPicPr>
          <p:cNvPr id="114" name="図 1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766" y="3670334"/>
            <a:ext cx="1288347" cy="719328"/>
          </a:xfrm>
          <a:prstGeom prst="rect">
            <a:avLst/>
          </a:prstGeom>
        </p:spPr>
      </p:pic>
      <p:sp>
        <p:nvSpPr>
          <p:cNvPr id="115" name="楕円 26"/>
          <p:cNvSpPr/>
          <p:nvPr/>
        </p:nvSpPr>
        <p:spPr bwMode="gray">
          <a:xfrm>
            <a:off x="2711287" y="4227019"/>
            <a:ext cx="901843" cy="463805"/>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4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4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4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1400" b="0" i="0" u="none" strike="noStrike" kern="0" cap="none" spc="0" normalizeH="0" baseline="0" noProof="0" dirty="0" smtClean="0">
                <a:ln>
                  <a:noFill/>
                </a:ln>
                <a:solidFill>
                  <a:prstClr val="black"/>
                </a:solidFill>
                <a:effectLst/>
                <a:uLnTx/>
                <a:uFillTx/>
                <a:latin typeface="Arial"/>
                <a:ea typeface="ＭＳ Ｐゴシック"/>
                <a:cs typeface="Arial" charset="0"/>
              </a:rPr>
              <a:t>燃料電池鉄道</a:t>
            </a:r>
          </a:p>
        </p:txBody>
      </p:sp>
      <p:sp>
        <p:nvSpPr>
          <p:cNvPr id="116" name="楕円 26"/>
          <p:cNvSpPr/>
          <p:nvPr/>
        </p:nvSpPr>
        <p:spPr bwMode="gray">
          <a:xfrm>
            <a:off x="2694149" y="3042531"/>
            <a:ext cx="901843" cy="463805"/>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4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4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4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1400" b="0" i="0" u="none" strike="noStrike" kern="0" cap="none" spc="0" normalizeH="0" baseline="0" noProof="0" dirty="0" smtClean="0">
                <a:ln>
                  <a:noFill/>
                </a:ln>
                <a:solidFill>
                  <a:prstClr val="black"/>
                </a:solidFill>
                <a:effectLst/>
                <a:uLnTx/>
                <a:uFillTx/>
                <a:latin typeface="Arial"/>
                <a:ea typeface="ＭＳ Ｐゴシック"/>
                <a:cs typeface="Arial" charset="0"/>
              </a:rPr>
              <a:t>燃料電池船舶</a:t>
            </a:r>
          </a:p>
        </p:txBody>
      </p:sp>
      <p:sp>
        <p:nvSpPr>
          <p:cNvPr id="117" name="楕円 26"/>
          <p:cNvSpPr/>
          <p:nvPr/>
        </p:nvSpPr>
        <p:spPr bwMode="gray">
          <a:xfrm>
            <a:off x="835994" y="4258677"/>
            <a:ext cx="901843" cy="463805"/>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4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4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14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1400" b="0" i="0" u="none" strike="noStrike" kern="0" cap="none" spc="0" normalizeH="0" baseline="0" noProof="0" dirty="0" smtClean="0">
                <a:ln>
                  <a:noFill/>
                </a:ln>
                <a:solidFill>
                  <a:prstClr val="black"/>
                </a:solidFill>
                <a:effectLst/>
                <a:uLnTx/>
                <a:uFillTx/>
                <a:latin typeface="Arial"/>
                <a:ea typeface="ＭＳ Ｐゴシック"/>
                <a:cs typeface="Arial" charset="0"/>
              </a:rPr>
              <a:t>定置型燃料電池</a:t>
            </a:r>
          </a:p>
        </p:txBody>
      </p:sp>
      <p:grpSp>
        <p:nvGrpSpPr>
          <p:cNvPr id="118" name="グループ化 117"/>
          <p:cNvGrpSpPr/>
          <p:nvPr/>
        </p:nvGrpSpPr>
        <p:grpSpPr>
          <a:xfrm>
            <a:off x="1076601" y="4128258"/>
            <a:ext cx="420630" cy="473008"/>
            <a:chOff x="3041206" y="3342075"/>
            <a:chExt cx="587678" cy="660858"/>
          </a:xfrm>
        </p:grpSpPr>
        <p:cxnSp>
          <p:nvCxnSpPr>
            <p:cNvPr id="119" name="直線コネクタ 118"/>
            <p:cNvCxnSpPr/>
            <p:nvPr/>
          </p:nvCxnSpPr>
          <p:spPr>
            <a:xfrm flipV="1">
              <a:off x="3055496" y="3977216"/>
              <a:ext cx="32863" cy="25717"/>
            </a:xfrm>
            <a:prstGeom prst="line">
              <a:avLst/>
            </a:prstGeom>
            <a:noFill/>
            <a:ln w="12700" cap="flat" cmpd="sng" algn="ctr">
              <a:solidFill>
                <a:srgbClr val="75787B"/>
              </a:solidFill>
              <a:prstDash val="solid"/>
            </a:ln>
            <a:effectLst/>
          </p:spPr>
        </p:cxnSp>
        <p:cxnSp>
          <p:nvCxnSpPr>
            <p:cNvPr id="120" name="直線コネクタ 119"/>
            <p:cNvCxnSpPr/>
            <p:nvPr/>
          </p:nvCxnSpPr>
          <p:spPr>
            <a:xfrm flipV="1">
              <a:off x="3238328" y="3977216"/>
              <a:ext cx="32863" cy="25717"/>
            </a:xfrm>
            <a:prstGeom prst="line">
              <a:avLst/>
            </a:prstGeom>
            <a:noFill/>
            <a:ln w="12700" cap="flat" cmpd="sng" algn="ctr">
              <a:solidFill>
                <a:srgbClr val="75787B"/>
              </a:solidFill>
              <a:prstDash val="solid"/>
            </a:ln>
            <a:effectLst/>
          </p:spPr>
        </p:cxnSp>
        <p:cxnSp>
          <p:nvCxnSpPr>
            <p:cNvPr id="121" name="直線コネクタ 120"/>
            <p:cNvCxnSpPr/>
            <p:nvPr/>
          </p:nvCxnSpPr>
          <p:spPr>
            <a:xfrm flipV="1">
              <a:off x="3326980" y="3977216"/>
              <a:ext cx="32863" cy="25717"/>
            </a:xfrm>
            <a:prstGeom prst="line">
              <a:avLst/>
            </a:prstGeom>
            <a:noFill/>
            <a:ln w="12700" cap="flat" cmpd="sng" algn="ctr">
              <a:solidFill>
                <a:srgbClr val="75787B"/>
              </a:solidFill>
              <a:prstDash val="solid"/>
            </a:ln>
            <a:effectLst/>
          </p:spPr>
        </p:cxnSp>
        <p:cxnSp>
          <p:nvCxnSpPr>
            <p:cNvPr id="122" name="直線コネクタ 121"/>
            <p:cNvCxnSpPr/>
            <p:nvPr/>
          </p:nvCxnSpPr>
          <p:spPr>
            <a:xfrm flipV="1">
              <a:off x="3528020" y="3977216"/>
              <a:ext cx="32863" cy="25717"/>
            </a:xfrm>
            <a:prstGeom prst="line">
              <a:avLst/>
            </a:prstGeom>
            <a:noFill/>
            <a:ln w="12700" cap="flat" cmpd="sng" algn="ctr">
              <a:solidFill>
                <a:srgbClr val="75787B"/>
              </a:solidFill>
              <a:prstDash val="solid"/>
            </a:ln>
            <a:effectLst/>
          </p:spPr>
        </p:cxnSp>
        <p:sp>
          <p:nvSpPr>
            <p:cNvPr id="123" name="直方体 122"/>
            <p:cNvSpPr/>
            <p:nvPr/>
          </p:nvSpPr>
          <p:spPr bwMode="gray">
            <a:xfrm>
              <a:off x="3041206" y="3638756"/>
              <a:ext cx="288000" cy="351319"/>
            </a:xfrm>
            <a:prstGeom prst="cube">
              <a:avLst>
                <a:gd name="adj" fmla="val 16526"/>
              </a:avLst>
            </a:prstGeom>
            <a:solidFill>
              <a:srgbClr val="BBBCBC"/>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1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124" name="直方体 123"/>
            <p:cNvSpPr/>
            <p:nvPr/>
          </p:nvSpPr>
          <p:spPr bwMode="gray">
            <a:xfrm>
              <a:off x="3304884" y="3342075"/>
              <a:ext cx="324000" cy="648000"/>
            </a:xfrm>
            <a:prstGeom prst="cube">
              <a:avLst>
                <a:gd name="adj" fmla="val 16526"/>
              </a:avLst>
            </a:prstGeom>
            <a:solidFill>
              <a:srgbClr val="BBBCBC"/>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1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cxnSp>
          <p:nvCxnSpPr>
            <p:cNvPr id="125" name="直線コネクタ 124"/>
            <p:cNvCxnSpPr/>
            <p:nvPr/>
          </p:nvCxnSpPr>
          <p:spPr>
            <a:xfrm>
              <a:off x="3044011" y="3922494"/>
              <a:ext cx="234000" cy="0"/>
            </a:xfrm>
            <a:prstGeom prst="line">
              <a:avLst/>
            </a:prstGeom>
            <a:noFill/>
            <a:ln w="6350" cap="flat" cmpd="sng" algn="ctr">
              <a:solidFill>
                <a:sysClr val="window" lastClr="FFFFFF">
                  <a:lumMod val="65000"/>
                </a:sysClr>
              </a:solidFill>
              <a:prstDash val="solid"/>
            </a:ln>
            <a:effectLst/>
          </p:spPr>
        </p:cxnSp>
        <p:cxnSp>
          <p:nvCxnSpPr>
            <p:cNvPr id="126" name="直線コネクタ 125"/>
            <p:cNvCxnSpPr/>
            <p:nvPr/>
          </p:nvCxnSpPr>
          <p:spPr>
            <a:xfrm>
              <a:off x="3041206" y="3870742"/>
              <a:ext cx="234000" cy="0"/>
            </a:xfrm>
            <a:prstGeom prst="line">
              <a:avLst/>
            </a:prstGeom>
            <a:noFill/>
            <a:ln w="6350" cap="flat" cmpd="sng" algn="ctr">
              <a:solidFill>
                <a:sysClr val="window" lastClr="FFFFFF">
                  <a:lumMod val="65000"/>
                </a:sysClr>
              </a:solidFill>
              <a:prstDash val="solid"/>
            </a:ln>
            <a:effectLst/>
          </p:spPr>
        </p:cxnSp>
        <p:cxnSp>
          <p:nvCxnSpPr>
            <p:cNvPr id="127" name="直線コネクタ 126"/>
            <p:cNvCxnSpPr/>
            <p:nvPr/>
          </p:nvCxnSpPr>
          <p:spPr>
            <a:xfrm>
              <a:off x="3041206" y="3818989"/>
              <a:ext cx="234000" cy="0"/>
            </a:xfrm>
            <a:prstGeom prst="line">
              <a:avLst/>
            </a:prstGeom>
            <a:noFill/>
            <a:ln w="6350" cap="flat" cmpd="sng" algn="ctr">
              <a:solidFill>
                <a:sysClr val="window" lastClr="FFFFFF">
                  <a:lumMod val="65000"/>
                </a:sysClr>
              </a:solidFill>
              <a:prstDash val="solid"/>
            </a:ln>
            <a:effectLst/>
          </p:spPr>
        </p:cxnSp>
        <p:cxnSp>
          <p:nvCxnSpPr>
            <p:cNvPr id="128" name="直線コネクタ 127"/>
            <p:cNvCxnSpPr/>
            <p:nvPr/>
          </p:nvCxnSpPr>
          <p:spPr>
            <a:xfrm>
              <a:off x="3044011" y="3767236"/>
              <a:ext cx="234000" cy="0"/>
            </a:xfrm>
            <a:prstGeom prst="line">
              <a:avLst/>
            </a:prstGeom>
            <a:noFill/>
            <a:ln w="6350" cap="flat" cmpd="sng" algn="ctr">
              <a:solidFill>
                <a:sysClr val="window" lastClr="FFFFFF">
                  <a:lumMod val="65000"/>
                </a:sysClr>
              </a:solidFill>
              <a:prstDash val="solid"/>
            </a:ln>
            <a:effectLst/>
          </p:spPr>
        </p:cxnSp>
        <p:sp>
          <p:nvSpPr>
            <p:cNvPr id="129" name="角丸四角形 128"/>
            <p:cNvSpPr/>
            <p:nvPr/>
          </p:nvSpPr>
          <p:spPr bwMode="gray">
            <a:xfrm>
              <a:off x="3050388" y="3698667"/>
              <a:ext cx="72000" cy="19389"/>
            </a:xfrm>
            <a:prstGeom prst="roundRect">
              <a:avLst/>
            </a:prstGeom>
            <a:solidFill>
              <a:srgbClr val="75787B"/>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1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130" name="角丸四角形 129"/>
            <p:cNvSpPr/>
            <p:nvPr/>
          </p:nvSpPr>
          <p:spPr bwMode="gray">
            <a:xfrm>
              <a:off x="3321038" y="3414367"/>
              <a:ext cx="72000" cy="19389"/>
            </a:xfrm>
            <a:prstGeom prst="roundRect">
              <a:avLst/>
            </a:prstGeom>
            <a:solidFill>
              <a:srgbClr val="75787B"/>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1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131" name="角丸四角形 130"/>
            <p:cNvSpPr/>
            <p:nvPr/>
          </p:nvSpPr>
          <p:spPr bwMode="gray">
            <a:xfrm>
              <a:off x="3050388" y="3935201"/>
              <a:ext cx="72000" cy="36000"/>
            </a:xfrm>
            <a:prstGeom prst="roundRect">
              <a:avLst/>
            </a:prstGeom>
            <a:solidFill>
              <a:srgbClr val="75787B"/>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11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cxnSp>
          <p:nvCxnSpPr>
            <p:cNvPr id="132" name="直線コネクタ 131"/>
            <p:cNvCxnSpPr/>
            <p:nvPr/>
          </p:nvCxnSpPr>
          <p:spPr>
            <a:xfrm>
              <a:off x="3308883" y="3512713"/>
              <a:ext cx="252000" cy="0"/>
            </a:xfrm>
            <a:prstGeom prst="line">
              <a:avLst/>
            </a:prstGeom>
            <a:noFill/>
            <a:ln w="6350" cap="flat" cmpd="sng" algn="ctr">
              <a:solidFill>
                <a:sysClr val="window" lastClr="FFFFFF">
                  <a:lumMod val="65000"/>
                </a:sysClr>
              </a:solidFill>
              <a:prstDash val="solid"/>
            </a:ln>
            <a:effectLst/>
          </p:spPr>
        </p:cxnSp>
        <p:cxnSp>
          <p:nvCxnSpPr>
            <p:cNvPr id="133" name="直線コネクタ 132"/>
            <p:cNvCxnSpPr/>
            <p:nvPr/>
          </p:nvCxnSpPr>
          <p:spPr>
            <a:xfrm>
              <a:off x="3308883" y="3451665"/>
              <a:ext cx="252000" cy="0"/>
            </a:xfrm>
            <a:prstGeom prst="line">
              <a:avLst/>
            </a:prstGeom>
            <a:noFill/>
            <a:ln w="6350" cap="flat" cmpd="sng" algn="ctr">
              <a:solidFill>
                <a:sysClr val="window" lastClr="FFFFFF">
                  <a:lumMod val="65000"/>
                </a:sysClr>
              </a:solidFill>
              <a:prstDash val="solid"/>
            </a:ln>
            <a:effectLst/>
          </p:spPr>
        </p:cxnSp>
        <p:cxnSp>
          <p:nvCxnSpPr>
            <p:cNvPr id="134" name="直線コネクタ 133"/>
            <p:cNvCxnSpPr/>
            <p:nvPr/>
          </p:nvCxnSpPr>
          <p:spPr>
            <a:xfrm>
              <a:off x="3308883" y="3573761"/>
              <a:ext cx="252000" cy="0"/>
            </a:xfrm>
            <a:prstGeom prst="line">
              <a:avLst/>
            </a:prstGeom>
            <a:noFill/>
            <a:ln w="6350" cap="flat" cmpd="sng" algn="ctr">
              <a:solidFill>
                <a:sysClr val="window" lastClr="FFFFFF">
                  <a:lumMod val="65000"/>
                </a:sysClr>
              </a:solidFill>
              <a:prstDash val="solid"/>
            </a:ln>
            <a:effectLst/>
          </p:spPr>
        </p:cxnSp>
        <p:cxnSp>
          <p:nvCxnSpPr>
            <p:cNvPr id="135" name="直線コネクタ 134"/>
            <p:cNvCxnSpPr/>
            <p:nvPr/>
          </p:nvCxnSpPr>
          <p:spPr>
            <a:xfrm>
              <a:off x="3308883" y="3634809"/>
              <a:ext cx="252000" cy="0"/>
            </a:xfrm>
            <a:prstGeom prst="line">
              <a:avLst/>
            </a:prstGeom>
            <a:noFill/>
            <a:ln w="6350" cap="flat" cmpd="sng" algn="ctr">
              <a:solidFill>
                <a:sysClr val="window" lastClr="FFFFFF">
                  <a:lumMod val="65000"/>
                </a:sysClr>
              </a:solidFill>
              <a:prstDash val="solid"/>
            </a:ln>
            <a:effectLst/>
          </p:spPr>
        </p:cxnSp>
        <p:cxnSp>
          <p:nvCxnSpPr>
            <p:cNvPr id="136" name="直線コネクタ 135"/>
            <p:cNvCxnSpPr/>
            <p:nvPr/>
          </p:nvCxnSpPr>
          <p:spPr>
            <a:xfrm>
              <a:off x="3308883" y="3695857"/>
              <a:ext cx="252000" cy="0"/>
            </a:xfrm>
            <a:prstGeom prst="line">
              <a:avLst/>
            </a:prstGeom>
            <a:noFill/>
            <a:ln w="6350" cap="flat" cmpd="sng" algn="ctr">
              <a:solidFill>
                <a:sysClr val="window" lastClr="FFFFFF">
                  <a:lumMod val="65000"/>
                </a:sysClr>
              </a:solidFill>
              <a:prstDash val="solid"/>
            </a:ln>
            <a:effectLst/>
          </p:spPr>
        </p:cxnSp>
        <p:cxnSp>
          <p:nvCxnSpPr>
            <p:cNvPr id="137" name="直線コネクタ 136"/>
            <p:cNvCxnSpPr/>
            <p:nvPr/>
          </p:nvCxnSpPr>
          <p:spPr>
            <a:xfrm>
              <a:off x="3308883" y="3756905"/>
              <a:ext cx="252000" cy="0"/>
            </a:xfrm>
            <a:prstGeom prst="line">
              <a:avLst/>
            </a:prstGeom>
            <a:noFill/>
            <a:ln w="6350" cap="flat" cmpd="sng" algn="ctr">
              <a:solidFill>
                <a:sysClr val="window" lastClr="FFFFFF">
                  <a:lumMod val="65000"/>
                </a:sysClr>
              </a:solidFill>
              <a:prstDash val="solid"/>
            </a:ln>
            <a:effectLst/>
          </p:spPr>
        </p:cxnSp>
        <p:cxnSp>
          <p:nvCxnSpPr>
            <p:cNvPr id="138" name="直線コネクタ 137"/>
            <p:cNvCxnSpPr/>
            <p:nvPr/>
          </p:nvCxnSpPr>
          <p:spPr>
            <a:xfrm>
              <a:off x="3308883" y="3817953"/>
              <a:ext cx="252000" cy="0"/>
            </a:xfrm>
            <a:prstGeom prst="line">
              <a:avLst/>
            </a:prstGeom>
            <a:noFill/>
            <a:ln w="6350" cap="flat" cmpd="sng" algn="ctr">
              <a:solidFill>
                <a:sysClr val="window" lastClr="FFFFFF">
                  <a:lumMod val="65000"/>
                </a:sysClr>
              </a:solidFill>
              <a:prstDash val="solid"/>
            </a:ln>
            <a:effectLst/>
          </p:spPr>
        </p:cxnSp>
        <p:cxnSp>
          <p:nvCxnSpPr>
            <p:cNvPr id="139" name="直線コネクタ 138"/>
            <p:cNvCxnSpPr/>
            <p:nvPr/>
          </p:nvCxnSpPr>
          <p:spPr>
            <a:xfrm>
              <a:off x="3308883" y="3879001"/>
              <a:ext cx="252000" cy="0"/>
            </a:xfrm>
            <a:prstGeom prst="line">
              <a:avLst/>
            </a:prstGeom>
            <a:noFill/>
            <a:ln w="6350" cap="flat" cmpd="sng" algn="ctr">
              <a:solidFill>
                <a:sysClr val="window" lastClr="FFFFFF">
                  <a:lumMod val="65000"/>
                </a:sysClr>
              </a:solidFill>
              <a:prstDash val="solid"/>
            </a:ln>
            <a:effectLst/>
          </p:spPr>
        </p:cxnSp>
        <p:cxnSp>
          <p:nvCxnSpPr>
            <p:cNvPr id="140" name="直線コネクタ 139"/>
            <p:cNvCxnSpPr/>
            <p:nvPr/>
          </p:nvCxnSpPr>
          <p:spPr>
            <a:xfrm>
              <a:off x="3308883" y="3940052"/>
              <a:ext cx="252000" cy="0"/>
            </a:xfrm>
            <a:prstGeom prst="line">
              <a:avLst/>
            </a:prstGeom>
            <a:noFill/>
            <a:ln w="6350" cap="flat" cmpd="sng" algn="ctr">
              <a:solidFill>
                <a:sysClr val="window" lastClr="FFFFFF">
                  <a:lumMod val="65000"/>
                </a:sysClr>
              </a:solidFill>
              <a:prstDash val="solid"/>
            </a:ln>
            <a:effectLst/>
          </p:spPr>
        </p:cxnSp>
      </p:grpSp>
      <p:grpSp>
        <p:nvGrpSpPr>
          <p:cNvPr id="141" name="グループ化 140"/>
          <p:cNvGrpSpPr>
            <a:grpSpLocks noChangeAspect="1"/>
          </p:cNvGrpSpPr>
          <p:nvPr/>
        </p:nvGrpSpPr>
        <p:grpSpPr>
          <a:xfrm>
            <a:off x="2806286" y="4193083"/>
            <a:ext cx="677568" cy="407964"/>
            <a:chOff x="4152900" y="2216150"/>
            <a:chExt cx="3933825" cy="2368550"/>
          </a:xfrm>
          <a:solidFill>
            <a:srgbClr val="75787B"/>
          </a:solidFill>
        </p:grpSpPr>
        <p:sp>
          <p:nvSpPr>
            <p:cNvPr id="142" name="フリーフォーム 141"/>
            <p:cNvSpPr/>
            <p:nvPr/>
          </p:nvSpPr>
          <p:spPr>
            <a:xfrm>
              <a:off x="5084445" y="2655470"/>
              <a:ext cx="2857500" cy="1879600"/>
            </a:xfrm>
            <a:custGeom>
              <a:avLst/>
              <a:gdLst>
                <a:gd name="connsiteX0" fmla="*/ 0 w 2857500"/>
                <a:gd name="connsiteY0" fmla="*/ 0 h 1879600"/>
                <a:gd name="connsiteX1" fmla="*/ 2679700 w 2857500"/>
                <a:gd name="connsiteY1" fmla="*/ 1879600 h 1879600"/>
                <a:gd name="connsiteX2" fmla="*/ 2857500 w 2857500"/>
                <a:gd name="connsiteY2" fmla="*/ 1873250 h 1879600"/>
                <a:gd name="connsiteX3" fmla="*/ 0 w 2857500"/>
                <a:gd name="connsiteY3" fmla="*/ 0 h 1879600"/>
              </a:gdLst>
              <a:ahLst/>
              <a:cxnLst>
                <a:cxn ang="0">
                  <a:pos x="connsiteX0" y="connsiteY0"/>
                </a:cxn>
                <a:cxn ang="0">
                  <a:pos x="connsiteX1" y="connsiteY1"/>
                </a:cxn>
                <a:cxn ang="0">
                  <a:pos x="connsiteX2" y="connsiteY2"/>
                </a:cxn>
                <a:cxn ang="0">
                  <a:pos x="connsiteX3" y="connsiteY3"/>
                </a:cxn>
              </a:cxnLst>
              <a:rect l="l" t="t" r="r" b="b"/>
              <a:pathLst>
                <a:path w="2857500" h="1879600">
                  <a:moveTo>
                    <a:pt x="0" y="0"/>
                  </a:moveTo>
                  <a:lnTo>
                    <a:pt x="2679700" y="1879600"/>
                  </a:lnTo>
                  <a:lnTo>
                    <a:pt x="2857500" y="1873250"/>
                  </a:lnTo>
                  <a:lnTo>
                    <a:pt x="0" y="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43" name="正方形/長方形 142"/>
            <p:cNvSpPr/>
            <p:nvPr/>
          </p:nvSpPr>
          <p:spPr>
            <a:xfrm>
              <a:off x="6792601" y="4003675"/>
              <a:ext cx="36000" cy="252000"/>
            </a:xfrm>
            <a:prstGeom prst="rect">
              <a:avLst/>
            </a:prstGeom>
            <a:grpFill/>
            <a:ln w="12700" cap="flat" cmpd="sng" algn="ctr">
              <a:no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44" name="正方形/長方形 143"/>
            <p:cNvSpPr/>
            <p:nvPr/>
          </p:nvSpPr>
          <p:spPr>
            <a:xfrm>
              <a:off x="7689304" y="4003675"/>
              <a:ext cx="36000" cy="252000"/>
            </a:xfrm>
            <a:prstGeom prst="rect">
              <a:avLst/>
            </a:prstGeom>
            <a:grpFill/>
            <a:ln w="12700" cap="flat" cmpd="sng" algn="ctr">
              <a:no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45" name="フリーフォーム 144"/>
            <p:cNvSpPr/>
            <p:nvPr/>
          </p:nvSpPr>
          <p:spPr>
            <a:xfrm>
              <a:off x="4165600" y="2705100"/>
              <a:ext cx="2857500" cy="1879600"/>
            </a:xfrm>
            <a:custGeom>
              <a:avLst/>
              <a:gdLst>
                <a:gd name="connsiteX0" fmla="*/ 0 w 2857500"/>
                <a:gd name="connsiteY0" fmla="*/ 0 h 1879600"/>
                <a:gd name="connsiteX1" fmla="*/ 2679700 w 2857500"/>
                <a:gd name="connsiteY1" fmla="*/ 1879600 h 1879600"/>
                <a:gd name="connsiteX2" fmla="*/ 2857500 w 2857500"/>
                <a:gd name="connsiteY2" fmla="*/ 1873250 h 1879600"/>
                <a:gd name="connsiteX3" fmla="*/ 0 w 2857500"/>
                <a:gd name="connsiteY3" fmla="*/ 0 h 1879600"/>
              </a:gdLst>
              <a:ahLst/>
              <a:cxnLst>
                <a:cxn ang="0">
                  <a:pos x="connsiteX0" y="connsiteY0"/>
                </a:cxn>
                <a:cxn ang="0">
                  <a:pos x="connsiteX1" y="connsiteY1"/>
                </a:cxn>
                <a:cxn ang="0">
                  <a:pos x="connsiteX2" y="connsiteY2"/>
                </a:cxn>
                <a:cxn ang="0">
                  <a:pos x="connsiteX3" y="connsiteY3"/>
                </a:cxn>
              </a:cxnLst>
              <a:rect l="l" t="t" r="r" b="b"/>
              <a:pathLst>
                <a:path w="2857500" h="1879600">
                  <a:moveTo>
                    <a:pt x="0" y="0"/>
                  </a:moveTo>
                  <a:lnTo>
                    <a:pt x="2679700" y="1879600"/>
                  </a:lnTo>
                  <a:lnTo>
                    <a:pt x="2857500" y="1873250"/>
                  </a:lnTo>
                  <a:lnTo>
                    <a:pt x="0" y="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46" name="円柱 145"/>
            <p:cNvSpPr/>
            <p:nvPr/>
          </p:nvSpPr>
          <p:spPr>
            <a:xfrm rot="16200000">
              <a:off x="5933925" y="372620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47" name="円柱 146"/>
            <p:cNvSpPr/>
            <p:nvPr/>
          </p:nvSpPr>
          <p:spPr>
            <a:xfrm rot="16200000">
              <a:off x="5595940" y="347855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48" name="円柱 147"/>
            <p:cNvSpPr/>
            <p:nvPr/>
          </p:nvSpPr>
          <p:spPr>
            <a:xfrm rot="16200000">
              <a:off x="5298643" y="326280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49" name="円柱 148"/>
            <p:cNvSpPr/>
            <p:nvPr/>
          </p:nvSpPr>
          <p:spPr>
            <a:xfrm rot="16200000">
              <a:off x="4953950" y="301071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50" name="円柱 149"/>
            <p:cNvSpPr/>
            <p:nvPr/>
          </p:nvSpPr>
          <p:spPr>
            <a:xfrm rot="16200000">
              <a:off x="4709475" y="2849599"/>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51" name="円柱 150"/>
            <p:cNvSpPr/>
            <p:nvPr/>
          </p:nvSpPr>
          <p:spPr>
            <a:xfrm rot="16200000">
              <a:off x="4428975" y="265335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52" name="円柱 151"/>
            <p:cNvSpPr/>
            <p:nvPr/>
          </p:nvSpPr>
          <p:spPr>
            <a:xfrm rot="16200000">
              <a:off x="4236400" y="252000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53" name="フリーフォーム 152"/>
            <p:cNvSpPr/>
            <p:nvPr/>
          </p:nvSpPr>
          <p:spPr>
            <a:xfrm>
              <a:off x="4197350" y="2654300"/>
              <a:ext cx="3714750" cy="1498600"/>
            </a:xfrm>
            <a:custGeom>
              <a:avLst/>
              <a:gdLst>
                <a:gd name="connsiteX0" fmla="*/ 0 w 3714750"/>
                <a:gd name="connsiteY0" fmla="*/ 0 h 1498600"/>
                <a:gd name="connsiteX1" fmla="*/ 2266950 w 3714750"/>
                <a:gd name="connsiteY1" fmla="*/ 1485900 h 1498600"/>
                <a:gd name="connsiteX2" fmla="*/ 3702050 w 3714750"/>
                <a:gd name="connsiteY2" fmla="*/ 1498600 h 1498600"/>
                <a:gd name="connsiteX3" fmla="*/ 3714750 w 3714750"/>
                <a:gd name="connsiteY3" fmla="*/ 1289050 h 1498600"/>
                <a:gd name="connsiteX4" fmla="*/ 0 w 3714750"/>
                <a:gd name="connsiteY4" fmla="*/ 0 h 14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0" h="1498600">
                  <a:moveTo>
                    <a:pt x="0" y="0"/>
                  </a:moveTo>
                  <a:lnTo>
                    <a:pt x="2266950" y="1485900"/>
                  </a:lnTo>
                  <a:lnTo>
                    <a:pt x="3702050" y="1498600"/>
                  </a:lnTo>
                  <a:lnTo>
                    <a:pt x="3714750" y="1289050"/>
                  </a:lnTo>
                  <a:lnTo>
                    <a:pt x="0" y="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54" name="フリーフォーム 153"/>
            <p:cNvSpPr/>
            <p:nvPr/>
          </p:nvSpPr>
          <p:spPr>
            <a:xfrm>
              <a:off x="4159250" y="2216150"/>
              <a:ext cx="3917950" cy="1841500"/>
            </a:xfrm>
            <a:custGeom>
              <a:avLst/>
              <a:gdLst>
                <a:gd name="connsiteX0" fmla="*/ 3917950 w 3917950"/>
                <a:gd name="connsiteY0" fmla="*/ 1409700 h 1841500"/>
                <a:gd name="connsiteX1" fmla="*/ 3911600 w 3917950"/>
                <a:gd name="connsiteY1" fmla="*/ 431800 h 1841500"/>
                <a:gd name="connsiteX2" fmla="*/ 3848100 w 3917950"/>
                <a:gd name="connsiteY2" fmla="*/ 342900 h 1841500"/>
                <a:gd name="connsiteX3" fmla="*/ 3613150 w 3917950"/>
                <a:gd name="connsiteY3" fmla="*/ 279400 h 1841500"/>
                <a:gd name="connsiteX4" fmla="*/ 3162300 w 3917950"/>
                <a:gd name="connsiteY4" fmla="*/ 234950 h 1841500"/>
                <a:gd name="connsiteX5" fmla="*/ 3124200 w 3917950"/>
                <a:gd name="connsiteY5" fmla="*/ 177800 h 1841500"/>
                <a:gd name="connsiteX6" fmla="*/ 2946400 w 3917950"/>
                <a:gd name="connsiteY6" fmla="*/ 82550 h 1841500"/>
                <a:gd name="connsiteX7" fmla="*/ 2736850 w 3917950"/>
                <a:gd name="connsiteY7" fmla="*/ 25400 h 1841500"/>
                <a:gd name="connsiteX8" fmla="*/ 2482850 w 3917950"/>
                <a:gd name="connsiteY8" fmla="*/ 19050 h 1841500"/>
                <a:gd name="connsiteX9" fmla="*/ 2171700 w 3917950"/>
                <a:gd name="connsiteY9" fmla="*/ 82550 h 1841500"/>
                <a:gd name="connsiteX10" fmla="*/ 2076450 w 3917950"/>
                <a:gd name="connsiteY10" fmla="*/ 57150 h 1841500"/>
                <a:gd name="connsiteX11" fmla="*/ 1873250 w 3917950"/>
                <a:gd name="connsiteY11" fmla="*/ 25400 h 1841500"/>
                <a:gd name="connsiteX12" fmla="*/ 1701800 w 3917950"/>
                <a:gd name="connsiteY12" fmla="*/ 31750 h 1841500"/>
                <a:gd name="connsiteX13" fmla="*/ 1574800 w 3917950"/>
                <a:gd name="connsiteY13" fmla="*/ 50800 h 1841500"/>
                <a:gd name="connsiteX14" fmla="*/ 1441450 w 3917950"/>
                <a:gd name="connsiteY14" fmla="*/ 12700 h 1841500"/>
                <a:gd name="connsiteX15" fmla="*/ 1257300 w 3917950"/>
                <a:gd name="connsiteY15" fmla="*/ 19050 h 1841500"/>
                <a:gd name="connsiteX16" fmla="*/ 1168400 w 3917950"/>
                <a:gd name="connsiteY16" fmla="*/ 38100 h 1841500"/>
                <a:gd name="connsiteX17" fmla="*/ 1060450 w 3917950"/>
                <a:gd name="connsiteY17" fmla="*/ 12700 h 1841500"/>
                <a:gd name="connsiteX18" fmla="*/ 933450 w 3917950"/>
                <a:gd name="connsiteY18" fmla="*/ 25400 h 1841500"/>
                <a:gd name="connsiteX19" fmla="*/ 812800 w 3917950"/>
                <a:gd name="connsiteY19" fmla="*/ 6350 h 1841500"/>
                <a:gd name="connsiteX20" fmla="*/ 723900 w 3917950"/>
                <a:gd name="connsiteY20" fmla="*/ 19050 h 1841500"/>
                <a:gd name="connsiteX21" fmla="*/ 590550 w 3917950"/>
                <a:gd name="connsiteY21" fmla="*/ 0 h 1841500"/>
                <a:gd name="connsiteX22" fmla="*/ 546100 w 3917950"/>
                <a:gd name="connsiteY22" fmla="*/ 12700 h 1841500"/>
                <a:gd name="connsiteX23" fmla="*/ 419100 w 3917950"/>
                <a:gd name="connsiteY23" fmla="*/ 0 h 1841500"/>
                <a:gd name="connsiteX24" fmla="*/ 311150 w 3917950"/>
                <a:gd name="connsiteY24" fmla="*/ 12700 h 1841500"/>
                <a:gd name="connsiteX25" fmla="*/ 196850 w 3917950"/>
                <a:gd name="connsiteY25" fmla="*/ 6350 h 1841500"/>
                <a:gd name="connsiteX26" fmla="*/ 101600 w 3917950"/>
                <a:gd name="connsiteY26" fmla="*/ 38100 h 1841500"/>
                <a:gd name="connsiteX27" fmla="*/ 63500 w 3917950"/>
                <a:gd name="connsiteY27" fmla="*/ 76200 h 1841500"/>
                <a:gd name="connsiteX28" fmla="*/ 0 w 3917950"/>
                <a:gd name="connsiteY28" fmla="*/ 107950 h 1841500"/>
                <a:gd name="connsiteX29" fmla="*/ 0 w 3917950"/>
                <a:gd name="connsiteY29" fmla="*/ 406400 h 1841500"/>
                <a:gd name="connsiteX30" fmla="*/ 2305050 w 3917950"/>
                <a:gd name="connsiteY30" fmla="*/ 1733550 h 1841500"/>
                <a:gd name="connsiteX31" fmla="*/ 2355850 w 3917950"/>
                <a:gd name="connsiteY31" fmla="*/ 1797050 h 1841500"/>
                <a:gd name="connsiteX32" fmla="*/ 2533650 w 3917950"/>
                <a:gd name="connsiteY32" fmla="*/ 1797050 h 1841500"/>
                <a:gd name="connsiteX33" fmla="*/ 2546350 w 3917950"/>
                <a:gd name="connsiteY33" fmla="*/ 1841500 h 1841500"/>
                <a:gd name="connsiteX34" fmla="*/ 2597150 w 3917950"/>
                <a:gd name="connsiteY34" fmla="*/ 1841500 h 1841500"/>
                <a:gd name="connsiteX35" fmla="*/ 2590800 w 3917950"/>
                <a:gd name="connsiteY35" fmla="*/ 1790700 h 1841500"/>
                <a:gd name="connsiteX36" fmla="*/ 2940050 w 3917950"/>
                <a:gd name="connsiteY36" fmla="*/ 1778000 h 1841500"/>
                <a:gd name="connsiteX37" fmla="*/ 2946400 w 3917950"/>
                <a:gd name="connsiteY37" fmla="*/ 1733550 h 1841500"/>
                <a:gd name="connsiteX38" fmla="*/ 3289300 w 3917950"/>
                <a:gd name="connsiteY38" fmla="*/ 1727200 h 1841500"/>
                <a:gd name="connsiteX39" fmla="*/ 3314700 w 3917950"/>
                <a:gd name="connsiteY39" fmla="*/ 1790700 h 1841500"/>
                <a:gd name="connsiteX40" fmla="*/ 3651250 w 3917950"/>
                <a:gd name="connsiteY40" fmla="*/ 1784350 h 1841500"/>
                <a:gd name="connsiteX41" fmla="*/ 3651250 w 3917950"/>
                <a:gd name="connsiteY41" fmla="*/ 1835150 h 1841500"/>
                <a:gd name="connsiteX42" fmla="*/ 3733800 w 3917950"/>
                <a:gd name="connsiteY42" fmla="*/ 1828800 h 1841500"/>
                <a:gd name="connsiteX43" fmla="*/ 3721100 w 3917950"/>
                <a:gd name="connsiteY43" fmla="*/ 1784350 h 1841500"/>
                <a:gd name="connsiteX44" fmla="*/ 3873500 w 3917950"/>
                <a:gd name="connsiteY44" fmla="*/ 1778000 h 1841500"/>
                <a:gd name="connsiteX45" fmla="*/ 3917950 w 3917950"/>
                <a:gd name="connsiteY45" fmla="*/ 140970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17950" h="1841500">
                  <a:moveTo>
                    <a:pt x="3917950" y="1409700"/>
                  </a:moveTo>
                  <a:cubicBezTo>
                    <a:pt x="3915833" y="1083733"/>
                    <a:pt x="3913717" y="757767"/>
                    <a:pt x="3911600" y="431800"/>
                  </a:cubicBezTo>
                  <a:lnTo>
                    <a:pt x="3848100" y="342900"/>
                  </a:lnTo>
                  <a:lnTo>
                    <a:pt x="3613150" y="279400"/>
                  </a:lnTo>
                  <a:lnTo>
                    <a:pt x="3162300" y="234950"/>
                  </a:lnTo>
                  <a:lnTo>
                    <a:pt x="3124200" y="177800"/>
                  </a:lnTo>
                  <a:lnTo>
                    <a:pt x="2946400" y="82550"/>
                  </a:lnTo>
                  <a:lnTo>
                    <a:pt x="2736850" y="25400"/>
                  </a:lnTo>
                  <a:lnTo>
                    <a:pt x="2482850" y="19050"/>
                  </a:lnTo>
                  <a:lnTo>
                    <a:pt x="2171700" y="82550"/>
                  </a:lnTo>
                  <a:lnTo>
                    <a:pt x="2076450" y="57150"/>
                  </a:lnTo>
                  <a:lnTo>
                    <a:pt x="1873250" y="25400"/>
                  </a:lnTo>
                  <a:lnTo>
                    <a:pt x="1701800" y="31750"/>
                  </a:lnTo>
                  <a:lnTo>
                    <a:pt x="1574800" y="50800"/>
                  </a:lnTo>
                  <a:lnTo>
                    <a:pt x="1441450" y="12700"/>
                  </a:lnTo>
                  <a:lnTo>
                    <a:pt x="1257300" y="19050"/>
                  </a:lnTo>
                  <a:lnTo>
                    <a:pt x="1168400" y="38100"/>
                  </a:lnTo>
                  <a:lnTo>
                    <a:pt x="1060450" y="12700"/>
                  </a:lnTo>
                  <a:lnTo>
                    <a:pt x="933450" y="25400"/>
                  </a:lnTo>
                  <a:lnTo>
                    <a:pt x="812800" y="6350"/>
                  </a:lnTo>
                  <a:lnTo>
                    <a:pt x="723900" y="19050"/>
                  </a:lnTo>
                  <a:lnTo>
                    <a:pt x="590550" y="0"/>
                  </a:lnTo>
                  <a:lnTo>
                    <a:pt x="546100" y="12700"/>
                  </a:lnTo>
                  <a:lnTo>
                    <a:pt x="419100" y="0"/>
                  </a:lnTo>
                  <a:lnTo>
                    <a:pt x="311150" y="12700"/>
                  </a:lnTo>
                  <a:lnTo>
                    <a:pt x="196850" y="6350"/>
                  </a:lnTo>
                  <a:lnTo>
                    <a:pt x="101600" y="38100"/>
                  </a:lnTo>
                  <a:lnTo>
                    <a:pt x="63500" y="76200"/>
                  </a:lnTo>
                  <a:lnTo>
                    <a:pt x="0" y="107950"/>
                  </a:lnTo>
                  <a:lnTo>
                    <a:pt x="0" y="406400"/>
                  </a:lnTo>
                  <a:lnTo>
                    <a:pt x="2305050" y="1733550"/>
                  </a:lnTo>
                  <a:lnTo>
                    <a:pt x="2355850" y="1797050"/>
                  </a:lnTo>
                  <a:lnTo>
                    <a:pt x="2533650" y="1797050"/>
                  </a:lnTo>
                  <a:lnTo>
                    <a:pt x="2546350" y="1841500"/>
                  </a:lnTo>
                  <a:lnTo>
                    <a:pt x="2597150" y="1841500"/>
                  </a:lnTo>
                  <a:lnTo>
                    <a:pt x="2590800" y="1790700"/>
                  </a:lnTo>
                  <a:lnTo>
                    <a:pt x="2940050" y="1778000"/>
                  </a:lnTo>
                  <a:lnTo>
                    <a:pt x="2946400" y="1733550"/>
                  </a:lnTo>
                  <a:lnTo>
                    <a:pt x="3289300" y="1727200"/>
                  </a:lnTo>
                  <a:lnTo>
                    <a:pt x="3314700" y="1790700"/>
                  </a:lnTo>
                  <a:lnTo>
                    <a:pt x="3651250" y="1784350"/>
                  </a:lnTo>
                  <a:lnTo>
                    <a:pt x="3651250" y="1835150"/>
                  </a:lnTo>
                  <a:lnTo>
                    <a:pt x="3733800" y="1828800"/>
                  </a:lnTo>
                  <a:lnTo>
                    <a:pt x="3721100" y="1784350"/>
                  </a:lnTo>
                  <a:lnTo>
                    <a:pt x="3873500" y="1778000"/>
                  </a:lnTo>
                  <a:lnTo>
                    <a:pt x="3917950" y="140970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55" name="フリーフォーム 154"/>
            <p:cNvSpPr/>
            <p:nvPr/>
          </p:nvSpPr>
          <p:spPr>
            <a:xfrm>
              <a:off x="6565900" y="3723686"/>
              <a:ext cx="1428750" cy="158749"/>
            </a:xfrm>
            <a:custGeom>
              <a:avLst/>
              <a:gdLst>
                <a:gd name="connsiteX0" fmla="*/ 25400 w 1428750"/>
                <a:gd name="connsiteY0" fmla="*/ 146050 h 158750"/>
                <a:gd name="connsiteX1" fmla="*/ 0 w 1428750"/>
                <a:gd name="connsiteY1" fmla="*/ 44450 h 158750"/>
                <a:gd name="connsiteX2" fmla="*/ 19050 w 1428750"/>
                <a:gd name="connsiteY2" fmla="*/ 0 h 158750"/>
                <a:gd name="connsiteX3" fmla="*/ 1397000 w 1428750"/>
                <a:gd name="connsiteY3" fmla="*/ 0 h 158750"/>
                <a:gd name="connsiteX4" fmla="*/ 1428750 w 1428750"/>
                <a:gd name="connsiteY4" fmla="*/ 31750 h 158750"/>
                <a:gd name="connsiteX5" fmla="*/ 1409700 w 1428750"/>
                <a:gd name="connsiteY5" fmla="*/ 139700 h 158750"/>
                <a:gd name="connsiteX6" fmla="*/ 1365250 w 1428750"/>
                <a:gd name="connsiteY6" fmla="*/ 158750 h 158750"/>
                <a:gd name="connsiteX7" fmla="*/ 82550 w 1428750"/>
                <a:gd name="connsiteY7" fmla="*/ 158750 h 158750"/>
                <a:gd name="connsiteX8" fmla="*/ 25400 w 1428750"/>
                <a:gd name="connsiteY8" fmla="*/ 14605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0" h="158750">
                  <a:moveTo>
                    <a:pt x="25400" y="146050"/>
                  </a:moveTo>
                  <a:lnTo>
                    <a:pt x="0" y="44450"/>
                  </a:lnTo>
                  <a:lnTo>
                    <a:pt x="19050" y="0"/>
                  </a:lnTo>
                  <a:lnTo>
                    <a:pt x="1397000" y="0"/>
                  </a:lnTo>
                  <a:lnTo>
                    <a:pt x="1428750" y="31750"/>
                  </a:lnTo>
                  <a:lnTo>
                    <a:pt x="1409700" y="139700"/>
                  </a:lnTo>
                  <a:lnTo>
                    <a:pt x="1365250" y="158750"/>
                  </a:lnTo>
                  <a:lnTo>
                    <a:pt x="82550" y="158750"/>
                  </a:lnTo>
                  <a:lnTo>
                    <a:pt x="25400" y="14605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56" name="フリーフォーム 155"/>
            <p:cNvSpPr/>
            <p:nvPr/>
          </p:nvSpPr>
          <p:spPr>
            <a:xfrm>
              <a:off x="6540500" y="2533650"/>
              <a:ext cx="1479550" cy="933450"/>
            </a:xfrm>
            <a:custGeom>
              <a:avLst/>
              <a:gdLst>
                <a:gd name="connsiteX0" fmla="*/ 57150 w 1479550"/>
                <a:gd name="connsiteY0" fmla="*/ 76200 h 933450"/>
                <a:gd name="connsiteX1" fmla="*/ 317500 w 1479550"/>
                <a:gd name="connsiteY1" fmla="*/ 25400 h 933450"/>
                <a:gd name="connsiteX2" fmla="*/ 596900 w 1479550"/>
                <a:gd name="connsiteY2" fmla="*/ 0 h 933450"/>
                <a:gd name="connsiteX3" fmla="*/ 946150 w 1479550"/>
                <a:gd name="connsiteY3" fmla="*/ 12700 h 933450"/>
                <a:gd name="connsiteX4" fmla="*/ 1181100 w 1479550"/>
                <a:gd name="connsiteY4" fmla="*/ 44450 h 933450"/>
                <a:gd name="connsiteX5" fmla="*/ 1409700 w 1479550"/>
                <a:gd name="connsiteY5" fmla="*/ 82550 h 933450"/>
                <a:gd name="connsiteX6" fmla="*/ 1466850 w 1479550"/>
                <a:gd name="connsiteY6" fmla="*/ 133350 h 933450"/>
                <a:gd name="connsiteX7" fmla="*/ 1473200 w 1479550"/>
                <a:gd name="connsiteY7" fmla="*/ 431800 h 933450"/>
                <a:gd name="connsiteX8" fmla="*/ 1479550 w 1479550"/>
                <a:gd name="connsiteY8" fmla="*/ 800100 h 933450"/>
                <a:gd name="connsiteX9" fmla="*/ 1460500 w 1479550"/>
                <a:gd name="connsiteY9" fmla="*/ 863600 h 933450"/>
                <a:gd name="connsiteX10" fmla="*/ 1390650 w 1479550"/>
                <a:gd name="connsiteY10" fmla="*/ 920750 h 933450"/>
                <a:gd name="connsiteX11" fmla="*/ 1314450 w 1479550"/>
                <a:gd name="connsiteY11" fmla="*/ 933450 h 933450"/>
                <a:gd name="connsiteX12" fmla="*/ 152400 w 1479550"/>
                <a:gd name="connsiteY12" fmla="*/ 927100 h 933450"/>
                <a:gd name="connsiteX13" fmla="*/ 69850 w 1479550"/>
                <a:gd name="connsiteY13" fmla="*/ 908050 h 933450"/>
                <a:gd name="connsiteX14" fmla="*/ 12700 w 1479550"/>
                <a:gd name="connsiteY14" fmla="*/ 844550 h 933450"/>
                <a:gd name="connsiteX15" fmla="*/ 6350 w 1479550"/>
                <a:gd name="connsiteY15" fmla="*/ 768350 h 933450"/>
                <a:gd name="connsiteX16" fmla="*/ 0 w 1479550"/>
                <a:gd name="connsiteY16" fmla="*/ 196850 h 933450"/>
                <a:gd name="connsiteX17" fmla="*/ 19050 w 1479550"/>
                <a:gd name="connsiteY17" fmla="*/ 127000 h 933450"/>
                <a:gd name="connsiteX18" fmla="*/ 57150 w 1479550"/>
                <a:gd name="connsiteY18" fmla="*/ 7620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9550" h="933450">
                  <a:moveTo>
                    <a:pt x="57150" y="76200"/>
                  </a:moveTo>
                  <a:lnTo>
                    <a:pt x="317500" y="25400"/>
                  </a:lnTo>
                  <a:lnTo>
                    <a:pt x="596900" y="0"/>
                  </a:lnTo>
                  <a:lnTo>
                    <a:pt x="946150" y="12700"/>
                  </a:lnTo>
                  <a:lnTo>
                    <a:pt x="1181100" y="44450"/>
                  </a:lnTo>
                  <a:lnTo>
                    <a:pt x="1409700" y="82550"/>
                  </a:lnTo>
                  <a:lnTo>
                    <a:pt x="1466850" y="133350"/>
                  </a:lnTo>
                  <a:lnTo>
                    <a:pt x="1473200" y="431800"/>
                  </a:lnTo>
                  <a:lnTo>
                    <a:pt x="1479550" y="800100"/>
                  </a:lnTo>
                  <a:lnTo>
                    <a:pt x="1460500" y="863600"/>
                  </a:lnTo>
                  <a:lnTo>
                    <a:pt x="1390650" y="920750"/>
                  </a:lnTo>
                  <a:lnTo>
                    <a:pt x="1314450" y="933450"/>
                  </a:lnTo>
                  <a:lnTo>
                    <a:pt x="152400" y="927100"/>
                  </a:lnTo>
                  <a:lnTo>
                    <a:pt x="69850" y="908050"/>
                  </a:lnTo>
                  <a:lnTo>
                    <a:pt x="12700" y="844550"/>
                  </a:lnTo>
                  <a:lnTo>
                    <a:pt x="6350" y="768350"/>
                  </a:lnTo>
                  <a:cubicBezTo>
                    <a:pt x="4233" y="577850"/>
                    <a:pt x="2117" y="387350"/>
                    <a:pt x="0" y="196850"/>
                  </a:cubicBezTo>
                  <a:lnTo>
                    <a:pt x="19050" y="127000"/>
                  </a:lnTo>
                  <a:lnTo>
                    <a:pt x="57150" y="7620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57" name="フリーフォーム 156"/>
            <p:cNvSpPr/>
            <p:nvPr/>
          </p:nvSpPr>
          <p:spPr>
            <a:xfrm>
              <a:off x="4159250" y="2330450"/>
              <a:ext cx="2273300" cy="355600"/>
            </a:xfrm>
            <a:custGeom>
              <a:avLst/>
              <a:gdLst>
                <a:gd name="connsiteX0" fmla="*/ 0 w 2273300"/>
                <a:gd name="connsiteY0" fmla="*/ 0 h 355600"/>
                <a:gd name="connsiteX1" fmla="*/ 2273300 w 2273300"/>
                <a:gd name="connsiteY1" fmla="*/ 355600 h 355600"/>
              </a:gdLst>
              <a:ahLst/>
              <a:cxnLst>
                <a:cxn ang="0">
                  <a:pos x="connsiteX0" y="connsiteY0"/>
                </a:cxn>
                <a:cxn ang="0">
                  <a:pos x="connsiteX1" y="connsiteY1"/>
                </a:cxn>
              </a:cxnLst>
              <a:rect l="l" t="t" r="r" b="b"/>
              <a:pathLst>
                <a:path w="2273300" h="355600">
                  <a:moveTo>
                    <a:pt x="0" y="0"/>
                  </a:moveTo>
                  <a:lnTo>
                    <a:pt x="2273300" y="3556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58" name="フリーフォーム 157"/>
            <p:cNvSpPr/>
            <p:nvPr/>
          </p:nvSpPr>
          <p:spPr>
            <a:xfrm>
              <a:off x="6419850" y="2482850"/>
              <a:ext cx="1562100" cy="1498600"/>
            </a:xfrm>
            <a:custGeom>
              <a:avLst/>
              <a:gdLst>
                <a:gd name="connsiteX0" fmla="*/ 1562100 w 1562100"/>
                <a:gd name="connsiteY0" fmla="*/ 69850 h 1498600"/>
                <a:gd name="connsiteX1" fmla="*/ 1212850 w 1562100"/>
                <a:gd name="connsiteY1" fmla="*/ 19050 h 1498600"/>
                <a:gd name="connsiteX2" fmla="*/ 596900 w 1562100"/>
                <a:gd name="connsiteY2" fmla="*/ 0 h 1498600"/>
                <a:gd name="connsiteX3" fmla="*/ 190500 w 1562100"/>
                <a:gd name="connsiteY3" fmla="*/ 44450 h 1498600"/>
                <a:gd name="connsiteX4" fmla="*/ 19050 w 1562100"/>
                <a:gd name="connsiteY4" fmla="*/ 203200 h 1498600"/>
                <a:gd name="connsiteX5" fmla="*/ 0 w 1562100"/>
                <a:gd name="connsiteY5" fmla="*/ 1130300 h 1498600"/>
                <a:gd name="connsiteX6" fmla="*/ 50800 w 1562100"/>
                <a:gd name="connsiteY6" fmla="*/ 1384300 h 1498600"/>
                <a:gd name="connsiteX7" fmla="*/ 57150 w 1562100"/>
                <a:gd name="connsiteY7" fmla="*/ 1498600 h 14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100" h="1498600">
                  <a:moveTo>
                    <a:pt x="1562100" y="69850"/>
                  </a:moveTo>
                  <a:lnTo>
                    <a:pt x="1212850" y="19050"/>
                  </a:lnTo>
                  <a:lnTo>
                    <a:pt x="596900" y="0"/>
                  </a:lnTo>
                  <a:lnTo>
                    <a:pt x="190500" y="44450"/>
                  </a:lnTo>
                  <a:lnTo>
                    <a:pt x="19050" y="203200"/>
                  </a:lnTo>
                  <a:lnTo>
                    <a:pt x="0" y="1130300"/>
                  </a:lnTo>
                  <a:lnTo>
                    <a:pt x="50800" y="1384300"/>
                  </a:lnTo>
                  <a:lnTo>
                    <a:pt x="57150" y="14986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59" name="フリーフォーム 158"/>
            <p:cNvSpPr/>
            <p:nvPr/>
          </p:nvSpPr>
          <p:spPr>
            <a:xfrm>
              <a:off x="4222750" y="2298700"/>
              <a:ext cx="2362200" cy="241300"/>
            </a:xfrm>
            <a:custGeom>
              <a:avLst/>
              <a:gdLst>
                <a:gd name="connsiteX0" fmla="*/ 2362200 w 2362200"/>
                <a:gd name="connsiteY0" fmla="*/ 241300 h 241300"/>
                <a:gd name="connsiteX1" fmla="*/ 0 w 2362200"/>
                <a:gd name="connsiteY1" fmla="*/ 0 h 241300"/>
              </a:gdLst>
              <a:ahLst/>
              <a:cxnLst>
                <a:cxn ang="0">
                  <a:pos x="connsiteX0" y="connsiteY0"/>
                </a:cxn>
                <a:cxn ang="0">
                  <a:pos x="connsiteX1" y="connsiteY1"/>
                </a:cxn>
              </a:cxnLst>
              <a:rect l="l" t="t" r="r" b="b"/>
              <a:pathLst>
                <a:path w="2362200" h="241300">
                  <a:moveTo>
                    <a:pt x="2362200" y="241300"/>
                  </a:moveTo>
                  <a:lnTo>
                    <a:pt x="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60" name="フリーフォーム 159"/>
            <p:cNvSpPr/>
            <p:nvPr/>
          </p:nvSpPr>
          <p:spPr>
            <a:xfrm>
              <a:off x="4152900" y="2374900"/>
              <a:ext cx="2279650" cy="431800"/>
            </a:xfrm>
            <a:custGeom>
              <a:avLst/>
              <a:gdLst>
                <a:gd name="connsiteX0" fmla="*/ 2279650 w 2279650"/>
                <a:gd name="connsiteY0" fmla="*/ 431800 h 431800"/>
                <a:gd name="connsiteX1" fmla="*/ 0 w 2279650"/>
                <a:gd name="connsiteY1" fmla="*/ 0 h 431800"/>
              </a:gdLst>
              <a:ahLst/>
              <a:cxnLst>
                <a:cxn ang="0">
                  <a:pos x="connsiteX0" y="connsiteY0"/>
                </a:cxn>
                <a:cxn ang="0">
                  <a:pos x="connsiteX1" y="connsiteY1"/>
                </a:cxn>
              </a:cxnLst>
              <a:rect l="l" t="t" r="r" b="b"/>
              <a:pathLst>
                <a:path w="2279650" h="431800">
                  <a:moveTo>
                    <a:pt x="2279650" y="431800"/>
                  </a:moveTo>
                  <a:lnTo>
                    <a:pt x="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61" name="フリーフォーム 160"/>
            <p:cNvSpPr/>
            <p:nvPr/>
          </p:nvSpPr>
          <p:spPr>
            <a:xfrm>
              <a:off x="4152900" y="2492375"/>
              <a:ext cx="3933825" cy="1031875"/>
            </a:xfrm>
            <a:custGeom>
              <a:avLst/>
              <a:gdLst>
                <a:gd name="connsiteX0" fmla="*/ 3911600 w 3911600"/>
                <a:gd name="connsiteY0" fmla="*/ 971550 h 996950"/>
                <a:gd name="connsiteX1" fmla="*/ 2330450 w 3911600"/>
                <a:gd name="connsiteY1" fmla="*/ 996950 h 996950"/>
                <a:gd name="connsiteX2" fmla="*/ 2266950 w 3911600"/>
                <a:gd name="connsiteY2" fmla="*/ 984250 h 996950"/>
                <a:gd name="connsiteX3" fmla="*/ 0 w 3911600"/>
                <a:gd name="connsiteY3" fmla="*/ 0 h 996950"/>
              </a:gdLst>
              <a:ahLst/>
              <a:cxnLst>
                <a:cxn ang="0">
                  <a:pos x="connsiteX0" y="connsiteY0"/>
                </a:cxn>
                <a:cxn ang="0">
                  <a:pos x="connsiteX1" y="connsiteY1"/>
                </a:cxn>
                <a:cxn ang="0">
                  <a:pos x="connsiteX2" y="connsiteY2"/>
                </a:cxn>
                <a:cxn ang="0">
                  <a:pos x="connsiteX3" y="connsiteY3"/>
                </a:cxn>
              </a:cxnLst>
              <a:rect l="l" t="t" r="r" b="b"/>
              <a:pathLst>
                <a:path w="3911600" h="996950">
                  <a:moveTo>
                    <a:pt x="3911600" y="971550"/>
                  </a:moveTo>
                  <a:lnTo>
                    <a:pt x="2330450" y="996950"/>
                  </a:lnTo>
                  <a:lnTo>
                    <a:pt x="2266950" y="984250"/>
                  </a:lnTo>
                  <a:lnTo>
                    <a:pt x="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62" name="フリーフォーム 161"/>
            <p:cNvSpPr/>
            <p:nvPr/>
          </p:nvSpPr>
          <p:spPr>
            <a:xfrm>
              <a:off x="4152900" y="2584450"/>
              <a:ext cx="3911600" cy="1104900"/>
            </a:xfrm>
            <a:custGeom>
              <a:avLst/>
              <a:gdLst>
                <a:gd name="connsiteX0" fmla="*/ 3911600 w 3911600"/>
                <a:gd name="connsiteY0" fmla="*/ 1104900 h 1104900"/>
                <a:gd name="connsiteX1" fmla="*/ 2343150 w 3911600"/>
                <a:gd name="connsiteY1" fmla="*/ 1104900 h 1104900"/>
                <a:gd name="connsiteX2" fmla="*/ 2273300 w 3911600"/>
                <a:gd name="connsiteY2" fmla="*/ 1085850 h 1104900"/>
                <a:gd name="connsiteX3" fmla="*/ 0 w 3911600"/>
                <a:gd name="connsiteY3" fmla="*/ 0 h 1104900"/>
              </a:gdLst>
              <a:ahLst/>
              <a:cxnLst>
                <a:cxn ang="0">
                  <a:pos x="connsiteX0" y="connsiteY0"/>
                </a:cxn>
                <a:cxn ang="0">
                  <a:pos x="connsiteX1" y="connsiteY1"/>
                </a:cxn>
                <a:cxn ang="0">
                  <a:pos x="connsiteX2" y="connsiteY2"/>
                </a:cxn>
                <a:cxn ang="0">
                  <a:pos x="connsiteX3" y="connsiteY3"/>
                </a:cxn>
              </a:cxnLst>
              <a:rect l="l" t="t" r="r" b="b"/>
              <a:pathLst>
                <a:path w="3911600" h="1104900">
                  <a:moveTo>
                    <a:pt x="3911600" y="1104900"/>
                  </a:moveTo>
                  <a:lnTo>
                    <a:pt x="2343150" y="1104900"/>
                  </a:lnTo>
                  <a:lnTo>
                    <a:pt x="2273300" y="1085850"/>
                  </a:lnTo>
                  <a:lnTo>
                    <a:pt x="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63" name="フリーフォーム 162"/>
            <p:cNvSpPr/>
            <p:nvPr/>
          </p:nvSpPr>
          <p:spPr>
            <a:xfrm>
              <a:off x="6543675" y="2788444"/>
              <a:ext cx="1466850" cy="0"/>
            </a:xfrm>
            <a:custGeom>
              <a:avLst/>
              <a:gdLst>
                <a:gd name="connsiteX0" fmla="*/ 0 w 1466850"/>
                <a:gd name="connsiteY0" fmla="*/ 0 h 0"/>
                <a:gd name="connsiteX1" fmla="*/ 1466850 w 1466850"/>
                <a:gd name="connsiteY1" fmla="*/ 0 h 0"/>
              </a:gdLst>
              <a:ahLst/>
              <a:cxnLst>
                <a:cxn ang="0">
                  <a:pos x="connsiteX0" y="connsiteY0"/>
                </a:cxn>
                <a:cxn ang="0">
                  <a:pos x="connsiteX1" y="connsiteY1"/>
                </a:cxn>
              </a:cxnLst>
              <a:rect l="l" t="t" r="r" b="b"/>
              <a:pathLst>
                <a:path w="1466850">
                  <a:moveTo>
                    <a:pt x="0" y="0"/>
                  </a:moveTo>
                  <a:lnTo>
                    <a:pt x="146685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64" name="正方形/長方形 163"/>
            <p:cNvSpPr/>
            <p:nvPr/>
          </p:nvSpPr>
          <p:spPr>
            <a:xfrm>
              <a:off x="7077236" y="2615194"/>
              <a:ext cx="432048" cy="108000"/>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65" name="正方形/長方形 164"/>
            <p:cNvSpPr/>
            <p:nvPr/>
          </p:nvSpPr>
          <p:spPr>
            <a:xfrm>
              <a:off x="6729101" y="2659670"/>
              <a:ext cx="180000" cy="72000"/>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66" name="フリーフォーム 165"/>
            <p:cNvSpPr/>
            <p:nvPr/>
          </p:nvSpPr>
          <p:spPr>
            <a:xfrm>
              <a:off x="6124575" y="2295525"/>
              <a:ext cx="1193800" cy="193675"/>
            </a:xfrm>
            <a:custGeom>
              <a:avLst/>
              <a:gdLst>
                <a:gd name="connsiteX0" fmla="*/ 1193800 w 1193800"/>
                <a:gd name="connsiteY0" fmla="*/ 165100 h 193675"/>
                <a:gd name="connsiteX1" fmla="*/ 847725 w 1193800"/>
                <a:gd name="connsiteY1" fmla="*/ 139700 h 193675"/>
                <a:gd name="connsiteX2" fmla="*/ 533400 w 1193800"/>
                <a:gd name="connsiteY2" fmla="*/ 142875 h 193675"/>
                <a:gd name="connsiteX3" fmla="*/ 355600 w 1193800"/>
                <a:gd name="connsiteY3" fmla="*/ 155575 h 193675"/>
                <a:gd name="connsiteX4" fmla="*/ 130175 w 1193800"/>
                <a:gd name="connsiteY4" fmla="*/ 193675 h 193675"/>
                <a:gd name="connsiteX5" fmla="*/ 0 w 1193800"/>
                <a:gd name="connsiteY5" fmla="*/ 177800 h 193675"/>
                <a:gd name="connsiteX6" fmla="*/ 3175 w 1193800"/>
                <a:gd name="connsiteY6" fmla="*/ 107950 h 193675"/>
                <a:gd name="connsiteX7" fmla="*/ 117475 w 1193800"/>
                <a:gd name="connsiteY7" fmla="*/ 38100 h 193675"/>
                <a:gd name="connsiteX8" fmla="*/ 215900 w 1193800"/>
                <a:gd name="connsiteY8" fmla="*/ 0 h 19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00" h="193675">
                  <a:moveTo>
                    <a:pt x="1193800" y="165100"/>
                  </a:moveTo>
                  <a:lnTo>
                    <a:pt x="847725" y="139700"/>
                  </a:lnTo>
                  <a:lnTo>
                    <a:pt x="533400" y="142875"/>
                  </a:lnTo>
                  <a:lnTo>
                    <a:pt x="355600" y="155575"/>
                  </a:lnTo>
                  <a:lnTo>
                    <a:pt x="130175" y="193675"/>
                  </a:lnTo>
                  <a:lnTo>
                    <a:pt x="0" y="177800"/>
                  </a:lnTo>
                  <a:lnTo>
                    <a:pt x="3175" y="107950"/>
                  </a:lnTo>
                  <a:lnTo>
                    <a:pt x="117475" y="38100"/>
                  </a:lnTo>
                  <a:lnTo>
                    <a:pt x="21590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67" name="フリーフォーム 166"/>
            <p:cNvSpPr/>
            <p:nvPr/>
          </p:nvSpPr>
          <p:spPr>
            <a:xfrm>
              <a:off x="6130925" y="2257425"/>
              <a:ext cx="955675" cy="161925"/>
            </a:xfrm>
            <a:custGeom>
              <a:avLst/>
              <a:gdLst>
                <a:gd name="connsiteX0" fmla="*/ 0 w 955675"/>
                <a:gd name="connsiteY0" fmla="*/ 152400 h 161925"/>
                <a:gd name="connsiteX1" fmla="*/ 123825 w 955675"/>
                <a:gd name="connsiteY1" fmla="*/ 161925 h 161925"/>
                <a:gd name="connsiteX2" fmla="*/ 225425 w 955675"/>
                <a:gd name="connsiteY2" fmla="*/ 92075 h 161925"/>
                <a:gd name="connsiteX3" fmla="*/ 387350 w 955675"/>
                <a:gd name="connsiteY3" fmla="*/ 31750 h 161925"/>
                <a:gd name="connsiteX4" fmla="*/ 571500 w 955675"/>
                <a:gd name="connsiteY4" fmla="*/ 0 h 161925"/>
                <a:gd name="connsiteX5" fmla="*/ 758825 w 955675"/>
                <a:gd name="connsiteY5" fmla="*/ 0 h 161925"/>
                <a:gd name="connsiteX6" fmla="*/ 955675 w 955675"/>
                <a:gd name="connsiteY6" fmla="*/ 381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675" h="161925">
                  <a:moveTo>
                    <a:pt x="0" y="152400"/>
                  </a:moveTo>
                  <a:lnTo>
                    <a:pt x="123825" y="161925"/>
                  </a:lnTo>
                  <a:lnTo>
                    <a:pt x="225425" y="92075"/>
                  </a:lnTo>
                  <a:lnTo>
                    <a:pt x="387350" y="31750"/>
                  </a:lnTo>
                  <a:lnTo>
                    <a:pt x="571500" y="0"/>
                  </a:lnTo>
                  <a:lnTo>
                    <a:pt x="758825" y="0"/>
                  </a:lnTo>
                  <a:lnTo>
                    <a:pt x="955675" y="381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68" name="フリーフォーム 167"/>
            <p:cNvSpPr/>
            <p:nvPr/>
          </p:nvSpPr>
          <p:spPr>
            <a:xfrm>
              <a:off x="6251575" y="2419350"/>
              <a:ext cx="6350" cy="73025"/>
            </a:xfrm>
            <a:custGeom>
              <a:avLst/>
              <a:gdLst>
                <a:gd name="connsiteX0" fmla="*/ 0 w 6350"/>
                <a:gd name="connsiteY0" fmla="*/ 0 h 73025"/>
                <a:gd name="connsiteX1" fmla="*/ 6350 w 6350"/>
                <a:gd name="connsiteY1" fmla="*/ 73025 h 73025"/>
              </a:gdLst>
              <a:ahLst/>
              <a:cxnLst>
                <a:cxn ang="0">
                  <a:pos x="connsiteX0" y="connsiteY0"/>
                </a:cxn>
                <a:cxn ang="0">
                  <a:pos x="connsiteX1" y="connsiteY1"/>
                </a:cxn>
              </a:cxnLst>
              <a:rect l="l" t="t" r="r" b="b"/>
              <a:pathLst>
                <a:path w="6350" h="73025">
                  <a:moveTo>
                    <a:pt x="0" y="0"/>
                  </a:moveTo>
                  <a:lnTo>
                    <a:pt x="6350" y="7302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69" name="フリーフォーム 168"/>
            <p:cNvSpPr/>
            <p:nvPr/>
          </p:nvSpPr>
          <p:spPr>
            <a:xfrm>
              <a:off x="5632450" y="2266950"/>
              <a:ext cx="622300" cy="168275"/>
            </a:xfrm>
            <a:custGeom>
              <a:avLst/>
              <a:gdLst>
                <a:gd name="connsiteX0" fmla="*/ 517525 w 622300"/>
                <a:gd name="connsiteY0" fmla="*/ 127000 h 168275"/>
                <a:gd name="connsiteX1" fmla="*/ 444500 w 622300"/>
                <a:gd name="connsiteY1" fmla="*/ 123825 h 168275"/>
                <a:gd name="connsiteX2" fmla="*/ 263525 w 622300"/>
                <a:gd name="connsiteY2" fmla="*/ 130175 h 168275"/>
                <a:gd name="connsiteX3" fmla="*/ 114300 w 622300"/>
                <a:gd name="connsiteY3" fmla="*/ 146050 h 168275"/>
                <a:gd name="connsiteX4" fmla="*/ 0 w 622300"/>
                <a:gd name="connsiteY4" fmla="*/ 168275 h 168275"/>
                <a:gd name="connsiteX5" fmla="*/ 3175 w 622300"/>
                <a:gd name="connsiteY5" fmla="*/ 120650 h 168275"/>
                <a:gd name="connsiteX6" fmla="*/ 120650 w 622300"/>
                <a:gd name="connsiteY6" fmla="*/ 63500 h 168275"/>
                <a:gd name="connsiteX7" fmla="*/ 323850 w 622300"/>
                <a:gd name="connsiteY7" fmla="*/ 15875 h 168275"/>
                <a:gd name="connsiteX8" fmla="*/ 476250 w 622300"/>
                <a:gd name="connsiteY8" fmla="*/ 0 h 168275"/>
                <a:gd name="connsiteX9" fmla="*/ 622300 w 622300"/>
                <a:gd name="connsiteY9" fmla="*/ 9525 h 1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300" h="168275">
                  <a:moveTo>
                    <a:pt x="517525" y="127000"/>
                  </a:moveTo>
                  <a:lnTo>
                    <a:pt x="444500" y="123825"/>
                  </a:lnTo>
                  <a:lnTo>
                    <a:pt x="263525" y="130175"/>
                  </a:lnTo>
                  <a:lnTo>
                    <a:pt x="114300" y="146050"/>
                  </a:lnTo>
                  <a:lnTo>
                    <a:pt x="0" y="168275"/>
                  </a:lnTo>
                  <a:lnTo>
                    <a:pt x="3175" y="120650"/>
                  </a:lnTo>
                  <a:lnTo>
                    <a:pt x="120650" y="63500"/>
                  </a:lnTo>
                  <a:lnTo>
                    <a:pt x="323850" y="15875"/>
                  </a:lnTo>
                  <a:lnTo>
                    <a:pt x="476250" y="0"/>
                  </a:lnTo>
                  <a:lnTo>
                    <a:pt x="622300" y="952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70" name="フリーフォーム 169"/>
            <p:cNvSpPr/>
            <p:nvPr/>
          </p:nvSpPr>
          <p:spPr>
            <a:xfrm>
              <a:off x="5549900" y="2244725"/>
              <a:ext cx="349250" cy="187325"/>
            </a:xfrm>
            <a:custGeom>
              <a:avLst/>
              <a:gdLst>
                <a:gd name="connsiteX0" fmla="*/ 88900 w 349250"/>
                <a:gd name="connsiteY0" fmla="*/ 187325 h 187325"/>
                <a:gd name="connsiteX1" fmla="*/ 0 w 349250"/>
                <a:gd name="connsiteY1" fmla="*/ 177800 h 187325"/>
                <a:gd name="connsiteX2" fmla="*/ 3175 w 349250"/>
                <a:gd name="connsiteY2" fmla="*/ 136525 h 187325"/>
                <a:gd name="connsiteX3" fmla="*/ 69850 w 349250"/>
                <a:gd name="connsiteY3" fmla="*/ 85725 h 187325"/>
                <a:gd name="connsiteX4" fmla="*/ 209550 w 349250"/>
                <a:gd name="connsiteY4" fmla="*/ 25400 h 187325"/>
                <a:gd name="connsiteX5" fmla="*/ 349250 w 349250"/>
                <a:gd name="connsiteY5" fmla="*/ 0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250" h="187325">
                  <a:moveTo>
                    <a:pt x="88900" y="187325"/>
                  </a:moveTo>
                  <a:lnTo>
                    <a:pt x="0" y="177800"/>
                  </a:lnTo>
                  <a:lnTo>
                    <a:pt x="3175" y="136525"/>
                  </a:lnTo>
                  <a:lnTo>
                    <a:pt x="69850" y="85725"/>
                  </a:lnTo>
                  <a:lnTo>
                    <a:pt x="209550" y="25400"/>
                  </a:lnTo>
                  <a:lnTo>
                    <a:pt x="34925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71" name="フリーフォーム 170"/>
            <p:cNvSpPr/>
            <p:nvPr/>
          </p:nvSpPr>
          <p:spPr>
            <a:xfrm>
              <a:off x="5553075" y="2378075"/>
              <a:ext cx="82550" cy="3175"/>
            </a:xfrm>
            <a:custGeom>
              <a:avLst/>
              <a:gdLst>
                <a:gd name="connsiteX0" fmla="*/ 0 w 82550"/>
                <a:gd name="connsiteY0" fmla="*/ 0 h 3175"/>
                <a:gd name="connsiteX1" fmla="*/ 82550 w 82550"/>
                <a:gd name="connsiteY1" fmla="*/ 3175 h 3175"/>
              </a:gdLst>
              <a:ahLst/>
              <a:cxnLst>
                <a:cxn ang="0">
                  <a:pos x="connsiteX0" y="connsiteY0"/>
                </a:cxn>
                <a:cxn ang="0">
                  <a:pos x="connsiteX1" y="connsiteY1"/>
                </a:cxn>
              </a:cxnLst>
              <a:rect l="l" t="t" r="r" b="b"/>
              <a:pathLst>
                <a:path w="82550" h="3175">
                  <a:moveTo>
                    <a:pt x="0" y="0"/>
                  </a:moveTo>
                  <a:lnTo>
                    <a:pt x="82550" y="31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72" name="フリーフォーム 171"/>
            <p:cNvSpPr/>
            <p:nvPr/>
          </p:nvSpPr>
          <p:spPr>
            <a:xfrm>
              <a:off x="5207000" y="2235200"/>
              <a:ext cx="419100" cy="165100"/>
            </a:xfrm>
            <a:custGeom>
              <a:avLst/>
              <a:gdLst>
                <a:gd name="connsiteX0" fmla="*/ 377825 w 419100"/>
                <a:gd name="connsiteY0" fmla="*/ 123825 h 165100"/>
                <a:gd name="connsiteX1" fmla="*/ 292100 w 419100"/>
                <a:gd name="connsiteY1" fmla="*/ 120650 h 165100"/>
                <a:gd name="connsiteX2" fmla="*/ 180975 w 419100"/>
                <a:gd name="connsiteY2" fmla="*/ 133350 h 165100"/>
                <a:gd name="connsiteX3" fmla="*/ 3175 w 419100"/>
                <a:gd name="connsiteY3" fmla="*/ 165100 h 165100"/>
                <a:gd name="connsiteX4" fmla="*/ 0 w 419100"/>
                <a:gd name="connsiteY4" fmla="*/ 120650 h 165100"/>
                <a:gd name="connsiteX5" fmla="*/ 69850 w 419100"/>
                <a:gd name="connsiteY5" fmla="*/ 76200 h 165100"/>
                <a:gd name="connsiteX6" fmla="*/ 187325 w 419100"/>
                <a:gd name="connsiteY6" fmla="*/ 34925 h 165100"/>
                <a:gd name="connsiteX7" fmla="*/ 339725 w 419100"/>
                <a:gd name="connsiteY7" fmla="*/ 9525 h 165100"/>
                <a:gd name="connsiteX8" fmla="*/ 419100 w 419100"/>
                <a:gd name="connsiteY8" fmla="*/ 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0" h="165100">
                  <a:moveTo>
                    <a:pt x="377825" y="123825"/>
                  </a:moveTo>
                  <a:lnTo>
                    <a:pt x="292100" y="120650"/>
                  </a:lnTo>
                  <a:lnTo>
                    <a:pt x="180975" y="133350"/>
                  </a:lnTo>
                  <a:lnTo>
                    <a:pt x="3175" y="165100"/>
                  </a:lnTo>
                  <a:lnTo>
                    <a:pt x="0" y="120650"/>
                  </a:lnTo>
                  <a:lnTo>
                    <a:pt x="69850" y="76200"/>
                  </a:lnTo>
                  <a:lnTo>
                    <a:pt x="187325" y="34925"/>
                  </a:lnTo>
                  <a:lnTo>
                    <a:pt x="339725" y="9525"/>
                  </a:lnTo>
                  <a:lnTo>
                    <a:pt x="41910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73" name="フリーフォーム 172"/>
            <p:cNvSpPr/>
            <p:nvPr/>
          </p:nvSpPr>
          <p:spPr>
            <a:xfrm>
              <a:off x="5165725" y="2228850"/>
              <a:ext cx="276225" cy="161925"/>
            </a:xfrm>
            <a:custGeom>
              <a:avLst/>
              <a:gdLst>
                <a:gd name="connsiteX0" fmla="*/ 276225 w 276225"/>
                <a:gd name="connsiteY0" fmla="*/ 0 h 161925"/>
                <a:gd name="connsiteX1" fmla="*/ 133350 w 276225"/>
                <a:gd name="connsiteY1" fmla="*/ 38100 h 161925"/>
                <a:gd name="connsiteX2" fmla="*/ 38100 w 276225"/>
                <a:gd name="connsiteY2" fmla="*/ 88900 h 161925"/>
                <a:gd name="connsiteX3" fmla="*/ 0 w 276225"/>
                <a:gd name="connsiteY3" fmla="*/ 114300 h 161925"/>
                <a:gd name="connsiteX4" fmla="*/ 6350 w 276225"/>
                <a:gd name="connsiteY4" fmla="*/ 158750 h 161925"/>
                <a:gd name="connsiteX5" fmla="*/ 38100 w 276225"/>
                <a:gd name="connsiteY5"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5" h="161925">
                  <a:moveTo>
                    <a:pt x="276225" y="0"/>
                  </a:moveTo>
                  <a:lnTo>
                    <a:pt x="133350" y="38100"/>
                  </a:lnTo>
                  <a:lnTo>
                    <a:pt x="38100" y="88900"/>
                  </a:lnTo>
                  <a:lnTo>
                    <a:pt x="0" y="114300"/>
                  </a:lnTo>
                  <a:lnTo>
                    <a:pt x="6350" y="158750"/>
                  </a:lnTo>
                  <a:lnTo>
                    <a:pt x="38100" y="16192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74" name="フリーフォーム 173"/>
            <p:cNvSpPr/>
            <p:nvPr/>
          </p:nvSpPr>
          <p:spPr>
            <a:xfrm>
              <a:off x="5159375" y="2346325"/>
              <a:ext cx="50800" cy="15875"/>
            </a:xfrm>
            <a:custGeom>
              <a:avLst/>
              <a:gdLst>
                <a:gd name="connsiteX0" fmla="*/ 0 w 50800"/>
                <a:gd name="connsiteY0" fmla="*/ 0 h 15875"/>
                <a:gd name="connsiteX1" fmla="*/ 50800 w 50800"/>
                <a:gd name="connsiteY1" fmla="*/ 15875 h 15875"/>
              </a:gdLst>
              <a:ahLst/>
              <a:cxnLst>
                <a:cxn ang="0">
                  <a:pos x="connsiteX0" y="connsiteY0"/>
                </a:cxn>
                <a:cxn ang="0">
                  <a:pos x="connsiteX1" y="connsiteY1"/>
                </a:cxn>
              </a:cxnLst>
              <a:rect l="l" t="t" r="r" b="b"/>
              <a:pathLst>
                <a:path w="50800" h="15875">
                  <a:moveTo>
                    <a:pt x="0" y="0"/>
                  </a:moveTo>
                  <a:lnTo>
                    <a:pt x="50800" y="158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75" name="フリーフォーム 174"/>
            <p:cNvSpPr/>
            <p:nvPr/>
          </p:nvSpPr>
          <p:spPr>
            <a:xfrm>
              <a:off x="4943475" y="2238375"/>
              <a:ext cx="244475" cy="127000"/>
            </a:xfrm>
            <a:custGeom>
              <a:avLst/>
              <a:gdLst>
                <a:gd name="connsiteX0" fmla="*/ 177800 w 244475"/>
                <a:gd name="connsiteY0" fmla="*/ 0 h 127000"/>
                <a:gd name="connsiteX1" fmla="*/ 66675 w 244475"/>
                <a:gd name="connsiteY1" fmla="*/ 41275 h 127000"/>
                <a:gd name="connsiteX2" fmla="*/ 0 w 244475"/>
                <a:gd name="connsiteY2" fmla="*/ 92075 h 127000"/>
                <a:gd name="connsiteX3" fmla="*/ 3175 w 244475"/>
                <a:gd name="connsiteY3" fmla="*/ 127000 h 127000"/>
                <a:gd name="connsiteX4" fmla="*/ 95250 w 244475"/>
                <a:gd name="connsiteY4" fmla="*/ 111125 h 127000"/>
                <a:gd name="connsiteX5" fmla="*/ 209550 w 244475"/>
                <a:gd name="connsiteY5" fmla="*/ 95250 h 127000"/>
                <a:gd name="connsiteX6" fmla="*/ 244475 w 244475"/>
                <a:gd name="connsiteY6" fmla="*/ 88900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75" h="127000">
                  <a:moveTo>
                    <a:pt x="177800" y="0"/>
                  </a:moveTo>
                  <a:lnTo>
                    <a:pt x="66675" y="41275"/>
                  </a:lnTo>
                  <a:lnTo>
                    <a:pt x="0" y="92075"/>
                  </a:lnTo>
                  <a:lnTo>
                    <a:pt x="3175" y="127000"/>
                  </a:lnTo>
                  <a:lnTo>
                    <a:pt x="95250" y="111125"/>
                  </a:lnTo>
                  <a:lnTo>
                    <a:pt x="209550" y="95250"/>
                  </a:lnTo>
                  <a:lnTo>
                    <a:pt x="244475" y="889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76" name="フリーフォーム 175"/>
            <p:cNvSpPr/>
            <p:nvPr/>
          </p:nvSpPr>
          <p:spPr>
            <a:xfrm>
              <a:off x="4895850" y="2238375"/>
              <a:ext cx="193675" cy="127000"/>
            </a:xfrm>
            <a:custGeom>
              <a:avLst/>
              <a:gdLst>
                <a:gd name="connsiteX0" fmla="*/ 53975 w 193675"/>
                <a:gd name="connsiteY0" fmla="*/ 127000 h 127000"/>
                <a:gd name="connsiteX1" fmla="*/ 0 w 193675"/>
                <a:gd name="connsiteY1" fmla="*/ 114300 h 127000"/>
                <a:gd name="connsiteX2" fmla="*/ 9525 w 193675"/>
                <a:gd name="connsiteY2" fmla="*/ 85725 h 127000"/>
                <a:gd name="connsiteX3" fmla="*/ 79375 w 193675"/>
                <a:gd name="connsiteY3" fmla="*/ 34925 h 127000"/>
                <a:gd name="connsiteX4" fmla="*/ 193675 w 193675"/>
                <a:gd name="connsiteY4" fmla="*/ 0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127000">
                  <a:moveTo>
                    <a:pt x="53975" y="127000"/>
                  </a:moveTo>
                  <a:lnTo>
                    <a:pt x="0" y="114300"/>
                  </a:lnTo>
                  <a:lnTo>
                    <a:pt x="9525" y="85725"/>
                  </a:lnTo>
                  <a:lnTo>
                    <a:pt x="79375" y="34925"/>
                  </a:lnTo>
                  <a:lnTo>
                    <a:pt x="193675"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77" name="フリーフォーム 176"/>
            <p:cNvSpPr/>
            <p:nvPr/>
          </p:nvSpPr>
          <p:spPr>
            <a:xfrm>
              <a:off x="4902200" y="2327275"/>
              <a:ext cx="47625" cy="12700"/>
            </a:xfrm>
            <a:custGeom>
              <a:avLst/>
              <a:gdLst>
                <a:gd name="connsiteX0" fmla="*/ 0 w 47625"/>
                <a:gd name="connsiteY0" fmla="*/ 0 h 12700"/>
                <a:gd name="connsiteX1" fmla="*/ 47625 w 47625"/>
                <a:gd name="connsiteY1" fmla="*/ 12700 h 12700"/>
              </a:gdLst>
              <a:ahLst/>
              <a:cxnLst>
                <a:cxn ang="0">
                  <a:pos x="connsiteX0" y="connsiteY0"/>
                </a:cxn>
                <a:cxn ang="0">
                  <a:pos x="connsiteX1" y="connsiteY1"/>
                </a:cxn>
              </a:cxnLst>
              <a:rect l="l" t="t" r="r" b="b"/>
              <a:pathLst>
                <a:path w="47625" h="12700">
                  <a:moveTo>
                    <a:pt x="0" y="0"/>
                  </a:moveTo>
                  <a:lnTo>
                    <a:pt x="47625" y="127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78" name="フリーフォーム 177"/>
            <p:cNvSpPr/>
            <p:nvPr/>
          </p:nvSpPr>
          <p:spPr>
            <a:xfrm>
              <a:off x="4733925" y="2232025"/>
              <a:ext cx="177800" cy="114300"/>
            </a:xfrm>
            <a:custGeom>
              <a:avLst/>
              <a:gdLst>
                <a:gd name="connsiteX0" fmla="*/ 161925 w 177800"/>
                <a:gd name="connsiteY0" fmla="*/ 0 h 114300"/>
                <a:gd name="connsiteX1" fmla="*/ 57150 w 177800"/>
                <a:gd name="connsiteY1" fmla="*/ 34925 h 114300"/>
                <a:gd name="connsiteX2" fmla="*/ 0 w 177800"/>
                <a:gd name="connsiteY2" fmla="*/ 79375 h 114300"/>
                <a:gd name="connsiteX3" fmla="*/ 3175 w 177800"/>
                <a:gd name="connsiteY3" fmla="*/ 114300 h 114300"/>
                <a:gd name="connsiteX4" fmla="*/ 79375 w 177800"/>
                <a:gd name="connsiteY4" fmla="*/ 101600 h 114300"/>
                <a:gd name="connsiteX5" fmla="*/ 177800 w 177800"/>
                <a:gd name="connsiteY5" fmla="*/ 9207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 h="114300">
                  <a:moveTo>
                    <a:pt x="161925" y="0"/>
                  </a:moveTo>
                  <a:lnTo>
                    <a:pt x="57150" y="34925"/>
                  </a:lnTo>
                  <a:lnTo>
                    <a:pt x="0" y="79375"/>
                  </a:lnTo>
                  <a:lnTo>
                    <a:pt x="3175" y="114300"/>
                  </a:lnTo>
                  <a:lnTo>
                    <a:pt x="79375" y="101600"/>
                  </a:lnTo>
                  <a:lnTo>
                    <a:pt x="177800" y="920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79" name="フリーフォーム 178"/>
            <p:cNvSpPr/>
            <p:nvPr/>
          </p:nvSpPr>
          <p:spPr>
            <a:xfrm>
              <a:off x="4606925" y="2222500"/>
              <a:ext cx="146050" cy="111125"/>
            </a:xfrm>
            <a:custGeom>
              <a:avLst/>
              <a:gdLst>
                <a:gd name="connsiteX0" fmla="*/ 95250 w 146050"/>
                <a:gd name="connsiteY0" fmla="*/ 0 h 98425"/>
                <a:gd name="connsiteX1" fmla="*/ 41275 w 146050"/>
                <a:gd name="connsiteY1" fmla="*/ 22225 h 98425"/>
                <a:gd name="connsiteX2" fmla="*/ 0 w 146050"/>
                <a:gd name="connsiteY2" fmla="*/ 66675 h 98425"/>
                <a:gd name="connsiteX3" fmla="*/ 0 w 146050"/>
                <a:gd name="connsiteY3" fmla="*/ 98425 h 98425"/>
                <a:gd name="connsiteX4" fmla="*/ 95250 w 146050"/>
                <a:gd name="connsiteY4" fmla="*/ 69850 h 98425"/>
                <a:gd name="connsiteX5" fmla="*/ 146050 w 146050"/>
                <a:gd name="connsiteY5" fmla="*/ 60325 h 98425"/>
                <a:gd name="connsiteX0" fmla="*/ 127000 w 146050"/>
                <a:gd name="connsiteY0" fmla="*/ 0 h 111125"/>
                <a:gd name="connsiteX1" fmla="*/ 41275 w 146050"/>
                <a:gd name="connsiteY1" fmla="*/ 34925 h 111125"/>
                <a:gd name="connsiteX2" fmla="*/ 0 w 146050"/>
                <a:gd name="connsiteY2" fmla="*/ 79375 h 111125"/>
                <a:gd name="connsiteX3" fmla="*/ 0 w 146050"/>
                <a:gd name="connsiteY3" fmla="*/ 111125 h 111125"/>
                <a:gd name="connsiteX4" fmla="*/ 95250 w 146050"/>
                <a:gd name="connsiteY4" fmla="*/ 82550 h 111125"/>
                <a:gd name="connsiteX5" fmla="*/ 146050 w 146050"/>
                <a:gd name="connsiteY5" fmla="*/ 73025 h 11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50" h="111125">
                  <a:moveTo>
                    <a:pt x="127000" y="0"/>
                  </a:moveTo>
                  <a:lnTo>
                    <a:pt x="41275" y="34925"/>
                  </a:lnTo>
                  <a:lnTo>
                    <a:pt x="0" y="79375"/>
                  </a:lnTo>
                  <a:lnTo>
                    <a:pt x="0" y="111125"/>
                  </a:lnTo>
                  <a:lnTo>
                    <a:pt x="95250" y="82550"/>
                  </a:lnTo>
                  <a:lnTo>
                    <a:pt x="146050" y="7302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80" name="フリーフォーム 179"/>
            <p:cNvSpPr/>
            <p:nvPr/>
          </p:nvSpPr>
          <p:spPr>
            <a:xfrm>
              <a:off x="4381500" y="2228850"/>
              <a:ext cx="111125" cy="82550"/>
            </a:xfrm>
            <a:custGeom>
              <a:avLst/>
              <a:gdLst>
                <a:gd name="connsiteX0" fmla="*/ 111125 w 111125"/>
                <a:gd name="connsiteY0" fmla="*/ 0 h 82550"/>
                <a:gd name="connsiteX1" fmla="*/ 38100 w 111125"/>
                <a:gd name="connsiteY1" fmla="*/ 25400 h 82550"/>
                <a:gd name="connsiteX2" fmla="*/ 0 w 111125"/>
                <a:gd name="connsiteY2" fmla="*/ 57150 h 82550"/>
                <a:gd name="connsiteX3" fmla="*/ 6350 w 111125"/>
                <a:gd name="connsiteY3" fmla="*/ 82550 h 82550"/>
                <a:gd name="connsiteX4" fmla="*/ 85725 w 111125"/>
                <a:gd name="connsiteY4" fmla="*/ 73025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25" h="82550">
                  <a:moveTo>
                    <a:pt x="111125" y="0"/>
                  </a:moveTo>
                  <a:lnTo>
                    <a:pt x="38100" y="25400"/>
                  </a:lnTo>
                  <a:lnTo>
                    <a:pt x="0" y="57150"/>
                  </a:lnTo>
                  <a:lnTo>
                    <a:pt x="6350" y="82550"/>
                  </a:lnTo>
                  <a:lnTo>
                    <a:pt x="85725" y="7302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81" name="フリーフォーム 180"/>
            <p:cNvSpPr/>
            <p:nvPr/>
          </p:nvSpPr>
          <p:spPr>
            <a:xfrm>
              <a:off x="4470400" y="2222500"/>
              <a:ext cx="158750" cy="107950"/>
            </a:xfrm>
            <a:custGeom>
              <a:avLst/>
              <a:gdLst>
                <a:gd name="connsiteX0" fmla="*/ 158750 w 158750"/>
                <a:gd name="connsiteY0" fmla="*/ 0 h 107950"/>
                <a:gd name="connsiteX1" fmla="*/ 63500 w 158750"/>
                <a:gd name="connsiteY1" fmla="*/ 22225 h 107950"/>
                <a:gd name="connsiteX2" fmla="*/ 0 w 158750"/>
                <a:gd name="connsiteY2" fmla="*/ 76200 h 107950"/>
                <a:gd name="connsiteX3" fmla="*/ 0 w 158750"/>
                <a:gd name="connsiteY3" fmla="*/ 107950 h 107950"/>
                <a:gd name="connsiteX4" fmla="*/ 76200 w 158750"/>
                <a:gd name="connsiteY4" fmla="*/ 79375 h 107950"/>
                <a:gd name="connsiteX5" fmla="*/ 152400 w 158750"/>
                <a:gd name="connsiteY5" fmla="*/ 69850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750" h="107950">
                  <a:moveTo>
                    <a:pt x="158750" y="0"/>
                  </a:moveTo>
                  <a:lnTo>
                    <a:pt x="63500" y="22225"/>
                  </a:lnTo>
                  <a:lnTo>
                    <a:pt x="0" y="76200"/>
                  </a:lnTo>
                  <a:lnTo>
                    <a:pt x="0" y="107950"/>
                  </a:lnTo>
                  <a:lnTo>
                    <a:pt x="76200" y="79375"/>
                  </a:lnTo>
                  <a:lnTo>
                    <a:pt x="152400" y="6985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82" name="フリーフォーム 181"/>
            <p:cNvSpPr/>
            <p:nvPr/>
          </p:nvSpPr>
          <p:spPr>
            <a:xfrm>
              <a:off x="4289425" y="2270125"/>
              <a:ext cx="117475" cy="31750"/>
            </a:xfrm>
            <a:custGeom>
              <a:avLst/>
              <a:gdLst>
                <a:gd name="connsiteX0" fmla="*/ 0 w 117475"/>
                <a:gd name="connsiteY0" fmla="*/ 31750 h 31750"/>
                <a:gd name="connsiteX1" fmla="*/ 73025 w 117475"/>
                <a:gd name="connsiteY1" fmla="*/ 9525 h 31750"/>
                <a:gd name="connsiteX2" fmla="*/ 117475 w 117475"/>
                <a:gd name="connsiteY2" fmla="*/ 0 h 31750"/>
              </a:gdLst>
              <a:ahLst/>
              <a:cxnLst>
                <a:cxn ang="0">
                  <a:pos x="connsiteX0" y="connsiteY0"/>
                </a:cxn>
                <a:cxn ang="0">
                  <a:pos x="connsiteX1" y="connsiteY1"/>
                </a:cxn>
                <a:cxn ang="0">
                  <a:pos x="connsiteX2" y="connsiteY2"/>
                </a:cxn>
              </a:cxnLst>
              <a:rect l="l" t="t" r="r" b="b"/>
              <a:pathLst>
                <a:path w="117475" h="31750">
                  <a:moveTo>
                    <a:pt x="0" y="31750"/>
                  </a:moveTo>
                  <a:lnTo>
                    <a:pt x="73025" y="9525"/>
                  </a:lnTo>
                  <a:lnTo>
                    <a:pt x="117475"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83" name="フリーフォーム 182"/>
            <p:cNvSpPr/>
            <p:nvPr/>
          </p:nvSpPr>
          <p:spPr>
            <a:xfrm>
              <a:off x="6521450" y="4225290"/>
              <a:ext cx="1466850" cy="215900"/>
            </a:xfrm>
            <a:custGeom>
              <a:avLst/>
              <a:gdLst>
                <a:gd name="connsiteX0" fmla="*/ 69850 w 1466850"/>
                <a:gd name="connsiteY0" fmla="*/ 12700 h 215900"/>
                <a:gd name="connsiteX1" fmla="*/ 1422400 w 1466850"/>
                <a:gd name="connsiteY1" fmla="*/ 12700 h 215900"/>
                <a:gd name="connsiteX2" fmla="*/ 1460500 w 1466850"/>
                <a:gd name="connsiteY2" fmla="*/ 0 h 215900"/>
                <a:gd name="connsiteX3" fmla="*/ 1466850 w 1466850"/>
                <a:gd name="connsiteY3" fmla="*/ 101600 h 215900"/>
                <a:gd name="connsiteX4" fmla="*/ 1346200 w 1466850"/>
                <a:gd name="connsiteY4" fmla="*/ 215900 h 215900"/>
                <a:gd name="connsiteX5" fmla="*/ 139700 w 1466850"/>
                <a:gd name="connsiteY5" fmla="*/ 209550 h 215900"/>
                <a:gd name="connsiteX6" fmla="*/ 0 w 1466850"/>
                <a:gd name="connsiteY6" fmla="*/ 63500 h 215900"/>
                <a:gd name="connsiteX7" fmla="*/ 6350 w 1466850"/>
                <a:gd name="connsiteY7" fmla="*/ 0 h 215900"/>
                <a:gd name="connsiteX8" fmla="*/ 69850 w 1466850"/>
                <a:gd name="connsiteY8" fmla="*/ 127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850" h="215900">
                  <a:moveTo>
                    <a:pt x="69850" y="12700"/>
                  </a:moveTo>
                  <a:lnTo>
                    <a:pt x="1422400" y="12700"/>
                  </a:lnTo>
                  <a:lnTo>
                    <a:pt x="1460500" y="0"/>
                  </a:lnTo>
                  <a:lnTo>
                    <a:pt x="1466850" y="101600"/>
                  </a:lnTo>
                  <a:lnTo>
                    <a:pt x="1346200" y="215900"/>
                  </a:lnTo>
                  <a:lnTo>
                    <a:pt x="139700" y="209550"/>
                  </a:lnTo>
                  <a:lnTo>
                    <a:pt x="0" y="63500"/>
                  </a:lnTo>
                  <a:lnTo>
                    <a:pt x="6350" y="0"/>
                  </a:lnTo>
                  <a:lnTo>
                    <a:pt x="69850" y="1270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84" name="正方形/長方形 183"/>
            <p:cNvSpPr/>
            <p:nvPr/>
          </p:nvSpPr>
          <p:spPr>
            <a:xfrm>
              <a:off x="6778312" y="3746504"/>
              <a:ext cx="116500" cy="72000"/>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85" name="正方形/長方形 184"/>
            <p:cNvSpPr/>
            <p:nvPr/>
          </p:nvSpPr>
          <p:spPr>
            <a:xfrm>
              <a:off x="7667054" y="3746504"/>
              <a:ext cx="116500" cy="72000"/>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86" name="フリーフォーム 185"/>
            <p:cNvSpPr/>
            <p:nvPr/>
          </p:nvSpPr>
          <p:spPr>
            <a:xfrm>
              <a:off x="6546850" y="3317875"/>
              <a:ext cx="1470025" cy="3175"/>
            </a:xfrm>
            <a:custGeom>
              <a:avLst/>
              <a:gdLst>
                <a:gd name="connsiteX0" fmla="*/ 0 w 1470025"/>
                <a:gd name="connsiteY0" fmla="*/ 0 h 3175"/>
                <a:gd name="connsiteX1" fmla="*/ 1470025 w 1470025"/>
                <a:gd name="connsiteY1" fmla="*/ 3175 h 3175"/>
              </a:gdLst>
              <a:ahLst/>
              <a:cxnLst>
                <a:cxn ang="0">
                  <a:pos x="connsiteX0" y="connsiteY0"/>
                </a:cxn>
                <a:cxn ang="0">
                  <a:pos x="connsiteX1" y="connsiteY1"/>
                </a:cxn>
              </a:cxnLst>
              <a:rect l="l" t="t" r="r" b="b"/>
              <a:pathLst>
                <a:path w="1470025" h="3175">
                  <a:moveTo>
                    <a:pt x="0" y="0"/>
                  </a:moveTo>
                  <a:lnTo>
                    <a:pt x="1470025" y="31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87" name="フリーフォーム 186"/>
            <p:cNvSpPr/>
            <p:nvPr/>
          </p:nvSpPr>
          <p:spPr>
            <a:xfrm>
              <a:off x="6009940" y="2772792"/>
              <a:ext cx="203200" cy="584200"/>
            </a:xfrm>
            <a:custGeom>
              <a:avLst/>
              <a:gdLst>
                <a:gd name="connsiteX0" fmla="*/ 203200 w 203200"/>
                <a:gd name="connsiteY0" fmla="*/ 31750 h 584200"/>
                <a:gd name="connsiteX1" fmla="*/ 190500 w 203200"/>
                <a:gd name="connsiteY1" fmla="*/ 584200 h 584200"/>
                <a:gd name="connsiteX2" fmla="*/ 0 w 203200"/>
                <a:gd name="connsiteY2" fmla="*/ 508000 h 584200"/>
                <a:gd name="connsiteX3" fmla="*/ 12700 w 203200"/>
                <a:gd name="connsiteY3" fmla="*/ 0 h 584200"/>
                <a:gd name="connsiteX4" fmla="*/ 203200 w 203200"/>
                <a:gd name="connsiteY4" fmla="*/ 3175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584200">
                  <a:moveTo>
                    <a:pt x="203200" y="31750"/>
                  </a:moveTo>
                  <a:lnTo>
                    <a:pt x="190500" y="584200"/>
                  </a:lnTo>
                  <a:lnTo>
                    <a:pt x="0" y="508000"/>
                  </a:lnTo>
                  <a:lnTo>
                    <a:pt x="12700" y="0"/>
                  </a:lnTo>
                  <a:lnTo>
                    <a:pt x="203200" y="3175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88" name="フリーフォーム 187"/>
            <p:cNvSpPr>
              <a:spLocks noChangeAspect="1"/>
            </p:cNvSpPr>
            <p:nvPr/>
          </p:nvSpPr>
          <p:spPr>
            <a:xfrm>
              <a:off x="5712643" y="2717800"/>
              <a:ext cx="168656" cy="484886"/>
            </a:xfrm>
            <a:custGeom>
              <a:avLst/>
              <a:gdLst>
                <a:gd name="connsiteX0" fmla="*/ 203200 w 203200"/>
                <a:gd name="connsiteY0" fmla="*/ 31750 h 584200"/>
                <a:gd name="connsiteX1" fmla="*/ 190500 w 203200"/>
                <a:gd name="connsiteY1" fmla="*/ 584200 h 584200"/>
                <a:gd name="connsiteX2" fmla="*/ 0 w 203200"/>
                <a:gd name="connsiteY2" fmla="*/ 508000 h 584200"/>
                <a:gd name="connsiteX3" fmla="*/ 12700 w 203200"/>
                <a:gd name="connsiteY3" fmla="*/ 0 h 584200"/>
                <a:gd name="connsiteX4" fmla="*/ 203200 w 203200"/>
                <a:gd name="connsiteY4" fmla="*/ 3175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584200">
                  <a:moveTo>
                    <a:pt x="203200" y="31750"/>
                  </a:moveTo>
                  <a:lnTo>
                    <a:pt x="190500" y="584200"/>
                  </a:lnTo>
                  <a:lnTo>
                    <a:pt x="0" y="508000"/>
                  </a:lnTo>
                  <a:lnTo>
                    <a:pt x="12700" y="0"/>
                  </a:lnTo>
                  <a:lnTo>
                    <a:pt x="203200" y="3175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89" name="フリーフォーム 188"/>
            <p:cNvSpPr>
              <a:spLocks noChangeAspect="1"/>
            </p:cNvSpPr>
            <p:nvPr/>
          </p:nvSpPr>
          <p:spPr>
            <a:xfrm>
              <a:off x="5450766" y="2673200"/>
              <a:ext cx="133236" cy="383060"/>
            </a:xfrm>
            <a:custGeom>
              <a:avLst/>
              <a:gdLst>
                <a:gd name="connsiteX0" fmla="*/ 203200 w 203200"/>
                <a:gd name="connsiteY0" fmla="*/ 31750 h 584200"/>
                <a:gd name="connsiteX1" fmla="*/ 190500 w 203200"/>
                <a:gd name="connsiteY1" fmla="*/ 584200 h 584200"/>
                <a:gd name="connsiteX2" fmla="*/ 0 w 203200"/>
                <a:gd name="connsiteY2" fmla="*/ 508000 h 584200"/>
                <a:gd name="connsiteX3" fmla="*/ 12700 w 203200"/>
                <a:gd name="connsiteY3" fmla="*/ 0 h 584200"/>
                <a:gd name="connsiteX4" fmla="*/ 203200 w 203200"/>
                <a:gd name="connsiteY4" fmla="*/ 3175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584200">
                  <a:moveTo>
                    <a:pt x="203200" y="31750"/>
                  </a:moveTo>
                  <a:lnTo>
                    <a:pt x="190500" y="584200"/>
                  </a:lnTo>
                  <a:lnTo>
                    <a:pt x="0" y="508000"/>
                  </a:lnTo>
                  <a:lnTo>
                    <a:pt x="12700" y="0"/>
                  </a:lnTo>
                  <a:lnTo>
                    <a:pt x="203200" y="3175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90" name="フリーフォーム 189"/>
            <p:cNvSpPr>
              <a:spLocks noChangeAspect="1"/>
            </p:cNvSpPr>
            <p:nvPr/>
          </p:nvSpPr>
          <p:spPr>
            <a:xfrm>
              <a:off x="5210176" y="2633864"/>
              <a:ext cx="109712" cy="315422"/>
            </a:xfrm>
            <a:custGeom>
              <a:avLst/>
              <a:gdLst>
                <a:gd name="connsiteX0" fmla="*/ 203200 w 203200"/>
                <a:gd name="connsiteY0" fmla="*/ 31750 h 584200"/>
                <a:gd name="connsiteX1" fmla="*/ 190500 w 203200"/>
                <a:gd name="connsiteY1" fmla="*/ 584200 h 584200"/>
                <a:gd name="connsiteX2" fmla="*/ 0 w 203200"/>
                <a:gd name="connsiteY2" fmla="*/ 508000 h 584200"/>
                <a:gd name="connsiteX3" fmla="*/ 12700 w 203200"/>
                <a:gd name="connsiteY3" fmla="*/ 0 h 584200"/>
                <a:gd name="connsiteX4" fmla="*/ 203200 w 203200"/>
                <a:gd name="connsiteY4" fmla="*/ 3175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584200">
                  <a:moveTo>
                    <a:pt x="203200" y="31750"/>
                  </a:moveTo>
                  <a:lnTo>
                    <a:pt x="190500" y="584200"/>
                  </a:lnTo>
                  <a:lnTo>
                    <a:pt x="0" y="508000"/>
                  </a:lnTo>
                  <a:lnTo>
                    <a:pt x="12700" y="0"/>
                  </a:lnTo>
                  <a:lnTo>
                    <a:pt x="203200" y="3175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91" name="フリーフォーム 190"/>
            <p:cNvSpPr/>
            <p:nvPr/>
          </p:nvSpPr>
          <p:spPr>
            <a:xfrm>
              <a:off x="6477000" y="3981450"/>
              <a:ext cx="0" cy="158750"/>
            </a:xfrm>
            <a:custGeom>
              <a:avLst/>
              <a:gdLst>
                <a:gd name="connsiteX0" fmla="*/ 0 w 0"/>
                <a:gd name="connsiteY0" fmla="*/ 0 h 158750"/>
                <a:gd name="connsiteX1" fmla="*/ 0 w 0"/>
                <a:gd name="connsiteY1" fmla="*/ 158750 h 158750"/>
              </a:gdLst>
              <a:ahLst/>
              <a:cxnLst>
                <a:cxn ang="0">
                  <a:pos x="connsiteX0" y="connsiteY0"/>
                </a:cxn>
                <a:cxn ang="0">
                  <a:pos x="connsiteX1" y="connsiteY1"/>
                </a:cxn>
              </a:cxnLst>
              <a:rect l="l" t="t" r="r" b="b"/>
              <a:pathLst>
                <a:path h="158750">
                  <a:moveTo>
                    <a:pt x="0" y="0"/>
                  </a:moveTo>
                  <a:lnTo>
                    <a:pt x="0" y="15875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grpSp>
        <p:nvGrpSpPr>
          <p:cNvPr id="192" name="グループ化 191"/>
          <p:cNvGrpSpPr>
            <a:grpSpLocks noChangeAspect="1"/>
          </p:cNvGrpSpPr>
          <p:nvPr/>
        </p:nvGrpSpPr>
        <p:grpSpPr>
          <a:xfrm>
            <a:off x="2747002" y="3091812"/>
            <a:ext cx="796137" cy="257669"/>
            <a:chOff x="4331550" y="2983315"/>
            <a:chExt cx="1260000" cy="407799"/>
          </a:xfrm>
          <a:solidFill>
            <a:srgbClr val="75787B"/>
          </a:solidFill>
        </p:grpSpPr>
        <p:sp>
          <p:nvSpPr>
            <p:cNvPr id="193" name="正方形/長方形 192"/>
            <p:cNvSpPr/>
            <p:nvPr/>
          </p:nvSpPr>
          <p:spPr>
            <a:xfrm rot="21540000">
              <a:off x="5502344" y="2983315"/>
              <a:ext cx="37941" cy="172056"/>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94" name="フリーフォーム 193"/>
            <p:cNvSpPr/>
            <p:nvPr/>
          </p:nvSpPr>
          <p:spPr>
            <a:xfrm>
              <a:off x="5319378" y="3107463"/>
              <a:ext cx="264345" cy="134056"/>
            </a:xfrm>
            <a:custGeom>
              <a:avLst/>
              <a:gdLst>
                <a:gd name="connsiteX0" fmla="*/ 759619 w 759619"/>
                <a:gd name="connsiteY0" fmla="*/ 378619 h 378619"/>
                <a:gd name="connsiteX1" fmla="*/ 752475 w 759619"/>
                <a:gd name="connsiteY1" fmla="*/ 271463 h 378619"/>
                <a:gd name="connsiteX2" fmla="*/ 709613 w 759619"/>
                <a:gd name="connsiteY2" fmla="*/ 271463 h 378619"/>
                <a:gd name="connsiteX3" fmla="*/ 707231 w 759619"/>
                <a:gd name="connsiteY3" fmla="*/ 142875 h 378619"/>
                <a:gd name="connsiteX4" fmla="*/ 609600 w 759619"/>
                <a:gd name="connsiteY4" fmla="*/ 130969 h 378619"/>
                <a:gd name="connsiteX5" fmla="*/ 604838 w 759619"/>
                <a:gd name="connsiteY5" fmla="*/ 71438 h 378619"/>
                <a:gd name="connsiteX6" fmla="*/ 528638 w 759619"/>
                <a:gd name="connsiteY6" fmla="*/ 66675 h 378619"/>
                <a:gd name="connsiteX7" fmla="*/ 528638 w 759619"/>
                <a:gd name="connsiteY7" fmla="*/ 38100 h 378619"/>
                <a:gd name="connsiteX8" fmla="*/ 557213 w 759619"/>
                <a:gd name="connsiteY8" fmla="*/ 38100 h 378619"/>
                <a:gd name="connsiteX9" fmla="*/ 557213 w 759619"/>
                <a:gd name="connsiteY9" fmla="*/ 19050 h 378619"/>
                <a:gd name="connsiteX10" fmla="*/ 423863 w 759619"/>
                <a:gd name="connsiteY10" fmla="*/ 0 h 378619"/>
                <a:gd name="connsiteX11" fmla="*/ 121444 w 759619"/>
                <a:gd name="connsiteY11" fmla="*/ 38100 h 378619"/>
                <a:gd name="connsiteX12" fmla="*/ 121444 w 759619"/>
                <a:gd name="connsiteY12" fmla="*/ 52388 h 378619"/>
                <a:gd name="connsiteX13" fmla="*/ 130969 w 759619"/>
                <a:gd name="connsiteY13" fmla="*/ 50007 h 378619"/>
                <a:gd name="connsiteX14" fmla="*/ 135731 w 759619"/>
                <a:gd name="connsiteY14" fmla="*/ 157163 h 378619"/>
                <a:gd name="connsiteX15" fmla="*/ 0 w 759619"/>
                <a:gd name="connsiteY15" fmla="*/ 164307 h 378619"/>
                <a:gd name="connsiteX16" fmla="*/ 0 w 759619"/>
                <a:gd name="connsiteY16" fmla="*/ 340519 h 378619"/>
                <a:gd name="connsiteX17" fmla="*/ 759619 w 759619"/>
                <a:gd name="connsiteY17" fmla="*/ 378619 h 378619"/>
                <a:gd name="connsiteX0" fmla="*/ 759619 w 759619"/>
                <a:gd name="connsiteY0" fmla="*/ 378620 h 378620"/>
                <a:gd name="connsiteX1" fmla="*/ 752475 w 759619"/>
                <a:gd name="connsiteY1" fmla="*/ 271463 h 378620"/>
                <a:gd name="connsiteX2" fmla="*/ 709613 w 759619"/>
                <a:gd name="connsiteY2" fmla="*/ 271463 h 378620"/>
                <a:gd name="connsiteX3" fmla="*/ 707231 w 759619"/>
                <a:gd name="connsiteY3" fmla="*/ 142875 h 378620"/>
                <a:gd name="connsiteX4" fmla="*/ 609600 w 759619"/>
                <a:gd name="connsiteY4" fmla="*/ 130969 h 378620"/>
                <a:gd name="connsiteX5" fmla="*/ 604838 w 759619"/>
                <a:gd name="connsiteY5" fmla="*/ 71438 h 378620"/>
                <a:gd name="connsiteX6" fmla="*/ 528638 w 759619"/>
                <a:gd name="connsiteY6" fmla="*/ 66675 h 378620"/>
                <a:gd name="connsiteX7" fmla="*/ 528638 w 759619"/>
                <a:gd name="connsiteY7" fmla="*/ 38100 h 378620"/>
                <a:gd name="connsiteX8" fmla="*/ 557213 w 759619"/>
                <a:gd name="connsiteY8" fmla="*/ 38100 h 378620"/>
                <a:gd name="connsiteX9" fmla="*/ 557213 w 759619"/>
                <a:gd name="connsiteY9" fmla="*/ 19050 h 378620"/>
                <a:gd name="connsiteX10" fmla="*/ 423863 w 759619"/>
                <a:gd name="connsiteY10" fmla="*/ 0 h 378620"/>
                <a:gd name="connsiteX11" fmla="*/ 121444 w 759619"/>
                <a:gd name="connsiteY11" fmla="*/ 38100 h 378620"/>
                <a:gd name="connsiteX12" fmla="*/ 121444 w 759619"/>
                <a:gd name="connsiteY12" fmla="*/ 52388 h 378620"/>
                <a:gd name="connsiteX13" fmla="*/ 130969 w 759619"/>
                <a:gd name="connsiteY13" fmla="*/ 50007 h 378620"/>
                <a:gd name="connsiteX14" fmla="*/ 135731 w 759619"/>
                <a:gd name="connsiteY14" fmla="*/ 157163 h 378620"/>
                <a:gd name="connsiteX15" fmla="*/ 0 w 759619"/>
                <a:gd name="connsiteY15" fmla="*/ 164307 h 378620"/>
                <a:gd name="connsiteX16" fmla="*/ 0 w 759619"/>
                <a:gd name="connsiteY16" fmla="*/ 340519 h 378620"/>
                <a:gd name="connsiteX17" fmla="*/ 759619 w 759619"/>
                <a:gd name="connsiteY17" fmla="*/ 378620 h 378620"/>
                <a:gd name="connsiteX0" fmla="*/ 759619 w 759619"/>
                <a:gd name="connsiteY0" fmla="*/ 378620 h 378620"/>
                <a:gd name="connsiteX1" fmla="*/ 752475 w 759619"/>
                <a:gd name="connsiteY1" fmla="*/ 271463 h 378620"/>
                <a:gd name="connsiteX2" fmla="*/ 709613 w 759619"/>
                <a:gd name="connsiteY2" fmla="*/ 271463 h 378620"/>
                <a:gd name="connsiteX3" fmla="*/ 707231 w 759619"/>
                <a:gd name="connsiteY3" fmla="*/ 142875 h 378620"/>
                <a:gd name="connsiteX4" fmla="*/ 609600 w 759619"/>
                <a:gd name="connsiteY4" fmla="*/ 130969 h 378620"/>
                <a:gd name="connsiteX5" fmla="*/ 604838 w 759619"/>
                <a:gd name="connsiteY5" fmla="*/ 71438 h 378620"/>
                <a:gd name="connsiteX6" fmla="*/ 528638 w 759619"/>
                <a:gd name="connsiteY6" fmla="*/ 66675 h 378620"/>
                <a:gd name="connsiteX7" fmla="*/ 528638 w 759619"/>
                <a:gd name="connsiteY7" fmla="*/ 38100 h 378620"/>
                <a:gd name="connsiteX8" fmla="*/ 557213 w 759619"/>
                <a:gd name="connsiteY8" fmla="*/ 38100 h 378620"/>
                <a:gd name="connsiteX9" fmla="*/ 557213 w 759619"/>
                <a:gd name="connsiteY9" fmla="*/ 19050 h 378620"/>
                <a:gd name="connsiteX10" fmla="*/ 423863 w 759619"/>
                <a:gd name="connsiteY10" fmla="*/ 0 h 378620"/>
                <a:gd name="connsiteX11" fmla="*/ 121444 w 759619"/>
                <a:gd name="connsiteY11" fmla="*/ 38100 h 378620"/>
                <a:gd name="connsiteX12" fmla="*/ 121444 w 759619"/>
                <a:gd name="connsiteY12" fmla="*/ 52388 h 378620"/>
                <a:gd name="connsiteX13" fmla="*/ 130969 w 759619"/>
                <a:gd name="connsiteY13" fmla="*/ 50007 h 378620"/>
                <a:gd name="connsiteX14" fmla="*/ 135731 w 759619"/>
                <a:gd name="connsiteY14" fmla="*/ 157163 h 378620"/>
                <a:gd name="connsiteX15" fmla="*/ 0 w 759619"/>
                <a:gd name="connsiteY15" fmla="*/ 164307 h 378620"/>
                <a:gd name="connsiteX16" fmla="*/ 0 w 759619"/>
                <a:gd name="connsiteY16" fmla="*/ 340519 h 378620"/>
                <a:gd name="connsiteX17" fmla="*/ 759619 w 759619"/>
                <a:gd name="connsiteY17" fmla="*/ 378620 h 378620"/>
                <a:gd name="connsiteX0" fmla="*/ 759619 w 759619"/>
                <a:gd name="connsiteY0" fmla="*/ 378620 h 378620"/>
                <a:gd name="connsiteX1" fmla="*/ 752475 w 759619"/>
                <a:gd name="connsiteY1" fmla="*/ 271463 h 378620"/>
                <a:gd name="connsiteX2" fmla="*/ 709613 w 759619"/>
                <a:gd name="connsiteY2" fmla="*/ 271463 h 378620"/>
                <a:gd name="connsiteX3" fmla="*/ 707231 w 759619"/>
                <a:gd name="connsiteY3" fmla="*/ 142875 h 378620"/>
                <a:gd name="connsiteX4" fmla="*/ 609600 w 759619"/>
                <a:gd name="connsiteY4" fmla="*/ 130969 h 378620"/>
                <a:gd name="connsiteX5" fmla="*/ 604838 w 759619"/>
                <a:gd name="connsiteY5" fmla="*/ 71438 h 378620"/>
                <a:gd name="connsiteX6" fmla="*/ 528638 w 759619"/>
                <a:gd name="connsiteY6" fmla="*/ 66675 h 378620"/>
                <a:gd name="connsiteX7" fmla="*/ 528638 w 759619"/>
                <a:gd name="connsiteY7" fmla="*/ 38100 h 378620"/>
                <a:gd name="connsiteX8" fmla="*/ 557213 w 759619"/>
                <a:gd name="connsiteY8" fmla="*/ 38100 h 378620"/>
                <a:gd name="connsiteX9" fmla="*/ 557213 w 759619"/>
                <a:gd name="connsiteY9" fmla="*/ 19050 h 378620"/>
                <a:gd name="connsiteX10" fmla="*/ 423863 w 759619"/>
                <a:gd name="connsiteY10" fmla="*/ 0 h 378620"/>
                <a:gd name="connsiteX11" fmla="*/ 121444 w 759619"/>
                <a:gd name="connsiteY11" fmla="*/ 38100 h 378620"/>
                <a:gd name="connsiteX12" fmla="*/ 121444 w 759619"/>
                <a:gd name="connsiteY12" fmla="*/ 52388 h 378620"/>
                <a:gd name="connsiteX13" fmla="*/ 130969 w 759619"/>
                <a:gd name="connsiteY13" fmla="*/ 50007 h 378620"/>
                <a:gd name="connsiteX14" fmla="*/ 135731 w 759619"/>
                <a:gd name="connsiteY14" fmla="*/ 157163 h 378620"/>
                <a:gd name="connsiteX15" fmla="*/ 0 w 759619"/>
                <a:gd name="connsiteY15" fmla="*/ 164307 h 378620"/>
                <a:gd name="connsiteX16" fmla="*/ 0 w 759619"/>
                <a:gd name="connsiteY16" fmla="*/ 340519 h 378620"/>
                <a:gd name="connsiteX17" fmla="*/ 759619 w 759619"/>
                <a:gd name="connsiteY17" fmla="*/ 378620 h 378620"/>
                <a:gd name="connsiteX0" fmla="*/ 759619 w 759619"/>
                <a:gd name="connsiteY0" fmla="*/ 416278 h 416278"/>
                <a:gd name="connsiteX1" fmla="*/ 752475 w 759619"/>
                <a:gd name="connsiteY1" fmla="*/ 271463 h 416278"/>
                <a:gd name="connsiteX2" fmla="*/ 709613 w 759619"/>
                <a:gd name="connsiteY2" fmla="*/ 271463 h 416278"/>
                <a:gd name="connsiteX3" fmla="*/ 707231 w 759619"/>
                <a:gd name="connsiteY3" fmla="*/ 142875 h 416278"/>
                <a:gd name="connsiteX4" fmla="*/ 609600 w 759619"/>
                <a:gd name="connsiteY4" fmla="*/ 130969 h 416278"/>
                <a:gd name="connsiteX5" fmla="*/ 604838 w 759619"/>
                <a:gd name="connsiteY5" fmla="*/ 71438 h 416278"/>
                <a:gd name="connsiteX6" fmla="*/ 528638 w 759619"/>
                <a:gd name="connsiteY6" fmla="*/ 66675 h 416278"/>
                <a:gd name="connsiteX7" fmla="*/ 528638 w 759619"/>
                <a:gd name="connsiteY7" fmla="*/ 38100 h 416278"/>
                <a:gd name="connsiteX8" fmla="*/ 557213 w 759619"/>
                <a:gd name="connsiteY8" fmla="*/ 38100 h 416278"/>
                <a:gd name="connsiteX9" fmla="*/ 557213 w 759619"/>
                <a:gd name="connsiteY9" fmla="*/ 19050 h 416278"/>
                <a:gd name="connsiteX10" fmla="*/ 423863 w 759619"/>
                <a:gd name="connsiteY10" fmla="*/ 0 h 416278"/>
                <a:gd name="connsiteX11" fmla="*/ 121444 w 759619"/>
                <a:gd name="connsiteY11" fmla="*/ 38100 h 416278"/>
                <a:gd name="connsiteX12" fmla="*/ 121444 w 759619"/>
                <a:gd name="connsiteY12" fmla="*/ 52388 h 416278"/>
                <a:gd name="connsiteX13" fmla="*/ 130969 w 759619"/>
                <a:gd name="connsiteY13" fmla="*/ 50007 h 416278"/>
                <a:gd name="connsiteX14" fmla="*/ 135731 w 759619"/>
                <a:gd name="connsiteY14" fmla="*/ 157163 h 416278"/>
                <a:gd name="connsiteX15" fmla="*/ 0 w 759619"/>
                <a:gd name="connsiteY15" fmla="*/ 164307 h 416278"/>
                <a:gd name="connsiteX16" fmla="*/ 0 w 759619"/>
                <a:gd name="connsiteY16" fmla="*/ 340519 h 416278"/>
                <a:gd name="connsiteX17" fmla="*/ 759619 w 759619"/>
                <a:gd name="connsiteY17" fmla="*/ 416278 h 416278"/>
                <a:gd name="connsiteX0" fmla="*/ 759619 w 759619"/>
                <a:gd name="connsiteY0" fmla="*/ 378619 h 378619"/>
                <a:gd name="connsiteX1" fmla="*/ 752475 w 759619"/>
                <a:gd name="connsiteY1" fmla="*/ 271463 h 378619"/>
                <a:gd name="connsiteX2" fmla="*/ 709613 w 759619"/>
                <a:gd name="connsiteY2" fmla="*/ 271463 h 378619"/>
                <a:gd name="connsiteX3" fmla="*/ 707231 w 759619"/>
                <a:gd name="connsiteY3" fmla="*/ 142875 h 378619"/>
                <a:gd name="connsiteX4" fmla="*/ 609600 w 759619"/>
                <a:gd name="connsiteY4" fmla="*/ 130969 h 378619"/>
                <a:gd name="connsiteX5" fmla="*/ 604838 w 759619"/>
                <a:gd name="connsiteY5" fmla="*/ 71438 h 378619"/>
                <a:gd name="connsiteX6" fmla="*/ 528638 w 759619"/>
                <a:gd name="connsiteY6" fmla="*/ 66675 h 378619"/>
                <a:gd name="connsiteX7" fmla="*/ 528638 w 759619"/>
                <a:gd name="connsiteY7" fmla="*/ 38100 h 378619"/>
                <a:gd name="connsiteX8" fmla="*/ 557213 w 759619"/>
                <a:gd name="connsiteY8" fmla="*/ 38100 h 378619"/>
                <a:gd name="connsiteX9" fmla="*/ 557213 w 759619"/>
                <a:gd name="connsiteY9" fmla="*/ 19050 h 378619"/>
                <a:gd name="connsiteX10" fmla="*/ 423863 w 759619"/>
                <a:gd name="connsiteY10" fmla="*/ 0 h 378619"/>
                <a:gd name="connsiteX11" fmla="*/ 121444 w 759619"/>
                <a:gd name="connsiteY11" fmla="*/ 38100 h 378619"/>
                <a:gd name="connsiteX12" fmla="*/ 121444 w 759619"/>
                <a:gd name="connsiteY12" fmla="*/ 52388 h 378619"/>
                <a:gd name="connsiteX13" fmla="*/ 130969 w 759619"/>
                <a:gd name="connsiteY13" fmla="*/ 50007 h 378619"/>
                <a:gd name="connsiteX14" fmla="*/ 135731 w 759619"/>
                <a:gd name="connsiteY14" fmla="*/ 157163 h 378619"/>
                <a:gd name="connsiteX15" fmla="*/ 0 w 759619"/>
                <a:gd name="connsiteY15" fmla="*/ 164307 h 378619"/>
                <a:gd name="connsiteX16" fmla="*/ 0 w 759619"/>
                <a:gd name="connsiteY16" fmla="*/ 340519 h 378619"/>
                <a:gd name="connsiteX17" fmla="*/ 759619 w 759619"/>
                <a:gd name="connsiteY17" fmla="*/ 378619 h 378619"/>
                <a:gd name="connsiteX0" fmla="*/ 759619 w 759619"/>
                <a:gd name="connsiteY0" fmla="*/ 378620 h 378620"/>
                <a:gd name="connsiteX1" fmla="*/ 752475 w 759619"/>
                <a:gd name="connsiteY1" fmla="*/ 271463 h 378620"/>
                <a:gd name="connsiteX2" fmla="*/ 709613 w 759619"/>
                <a:gd name="connsiteY2" fmla="*/ 271463 h 378620"/>
                <a:gd name="connsiteX3" fmla="*/ 707231 w 759619"/>
                <a:gd name="connsiteY3" fmla="*/ 142875 h 378620"/>
                <a:gd name="connsiteX4" fmla="*/ 609600 w 759619"/>
                <a:gd name="connsiteY4" fmla="*/ 130969 h 378620"/>
                <a:gd name="connsiteX5" fmla="*/ 604838 w 759619"/>
                <a:gd name="connsiteY5" fmla="*/ 71438 h 378620"/>
                <a:gd name="connsiteX6" fmla="*/ 528638 w 759619"/>
                <a:gd name="connsiteY6" fmla="*/ 66675 h 378620"/>
                <a:gd name="connsiteX7" fmla="*/ 528638 w 759619"/>
                <a:gd name="connsiteY7" fmla="*/ 38100 h 378620"/>
                <a:gd name="connsiteX8" fmla="*/ 557213 w 759619"/>
                <a:gd name="connsiteY8" fmla="*/ 38100 h 378620"/>
                <a:gd name="connsiteX9" fmla="*/ 557213 w 759619"/>
                <a:gd name="connsiteY9" fmla="*/ 19050 h 378620"/>
                <a:gd name="connsiteX10" fmla="*/ 423863 w 759619"/>
                <a:gd name="connsiteY10" fmla="*/ 0 h 378620"/>
                <a:gd name="connsiteX11" fmla="*/ 121444 w 759619"/>
                <a:gd name="connsiteY11" fmla="*/ 38100 h 378620"/>
                <a:gd name="connsiteX12" fmla="*/ 121444 w 759619"/>
                <a:gd name="connsiteY12" fmla="*/ 52388 h 378620"/>
                <a:gd name="connsiteX13" fmla="*/ 130969 w 759619"/>
                <a:gd name="connsiteY13" fmla="*/ 50007 h 378620"/>
                <a:gd name="connsiteX14" fmla="*/ 135731 w 759619"/>
                <a:gd name="connsiteY14" fmla="*/ 157163 h 378620"/>
                <a:gd name="connsiteX15" fmla="*/ 0 w 759619"/>
                <a:gd name="connsiteY15" fmla="*/ 164307 h 378620"/>
                <a:gd name="connsiteX16" fmla="*/ 0 w 759619"/>
                <a:gd name="connsiteY16" fmla="*/ 340519 h 378620"/>
                <a:gd name="connsiteX17" fmla="*/ 759619 w 759619"/>
                <a:gd name="connsiteY17" fmla="*/ 378620 h 378620"/>
                <a:gd name="connsiteX0" fmla="*/ 0 w 752475"/>
                <a:gd name="connsiteY0" fmla="*/ 340519 h 340519"/>
                <a:gd name="connsiteX1" fmla="*/ 752475 w 752475"/>
                <a:gd name="connsiteY1" fmla="*/ 271463 h 340519"/>
                <a:gd name="connsiteX2" fmla="*/ 709613 w 752475"/>
                <a:gd name="connsiteY2" fmla="*/ 271463 h 340519"/>
                <a:gd name="connsiteX3" fmla="*/ 707231 w 752475"/>
                <a:gd name="connsiteY3" fmla="*/ 142875 h 340519"/>
                <a:gd name="connsiteX4" fmla="*/ 609600 w 752475"/>
                <a:gd name="connsiteY4" fmla="*/ 130969 h 340519"/>
                <a:gd name="connsiteX5" fmla="*/ 604838 w 752475"/>
                <a:gd name="connsiteY5" fmla="*/ 71438 h 340519"/>
                <a:gd name="connsiteX6" fmla="*/ 528638 w 752475"/>
                <a:gd name="connsiteY6" fmla="*/ 66675 h 340519"/>
                <a:gd name="connsiteX7" fmla="*/ 528638 w 752475"/>
                <a:gd name="connsiteY7" fmla="*/ 38100 h 340519"/>
                <a:gd name="connsiteX8" fmla="*/ 557213 w 752475"/>
                <a:gd name="connsiteY8" fmla="*/ 38100 h 340519"/>
                <a:gd name="connsiteX9" fmla="*/ 557213 w 752475"/>
                <a:gd name="connsiteY9" fmla="*/ 19050 h 340519"/>
                <a:gd name="connsiteX10" fmla="*/ 423863 w 752475"/>
                <a:gd name="connsiteY10" fmla="*/ 0 h 340519"/>
                <a:gd name="connsiteX11" fmla="*/ 121444 w 752475"/>
                <a:gd name="connsiteY11" fmla="*/ 38100 h 340519"/>
                <a:gd name="connsiteX12" fmla="*/ 121444 w 752475"/>
                <a:gd name="connsiteY12" fmla="*/ 52388 h 340519"/>
                <a:gd name="connsiteX13" fmla="*/ 130969 w 752475"/>
                <a:gd name="connsiteY13" fmla="*/ 50007 h 340519"/>
                <a:gd name="connsiteX14" fmla="*/ 135731 w 752475"/>
                <a:gd name="connsiteY14" fmla="*/ 157163 h 340519"/>
                <a:gd name="connsiteX15" fmla="*/ 0 w 752475"/>
                <a:gd name="connsiteY15" fmla="*/ 164307 h 340519"/>
                <a:gd name="connsiteX16" fmla="*/ 0 w 752475"/>
                <a:gd name="connsiteY16" fmla="*/ 340519 h 340519"/>
                <a:gd name="connsiteX0" fmla="*/ 0 w 752475"/>
                <a:gd name="connsiteY0" fmla="*/ 340519 h 378620"/>
                <a:gd name="connsiteX1" fmla="*/ 752475 w 752475"/>
                <a:gd name="connsiteY1" fmla="*/ 378620 h 378620"/>
                <a:gd name="connsiteX2" fmla="*/ 752475 w 752475"/>
                <a:gd name="connsiteY2" fmla="*/ 271463 h 378620"/>
                <a:gd name="connsiteX3" fmla="*/ 709613 w 752475"/>
                <a:gd name="connsiteY3" fmla="*/ 271463 h 378620"/>
                <a:gd name="connsiteX4" fmla="*/ 707231 w 752475"/>
                <a:gd name="connsiteY4" fmla="*/ 142875 h 378620"/>
                <a:gd name="connsiteX5" fmla="*/ 609600 w 752475"/>
                <a:gd name="connsiteY5" fmla="*/ 130969 h 378620"/>
                <a:gd name="connsiteX6" fmla="*/ 604838 w 752475"/>
                <a:gd name="connsiteY6" fmla="*/ 71438 h 378620"/>
                <a:gd name="connsiteX7" fmla="*/ 528638 w 752475"/>
                <a:gd name="connsiteY7" fmla="*/ 66675 h 378620"/>
                <a:gd name="connsiteX8" fmla="*/ 528638 w 752475"/>
                <a:gd name="connsiteY8" fmla="*/ 38100 h 378620"/>
                <a:gd name="connsiteX9" fmla="*/ 557213 w 752475"/>
                <a:gd name="connsiteY9" fmla="*/ 38100 h 378620"/>
                <a:gd name="connsiteX10" fmla="*/ 557213 w 752475"/>
                <a:gd name="connsiteY10" fmla="*/ 19050 h 378620"/>
                <a:gd name="connsiteX11" fmla="*/ 423863 w 752475"/>
                <a:gd name="connsiteY11" fmla="*/ 0 h 378620"/>
                <a:gd name="connsiteX12" fmla="*/ 121444 w 752475"/>
                <a:gd name="connsiteY12" fmla="*/ 38100 h 378620"/>
                <a:gd name="connsiteX13" fmla="*/ 121444 w 752475"/>
                <a:gd name="connsiteY13" fmla="*/ 52388 h 378620"/>
                <a:gd name="connsiteX14" fmla="*/ 130969 w 752475"/>
                <a:gd name="connsiteY14" fmla="*/ 50007 h 378620"/>
                <a:gd name="connsiteX15" fmla="*/ 135731 w 752475"/>
                <a:gd name="connsiteY15" fmla="*/ 157163 h 378620"/>
                <a:gd name="connsiteX16" fmla="*/ 0 w 752475"/>
                <a:gd name="connsiteY16" fmla="*/ 164307 h 378620"/>
                <a:gd name="connsiteX17" fmla="*/ 0 w 752475"/>
                <a:gd name="connsiteY17" fmla="*/ 340519 h 378620"/>
                <a:gd name="connsiteX0" fmla="*/ 0 w 752475"/>
                <a:gd name="connsiteY0" fmla="*/ 340519 h 378620"/>
                <a:gd name="connsiteX1" fmla="*/ 752475 w 752475"/>
                <a:gd name="connsiteY1" fmla="*/ 378620 h 378620"/>
                <a:gd name="connsiteX2" fmla="*/ 752475 w 752475"/>
                <a:gd name="connsiteY2" fmla="*/ 271463 h 378620"/>
                <a:gd name="connsiteX3" fmla="*/ 709613 w 752475"/>
                <a:gd name="connsiteY3" fmla="*/ 271463 h 378620"/>
                <a:gd name="connsiteX4" fmla="*/ 707231 w 752475"/>
                <a:gd name="connsiteY4" fmla="*/ 142875 h 378620"/>
                <a:gd name="connsiteX5" fmla="*/ 609600 w 752475"/>
                <a:gd name="connsiteY5" fmla="*/ 130969 h 378620"/>
                <a:gd name="connsiteX6" fmla="*/ 604838 w 752475"/>
                <a:gd name="connsiteY6" fmla="*/ 71438 h 378620"/>
                <a:gd name="connsiteX7" fmla="*/ 528638 w 752475"/>
                <a:gd name="connsiteY7" fmla="*/ 66675 h 378620"/>
                <a:gd name="connsiteX8" fmla="*/ 528638 w 752475"/>
                <a:gd name="connsiteY8" fmla="*/ 38100 h 378620"/>
                <a:gd name="connsiteX9" fmla="*/ 557213 w 752475"/>
                <a:gd name="connsiteY9" fmla="*/ 38100 h 378620"/>
                <a:gd name="connsiteX10" fmla="*/ 557213 w 752475"/>
                <a:gd name="connsiteY10" fmla="*/ 19050 h 378620"/>
                <a:gd name="connsiteX11" fmla="*/ 423863 w 752475"/>
                <a:gd name="connsiteY11" fmla="*/ 0 h 378620"/>
                <a:gd name="connsiteX12" fmla="*/ 121444 w 752475"/>
                <a:gd name="connsiteY12" fmla="*/ 38100 h 378620"/>
                <a:gd name="connsiteX13" fmla="*/ 121444 w 752475"/>
                <a:gd name="connsiteY13" fmla="*/ 52388 h 378620"/>
                <a:gd name="connsiteX14" fmla="*/ 130969 w 752475"/>
                <a:gd name="connsiteY14" fmla="*/ 50007 h 378620"/>
                <a:gd name="connsiteX15" fmla="*/ 135731 w 752475"/>
                <a:gd name="connsiteY15" fmla="*/ 157163 h 378620"/>
                <a:gd name="connsiteX16" fmla="*/ 0 w 752475"/>
                <a:gd name="connsiteY16" fmla="*/ 164307 h 378620"/>
                <a:gd name="connsiteX17" fmla="*/ 0 w 752475"/>
                <a:gd name="connsiteY17" fmla="*/ 340519 h 3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2475" h="378620">
                  <a:moveTo>
                    <a:pt x="0" y="340519"/>
                  </a:moveTo>
                  <a:lnTo>
                    <a:pt x="752475" y="378620"/>
                  </a:lnTo>
                  <a:lnTo>
                    <a:pt x="752475" y="271463"/>
                  </a:lnTo>
                  <a:lnTo>
                    <a:pt x="709613" y="271463"/>
                  </a:lnTo>
                  <a:lnTo>
                    <a:pt x="707231" y="142875"/>
                  </a:lnTo>
                  <a:lnTo>
                    <a:pt x="609600" y="130969"/>
                  </a:lnTo>
                  <a:lnTo>
                    <a:pt x="604838" y="71438"/>
                  </a:lnTo>
                  <a:lnTo>
                    <a:pt x="528638" y="66675"/>
                  </a:lnTo>
                  <a:lnTo>
                    <a:pt x="528638" y="38100"/>
                  </a:lnTo>
                  <a:lnTo>
                    <a:pt x="557213" y="38100"/>
                  </a:lnTo>
                  <a:lnTo>
                    <a:pt x="557213" y="19050"/>
                  </a:lnTo>
                  <a:lnTo>
                    <a:pt x="423863" y="0"/>
                  </a:lnTo>
                  <a:lnTo>
                    <a:pt x="121444" y="38100"/>
                  </a:lnTo>
                  <a:lnTo>
                    <a:pt x="121444" y="52388"/>
                  </a:lnTo>
                  <a:lnTo>
                    <a:pt x="130969" y="50007"/>
                  </a:lnTo>
                  <a:lnTo>
                    <a:pt x="135731" y="157163"/>
                  </a:lnTo>
                  <a:lnTo>
                    <a:pt x="0" y="164307"/>
                  </a:lnTo>
                  <a:lnTo>
                    <a:pt x="0" y="340519"/>
                  </a:lnTo>
                  <a:close/>
                </a:path>
              </a:pathLst>
            </a:custGeom>
            <a:grpFill/>
            <a:ln w="635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95" name="フリーフォーム 194"/>
            <p:cNvSpPr/>
            <p:nvPr/>
          </p:nvSpPr>
          <p:spPr>
            <a:xfrm>
              <a:off x="5366224" y="3115828"/>
              <a:ext cx="146394" cy="12548"/>
            </a:xfrm>
            <a:custGeom>
              <a:avLst/>
              <a:gdLst>
                <a:gd name="connsiteX0" fmla="*/ 0 w 416719"/>
                <a:gd name="connsiteY0" fmla="*/ 35719 h 35719"/>
                <a:gd name="connsiteX1" fmla="*/ 288131 w 416719"/>
                <a:gd name="connsiteY1" fmla="*/ 0 h 35719"/>
                <a:gd name="connsiteX2" fmla="*/ 416719 w 416719"/>
                <a:gd name="connsiteY2" fmla="*/ 19050 h 35719"/>
              </a:gdLst>
              <a:ahLst/>
              <a:cxnLst>
                <a:cxn ang="0">
                  <a:pos x="connsiteX0" y="connsiteY0"/>
                </a:cxn>
                <a:cxn ang="0">
                  <a:pos x="connsiteX1" y="connsiteY1"/>
                </a:cxn>
                <a:cxn ang="0">
                  <a:pos x="connsiteX2" y="connsiteY2"/>
                </a:cxn>
              </a:cxnLst>
              <a:rect l="l" t="t" r="r" b="b"/>
              <a:pathLst>
                <a:path w="416719" h="35719">
                  <a:moveTo>
                    <a:pt x="0" y="35719"/>
                  </a:moveTo>
                  <a:lnTo>
                    <a:pt x="288131" y="0"/>
                  </a:lnTo>
                  <a:lnTo>
                    <a:pt x="416719" y="1905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96" name="フリーフォーム 195"/>
            <p:cNvSpPr/>
            <p:nvPr/>
          </p:nvSpPr>
          <p:spPr>
            <a:xfrm>
              <a:off x="5466608" y="3114156"/>
              <a:ext cx="2510" cy="23423"/>
            </a:xfrm>
            <a:custGeom>
              <a:avLst/>
              <a:gdLst>
                <a:gd name="connsiteX0" fmla="*/ 0 w 7144"/>
                <a:gd name="connsiteY0" fmla="*/ 0 h 66675"/>
                <a:gd name="connsiteX1" fmla="*/ 7144 w 7144"/>
                <a:gd name="connsiteY1" fmla="*/ 66675 h 66675"/>
              </a:gdLst>
              <a:ahLst/>
              <a:cxnLst>
                <a:cxn ang="0">
                  <a:pos x="connsiteX0" y="connsiteY0"/>
                </a:cxn>
                <a:cxn ang="0">
                  <a:pos x="connsiteX1" y="connsiteY1"/>
                </a:cxn>
              </a:cxnLst>
              <a:rect l="l" t="t" r="r" b="b"/>
              <a:pathLst>
                <a:path w="7144" h="66675">
                  <a:moveTo>
                    <a:pt x="0" y="0"/>
                  </a:moveTo>
                  <a:lnTo>
                    <a:pt x="7144" y="666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97" name="正方形/長方形 196"/>
            <p:cNvSpPr/>
            <p:nvPr/>
          </p:nvSpPr>
          <p:spPr>
            <a:xfrm rot="21180000">
              <a:off x="5371880" y="3133597"/>
              <a:ext cx="12647" cy="12647"/>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98" name="正方形/長方形 197"/>
            <p:cNvSpPr/>
            <p:nvPr/>
          </p:nvSpPr>
          <p:spPr>
            <a:xfrm rot="21180000">
              <a:off x="5450246" y="3124208"/>
              <a:ext cx="12647" cy="12647"/>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199" name="正方形/長方形 198"/>
            <p:cNvSpPr/>
            <p:nvPr/>
          </p:nvSpPr>
          <p:spPr>
            <a:xfrm rot="21180000">
              <a:off x="5389891" y="3131255"/>
              <a:ext cx="12647" cy="12647"/>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200" name="正方形/長方形 199"/>
            <p:cNvSpPr/>
            <p:nvPr/>
          </p:nvSpPr>
          <p:spPr>
            <a:xfrm rot="21180000">
              <a:off x="5432235" y="3126550"/>
              <a:ext cx="12647" cy="12647"/>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201" name="正方形/長方形 200"/>
            <p:cNvSpPr/>
            <p:nvPr/>
          </p:nvSpPr>
          <p:spPr>
            <a:xfrm rot="21180000">
              <a:off x="5407901" y="3128882"/>
              <a:ext cx="18970" cy="12647"/>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cxnSp>
          <p:nvCxnSpPr>
            <p:cNvPr id="202" name="直線コネクタ 201"/>
            <p:cNvCxnSpPr/>
            <p:nvPr/>
          </p:nvCxnSpPr>
          <p:spPr>
            <a:xfrm>
              <a:off x="5517802" y="3135069"/>
              <a:ext cx="5856" cy="106451"/>
            </a:xfrm>
            <a:prstGeom prst="line">
              <a:avLst/>
            </a:prstGeom>
            <a:grpFill/>
            <a:ln w="9525" cap="flat" cmpd="sng" algn="ctr">
              <a:solidFill>
                <a:sysClr val="window" lastClr="FFFFFF"/>
              </a:solidFill>
              <a:prstDash val="solid"/>
            </a:ln>
            <a:effectLst/>
          </p:spPr>
        </p:cxnSp>
        <p:sp>
          <p:nvSpPr>
            <p:cNvPr id="203" name="正方形/長方形 202"/>
            <p:cNvSpPr/>
            <p:nvPr/>
          </p:nvSpPr>
          <p:spPr>
            <a:xfrm rot="21480000">
              <a:off x="5385974" y="3171966"/>
              <a:ext cx="12647" cy="12647"/>
            </a:xfrm>
            <a:prstGeom prst="rect">
              <a:avLst/>
            </a:prstGeom>
            <a:grpFill/>
            <a:ln w="12700" cap="flat" cmpd="sng" algn="ctr">
              <a:no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204" name="正方形/長方形 203"/>
            <p:cNvSpPr/>
            <p:nvPr/>
          </p:nvSpPr>
          <p:spPr>
            <a:xfrm rot="21480000">
              <a:off x="5428978" y="3169735"/>
              <a:ext cx="12647" cy="12647"/>
            </a:xfrm>
            <a:prstGeom prst="rect">
              <a:avLst/>
            </a:prstGeom>
            <a:grpFill/>
            <a:ln w="12700" cap="flat" cmpd="sng" algn="ctr">
              <a:no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205" name="正方形/長方形 204"/>
            <p:cNvSpPr/>
            <p:nvPr/>
          </p:nvSpPr>
          <p:spPr>
            <a:xfrm rot="21480000">
              <a:off x="5479044" y="3164964"/>
              <a:ext cx="12647" cy="12647"/>
            </a:xfrm>
            <a:prstGeom prst="rect">
              <a:avLst/>
            </a:prstGeom>
            <a:grpFill/>
            <a:ln w="12700" cap="flat" cmpd="sng" algn="ctr">
              <a:no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cxnSp>
          <p:nvCxnSpPr>
            <p:cNvPr id="206" name="直線コネクタ 205"/>
            <p:cNvCxnSpPr/>
            <p:nvPr/>
          </p:nvCxnSpPr>
          <p:spPr>
            <a:xfrm>
              <a:off x="5500845" y="3023945"/>
              <a:ext cx="37941" cy="0"/>
            </a:xfrm>
            <a:prstGeom prst="line">
              <a:avLst/>
            </a:prstGeom>
            <a:grpFill/>
            <a:ln w="9525" cap="flat" cmpd="sng" algn="ctr">
              <a:solidFill>
                <a:sysClr val="window" lastClr="FFFFFF"/>
              </a:solidFill>
              <a:prstDash val="solid"/>
            </a:ln>
            <a:effectLst/>
          </p:spPr>
        </p:cxnSp>
        <p:cxnSp>
          <p:nvCxnSpPr>
            <p:cNvPr id="207" name="直線コネクタ 206"/>
            <p:cNvCxnSpPr/>
            <p:nvPr/>
          </p:nvCxnSpPr>
          <p:spPr>
            <a:xfrm>
              <a:off x="5500845" y="3061889"/>
              <a:ext cx="37941" cy="0"/>
            </a:xfrm>
            <a:prstGeom prst="line">
              <a:avLst/>
            </a:prstGeom>
            <a:grpFill/>
            <a:ln w="9525" cap="flat" cmpd="sng" algn="ctr">
              <a:solidFill>
                <a:sysClr val="window" lastClr="FFFFFF"/>
              </a:solidFill>
              <a:prstDash val="solid"/>
            </a:ln>
            <a:effectLst/>
          </p:spPr>
        </p:cxnSp>
        <p:sp>
          <p:nvSpPr>
            <p:cNvPr id="208" name="フリーフォーム 207"/>
            <p:cNvSpPr/>
            <p:nvPr/>
          </p:nvSpPr>
          <p:spPr>
            <a:xfrm>
              <a:off x="4331550" y="3128544"/>
              <a:ext cx="1260000" cy="262570"/>
            </a:xfrm>
            <a:custGeom>
              <a:avLst/>
              <a:gdLst>
                <a:gd name="connsiteX0" fmla="*/ 3307742 w 3562184"/>
                <a:gd name="connsiteY0" fmla="*/ 604299 h 747423"/>
                <a:gd name="connsiteX1" fmla="*/ 3450866 w 3562184"/>
                <a:gd name="connsiteY1" fmla="*/ 532737 h 747423"/>
                <a:gd name="connsiteX2" fmla="*/ 3522428 w 3562184"/>
                <a:gd name="connsiteY2" fmla="*/ 445273 h 747423"/>
                <a:gd name="connsiteX3" fmla="*/ 3562184 w 3562184"/>
                <a:gd name="connsiteY3" fmla="*/ 333955 h 747423"/>
                <a:gd name="connsiteX4" fmla="*/ 1152939 w 3562184"/>
                <a:gd name="connsiteY4" fmla="*/ 174929 h 747423"/>
                <a:gd name="connsiteX5" fmla="*/ 922351 w 3562184"/>
                <a:gd name="connsiteY5" fmla="*/ 39757 h 747423"/>
                <a:gd name="connsiteX6" fmla="*/ 135172 w 3562184"/>
                <a:gd name="connsiteY6" fmla="*/ 0 h 747423"/>
                <a:gd name="connsiteX7" fmla="*/ 0 w 3562184"/>
                <a:gd name="connsiteY7" fmla="*/ 15903 h 747423"/>
                <a:gd name="connsiteX8" fmla="*/ 286247 w 3562184"/>
                <a:gd name="connsiteY8" fmla="*/ 389614 h 747423"/>
                <a:gd name="connsiteX9" fmla="*/ 294198 w 3562184"/>
                <a:gd name="connsiteY9" fmla="*/ 492981 h 747423"/>
                <a:gd name="connsiteX10" fmla="*/ 103367 w 3562184"/>
                <a:gd name="connsiteY10" fmla="*/ 500932 h 747423"/>
                <a:gd name="connsiteX11" fmla="*/ 15902 w 3562184"/>
                <a:gd name="connsiteY11" fmla="*/ 540689 h 747423"/>
                <a:gd name="connsiteX12" fmla="*/ 0 w 3562184"/>
                <a:gd name="connsiteY12" fmla="*/ 620202 h 747423"/>
                <a:gd name="connsiteX13" fmla="*/ 47708 w 3562184"/>
                <a:gd name="connsiteY13" fmla="*/ 699715 h 747423"/>
                <a:gd name="connsiteX14" fmla="*/ 214685 w 3562184"/>
                <a:gd name="connsiteY14" fmla="*/ 747423 h 747423"/>
                <a:gd name="connsiteX15" fmla="*/ 1160890 w 3562184"/>
                <a:gd name="connsiteY15" fmla="*/ 683812 h 747423"/>
                <a:gd name="connsiteX16" fmla="*/ 3307742 w 3562184"/>
                <a:gd name="connsiteY16" fmla="*/ 604299 h 747423"/>
                <a:gd name="connsiteX0" fmla="*/ 3307742 w 3562184"/>
                <a:gd name="connsiteY0" fmla="*/ 604299 h 747423"/>
                <a:gd name="connsiteX1" fmla="*/ 3450866 w 3562184"/>
                <a:gd name="connsiteY1" fmla="*/ 532737 h 747423"/>
                <a:gd name="connsiteX2" fmla="*/ 3522428 w 3562184"/>
                <a:gd name="connsiteY2" fmla="*/ 445273 h 747423"/>
                <a:gd name="connsiteX3" fmla="*/ 3562184 w 3562184"/>
                <a:gd name="connsiteY3" fmla="*/ 333955 h 747423"/>
                <a:gd name="connsiteX4" fmla="*/ 1152939 w 3562184"/>
                <a:gd name="connsiteY4" fmla="*/ 174929 h 747423"/>
                <a:gd name="connsiteX5" fmla="*/ 922351 w 3562184"/>
                <a:gd name="connsiteY5" fmla="*/ 39757 h 747423"/>
                <a:gd name="connsiteX6" fmla="*/ 135172 w 3562184"/>
                <a:gd name="connsiteY6" fmla="*/ 0 h 747423"/>
                <a:gd name="connsiteX7" fmla="*/ 0 w 3562184"/>
                <a:gd name="connsiteY7" fmla="*/ 15903 h 747423"/>
                <a:gd name="connsiteX8" fmla="*/ 286247 w 3562184"/>
                <a:gd name="connsiteY8" fmla="*/ 389614 h 747423"/>
                <a:gd name="connsiteX9" fmla="*/ 294198 w 3562184"/>
                <a:gd name="connsiteY9" fmla="*/ 492981 h 747423"/>
                <a:gd name="connsiteX10" fmla="*/ 103367 w 3562184"/>
                <a:gd name="connsiteY10" fmla="*/ 500932 h 747423"/>
                <a:gd name="connsiteX11" fmla="*/ 15902 w 3562184"/>
                <a:gd name="connsiteY11" fmla="*/ 540689 h 747423"/>
                <a:gd name="connsiteX12" fmla="*/ 0 w 3562184"/>
                <a:gd name="connsiteY12" fmla="*/ 620202 h 747423"/>
                <a:gd name="connsiteX13" fmla="*/ 47708 w 3562184"/>
                <a:gd name="connsiteY13" fmla="*/ 699715 h 747423"/>
                <a:gd name="connsiteX14" fmla="*/ 214685 w 3562184"/>
                <a:gd name="connsiteY14" fmla="*/ 747423 h 747423"/>
                <a:gd name="connsiteX15" fmla="*/ 1160890 w 3562184"/>
                <a:gd name="connsiteY15" fmla="*/ 683812 h 747423"/>
                <a:gd name="connsiteX16" fmla="*/ 3307742 w 3562184"/>
                <a:gd name="connsiteY16" fmla="*/ 604299 h 747423"/>
                <a:gd name="connsiteX0" fmla="*/ 3307742 w 3562184"/>
                <a:gd name="connsiteY0" fmla="*/ 604299 h 747423"/>
                <a:gd name="connsiteX1" fmla="*/ 3450866 w 3562184"/>
                <a:gd name="connsiteY1" fmla="*/ 532737 h 747423"/>
                <a:gd name="connsiteX2" fmla="*/ 3522428 w 3562184"/>
                <a:gd name="connsiteY2" fmla="*/ 445273 h 747423"/>
                <a:gd name="connsiteX3" fmla="*/ 3562184 w 3562184"/>
                <a:gd name="connsiteY3" fmla="*/ 333955 h 747423"/>
                <a:gd name="connsiteX4" fmla="*/ 1152939 w 3562184"/>
                <a:gd name="connsiteY4" fmla="*/ 174929 h 747423"/>
                <a:gd name="connsiteX5" fmla="*/ 922351 w 3562184"/>
                <a:gd name="connsiteY5" fmla="*/ 39757 h 747423"/>
                <a:gd name="connsiteX6" fmla="*/ 135172 w 3562184"/>
                <a:gd name="connsiteY6" fmla="*/ 0 h 747423"/>
                <a:gd name="connsiteX7" fmla="*/ 0 w 3562184"/>
                <a:gd name="connsiteY7" fmla="*/ 15903 h 747423"/>
                <a:gd name="connsiteX8" fmla="*/ 286247 w 3562184"/>
                <a:gd name="connsiteY8" fmla="*/ 389614 h 747423"/>
                <a:gd name="connsiteX9" fmla="*/ 294198 w 3562184"/>
                <a:gd name="connsiteY9" fmla="*/ 492981 h 747423"/>
                <a:gd name="connsiteX10" fmla="*/ 116659 w 3562184"/>
                <a:gd name="connsiteY10" fmla="*/ 494340 h 747423"/>
                <a:gd name="connsiteX11" fmla="*/ 15902 w 3562184"/>
                <a:gd name="connsiteY11" fmla="*/ 540689 h 747423"/>
                <a:gd name="connsiteX12" fmla="*/ 0 w 3562184"/>
                <a:gd name="connsiteY12" fmla="*/ 620202 h 747423"/>
                <a:gd name="connsiteX13" fmla="*/ 47708 w 3562184"/>
                <a:gd name="connsiteY13" fmla="*/ 699715 h 747423"/>
                <a:gd name="connsiteX14" fmla="*/ 214685 w 3562184"/>
                <a:gd name="connsiteY14" fmla="*/ 747423 h 747423"/>
                <a:gd name="connsiteX15" fmla="*/ 1160890 w 3562184"/>
                <a:gd name="connsiteY15" fmla="*/ 683812 h 747423"/>
                <a:gd name="connsiteX16" fmla="*/ 3307742 w 3562184"/>
                <a:gd name="connsiteY16" fmla="*/ 604299 h 747423"/>
                <a:gd name="connsiteX0" fmla="*/ 3307742 w 3562184"/>
                <a:gd name="connsiteY0" fmla="*/ 604299 h 747423"/>
                <a:gd name="connsiteX1" fmla="*/ 3450866 w 3562184"/>
                <a:gd name="connsiteY1" fmla="*/ 532737 h 747423"/>
                <a:gd name="connsiteX2" fmla="*/ 3522428 w 3562184"/>
                <a:gd name="connsiteY2" fmla="*/ 445273 h 747423"/>
                <a:gd name="connsiteX3" fmla="*/ 3562184 w 3562184"/>
                <a:gd name="connsiteY3" fmla="*/ 333955 h 747423"/>
                <a:gd name="connsiteX4" fmla="*/ 1152939 w 3562184"/>
                <a:gd name="connsiteY4" fmla="*/ 174929 h 747423"/>
                <a:gd name="connsiteX5" fmla="*/ 922351 w 3562184"/>
                <a:gd name="connsiteY5" fmla="*/ 39757 h 747423"/>
                <a:gd name="connsiteX6" fmla="*/ 135172 w 3562184"/>
                <a:gd name="connsiteY6" fmla="*/ 0 h 747423"/>
                <a:gd name="connsiteX7" fmla="*/ 0 w 3562184"/>
                <a:gd name="connsiteY7" fmla="*/ 15903 h 747423"/>
                <a:gd name="connsiteX8" fmla="*/ 286247 w 3562184"/>
                <a:gd name="connsiteY8" fmla="*/ 389614 h 747423"/>
                <a:gd name="connsiteX9" fmla="*/ 296679 w 3562184"/>
                <a:gd name="connsiteY9" fmla="*/ 458336 h 747423"/>
                <a:gd name="connsiteX10" fmla="*/ 116659 w 3562184"/>
                <a:gd name="connsiteY10" fmla="*/ 494340 h 747423"/>
                <a:gd name="connsiteX11" fmla="*/ 15902 w 3562184"/>
                <a:gd name="connsiteY11" fmla="*/ 540689 h 747423"/>
                <a:gd name="connsiteX12" fmla="*/ 0 w 3562184"/>
                <a:gd name="connsiteY12" fmla="*/ 620202 h 747423"/>
                <a:gd name="connsiteX13" fmla="*/ 47708 w 3562184"/>
                <a:gd name="connsiteY13" fmla="*/ 699715 h 747423"/>
                <a:gd name="connsiteX14" fmla="*/ 214685 w 3562184"/>
                <a:gd name="connsiteY14" fmla="*/ 747423 h 747423"/>
                <a:gd name="connsiteX15" fmla="*/ 1160890 w 3562184"/>
                <a:gd name="connsiteY15" fmla="*/ 683812 h 747423"/>
                <a:gd name="connsiteX16" fmla="*/ 3307742 w 3562184"/>
                <a:gd name="connsiteY16" fmla="*/ 604299 h 747423"/>
                <a:gd name="connsiteX0" fmla="*/ 3313043 w 3567485"/>
                <a:gd name="connsiteY0" fmla="*/ 604299 h 747423"/>
                <a:gd name="connsiteX1" fmla="*/ 3456167 w 3567485"/>
                <a:gd name="connsiteY1" fmla="*/ 532737 h 747423"/>
                <a:gd name="connsiteX2" fmla="*/ 3527729 w 3567485"/>
                <a:gd name="connsiteY2" fmla="*/ 445273 h 747423"/>
                <a:gd name="connsiteX3" fmla="*/ 3567485 w 3567485"/>
                <a:gd name="connsiteY3" fmla="*/ 333955 h 747423"/>
                <a:gd name="connsiteX4" fmla="*/ 1158240 w 3567485"/>
                <a:gd name="connsiteY4" fmla="*/ 174929 h 747423"/>
                <a:gd name="connsiteX5" fmla="*/ 927652 w 3567485"/>
                <a:gd name="connsiteY5" fmla="*/ 39757 h 747423"/>
                <a:gd name="connsiteX6" fmla="*/ 140473 w 3567485"/>
                <a:gd name="connsiteY6" fmla="*/ 0 h 747423"/>
                <a:gd name="connsiteX7" fmla="*/ 5301 w 3567485"/>
                <a:gd name="connsiteY7" fmla="*/ 15903 h 747423"/>
                <a:gd name="connsiteX8" fmla="*/ 291548 w 3567485"/>
                <a:gd name="connsiteY8" fmla="*/ 389614 h 747423"/>
                <a:gd name="connsiteX9" fmla="*/ 301980 w 3567485"/>
                <a:gd name="connsiteY9" fmla="*/ 458336 h 747423"/>
                <a:gd name="connsiteX10" fmla="*/ 121960 w 3567485"/>
                <a:gd name="connsiteY10" fmla="*/ 494340 h 747423"/>
                <a:gd name="connsiteX11" fmla="*/ 21203 w 3567485"/>
                <a:gd name="connsiteY11" fmla="*/ 540689 h 747423"/>
                <a:gd name="connsiteX12" fmla="*/ 5301 w 3567485"/>
                <a:gd name="connsiteY12" fmla="*/ 620202 h 747423"/>
                <a:gd name="connsiteX13" fmla="*/ 53009 w 3567485"/>
                <a:gd name="connsiteY13" fmla="*/ 699715 h 747423"/>
                <a:gd name="connsiteX14" fmla="*/ 219986 w 3567485"/>
                <a:gd name="connsiteY14" fmla="*/ 747423 h 747423"/>
                <a:gd name="connsiteX15" fmla="*/ 1166191 w 3567485"/>
                <a:gd name="connsiteY15" fmla="*/ 683812 h 747423"/>
                <a:gd name="connsiteX16" fmla="*/ 3313043 w 3567485"/>
                <a:gd name="connsiteY16" fmla="*/ 604299 h 747423"/>
                <a:gd name="connsiteX0" fmla="*/ 3313043 w 3567485"/>
                <a:gd name="connsiteY0" fmla="*/ 604299 h 750073"/>
                <a:gd name="connsiteX1" fmla="*/ 3456167 w 3567485"/>
                <a:gd name="connsiteY1" fmla="*/ 532737 h 750073"/>
                <a:gd name="connsiteX2" fmla="*/ 3527729 w 3567485"/>
                <a:gd name="connsiteY2" fmla="*/ 445273 h 750073"/>
                <a:gd name="connsiteX3" fmla="*/ 3567485 w 3567485"/>
                <a:gd name="connsiteY3" fmla="*/ 333955 h 750073"/>
                <a:gd name="connsiteX4" fmla="*/ 1158240 w 3567485"/>
                <a:gd name="connsiteY4" fmla="*/ 174929 h 750073"/>
                <a:gd name="connsiteX5" fmla="*/ 927652 w 3567485"/>
                <a:gd name="connsiteY5" fmla="*/ 39757 h 750073"/>
                <a:gd name="connsiteX6" fmla="*/ 140473 w 3567485"/>
                <a:gd name="connsiteY6" fmla="*/ 0 h 750073"/>
                <a:gd name="connsiteX7" fmla="*/ 5301 w 3567485"/>
                <a:gd name="connsiteY7" fmla="*/ 15903 h 750073"/>
                <a:gd name="connsiteX8" fmla="*/ 291548 w 3567485"/>
                <a:gd name="connsiteY8" fmla="*/ 389614 h 750073"/>
                <a:gd name="connsiteX9" fmla="*/ 301980 w 3567485"/>
                <a:gd name="connsiteY9" fmla="*/ 458336 h 750073"/>
                <a:gd name="connsiteX10" fmla="*/ 121960 w 3567485"/>
                <a:gd name="connsiteY10" fmla="*/ 494340 h 750073"/>
                <a:gd name="connsiteX11" fmla="*/ 21203 w 3567485"/>
                <a:gd name="connsiteY11" fmla="*/ 540689 h 750073"/>
                <a:gd name="connsiteX12" fmla="*/ 5301 w 3567485"/>
                <a:gd name="connsiteY12" fmla="*/ 620202 h 750073"/>
                <a:gd name="connsiteX13" fmla="*/ 53009 w 3567485"/>
                <a:gd name="connsiteY13" fmla="*/ 699715 h 750073"/>
                <a:gd name="connsiteX14" fmla="*/ 219986 w 3567485"/>
                <a:gd name="connsiteY14" fmla="*/ 747423 h 750073"/>
                <a:gd name="connsiteX15" fmla="*/ 1166191 w 3567485"/>
                <a:gd name="connsiteY15" fmla="*/ 683812 h 750073"/>
                <a:gd name="connsiteX16" fmla="*/ 3313043 w 3567485"/>
                <a:gd name="connsiteY16" fmla="*/ 604299 h 750073"/>
                <a:gd name="connsiteX0" fmla="*/ 3312534 w 3566976"/>
                <a:gd name="connsiteY0" fmla="*/ 604299 h 750073"/>
                <a:gd name="connsiteX1" fmla="*/ 3455658 w 3566976"/>
                <a:gd name="connsiteY1" fmla="*/ 532737 h 750073"/>
                <a:gd name="connsiteX2" fmla="*/ 3527220 w 3566976"/>
                <a:gd name="connsiteY2" fmla="*/ 445273 h 750073"/>
                <a:gd name="connsiteX3" fmla="*/ 3566976 w 3566976"/>
                <a:gd name="connsiteY3" fmla="*/ 333955 h 750073"/>
                <a:gd name="connsiteX4" fmla="*/ 1157731 w 3566976"/>
                <a:gd name="connsiteY4" fmla="*/ 174929 h 750073"/>
                <a:gd name="connsiteX5" fmla="*/ 927143 w 3566976"/>
                <a:gd name="connsiteY5" fmla="*/ 39757 h 750073"/>
                <a:gd name="connsiteX6" fmla="*/ 139964 w 3566976"/>
                <a:gd name="connsiteY6" fmla="*/ 0 h 750073"/>
                <a:gd name="connsiteX7" fmla="*/ 4792 w 3566976"/>
                <a:gd name="connsiteY7" fmla="*/ 15903 h 750073"/>
                <a:gd name="connsiteX8" fmla="*/ 291039 w 3566976"/>
                <a:gd name="connsiteY8" fmla="*/ 389614 h 750073"/>
                <a:gd name="connsiteX9" fmla="*/ 301471 w 3566976"/>
                <a:gd name="connsiteY9" fmla="*/ 458336 h 750073"/>
                <a:gd name="connsiteX10" fmla="*/ 121451 w 3566976"/>
                <a:gd name="connsiteY10" fmla="*/ 494340 h 750073"/>
                <a:gd name="connsiteX11" fmla="*/ 20694 w 3566976"/>
                <a:gd name="connsiteY11" fmla="*/ 540689 h 750073"/>
                <a:gd name="connsiteX12" fmla="*/ 4792 w 3566976"/>
                <a:gd name="connsiteY12" fmla="*/ 620202 h 750073"/>
                <a:gd name="connsiteX13" fmla="*/ 49444 w 3566976"/>
                <a:gd name="connsiteY13" fmla="*/ 710364 h 750073"/>
                <a:gd name="connsiteX14" fmla="*/ 219477 w 3566976"/>
                <a:gd name="connsiteY14" fmla="*/ 747423 h 750073"/>
                <a:gd name="connsiteX15" fmla="*/ 1165682 w 3566976"/>
                <a:gd name="connsiteY15" fmla="*/ 683812 h 750073"/>
                <a:gd name="connsiteX16" fmla="*/ 3312534 w 3566976"/>
                <a:gd name="connsiteY16" fmla="*/ 604299 h 750073"/>
                <a:gd name="connsiteX0" fmla="*/ 3312533 w 3566975"/>
                <a:gd name="connsiteY0" fmla="*/ 604299 h 750073"/>
                <a:gd name="connsiteX1" fmla="*/ 3455657 w 3566975"/>
                <a:gd name="connsiteY1" fmla="*/ 532737 h 750073"/>
                <a:gd name="connsiteX2" fmla="*/ 3527219 w 3566975"/>
                <a:gd name="connsiteY2" fmla="*/ 445273 h 750073"/>
                <a:gd name="connsiteX3" fmla="*/ 3566975 w 3566975"/>
                <a:gd name="connsiteY3" fmla="*/ 333955 h 750073"/>
                <a:gd name="connsiteX4" fmla="*/ 1157730 w 3566975"/>
                <a:gd name="connsiteY4" fmla="*/ 174929 h 750073"/>
                <a:gd name="connsiteX5" fmla="*/ 927142 w 3566975"/>
                <a:gd name="connsiteY5" fmla="*/ 39757 h 750073"/>
                <a:gd name="connsiteX6" fmla="*/ 139963 w 3566975"/>
                <a:gd name="connsiteY6" fmla="*/ 0 h 750073"/>
                <a:gd name="connsiteX7" fmla="*/ 4791 w 3566975"/>
                <a:gd name="connsiteY7" fmla="*/ 15903 h 750073"/>
                <a:gd name="connsiteX8" fmla="*/ 291038 w 3566975"/>
                <a:gd name="connsiteY8" fmla="*/ 389614 h 750073"/>
                <a:gd name="connsiteX9" fmla="*/ 301470 w 3566975"/>
                <a:gd name="connsiteY9" fmla="*/ 458336 h 750073"/>
                <a:gd name="connsiteX10" fmla="*/ 121450 w 3566975"/>
                <a:gd name="connsiteY10" fmla="*/ 494340 h 750073"/>
                <a:gd name="connsiteX11" fmla="*/ 20693 w 3566975"/>
                <a:gd name="connsiteY11" fmla="*/ 540689 h 750073"/>
                <a:gd name="connsiteX12" fmla="*/ 4791 w 3566975"/>
                <a:gd name="connsiteY12" fmla="*/ 620202 h 750073"/>
                <a:gd name="connsiteX13" fmla="*/ 49442 w 3566975"/>
                <a:gd name="connsiteY13" fmla="*/ 710364 h 750073"/>
                <a:gd name="connsiteX14" fmla="*/ 219476 w 3566975"/>
                <a:gd name="connsiteY14" fmla="*/ 747423 h 750073"/>
                <a:gd name="connsiteX15" fmla="*/ 1165681 w 3566975"/>
                <a:gd name="connsiteY15" fmla="*/ 683812 h 750073"/>
                <a:gd name="connsiteX16" fmla="*/ 3312533 w 3566975"/>
                <a:gd name="connsiteY16" fmla="*/ 604299 h 750073"/>
                <a:gd name="connsiteX0" fmla="*/ 3340872 w 3595314"/>
                <a:gd name="connsiteY0" fmla="*/ 604299 h 747423"/>
                <a:gd name="connsiteX1" fmla="*/ 3483996 w 3595314"/>
                <a:gd name="connsiteY1" fmla="*/ 532737 h 747423"/>
                <a:gd name="connsiteX2" fmla="*/ 3555558 w 3595314"/>
                <a:gd name="connsiteY2" fmla="*/ 445273 h 747423"/>
                <a:gd name="connsiteX3" fmla="*/ 3595314 w 3595314"/>
                <a:gd name="connsiteY3" fmla="*/ 333955 h 747423"/>
                <a:gd name="connsiteX4" fmla="*/ 1186069 w 3595314"/>
                <a:gd name="connsiteY4" fmla="*/ 174929 h 747423"/>
                <a:gd name="connsiteX5" fmla="*/ 955481 w 3595314"/>
                <a:gd name="connsiteY5" fmla="*/ 39757 h 747423"/>
                <a:gd name="connsiteX6" fmla="*/ 168302 w 3595314"/>
                <a:gd name="connsiteY6" fmla="*/ 0 h 747423"/>
                <a:gd name="connsiteX7" fmla="*/ 33130 w 3595314"/>
                <a:gd name="connsiteY7" fmla="*/ 15903 h 747423"/>
                <a:gd name="connsiteX8" fmla="*/ 319377 w 3595314"/>
                <a:gd name="connsiteY8" fmla="*/ 389614 h 747423"/>
                <a:gd name="connsiteX9" fmla="*/ 329809 w 3595314"/>
                <a:gd name="connsiteY9" fmla="*/ 458336 h 747423"/>
                <a:gd name="connsiteX10" fmla="*/ 149789 w 3595314"/>
                <a:gd name="connsiteY10" fmla="*/ 494340 h 747423"/>
                <a:gd name="connsiteX11" fmla="*/ 49032 w 3595314"/>
                <a:gd name="connsiteY11" fmla="*/ 540689 h 747423"/>
                <a:gd name="connsiteX12" fmla="*/ 33130 w 3595314"/>
                <a:gd name="connsiteY12" fmla="*/ 620202 h 747423"/>
                <a:gd name="connsiteX13" fmla="*/ 247815 w 3595314"/>
                <a:gd name="connsiteY13" fmla="*/ 747423 h 747423"/>
                <a:gd name="connsiteX14" fmla="*/ 1194020 w 3595314"/>
                <a:gd name="connsiteY14" fmla="*/ 683812 h 747423"/>
                <a:gd name="connsiteX15" fmla="*/ 3340872 w 3595314"/>
                <a:gd name="connsiteY15" fmla="*/ 604299 h 747423"/>
                <a:gd name="connsiteX0" fmla="*/ 3332225 w 3586667"/>
                <a:gd name="connsiteY0" fmla="*/ 604299 h 747423"/>
                <a:gd name="connsiteX1" fmla="*/ 3475349 w 3586667"/>
                <a:gd name="connsiteY1" fmla="*/ 532737 h 747423"/>
                <a:gd name="connsiteX2" fmla="*/ 3546911 w 3586667"/>
                <a:gd name="connsiteY2" fmla="*/ 445273 h 747423"/>
                <a:gd name="connsiteX3" fmla="*/ 3586667 w 3586667"/>
                <a:gd name="connsiteY3" fmla="*/ 333955 h 747423"/>
                <a:gd name="connsiteX4" fmla="*/ 1177422 w 3586667"/>
                <a:gd name="connsiteY4" fmla="*/ 174929 h 747423"/>
                <a:gd name="connsiteX5" fmla="*/ 946834 w 3586667"/>
                <a:gd name="connsiteY5" fmla="*/ 39757 h 747423"/>
                <a:gd name="connsiteX6" fmla="*/ 159655 w 3586667"/>
                <a:gd name="connsiteY6" fmla="*/ 0 h 747423"/>
                <a:gd name="connsiteX7" fmla="*/ 24483 w 3586667"/>
                <a:gd name="connsiteY7" fmla="*/ 15903 h 747423"/>
                <a:gd name="connsiteX8" fmla="*/ 310730 w 3586667"/>
                <a:gd name="connsiteY8" fmla="*/ 389614 h 747423"/>
                <a:gd name="connsiteX9" fmla="*/ 321162 w 3586667"/>
                <a:gd name="connsiteY9" fmla="*/ 458336 h 747423"/>
                <a:gd name="connsiteX10" fmla="*/ 141142 w 3586667"/>
                <a:gd name="connsiteY10" fmla="*/ 494340 h 747423"/>
                <a:gd name="connsiteX11" fmla="*/ 40385 w 3586667"/>
                <a:gd name="connsiteY11" fmla="*/ 540689 h 747423"/>
                <a:gd name="connsiteX12" fmla="*/ 33130 w 3586667"/>
                <a:gd name="connsiteY12" fmla="*/ 674360 h 747423"/>
                <a:gd name="connsiteX13" fmla="*/ 239168 w 3586667"/>
                <a:gd name="connsiteY13" fmla="*/ 747423 h 747423"/>
                <a:gd name="connsiteX14" fmla="*/ 1185373 w 3586667"/>
                <a:gd name="connsiteY14" fmla="*/ 683812 h 747423"/>
                <a:gd name="connsiteX15" fmla="*/ 3332225 w 3586667"/>
                <a:gd name="connsiteY15" fmla="*/ 604299 h 74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86667" h="747423">
                  <a:moveTo>
                    <a:pt x="3332225" y="604299"/>
                  </a:moveTo>
                  <a:lnTo>
                    <a:pt x="3475349" y="532737"/>
                  </a:lnTo>
                  <a:lnTo>
                    <a:pt x="3546911" y="445273"/>
                  </a:lnTo>
                  <a:lnTo>
                    <a:pt x="3586667" y="333955"/>
                  </a:lnTo>
                  <a:lnTo>
                    <a:pt x="1177422" y="174929"/>
                  </a:lnTo>
                  <a:lnTo>
                    <a:pt x="946834" y="39757"/>
                  </a:lnTo>
                  <a:lnTo>
                    <a:pt x="159655" y="0"/>
                  </a:lnTo>
                  <a:lnTo>
                    <a:pt x="24483" y="15903"/>
                  </a:lnTo>
                  <a:lnTo>
                    <a:pt x="310730" y="389614"/>
                  </a:lnTo>
                  <a:lnTo>
                    <a:pt x="321162" y="458336"/>
                  </a:lnTo>
                  <a:cubicBezTo>
                    <a:pt x="290682" y="476889"/>
                    <a:pt x="187938" y="480615"/>
                    <a:pt x="141142" y="494340"/>
                  </a:cubicBezTo>
                  <a:cubicBezTo>
                    <a:pt x="94346" y="508065"/>
                    <a:pt x="58387" y="510686"/>
                    <a:pt x="40385" y="540689"/>
                  </a:cubicBezTo>
                  <a:cubicBezTo>
                    <a:pt x="22383" y="570692"/>
                    <a:pt x="0" y="639904"/>
                    <a:pt x="33130" y="674360"/>
                  </a:cubicBezTo>
                  <a:cubicBezTo>
                    <a:pt x="66260" y="708816"/>
                    <a:pt x="45686" y="736821"/>
                    <a:pt x="239168" y="747423"/>
                  </a:cubicBezTo>
                  <a:lnTo>
                    <a:pt x="1185373" y="683812"/>
                  </a:lnTo>
                  <a:lnTo>
                    <a:pt x="3332225" y="604299"/>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209" name="フリーフォーム 208"/>
            <p:cNvSpPr/>
            <p:nvPr/>
          </p:nvSpPr>
          <p:spPr>
            <a:xfrm>
              <a:off x="4361265" y="3159328"/>
              <a:ext cx="350229" cy="11154"/>
            </a:xfrm>
            <a:custGeom>
              <a:avLst/>
              <a:gdLst>
                <a:gd name="connsiteX0" fmla="*/ 0 w 996950"/>
                <a:gd name="connsiteY0" fmla="*/ 19050 h 31750"/>
                <a:gd name="connsiteX1" fmla="*/ 66675 w 996950"/>
                <a:gd name="connsiteY1" fmla="*/ 0 h 31750"/>
                <a:gd name="connsiteX2" fmla="*/ 352425 w 996950"/>
                <a:gd name="connsiteY2" fmla="*/ 0 h 31750"/>
                <a:gd name="connsiteX3" fmla="*/ 996950 w 996950"/>
                <a:gd name="connsiteY3" fmla="*/ 31750 h 31750"/>
              </a:gdLst>
              <a:ahLst/>
              <a:cxnLst>
                <a:cxn ang="0">
                  <a:pos x="connsiteX0" y="connsiteY0"/>
                </a:cxn>
                <a:cxn ang="0">
                  <a:pos x="connsiteX1" y="connsiteY1"/>
                </a:cxn>
                <a:cxn ang="0">
                  <a:pos x="connsiteX2" y="connsiteY2"/>
                </a:cxn>
                <a:cxn ang="0">
                  <a:pos x="connsiteX3" y="connsiteY3"/>
                </a:cxn>
              </a:cxnLst>
              <a:rect l="l" t="t" r="r" b="b"/>
              <a:pathLst>
                <a:path w="996950" h="31750">
                  <a:moveTo>
                    <a:pt x="0" y="19050"/>
                  </a:moveTo>
                  <a:lnTo>
                    <a:pt x="66675" y="0"/>
                  </a:lnTo>
                  <a:lnTo>
                    <a:pt x="352425" y="0"/>
                  </a:lnTo>
                  <a:lnTo>
                    <a:pt x="996950" y="3175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10" name="フリーフォーム 209"/>
            <p:cNvSpPr/>
            <p:nvPr/>
          </p:nvSpPr>
          <p:spPr>
            <a:xfrm>
              <a:off x="4442688" y="3285366"/>
              <a:ext cx="1126535" cy="10038"/>
            </a:xfrm>
            <a:custGeom>
              <a:avLst/>
              <a:gdLst>
                <a:gd name="connsiteX0" fmla="*/ 0 w 3206750"/>
                <a:gd name="connsiteY0" fmla="*/ 9525 h 28575"/>
                <a:gd name="connsiteX1" fmla="*/ 473075 w 3206750"/>
                <a:gd name="connsiteY1" fmla="*/ 6350 h 28575"/>
                <a:gd name="connsiteX2" fmla="*/ 1463675 w 3206750"/>
                <a:gd name="connsiteY2" fmla="*/ 0 h 28575"/>
                <a:gd name="connsiteX3" fmla="*/ 2654300 w 3206750"/>
                <a:gd name="connsiteY3" fmla="*/ 6350 h 28575"/>
                <a:gd name="connsiteX4" fmla="*/ 3206750 w 3206750"/>
                <a:gd name="connsiteY4" fmla="*/ 2857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750" h="28575">
                  <a:moveTo>
                    <a:pt x="0" y="9525"/>
                  </a:moveTo>
                  <a:lnTo>
                    <a:pt x="473075" y="6350"/>
                  </a:lnTo>
                  <a:lnTo>
                    <a:pt x="1463675" y="0"/>
                  </a:lnTo>
                  <a:lnTo>
                    <a:pt x="2654300" y="6350"/>
                  </a:lnTo>
                  <a:lnTo>
                    <a:pt x="3206750" y="285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11" name="フリーフォーム 210"/>
            <p:cNvSpPr/>
            <p:nvPr/>
          </p:nvSpPr>
          <p:spPr>
            <a:xfrm>
              <a:off x="5366224" y="3133117"/>
              <a:ext cx="163961" cy="29279"/>
            </a:xfrm>
            <a:custGeom>
              <a:avLst/>
              <a:gdLst>
                <a:gd name="connsiteX0" fmla="*/ 0 w 466725"/>
                <a:gd name="connsiteY0" fmla="*/ 83343 h 83343"/>
                <a:gd name="connsiteX1" fmla="*/ 278606 w 466725"/>
                <a:gd name="connsiteY1" fmla="*/ 69056 h 83343"/>
                <a:gd name="connsiteX2" fmla="*/ 280988 w 466725"/>
                <a:gd name="connsiteY2" fmla="*/ 11906 h 83343"/>
                <a:gd name="connsiteX3" fmla="*/ 400050 w 466725"/>
                <a:gd name="connsiteY3" fmla="*/ 2381 h 83343"/>
                <a:gd name="connsiteX4" fmla="*/ 466725 w 466725"/>
                <a:gd name="connsiteY4" fmla="*/ 0 h 83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5" h="83343">
                  <a:moveTo>
                    <a:pt x="0" y="83343"/>
                  </a:moveTo>
                  <a:lnTo>
                    <a:pt x="278606" y="69056"/>
                  </a:lnTo>
                  <a:lnTo>
                    <a:pt x="280988" y="11906"/>
                  </a:lnTo>
                  <a:lnTo>
                    <a:pt x="400050" y="2381"/>
                  </a:lnTo>
                  <a:lnTo>
                    <a:pt x="466725"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sp>
        <p:nvSpPr>
          <p:cNvPr id="212" name="正方形/長方形 211"/>
          <p:cNvSpPr>
            <a:spLocks/>
          </p:cNvSpPr>
          <p:nvPr/>
        </p:nvSpPr>
        <p:spPr bwMode="gray">
          <a:xfrm>
            <a:off x="3909000" y="1950482"/>
            <a:ext cx="5580000" cy="2772000"/>
          </a:xfrm>
          <a:prstGeom prst="rect">
            <a:avLst/>
          </a:prstGeom>
          <a:noFill/>
          <a:ln w="12700" algn="ctr">
            <a:noFill/>
            <a:miter lim="800000"/>
            <a:headEnd/>
            <a:tailEnd/>
          </a:ln>
        </p:spPr>
        <p:txBody>
          <a:bodyPr wrap="square" lIns="72000" tIns="72000" rIns="72000" bIns="72000" rtlCol="0" anchor="t"/>
          <a:lstStyle/>
          <a:p>
            <a:pPr defTabSz="914400" fontAlgn="base">
              <a:spcBef>
                <a:spcPts val="1200"/>
              </a:spcBef>
              <a:spcAft>
                <a:spcPct val="0"/>
              </a:spcAft>
            </a:pPr>
            <a:r>
              <a:rPr kumimoji="1" lang="ja-JP" altLang="en-US" sz="1600" b="1" dirty="0" smtClean="0">
                <a:solidFill>
                  <a:prstClr val="black"/>
                </a:solidFill>
                <a:latin typeface="Arial"/>
                <a:ea typeface="ＭＳ Ｐゴシック"/>
                <a:cs typeface="Arial" charset="0"/>
              </a:rPr>
              <a:t>＜検討・実証内容例＞</a:t>
            </a:r>
            <a:endParaRPr kumimoji="1" lang="en-US" altLang="ja-JP" sz="1600" b="1" dirty="0" smtClean="0">
              <a:solidFill>
                <a:prstClr val="black"/>
              </a:solidFill>
              <a:latin typeface="Arial"/>
              <a:ea typeface="ＭＳ Ｐゴシック"/>
              <a:cs typeface="Arial" charset="0"/>
            </a:endParaRPr>
          </a:p>
          <a:p>
            <a:pPr marL="263525" indent="-263525" defTabSz="914400" fontAlgn="base">
              <a:spcBef>
                <a:spcPts val="600"/>
              </a:spcBef>
              <a:spcAft>
                <a:spcPct val="0"/>
              </a:spcAft>
              <a:buFont typeface="Wingdings" panose="05000000000000000000" pitchFamily="2" charset="2"/>
              <a:buChar char="n"/>
            </a:pPr>
            <a:r>
              <a:rPr kumimoji="1" lang="ja-JP" altLang="en-US" sz="1600" b="1" u="sng" dirty="0" smtClean="0">
                <a:solidFill>
                  <a:srgbClr val="012169"/>
                </a:solidFill>
                <a:latin typeface="Arial"/>
                <a:ea typeface="ＭＳ Ｐゴシック"/>
                <a:cs typeface="Arial" charset="0"/>
              </a:rPr>
              <a:t>再エネを最大限活用しエネルギー</a:t>
            </a:r>
            <a:r>
              <a:rPr kumimoji="1" lang="ja-JP" altLang="en-US" sz="1600" b="1" u="sng" dirty="0">
                <a:solidFill>
                  <a:srgbClr val="012169"/>
                </a:solidFill>
                <a:latin typeface="Arial"/>
                <a:ea typeface="ＭＳ Ｐゴシック"/>
                <a:cs typeface="Arial" charset="0"/>
              </a:rPr>
              <a:t>需要を</a:t>
            </a:r>
            <a:r>
              <a:rPr kumimoji="1" lang="ja-JP" altLang="en-US" sz="1600" b="1" u="sng" dirty="0" smtClean="0">
                <a:solidFill>
                  <a:srgbClr val="012169"/>
                </a:solidFill>
                <a:latin typeface="Arial"/>
                <a:ea typeface="ＭＳ Ｐゴシック"/>
                <a:cs typeface="Arial" charset="0"/>
              </a:rPr>
              <a:t>賄う</a:t>
            </a:r>
            <a:r>
              <a:rPr kumimoji="1" lang="ja-JP" altLang="en-US" sz="1600" dirty="0" smtClean="0">
                <a:solidFill>
                  <a:prstClr val="black"/>
                </a:solidFill>
                <a:latin typeface="Arial"/>
                <a:ea typeface="ＭＳ Ｐゴシック"/>
                <a:cs typeface="Arial" charset="0"/>
              </a:rPr>
              <a:t>モデル</a:t>
            </a:r>
            <a:r>
              <a:rPr kumimoji="1" lang="ja-JP" altLang="en-US" sz="1600" dirty="0">
                <a:solidFill>
                  <a:prstClr val="black"/>
                </a:solidFill>
                <a:latin typeface="Arial"/>
                <a:ea typeface="ＭＳ Ｐゴシック"/>
                <a:cs typeface="Arial" charset="0"/>
              </a:rPr>
              <a:t>の検討</a:t>
            </a:r>
          </a:p>
          <a:p>
            <a:pPr marL="446088" indent="-195263" defTabSz="914400" fontAlgn="base">
              <a:spcBef>
                <a:spcPts val="400"/>
              </a:spcBef>
              <a:spcAft>
                <a:spcPct val="0"/>
              </a:spcAft>
              <a:buFont typeface="Wingdings" panose="05000000000000000000" pitchFamily="2" charset="2"/>
              <a:buChar char="Ø"/>
            </a:pPr>
            <a:r>
              <a:rPr kumimoji="1" lang="ja-JP" altLang="en-US" sz="1400" dirty="0">
                <a:solidFill>
                  <a:prstClr val="black"/>
                </a:solidFill>
                <a:latin typeface="Arial"/>
                <a:ea typeface="ＭＳ Ｐゴシック"/>
                <a:cs typeface="Arial" charset="0"/>
              </a:rPr>
              <a:t>蓄電池や水素を組合わせた</a:t>
            </a:r>
            <a:r>
              <a:rPr kumimoji="1" lang="ja-JP" altLang="en-US" sz="1400" dirty="0" smtClean="0">
                <a:solidFill>
                  <a:prstClr val="black"/>
                </a:solidFill>
                <a:latin typeface="Arial"/>
                <a:ea typeface="ＭＳ Ｐゴシック"/>
                <a:cs typeface="Arial" charset="0"/>
              </a:rPr>
              <a:t>エネルギー需給</a:t>
            </a:r>
            <a:r>
              <a:rPr kumimoji="1" lang="ja-JP" altLang="en-US" sz="1400" dirty="0">
                <a:solidFill>
                  <a:prstClr val="black"/>
                </a:solidFill>
                <a:latin typeface="Arial"/>
                <a:ea typeface="ＭＳ Ｐゴシック"/>
                <a:cs typeface="Arial" charset="0"/>
              </a:rPr>
              <a:t>調整手法の検討</a:t>
            </a:r>
          </a:p>
          <a:p>
            <a:pPr marL="446088" indent="-195263" defTabSz="914400" fontAlgn="base">
              <a:spcBef>
                <a:spcPts val="400"/>
              </a:spcBef>
              <a:spcAft>
                <a:spcPct val="0"/>
              </a:spcAft>
              <a:buFont typeface="Wingdings" panose="05000000000000000000" pitchFamily="2" charset="2"/>
              <a:buChar char="Ø"/>
            </a:pPr>
            <a:r>
              <a:rPr kumimoji="1" lang="ja-JP" altLang="en-US" sz="1400" dirty="0">
                <a:solidFill>
                  <a:prstClr val="black"/>
                </a:solidFill>
                <a:latin typeface="Arial"/>
                <a:ea typeface="ＭＳ Ｐゴシック"/>
                <a:cs typeface="Arial" charset="0"/>
              </a:rPr>
              <a:t>災害等に強い、自立したエネルギーシステムの</a:t>
            </a:r>
            <a:r>
              <a:rPr kumimoji="1" lang="ja-JP" altLang="en-US" sz="1400" dirty="0" smtClean="0">
                <a:solidFill>
                  <a:prstClr val="black"/>
                </a:solidFill>
                <a:latin typeface="Arial"/>
                <a:ea typeface="ＭＳ Ｐゴシック"/>
                <a:cs typeface="Arial" charset="0"/>
              </a:rPr>
              <a:t>検討</a:t>
            </a:r>
            <a:endParaRPr kumimoji="1" lang="en-US" altLang="ja-JP" sz="1400" dirty="0" smtClean="0">
              <a:solidFill>
                <a:prstClr val="black"/>
              </a:solidFill>
              <a:latin typeface="Arial"/>
              <a:ea typeface="ＭＳ Ｐゴシック"/>
              <a:cs typeface="Arial" charset="0"/>
            </a:endParaRPr>
          </a:p>
          <a:p>
            <a:pPr marL="263525" indent="-263525" defTabSz="914400" fontAlgn="base">
              <a:spcBef>
                <a:spcPts val="1200"/>
              </a:spcBef>
              <a:spcAft>
                <a:spcPct val="0"/>
              </a:spcAft>
              <a:buFont typeface="Wingdings" panose="05000000000000000000" pitchFamily="2" charset="2"/>
              <a:buChar char="n"/>
            </a:pPr>
            <a:r>
              <a:rPr kumimoji="1" lang="ja-JP" altLang="en-US" sz="1600" b="1" u="sng" dirty="0">
                <a:solidFill>
                  <a:srgbClr val="012169"/>
                </a:solidFill>
                <a:latin typeface="Arial"/>
                <a:ea typeface="ＭＳ Ｐゴシック"/>
                <a:cs typeface="Arial" charset="0"/>
              </a:rPr>
              <a:t>研究開発段階の燃料電池アプリケーションの実運用</a:t>
            </a:r>
            <a:r>
              <a:rPr kumimoji="1" lang="ja-JP" altLang="en-US" sz="1600" dirty="0">
                <a:solidFill>
                  <a:prstClr val="black"/>
                </a:solidFill>
                <a:latin typeface="Arial"/>
                <a:ea typeface="ＭＳ Ｐゴシック"/>
                <a:cs typeface="Arial" charset="0"/>
              </a:rPr>
              <a:t>実証</a:t>
            </a:r>
          </a:p>
          <a:p>
            <a:pPr marL="446088" indent="-195263" defTabSz="914400" fontAlgn="base">
              <a:spcBef>
                <a:spcPts val="400"/>
              </a:spcBef>
              <a:spcAft>
                <a:spcPct val="0"/>
              </a:spcAft>
              <a:buFont typeface="Wingdings" panose="05000000000000000000" pitchFamily="2" charset="2"/>
              <a:buChar char="Ø"/>
            </a:pPr>
            <a:r>
              <a:rPr kumimoji="1" lang="ja-JP" altLang="en-US" sz="1400" dirty="0">
                <a:solidFill>
                  <a:prstClr val="black"/>
                </a:solidFill>
                <a:latin typeface="Arial"/>
                <a:ea typeface="ＭＳ Ｐゴシック"/>
                <a:cs typeface="Arial" charset="0"/>
              </a:rPr>
              <a:t>日本初の燃料電池鉄道運用</a:t>
            </a:r>
            <a:endParaRPr kumimoji="1" lang="en-US" altLang="ja-JP" sz="1400" dirty="0">
              <a:solidFill>
                <a:prstClr val="black"/>
              </a:solidFill>
              <a:latin typeface="Arial"/>
              <a:ea typeface="ＭＳ Ｐゴシック"/>
              <a:cs typeface="Arial" charset="0"/>
            </a:endParaRPr>
          </a:p>
          <a:p>
            <a:pPr marL="263525" indent="-263525" defTabSz="914400" fontAlgn="base">
              <a:spcBef>
                <a:spcPts val="1200"/>
              </a:spcBef>
              <a:spcAft>
                <a:spcPct val="0"/>
              </a:spcAft>
              <a:buFont typeface="Wingdings" panose="05000000000000000000" pitchFamily="2" charset="2"/>
              <a:buChar char="n"/>
            </a:pPr>
            <a:r>
              <a:rPr kumimoji="1" lang="ja-JP" altLang="en-US" sz="1600" dirty="0">
                <a:solidFill>
                  <a:prstClr val="black"/>
                </a:solidFill>
                <a:latin typeface="Arial"/>
                <a:ea typeface="ＭＳ Ｐゴシック"/>
                <a:cs typeface="Arial" charset="0"/>
              </a:rPr>
              <a:t>市民・事業者への</a:t>
            </a:r>
            <a:r>
              <a:rPr kumimoji="1" lang="ja-JP" altLang="en-US" sz="1600" b="1" u="sng" dirty="0">
                <a:solidFill>
                  <a:srgbClr val="012169"/>
                </a:solidFill>
                <a:latin typeface="Arial"/>
                <a:ea typeface="ＭＳ Ｐゴシック"/>
                <a:cs typeface="Arial" charset="0"/>
              </a:rPr>
              <a:t>水素の有用性訴</a:t>
            </a:r>
            <a:r>
              <a:rPr kumimoji="1" lang="ja-JP" altLang="en-US" sz="1600" b="1" u="sng" dirty="0" smtClean="0">
                <a:solidFill>
                  <a:srgbClr val="012169"/>
                </a:solidFill>
                <a:latin typeface="Arial"/>
                <a:ea typeface="ＭＳ Ｐゴシック"/>
                <a:cs typeface="Arial" charset="0"/>
              </a:rPr>
              <a:t>求</a:t>
            </a:r>
            <a:endParaRPr kumimoji="1" lang="en-US" altLang="ja-JP" sz="1600" b="1" u="sng" dirty="0">
              <a:solidFill>
                <a:srgbClr val="012169"/>
              </a:solidFill>
              <a:latin typeface="Arial"/>
              <a:ea typeface="ＭＳ Ｐゴシック"/>
              <a:cs typeface="Arial" charset="0"/>
            </a:endParaRPr>
          </a:p>
          <a:p>
            <a:pPr marL="446088" indent="-195263" defTabSz="914400" fontAlgn="base">
              <a:spcBef>
                <a:spcPts val="400"/>
              </a:spcBef>
              <a:spcAft>
                <a:spcPct val="0"/>
              </a:spcAft>
              <a:buFont typeface="Wingdings" panose="05000000000000000000" pitchFamily="2" charset="2"/>
              <a:buChar char="Ø"/>
            </a:pPr>
            <a:r>
              <a:rPr kumimoji="1" lang="ja-JP" altLang="en-US" sz="1400" dirty="0" smtClean="0">
                <a:solidFill>
                  <a:prstClr val="black"/>
                </a:solidFill>
                <a:latin typeface="Arial"/>
                <a:ea typeface="ＭＳ Ｐゴシック"/>
                <a:cs typeface="Arial" charset="0"/>
              </a:rPr>
              <a:t>万博、</a:t>
            </a:r>
            <a:r>
              <a:rPr kumimoji="1" lang="en-US" altLang="ja-JP" sz="1400" dirty="0" smtClean="0">
                <a:solidFill>
                  <a:prstClr val="black"/>
                </a:solidFill>
                <a:latin typeface="Arial"/>
                <a:ea typeface="ＭＳ Ｐゴシック"/>
                <a:cs typeface="Arial" charset="0"/>
              </a:rPr>
              <a:t>IR</a:t>
            </a:r>
            <a:r>
              <a:rPr kumimoji="1" lang="ja-JP" altLang="en-US" sz="1400" dirty="0" smtClean="0">
                <a:solidFill>
                  <a:prstClr val="black"/>
                </a:solidFill>
                <a:latin typeface="Arial"/>
                <a:ea typeface="ＭＳ Ｐゴシック"/>
                <a:cs typeface="Arial" charset="0"/>
              </a:rPr>
              <a:t>を水素利活用のショーケースとして、社会受容性獲得</a:t>
            </a:r>
            <a:endParaRPr kumimoji="1" lang="en-US" altLang="ja-JP" sz="1400" dirty="0">
              <a:solidFill>
                <a:prstClr val="black"/>
              </a:solidFill>
              <a:latin typeface="Arial"/>
              <a:ea typeface="ＭＳ Ｐゴシック"/>
              <a:cs typeface="Arial" charset="0"/>
            </a:endParaRPr>
          </a:p>
          <a:p>
            <a:pPr defTabSz="914400" fontAlgn="base">
              <a:spcBef>
                <a:spcPts val="1200"/>
              </a:spcBef>
              <a:spcAft>
                <a:spcPct val="0"/>
              </a:spcAft>
            </a:pPr>
            <a:r>
              <a:rPr kumimoji="1" lang="ja-JP" altLang="en-US" sz="1600" b="1" dirty="0">
                <a:solidFill>
                  <a:prstClr val="black"/>
                </a:solidFill>
                <a:latin typeface="Arial"/>
                <a:ea typeface="ＭＳ Ｐゴシック"/>
                <a:cs typeface="Arial" charset="0"/>
              </a:rPr>
              <a:t>＜</a:t>
            </a:r>
            <a:r>
              <a:rPr kumimoji="1" lang="ja-JP" altLang="en-US" sz="1600" b="1" dirty="0" smtClean="0">
                <a:solidFill>
                  <a:prstClr val="black"/>
                </a:solidFill>
                <a:latin typeface="Arial"/>
                <a:ea typeface="ＭＳ Ｐゴシック"/>
                <a:cs typeface="Arial" charset="0"/>
              </a:rPr>
              <a:t>参画プレイヤー例＞</a:t>
            </a:r>
            <a:endParaRPr kumimoji="1" lang="en-US" altLang="ja-JP" sz="1600" b="1" dirty="0">
              <a:solidFill>
                <a:prstClr val="black"/>
              </a:solidFill>
              <a:latin typeface="Arial"/>
              <a:ea typeface="ＭＳ Ｐゴシック"/>
              <a:cs typeface="Arial" charset="0"/>
            </a:endParaRPr>
          </a:p>
          <a:p>
            <a:pPr marL="263525" indent="-263525" defTabSz="914400" fontAlgn="base">
              <a:spcBef>
                <a:spcPts val="600"/>
              </a:spcBef>
              <a:spcAft>
                <a:spcPct val="0"/>
              </a:spcAft>
              <a:buFont typeface="Wingdings" panose="05000000000000000000" pitchFamily="2" charset="2"/>
              <a:buChar char="n"/>
            </a:pPr>
            <a:r>
              <a:rPr kumimoji="1" lang="ja-JP" altLang="en-US" sz="1600" dirty="0">
                <a:solidFill>
                  <a:prstClr val="black"/>
                </a:solidFill>
                <a:latin typeface="Arial"/>
                <a:ea typeface="ＭＳ Ｐゴシック"/>
                <a:cs typeface="Arial" charset="0"/>
              </a:rPr>
              <a:t>水電解装置製造事業者、アプリ製造・運用事</a:t>
            </a:r>
            <a:r>
              <a:rPr kumimoji="1" lang="ja-JP" altLang="en-US" sz="1600" dirty="0" smtClean="0">
                <a:solidFill>
                  <a:prstClr val="black"/>
                </a:solidFill>
                <a:latin typeface="Arial"/>
                <a:ea typeface="ＭＳ Ｐゴシック"/>
                <a:cs typeface="Arial" charset="0"/>
              </a:rPr>
              <a:t>業者、</a:t>
            </a:r>
            <a:r>
              <a:rPr kumimoji="1" lang="en-US" altLang="ja-JP" sz="1600" dirty="0" smtClean="0">
                <a:solidFill>
                  <a:prstClr val="black"/>
                </a:solidFill>
                <a:latin typeface="Arial"/>
                <a:ea typeface="ＭＳ Ｐゴシック"/>
                <a:cs typeface="Arial" charset="0"/>
              </a:rPr>
              <a:t/>
            </a:r>
            <a:br>
              <a:rPr kumimoji="1" lang="en-US" altLang="ja-JP" sz="1600" dirty="0" smtClean="0">
                <a:solidFill>
                  <a:prstClr val="black"/>
                </a:solidFill>
                <a:latin typeface="Arial"/>
                <a:ea typeface="ＭＳ Ｐゴシック"/>
                <a:cs typeface="Arial" charset="0"/>
              </a:rPr>
            </a:br>
            <a:r>
              <a:rPr kumimoji="1" lang="ja-JP" altLang="en-US" sz="1600" dirty="0" smtClean="0">
                <a:solidFill>
                  <a:prstClr val="black"/>
                </a:solidFill>
                <a:latin typeface="Arial"/>
                <a:ea typeface="ＭＳ Ｐゴシック"/>
                <a:cs typeface="Arial" charset="0"/>
              </a:rPr>
              <a:t>エネルギー</a:t>
            </a:r>
            <a:r>
              <a:rPr kumimoji="1" lang="ja-JP" altLang="en-US" sz="1600" dirty="0">
                <a:solidFill>
                  <a:prstClr val="black"/>
                </a:solidFill>
                <a:latin typeface="Arial"/>
                <a:ea typeface="ＭＳ Ｐゴシック"/>
                <a:cs typeface="Arial" charset="0"/>
              </a:rPr>
              <a:t>供給事業者、インフラ整備事業者、研究</a:t>
            </a:r>
            <a:r>
              <a:rPr kumimoji="1" lang="ja-JP" altLang="en-US" sz="1600" dirty="0" smtClean="0">
                <a:solidFill>
                  <a:prstClr val="black"/>
                </a:solidFill>
                <a:latin typeface="Arial"/>
                <a:ea typeface="ＭＳ Ｐゴシック"/>
                <a:cs typeface="Arial" charset="0"/>
              </a:rPr>
              <a:t>機関　等</a:t>
            </a:r>
            <a:endParaRPr kumimoji="1" lang="en-US" altLang="ja-JP" sz="1600" dirty="0">
              <a:solidFill>
                <a:prstClr val="black"/>
              </a:solidFill>
              <a:latin typeface="Arial"/>
              <a:ea typeface="ＭＳ Ｐゴシック"/>
              <a:cs typeface="Arial" charset="0"/>
            </a:endParaRPr>
          </a:p>
        </p:txBody>
      </p:sp>
      <p:sp>
        <p:nvSpPr>
          <p:cNvPr id="213" name="正方形/長方形 212"/>
          <p:cNvSpPr/>
          <p:nvPr/>
        </p:nvSpPr>
        <p:spPr bwMode="gray">
          <a:xfrm>
            <a:off x="417000" y="1491760"/>
            <a:ext cx="9072000" cy="468000"/>
          </a:xfrm>
          <a:prstGeom prst="rect">
            <a:avLst/>
          </a:prstGeom>
          <a:solidFill>
            <a:srgbClr val="012169"/>
          </a:solidFill>
          <a:ln w="12700" algn="ctr">
            <a:noFill/>
            <a:miter lim="800000"/>
            <a:headEnd/>
            <a:tailEnd/>
          </a:ln>
        </p:spPr>
        <p:txBody>
          <a:bodyPr wrap="none" lIns="72000" tIns="72000" rIns="72000" bIns="72000" rtlCol="0" anchor="ctr"/>
          <a:lstStyle/>
          <a:p>
            <a:pPr marL="0" marR="0" lvl="0" indent="0" defTabSz="914400" eaLnBrk="1" fontAlgn="base" latinLnBrk="0" hangingPunct="1">
              <a:lnSpc>
                <a:spcPct val="100000"/>
              </a:lnSpc>
              <a:spcBef>
                <a:spcPts val="1200"/>
              </a:spcBef>
              <a:spcAft>
                <a:spcPct val="0"/>
              </a:spcAft>
              <a:buClrTx/>
              <a:buSzTx/>
              <a:buFontTx/>
              <a:buNone/>
              <a:tabLst>
                <a:tab pos="1520825" algn="l"/>
              </a:tabLst>
              <a:defRPr/>
            </a:pPr>
            <a:r>
              <a:rPr kumimoji="1" lang="en-US" altLang="ja-JP" sz="1800" b="1" i="0" u="none" strike="noStrike" kern="0" cap="none" spc="0" normalizeH="0" baseline="0" noProof="0" dirty="0" smtClean="0">
                <a:ln>
                  <a:noFill/>
                </a:ln>
                <a:solidFill>
                  <a:prstClr val="white"/>
                </a:solidFill>
                <a:effectLst/>
                <a:uLnTx/>
                <a:uFillTx/>
                <a:latin typeface="Arial"/>
                <a:ea typeface="ＭＳ Ｐゴシック"/>
                <a:cs typeface="Arial" charset="0"/>
              </a:rPr>
              <a:t>	</a:t>
            </a:r>
            <a:r>
              <a:rPr kumimoji="1" lang="ja-JP" altLang="en-US" sz="1800" b="1" i="0" u="none" strike="noStrike" kern="0" cap="none" spc="0" normalizeH="0" baseline="0" noProof="0" dirty="0" smtClean="0">
                <a:ln>
                  <a:noFill/>
                </a:ln>
                <a:solidFill>
                  <a:prstClr val="white"/>
                </a:solidFill>
                <a:effectLst/>
                <a:uLnTx/>
                <a:uFillTx/>
                <a:latin typeface="Arial"/>
                <a:ea typeface="ＭＳ Ｐゴシック"/>
                <a:cs typeface="Arial" charset="0"/>
              </a:rPr>
              <a:t>プロジェクト（案）を複数提案</a:t>
            </a:r>
            <a:endParaRPr kumimoji="1" lang="en-US" altLang="ja-JP" sz="1800" b="1" i="0" u="none" strike="noStrike" kern="0" cap="none" spc="0" normalizeH="0" baseline="0" noProof="0" dirty="0" smtClean="0">
              <a:ln>
                <a:noFill/>
              </a:ln>
              <a:solidFill>
                <a:prstClr val="white"/>
              </a:solidFill>
              <a:effectLst/>
              <a:uLnTx/>
              <a:uFillTx/>
              <a:latin typeface="Arial"/>
              <a:ea typeface="ＭＳ Ｐゴシック"/>
              <a:cs typeface="Arial" charset="0"/>
            </a:endParaRPr>
          </a:p>
        </p:txBody>
      </p:sp>
      <p:sp>
        <p:nvSpPr>
          <p:cNvPr id="214" name="正方形/長方形 213"/>
          <p:cNvSpPr/>
          <p:nvPr/>
        </p:nvSpPr>
        <p:spPr bwMode="gray">
          <a:xfrm>
            <a:off x="417000" y="5835571"/>
            <a:ext cx="9072000" cy="468000"/>
          </a:xfrm>
          <a:prstGeom prst="rect">
            <a:avLst/>
          </a:prstGeom>
          <a:solidFill>
            <a:srgbClr val="012169"/>
          </a:solidFill>
          <a:ln w="12700" algn="ctr">
            <a:noFill/>
            <a:miter lim="800000"/>
            <a:headEnd/>
            <a:tailEnd/>
          </a:ln>
        </p:spPr>
        <p:txBody>
          <a:bodyPr wrap="none" lIns="72000" tIns="72000" rIns="72000" bIns="72000" rtlCol="0" anchor="ctr"/>
          <a:lstStyle/>
          <a:p>
            <a:pPr marL="0" marR="0" lvl="0" indent="0" defTabSz="914400" eaLnBrk="1" fontAlgn="base" latinLnBrk="0" hangingPunct="1">
              <a:lnSpc>
                <a:spcPct val="100000"/>
              </a:lnSpc>
              <a:spcBef>
                <a:spcPts val="1200"/>
              </a:spcBef>
              <a:spcAft>
                <a:spcPct val="0"/>
              </a:spcAft>
              <a:buClrTx/>
              <a:buSzTx/>
              <a:buFontTx/>
              <a:buNone/>
              <a:tabLst>
                <a:tab pos="1520825" algn="l"/>
              </a:tabLst>
              <a:defRPr/>
            </a:pPr>
            <a:r>
              <a:rPr kumimoji="1" lang="en-US" altLang="ja-JP" sz="1800" b="1" i="0" u="none" strike="noStrike" kern="0" cap="none" spc="0" normalizeH="0" baseline="0" noProof="0" dirty="0" smtClean="0">
                <a:ln>
                  <a:noFill/>
                </a:ln>
                <a:solidFill>
                  <a:prstClr val="white"/>
                </a:solidFill>
                <a:effectLst/>
                <a:uLnTx/>
                <a:uFillTx/>
                <a:latin typeface="Arial"/>
                <a:ea typeface="ＭＳ Ｐゴシック"/>
                <a:cs typeface="Arial" charset="0"/>
              </a:rPr>
              <a:t>	</a:t>
            </a:r>
            <a:r>
              <a:rPr kumimoji="1" lang="ja-JP" altLang="en-US" sz="1800" b="1" i="0" u="none" strike="noStrike" kern="0" cap="none" spc="0" normalizeH="0" baseline="0" noProof="0" dirty="0" smtClean="0">
                <a:ln>
                  <a:noFill/>
                </a:ln>
                <a:solidFill>
                  <a:prstClr val="white"/>
                </a:solidFill>
                <a:effectLst/>
                <a:uLnTx/>
                <a:uFillTx/>
                <a:latin typeface="Arial"/>
                <a:ea typeface="ＭＳ Ｐゴシック"/>
                <a:cs typeface="Arial" charset="0"/>
              </a:rPr>
              <a:t>皆様と共に、国等の委託・補助事業を活用し事業化を目指して参りたい</a:t>
            </a:r>
            <a:endParaRPr kumimoji="1" lang="en-US" altLang="ja-JP" sz="1600" b="1" i="0" u="none" strike="noStrike" kern="0" cap="none" spc="0" normalizeH="0" baseline="0" noProof="0" dirty="0" smtClean="0">
              <a:ln>
                <a:noFill/>
              </a:ln>
              <a:solidFill>
                <a:prstClr val="white"/>
              </a:solidFill>
              <a:effectLst/>
              <a:uLnTx/>
              <a:uFillTx/>
              <a:latin typeface="Arial"/>
              <a:ea typeface="ＭＳ Ｐゴシック"/>
              <a:cs typeface="Arial" charset="0"/>
            </a:endParaRPr>
          </a:p>
        </p:txBody>
      </p:sp>
      <p:sp>
        <p:nvSpPr>
          <p:cNvPr id="215" name="角丸四角形 214"/>
          <p:cNvSpPr/>
          <p:nvPr/>
        </p:nvSpPr>
        <p:spPr bwMode="gray">
          <a:xfrm>
            <a:off x="521385" y="1563760"/>
            <a:ext cx="1368000" cy="324000"/>
          </a:xfrm>
          <a:prstGeom prst="roundRect">
            <a:avLst/>
          </a:prstGeom>
          <a:solidFill>
            <a:srgbClr val="012169"/>
          </a:solidFill>
          <a:ln w="12700" algn="ctr">
            <a:solidFill>
              <a:sysClr val="window" lastClr="FFFFFF"/>
            </a:solidFill>
            <a:miter lim="800000"/>
            <a:headEnd/>
            <a:tailEnd/>
          </a:ln>
        </p:spPr>
        <p:txBody>
          <a:bodyPr wrap="none" lIns="72000" tIns="72000" rIns="72000" bIns="72000" rtlCol="0" anchor="ctr"/>
          <a:lstStyle/>
          <a:p>
            <a:pPr marL="0" marR="0" lvl="0" indent="0" algn="ctr" defTabSz="914400" eaLnBrk="1" fontAlgn="base" latinLnBrk="0" hangingPunct="1">
              <a:lnSpc>
                <a:spcPct val="100000"/>
              </a:lnSpc>
              <a:spcBef>
                <a:spcPts val="1200"/>
              </a:spcBef>
              <a:spcAft>
                <a:spcPct val="0"/>
              </a:spcAft>
              <a:buClrTx/>
              <a:buSzTx/>
              <a:buFontTx/>
              <a:buNone/>
              <a:tabLst/>
              <a:defRPr/>
            </a:pPr>
            <a:r>
              <a:rPr kumimoji="1" lang="ja-JP" altLang="en-US" sz="1800" b="1" i="0" u="none" strike="noStrike" kern="0" cap="none" spc="0" normalizeH="0" baseline="0" noProof="0" dirty="0" smtClean="0">
                <a:ln>
                  <a:noFill/>
                </a:ln>
                <a:solidFill>
                  <a:prstClr val="white"/>
                </a:solidFill>
                <a:effectLst/>
                <a:uLnTx/>
                <a:uFillTx/>
                <a:latin typeface="Arial"/>
                <a:ea typeface="ＭＳ Ｐゴシック"/>
                <a:cs typeface="Arial" charset="0"/>
              </a:rPr>
              <a:t>本年度</a:t>
            </a:r>
            <a:endParaRPr kumimoji="1" lang="en-US" altLang="ja-JP" sz="1600" b="1" i="0" u="none" strike="noStrike" kern="0" cap="none" spc="0" normalizeH="0" baseline="0" noProof="0" dirty="0" smtClean="0">
              <a:ln>
                <a:noFill/>
              </a:ln>
              <a:solidFill>
                <a:prstClr val="white"/>
              </a:solidFill>
              <a:effectLst/>
              <a:uLnTx/>
              <a:uFillTx/>
              <a:latin typeface="Arial"/>
              <a:ea typeface="ＭＳ Ｐゴシック"/>
              <a:cs typeface="Arial" charset="0"/>
            </a:endParaRPr>
          </a:p>
        </p:txBody>
      </p:sp>
      <p:sp>
        <p:nvSpPr>
          <p:cNvPr id="216" name="角丸四角形 215"/>
          <p:cNvSpPr/>
          <p:nvPr/>
        </p:nvSpPr>
        <p:spPr bwMode="gray">
          <a:xfrm>
            <a:off x="521385" y="5907571"/>
            <a:ext cx="1368000" cy="324000"/>
          </a:xfrm>
          <a:prstGeom prst="roundRect">
            <a:avLst/>
          </a:prstGeom>
          <a:solidFill>
            <a:srgbClr val="012169"/>
          </a:solidFill>
          <a:ln w="12700" algn="ctr">
            <a:solidFill>
              <a:sysClr val="window" lastClr="FFFFFF"/>
            </a:solidFill>
            <a:miter lim="800000"/>
            <a:headEnd/>
            <a:tailEnd/>
          </a:ln>
        </p:spPr>
        <p:txBody>
          <a:bodyPr wrap="none" lIns="72000" tIns="72000" rIns="72000" bIns="72000" rtlCol="0" anchor="ctr"/>
          <a:lstStyle/>
          <a:p>
            <a:pPr marL="0" marR="0" lvl="0" indent="0" algn="ctr" defTabSz="914400" eaLnBrk="1" fontAlgn="base" latinLnBrk="0" hangingPunct="1">
              <a:lnSpc>
                <a:spcPct val="100000"/>
              </a:lnSpc>
              <a:spcBef>
                <a:spcPts val="1200"/>
              </a:spcBef>
              <a:spcAft>
                <a:spcPct val="0"/>
              </a:spcAft>
              <a:buClrTx/>
              <a:buSzTx/>
              <a:buFontTx/>
              <a:buNone/>
              <a:tabLst/>
              <a:defRPr/>
            </a:pPr>
            <a:r>
              <a:rPr kumimoji="1" lang="ja-JP" altLang="en-US" sz="1800" b="1" i="0" u="none" strike="noStrike" kern="0" cap="none" spc="0" normalizeH="0" baseline="0" noProof="0" dirty="0" smtClean="0">
                <a:ln>
                  <a:noFill/>
                </a:ln>
                <a:solidFill>
                  <a:prstClr val="white"/>
                </a:solidFill>
                <a:effectLst/>
                <a:uLnTx/>
                <a:uFillTx/>
                <a:latin typeface="Arial"/>
                <a:ea typeface="ＭＳ Ｐゴシック"/>
                <a:cs typeface="Arial" charset="0"/>
              </a:rPr>
              <a:t>次年度以降</a:t>
            </a:r>
            <a:endParaRPr kumimoji="1" lang="en-US" altLang="ja-JP" sz="1600" b="1" i="0" u="none" strike="noStrike" kern="0" cap="none" spc="0" normalizeH="0" baseline="0" noProof="0" dirty="0" smtClean="0">
              <a:ln>
                <a:noFill/>
              </a:ln>
              <a:solidFill>
                <a:prstClr val="white"/>
              </a:solidFill>
              <a:effectLst/>
              <a:uLnTx/>
              <a:uFillTx/>
              <a:latin typeface="Arial"/>
              <a:ea typeface="ＭＳ Ｐゴシック"/>
              <a:cs typeface="Arial" charset="0"/>
            </a:endParaRPr>
          </a:p>
        </p:txBody>
      </p:sp>
      <p:sp>
        <p:nvSpPr>
          <p:cNvPr id="217" name="正方形/長方形 216"/>
          <p:cNvSpPr>
            <a:spLocks/>
          </p:cNvSpPr>
          <p:nvPr/>
        </p:nvSpPr>
        <p:spPr bwMode="gray">
          <a:xfrm>
            <a:off x="633767" y="2941554"/>
            <a:ext cx="1468954" cy="407322"/>
          </a:xfrm>
          <a:prstGeom prst="rect">
            <a:avLst/>
          </a:prstGeom>
          <a:noFill/>
          <a:ln w="12700" algn="ctr">
            <a:noFill/>
            <a:miter lim="800000"/>
            <a:headEnd/>
            <a:tailEnd/>
          </a:ln>
        </p:spPr>
        <p:txBody>
          <a:bodyPr wrap="square" lIns="72000" tIns="72000" rIns="72000" bIns="72000" rtlCol="0" anchor="ctr"/>
          <a:lstStyle/>
          <a:p>
            <a:pPr algn="ctr" defTabSz="914400" fontAlgn="base">
              <a:spcBef>
                <a:spcPts val="1200"/>
              </a:spcBef>
              <a:spcAft>
                <a:spcPct val="0"/>
              </a:spcAft>
            </a:pPr>
            <a:r>
              <a:rPr kumimoji="1" lang="ja-JP" altLang="en-US" sz="1600" b="1" dirty="0" smtClean="0">
                <a:solidFill>
                  <a:prstClr val="black"/>
                </a:solidFill>
                <a:latin typeface="Arial"/>
                <a:ea typeface="ＭＳ Ｐゴシック"/>
                <a:cs typeface="Arial" charset="0"/>
              </a:rPr>
              <a:t>＜導入対象＞</a:t>
            </a:r>
            <a:endParaRPr kumimoji="1" lang="en-US" altLang="ja-JP" sz="1600" b="1" dirty="0" smtClean="0">
              <a:solidFill>
                <a:prstClr val="black"/>
              </a:solidFill>
              <a:latin typeface="Arial"/>
              <a:ea typeface="ＭＳ Ｐゴシック"/>
              <a:cs typeface="Arial" charset="0"/>
            </a:endParaRPr>
          </a:p>
        </p:txBody>
      </p:sp>
      <p:sp>
        <p:nvSpPr>
          <p:cNvPr id="220" name="スライド番号プレースホルダー 1"/>
          <p:cNvSpPr txBox="1">
            <a:spLocks/>
          </p:cNvSpPr>
          <p:nvPr/>
        </p:nvSpPr>
        <p:spPr bwMode="gray">
          <a:xfrm>
            <a:off x="417000"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defTabSz="914400"/>
            <a:fld id="{AA5FCFE5-FE56-4EF1-80A8-07776887C2A1}" type="slidenum">
              <a:rPr lang="ja-JP" altLang="en-US" smtClean="0">
                <a:solidFill>
                  <a:prstClr val="black"/>
                </a:solidFill>
                <a:latin typeface="Arial"/>
                <a:ea typeface="ＭＳ Ｐゴシック"/>
              </a:rPr>
              <a:pPr defTabSz="914400"/>
              <a:t>5</a:t>
            </a:fld>
            <a:endParaRPr lang="ja-JP" altLang="en-US" dirty="0">
              <a:solidFill>
                <a:prstClr val="black"/>
              </a:solidFill>
              <a:latin typeface="Arial"/>
              <a:ea typeface="ＭＳ Ｐゴシック"/>
            </a:endParaRPr>
          </a:p>
        </p:txBody>
      </p:sp>
    </p:spTree>
    <p:extLst>
      <p:ext uri="{BB962C8B-B14F-4D97-AF65-F5344CB8AC3E}">
        <p14:creationId xmlns:p14="http://schemas.microsoft.com/office/powerpoint/2010/main" val="2917057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テキスト プレースホルダー 2"/>
          <p:cNvSpPr txBox="1">
            <a:spLocks/>
          </p:cNvSpPr>
          <p:nvPr/>
        </p:nvSpPr>
        <p:spPr bwMode="gray">
          <a:xfrm>
            <a:off x="417000" y="1016000"/>
            <a:ext cx="4356000" cy="432000"/>
          </a:xfrm>
          <a:prstGeom prst="rect">
            <a:avLst/>
          </a:prstGeom>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1" lang="ja-JP" altLang="en-US" sz="1400" b="1" i="0" u="none" strike="noStrike" kern="1200" cap="none" spc="0" normalizeH="0" baseline="0" noProof="0" smtClean="0">
                <a:ln>
                  <a:noFill/>
                </a:ln>
                <a:solidFill>
                  <a:srgbClr val="86BC25"/>
                </a:solidFill>
                <a:effectLst/>
                <a:uLnTx/>
                <a:uFillTx/>
                <a:latin typeface="Arial"/>
                <a:ea typeface="ＭＳ Ｐゴシック"/>
                <a:cs typeface="+mn-cs"/>
              </a:rPr>
              <a:t>プロジェクト立上げ・拡大イメージ</a:t>
            </a:r>
            <a:endParaRPr kumimoji="1" lang="ja-JP" altLang="en-US" sz="1400" b="1" i="0" u="none" strike="noStrike" kern="1200" cap="none" spc="0" normalizeH="0" baseline="0" noProof="0" dirty="0">
              <a:ln>
                <a:noFill/>
              </a:ln>
              <a:solidFill>
                <a:srgbClr val="86BC25"/>
              </a:solidFill>
              <a:effectLst/>
              <a:uLnTx/>
              <a:uFillTx/>
              <a:latin typeface="Arial"/>
              <a:ea typeface="ＭＳ Ｐゴシック"/>
              <a:cs typeface="+mn-cs"/>
            </a:endParaRPr>
          </a:p>
        </p:txBody>
      </p:sp>
      <p:sp>
        <p:nvSpPr>
          <p:cNvPr id="250" name="タイトル 3"/>
          <p:cNvSpPr txBox="1">
            <a:spLocks/>
          </p:cNvSpPr>
          <p:nvPr/>
        </p:nvSpPr>
        <p:spPr bwMode="gray">
          <a:xfrm>
            <a:off x="417000" y="136800"/>
            <a:ext cx="9072000"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marL="0" marR="0" lvl="0" indent="0" algn="l" defTabSz="990564" rtl="0" eaLnBrk="1" fontAlgn="auto" latinLnBrk="0" hangingPunct="1">
              <a:lnSpc>
                <a:spcPct val="100000"/>
              </a:lnSpc>
              <a:spcBef>
                <a:spcPct val="0"/>
              </a:spcBef>
              <a:spcAft>
                <a:spcPts val="0"/>
              </a:spcAft>
              <a:buClrTx/>
              <a:buSzTx/>
              <a:buFontTx/>
              <a:buNone/>
              <a:tabLst/>
              <a:defRPr/>
            </a:pPr>
            <a:r>
              <a:rPr kumimoji="1" lang="en-US" altLang="ja-JP" sz="1600" b="1" i="0" u="none" strike="noStrike" kern="1200" cap="none" spc="0" normalizeH="0" baseline="0" noProof="0" smtClean="0">
                <a:ln>
                  <a:noFill/>
                </a:ln>
                <a:solidFill>
                  <a:sysClr val="windowText" lastClr="000000"/>
                </a:solidFill>
                <a:effectLst/>
                <a:uLnTx/>
                <a:uFillTx/>
                <a:latin typeface="Arial"/>
                <a:ea typeface="ＭＳ Ｐゴシック"/>
                <a:cs typeface="+mj-cs"/>
              </a:rPr>
              <a:t>【</a:t>
            </a:r>
            <a:r>
              <a:rPr kumimoji="1" lang="ja-JP" altLang="en-US" sz="1600" b="1" i="0" u="none" strike="noStrike" kern="1200" cap="none" spc="0" normalizeH="0" baseline="0" noProof="0" smtClean="0">
                <a:ln>
                  <a:noFill/>
                </a:ln>
                <a:solidFill>
                  <a:sysClr val="windowText" lastClr="000000"/>
                </a:solidFill>
                <a:effectLst/>
                <a:uLnTx/>
                <a:uFillTx/>
                <a:latin typeface="Arial"/>
                <a:ea typeface="ＭＳ Ｐゴシック"/>
                <a:cs typeface="+mj-cs"/>
              </a:rPr>
              <a:t>今後に向けて</a:t>
            </a:r>
            <a:r>
              <a:rPr kumimoji="1" lang="en-US" altLang="ja-JP" sz="1600" b="1" i="0" u="none" strike="noStrike" kern="1200" cap="none" spc="0" normalizeH="0" baseline="0" noProof="0" smtClean="0">
                <a:ln>
                  <a:noFill/>
                </a:ln>
                <a:solidFill>
                  <a:sysClr val="windowText" lastClr="000000"/>
                </a:solidFill>
                <a:effectLst/>
                <a:uLnTx/>
                <a:uFillTx/>
                <a:latin typeface="Arial"/>
                <a:ea typeface="ＭＳ Ｐゴシック"/>
                <a:cs typeface="+mj-cs"/>
              </a:rPr>
              <a:t>】</a:t>
            </a:r>
            <a:r>
              <a:rPr kumimoji="1" lang="en-US" altLang="ja-JP" sz="2000" b="1" i="0" u="none" strike="noStrike" kern="1200" cap="none" spc="0" normalizeH="0" baseline="0" noProof="0" smtClean="0">
                <a:ln>
                  <a:noFill/>
                </a:ln>
                <a:solidFill>
                  <a:sysClr val="windowText" lastClr="000000"/>
                </a:solidFill>
                <a:effectLst/>
                <a:uLnTx/>
                <a:uFillTx/>
                <a:latin typeface="Arial"/>
                <a:ea typeface="ＭＳ Ｐゴシック"/>
                <a:cs typeface="+mj-cs"/>
              </a:rPr>
              <a:t/>
            </a:r>
            <a:br>
              <a:rPr kumimoji="1" lang="en-US" altLang="ja-JP" sz="2000" b="1" i="0" u="none" strike="noStrike" kern="1200" cap="none" spc="0" normalizeH="0" baseline="0" noProof="0" smtClean="0">
                <a:ln>
                  <a:noFill/>
                </a:ln>
                <a:solidFill>
                  <a:sysClr val="windowText" lastClr="000000"/>
                </a:solidFill>
                <a:effectLst/>
                <a:uLnTx/>
                <a:uFillTx/>
                <a:latin typeface="Arial"/>
                <a:ea typeface="ＭＳ Ｐゴシック"/>
                <a:cs typeface="+mj-cs"/>
              </a:rPr>
            </a:br>
            <a:r>
              <a:rPr kumimoji="1" lang="ja-JP" altLang="en-US" sz="2000" b="1" i="0" u="none" strike="noStrike" kern="1200" cap="none" spc="0" normalizeH="0" baseline="0" noProof="0" smtClean="0">
                <a:ln>
                  <a:noFill/>
                </a:ln>
                <a:solidFill>
                  <a:sysClr val="windowText" lastClr="000000"/>
                </a:solidFill>
                <a:effectLst/>
                <a:uLnTx/>
                <a:uFillTx/>
                <a:latin typeface="Arial"/>
                <a:ea typeface="ＭＳ Ｐゴシック"/>
                <a:cs typeface="+mj-cs"/>
              </a:rPr>
              <a:t>皆さまと一丸となって水素利用拡大につながるプロジェクトの創出を推進して参りたい</a:t>
            </a:r>
            <a:endParaRPr kumimoji="1" lang="ja-JP" altLang="en-US" sz="2000" b="1" i="0" u="none" strike="noStrike" kern="1200" cap="none" spc="0" normalizeH="0" baseline="0" noProof="0" dirty="0">
              <a:ln>
                <a:noFill/>
              </a:ln>
              <a:solidFill>
                <a:sysClr val="windowText" lastClr="000000"/>
              </a:solidFill>
              <a:effectLst/>
              <a:uLnTx/>
              <a:uFillTx/>
              <a:latin typeface="Arial"/>
              <a:ea typeface="ＭＳ Ｐゴシック"/>
              <a:cs typeface="+mj-cs"/>
            </a:endParaRPr>
          </a:p>
        </p:txBody>
      </p:sp>
      <p:grpSp>
        <p:nvGrpSpPr>
          <p:cNvPr id="251" name="グループ化 250"/>
          <p:cNvGrpSpPr/>
          <p:nvPr/>
        </p:nvGrpSpPr>
        <p:grpSpPr>
          <a:xfrm>
            <a:off x="2973000" y="1592207"/>
            <a:ext cx="3960000" cy="1800000"/>
            <a:chOff x="2253000" y="1729367"/>
            <a:chExt cx="3960000" cy="1800000"/>
          </a:xfrm>
        </p:grpSpPr>
        <p:sp>
          <p:nvSpPr>
            <p:cNvPr id="252" name="テキスト プレースホルダー 2"/>
            <p:cNvSpPr txBox="1">
              <a:spLocks/>
            </p:cNvSpPr>
            <p:nvPr/>
          </p:nvSpPr>
          <p:spPr bwMode="gray">
            <a:xfrm>
              <a:off x="2253000" y="1729367"/>
              <a:ext cx="3960000" cy="1800000"/>
            </a:xfrm>
            <a:prstGeom prst="ellipse">
              <a:avLst/>
            </a:prstGeom>
            <a:solidFill>
              <a:srgbClr val="62B5E5">
                <a:lumMod val="20000"/>
                <a:lumOff val="80000"/>
              </a:srgbClr>
            </a:solidFill>
            <a:ln>
              <a:solidFill>
                <a:srgbClr val="62B5E5"/>
              </a:solidFill>
            </a:ln>
          </p:spPr>
          <p:txBody>
            <a:bodyPr vert="horz" wrap="none" lIns="36000" tIns="0" rIns="36000" bIns="36000" rtlCol="0" anchor="t">
              <a:noAutofit/>
            </a:bodyPr>
            <a:lstStyle>
              <a:defPPr>
                <a:defRPr lang="en-US"/>
              </a:defPPr>
              <a:lvl1pPr marL="0" marR="0" indent="0" algn="ctr" defTabSz="990564" eaLnBrk="1" fontAlgn="auto" latinLnBrk="0" hangingPunct="1">
                <a:lnSpc>
                  <a:spcPct val="100000"/>
                </a:lnSpc>
                <a:spcBef>
                  <a:spcPts val="1200"/>
                </a:spcBef>
                <a:spcAft>
                  <a:spcPts val="0"/>
                </a:spcAft>
                <a:buClrTx/>
                <a:buSzPct val="100000"/>
                <a:buFont typeface="Arial" panose="020B0604020202020204" pitchFamily="34" charset="0"/>
                <a:buNone/>
                <a:tabLst/>
                <a:defRPr kumimoji="1" sz="1600" b="1">
                  <a:latin typeface="+mn-lt"/>
                  <a:cs typeface="+mn-cs"/>
                </a:defRPr>
              </a:lvl1pPr>
              <a:lvl2pPr marL="172800" marR="0" indent="-172800" defTabSz="990564"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sz="1200" b="0">
                  <a:latin typeface="+mn-lt"/>
                  <a:cs typeface="+mn-cs"/>
                </a:defRPr>
              </a:lvl2pPr>
              <a:lvl3pPr marL="345600" marR="0" indent="-172800" defTabSz="990564"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sz="1200" b="0">
                  <a:latin typeface="+mn-lt"/>
                  <a:cs typeface="+mn-cs"/>
                </a:defRPr>
              </a:lvl3pPr>
              <a:lvl4pPr marL="518400" marR="0" indent="-172800" defTabSz="990564"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sz="1200" b="0" baseline="0">
                  <a:latin typeface="+mn-lt"/>
                  <a:cs typeface="+mn-cs"/>
                </a:defRPr>
              </a:lvl4pPr>
              <a:lvl5pPr marL="577179" indent="-191093" defTabSz="865024" eaLnBrk="1" latinLnBrk="0" hangingPunct="1">
                <a:spcBef>
                  <a:spcPts val="0"/>
                </a:spcBef>
                <a:spcAft>
                  <a:spcPts val="1083"/>
                </a:spcAft>
                <a:buClrTx/>
                <a:buSzPct val="100000"/>
                <a:buFont typeface="Verdana" panose="020B0604030504040204" pitchFamily="34" charset="0"/>
                <a:buChar char="−"/>
                <a:tabLst/>
                <a:defRPr kumimoji="1" sz="1192" baseline="0">
                  <a:latin typeface="+mn-lt"/>
                  <a:cs typeface="+mn-cs"/>
                </a:defRPr>
              </a:lvl5pPr>
              <a:lvl6pPr marL="577179" indent="-191093" defTabSz="990564">
                <a:spcBef>
                  <a:spcPts val="0"/>
                </a:spcBef>
                <a:spcAft>
                  <a:spcPts val="1083"/>
                </a:spcAft>
                <a:buFont typeface="Verdana" panose="020B0604030504040204" pitchFamily="34" charset="0"/>
                <a:buChar char="−"/>
                <a:defRPr kumimoji="1" sz="1300" baseline="0">
                  <a:latin typeface="+mn-lt"/>
                  <a:cs typeface="+mn-cs"/>
                </a:defRPr>
              </a:lvl6pPr>
              <a:lvl7pPr marL="577179" indent="-191093" defTabSz="990564">
                <a:spcBef>
                  <a:spcPts val="0"/>
                </a:spcBef>
                <a:spcAft>
                  <a:spcPts val="1083"/>
                </a:spcAft>
                <a:buFont typeface="Verdana" panose="020B0604030504040204" pitchFamily="34" charset="0"/>
                <a:buChar char="−"/>
                <a:defRPr kumimoji="1" sz="1300">
                  <a:latin typeface="+mn-lt"/>
                  <a:cs typeface="+mn-cs"/>
                </a:defRPr>
              </a:lvl7pPr>
              <a:lvl8pPr marL="577179" indent="-191093" defTabSz="990564">
                <a:spcBef>
                  <a:spcPts val="0"/>
                </a:spcBef>
                <a:spcAft>
                  <a:spcPts val="1083"/>
                </a:spcAft>
                <a:buFont typeface="Verdana" panose="020B0604030504040204" pitchFamily="34" charset="0"/>
                <a:buChar char="−"/>
                <a:defRPr kumimoji="1" sz="1300" baseline="0">
                  <a:latin typeface="+mn-lt"/>
                  <a:cs typeface="+mn-cs"/>
                </a:defRPr>
              </a:lvl8pPr>
              <a:lvl9pPr marL="577179" indent="-191093" defTabSz="990564">
                <a:spcBef>
                  <a:spcPts val="0"/>
                </a:spcBef>
                <a:spcAft>
                  <a:spcPts val="1083"/>
                </a:spcAft>
                <a:buFont typeface="Verdana" panose="020B0604030504040204" pitchFamily="34" charset="0"/>
                <a:buChar char="−"/>
                <a:defRPr kumimoji="1" sz="1300" baseline="0">
                  <a:latin typeface="+mn-lt"/>
                  <a:cs typeface="+mn-cs"/>
                </a:defRPr>
              </a:lvl9pPr>
            </a:lstStyle>
            <a:p>
              <a:pPr marL="0" marR="0" lvl="0" indent="0" algn="ctr" defTabSz="990564" eaLnBrk="1" fontAlgn="auto" latinLnBrk="0" hangingPunct="1">
                <a:lnSpc>
                  <a:spcPct val="100000"/>
                </a:lnSpc>
                <a:spcBef>
                  <a:spcPts val="1200"/>
                </a:spcBef>
                <a:spcAft>
                  <a:spcPts val="0"/>
                </a:spcAft>
                <a:buClrTx/>
                <a:buSzPct val="100000"/>
                <a:buFont typeface="Arial" panose="020B0604020202020204" pitchFamily="34" charset="0"/>
                <a:buNone/>
                <a:tabLst/>
                <a:defRPr/>
              </a:pPr>
              <a:endParaRPr kumimoji="1" lang="ja-JP" altLang="en-US" sz="1600" b="1"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53" name="テキスト プレースホルダー 2"/>
            <p:cNvSpPr txBox="1">
              <a:spLocks/>
            </p:cNvSpPr>
            <p:nvPr/>
          </p:nvSpPr>
          <p:spPr bwMode="gray">
            <a:xfrm>
              <a:off x="2253000" y="1729367"/>
              <a:ext cx="3960000" cy="720000"/>
            </a:xfrm>
            <a:prstGeom prst="rect">
              <a:avLst/>
            </a:prstGeom>
            <a:noFill/>
          </p:spPr>
          <p:txBody>
            <a:bodyPr vert="horz" wrap="none" lIns="72000" tIns="72000" rIns="72000" bIns="72000" rtlCol="0" anchor="t">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0" indent="0" algn="ctr" defTabSz="990564"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1" lang="ja-JP" altLang="en-US" sz="1800" b="1" i="0" u="none" strike="noStrike" kern="1200" cap="none" spc="0" normalizeH="0" baseline="0" noProof="0" dirty="0" smtClean="0">
                  <a:ln>
                    <a:noFill/>
                  </a:ln>
                  <a:solidFill>
                    <a:srgbClr val="012169"/>
                  </a:solidFill>
                  <a:effectLst/>
                  <a:uLnTx/>
                  <a:uFillTx/>
                  <a:latin typeface="Arial"/>
                  <a:ea typeface="ＭＳ Ｐゴシック"/>
                  <a:cs typeface="+mn-cs"/>
                </a:rPr>
                <a:t>大阪市をフィールドとした</a:t>
              </a:r>
              <a:r>
                <a:rPr kumimoji="1" lang="en-US" altLang="ja-JP" sz="1800" b="1" i="0" u="none" strike="noStrike" kern="1200" cap="none" spc="0" normalizeH="0" baseline="0" noProof="0" dirty="0" smtClean="0">
                  <a:ln>
                    <a:noFill/>
                  </a:ln>
                  <a:solidFill>
                    <a:srgbClr val="012169"/>
                  </a:solidFill>
                  <a:effectLst/>
                  <a:uLnTx/>
                  <a:uFillTx/>
                  <a:latin typeface="Arial"/>
                  <a:ea typeface="ＭＳ Ｐゴシック"/>
                  <a:cs typeface="+mn-cs"/>
                </a:rPr>
                <a:t/>
              </a:r>
              <a:br>
                <a:rPr kumimoji="1" lang="en-US" altLang="ja-JP" sz="1800" b="1" i="0" u="none" strike="noStrike" kern="1200" cap="none" spc="0" normalizeH="0" baseline="0" noProof="0" dirty="0" smtClean="0">
                  <a:ln>
                    <a:noFill/>
                  </a:ln>
                  <a:solidFill>
                    <a:srgbClr val="012169"/>
                  </a:solidFill>
                  <a:effectLst/>
                  <a:uLnTx/>
                  <a:uFillTx/>
                  <a:latin typeface="Arial"/>
                  <a:ea typeface="ＭＳ Ｐゴシック"/>
                  <a:cs typeface="+mn-cs"/>
                </a:rPr>
              </a:br>
              <a:r>
                <a:rPr kumimoji="1" lang="ja-JP" altLang="en-US" sz="1800" b="1" i="0" u="none" strike="noStrike" kern="1200" cap="none" spc="0" normalizeH="0" baseline="0" noProof="0" dirty="0" smtClean="0">
                  <a:ln>
                    <a:noFill/>
                  </a:ln>
                  <a:solidFill>
                    <a:srgbClr val="012169"/>
                  </a:solidFill>
                  <a:effectLst/>
                  <a:uLnTx/>
                  <a:uFillTx/>
                  <a:latin typeface="Arial"/>
                  <a:ea typeface="ＭＳ Ｐゴシック"/>
                  <a:cs typeface="+mn-cs"/>
                </a:rPr>
                <a:t>プロジェクトを複数創出</a:t>
              </a:r>
              <a:endParaRPr kumimoji="1" lang="ja-JP" altLang="en-US" sz="1600" b="1" i="0" u="none" strike="noStrike" kern="1200" cap="none" spc="0" normalizeH="0" baseline="0" noProof="0" dirty="0">
                <a:ln>
                  <a:noFill/>
                </a:ln>
                <a:solidFill>
                  <a:prstClr val="black"/>
                </a:solidFill>
                <a:effectLst/>
                <a:uLnTx/>
                <a:uFillTx/>
                <a:latin typeface="Arial"/>
                <a:ea typeface="ＭＳ Ｐゴシック"/>
                <a:cs typeface="+mn-cs"/>
              </a:endParaRPr>
            </a:p>
          </p:txBody>
        </p:sp>
      </p:grpSp>
      <p:grpSp>
        <p:nvGrpSpPr>
          <p:cNvPr id="254" name="グループ化 253"/>
          <p:cNvGrpSpPr/>
          <p:nvPr/>
        </p:nvGrpSpPr>
        <p:grpSpPr>
          <a:xfrm>
            <a:off x="417000" y="3672467"/>
            <a:ext cx="3960000" cy="1800000"/>
            <a:chOff x="321330" y="3558167"/>
            <a:chExt cx="3960000" cy="1800000"/>
          </a:xfrm>
        </p:grpSpPr>
        <p:sp>
          <p:nvSpPr>
            <p:cNvPr id="255" name="テキスト プレースホルダー 2"/>
            <p:cNvSpPr txBox="1">
              <a:spLocks/>
            </p:cNvSpPr>
            <p:nvPr/>
          </p:nvSpPr>
          <p:spPr bwMode="gray">
            <a:xfrm>
              <a:off x="321330" y="3558167"/>
              <a:ext cx="3960000" cy="1800000"/>
            </a:xfrm>
            <a:prstGeom prst="ellipse">
              <a:avLst/>
            </a:prstGeom>
            <a:solidFill>
              <a:srgbClr val="62B5E5">
                <a:lumMod val="20000"/>
                <a:lumOff val="80000"/>
              </a:srgbClr>
            </a:solidFill>
            <a:ln>
              <a:solidFill>
                <a:srgbClr val="62B5E5"/>
              </a:solidFill>
            </a:ln>
          </p:spPr>
          <p:txBody>
            <a:bodyPr vert="horz" wrap="none" lIns="36000" tIns="0" rIns="36000" bIns="36000" rtlCol="0" anchor="t">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0" indent="0" algn="ctr" defTabSz="990564" rtl="0" eaLnBrk="1" fontAlgn="auto" latinLnBrk="0" hangingPunct="1">
                <a:lnSpc>
                  <a:spcPct val="100000"/>
                </a:lnSpc>
                <a:spcBef>
                  <a:spcPts val="1200"/>
                </a:spcBef>
                <a:spcAft>
                  <a:spcPts val="0"/>
                </a:spcAft>
                <a:buClrTx/>
                <a:buSzPct val="100000"/>
                <a:buFont typeface="Arial" panose="020B0604020202020204" pitchFamily="34" charset="0"/>
                <a:buNone/>
                <a:tabLst/>
                <a:defRPr/>
              </a:pPr>
              <a:endParaRPr kumimoji="1" lang="ja-JP" altLang="en-US" sz="1600" b="1" i="0" u="none" strike="noStrike" kern="1200" cap="none" spc="0" normalizeH="0" baseline="0" noProof="0" dirty="0">
                <a:ln>
                  <a:noFill/>
                </a:ln>
                <a:solidFill>
                  <a:prstClr val="black"/>
                </a:solidFill>
                <a:effectLst/>
                <a:uLnTx/>
                <a:uFillTx/>
                <a:latin typeface="Arial"/>
                <a:ea typeface="ＭＳ Ｐゴシック"/>
                <a:cs typeface="+mn-cs"/>
              </a:endParaRPr>
            </a:p>
          </p:txBody>
        </p:sp>
        <p:sp>
          <p:nvSpPr>
            <p:cNvPr id="256" name="テキスト プレースホルダー 2"/>
            <p:cNvSpPr txBox="1">
              <a:spLocks/>
            </p:cNvSpPr>
            <p:nvPr/>
          </p:nvSpPr>
          <p:spPr bwMode="gray">
            <a:xfrm>
              <a:off x="321330" y="3558167"/>
              <a:ext cx="3960000" cy="720000"/>
            </a:xfrm>
            <a:prstGeom prst="rect">
              <a:avLst/>
            </a:prstGeom>
            <a:noFill/>
          </p:spPr>
          <p:txBody>
            <a:bodyPr vert="horz" wrap="none" lIns="72000" tIns="72000" rIns="72000" bIns="72000" rtlCol="0" anchor="t">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0" indent="0" algn="ctr" defTabSz="990564"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1" lang="ja-JP" altLang="en-US" sz="1800" b="1" i="0" u="none" strike="noStrike" kern="1200" cap="none" spc="0" normalizeH="0" baseline="0" noProof="0" dirty="0" smtClean="0">
                  <a:ln>
                    <a:noFill/>
                  </a:ln>
                  <a:solidFill>
                    <a:srgbClr val="012169"/>
                  </a:solidFill>
                  <a:effectLst/>
                  <a:uLnTx/>
                  <a:uFillTx/>
                  <a:latin typeface="Arial"/>
                  <a:ea typeface="ＭＳ Ｐゴシック"/>
                  <a:cs typeface="+mn-cs"/>
                </a:rPr>
                <a:t>関西地域で活躍する</a:t>
              </a:r>
              <a:r>
                <a:rPr kumimoji="1" lang="en-US" altLang="ja-JP" sz="1800" b="1" i="0" u="none" strike="noStrike" kern="1200" cap="none" spc="0" normalizeH="0" baseline="0" noProof="0" dirty="0" smtClean="0">
                  <a:ln>
                    <a:noFill/>
                  </a:ln>
                  <a:solidFill>
                    <a:srgbClr val="012169"/>
                  </a:solidFill>
                  <a:effectLst/>
                  <a:uLnTx/>
                  <a:uFillTx/>
                  <a:latin typeface="Arial"/>
                  <a:ea typeface="ＭＳ Ｐゴシック"/>
                  <a:cs typeface="+mn-cs"/>
                </a:rPr>
                <a:t/>
              </a:r>
              <a:br>
                <a:rPr kumimoji="1" lang="en-US" altLang="ja-JP" sz="1800" b="1" i="0" u="none" strike="noStrike" kern="1200" cap="none" spc="0" normalizeH="0" baseline="0" noProof="0" dirty="0" smtClean="0">
                  <a:ln>
                    <a:noFill/>
                  </a:ln>
                  <a:solidFill>
                    <a:srgbClr val="012169"/>
                  </a:solidFill>
                  <a:effectLst/>
                  <a:uLnTx/>
                  <a:uFillTx/>
                  <a:latin typeface="Arial"/>
                  <a:ea typeface="ＭＳ Ｐゴシック"/>
                  <a:cs typeface="+mn-cs"/>
                </a:rPr>
              </a:br>
              <a:r>
                <a:rPr kumimoji="1" lang="ja-JP" altLang="en-US" sz="1800" b="1" i="0" u="none" strike="noStrike" kern="1200" cap="none" spc="0" normalizeH="0" baseline="0" noProof="0" dirty="0" smtClean="0">
                  <a:ln>
                    <a:noFill/>
                  </a:ln>
                  <a:solidFill>
                    <a:srgbClr val="012169"/>
                  </a:solidFill>
                  <a:effectLst/>
                  <a:uLnTx/>
                  <a:uFillTx/>
                  <a:latin typeface="Arial"/>
                  <a:ea typeface="ＭＳ Ｐゴシック"/>
                  <a:cs typeface="+mn-cs"/>
                </a:rPr>
                <a:t>多くの産学官プレイヤーと連携</a:t>
              </a:r>
              <a:endParaRPr kumimoji="1" lang="ja-JP" altLang="en-US" sz="1600" b="1" i="0" u="none" strike="noStrike" kern="1200" cap="none" spc="0" normalizeH="0" baseline="0" noProof="0" dirty="0">
                <a:ln>
                  <a:noFill/>
                </a:ln>
                <a:solidFill>
                  <a:prstClr val="black"/>
                </a:solidFill>
                <a:effectLst/>
                <a:uLnTx/>
                <a:uFillTx/>
                <a:latin typeface="Arial"/>
                <a:ea typeface="ＭＳ Ｐゴシック"/>
                <a:cs typeface="+mn-cs"/>
              </a:endParaRPr>
            </a:p>
          </p:txBody>
        </p:sp>
      </p:grpSp>
      <p:grpSp>
        <p:nvGrpSpPr>
          <p:cNvPr id="257" name="グループ化 256"/>
          <p:cNvGrpSpPr/>
          <p:nvPr/>
        </p:nvGrpSpPr>
        <p:grpSpPr>
          <a:xfrm>
            <a:off x="5529000" y="3672467"/>
            <a:ext cx="3960000" cy="1800000"/>
            <a:chOff x="5169000" y="3683897"/>
            <a:chExt cx="3960000" cy="1800000"/>
          </a:xfrm>
        </p:grpSpPr>
        <p:sp>
          <p:nvSpPr>
            <p:cNvPr id="258" name="テキスト プレースホルダー 2"/>
            <p:cNvSpPr txBox="1">
              <a:spLocks/>
            </p:cNvSpPr>
            <p:nvPr/>
          </p:nvSpPr>
          <p:spPr bwMode="gray">
            <a:xfrm>
              <a:off x="5169000" y="3683897"/>
              <a:ext cx="3960000" cy="1800000"/>
            </a:xfrm>
            <a:prstGeom prst="ellipse">
              <a:avLst/>
            </a:prstGeom>
            <a:solidFill>
              <a:srgbClr val="62B5E5">
                <a:lumMod val="20000"/>
                <a:lumOff val="80000"/>
              </a:srgbClr>
            </a:solidFill>
            <a:ln>
              <a:solidFill>
                <a:srgbClr val="62B5E5"/>
              </a:solidFill>
            </a:ln>
          </p:spPr>
          <p:txBody>
            <a:bodyPr vert="horz" wrap="none" lIns="36000" tIns="0" rIns="36000" bIns="3600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0" indent="0" algn="ctr" defTabSz="990564" rtl="0" eaLnBrk="1" fontAlgn="auto" latinLnBrk="0" hangingPunct="1">
                <a:lnSpc>
                  <a:spcPct val="100000"/>
                </a:lnSpc>
                <a:spcBef>
                  <a:spcPts val="600"/>
                </a:spcBef>
                <a:spcAft>
                  <a:spcPts val="0"/>
                </a:spcAft>
                <a:buClrTx/>
                <a:buSzPct val="100000"/>
                <a:buFont typeface="Arial" panose="020B0604020202020204" pitchFamily="34" charset="0"/>
                <a:buNone/>
                <a:tabLst/>
                <a:defRPr/>
              </a:pPr>
              <a:endParaRPr kumimoji="1" lang="en-US" altLang="ja-JP" sz="1600" b="1" i="0" u="none" strike="noStrike" kern="1200" cap="none" spc="0" normalizeH="0" baseline="0" noProof="0" dirty="0" smtClean="0">
                <a:ln>
                  <a:noFill/>
                </a:ln>
                <a:solidFill>
                  <a:prstClr val="black"/>
                </a:solidFill>
                <a:effectLst/>
                <a:uLnTx/>
                <a:uFillTx/>
                <a:latin typeface="Arial"/>
                <a:ea typeface="ＭＳ Ｐゴシック"/>
                <a:cs typeface="+mn-cs"/>
              </a:endParaRPr>
            </a:p>
            <a:p>
              <a:pPr marL="0" marR="0" lvl="0" indent="0" algn="ctr" defTabSz="990564" rtl="0" eaLnBrk="1" fontAlgn="auto" latinLnBrk="0" hangingPunct="1">
                <a:lnSpc>
                  <a:spcPct val="100000"/>
                </a:lnSpc>
                <a:spcBef>
                  <a:spcPts val="600"/>
                </a:spcBef>
                <a:spcAft>
                  <a:spcPts val="0"/>
                </a:spcAft>
                <a:buClrTx/>
                <a:buSzPct val="100000"/>
                <a:buFont typeface="Arial" panose="020B0604020202020204" pitchFamily="34" charset="0"/>
                <a:buNone/>
                <a:tabLst/>
                <a:defRPr/>
              </a:pPr>
              <a:r>
                <a:rPr kumimoji="1" lang="ja-JP" altLang="en-US" sz="1600" b="1" i="0" u="none" strike="noStrike" kern="1200" cap="none" spc="0" normalizeH="0" baseline="0" noProof="0" dirty="0" smtClean="0">
                  <a:ln>
                    <a:noFill/>
                  </a:ln>
                  <a:solidFill>
                    <a:prstClr val="black"/>
                  </a:solidFill>
                  <a:effectLst/>
                  <a:uLnTx/>
                  <a:uFillTx/>
                  <a:latin typeface="Arial"/>
                  <a:ea typeface="ＭＳ Ｐゴシック"/>
                  <a:cs typeface="+mn-cs"/>
                </a:rPr>
                <a:t>水素</a:t>
              </a:r>
              <a:r>
                <a:rPr kumimoji="1" lang="ja-JP" altLang="en-US" sz="1600" b="1" i="0" u="none" strike="noStrike" kern="1200" cap="none" spc="0" normalizeH="0" baseline="0" noProof="0" dirty="0">
                  <a:ln>
                    <a:noFill/>
                  </a:ln>
                  <a:solidFill>
                    <a:prstClr val="black"/>
                  </a:solidFill>
                  <a:effectLst/>
                  <a:uLnTx/>
                  <a:uFillTx/>
                  <a:latin typeface="Arial"/>
                  <a:ea typeface="ＭＳ Ｐゴシック"/>
                  <a:cs typeface="+mn-cs"/>
                </a:rPr>
                <a:t>エネルギー産業で</a:t>
              </a:r>
              <a:r>
                <a:rPr kumimoji="1" lang="en-US" altLang="ja-JP" sz="1600" b="1" i="0" u="none" strike="noStrike" kern="1200" cap="none" spc="0" normalizeH="0" baseline="0" noProof="0" dirty="0">
                  <a:ln>
                    <a:noFill/>
                  </a:ln>
                  <a:solidFill>
                    <a:prstClr val="black"/>
                  </a:solidFill>
                  <a:effectLst/>
                  <a:uLnTx/>
                  <a:uFillTx/>
                  <a:latin typeface="Arial"/>
                  <a:ea typeface="ＭＳ Ｐゴシック"/>
                  <a:cs typeface="+mn-cs"/>
                </a:rPr>
                <a:t/>
              </a:r>
              <a:br>
                <a:rPr kumimoji="1" lang="en-US" altLang="ja-JP" sz="1600" b="1" i="0" u="none" strike="noStrike" kern="1200" cap="none" spc="0" normalizeH="0" baseline="0" noProof="0" dirty="0">
                  <a:ln>
                    <a:noFill/>
                  </a:ln>
                  <a:solidFill>
                    <a:prstClr val="black"/>
                  </a:solidFill>
                  <a:effectLst/>
                  <a:uLnTx/>
                  <a:uFillTx/>
                  <a:latin typeface="Arial"/>
                  <a:ea typeface="ＭＳ Ｐゴシック"/>
                  <a:cs typeface="+mn-cs"/>
                </a:rPr>
              </a:br>
              <a:r>
                <a:rPr kumimoji="1" lang="ja-JP" altLang="en-US" sz="1600" b="1" i="0" u="sng" strike="noStrike" kern="1200" cap="none" spc="0" normalizeH="0" baseline="0" noProof="0" dirty="0">
                  <a:ln>
                    <a:noFill/>
                  </a:ln>
                  <a:solidFill>
                    <a:srgbClr val="012169"/>
                  </a:solidFill>
                  <a:effectLst/>
                  <a:uLnTx/>
                  <a:uFillTx/>
                  <a:latin typeface="Arial"/>
                  <a:ea typeface="ＭＳ Ｐゴシック"/>
                  <a:cs typeface="+mn-cs"/>
                </a:rPr>
                <a:t>存在感を発揮</a:t>
              </a:r>
              <a:r>
                <a:rPr kumimoji="1" lang="ja-JP" altLang="en-US" sz="1600" b="1" i="0" u="none" strike="noStrike" kern="1200" cap="none" spc="0" normalizeH="0" baseline="0" noProof="0" dirty="0">
                  <a:ln>
                    <a:noFill/>
                  </a:ln>
                  <a:solidFill>
                    <a:prstClr val="black"/>
                  </a:solidFill>
                  <a:effectLst/>
                  <a:uLnTx/>
                  <a:uFillTx/>
                  <a:latin typeface="Arial"/>
                  <a:ea typeface="ＭＳ Ｐゴシック"/>
                  <a:cs typeface="+mn-cs"/>
                </a:rPr>
                <a:t>する大阪の実現に貢献</a:t>
              </a:r>
              <a:endParaRPr kumimoji="1" lang="en-US" altLang="ja-JP" sz="1600" b="1" i="0" u="none" strike="noStrike" kern="1200" cap="none" spc="0" normalizeH="0" baseline="0" noProof="0" dirty="0">
                <a:ln>
                  <a:noFill/>
                </a:ln>
                <a:solidFill>
                  <a:prstClr val="black"/>
                </a:solidFill>
                <a:effectLst/>
                <a:uLnTx/>
                <a:uFillTx/>
                <a:latin typeface="Arial"/>
                <a:ea typeface="ＭＳ Ｐゴシック"/>
                <a:cs typeface="+mn-cs"/>
              </a:endParaRPr>
            </a:p>
            <a:p>
              <a:pPr marL="0" marR="0" lvl="0" indent="0" algn="ctr" defTabSz="990564" rtl="0" eaLnBrk="1" fontAlgn="auto" latinLnBrk="0" hangingPunct="1">
                <a:lnSpc>
                  <a:spcPct val="100000"/>
                </a:lnSpc>
                <a:spcBef>
                  <a:spcPts val="600"/>
                </a:spcBef>
                <a:spcAft>
                  <a:spcPts val="0"/>
                </a:spcAft>
                <a:buClrTx/>
                <a:buSzPct val="100000"/>
                <a:buFont typeface="Arial" panose="020B0604020202020204" pitchFamily="34" charset="0"/>
                <a:buNone/>
                <a:tabLst/>
                <a:defRPr/>
              </a:pPr>
              <a:r>
                <a:rPr kumimoji="1" lang="ja-JP" altLang="en-US" sz="1600" b="1" i="0" u="none" strike="noStrike" kern="1200" cap="none" spc="0" normalizeH="0" baseline="0" noProof="0" dirty="0">
                  <a:ln>
                    <a:noFill/>
                  </a:ln>
                  <a:solidFill>
                    <a:prstClr val="black"/>
                  </a:solidFill>
                  <a:effectLst/>
                  <a:uLnTx/>
                  <a:uFillTx/>
                  <a:latin typeface="Arial"/>
                  <a:ea typeface="ＭＳ Ｐゴシック"/>
                  <a:cs typeface="+mn-cs"/>
                </a:rPr>
                <a:t>（</a:t>
              </a:r>
              <a:r>
                <a:rPr kumimoji="1" lang="ja-JP" altLang="en-US" sz="1600" b="1" i="0" u="sng" strike="noStrike" kern="1200" cap="none" spc="0" normalizeH="0" baseline="0" noProof="0" dirty="0">
                  <a:ln>
                    <a:noFill/>
                  </a:ln>
                  <a:solidFill>
                    <a:srgbClr val="012169"/>
                  </a:solidFill>
                  <a:effectLst/>
                  <a:uLnTx/>
                  <a:uFillTx/>
                  <a:latin typeface="Arial"/>
                  <a:ea typeface="ＭＳ Ｐゴシック"/>
                  <a:cs typeface="+mn-cs"/>
                </a:rPr>
                <a:t>東西二極の一極</a:t>
              </a:r>
              <a:r>
                <a:rPr kumimoji="1" lang="ja-JP" altLang="en-US" sz="1600" b="1" i="0" u="none" strike="noStrike" kern="1200" cap="none" spc="0" normalizeH="0" baseline="0" noProof="0" dirty="0">
                  <a:ln>
                    <a:noFill/>
                  </a:ln>
                  <a:solidFill>
                    <a:prstClr val="black"/>
                  </a:solidFill>
                  <a:effectLst/>
                  <a:uLnTx/>
                  <a:uFillTx/>
                  <a:latin typeface="Arial"/>
                  <a:ea typeface="ＭＳ Ｐゴシック"/>
                  <a:cs typeface="+mn-cs"/>
                </a:rPr>
                <a:t>と</a:t>
              </a:r>
              <a:r>
                <a:rPr kumimoji="1" lang="ja-JP" altLang="en-US" sz="1600" b="1" i="0" u="none" strike="noStrike" kern="1200" cap="none" spc="0" normalizeH="0" baseline="0" noProof="0" dirty="0" smtClean="0">
                  <a:ln>
                    <a:noFill/>
                  </a:ln>
                  <a:solidFill>
                    <a:prstClr val="black"/>
                  </a:solidFill>
                  <a:effectLst/>
                  <a:uLnTx/>
                  <a:uFillTx/>
                  <a:latin typeface="Arial"/>
                  <a:ea typeface="ＭＳ Ｐゴシック"/>
                  <a:cs typeface="+mn-cs"/>
                </a:rPr>
                <a:t>して</a:t>
              </a:r>
              <a:r>
                <a:rPr kumimoji="1" lang="en-US" altLang="ja-JP" sz="1600" b="1" i="0" u="none" strike="noStrike" kern="1200" cap="none" spc="0" normalizeH="0" baseline="0" noProof="0" dirty="0" smtClean="0">
                  <a:ln>
                    <a:noFill/>
                  </a:ln>
                  <a:solidFill>
                    <a:prstClr val="black"/>
                  </a:solidFill>
                  <a:effectLst/>
                  <a:uLnTx/>
                  <a:uFillTx/>
                  <a:latin typeface="Arial"/>
                  <a:ea typeface="ＭＳ Ｐゴシック"/>
                  <a:cs typeface="+mn-cs"/>
                </a:rPr>
                <a:t/>
              </a:r>
              <a:br>
                <a:rPr kumimoji="1" lang="en-US" altLang="ja-JP" sz="1600" b="1" i="0" u="none" strike="noStrike" kern="1200" cap="none" spc="0" normalizeH="0" baseline="0" noProof="0" dirty="0" smtClean="0">
                  <a:ln>
                    <a:noFill/>
                  </a:ln>
                  <a:solidFill>
                    <a:prstClr val="black"/>
                  </a:solidFill>
                  <a:effectLst/>
                  <a:uLnTx/>
                  <a:uFillTx/>
                  <a:latin typeface="Arial"/>
                  <a:ea typeface="ＭＳ Ｐゴシック"/>
                  <a:cs typeface="+mn-cs"/>
                </a:rPr>
              </a:br>
              <a:r>
                <a:rPr kumimoji="1" lang="ja-JP" altLang="en-US" sz="1600" b="1" i="0" u="none" strike="noStrike" kern="1200" cap="none" spc="0" normalizeH="0" baseline="0" noProof="0" dirty="0" smtClean="0">
                  <a:ln>
                    <a:noFill/>
                  </a:ln>
                  <a:solidFill>
                    <a:prstClr val="black"/>
                  </a:solidFill>
                  <a:effectLst/>
                  <a:uLnTx/>
                  <a:uFillTx/>
                  <a:latin typeface="Arial"/>
                  <a:ea typeface="ＭＳ Ｐゴシック"/>
                  <a:cs typeface="+mn-cs"/>
                </a:rPr>
                <a:t>日本</a:t>
              </a:r>
              <a:r>
                <a:rPr kumimoji="1" lang="ja-JP" altLang="en-US" sz="1600" b="1" i="0" u="none" strike="noStrike" kern="1200" cap="none" spc="0" normalizeH="0" baseline="0" noProof="0" dirty="0">
                  <a:ln>
                    <a:noFill/>
                  </a:ln>
                  <a:solidFill>
                    <a:prstClr val="black"/>
                  </a:solidFill>
                  <a:effectLst/>
                  <a:uLnTx/>
                  <a:uFillTx/>
                  <a:latin typeface="Arial"/>
                  <a:ea typeface="ＭＳ Ｐゴシック"/>
                  <a:cs typeface="+mn-cs"/>
                </a:rPr>
                <a:t>の成長をけん引）</a:t>
              </a:r>
            </a:p>
          </p:txBody>
        </p:sp>
        <p:sp>
          <p:nvSpPr>
            <p:cNvPr id="259" name="テキスト プレースホルダー 2"/>
            <p:cNvSpPr txBox="1">
              <a:spLocks/>
            </p:cNvSpPr>
            <p:nvPr/>
          </p:nvSpPr>
          <p:spPr bwMode="gray">
            <a:xfrm>
              <a:off x="5169000" y="3683897"/>
              <a:ext cx="3960000" cy="720000"/>
            </a:xfrm>
            <a:prstGeom prst="rect">
              <a:avLst/>
            </a:prstGeom>
            <a:noFill/>
          </p:spPr>
          <p:txBody>
            <a:bodyPr vert="horz" wrap="none" lIns="72000" tIns="72000" rIns="72000" bIns="72000" rtlCol="0" anchor="t">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0" indent="0" algn="ctr" defTabSz="990564"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1" lang="ja-JP" altLang="en-US" sz="1800" b="1" i="0" u="none" strike="noStrike" kern="1200" cap="none" spc="0" normalizeH="0" baseline="0" noProof="0" dirty="0" smtClean="0">
                  <a:ln>
                    <a:noFill/>
                  </a:ln>
                  <a:solidFill>
                    <a:srgbClr val="012169"/>
                  </a:solidFill>
                  <a:effectLst/>
                  <a:uLnTx/>
                  <a:uFillTx/>
                  <a:latin typeface="Arial"/>
                  <a:ea typeface="ＭＳ Ｐゴシック"/>
                  <a:cs typeface="+mn-cs"/>
                </a:rPr>
                <a:t>大阪</a:t>
              </a:r>
              <a:r>
                <a:rPr kumimoji="1" lang="ja-JP" altLang="en-US" sz="1800" b="1" i="0" u="none" strike="noStrike" kern="1200" cap="none" spc="0" normalizeH="0" baseline="0" noProof="0" dirty="0">
                  <a:ln>
                    <a:noFill/>
                  </a:ln>
                  <a:solidFill>
                    <a:srgbClr val="012169"/>
                  </a:solidFill>
                  <a:effectLst/>
                  <a:uLnTx/>
                  <a:uFillTx/>
                  <a:latin typeface="Arial"/>
                  <a:ea typeface="ＭＳ Ｐゴシック"/>
                  <a:cs typeface="+mn-cs"/>
                </a:rPr>
                <a:t>の</a:t>
              </a:r>
              <a:r>
                <a:rPr kumimoji="1" lang="ja-JP" altLang="en-US" sz="1800" b="1" i="0" u="none" strike="noStrike" kern="1200" cap="none" spc="0" normalizeH="0" baseline="0" noProof="0" dirty="0" smtClean="0">
                  <a:ln>
                    <a:noFill/>
                  </a:ln>
                  <a:solidFill>
                    <a:srgbClr val="012169"/>
                  </a:solidFill>
                  <a:effectLst/>
                  <a:uLnTx/>
                  <a:uFillTx/>
                  <a:latin typeface="Arial"/>
                  <a:ea typeface="ＭＳ Ｐゴシック"/>
                  <a:cs typeface="+mn-cs"/>
                </a:rPr>
                <a:t>水素産業発展に貢献</a:t>
              </a:r>
              <a:endParaRPr kumimoji="1" lang="en-US" altLang="ja-JP" sz="1800" b="1" i="0" u="none" strike="noStrike" kern="1200" cap="none" spc="0" normalizeH="0" baseline="0" noProof="0" dirty="0" smtClean="0">
                <a:ln>
                  <a:noFill/>
                </a:ln>
                <a:solidFill>
                  <a:srgbClr val="012169"/>
                </a:solidFill>
                <a:effectLst/>
                <a:uLnTx/>
                <a:uFillTx/>
                <a:latin typeface="Arial"/>
                <a:ea typeface="ＭＳ Ｐゴシック"/>
                <a:cs typeface="+mn-cs"/>
              </a:endParaRPr>
            </a:p>
            <a:p>
              <a:pPr marL="0" marR="0" lvl="0" indent="0" algn="ctr" defTabSz="990564" rtl="0" eaLnBrk="1" fontAlgn="auto" latinLnBrk="0" hangingPunct="1">
                <a:lnSpc>
                  <a:spcPct val="100000"/>
                </a:lnSpc>
                <a:spcBef>
                  <a:spcPts val="1200"/>
                </a:spcBef>
                <a:spcAft>
                  <a:spcPts val="0"/>
                </a:spcAft>
                <a:buClrTx/>
                <a:buSzPct val="100000"/>
                <a:buFont typeface="Arial" panose="020B0604020202020204" pitchFamily="34" charset="0"/>
                <a:buNone/>
                <a:tabLst/>
                <a:defRPr/>
              </a:pPr>
              <a:endParaRPr kumimoji="1" lang="ja-JP" altLang="en-US" sz="1600" b="1" i="0" u="none" strike="noStrike" kern="1200" cap="none" spc="0" normalizeH="0" baseline="0" noProof="0" dirty="0">
                <a:ln>
                  <a:noFill/>
                </a:ln>
                <a:solidFill>
                  <a:prstClr val="black"/>
                </a:solidFill>
                <a:effectLst/>
                <a:uLnTx/>
                <a:uFillTx/>
                <a:latin typeface="Arial"/>
                <a:ea typeface="ＭＳ Ｐゴシック"/>
                <a:cs typeface="+mn-cs"/>
              </a:endParaRPr>
            </a:p>
          </p:txBody>
        </p:sp>
      </p:grpSp>
      <p:sp>
        <p:nvSpPr>
          <p:cNvPr id="260" name="Rectangle 21"/>
          <p:cNvSpPr>
            <a:spLocks noChangeArrowheads="1"/>
          </p:cNvSpPr>
          <p:nvPr/>
        </p:nvSpPr>
        <p:spPr bwMode="gray">
          <a:xfrm>
            <a:off x="633000" y="5645485"/>
            <a:ext cx="8640000" cy="648000"/>
          </a:xfrm>
          <a:prstGeom prst="rect">
            <a:avLst/>
          </a:prstGeom>
          <a:solidFill>
            <a:sysClr val="window" lastClr="FFFFFF"/>
          </a:solidFill>
          <a:ln w="38100" cap="flat" cmpd="sng" algn="ctr">
            <a:solidFill>
              <a:srgbClr val="012169"/>
            </a:solidFill>
            <a:prstDash val="solid"/>
          </a:ln>
          <a:effectLst/>
        </p:spPr>
        <p:txBody>
          <a:bodyPr wrap="none" lIns="108000" tIns="108000" rIns="108000" bIns="108000" rtlCol="0" anchor="ctr" anchorCtr="0"/>
          <a:lstStyle/>
          <a:p>
            <a:pPr marL="0" marR="0" lvl="0" indent="0" algn="ctr" defTabSz="736600" eaLnBrk="1" fontAlgn="base" latinLnBrk="0" hangingPunct="1">
              <a:lnSpc>
                <a:spcPct val="100000"/>
              </a:lnSpc>
              <a:spcBef>
                <a:spcPts val="0"/>
              </a:spcBef>
              <a:spcAft>
                <a:spcPct val="0"/>
              </a:spcAft>
              <a:buClrTx/>
              <a:buSzTx/>
              <a:buFontTx/>
              <a:buNone/>
              <a:tabLst/>
              <a:defRPr/>
            </a:pPr>
            <a:r>
              <a:rPr kumimoji="1" lang="ja-JP" altLang="en-US" sz="1800" b="1" i="0" u="none" strike="noStrike" kern="0" cap="none" spc="0" normalizeH="0" baseline="0" noProof="0" dirty="0" smtClean="0">
                <a:ln>
                  <a:noFill/>
                </a:ln>
                <a:solidFill>
                  <a:srgbClr val="012169"/>
                </a:solidFill>
                <a:effectLst/>
                <a:uLnTx/>
                <a:uFillTx/>
                <a:latin typeface="Arial"/>
                <a:ea typeface="ＭＳ Ｐゴシック"/>
                <a:cs typeface="+mn-cs"/>
              </a:rPr>
              <a:t>新たな水素プロジェクト創出及び大阪における水素産業の発展に向けて、</a:t>
            </a:r>
          </a:p>
          <a:p>
            <a:pPr marL="0" marR="0" lvl="0" indent="0" algn="ctr" defTabSz="736600" eaLnBrk="1" fontAlgn="base" latinLnBrk="0" hangingPunct="1">
              <a:lnSpc>
                <a:spcPct val="100000"/>
              </a:lnSpc>
              <a:spcBef>
                <a:spcPts val="0"/>
              </a:spcBef>
              <a:spcAft>
                <a:spcPct val="0"/>
              </a:spcAft>
              <a:buClrTx/>
              <a:buSzTx/>
              <a:buFontTx/>
              <a:buNone/>
              <a:tabLst/>
              <a:defRPr/>
            </a:pPr>
            <a:r>
              <a:rPr kumimoji="1" lang="ja-JP" altLang="en-US" sz="1800" b="1" i="0" u="none" strike="noStrike" kern="0" cap="none" spc="0" normalizeH="0" baseline="0" noProof="0" dirty="0" smtClean="0">
                <a:ln>
                  <a:noFill/>
                </a:ln>
                <a:solidFill>
                  <a:srgbClr val="012169"/>
                </a:solidFill>
                <a:effectLst/>
                <a:uLnTx/>
                <a:uFillTx/>
                <a:latin typeface="Arial"/>
                <a:ea typeface="ＭＳ Ｐゴシック"/>
                <a:cs typeface="+mn-cs"/>
              </a:rPr>
              <a:t>是非とも積極的に連携させて頂きますよう、宜しくお願い致します</a:t>
            </a:r>
          </a:p>
        </p:txBody>
      </p:sp>
      <p:sp>
        <p:nvSpPr>
          <p:cNvPr id="261" name="右矢印 14"/>
          <p:cNvSpPr/>
          <p:nvPr/>
        </p:nvSpPr>
        <p:spPr>
          <a:xfrm rot="20096169" flipH="1">
            <a:off x="4303844" y="4463187"/>
            <a:ext cx="1298313" cy="578558"/>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solidFill>
            <a:srgbClr val="62B5E5"/>
          </a:solidFill>
          <a:ln w="2857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dirty="0" smtClean="0">
              <a:ln>
                <a:noFill/>
              </a:ln>
              <a:solidFill>
                <a:prstClr val="black"/>
              </a:solidFill>
              <a:effectLst/>
              <a:uLnTx/>
              <a:uFillTx/>
              <a:latin typeface="Arial"/>
              <a:ea typeface="ＭＳ Ｐゴシック"/>
              <a:cs typeface="+mn-cs"/>
            </a:endParaRPr>
          </a:p>
        </p:txBody>
      </p:sp>
      <p:sp>
        <p:nvSpPr>
          <p:cNvPr id="262" name="右矢印 14"/>
          <p:cNvSpPr/>
          <p:nvPr/>
        </p:nvSpPr>
        <p:spPr>
          <a:xfrm rot="12600000" flipH="1">
            <a:off x="6574277" y="2877252"/>
            <a:ext cx="1298313" cy="578558"/>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solidFill>
            <a:srgbClr val="62B5E5"/>
          </a:solidFill>
          <a:ln w="2857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0" i="0" u="none" strike="noStrike" kern="0" cap="none" spc="0" normalizeH="0" baseline="0" noProof="0" dirty="0" smtClean="0">
              <a:ln>
                <a:noFill/>
              </a:ln>
              <a:solidFill>
                <a:prstClr val="black"/>
              </a:solidFill>
              <a:effectLst/>
              <a:uLnTx/>
              <a:uFillTx/>
              <a:latin typeface="Arial"/>
              <a:ea typeface="ＭＳ Ｐゴシック"/>
              <a:cs typeface="+mn-cs"/>
            </a:endParaRPr>
          </a:p>
        </p:txBody>
      </p:sp>
      <p:sp>
        <p:nvSpPr>
          <p:cNvPr id="263" name="右矢印 14"/>
          <p:cNvSpPr/>
          <p:nvPr/>
        </p:nvSpPr>
        <p:spPr>
          <a:xfrm rot="18000000" flipV="1">
            <a:off x="2153593" y="2976347"/>
            <a:ext cx="1298313" cy="578558"/>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solidFill>
            <a:srgbClr val="62B5E5"/>
          </a:solidFill>
          <a:ln w="28575"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900" b="1" i="0" u="none" strike="noStrike" kern="0" cap="none" spc="0" normalizeH="0" baseline="0" noProof="0" dirty="0" smtClean="0">
              <a:ln>
                <a:noFill/>
              </a:ln>
              <a:solidFill>
                <a:prstClr val="black"/>
              </a:solidFill>
              <a:effectLst/>
              <a:uLnTx/>
              <a:uFillTx/>
              <a:latin typeface="Arial"/>
              <a:ea typeface="ＭＳ Ｐゴシック"/>
              <a:cs typeface="+mn-cs"/>
            </a:endParaRPr>
          </a:p>
        </p:txBody>
      </p:sp>
      <p:grpSp>
        <p:nvGrpSpPr>
          <p:cNvPr id="264" name="グループ化 263"/>
          <p:cNvGrpSpPr>
            <a:grpSpLocks noChangeAspect="1"/>
          </p:cNvGrpSpPr>
          <p:nvPr/>
        </p:nvGrpSpPr>
        <p:grpSpPr>
          <a:xfrm>
            <a:off x="3415778" y="2347772"/>
            <a:ext cx="1328584" cy="900000"/>
            <a:chOff x="700637" y="3242586"/>
            <a:chExt cx="3392726" cy="2298275"/>
          </a:xfrm>
        </p:grpSpPr>
        <p:sp>
          <p:nvSpPr>
            <p:cNvPr id="265" name="右矢印 264"/>
            <p:cNvSpPr/>
            <p:nvPr/>
          </p:nvSpPr>
          <p:spPr bwMode="gray">
            <a:xfrm rot="7582972">
              <a:off x="1385823" y="4365784"/>
              <a:ext cx="360000" cy="432000"/>
            </a:xfrm>
            <a:prstGeom prst="rightArrow">
              <a:avLst/>
            </a:prstGeom>
            <a:solidFill>
              <a:srgbClr val="012169"/>
            </a:solidFill>
            <a:ln w="12700" algn="ctr">
              <a:noFill/>
              <a:miter lim="800000"/>
              <a:headEnd/>
              <a:tailEnd/>
            </a:ln>
          </p:spPr>
          <p:txBody>
            <a:bodyPr wrap="none" lIns="36000" tIns="36000" rIns="36000" bIns="36000" rtlCol="0" anchor="ctr">
              <a:noAutofit/>
            </a:bodyP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266" name="右矢印 265"/>
            <p:cNvSpPr/>
            <p:nvPr/>
          </p:nvSpPr>
          <p:spPr bwMode="gray">
            <a:xfrm rot="2182972">
              <a:off x="3040550" y="4373412"/>
              <a:ext cx="360000" cy="432000"/>
            </a:xfrm>
            <a:prstGeom prst="rightArrow">
              <a:avLst/>
            </a:prstGeom>
            <a:solidFill>
              <a:srgbClr val="012169"/>
            </a:solidFill>
            <a:ln w="12700" algn="ctr">
              <a:noFill/>
              <a:miter lim="800000"/>
              <a:headEnd/>
              <a:tailEnd/>
            </a:ln>
          </p:spPr>
          <p:txBody>
            <a:bodyPr wrap="none" lIns="36000" tIns="36000" rIns="36000" bIns="36000" rtlCol="0" anchor="ctr">
              <a:noAutofit/>
            </a:bodyP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267" name="楕円 26"/>
            <p:cNvSpPr/>
            <p:nvPr/>
          </p:nvSpPr>
          <p:spPr bwMode="gray">
            <a:xfrm>
              <a:off x="1767000" y="3451665"/>
              <a:ext cx="1260000" cy="648000"/>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rPr>
                <a:t>定置型燃料電池</a:t>
              </a: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268" name="楕円 26"/>
            <p:cNvSpPr/>
            <p:nvPr/>
          </p:nvSpPr>
          <p:spPr bwMode="gray">
            <a:xfrm>
              <a:off x="700637" y="4892861"/>
              <a:ext cx="1260000" cy="648000"/>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rPr>
                <a:t>集合住宅</a:t>
              </a:r>
            </a:p>
          </p:txBody>
        </p:sp>
        <p:sp>
          <p:nvSpPr>
            <p:cNvPr id="269" name="楕円 26"/>
            <p:cNvSpPr/>
            <p:nvPr/>
          </p:nvSpPr>
          <p:spPr bwMode="gray">
            <a:xfrm>
              <a:off x="2833363" y="4892861"/>
              <a:ext cx="1260000" cy="648000"/>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rPr>
                <a:t>オフィス</a:t>
              </a:r>
            </a:p>
          </p:txBody>
        </p:sp>
        <p:grpSp>
          <p:nvGrpSpPr>
            <p:cNvPr id="270" name="グループ化 269"/>
            <p:cNvGrpSpPr/>
            <p:nvPr/>
          </p:nvGrpSpPr>
          <p:grpSpPr>
            <a:xfrm>
              <a:off x="2103161" y="3242586"/>
              <a:ext cx="587678" cy="660858"/>
              <a:chOff x="3041206" y="3342075"/>
              <a:chExt cx="587678" cy="660858"/>
            </a:xfrm>
          </p:grpSpPr>
          <p:cxnSp>
            <p:nvCxnSpPr>
              <p:cNvPr id="310" name="直線コネクタ 309"/>
              <p:cNvCxnSpPr/>
              <p:nvPr/>
            </p:nvCxnSpPr>
            <p:spPr>
              <a:xfrm flipV="1">
                <a:off x="3055496" y="3977216"/>
                <a:ext cx="32863" cy="25717"/>
              </a:xfrm>
              <a:prstGeom prst="line">
                <a:avLst/>
              </a:prstGeom>
              <a:noFill/>
              <a:ln w="12700" cap="flat" cmpd="sng" algn="ctr">
                <a:solidFill>
                  <a:srgbClr val="75787B"/>
                </a:solidFill>
                <a:prstDash val="solid"/>
              </a:ln>
              <a:effectLst/>
            </p:spPr>
          </p:cxnSp>
          <p:cxnSp>
            <p:nvCxnSpPr>
              <p:cNvPr id="311" name="直線コネクタ 310"/>
              <p:cNvCxnSpPr/>
              <p:nvPr/>
            </p:nvCxnSpPr>
            <p:spPr>
              <a:xfrm flipV="1">
                <a:off x="3238328" y="3977216"/>
                <a:ext cx="32863" cy="25717"/>
              </a:xfrm>
              <a:prstGeom prst="line">
                <a:avLst/>
              </a:prstGeom>
              <a:noFill/>
              <a:ln w="12700" cap="flat" cmpd="sng" algn="ctr">
                <a:solidFill>
                  <a:srgbClr val="75787B"/>
                </a:solidFill>
                <a:prstDash val="solid"/>
              </a:ln>
              <a:effectLst/>
            </p:spPr>
          </p:cxnSp>
          <p:cxnSp>
            <p:nvCxnSpPr>
              <p:cNvPr id="312" name="直線コネクタ 311"/>
              <p:cNvCxnSpPr/>
              <p:nvPr/>
            </p:nvCxnSpPr>
            <p:spPr>
              <a:xfrm flipV="1">
                <a:off x="3326980" y="3977216"/>
                <a:ext cx="32863" cy="25717"/>
              </a:xfrm>
              <a:prstGeom prst="line">
                <a:avLst/>
              </a:prstGeom>
              <a:noFill/>
              <a:ln w="12700" cap="flat" cmpd="sng" algn="ctr">
                <a:solidFill>
                  <a:srgbClr val="75787B"/>
                </a:solidFill>
                <a:prstDash val="solid"/>
              </a:ln>
              <a:effectLst/>
            </p:spPr>
          </p:cxnSp>
          <p:cxnSp>
            <p:nvCxnSpPr>
              <p:cNvPr id="313" name="直線コネクタ 312"/>
              <p:cNvCxnSpPr/>
              <p:nvPr/>
            </p:nvCxnSpPr>
            <p:spPr>
              <a:xfrm flipV="1">
                <a:off x="3528020" y="3977216"/>
                <a:ext cx="32863" cy="25717"/>
              </a:xfrm>
              <a:prstGeom prst="line">
                <a:avLst/>
              </a:prstGeom>
              <a:noFill/>
              <a:ln w="12700" cap="flat" cmpd="sng" algn="ctr">
                <a:solidFill>
                  <a:srgbClr val="75787B"/>
                </a:solidFill>
                <a:prstDash val="solid"/>
              </a:ln>
              <a:effectLst/>
            </p:spPr>
          </p:cxnSp>
          <p:sp>
            <p:nvSpPr>
              <p:cNvPr id="314" name="直方体 313"/>
              <p:cNvSpPr/>
              <p:nvPr/>
            </p:nvSpPr>
            <p:spPr bwMode="gray">
              <a:xfrm>
                <a:off x="3041206" y="3638756"/>
                <a:ext cx="288000" cy="351319"/>
              </a:xfrm>
              <a:prstGeom prst="cube">
                <a:avLst>
                  <a:gd name="adj" fmla="val 16526"/>
                </a:avLst>
              </a:prstGeom>
              <a:solidFill>
                <a:srgbClr val="BBBCBC"/>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315" name="直方体 314"/>
              <p:cNvSpPr/>
              <p:nvPr/>
            </p:nvSpPr>
            <p:spPr bwMode="gray">
              <a:xfrm>
                <a:off x="3304884" y="3342075"/>
                <a:ext cx="324000" cy="648000"/>
              </a:xfrm>
              <a:prstGeom prst="cube">
                <a:avLst>
                  <a:gd name="adj" fmla="val 16526"/>
                </a:avLst>
              </a:prstGeom>
              <a:solidFill>
                <a:srgbClr val="BBBCBC"/>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cxnSp>
            <p:nvCxnSpPr>
              <p:cNvPr id="316" name="直線コネクタ 315"/>
              <p:cNvCxnSpPr/>
              <p:nvPr/>
            </p:nvCxnSpPr>
            <p:spPr>
              <a:xfrm>
                <a:off x="3044011" y="3922494"/>
                <a:ext cx="234000" cy="0"/>
              </a:xfrm>
              <a:prstGeom prst="line">
                <a:avLst/>
              </a:prstGeom>
              <a:noFill/>
              <a:ln w="6350" cap="flat" cmpd="sng" algn="ctr">
                <a:solidFill>
                  <a:sysClr val="window" lastClr="FFFFFF">
                    <a:lumMod val="65000"/>
                  </a:sysClr>
                </a:solidFill>
                <a:prstDash val="solid"/>
              </a:ln>
              <a:effectLst/>
            </p:spPr>
          </p:cxnSp>
          <p:cxnSp>
            <p:nvCxnSpPr>
              <p:cNvPr id="317" name="直線コネクタ 316"/>
              <p:cNvCxnSpPr/>
              <p:nvPr/>
            </p:nvCxnSpPr>
            <p:spPr>
              <a:xfrm>
                <a:off x="3041206" y="3870742"/>
                <a:ext cx="234000" cy="0"/>
              </a:xfrm>
              <a:prstGeom prst="line">
                <a:avLst/>
              </a:prstGeom>
              <a:noFill/>
              <a:ln w="6350" cap="flat" cmpd="sng" algn="ctr">
                <a:solidFill>
                  <a:sysClr val="window" lastClr="FFFFFF">
                    <a:lumMod val="65000"/>
                  </a:sysClr>
                </a:solidFill>
                <a:prstDash val="solid"/>
              </a:ln>
              <a:effectLst/>
            </p:spPr>
          </p:cxnSp>
          <p:cxnSp>
            <p:nvCxnSpPr>
              <p:cNvPr id="318" name="直線コネクタ 317"/>
              <p:cNvCxnSpPr/>
              <p:nvPr/>
            </p:nvCxnSpPr>
            <p:spPr>
              <a:xfrm>
                <a:off x="3041206" y="3818989"/>
                <a:ext cx="234000" cy="0"/>
              </a:xfrm>
              <a:prstGeom prst="line">
                <a:avLst/>
              </a:prstGeom>
              <a:noFill/>
              <a:ln w="6350" cap="flat" cmpd="sng" algn="ctr">
                <a:solidFill>
                  <a:sysClr val="window" lastClr="FFFFFF">
                    <a:lumMod val="65000"/>
                  </a:sysClr>
                </a:solidFill>
                <a:prstDash val="solid"/>
              </a:ln>
              <a:effectLst/>
            </p:spPr>
          </p:cxnSp>
          <p:cxnSp>
            <p:nvCxnSpPr>
              <p:cNvPr id="319" name="直線コネクタ 318"/>
              <p:cNvCxnSpPr/>
              <p:nvPr/>
            </p:nvCxnSpPr>
            <p:spPr>
              <a:xfrm>
                <a:off x="3044011" y="3767236"/>
                <a:ext cx="234000" cy="0"/>
              </a:xfrm>
              <a:prstGeom prst="line">
                <a:avLst/>
              </a:prstGeom>
              <a:noFill/>
              <a:ln w="6350" cap="flat" cmpd="sng" algn="ctr">
                <a:solidFill>
                  <a:sysClr val="window" lastClr="FFFFFF">
                    <a:lumMod val="65000"/>
                  </a:sysClr>
                </a:solidFill>
                <a:prstDash val="solid"/>
              </a:ln>
              <a:effectLst/>
            </p:spPr>
          </p:cxnSp>
          <p:sp>
            <p:nvSpPr>
              <p:cNvPr id="320" name="角丸四角形 319"/>
              <p:cNvSpPr/>
              <p:nvPr/>
            </p:nvSpPr>
            <p:spPr bwMode="gray">
              <a:xfrm>
                <a:off x="3050388" y="3698667"/>
                <a:ext cx="72000" cy="19389"/>
              </a:xfrm>
              <a:prstGeom prst="roundRect">
                <a:avLst/>
              </a:prstGeom>
              <a:solidFill>
                <a:srgbClr val="75787B"/>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321" name="角丸四角形 320"/>
              <p:cNvSpPr/>
              <p:nvPr/>
            </p:nvSpPr>
            <p:spPr bwMode="gray">
              <a:xfrm>
                <a:off x="3321038" y="3414367"/>
                <a:ext cx="72000" cy="19389"/>
              </a:xfrm>
              <a:prstGeom prst="roundRect">
                <a:avLst/>
              </a:prstGeom>
              <a:solidFill>
                <a:srgbClr val="75787B"/>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322" name="角丸四角形 321"/>
              <p:cNvSpPr/>
              <p:nvPr/>
            </p:nvSpPr>
            <p:spPr bwMode="gray">
              <a:xfrm>
                <a:off x="3050388" y="3935201"/>
                <a:ext cx="72000" cy="36000"/>
              </a:xfrm>
              <a:prstGeom prst="roundRect">
                <a:avLst/>
              </a:prstGeom>
              <a:solidFill>
                <a:srgbClr val="75787B"/>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cxnSp>
            <p:nvCxnSpPr>
              <p:cNvPr id="323" name="直線コネクタ 322"/>
              <p:cNvCxnSpPr/>
              <p:nvPr/>
            </p:nvCxnSpPr>
            <p:spPr>
              <a:xfrm>
                <a:off x="3308883" y="3512713"/>
                <a:ext cx="252000" cy="0"/>
              </a:xfrm>
              <a:prstGeom prst="line">
                <a:avLst/>
              </a:prstGeom>
              <a:noFill/>
              <a:ln w="6350" cap="flat" cmpd="sng" algn="ctr">
                <a:solidFill>
                  <a:sysClr val="window" lastClr="FFFFFF">
                    <a:lumMod val="65000"/>
                  </a:sysClr>
                </a:solidFill>
                <a:prstDash val="solid"/>
              </a:ln>
              <a:effectLst/>
            </p:spPr>
          </p:cxnSp>
          <p:cxnSp>
            <p:nvCxnSpPr>
              <p:cNvPr id="324" name="直線コネクタ 323"/>
              <p:cNvCxnSpPr/>
              <p:nvPr/>
            </p:nvCxnSpPr>
            <p:spPr>
              <a:xfrm>
                <a:off x="3308883" y="3451665"/>
                <a:ext cx="252000" cy="0"/>
              </a:xfrm>
              <a:prstGeom prst="line">
                <a:avLst/>
              </a:prstGeom>
              <a:noFill/>
              <a:ln w="6350" cap="flat" cmpd="sng" algn="ctr">
                <a:solidFill>
                  <a:sysClr val="window" lastClr="FFFFFF">
                    <a:lumMod val="65000"/>
                  </a:sysClr>
                </a:solidFill>
                <a:prstDash val="solid"/>
              </a:ln>
              <a:effectLst/>
            </p:spPr>
          </p:cxnSp>
          <p:cxnSp>
            <p:nvCxnSpPr>
              <p:cNvPr id="325" name="直線コネクタ 324"/>
              <p:cNvCxnSpPr/>
              <p:nvPr/>
            </p:nvCxnSpPr>
            <p:spPr>
              <a:xfrm>
                <a:off x="3308883" y="3573761"/>
                <a:ext cx="252000" cy="0"/>
              </a:xfrm>
              <a:prstGeom prst="line">
                <a:avLst/>
              </a:prstGeom>
              <a:noFill/>
              <a:ln w="6350" cap="flat" cmpd="sng" algn="ctr">
                <a:solidFill>
                  <a:sysClr val="window" lastClr="FFFFFF">
                    <a:lumMod val="65000"/>
                  </a:sysClr>
                </a:solidFill>
                <a:prstDash val="solid"/>
              </a:ln>
              <a:effectLst/>
            </p:spPr>
          </p:cxnSp>
          <p:cxnSp>
            <p:nvCxnSpPr>
              <p:cNvPr id="326" name="直線コネクタ 325"/>
              <p:cNvCxnSpPr/>
              <p:nvPr/>
            </p:nvCxnSpPr>
            <p:spPr>
              <a:xfrm>
                <a:off x="3308883" y="3634809"/>
                <a:ext cx="252000" cy="0"/>
              </a:xfrm>
              <a:prstGeom prst="line">
                <a:avLst/>
              </a:prstGeom>
              <a:noFill/>
              <a:ln w="6350" cap="flat" cmpd="sng" algn="ctr">
                <a:solidFill>
                  <a:sysClr val="window" lastClr="FFFFFF">
                    <a:lumMod val="65000"/>
                  </a:sysClr>
                </a:solidFill>
                <a:prstDash val="solid"/>
              </a:ln>
              <a:effectLst/>
            </p:spPr>
          </p:cxnSp>
          <p:cxnSp>
            <p:nvCxnSpPr>
              <p:cNvPr id="327" name="直線コネクタ 326"/>
              <p:cNvCxnSpPr/>
              <p:nvPr/>
            </p:nvCxnSpPr>
            <p:spPr>
              <a:xfrm>
                <a:off x="3308883" y="3695857"/>
                <a:ext cx="252000" cy="0"/>
              </a:xfrm>
              <a:prstGeom prst="line">
                <a:avLst/>
              </a:prstGeom>
              <a:noFill/>
              <a:ln w="6350" cap="flat" cmpd="sng" algn="ctr">
                <a:solidFill>
                  <a:sysClr val="window" lastClr="FFFFFF">
                    <a:lumMod val="65000"/>
                  </a:sysClr>
                </a:solidFill>
                <a:prstDash val="solid"/>
              </a:ln>
              <a:effectLst/>
            </p:spPr>
          </p:cxnSp>
          <p:cxnSp>
            <p:nvCxnSpPr>
              <p:cNvPr id="328" name="直線コネクタ 327"/>
              <p:cNvCxnSpPr/>
              <p:nvPr/>
            </p:nvCxnSpPr>
            <p:spPr>
              <a:xfrm>
                <a:off x="3308883" y="3756905"/>
                <a:ext cx="252000" cy="0"/>
              </a:xfrm>
              <a:prstGeom prst="line">
                <a:avLst/>
              </a:prstGeom>
              <a:noFill/>
              <a:ln w="6350" cap="flat" cmpd="sng" algn="ctr">
                <a:solidFill>
                  <a:sysClr val="window" lastClr="FFFFFF">
                    <a:lumMod val="65000"/>
                  </a:sysClr>
                </a:solidFill>
                <a:prstDash val="solid"/>
              </a:ln>
              <a:effectLst/>
            </p:spPr>
          </p:cxnSp>
          <p:cxnSp>
            <p:nvCxnSpPr>
              <p:cNvPr id="329" name="直線コネクタ 328"/>
              <p:cNvCxnSpPr/>
              <p:nvPr/>
            </p:nvCxnSpPr>
            <p:spPr>
              <a:xfrm>
                <a:off x="3308883" y="3817953"/>
                <a:ext cx="252000" cy="0"/>
              </a:xfrm>
              <a:prstGeom prst="line">
                <a:avLst/>
              </a:prstGeom>
              <a:noFill/>
              <a:ln w="6350" cap="flat" cmpd="sng" algn="ctr">
                <a:solidFill>
                  <a:sysClr val="window" lastClr="FFFFFF">
                    <a:lumMod val="65000"/>
                  </a:sysClr>
                </a:solidFill>
                <a:prstDash val="solid"/>
              </a:ln>
              <a:effectLst/>
            </p:spPr>
          </p:cxnSp>
          <p:cxnSp>
            <p:nvCxnSpPr>
              <p:cNvPr id="330" name="直線コネクタ 329"/>
              <p:cNvCxnSpPr/>
              <p:nvPr/>
            </p:nvCxnSpPr>
            <p:spPr>
              <a:xfrm>
                <a:off x="3308883" y="3879001"/>
                <a:ext cx="252000" cy="0"/>
              </a:xfrm>
              <a:prstGeom prst="line">
                <a:avLst/>
              </a:prstGeom>
              <a:noFill/>
              <a:ln w="6350" cap="flat" cmpd="sng" algn="ctr">
                <a:solidFill>
                  <a:sysClr val="window" lastClr="FFFFFF">
                    <a:lumMod val="65000"/>
                  </a:sysClr>
                </a:solidFill>
                <a:prstDash val="solid"/>
              </a:ln>
              <a:effectLst/>
            </p:spPr>
          </p:cxnSp>
          <p:cxnSp>
            <p:nvCxnSpPr>
              <p:cNvPr id="331" name="直線コネクタ 330"/>
              <p:cNvCxnSpPr/>
              <p:nvPr/>
            </p:nvCxnSpPr>
            <p:spPr>
              <a:xfrm>
                <a:off x="3308883" y="3940052"/>
                <a:ext cx="252000" cy="0"/>
              </a:xfrm>
              <a:prstGeom prst="line">
                <a:avLst/>
              </a:prstGeom>
              <a:noFill/>
              <a:ln w="6350" cap="flat" cmpd="sng" algn="ctr">
                <a:solidFill>
                  <a:sysClr val="window" lastClr="FFFFFF">
                    <a:lumMod val="65000"/>
                  </a:sysClr>
                </a:solidFill>
                <a:prstDash val="solid"/>
              </a:ln>
              <a:effectLst/>
            </p:spPr>
          </p:cxnSp>
        </p:grpSp>
        <p:grpSp>
          <p:nvGrpSpPr>
            <p:cNvPr id="271" name="グループ化 270"/>
            <p:cNvGrpSpPr>
              <a:grpSpLocks noChangeAspect="1"/>
            </p:cNvGrpSpPr>
            <p:nvPr/>
          </p:nvGrpSpPr>
          <p:grpSpPr>
            <a:xfrm>
              <a:off x="3140499" y="4702435"/>
              <a:ext cx="645728" cy="720000"/>
              <a:chOff x="4107372" y="2202180"/>
              <a:chExt cx="2255208" cy="2514600"/>
            </a:xfrm>
            <a:solidFill>
              <a:srgbClr val="75787B"/>
            </a:solidFill>
          </p:grpSpPr>
          <p:sp>
            <p:nvSpPr>
              <p:cNvPr id="282" name="フリーフォーム 281"/>
              <p:cNvSpPr/>
              <p:nvPr/>
            </p:nvSpPr>
            <p:spPr>
              <a:xfrm>
                <a:off x="5457056" y="2970907"/>
                <a:ext cx="904664" cy="1636977"/>
              </a:xfrm>
              <a:custGeom>
                <a:avLst/>
                <a:gdLst>
                  <a:gd name="connsiteX0" fmla="*/ 0 w 701040"/>
                  <a:gd name="connsiteY0" fmla="*/ 76200 h 1348740"/>
                  <a:gd name="connsiteX1" fmla="*/ 419100 w 701040"/>
                  <a:gd name="connsiteY1" fmla="*/ 0 h 1348740"/>
                  <a:gd name="connsiteX2" fmla="*/ 693420 w 701040"/>
                  <a:gd name="connsiteY2" fmla="*/ 83820 h 1348740"/>
                  <a:gd name="connsiteX3" fmla="*/ 701040 w 701040"/>
                  <a:gd name="connsiteY3" fmla="*/ 1226820 h 1348740"/>
                  <a:gd name="connsiteX4" fmla="*/ 411480 w 701040"/>
                  <a:gd name="connsiteY4" fmla="*/ 1348740 h 1348740"/>
                  <a:gd name="connsiteX5" fmla="*/ 22860 w 701040"/>
                  <a:gd name="connsiteY5" fmla="*/ 1287780 h 1348740"/>
                  <a:gd name="connsiteX6" fmla="*/ 0 w 701040"/>
                  <a:gd name="connsiteY6" fmla="*/ 76200 h 134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040" h="1348740">
                    <a:moveTo>
                      <a:pt x="0" y="76200"/>
                    </a:moveTo>
                    <a:lnTo>
                      <a:pt x="419100" y="0"/>
                    </a:lnTo>
                    <a:lnTo>
                      <a:pt x="693420" y="83820"/>
                    </a:lnTo>
                    <a:lnTo>
                      <a:pt x="701040" y="1226820"/>
                    </a:lnTo>
                    <a:lnTo>
                      <a:pt x="411480" y="1348740"/>
                    </a:lnTo>
                    <a:lnTo>
                      <a:pt x="22860" y="1287780"/>
                    </a:lnTo>
                    <a:lnTo>
                      <a:pt x="0" y="7620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283" name="フリーフォーム 282"/>
              <p:cNvSpPr/>
              <p:nvPr/>
            </p:nvSpPr>
            <p:spPr>
              <a:xfrm rot="60000">
                <a:off x="5951397" y="2970907"/>
                <a:ext cx="45719" cy="1646225"/>
              </a:xfrm>
              <a:custGeom>
                <a:avLst/>
                <a:gdLst>
                  <a:gd name="connsiteX0" fmla="*/ 0 w 7620"/>
                  <a:gd name="connsiteY0" fmla="*/ 0 h 1356360"/>
                  <a:gd name="connsiteX1" fmla="*/ 7620 w 7620"/>
                  <a:gd name="connsiteY1" fmla="*/ 1356360 h 1356360"/>
                </a:gdLst>
                <a:ahLst/>
                <a:cxnLst>
                  <a:cxn ang="0">
                    <a:pos x="connsiteX0" y="connsiteY0"/>
                  </a:cxn>
                  <a:cxn ang="0">
                    <a:pos x="connsiteX1" y="connsiteY1"/>
                  </a:cxn>
                </a:cxnLst>
                <a:rect l="l" t="t" r="r" b="b"/>
                <a:pathLst>
                  <a:path w="7620" h="1356360">
                    <a:moveTo>
                      <a:pt x="0" y="0"/>
                    </a:moveTo>
                    <a:lnTo>
                      <a:pt x="7620" y="13563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nvGrpSpPr>
              <p:cNvPr id="284" name="グループ化 283"/>
              <p:cNvGrpSpPr>
                <a:grpSpLocks noChangeAspect="1"/>
              </p:cNvGrpSpPr>
              <p:nvPr/>
            </p:nvGrpSpPr>
            <p:grpSpPr>
              <a:xfrm>
                <a:off x="4107372" y="2457048"/>
                <a:ext cx="790575" cy="2087118"/>
                <a:chOff x="4072508" y="2426568"/>
                <a:chExt cx="952500" cy="2514600"/>
              </a:xfrm>
              <a:grpFill/>
            </p:grpSpPr>
            <p:sp>
              <p:nvSpPr>
                <p:cNvPr id="308" name="フリーフォーム 307"/>
                <p:cNvSpPr/>
                <p:nvPr/>
              </p:nvSpPr>
              <p:spPr>
                <a:xfrm>
                  <a:off x="4072508" y="2434188"/>
                  <a:ext cx="952500" cy="2499360"/>
                </a:xfrm>
                <a:custGeom>
                  <a:avLst/>
                  <a:gdLst>
                    <a:gd name="connsiteX0" fmla="*/ 7620 w 952500"/>
                    <a:gd name="connsiteY0" fmla="*/ 251460 h 2499360"/>
                    <a:gd name="connsiteX1" fmla="*/ 381000 w 952500"/>
                    <a:gd name="connsiteY1" fmla="*/ 0 h 2499360"/>
                    <a:gd name="connsiteX2" fmla="*/ 952500 w 952500"/>
                    <a:gd name="connsiteY2" fmla="*/ 243840 h 2499360"/>
                    <a:gd name="connsiteX3" fmla="*/ 952500 w 952500"/>
                    <a:gd name="connsiteY3" fmla="*/ 2400300 h 2499360"/>
                    <a:gd name="connsiteX4" fmla="*/ 381000 w 952500"/>
                    <a:gd name="connsiteY4" fmla="*/ 2499360 h 2499360"/>
                    <a:gd name="connsiteX5" fmla="*/ 0 w 952500"/>
                    <a:gd name="connsiteY5" fmla="*/ 2400300 h 2499360"/>
                    <a:gd name="connsiteX6" fmla="*/ 7620 w 952500"/>
                    <a:gd name="connsiteY6" fmla="*/ 251460 h 249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0" h="2499360">
                      <a:moveTo>
                        <a:pt x="7620" y="251460"/>
                      </a:moveTo>
                      <a:lnTo>
                        <a:pt x="381000" y="0"/>
                      </a:lnTo>
                      <a:lnTo>
                        <a:pt x="952500" y="243840"/>
                      </a:lnTo>
                      <a:lnTo>
                        <a:pt x="952500" y="2400300"/>
                      </a:lnTo>
                      <a:lnTo>
                        <a:pt x="381000" y="2499360"/>
                      </a:lnTo>
                      <a:lnTo>
                        <a:pt x="0" y="2400300"/>
                      </a:lnTo>
                      <a:lnTo>
                        <a:pt x="7620" y="25146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09" name="フリーフォーム 308"/>
                <p:cNvSpPr/>
                <p:nvPr/>
              </p:nvSpPr>
              <p:spPr>
                <a:xfrm>
                  <a:off x="4445888" y="2426568"/>
                  <a:ext cx="7620" cy="2514600"/>
                </a:xfrm>
                <a:custGeom>
                  <a:avLst/>
                  <a:gdLst>
                    <a:gd name="connsiteX0" fmla="*/ 7620 w 7620"/>
                    <a:gd name="connsiteY0" fmla="*/ 0 h 2514600"/>
                    <a:gd name="connsiteX1" fmla="*/ 0 w 7620"/>
                    <a:gd name="connsiteY1" fmla="*/ 2514600 h 2514600"/>
                    <a:gd name="connsiteX2" fmla="*/ 0 w 7620"/>
                    <a:gd name="connsiteY2" fmla="*/ 2514600 h 2514600"/>
                  </a:gdLst>
                  <a:ahLst/>
                  <a:cxnLst>
                    <a:cxn ang="0">
                      <a:pos x="connsiteX0" y="connsiteY0"/>
                    </a:cxn>
                    <a:cxn ang="0">
                      <a:pos x="connsiteX1" y="connsiteY1"/>
                    </a:cxn>
                    <a:cxn ang="0">
                      <a:pos x="connsiteX2" y="connsiteY2"/>
                    </a:cxn>
                  </a:cxnLst>
                  <a:rect l="l" t="t" r="r" b="b"/>
                  <a:pathLst>
                    <a:path w="7620" h="2514600">
                      <a:moveTo>
                        <a:pt x="7620" y="0"/>
                      </a:moveTo>
                      <a:lnTo>
                        <a:pt x="0" y="2514600"/>
                      </a:lnTo>
                      <a:lnTo>
                        <a:pt x="0" y="25146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sp>
            <p:nvSpPr>
              <p:cNvPr id="285" name="フリーフォーム 284"/>
              <p:cNvSpPr/>
              <p:nvPr/>
            </p:nvSpPr>
            <p:spPr>
              <a:xfrm>
                <a:off x="4130040" y="2554424"/>
                <a:ext cx="746760" cy="190500"/>
              </a:xfrm>
              <a:custGeom>
                <a:avLst/>
                <a:gdLst>
                  <a:gd name="connsiteX0" fmla="*/ 0 w 746760"/>
                  <a:gd name="connsiteY0" fmla="*/ 190500 h 190500"/>
                  <a:gd name="connsiteX1" fmla="*/ 297180 w 746760"/>
                  <a:gd name="connsiteY1" fmla="*/ 0 h 190500"/>
                  <a:gd name="connsiteX2" fmla="*/ 746760 w 746760"/>
                  <a:gd name="connsiteY2" fmla="*/ 182880 h 190500"/>
                </a:gdLst>
                <a:ahLst/>
                <a:cxnLst>
                  <a:cxn ang="0">
                    <a:pos x="connsiteX0" y="connsiteY0"/>
                  </a:cxn>
                  <a:cxn ang="0">
                    <a:pos x="connsiteX1" y="connsiteY1"/>
                  </a:cxn>
                  <a:cxn ang="0">
                    <a:pos x="connsiteX2" y="connsiteY2"/>
                  </a:cxn>
                </a:cxnLst>
                <a:rect l="l" t="t" r="r" b="b"/>
                <a:pathLst>
                  <a:path w="746760" h="190500">
                    <a:moveTo>
                      <a:pt x="0" y="190500"/>
                    </a:moveTo>
                    <a:lnTo>
                      <a:pt x="297180" y="0"/>
                    </a:lnTo>
                    <a:lnTo>
                      <a:pt x="746760" y="18288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86" name="フリーフォーム 285"/>
              <p:cNvSpPr/>
              <p:nvPr/>
            </p:nvSpPr>
            <p:spPr>
              <a:xfrm>
                <a:off x="4124908" y="2662436"/>
                <a:ext cx="746760" cy="190500"/>
              </a:xfrm>
              <a:custGeom>
                <a:avLst/>
                <a:gdLst>
                  <a:gd name="connsiteX0" fmla="*/ 0 w 746760"/>
                  <a:gd name="connsiteY0" fmla="*/ 190500 h 190500"/>
                  <a:gd name="connsiteX1" fmla="*/ 297180 w 746760"/>
                  <a:gd name="connsiteY1" fmla="*/ 0 h 190500"/>
                  <a:gd name="connsiteX2" fmla="*/ 746760 w 746760"/>
                  <a:gd name="connsiteY2" fmla="*/ 182880 h 190500"/>
                </a:gdLst>
                <a:ahLst/>
                <a:cxnLst>
                  <a:cxn ang="0">
                    <a:pos x="connsiteX0" y="connsiteY0"/>
                  </a:cxn>
                  <a:cxn ang="0">
                    <a:pos x="connsiteX1" y="connsiteY1"/>
                  </a:cxn>
                  <a:cxn ang="0">
                    <a:pos x="connsiteX2" y="connsiteY2"/>
                  </a:cxn>
                </a:cxnLst>
                <a:rect l="l" t="t" r="r" b="b"/>
                <a:pathLst>
                  <a:path w="746760" h="190500">
                    <a:moveTo>
                      <a:pt x="0" y="190500"/>
                    </a:moveTo>
                    <a:lnTo>
                      <a:pt x="297180" y="0"/>
                    </a:lnTo>
                    <a:lnTo>
                      <a:pt x="746760" y="18288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87" name="フリーフォーム 286"/>
              <p:cNvSpPr/>
              <p:nvPr/>
            </p:nvSpPr>
            <p:spPr>
              <a:xfrm>
                <a:off x="4124908" y="2770448"/>
                <a:ext cx="746760" cy="190500"/>
              </a:xfrm>
              <a:custGeom>
                <a:avLst/>
                <a:gdLst>
                  <a:gd name="connsiteX0" fmla="*/ 0 w 746760"/>
                  <a:gd name="connsiteY0" fmla="*/ 190500 h 190500"/>
                  <a:gd name="connsiteX1" fmla="*/ 297180 w 746760"/>
                  <a:gd name="connsiteY1" fmla="*/ 0 h 190500"/>
                  <a:gd name="connsiteX2" fmla="*/ 746760 w 746760"/>
                  <a:gd name="connsiteY2" fmla="*/ 182880 h 190500"/>
                </a:gdLst>
                <a:ahLst/>
                <a:cxnLst>
                  <a:cxn ang="0">
                    <a:pos x="connsiteX0" y="connsiteY0"/>
                  </a:cxn>
                  <a:cxn ang="0">
                    <a:pos x="connsiteX1" y="connsiteY1"/>
                  </a:cxn>
                  <a:cxn ang="0">
                    <a:pos x="connsiteX2" y="connsiteY2"/>
                  </a:cxn>
                </a:cxnLst>
                <a:rect l="l" t="t" r="r" b="b"/>
                <a:pathLst>
                  <a:path w="746760" h="190500">
                    <a:moveTo>
                      <a:pt x="0" y="190500"/>
                    </a:moveTo>
                    <a:lnTo>
                      <a:pt x="297180" y="0"/>
                    </a:lnTo>
                    <a:lnTo>
                      <a:pt x="746760" y="18288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88" name="フリーフォーム 287"/>
              <p:cNvSpPr/>
              <p:nvPr/>
            </p:nvSpPr>
            <p:spPr>
              <a:xfrm>
                <a:off x="4124908" y="2878460"/>
                <a:ext cx="746760" cy="190500"/>
              </a:xfrm>
              <a:custGeom>
                <a:avLst/>
                <a:gdLst>
                  <a:gd name="connsiteX0" fmla="*/ 0 w 746760"/>
                  <a:gd name="connsiteY0" fmla="*/ 190500 h 190500"/>
                  <a:gd name="connsiteX1" fmla="*/ 297180 w 746760"/>
                  <a:gd name="connsiteY1" fmla="*/ 0 h 190500"/>
                  <a:gd name="connsiteX2" fmla="*/ 746760 w 746760"/>
                  <a:gd name="connsiteY2" fmla="*/ 182880 h 190500"/>
                </a:gdLst>
                <a:ahLst/>
                <a:cxnLst>
                  <a:cxn ang="0">
                    <a:pos x="connsiteX0" y="connsiteY0"/>
                  </a:cxn>
                  <a:cxn ang="0">
                    <a:pos x="connsiteX1" y="connsiteY1"/>
                  </a:cxn>
                  <a:cxn ang="0">
                    <a:pos x="connsiteX2" y="connsiteY2"/>
                  </a:cxn>
                </a:cxnLst>
                <a:rect l="l" t="t" r="r" b="b"/>
                <a:pathLst>
                  <a:path w="746760" h="190500">
                    <a:moveTo>
                      <a:pt x="0" y="190500"/>
                    </a:moveTo>
                    <a:lnTo>
                      <a:pt x="297180" y="0"/>
                    </a:lnTo>
                    <a:lnTo>
                      <a:pt x="746760" y="18288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89" name="フリーフォーム 288"/>
              <p:cNvSpPr/>
              <p:nvPr/>
            </p:nvSpPr>
            <p:spPr>
              <a:xfrm>
                <a:off x="4124908" y="2986472"/>
                <a:ext cx="746760" cy="190500"/>
              </a:xfrm>
              <a:custGeom>
                <a:avLst/>
                <a:gdLst>
                  <a:gd name="connsiteX0" fmla="*/ 0 w 746760"/>
                  <a:gd name="connsiteY0" fmla="*/ 190500 h 190500"/>
                  <a:gd name="connsiteX1" fmla="*/ 297180 w 746760"/>
                  <a:gd name="connsiteY1" fmla="*/ 0 h 190500"/>
                  <a:gd name="connsiteX2" fmla="*/ 746760 w 746760"/>
                  <a:gd name="connsiteY2" fmla="*/ 182880 h 190500"/>
                </a:gdLst>
                <a:ahLst/>
                <a:cxnLst>
                  <a:cxn ang="0">
                    <a:pos x="connsiteX0" y="connsiteY0"/>
                  </a:cxn>
                  <a:cxn ang="0">
                    <a:pos x="connsiteX1" y="connsiteY1"/>
                  </a:cxn>
                  <a:cxn ang="0">
                    <a:pos x="connsiteX2" y="connsiteY2"/>
                  </a:cxn>
                </a:cxnLst>
                <a:rect l="l" t="t" r="r" b="b"/>
                <a:pathLst>
                  <a:path w="746760" h="190500">
                    <a:moveTo>
                      <a:pt x="0" y="190500"/>
                    </a:moveTo>
                    <a:lnTo>
                      <a:pt x="297180" y="0"/>
                    </a:lnTo>
                    <a:lnTo>
                      <a:pt x="746760" y="18288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nvGrpSpPr>
              <p:cNvPr id="290" name="グループ化 289"/>
              <p:cNvGrpSpPr/>
              <p:nvPr/>
            </p:nvGrpSpPr>
            <p:grpSpPr>
              <a:xfrm>
                <a:off x="4503420" y="2202180"/>
                <a:ext cx="952500" cy="2514600"/>
                <a:chOff x="4503420" y="2202180"/>
                <a:chExt cx="952500" cy="2514600"/>
              </a:xfrm>
              <a:grpFill/>
            </p:grpSpPr>
            <p:sp>
              <p:nvSpPr>
                <p:cNvPr id="306" name="フリーフォーム 305"/>
                <p:cNvSpPr/>
                <p:nvPr/>
              </p:nvSpPr>
              <p:spPr>
                <a:xfrm>
                  <a:off x="4503420" y="2209800"/>
                  <a:ext cx="952500" cy="2499360"/>
                </a:xfrm>
                <a:custGeom>
                  <a:avLst/>
                  <a:gdLst>
                    <a:gd name="connsiteX0" fmla="*/ 7620 w 952500"/>
                    <a:gd name="connsiteY0" fmla="*/ 251460 h 2499360"/>
                    <a:gd name="connsiteX1" fmla="*/ 381000 w 952500"/>
                    <a:gd name="connsiteY1" fmla="*/ 0 h 2499360"/>
                    <a:gd name="connsiteX2" fmla="*/ 952500 w 952500"/>
                    <a:gd name="connsiteY2" fmla="*/ 243840 h 2499360"/>
                    <a:gd name="connsiteX3" fmla="*/ 952500 w 952500"/>
                    <a:gd name="connsiteY3" fmla="*/ 2400300 h 2499360"/>
                    <a:gd name="connsiteX4" fmla="*/ 381000 w 952500"/>
                    <a:gd name="connsiteY4" fmla="*/ 2499360 h 2499360"/>
                    <a:gd name="connsiteX5" fmla="*/ 0 w 952500"/>
                    <a:gd name="connsiteY5" fmla="*/ 2400300 h 2499360"/>
                    <a:gd name="connsiteX6" fmla="*/ 7620 w 952500"/>
                    <a:gd name="connsiteY6" fmla="*/ 251460 h 249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0" h="2499360">
                      <a:moveTo>
                        <a:pt x="7620" y="251460"/>
                      </a:moveTo>
                      <a:lnTo>
                        <a:pt x="381000" y="0"/>
                      </a:lnTo>
                      <a:lnTo>
                        <a:pt x="952500" y="243840"/>
                      </a:lnTo>
                      <a:lnTo>
                        <a:pt x="952500" y="2400300"/>
                      </a:lnTo>
                      <a:lnTo>
                        <a:pt x="381000" y="2499360"/>
                      </a:lnTo>
                      <a:lnTo>
                        <a:pt x="0" y="2400300"/>
                      </a:lnTo>
                      <a:lnTo>
                        <a:pt x="7620" y="25146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07" name="フリーフォーム 306"/>
                <p:cNvSpPr/>
                <p:nvPr/>
              </p:nvSpPr>
              <p:spPr>
                <a:xfrm>
                  <a:off x="4876800" y="2202180"/>
                  <a:ext cx="7620" cy="2514600"/>
                </a:xfrm>
                <a:custGeom>
                  <a:avLst/>
                  <a:gdLst>
                    <a:gd name="connsiteX0" fmla="*/ 7620 w 7620"/>
                    <a:gd name="connsiteY0" fmla="*/ 0 h 2514600"/>
                    <a:gd name="connsiteX1" fmla="*/ 0 w 7620"/>
                    <a:gd name="connsiteY1" fmla="*/ 2514600 h 2514600"/>
                    <a:gd name="connsiteX2" fmla="*/ 0 w 7620"/>
                    <a:gd name="connsiteY2" fmla="*/ 2514600 h 2514600"/>
                  </a:gdLst>
                  <a:ahLst/>
                  <a:cxnLst>
                    <a:cxn ang="0">
                      <a:pos x="connsiteX0" y="connsiteY0"/>
                    </a:cxn>
                    <a:cxn ang="0">
                      <a:pos x="connsiteX1" y="connsiteY1"/>
                    </a:cxn>
                    <a:cxn ang="0">
                      <a:pos x="connsiteX2" y="connsiteY2"/>
                    </a:cxn>
                  </a:cxnLst>
                  <a:rect l="l" t="t" r="r" b="b"/>
                  <a:pathLst>
                    <a:path w="7620" h="2514600">
                      <a:moveTo>
                        <a:pt x="7620" y="0"/>
                      </a:moveTo>
                      <a:lnTo>
                        <a:pt x="0" y="2514600"/>
                      </a:lnTo>
                      <a:lnTo>
                        <a:pt x="0" y="25146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sp>
            <p:nvSpPr>
              <p:cNvPr id="291" name="フリーフォーム 290"/>
              <p:cNvSpPr/>
              <p:nvPr/>
            </p:nvSpPr>
            <p:spPr>
              <a:xfrm>
                <a:off x="4503420" y="2270760"/>
                <a:ext cx="952500" cy="25146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92" name="フリーフォーム 291"/>
              <p:cNvSpPr/>
              <p:nvPr/>
            </p:nvSpPr>
            <p:spPr>
              <a:xfrm>
                <a:off x="4520952" y="2440591"/>
                <a:ext cx="952500" cy="25146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93" name="フリーフォーム 292"/>
              <p:cNvSpPr/>
              <p:nvPr/>
            </p:nvSpPr>
            <p:spPr>
              <a:xfrm>
                <a:off x="4520952" y="2610422"/>
                <a:ext cx="952500" cy="25146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94" name="フリーフォーム 293"/>
              <p:cNvSpPr/>
              <p:nvPr/>
            </p:nvSpPr>
            <p:spPr>
              <a:xfrm>
                <a:off x="4504556" y="2780253"/>
                <a:ext cx="952500" cy="25146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95" name="フリーフォーム 294"/>
              <p:cNvSpPr/>
              <p:nvPr/>
            </p:nvSpPr>
            <p:spPr>
              <a:xfrm>
                <a:off x="4500168" y="2950084"/>
                <a:ext cx="952500" cy="25146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96" name="フリーフォーム 295"/>
              <p:cNvSpPr/>
              <p:nvPr/>
            </p:nvSpPr>
            <p:spPr>
              <a:xfrm>
                <a:off x="4517700" y="3119915"/>
                <a:ext cx="952500" cy="25146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97" name="フリーフォーム 296"/>
              <p:cNvSpPr/>
              <p:nvPr/>
            </p:nvSpPr>
            <p:spPr>
              <a:xfrm>
                <a:off x="4517700" y="3289744"/>
                <a:ext cx="952500" cy="25146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98" name="フリーフォーム 297"/>
              <p:cNvSpPr/>
              <p:nvPr/>
            </p:nvSpPr>
            <p:spPr>
              <a:xfrm rot="60000">
                <a:off x="6083486" y="2961222"/>
                <a:ext cx="45719" cy="1646225"/>
              </a:xfrm>
              <a:custGeom>
                <a:avLst/>
                <a:gdLst>
                  <a:gd name="connsiteX0" fmla="*/ 0 w 7620"/>
                  <a:gd name="connsiteY0" fmla="*/ 0 h 1356360"/>
                  <a:gd name="connsiteX1" fmla="*/ 7620 w 7620"/>
                  <a:gd name="connsiteY1" fmla="*/ 1356360 h 1356360"/>
                </a:gdLst>
                <a:ahLst/>
                <a:cxnLst>
                  <a:cxn ang="0">
                    <a:pos x="connsiteX0" y="connsiteY0"/>
                  </a:cxn>
                  <a:cxn ang="0">
                    <a:pos x="connsiteX1" y="connsiteY1"/>
                  </a:cxn>
                </a:cxnLst>
                <a:rect l="l" t="t" r="r" b="b"/>
                <a:pathLst>
                  <a:path w="7620" h="1356360">
                    <a:moveTo>
                      <a:pt x="0" y="0"/>
                    </a:moveTo>
                    <a:lnTo>
                      <a:pt x="7620" y="13563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99" name="フリーフォーム 298"/>
              <p:cNvSpPr/>
              <p:nvPr/>
            </p:nvSpPr>
            <p:spPr>
              <a:xfrm rot="60000">
                <a:off x="6225067" y="3033230"/>
                <a:ext cx="45719" cy="1646225"/>
              </a:xfrm>
              <a:custGeom>
                <a:avLst/>
                <a:gdLst>
                  <a:gd name="connsiteX0" fmla="*/ 0 w 7620"/>
                  <a:gd name="connsiteY0" fmla="*/ 0 h 1356360"/>
                  <a:gd name="connsiteX1" fmla="*/ 7620 w 7620"/>
                  <a:gd name="connsiteY1" fmla="*/ 1356360 h 1356360"/>
                </a:gdLst>
                <a:ahLst/>
                <a:cxnLst>
                  <a:cxn ang="0">
                    <a:pos x="connsiteX0" y="connsiteY0"/>
                  </a:cxn>
                  <a:cxn ang="0">
                    <a:pos x="connsiteX1" y="connsiteY1"/>
                  </a:cxn>
                </a:cxnLst>
                <a:rect l="l" t="t" r="r" b="b"/>
                <a:pathLst>
                  <a:path w="7620" h="1356360">
                    <a:moveTo>
                      <a:pt x="0" y="0"/>
                    </a:moveTo>
                    <a:lnTo>
                      <a:pt x="7620" y="13563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00" name="フリーフォーム 299"/>
              <p:cNvSpPr/>
              <p:nvPr/>
            </p:nvSpPr>
            <p:spPr>
              <a:xfrm rot="60000">
                <a:off x="5579430" y="3006637"/>
                <a:ext cx="45719" cy="1646225"/>
              </a:xfrm>
              <a:custGeom>
                <a:avLst/>
                <a:gdLst>
                  <a:gd name="connsiteX0" fmla="*/ 0 w 7620"/>
                  <a:gd name="connsiteY0" fmla="*/ 0 h 1356360"/>
                  <a:gd name="connsiteX1" fmla="*/ 7620 w 7620"/>
                  <a:gd name="connsiteY1" fmla="*/ 1356360 h 1356360"/>
                </a:gdLst>
                <a:ahLst/>
                <a:cxnLst>
                  <a:cxn ang="0">
                    <a:pos x="connsiteX0" y="connsiteY0"/>
                  </a:cxn>
                  <a:cxn ang="0">
                    <a:pos x="connsiteX1" y="connsiteY1"/>
                  </a:cxn>
                </a:cxnLst>
                <a:rect l="l" t="t" r="r" b="b"/>
                <a:pathLst>
                  <a:path w="7620" h="1356360">
                    <a:moveTo>
                      <a:pt x="0" y="0"/>
                    </a:moveTo>
                    <a:lnTo>
                      <a:pt x="7620" y="13563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01" name="フリーフォーム 300"/>
              <p:cNvSpPr/>
              <p:nvPr/>
            </p:nvSpPr>
            <p:spPr>
              <a:xfrm rot="60000">
                <a:off x="5759450" y="2961222"/>
                <a:ext cx="45719" cy="1646225"/>
              </a:xfrm>
              <a:custGeom>
                <a:avLst/>
                <a:gdLst>
                  <a:gd name="connsiteX0" fmla="*/ 0 w 7620"/>
                  <a:gd name="connsiteY0" fmla="*/ 0 h 1356360"/>
                  <a:gd name="connsiteX1" fmla="*/ 7620 w 7620"/>
                  <a:gd name="connsiteY1" fmla="*/ 1356360 h 1356360"/>
                </a:gdLst>
                <a:ahLst/>
                <a:cxnLst>
                  <a:cxn ang="0">
                    <a:pos x="connsiteX0" y="connsiteY0"/>
                  </a:cxn>
                  <a:cxn ang="0">
                    <a:pos x="connsiteX1" y="connsiteY1"/>
                  </a:cxn>
                </a:cxnLst>
                <a:rect l="l" t="t" r="r" b="b"/>
                <a:pathLst>
                  <a:path w="7620" h="1356360">
                    <a:moveTo>
                      <a:pt x="0" y="0"/>
                    </a:moveTo>
                    <a:lnTo>
                      <a:pt x="7620" y="135636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02" name="フリーフォーム 301"/>
              <p:cNvSpPr/>
              <p:nvPr/>
            </p:nvSpPr>
            <p:spPr>
              <a:xfrm>
                <a:off x="5471160" y="3157540"/>
                <a:ext cx="861060" cy="91440"/>
              </a:xfrm>
              <a:custGeom>
                <a:avLst/>
                <a:gdLst>
                  <a:gd name="connsiteX0" fmla="*/ 0 w 861060"/>
                  <a:gd name="connsiteY0" fmla="*/ 91440 h 91440"/>
                  <a:gd name="connsiteX1" fmla="*/ 495300 w 861060"/>
                  <a:gd name="connsiteY1" fmla="*/ 0 h 91440"/>
                  <a:gd name="connsiteX2" fmla="*/ 861060 w 861060"/>
                  <a:gd name="connsiteY2" fmla="*/ 91440 h 91440"/>
                </a:gdLst>
                <a:ahLst/>
                <a:cxnLst>
                  <a:cxn ang="0">
                    <a:pos x="connsiteX0" y="connsiteY0"/>
                  </a:cxn>
                  <a:cxn ang="0">
                    <a:pos x="connsiteX1" y="connsiteY1"/>
                  </a:cxn>
                  <a:cxn ang="0">
                    <a:pos x="connsiteX2" y="connsiteY2"/>
                  </a:cxn>
                </a:cxnLst>
                <a:rect l="l" t="t" r="r" b="b"/>
                <a:pathLst>
                  <a:path w="861060" h="91440">
                    <a:moveTo>
                      <a:pt x="0" y="91440"/>
                    </a:moveTo>
                    <a:lnTo>
                      <a:pt x="495300" y="0"/>
                    </a:lnTo>
                    <a:lnTo>
                      <a:pt x="861060" y="9144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03" name="フリーフォーム 302"/>
              <p:cNvSpPr/>
              <p:nvPr/>
            </p:nvSpPr>
            <p:spPr>
              <a:xfrm>
                <a:off x="5449436" y="3309940"/>
                <a:ext cx="900000" cy="91440"/>
              </a:xfrm>
              <a:custGeom>
                <a:avLst/>
                <a:gdLst>
                  <a:gd name="connsiteX0" fmla="*/ 0 w 861060"/>
                  <a:gd name="connsiteY0" fmla="*/ 91440 h 91440"/>
                  <a:gd name="connsiteX1" fmla="*/ 495300 w 861060"/>
                  <a:gd name="connsiteY1" fmla="*/ 0 h 91440"/>
                  <a:gd name="connsiteX2" fmla="*/ 861060 w 861060"/>
                  <a:gd name="connsiteY2" fmla="*/ 91440 h 91440"/>
                </a:gdLst>
                <a:ahLst/>
                <a:cxnLst>
                  <a:cxn ang="0">
                    <a:pos x="connsiteX0" y="connsiteY0"/>
                  </a:cxn>
                  <a:cxn ang="0">
                    <a:pos x="connsiteX1" y="connsiteY1"/>
                  </a:cxn>
                  <a:cxn ang="0">
                    <a:pos x="connsiteX2" y="connsiteY2"/>
                  </a:cxn>
                </a:cxnLst>
                <a:rect l="l" t="t" r="r" b="b"/>
                <a:pathLst>
                  <a:path w="861060" h="91440">
                    <a:moveTo>
                      <a:pt x="0" y="91440"/>
                    </a:moveTo>
                    <a:lnTo>
                      <a:pt x="495300" y="0"/>
                    </a:lnTo>
                    <a:lnTo>
                      <a:pt x="861060" y="9144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04" name="フリーフォーム 303"/>
              <p:cNvSpPr/>
              <p:nvPr/>
            </p:nvSpPr>
            <p:spPr>
              <a:xfrm>
                <a:off x="5462580" y="3481576"/>
                <a:ext cx="900000" cy="91440"/>
              </a:xfrm>
              <a:custGeom>
                <a:avLst/>
                <a:gdLst>
                  <a:gd name="connsiteX0" fmla="*/ 0 w 861060"/>
                  <a:gd name="connsiteY0" fmla="*/ 91440 h 91440"/>
                  <a:gd name="connsiteX1" fmla="*/ 495300 w 861060"/>
                  <a:gd name="connsiteY1" fmla="*/ 0 h 91440"/>
                  <a:gd name="connsiteX2" fmla="*/ 861060 w 861060"/>
                  <a:gd name="connsiteY2" fmla="*/ 91440 h 91440"/>
                </a:gdLst>
                <a:ahLst/>
                <a:cxnLst>
                  <a:cxn ang="0">
                    <a:pos x="connsiteX0" y="connsiteY0"/>
                  </a:cxn>
                  <a:cxn ang="0">
                    <a:pos x="connsiteX1" y="connsiteY1"/>
                  </a:cxn>
                  <a:cxn ang="0">
                    <a:pos x="connsiteX2" y="connsiteY2"/>
                  </a:cxn>
                </a:cxnLst>
                <a:rect l="l" t="t" r="r" b="b"/>
                <a:pathLst>
                  <a:path w="861060" h="91440">
                    <a:moveTo>
                      <a:pt x="0" y="91440"/>
                    </a:moveTo>
                    <a:lnTo>
                      <a:pt x="495300" y="0"/>
                    </a:lnTo>
                    <a:lnTo>
                      <a:pt x="861060" y="9144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05" name="フリーフォーム 304"/>
              <p:cNvSpPr/>
              <p:nvPr/>
            </p:nvSpPr>
            <p:spPr>
              <a:xfrm>
                <a:off x="5462580" y="3661596"/>
                <a:ext cx="900000" cy="91440"/>
              </a:xfrm>
              <a:custGeom>
                <a:avLst/>
                <a:gdLst>
                  <a:gd name="connsiteX0" fmla="*/ 0 w 861060"/>
                  <a:gd name="connsiteY0" fmla="*/ 91440 h 91440"/>
                  <a:gd name="connsiteX1" fmla="*/ 495300 w 861060"/>
                  <a:gd name="connsiteY1" fmla="*/ 0 h 91440"/>
                  <a:gd name="connsiteX2" fmla="*/ 861060 w 861060"/>
                  <a:gd name="connsiteY2" fmla="*/ 91440 h 91440"/>
                </a:gdLst>
                <a:ahLst/>
                <a:cxnLst>
                  <a:cxn ang="0">
                    <a:pos x="connsiteX0" y="connsiteY0"/>
                  </a:cxn>
                  <a:cxn ang="0">
                    <a:pos x="connsiteX1" y="connsiteY1"/>
                  </a:cxn>
                  <a:cxn ang="0">
                    <a:pos x="connsiteX2" y="connsiteY2"/>
                  </a:cxn>
                </a:cxnLst>
                <a:rect l="l" t="t" r="r" b="b"/>
                <a:pathLst>
                  <a:path w="861060" h="91440">
                    <a:moveTo>
                      <a:pt x="0" y="91440"/>
                    </a:moveTo>
                    <a:lnTo>
                      <a:pt x="495300" y="0"/>
                    </a:lnTo>
                    <a:lnTo>
                      <a:pt x="861060" y="9144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grpSp>
          <p:nvGrpSpPr>
            <p:cNvPr id="272" name="グループ化 271"/>
            <p:cNvGrpSpPr/>
            <p:nvPr/>
          </p:nvGrpSpPr>
          <p:grpSpPr>
            <a:xfrm>
              <a:off x="945837" y="4830564"/>
              <a:ext cx="716240" cy="553295"/>
              <a:chOff x="945837" y="4830564"/>
              <a:chExt cx="716240" cy="553295"/>
            </a:xfrm>
          </p:grpSpPr>
          <p:sp>
            <p:nvSpPr>
              <p:cNvPr id="273" name="フリーフォーム 272"/>
              <p:cNvSpPr/>
              <p:nvPr/>
            </p:nvSpPr>
            <p:spPr>
              <a:xfrm>
                <a:off x="948230" y="4832241"/>
                <a:ext cx="700945" cy="549942"/>
              </a:xfrm>
              <a:custGeom>
                <a:avLst/>
                <a:gdLst>
                  <a:gd name="connsiteX0" fmla="*/ 7620 w 952500"/>
                  <a:gd name="connsiteY0" fmla="*/ 251460 h 2499360"/>
                  <a:gd name="connsiteX1" fmla="*/ 381000 w 952500"/>
                  <a:gd name="connsiteY1" fmla="*/ 0 h 2499360"/>
                  <a:gd name="connsiteX2" fmla="*/ 952500 w 952500"/>
                  <a:gd name="connsiteY2" fmla="*/ 243840 h 2499360"/>
                  <a:gd name="connsiteX3" fmla="*/ 952500 w 952500"/>
                  <a:gd name="connsiteY3" fmla="*/ 2400300 h 2499360"/>
                  <a:gd name="connsiteX4" fmla="*/ 381000 w 952500"/>
                  <a:gd name="connsiteY4" fmla="*/ 2499360 h 2499360"/>
                  <a:gd name="connsiteX5" fmla="*/ 0 w 952500"/>
                  <a:gd name="connsiteY5" fmla="*/ 2400300 h 2499360"/>
                  <a:gd name="connsiteX6" fmla="*/ 7620 w 952500"/>
                  <a:gd name="connsiteY6" fmla="*/ 251460 h 249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0" h="2499360">
                    <a:moveTo>
                      <a:pt x="7620" y="251460"/>
                    </a:moveTo>
                    <a:lnTo>
                      <a:pt x="381000" y="0"/>
                    </a:lnTo>
                    <a:lnTo>
                      <a:pt x="952500" y="243840"/>
                    </a:lnTo>
                    <a:lnTo>
                      <a:pt x="952500" y="2400300"/>
                    </a:lnTo>
                    <a:lnTo>
                      <a:pt x="381000" y="2499360"/>
                    </a:lnTo>
                    <a:lnTo>
                      <a:pt x="0" y="2400300"/>
                    </a:lnTo>
                    <a:lnTo>
                      <a:pt x="7620" y="251460"/>
                    </a:lnTo>
                    <a:close/>
                  </a:path>
                </a:pathLst>
              </a:custGeom>
              <a:solidFill>
                <a:srgbClr val="75787B"/>
              </a:solid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274" name="フリーフォーム 273"/>
              <p:cNvSpPr/>
              <p:nvPr/>
            </p:nvSpPr>
            <p:spPr>
              <a:xfrm>
                <a:off x="948230" y="4845654"/>
                <a:ext cx="700945" cy="5533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75" name="フリーフォーム 274"/>
              <p:cNvSpPr/>
              <p:nvPr/>
            </p:nvSpPr>
            <p:spPr>
              <a:xfrm>
                <a:off x="961132" y="4898809"/>
                <a:ext cx="700945" cy="5533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76" name="フリーフォーム 275"/>
              <p:cNvSpPr/>
              <p:nvPr/>
            </p:nvSpPr>
            <p:spPr>
              <a:xfrm>
                <a:off x="961132" y="4951964"/>
                <a:ext cx="700945" cy="5533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77" name="フリーフォーム 276"/>
              <p:cNvSpPr/>
              <p:nvPr/>
            </p:nvSpPr>
            <p:spPr>
              <a:xfrm>
                <a:off x="949068" y="5005119"/>
                <a:ext cx="700945" cy="5533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78" name="フリーフォーム 277"/>
              <p:cNvSpPr/>
              <p:nvPr/>
            </p:nvSpPr>
            <p:spPr>
              <a:xfrm>
                <a:off x="945837" y="5058274"/>
                <a:ext cx="700945" cy="5533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79" name="フリーフォーム 278"/>
              <p:cNvSpPr/>
              <p:nvPr/>
            </p:nvSpPr>
            <p:spPr>
              <a:xfrm>
                <a:off x="958739" y="5111429"/>
                <a:ext cx="700945" cy="5533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80" name="フリーフォーム 279"/>
              <p:cNvSpPr/>
              <p:nvPr/>
            </p:nvSpPr>
            <p:spPr>
              <a:xfrm>
                <a:off x="958739" y="5164582"/>
                <a:ext cx="700945" cy="55330"/>
              </a:xfrm>
              <a:custGeom>
                <a:avLst/>
                <a:gdLst>
                  <a:gd name="connsiteX0" fmla="*/ 0 w 952500"/>
                  <a:gd name="connsiteY0" fmla="*/ 251460 h 251460"/>
                  <a:gd name="connsiteX1" fmla="*/ 381000 w 952500"/>
                  <a:gd name="connsiteY1" fmla="*/ 0 h 251460"/>
                  <a:gd name="connsiteX2" fmla="*/ 952500 w 952500"/>
                  <a:gd name="connsiteY2" fmla="*/ 251460 h 251460"/>
                </a:gdLst>
                <a:ahLst/>
                <a:cxnLst>
                  <a:cxn ang="0">
                    <a:pos x="connsiteX0" y="connsiteY0"/>
                  </a:cxn>
                  <a:cxn ang="0">
                    <a:pos x="connsiteX1" y="connsiteY1"/>
                  </a:cxn>
                  <a:cxn ang="0">
                    <a:pos x="connsiteX2" y="connsiteY2"/>
                  </a:cxn>
                </a:cxnLst>
                <a:rect l="l" t="t" r="r" b="b"/>
                <a:pathLst>
                  <a:path w="952500" h="251460">
                    <a:moveTo>
                      <a:pt x="0" y="251460"/>
                    </a:moveTo>
                    <a:lnTo>
                      <a:pt x="381000" y="0"/>
                    </a:lnTo>
                    <a:lnTo>
                      <a:pt x="952500" y="25146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281" name="フリーフォーム 280"/>
              <p:cNvSpPr/>
              <p:nvPr/>
            </p:nvSpPr>
            <p:spPr>
              <a:xfrm>
                <a:off x="1223000" y="4830564"/>
                <a:ext cx="5608" cy="553295"/>
              </a:xfrm>
              <a:custGeom>
                <a:avLst/>
                <a:gdLst>
                  <a:gd name="connsiteX0" fmla="*/ 7620 w 7620"/>
                  <a:gd name="connsiteY0" fmla="*/ 0 h 2514600"/>
                  <a:gd name="connsiteX1" fmla="*/ 0 w 7620"/>
                  <a:gd name="connsiteY1" fmla="*/ 2514600 h 2514600"/>
                  <a:gd name="connsiteX2" fmla="*/ 0 w 7620"/>
                  <a:gd name="connsiteY2" fmla="*/ 2514600 h 2514600"/>
                </a:gdLst>
                <a:ahLst/>
                <a:cxnLst>
                  <a:cxn ang="0">
                    <a:pos x="connsiteX0" y="connsiteY0"/>
                  </a:cxn>
                  <a:cxn ang="0">
                    <a:pos x="connsiteX1" y="connsiteY1"/>
                  </a:cxn>
                  <a:cxn ang="0">
                    <a:pos x="connsiteX2" y="connsiteY2"/>
                  </a:cxn>
                </a:cxnLst>
                <a:rect l="l" t="t" r="r" b="b"/>
                <a:pathLst>
                  <a:path w="7620" h="2514600">
                    <a:moveTo>
                      <a:pt x="7620" y="0"/>
                    </a:moveTo>
                    <a:lnTo>
                      <a:pt x="0" y="2514600"/>
                    </a:lnTo>
                    <a:lnTo>
                      <a:pt x="0" y="2514600"/>
                    </a:lnTo>
                  </a:path>
                </a:pathLst>
              </a:custGeom>
              <a:solidFill>
                <a:srgbClr val="75787B"/>
              </a:solid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grpSp>
      <p:grpSp>
        <p:nvGrpSpPr>
          <p:cNvPr id="332" name="グループ化 331"/>
          <p:cNvGrpSpPr>
            <a:grpSpLocks noChangeAspect="1"/>
          </p:cNvGrpSpPr>
          <p:nvPr/>
        </p:nvGrpSpPr>
        <p:grpSpPr>
          <a:xfrm>
            <a:off x="5061451" y="2347772"/>
            <a:ext cx="1477199" cy="900000"/>
            <a:chOff x="5561464" y="3176902"/>
            <a:chExt cx="3880045" cy="2363959"/>
          </a:xfrm>
        </p:grpSpPr>
        <p:pic>
          <p:nvPicPr>
            <p:cNvPr id="333" name="図 3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9000" y="4070864"/>
              <a:ext cx="1800000" cy="1005001"/>
            </a:xfrm>
            <a:prstGeom prst="rect">
              <a:avLst/>
            </a:prstGeom>
          </p:spPr>
        </p:pic>
        <p:sp>
          <p:nvSpPr>
            <p:cNvPr id="334" name="楕円 26"/>
            <p:cNvSpPr/>
            <p:nvPr/>
          </p:nvSpPr>
          <p:spPr bwMode="gray">
            <a:xfrm>
              <a:off x="8181509" y="4848630"/>
              <a:ext cx="1260000" cy="648000"/>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rPr>
                <a:t>燃料電池鉄道</a:t>
              </a:r>
            </a:p>
          </p:txBody>
        </p:sp>
        <p:sp>
          <p:nvSpPr>
            <p:cNvPr id="335" name="楕円 26"/>
            <p:cNvSpPr/>
            <p:nvPr/>
          </p:nvSpPr>
          <p:spPr bwMode="gray">
            <a:xfrm>
              <a:off x="8157565" y="3193736"/>
              <a:ext cx="1260000" cy="648000"/>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rPr>
                <a:t>燃料電池船舶</a:t>
              </a:r>
            </a:p>
          </p:txBody>
        </p:sp>
        <p:sp>
          <p:nvSpPr>
            <p:cNvPr id="336" name="楕円 26"/>
            <p:cNvSpPr/>
            <p:nvPr/>
          </p:nvSpPr>
          <p:spPr bwMode="gray">
            <a:xfrm>
              <a:off x="5561464" y="3193736"/>
              <a:ext cx="1260000" cy="648000"/>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rPr>
                <a:t>再生可能</a:t>
              </a:r>
              <a:r>
                <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rPr>
                <a:t/>
              </a:r>
              <a:br>
                <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rPr>
              </a:br>
              <a:r>
                <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rPr>
                <a:t>エネルギー</a:t>
              </a:r>
            </a:p>
          </p:txBody>
        </p:sp>
        <p:sp>
          <p:nvSpPr>
            <p:cNvPr id="337" name="楕円 26"/>
            <p:cNvSpPr/>
            <p:nvPr/>
          </p:nvSpPr>
          <p:spPr bwMode="gray">
            <a:xfrm>
              <a:off x="5561464" y="4892861"/>
              <a:ext cx="1260000" cy="648000"/>
            </a:xfrm>
            <a:prstGeom prst="ellipse">
              <a:avLst/>
            </a:prstGeom>
            <a:solidFill>
              <a:sysClr val="window" lastClr="FFFFFF"/>
            </a:solidFill>
            <a:ln w="12700" algn="ctr">
              <a:solidFill>
                <a:srgbClr val="BBBCBC"/>
              </a:solidFill>
              <a:miter lim="800000"/>
              <a:headEnd/>
              <a:tailEnd/>
            </a:ln>
          </p:spPr>
          <p:txBody>
            <a:bodyPr wrap="non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en-US" altLang="ja-JP"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r>
                <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rPr>
                <a:t>定置型燃料電池</a:t>
              </a:r>
            </a:p>
          </p:txBody>
        </p:sp>
        <p:grpSp>
          <p:nvGrpSpPr>
            <p:cNvPr id="338" name="グループ化 337"/>
            <p:cNvGrpSpPr/>
            <p:nvPr/>
          </p:nvGrpSpPr>
          <p:grpSpPr>
            <a:xfrm>
              <a:off x="5897625" y="4710648"/>
              <a:ext cx="587678" cy="660858"/>
              <a:chOff x="3041206" y="3342075"/>
              <a:chExt cx="587678" cy="660858"/>
            </a:xfrm>
          </p:grpSpPr>
          <p:cxnSp>
            <p:nvCxnSpPr>
              <p:cNvPr id="473" name="直線コネクタ 472"/>
              <p:cNvCxnSpPr/>
              <p:nvPr/>
            </p:nvCxnSpPr>
            <p:spPr>
              <a:xfrm flipV="1">
                <a:off x="3055496" y="3977216"/>
                <a:ext cx="32863" cy="25717"/>
              </a:xfrm>
              <a:prstGeom prst="line">
                <a:avLst/>
              </a:prstGeom>
              <a:noFill/>
              <a:ln w="12700" cap="flat" cmpd="sng" algn="ctr">
                <a:solidFill>
                  <a:srgbClr val="75787B"/>
                </a:solidFill>
                <a:prstDash val="solid"/>
              </a:ln>
              <a:effectLst/>
            </p:spPr>
          </p:cxnSp>
          <p:cxnSp>
            <p:nvCxnSpPr>
              <p:cNvPr id="474" name="直線コネクタ 473"/>
              <p:cNvCxnSpPr/>
              <p:nvPr/>
            </p:nvCxnSpPr>
            <p:spPr>
              <a:xfrm flipV="1">
                <a:off x="3238328" y="3977216"/>
                <a:ext cx="32863" cy="25717"/>
              </a:xfrm>
              <a:prstGeom prst="line">
                <a:avLst/>
              </a:prstGeom>
              <a:noFill/>
              <a:ln w="12700" cap="flat" cmpd="sng" algn="ctr">
                <a:solidFill>
                  <a:srgbClr val="75787B"/>
                </a:solidFill>
                <a:prstDash val="solid"/>
              </a:ln>
              <a:effectLst/>
            </p:spPr>
          </p:cxnSp>
          <p:cxnSp>
            <p:nvCxnSpPr>
              <p:cNvPr id="475" name="直線コネクタ 474"/>
              <p:cNvCxnSpPr/>
              <p:nvPr/>
            </p:nvCxnSpPr>
            <p:spPr>
              <a:xfrm flipV="1">
                <a:off x="3326980" y="3977216"/>
                <a:ext cx="32863" cy="25717"/>
              </a:xfrm>
              <a:prstGeom prst="line">
                <a:avLst/>
              </a:prstGeom>
              <a:noFill/>
              <a:ln w="12700" cap="flat" cmpd="sng" algn="ctr">
                <a:solidFill>
                  <a:srgbClr val="75787B"/>
                </a:solidFill>
                <a:prstDash val="solid"/>
              </a:ln>
              <a:effectLst/>
            </p:spPr>
          </p:cxnSp>
          <p:cxnSp>
            <p:nvCxnSpPr>
              <p:cNvPr id="476" name="直線コネクタ 475"/>
              <p:cNvCxnSpPr/>
              <p:nvPr/>
            </p:nvCxnSpPr>
            <p:spPr>
              <a:xfrm flipV="1">
                <a:off x="3528020" y="3977216"/>
                <a:ext cx="32863" cy="25717"/>
              </a:xfrm>
              <a:prstGeom prst="line">
                <a:avLst/>
              </a:prstGeom>
              <a:noFill/>
              <a:ln w="12700" cap="flat" cmpd="sng" algn="ctr">
                <a:solidFill>
                  <a:srgbClr val="75787B"/>
                </a:solidFill>
                <a:prstDash val="solid"/>
              </a:ln>
              <a:effectLst/>
            </p:spPr>
          </p:cxnSp>
          <p:sp>
            <p:nvSpPr>
              <p:cNvPr id="477" name="直方体 476"/>
              <p:cNvSpPr/>
              <p:nvPr/>
            </p:nvSpPr>
            <p:spPr bwMode="gray">
              <a:xfrm>
                <a:off x="3041206" y="3638756"/>
                <a:ext cx="288000" cy="351319"/>
              </a:xfrm>
              <a:prstGeom prst="cube">
                <a:avLst>
                  <a:gd name="adj" fmla="val 16526"/>
                </a:avLst>
              </a:prstGeom>
              <a:solidFill>
                <a:srgbClr val="BBBCBC"/>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478" name="直方体 477"/>
              <p:cNvSpPr/>
              <p:nvPr/>
            </p:nvSpPr>
            <p:spPr bwMode="gray">
              <a:xfrm>
                <a:off x="3304884" y="3342075"/>
                <a:ext cx="324000" cy="648000"/>
              </a:xfrm>
              <a:prstGeom prst="cube">
                <a:avLst>
                  <a:gd name="adj" fmla="val 16526"/>
                </a:avLst>
              </a:prstGeom>
              <a:solidFill>
                <a:srgbClr val="BBBCBC"/>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cxnSp>
            <p:nvCxnSpPr>
              <p:cNvPr id="479" name="直線コネクタ 478"/>
              <p:cNvCxnSpPr/>
              <p:nvPr/>
            </p:nvCxnSpPr>
            <p:spPr>
              <a:xfrm>
                <a:off x="3044011" y="3922494"/>
                <a:ext cx="234000" cy="0"/>
              </a:xfrm>
              <a:prstGeom prst="line">
                <a:avLst/>
              </a:prstGeom>
              <a:noFill/>
              <a:ln w="6350" cap="flat" cmpd="sng" algn="ctr">
                <a:solidFill>
                  <a:sysClr val="window" lastClr="FFFFFF">
                    <a:lumMod val="65000"/>
                  </a:sysClr>
                </a:solidFill>
                <a:prstDash val="solid"/>
              </a:ln>
              <a:effectLst/>
            </p:spPr>
          </p:cxnSp>
          <p:cxnSp>
            <p:nvCxnSpPr>
              <p:cNvPr id="480" name="直線コネクタ 479"/>
              <p:cNvCxnSpPr/>
              <p:nvPr/>
            </p:nvCxnSpPr>
            <p:spPr>
              <a:xfrm>
                <a:off x="3041206" y="3870742"/>
                <a:ext cx="234000" cy="0"/>
              </a:xfrm>
              <a:prstGeom prst="line">
                <a:avLst/>
              </a:prstGeom>
              <a:noFill/>
              <a:ln w="6350" cap="flat" cmpd="sng" algn="ctr">
                <a:solidFill>
                  <a:sysClr val="window" lastClr="FFFFFF">
                    <a:lumMod val="65000"/>
                  </a:sysClr>
                </a:solidFill>
                <a:prstDash val="solid"/>
              </a:ln>
              <a:effectLst/>
            </p:spPr>
          </p:cxnSp>
          <p:cxnSp>
            <p:nvCxnSpPr>
              <p:cNvPr id="481" name="直線コネクタ 480"/>
              <p:cNvCxnSpPr/>
              <p:nvPr/>
            </p:nvCxnSpPr>
            <p:spPr>
              <a:xfrm>
                <a:off x="3041206" y="3818989"/>
                <a:ext cx="234000" cy="0"/>
              </a:xfrm>
              <a:prstGeom prst="line">
                <a:avLst/>
              </a:prstGeom>
              <a:noFill/>
              <a:ln w="6350" cap="flat" cmpd="sng" algn="ctr">
                <a:solidFill>
                  <a:sysClr val="window" lastClr="FFFFFF">
                    <a:lumMod val="65000"/>
                  </a:sysClr>
                </a:solidFill>
                <a:prstDash val="solid"/>
              </a:ln>
              <a:effectLst/>
            </p:spPr>
          </p:cxnSp>
          <p:cxnSp>
            <p:nvCxnSpPr>
              <p:cNvPr id="482" name="直線コネクタ 481"/>
              <p:cNvCxnSpPr/>
              <p:nvPr/>
            </p:nvCxnSpPr>
            <p:spPr>
              <a:xfrm>
                <a:off x="3044011" y="3767236"/>
                <a:ext cx="234000" cy="0"/>
              </a:xfrm>
              <a:prstGeom prst="line">
                <a:avLst/>
              </a:prstGeom>
              <a:noFill/>
              <a:ln w="6350" cap="flat" cmpd="sng" algn="ctr">
                <a:solidFill>
                  <a:sysClr val="window" lastClr="FFFFFF">
                    <a:lumMod val="65000"/>
                  </a:sysClr>
                </a:solidFill>
                <a:prstDash val="solid"/>
              </a:ln>
              <a:effectLst/>
            </p:spPr>
          </p:cxnSp>
          <p:sp>
            <p:nvSpPr>
              <p:cNvPr id="483" name="角丸四角形 482"/>
              <p:cNvSpPr/>
              <p:nvPr/>
            </p:nvSpPr>
            <p:spPr bwMode="gray">
              <a:xfrm>
                <a:off x="3050388" y="3698667"/>
                <a:ext cx="72000" cy="19389"/>
              </a:xfrm>
              <a:prstGeom prst="roundRect">
                <a:avLst/>
              </a:prstGeom>
              <a:solidFill>
                <a:srgbClr val="75787B"/>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484" name="角丸四角形 483"/>
              <p:cNvSpPr/>
              <p:nvPr/>
            </p:nvSpPr>
            <p:spPr bwMode="gray">
              <a:xfrm>
                <a:off x="3321038" y="3414367"/>
                <a:ext cx="72000" cy="19389"/>
              </a:xfrm>
              <a:prstGeom prst="roundRect">
                <a:avLst/>
              </a:prstGeom>
              <a:solidFill>
                <a:srgbClr val="75787B"/>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sp>
            <p:nvSpPr>
              <p:cNvPr id="485" name="角丸四角形 484"/>
              <p:cNvSpPr/>
              <p:nvPr/>
            </p:nvSpPr>
            <p:spPr bwMode="gray">
              <a:xfrm>
                <a:off x="3050388" y="3935201"/>
                <a:ext cx="72000" cy="36000"/>
              </a:xfrm>
              <a:prstGeom prst="roundRect">
                <a:avLst/>
              </a:prstGeom>
              <a:solidFill>
                <a:srgbClr val="75787B"/>
              </a:solidFill>
              <a:ln w="12700" algn="ctr">
                <a:no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cxnSp>
            <p:nvCxnSpPr>
              <p:cNvPr id="486" name="直線コネクタ 485"/>
              <p:cNvCxnSpPr/>
              <p:nvPr/>
            </p:nvCxnSpPr>
            <p:spPr>
              <a:xfrm>
                <a:off x="3308883" y="3512713"/>
                <a:ext cx="252000" cy="0"/>
              </a:xfrm>
              <a:prstGeom prst="line">
                <a:avLst/>
              </a:prstGeom>
              <a:noFill/>
              <a:ln w="6350" cap="flat" cmpd="sng" algn="ctr">
                <a:solidFill>
                  <a:sysClr val="window" lastClr="FFFFFF">
                    <a:lumMod val="65000"/>
                  </a:sysClr>
                </a:solidFill>
                <a:prstDash val="solid"/>
              </a:ln>
              <a:effectLst/>
            </p:spPr>
          </p:cxnSp>
          <p:cxnSp>
            <p:nvCxnSpPr>
              <p:cNvPr id="487" name="直線コネクタ 486"/>
              <p:cNvCxnSpPr/>
              <p:nvPr/>
            </p:nvCxnSpPr>
            <p:spPr>
              <a:xfrm>
                <a:off x="3308883" y="3451665"/>
                <a:ext cx="252000" cy="0"/>
              </a:xfrm>
              <a:prstGeom prst="line">
                <a:avLst/>
              </a:prstGeom>
              <a:noFill/>
              <a:ln w="6350" cap="flat" cmpd="sng" algn="ctr">
                <a:solidFill>
                  <a:sysClr val="window" lastClr="FFFFFF">
                    <a:lumMod val="65000"/>
                  </a:sysClr>
                </a:solidFill>
                <a:prstDash val="solid"/>
              </a:ln>
              <a:effectLst/>
            </p:spPr>
          </p:cxnSp>
          <p:cxnSp>
            <p:nvCxnSpPr>
              <p:cNvPr id="488" name="直線コネクタ 487"/>
              <p:cNvCxnSpPr/>
              <p:nvPr/>
            </p:nvCxnSpPr>
            <p:spPr>
              <a:xfrm>
                <a:off x="3308883" y="3573761"/>
                <a:ext cx="252000" cy="0"/>
              </a:xfrm>
              <a:prstGeom prst="line">
                <a:avLst/>
              </a:prstGeom>
              <a:noFill/>
              <a:ln w="6350" cap="flat" cmpd="sng" algn="ctr">
                <a:solidFill>
                  <a:sysClr val="window" lastClr="FFFFFF">
                    <a:lumMod val="65000"/>
                  </a:sysClr>
                </a:solidFill>
                <a:prstDash val="solid"/>
              </a:ln>
              <a:effectLst/>
            </p:spPr>
          </p:cxnSp>
          <p:cxnSp>
            <p:nvCxnSpPr>
              <p:cNvPr id="489" name="直線コネクタ 488"/>
              <p:cNvCxnSpPr/>
              <p:nvPr/>
            </p:nvCxnSpPr>
            <p:spPr>
              <a:xfrm>
                <a:off x="3308883" y="3634809"/>
                <a:ext cx="252000" cy="0"/>
              </a:xfrm>
              <a:prstGeom prst="line">
                <a:avLst/>
              </a:prstGeom>
              <a:noFill/>
              <a:ln w="6350" cap="flat" cmpd="sng" algn="ctr">
                <a:solidFill>
                  <a:sysClr val="window" lastClr="FFFFFF">
                    <a:lumMod val="65000"/>
                  </a:sysClr>
                </a:solidFill>
                <a:prstDash val="solid"/>
              </a:ln>
              <a:effectLst/>
            </p:spPr>
          </p:cxnSp>
          <p:cxnSp>
            <p:nvCxnSpPr>
              <p:cNvPr id="490" name="直線コネクタ 489"/>
              <p:cNvCxnSpPr/>
              <p:nvPr/>
            </p:nvCxnSpPr>
            <p:spPr>
              <a:xfrm>
                <a:off x="3308883" y="3695857"/>
                <a:ext cx="252000" cy="0"/>
              </a:xfrm>
              <a:prstGeom prst="line">
                <a:avLst/>
              </a:prstGeom>
              <a:noFill/>
              <a:ln w="6350" cap="flat" cmpd="sng" algn="ctr">
                <a:solidFill>
                  <a:sysClr val="window" lastClr="FFFFFF">
                    <a:lumMod val="65000"/>
                  </a:sysClr>
                </a:solidFill>
                <a:prstDash val="solid"/>
              </a:ln>
              <a:effectLst/>
            </p:spPr>
          </p:cxnSp>
          <p:cxnSp>
            <p:nvCxnSpPr>
              <p:cNvPr id="491" name="直線コネクタ 490"/>
              <p:cNvCxnSpPr/>
              <p:nvPr/>
            </p:nvCxnSpPr>
            <p:spPr>
              <a:xfrm>
                <a:off x="3308883" y="3756905"/>
                <a:ext cx="252000" cy="0"/>
              </a:xfrm>
              <a:prstGeom prst="line">
                <a:avLst/>
              </a:prstGeom>
              <a:noFill/>
              <a:ln w="6350" cap="flat" cmpd="sng" algn="ctr">
                <a:solidFill>
                  <a:sysClr val="window" lastClr="FFFFFF">
                    <a:lumMod val="65000"/>
                  </a:sysClr>
                </a:solidFill>
                <a:prstDash val="solid"/>
              </a:ln>
              <a:effectLst/>
            </p:spPr>
          </p:cxnSp>
          <p:cxnSp>
            <p:nvCxnSpPr>
              <p:cNvPr id="492" name="直線コネクタ 491"/>
              <p:cNvCxnSpPr/>
              <p:nvPr/>
            </p:nvCxnSpPr>
            <p:spPr>
              <a:xfrm>
                <a:off x="3308883" y="3817953"/>
                <a:ext cx="252000" cy="0"/>
              </a:xfrm>
              <a:prstGeom prst="line">
                <a:avLst/>
              </a:prstGeom>
              <a:noFill/>
              <a:ln w="6350" cap="flat" cmpd="sng" algn="ctr">
                <a:solidFill>
                  <a:sysClr val="window" lastClr="FFFFFF">
                    <a:lumMod val="65000"/>
                  </a:sysClr>
                </a:solidFill>
                <a:prstDash val="solid"/>
              </a:ln>
              <a:effectLst/>
            </p:spPr>
          </p:cxnSp>
          <p:cxnSp>
            <p:nvCxnSpPr>
              <p:cNvPr id="493" name="直線コネクタ 492"/>
              <p:cNvCxnSpPr/>
              <p:nvPr/>
            </p:nvCxnSpPr>
            <p:spPr>
              <a:xfrm>
                <a:off x="3308883" y="3879001"/>
                <a:ext cx="252000" cy="0"/>
              </a:xfrm>
              <a:prstGeom prst="line">
                <a:avLst/>
              </a:prstGeom>
              <a:noFill/>
              <a:ln w="6350" cap="flat" cmpd="sng" algn="ctr">
                <a:solidFill>
                  <a:sysClr val="window" lastClr="FFFFFF">
                    <a:lumMod val="65000"/>
                  </a:sysClr>
                </a:solidFill>
                <a:prstDash val="solid"/>
              </a:ln>
              <a:effectLst/>
            </p:spPr>
          </p:cxnSp>
          <p:cxnSp>
            <p:nvCxnSpPr>
              <p:cNvPr id="494" name="直線コネクタ 493"/>
              <p:cNvCxnSpPr/>
              <p:nvPr/>
            </p:nvCxnSpPr>
            <p:spPr>
              <a:xfrm>
                <a:off x="3308883" y="3940052"/>
                <a:ext cx="252000" cy="0"/>
              </a:xfrm>
              <a:prstGeom prst="line">
                <a:avLst/>
              </a:prstGeom>
              <a:noFill/>
              <a:ln w="6350" cap="flat" cmpd="sng" algn="ctr">
                <a:solidFill>
                  <a:sysClr val="window" lastClr="FFFFFF">
                    <a:lumMod val="65000"/>
                  </a:sysClr>
                </a:solidFill>
                <a:prstDash val="solid"/>
              </a:ln>
              <a:effectLst/>
            </p:spPr>
          </p:cxnSp>
        </p:grpSp>
        <p:grpSp>
          <p:nvGrpSpPr>
            <p:cNvPr id="339" name="グループ化 338"/>
            <p:cNvGrpSpPr>
              <a:grpSpLocks noChangeAspect="1"/>
            </p:cNvGrpSpPr>
            <p:nvPr/>
          </p:nvGrpSpPr>
          <p:grpSpPr>
            <a:xfrm>
              <a:off x="5784502" y="3176902"/>
              <a:ext cx="813925" cy="564745"/>
              <a:chOff x="1461757" y="3138783"/>
              <a:chExt cx="1586110" cy="1100528"/>
            </a:xfrm>
            <a:solidFill>
              <a:srgbClr val="75787B"/>
            </a:solidFill>
          </p:grpSpPr>
          <p:grpSp>
            <p:nvGrpSpPr>
              <p:cNvPr id="411" name="グループ化 410"/>
              <p:cNvGrpSpPr/>
              <p:nvPr/>
            </p:nvGrpSpPr>
            <p:grpSpPr>
              <a:xfrm>
                <a:off x="1911466" y="3138783"/>
                <a:ext cx="1136401" cy="887317"/>
                <a:chOff x="2634528" y="3388790"/>
                <a:chExt cx="1136401" cy="887317"/>
              </a:xfrm>
              <a:grpFill/>
            </p:grpSpPr>
            <p:cxnSp>
              <p:nvCxnSpPr>
                <p:cNvPr id="443" name="直線コネクタ 442"/>
                <p:cNvCxnSpPr/>
                <p:nvPr/>
              </p:nvCxnSpPr>
              <p:spPr>
                <a:xfrm flipH="1" flipV="1">
                  <a:off x="3453242" y="3818047"/>
                  <a:ext cx="312218" cy="224941"/>
                </a:xfrm>
                <a:prstGeom prst="line">
                  <a:avLst/>
                </a:prstGeom>
                <a:grpFill/>
                <a:ln w="6350" cap="flat" cmpd="sng" algn="ctr">
                  <a:solidFill>
                    <a:srgbClr val="75787B"/>
                  </a:solidFill>
                  <a:prstDash val="solid"/>
                </a:ln>
                <a:effectLst/>
              </p:spPr>
            </p:cxnSp>
            <p:cxnSp>
              <p:nvCxnSpPr>
                <p:cNvPr id="444" name="直線コネクタ 443"/>
                <p:cNvCxnSpPr/>
                <p:nvPr/>
              </p:nvCxnSpPr>
              <p:spPr>
                <a:xfrm flipH="1">
                  <a:off x="2638187" y="3441184"/>
                  <a:ext cx="276919" cy="192717"/>
                </a:xfrm>
                <a:prstGeom prst="line">
                  <a:avLst/>
                </a:prstGeom>
                <a:grpFill/>
                <a:ln w="6350" cap="flat" cmpd="sng" algn="ctr">
                  <a:solidFill>
                    <a:srgbClr val="75787B"/>
                  </a:solidFill>
                  <a:prstDash val="solid"/>
                </a:ln>
                <a:effectLst/>
              </p:spPr>
            </p:cxnSp>
            <p:cxnSp>
              <p:nvCxnSpPr>
                <p:cNvPr id="445" name="直線コネクタ 444"/>
                <p:cNvCxnSpPr/>
                <p:nvPr/>
              </p:nvCxnSpPr>
              <p:spPr>
                <a:xfrm flipH="1">
                  <a:off x="2920104" y="3639291"/>
                  <a:ext cx="276919" cy="192717"/>
                </a:xfrm>
                <a:prstGeom prst="line">
                  <a:avLst/>
                </a:prstGeom>
                <a:grpFill/>
                <a:ln w="6350" cap="flat" cmpd="sng" algn="ctr">
                  <a:solidFill>
                    <a:srgbClr val="75787B"/>
                  </a:solidFill>
                  <a:prstDash val="solid"/>
                </a:ln>
                <a:effectLst/>
              </p:spPr>
            </p:cxnSp>
            <p:cxnSp>
              <p:nvCxnSpPr>
                <p:cNvPr id="446" name="直線コネクタ 445"/>
                <p:cNvCxnSpPr/>
                <p:nvPr/>
              </p:nvCxnSpPr>
              <p:spPr>
                <a:xfrm flipH="1">
                  <a:off x="3199612" y="3845630"/>
                  <a:ext cx="276919" cy="192717"/>
                </a:xfrm>
                <a:prstGeom prst="line">
                  <a:avLst/>
                </a:prstGeom>
                <a:grpFill/>
                <a:ln w="6350" cap="flat" cmpd="sng" algn="ctr">
                  <a:solidFill>
                    <a:srgbClr val="75787B"/>
                  </a:solidFill>
                  <a:prstDash val="solid"/>
                </a:ln>
                <a:effectLst/>
              </p:spPr>
            </p:cxnSp>
            <p:grpSp>
              <p:nvGrpSpPr>
                <p:cNvPr id="447" name="グループ化 446"/>
                <p:cNvGrpSpPr/>
                <p:nvPr/>
              </p:nvGrpSpPr>
              <p:grpSpPr>
                <a:xfrm rot="2162235">
                  <a:off x="2670721" y="3388790"/>
                  <a:ext cx="1080000" cy="540000"/>
                  <a:chOff x="2204766" y="4194810"/>
                  <a:chExt cx="1080000" cy="540000"/>
                </a:xfrm>
                <a:grpFill/>
              </p:grpSpPr>
              <p:sp>
                <p:nvSpPr>
                  <p:cNvPr id="454" name="正方形/長方形 453"/>
                  <p:cNvSpPr/>
                  <p:nvPr/>
                </p:nvSpPr>
                <p:spPr bwMode="gray">
                  <a:xfrm>
                    <a:off x="2204766" y="4194810"/>
                    <a:ext cx="1080000" cy="540000"/>
                  </a:xfrm>
                  <a:prstGeom prst="rect">
                    <a:avLst/>
                  </a:prstGeom>
                  <a:grpFill/>
                  <a:ln w="6350" algn="ctr">
                    <a:solidFill>
                      <a:sysClr val="windowText" lastClr="000000"/>
                    </a:solid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cxnSp>
                <p:nvCxnSpPr>
                  <p:cNvPr id="455" name="直線コネクタ 454"/>
                  <p:cNvCxnSpPr/>
                  <p:nvPr/>
                </p:nvCxnSpPr>
                <p:spPr>
                  <a:xfrm>
                    <a:off x="2204766" y="4494810"/>
                    <a:ext cx="1080000" cy="0"/>
                  </a:xfrm>
                  <a:prstGeom prst="line">
                    <a:avLst/>
                  </a:prstGeom>
                  <a:grpFill/>
                  <a:ln w="6350" cap="flat" cmpd="sng" algn="ctr">
                    <a:solidFill>
                      <a:sysClr val="window" lastClr="FFFFFF"/>
                    </a:solidFill>
                    <a:prstDash val="solid"/>
                  </a:ln>
                  <a:effectLst/>
                </p:spPr>
              </p:cxnSp>
              <p:cxnSp>
                <p:nvCxnSpPr>
                  <p:cNvPr id="456" name="直線コネクタ 455"/>
                  <p:cNvCxnSpPr/>
                  <p:nvPr/>
                </p:nvCxnSpPr>
                <p:spPr>
                  <a:xfrm>
                    <a:off x="2204766" y="4614810"/>
                    <a:ext cx="1080000" cy="0"/>
                  </a:xfrm>
                  <a:prstGeom prst="line">
                    <a:avLst/>
                  </a:prstGeom>
                  <a:grpFill/>
                  <a:ln w="6350" cap="flat" cmpd="sng" algn="ctr">
                    <a:solidFill>
                      <a:sysClr val="window" lastClr="FFFFFF"/>
                    </a:solidFill>
                    <a:prstDash val="solid"/>
                  </a:ln>
                  <a:effectLst/>
                </p:spPr>
              </p:cxnSp>
              <p:cxnSp>
                <p:nvCxnSpPr>
                  <p:cNvPr id="457" name="直線コネクタ 456"/>
                  <p:cNvCxnSpPr/>
                  <p:nvPr/>
                </p:nvCxnSpPr>
                <p:spPr>
                  <a:xfrm>
                    <a:off x="2204766" y="4374810"/>
                    <a:ext cx="1080000" cy="0"/>
                  </a:xfrm>
                  <a:prstGeom prst="line">
                    <a:avLst/>
                  </a:prstGeom>
                  <a:grpFill/>
                  <a:ln w="6350" cap="flat" cmpd="sng" algn="ctr">
                    <a:solidFill>
                      <a:sysClr val="window" lastClr="FFFFFF"/>
                    </a:solidFill>
                    <a:prstDash val="solid"/>
                  </a:ln>
                  <a:effectLst/>
                </p:spPr>
              </p:cxnSp>
              <p:cxnSp>
                <p:nvCxnSpPr>
                  <p:cNvPr id="458" name="直線コネクタ 457"/>
                  <p:cNvCxnSpPr/>
                  <p:nvPr/>
                </p:nvCxnSpPr>
                <p:spPr>
                  <a:xfrm>
                    <a:off x="2204766" y="4554810"/>
                    <a:ext cx="1080000" cy="0"/>
                  </a:xfrm>
                  <a:prstGeom prst="line">
                    <a:avLst/>
                  </a:prstGeom>
                  <a:grpFill/>
                  <a:ln w="6350" cap="flat" cmpd="sng" algn="ctr">
                    <a:solidFill>
                      <a:sysClr val="window" lastClr="FFFFFF"/>
                    </a:solidFill>
                    <a:prstDash val="solid"/>
                  </a:ln>
                  <a:effectLst/>
                </p:spPr>
              </p:cxnSp>
              <p:cxnSp>
                <p:nvCxnSpPr>
                  <p:cNvPr id="459" name="直線コネクタ 458"/>
                  <p:cNvCxnSpPr/>
                  <p:nvPr/>
                </p:nvCxnSpPr>
                <p:spPr>
                  <a:xfrm>
                    <a:off x="2204766" y="4254810"/>
                    <a:ext cx="1080000" cy="0"/>
                  </a:xfrm>
                  <a:prstGeom prst="line">
                    <a:avLst/>
                  </a:prstGeom>
                  <a:grpFill/>
                  <a:ln w="6350" cap="flat" cmpd="sng" algn="ctr">
                    <a:solidFill>
                      <a:sysClr val="window" lastClr="FFFFFF"/>
                    </a:solidFill>
                    <a:prstDash val="solid"/>
                  </a:ln>
                  <a:effectLst/>
                </p:spPr>
              </p:cxnSp>
              <p:cxnSp>
                <p:nvCxnSpPr>
                  <p:cNvPr id="460" name="直線コネクタ 459"/>
                  <p:cNvCxnSpPr/>
                  <p:nvPr/>
                </p:nvCxnSpPr>
                <p:spPr>
                  <a:xfrm>
                    <a:off x="2204766" y="4434810"/>
                    <a:ext cx="1080000" cy="0"/>
                  </a:xfrm>
                  <a:prstGeom prst="line">
                    <a:avLst/>
                  </a:prstGeom>
                  <a:grpFill/>
                  <a:ln w="6350" cap="flat" cmpd="sng" algn="ctr">
                    <a:solidFill>
                      <a:sysClr val="window" lastClr="FFFFFF"/>
                    </a:solidFill>
                    <a:prstDash val="solid"/>
                  </a:ln>
                  <a:effectLst/>
                </p:spPr>
              </p:cxnSp>
              <p:cxnSp>
                <p:nvCxnSpPr>
                  <p:cNvPr id="461" name="直線コネクタ 460"/>
                  <p:cNvCxnSpPr/>
                  <p:nvPr/>
                </p:nvCxnSpPr>
                <p:spPr>
                  <a:xfrm>
                    <a:off x="2204766" y="4674810"/>
                    <a:ext cx="1080000" cy="0"/>
                  </a:xfrm>
                  <a:prstGeom prst="line">
                    <a:avLst/>
                  </a:prstGeom>
                  <a:grpFill/>
                  <a:ln w="6350" cap="flat" cmpd="sng" algn="ctr">
                    <a:solidFill>
                      <a:sysClr val="window" lastClr="FFFFFF"/>
                    </a:solidFill>
                    <a:prstDash val="solid"/>
                  </a:ln>
                  <a:effectLst/>
                </p:spPr>
              </p:cxnSp>
              <p:cxnSp>
                <p:nvCxnSpPr>
                  <p:cNvPr id="462" name="直線コネクタ 461"/>
                  <p:cNvCxnSpPr/>
                  <p:nvPr/>
                </p:nvCxnSpPr>
                <p:spPr>
                  <a:xfrm>
                    <a:off x="2204766" y="4314810"/>
                    <a:ext cx="1080000" cy="0"/>
                  </a:xfrm>
                  <a:prstGeom prst="line">
                    <a:avLst/>
                  </a:prstGeom>
                  <a:grpFill/>
                  <a:ln w="6350" cap="flat" cmpd="sng" algn="ctr">
                    <a:solidFill>
                      <a:sysClr val="window" lastClr="FFFFFF"/>
                    </a:solidFill>
                    <a:prstDash val="solid"/>
                  </a:ln>
                  <a:effectLst/>
                </p:spPr>
              </p:cxnSp>
              <p:cxnSp>
                <p:nvCxnSpPr>
                  <p:cNvPr id="463" name="直線コネクタ 462"/>
                  <p:cNvCxnSpPr/>
                  <p:nvPr/>
                </p:nvCxnSpPr>
                <p:spPr>
                  <a:xfrm>
                    <a:off x="2204766" y="4734810"/>
                    <a:ext cx="1080000" cy="0"/>
                  </a:xfrm>
                  <a:prstGeom prst="line">
                    <a:avLst/>
                  </a:prstGeom>
                  <a:grpFill/>
                  <a:ln w="6350" cap="flat" cmpd="sng" algn="ctr">
                    <a:solidFill>
                      <a:srgbClr val="53565A"/>
                    </a:solidFill>
                    <a:prstDash val="solid"/>
                  </a:ln>
                  <a:effectLst/>
                </p:spPr>
              </p:cxnSp>
              <p:cxnSp>
                <p:nvCxnSpPr>
                  <p:cNvPr id="464" name="直線コネクタ 463"/>
                  <p:cNvCxnSpPr/>
                  <p:nvPr/>
                </p:nvCxnSpPr>
                <p:spPr>
                  <a:xfrm>
                    <a:off x="2204766" y="4194810"/>
                    <a:ext cx="1080000" cy="0"/>
                  </a:xfrm>
                  <a:prstGeom prst="line">
                    <a:avLst/>
                  </a:prstGeom>
                  <a:grpFill/>
                  <a:ln w="6350" cap="flat" cmpd="sng" algn="ctr">
                    <a:solidFill>
                      <a:srgbClr val="53565A"/>
                    </a:solidFill>
                    <a:prstDash val="solid"/>
                  </a:ln>
                  <a:effectLst/>
                </p:spPr>
              </p:cxnSp>
              <p:cxnSp>
                <p:nvCxnSpPr>
                  <p:cNvPr id="465" name="直線コネクタ 464"/>
                  <p:cNvCxnSpPr/>
                  <p:nvPr/>
                </p:nvCxnSpPr>
                <p:spPr>
                  <a:xfrm rot="5400000">
                    <a:off x="2243338" y="4464810"/>
                    <a:ext cx="540000" cy="0"/>
                  </a:xfrm>
                  <a:prstGeom prst="line">
                    <a:avLst/>
                  </a:prstGeom>
                  <a:grpFill/>
                  <a:ln w="6350" cap="flat" cmpd="sng" algn="ctr">
                    <a:solidFill>
                      <a:sysClr val="window" lastClr="FFFFFF"/>
                    </a:solidFill>
                    <a:prstDash val="solid"/>
                  </a:ln>
                  <a:effectLst/>
                </p:spPr>
              </p:cxnSp>
              <p:cxnSp>
                <p:nvCxnSpPr>
                  <p:cNvPr id="466" name="直線コネクタ 465"/>
                  <p:cNvCxnSpPr/>
                  <p:nvPr/>
                </p:nvCxnSpPr>
                <p:spPr>
                  <a:xfrm rot="5400000">
                    <a:off x="2397624" y="4464810"/>
                    <a:ext cx="540000" cy="0"/>
                  </a:xfrm>
                  <a:prstGeom prst="line">
                    <a:avLst/>
                  </a:prstGeom>
                  <a:grpFill/>
                  <a:ln w="6350" cap="flat" cmpd="sng" algn="ctr">
                    <a:solidFill>
                      <a:sysClr val="window" lastClr="FFFFFF"/>
                    </a:solidFill>
                    <a:prstDash val="solid"/>
                  </a:ln>
                  <a:effectLst/>
                </p:spPr>
              </p:cxnSp>
              <p:cxnSp>
                <p:nvCxnSpPr>
                  <p:cNvPr id="467" name="直線コネクタ 466"/>
                  <p:cNvCxnSpPr/>
                  <p:nvPr/>
                </p:nvCxnSpPr>
                <p:spPr>
                  <a:xfrm rot="5400000">
                    <a:off x="2706196" y="4464810"/>
                    <a:ext cx="540000" cy="0"/>
                  </a:xfrm>
                  <a:prstGeom prst="line">
                    <a:avLst/>
                  </a:prstGeom>
                  <a:grpFill/>
                  <a:ln w="6350" cap="flat" cmpd="sng" algn="ctr">
                    <a:solidFill>
                      <a:sysClr val="window" lastClr="FFFFFF"/>
                    </a:solidFill>
                    <a:prstDash val="solid"/>
                  </a:ln>
                  <a:effectLst/>
                </p:spPr>
              </p:cxnSp>
              <p:cxnSp>
                <p:nvCxnSpPr>
                  <p:cNvPr id="468" name="直線コネクタ 467"/>
                  <p:cNvCxnSpPr/>
                  <p:nvPr/>
                </p:nvCxnSpPr>
                <p:spPr>
                  <a:xfrm rot="5400000">
                    <a:off x="2860482" y="4464810"/>
                    <a:ext cx="540000" cy="0"/>
                  </a:xfrm>
                  <a:prstGeom prst="line">
                    <a:avLst/>
                  </a:prstGeom>
                  <a:grpFill/>
                  <a:ln w="6350" cap="flat" cmpd="sng" algn="ctr">
                    <a:solidFill>
                      <a:sysClr val="window" lastClr="FFFFFF"/>
                    </a:solidFill>
                    <a:prstDash val="solid"/>
                  </a:ln>
                  <a:effectLst/>
                </p:spPr>
              </p:cxnSp>
              <p:cxnSp>
                <p:nvCxnSpPr>
                  <p:cNvPr id="469" name="直線コネクタ 468"/>
                  <p:cNvCxnSpPr/>
                  <p:nvPr/>
                </p:nvCxnSpPr>
                <p:spPr>
                  <a:xfrm rot="5400000">
                    <a:off x="3014766" y="4464810"/>
                    <a:ext cx="540000" cy="0"/>
                  </a:xfrm>
                  <a:prstGeom prst="line">
                    <a:avLst/>
                  </a:prstGeom>
                  <a:grpFill/>
                  <a:ln w="6350" cap="flat" cmpd="sng" algn="ctr">
                    <a:solidFill>
                      <a:srgbClr val="53565A"/>
                    </a:solidFill>
                    <a:prstDash val="solid"/>
                  </a:ln>
                  <a:effectLst/>
                </p:spPr>
              </p:cxnSp>
              <p:cxnSp>
                <p:nvCxnSpPr>
                  <p:cNvPr id="470" name="直線コネクタ 469"/>
                  <p:cNvCxnSpPr/>
                  <p:nvPr/>
                </p:nvCxnSpPr>
                <p:spPr>
                  <a:xfrm rot="5400000">
                    <a:off x="2089052" y="4464810"/>
                    <a:ext cx="540000" cy="0"/>
                  </a:xfrm>
                  <a:prstGeom prst="line">
                    <a:avLst/>
                  </a:prstGeom>
                  <a:grpFill/>
                  <a:ln w="6350" cap="flat" cmpd="sng" algn="ctr">
                    <a:solidFill>
                      <a:sysClr val="window" lastClr="FFFFFF"/>
                    </a:solidFill>
                    <a:prstDash val="solid"/>
                  </a:ln>
                  <a:effectLst/>
                </p:spPr>
              </p:cxnSp>
              <p:cxnSp>
                <p:nvCxnSpPr>
                  <p:cNvPr id="471" name="直線コネクタ 470"/>
                  <p:cNvCxnSpPr/>
                  <p:nvPr/>
                </p:nvCxnSpPr>
                <p:spPr>
                  <a:xfrm rot="5400000">
                    <a:off x="1934766" y="4464810"/>
                    <a:ext cx="540000" cy="0"/>
                  </a:xfrm>
                  <a:prstGeom prst="line">
                    <a:avLst/>
                  </a:prstGeom>
                  <a:grpFill/>
                  <a:ln w="6350" cap="flat" cmpd="sng" algn="ctr">
                    <a:solidFill>
                      <a:srgbClr val="53565A"/>
                    </a:solidFill>
                    <a:prstDash val="solid"/>
                  </a:ln>
                  <a:effectLst/>
                </p:spPr>
              </p:cxnSp>
              <p:cxnSp>
                <p:nvCxnSpPr>
                  <p:cNvPr id="472" name="直線コネクタ 471"/>
                  <p:cNvCxnSpPr/>
                  <p:nvPr/>
                </p:nvCxnSpPr>
                <p:spPr>
                  <a:xfrm rot="5400000">
                    <a:off x="2551910" y="4464810"/>
                    <a:ext cx="540000" cy="0"/>
                  </a:xfrm>
                  <a:prstGeom prst="line">
                    <a:avLst/>
                  </a:prstGeom>
                  <a:grpFill/>
                  <a:ln w="6350" cap="flat" cmpd="sng" algn="ctr">
                    <a:solidFill>
                      <a:sysClr val="window" lastClr="FFFFFF"/>
                    </a:solidFill>
                    <a:prstDash val="solid"/>
                  </a:ln>
                  <a:effectLst/>
                </p:spPr>
              </p:cxnSp>
            </p:grpSp>
            <p:cxnSp>
              <p:nvCxnSpPr>
                <p:cNvPr id="448" name="直線コネクタ 447"/>
                <p:cNvCxnSpPr/>
                <p:nvPr/>
              </p:nvCxnSpPr>
              <p:spPr>
                <a:xfrm rot="5400000">
                  <a:off x="2580528" y="3619827"/>
                  <a:ext cx="108000" cy="0"/>
                </a:xfrm>
                <a:prstGeom prst="line">
                  <a:avLst/>
                </a:prstGeom>
                <a:grpFill/>
                <a:ln w="6350" cap="flat" cmpd="sng" algn="ctr">
                  <a:solidFill>
                    <a:srgbClr val="75787B"/>
                  </a:solidFill>
                  <a:prstDash val="solid"/>
                </a:ln>
                <a:effectLst/>
              </p:spPr>
            </p:cxnSp>
            <p:cxnSp>
              <p:nvCxnSpPr>
                <p:cNvPr id="449" name="直線コネクタ 448"/>
                <p:cNvCxnSpPr/>
                <p:nvPr/>
              </p:nvCxnSpPr>
              <p:spPr>
                <a:xfrm rot="5400000">
                  <a:off x="2862988" y="3818047"/>
                  <a:ext cx="108000" cy="0"/>
                </a:xfrm>
                <a:prstGeom prst="line">
                  <a:avLst/>
                </a:prstGeom>
                <a:grpFill/>
                <a:ln w="6350" cap="flat" cmpd="sng" algn="ctr">
                  <a:solidFill>
                    <a:srgbClr val="75787B"/>
                  </a:solidFill>
                  <a:prstDash val="solid"/>
                </a:ln>
                <a:effectLst/>
              </p:spPr>
            </p:cxnSp>
            <p:cxnSp>
              <p:nvCxnSpPr>
                <p:cNvPr id="450" name="直線コネクタ 449"/>
                <p:cNvCxnSpPr/>
                <p:nvPr/>
              </p:nvCxnSpPr>
              <p:spPr>
                <a:xfrm rot="5400000">
                  <a:off x="3145448" y="4018404"/>
                  <a:ext cx="108000" cy="0"/>
                </a:xfrm>
                <a:prstGeom prst="line">
                  <a:avLst/>
                </a:prstGeom>
                <a:grpFill/>
                <a:ln w="6350" cap="flat" cmpd="sng" algn="ctr">
                  <a:solidFill>
                    <a:srgbClr val="75787B"/>
                  </a:solidFill>
                  <a:prstDash val="solid"/>
                </a:ln>
                <a:effectLst/>
              </p:spPr>
            </p:cxnSp>
            <p:cxnSp>
              <p:nvCxnSpPr>
                <p:cNvPr id="451" name="直線コネクタ 450"/>
                <p:cNvCxnSpPr/>
                <p:nvPr/>
              </p:nvCxnSpPr>
              <p:spPr>
                <a:xfrm rot="5400000">
                  <a:off x="3427907" y="4222107"/>
                  <a:ext cx="108000" cy="0"/>
                </a:xfrm>
                <a:prstGeom prst="line">
                  <a:avLst/>
                </a:prstGeom>
                <a:grpFill/>
                <a:ln w="6350" cap="flat" cmpd="sng" algn="ctr">
                  <a:solidFill>
                    <a:srgbClr val="75787B"/>
                  </a:solidFill>
                  <a:prstDash val="solid"/>
                </a:ln>
                <a:effectLst/>
              </p:spPr>
            </p:cxnSp>
            <p:cxnSp>
              <p:nvCxnSpPr>
                <p:cNvPr id="452" name="直線コネクタ 451"/>
                <p:cNvCxnSpPr/>
                <p:nvPr/>
              </p:nvCxnSpPr>
              <p:spPr>
                <a:xfrm rot="5400000">
                  <a:off x="3590929" y="3918603"/>
                  <a:ext cx="360000" cy="0"/>
                </a:xfrm>
                <a:prstGeom prst="line">
                  <a:avLst/>
                </a:prstGeom>
                <a:grpFill/>
                <a:ln w="6350" cap="flat" cmpd="sng" algn="ctr">
                  <a:solidFill>
                    <a:srgbClr val="75787B"/>
                  </a:solidFill>
                  <a:prstDash val="solid"/>
                </a:ln>
                <a:effectLst/>
              </p:spPr>
            </p:cxnSp>
            <p:cxnSp>
              <p:nvCxnSpPr>
                <p:cNvPr id="453" name="直線コネクタ 452"/>
                <p:cNvCxnSpPr/>
                <p:nvPr/>
              </p:nvCxnSpPr>
              <p:spPr>
                <a:xfrm flipH="1">
                  <a:off x="3486185" y="4044342"/>
                  <a:ext cx="276919" cy="192717"/>
                </a:xfrm>
                <a:prstGeom prst="line">
                  <a:avLst/>
                </a:prstGeom>
                <a:grpFill/>
                <a:ln w="6350" cap="flat" cmpd="sng" algn="ctr">
                  <a:solidFill>
                    <a:srgbClr val="75787B"/>
                  </a:solidFill>
                  <a:prstDash val="solid"/>
                </a:ln>
                <a:effectLst/>
              </p:spPr>
            </p:cxnSp>
          </p:grpSp>
          <p:grpSp>
            <p:nvGrpSpPr>
              <p:cNvPr id="412" name="グループ化 411"/>
              <p:cNvGrpSpPr/>
              <p:nvPr/>
            </p:nvGrpSpPr>
            <p:grpSpPr>
              <a:xfrm>
                <a:off x="1461757" y="3351994"/>
                <a:ext cx="1136401" cy="887317"/>
                <a:chOff x="2634528" y="3388790"/>
                <a:chExt cx="1136401" cy="887317"/>
              </a:xfrm>
              <a:grpFill/>
            </p:grpSpPr>
            <p:cxnSp>
              <p:nvCxnSpPr>
                <p:cNvPr id="413" name="直線コネクタ 412"/>
                <p:cNvCxnSpPr/>
                <p:nvPr/>
              </p:nvCxnSpPr>
              <p:spPr>
                <a:xfrm flipH="1" flipV="1">
                  <a:off x="3453242" y="3818047"/>
                  <a:ext cx="312218" cy="224941"/>
                </a:xfrm>
                <a:prstGeom prst="line">
                  <a:avLst/>
                </a:prstGeom>
                <a:grpFill/>
                <a:ln w="6350" cap="flat" cmpd="sng" algn="ctr">
                  <a:solidFill>
                    <a:srgbClr val="75787B"/>
                  </a:solidFill>
                  <a:prstDash val="solid"/>
                </a:ln>
                <a:effectLst/>
              </p:spPr>
            </p:cxnSp>
            <p:cxnSp>
              <p:nvCxnSpPr>
                <p:cNvPr id="414" name="直線コネクタ 413"/>
                <p:cNvCxnSpPr/>
                <p:nvPr/>
              </p:nvCxnSpPr>
              <p:spPr>
                <a:xfrm flipH="1">
                  <a:off x="2638187" y="3441184"/>
                  <a:ext cx="276919" cy="192717"/>
                </a:xfrm>
                <a:prstGeom prst="line">
                  <a:avLst/>
                </a:prstGeom>
                <a:grpFill/>
                <a:ln w="6350" cap="flat" cmpd="sng" algn="ctr">
                  <a:solidFill>
                    <a:srgbClr val="75787B"/>
                  </a:solidFill>
                  <a:prstDash val="solid"/>
                </a:ln>
                <a:effectLst/>
              </p:spPr>
            </p:cxnSp>
            <p:cxnSp>
              <p:nvCxnSpPr>
                <p:cNvPr id="415" name="直線コネクタ 414"/>
                <p:cNvCxnSpPr/>
                <p:nvPr/>
              </p:nvCxnSpPr>
              <p:spPr>
                <a:xfrm flipH="1">
                  <a:off x="2920104" y="3639291"/>
                  <a:ext cx="276919" cy="192717"/>
                </a:xfrm>
                <a:prstGeom prst="line">
                  <a:avLst/>
                </a:prstGeom>
                <a:grpFill/>
                <a:ln w="6350" cap="flat" cmpd="sng" algn="ctr">
                  <a:solidFill>
                    <a:srgbClr val="75787B"/>
                  </a:solidFill>
                  <a:prstDash val="solid"/>
                </a:ln>
                <a:effectLst/>
              </p:spPr>
            </p:cxnSp>
            <p:cxnSp>
              <p:nvCxnSpPr>
                <p:cNvPr id="416" name="直線コネクタ 415"/>
                <p:cNvCxnSpPr/>
                <p:nvPr/>
              </p:nvCxnSpPr>
              <p:spPr>
                <a:xfrm flipH="1">
                  <a:off x="3199612" y="3845630"/>
                  <a:ext cx="276919" cy="192717"/>
                </a:xfrm>
                <a:prstGeom prst="line">
                  <a:avLst/>
                </a:prstGeom>
                <a:grpFill/>
                <a:ln w="6350" cap="flat" cmpd="sng" algn="ctr">
                  <a:solidFill>
                    <a:srgbClr val="75787B"/>
                  </a:solidFill>
                  <a:prstDash val="solid"/>
                </a:ln>
                <a:effectLst/>
              </p:spPr>
            </p:cxnSp>
            <p:grpSp>
              <p:nvGrpSpPr>
                <p:cNvPr id="417" name="グループ化 416"/>
                <p:cNvGrpSpPr/>
                <p:nvPr/>
              </p:nvGrpSpPr>
              <p:grpSpPr>
                <a:xfrm rot="2162235">
                  <a:off x="2670721" y="3388790"/>
                  <a:ext cx="1080000" cy="540000"/>
                  <a:chOff x="2204766" y="4194810"/>
                  <a:chExt cx="1080000" cy="540000"/>
                </a:xfrm>
                <a:grpFill/>
              </p:grpSpPr>
              <p:sp>
                <p:nvSpPr>
                  <p:cNvPr id="424" name="正方形/長方形 423"/>
                  <p:cNvSpPr/>
                  <p:nvPr/>
                </p:nvSpPr>
                <p:spPr bwMode="gray">
                  <a:xfrm>
                    <a:off x="2204766" y="4194810"/>
                    <a:ext cx="1080000" cy="540000"/>
                  </a:xfrm>
                  <a:prstGeom prst="rect">
                    <a:avLst/>
                  </a:prstGeom>
                  <a:grpFill/>
                  <a:ln w="6350" algn="ctr">
                    <a:solidFill>
                      <a:sysClr val="windowText" lastClr="000000"/>
                    </a:solidFill>
                    <a:miter lim="800000"/>
                    <a:headEnd/>
                    <a:tailEnd/>
                  </a:ln>
                </p:spPr>
                <p:txBody>
                  <a:bodyPr wrap="square" lIns="36000" tIns="36000" rIns="36000" bIns="36000" rtlCol="0" anchor="ctr"/>
                  <a:lstStyle/>
                  <a:p>
                    <a:pPr marL="0" marR="0" lvl="0" indent="0" algn="ctr" defTabSz="91440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800" b="0" i="0" u="none" strike="noStrike" kern="0" cap="none" spc="0" normalizeH="0" baseline="0" noProof="0" dirty="0" smtClean="0">
                      <a:ln>
                        <a:noFill/>
                      </a:ln>
                      <a:solidFill>
                        <a:prstClr val="black"/>
                      </a:solidFill>
                      <a:effectLst/>
                      <a:uLnTx/>
                      <a:uFillTx/>
                      <a:latin typeface="Arial"/>
                      <a:ea typeface="ＭＳ Ｐゴシック"/>
                      <a:cs typeface="Arial" charset="0"/>
                    </a:endParaRPr>
                  </a:p>
                </p:txBody>
              </p:sp>
              <p:cxnSp>
                <p:nvCxnSpPr>
                  <p:cNvPr id="425" name="直線コネクタ 424"/>
                  <p:cNvCxnSpPr/>
                  <p:nvPr/>
                </p:nvCxnSpPr>
                <p:spPr>
                  <a:xfrm>
                    <a:off x="2204766" y="4494810"/>
                    <a:ext cx="1080000" cy="0"/>
                  </a:xfrm>
                  <a:prstGeom prst="line">
                    <a:avLst/>
                  </a:prstGeom>
                  <a:grpFill/>
                  <a:ln w="6350" cap="flat" cmpd="sng" algn="ctr">
                    <a:solidFill>
                      <a:sysClr val="window" lastClr="FFFFFF"/>
                    </a:solidFill>
                    <a:prstDash val="solid"/>
                  </a:ln>
                  <a:effectLst/>
                </p:spPr>
              </p:cxnSp>
              <p:cxnSp>
                <p:nvCxnSpPr>
                  <p:cNvPr id="426" name="直線コネクタ 425"/>
                  <p:cNvCxnSpPr/>
                  <p:nvPr/>
                </p:nvCxnSpPr>
                <p:spPr>
                  <a:xfrm>
                    <a:off x="2204766" y="4614810"/>
                    <a:ext cx="1080000" cy="0"/>
                  </a:xfrm>
                  <a:prstGeom prst="line">
                    <a:avLst/>
                  </a:prstGeom>
                  <a:grpFill/>
                  <a:ln w="6350" cap="flat" cmpd="sng" algn="ctr">
                    <a:solidFill>
                      <a:sysClr val="window" lastClr="FFFFFF"/>
                    </a:solidFill>
                    <a:prstDash val="solid"/>
                  </a:ln>
                  <a:effectLst/>
                </p:spPr>
              </p:cxnSp>
              <p:cxnSp>
                <p:nvCxnSpPr>
                  <p:cNvPr id="427" name="直線コネクタ 426"/>
                  <p:cNvCxnSpPr/>
                  <p:nvPr/>
                </p:nvCxnSpPr>
                <p:spPr>
                  <a:xfrm>
                    <a:off x="2204766" y="4374810"/>
                    <a:ext cx="1080000" cy="0"/>
                  </a:xfrm>
                  <a:prstGeom prst="line">
                    <a:avLst/>
                  </a:prstGeom>
                  <a:grpFill/>
                  <a:ln w="6350" cap="flat" cmpd="sng" algn="ctr">
                    <a:solidFill>
                      <a:sysClr val="window" lastClr="FFFFFF"/>
                    </a:solidFill>
                    <a:prstDash val="solid"/>
                  </a:ln>
                  <a:effectLst/>
                </p:spPr>
              </p:cxnSp>
              <p:cxnSp>
                <p:nvCxnSpPr>
                  <p:cNvPr id="428" name="直線コネクタ 427"/>
                  <p:cNvCxnSpPr/>
                  <p:nvPr/>
                </p:nvCxnSpPr>
                <p:spPr>
                  <a:xfrm>
                    <a:off x="2204766" y="4554810"/>
                    <a:ext cx="1080000" cy="0"/>
                  </a:xfrm>
                  <a:prstGeom prst="line">
                    <a:avLst/>
                  </a:prstGeom>
                  <a:grpFill/>
                  <a:ln w="6350" cap="flat" cmpd="sng" algn="ctr">
                    <a:solidFill>
                      <a:sysClr val="window" lastClr="FFFFFF"/>
                    </a:solidFill>
                    <a:prstDash val="solid"/>
                  </a:ln>
                  <a:effectLst/>
                </p:spPr>
              </p:cxnSp>
              <p:cxnSp>
                <p:nvCxnSpPr>
                  <p:cNvPr id="429" name="直線コネクタ 428"/>
                  <p:cNvCxnSpPr/>
                  <p:nvPr/>
                </p:nvCxnSpPr>
                <p:spPr>
                  <a:xfrm>
                    <a:off x="2204766" y="4254810"/>
                    <a:ext cx="1080000" cy="0"/>
                  </a:xfrm>
                  <a:prstGeom prst="line">
                    <a:avLst/>
                  </a:prstGeom>
                  <a:grpFill/>
                  <a:ln w="6350" cap="flat" cmpd="sng" algn="ctr">
                    <a:solidFill>
                      <a:sysClr val="window" lastClr="FFFFFF"/>
                    </a:solidFill>
                    <a:prstDash val="solid"/>
                  </a:ln>
                  <a:effectLst/>
                </p:spPr>
              </p:cxnSp>
              <p:cxnSp>
                <p:nvCxnSpPr>
                  <p:cNvPr id="430" name="直線コネクタ 429"/>
                  <p:cNvCxnSpPr/>
                  <p:nvPr/>
                </p:nvCxnSpPr>
                <p:spPr>
                  <a:xfrm>
                    <a:off x="2204766" y="4434810"/>
                    <a:ext cx="1080000" cy="0"/>
                  </a:xfrm>
                  <a:prstGeom prst="line">
                    <a:avLst/>
                  </a:prstGeom>
                  <a:grpFill/>
                  <a:ln w="6350" cap="flat" cmpd="sng" algn="ctr">
                    <a:solidFill>
                      <a:sysClr val="window" lastClr="FFFFFF"/>
                    </a:solidFill>
                    <a:prstDash val="solid"/>
                  </a:ln>
                  <a:effectLst/>
                </p:spPr>
              </p:cxnSp>
              <p:cxnSp>
                <p:nvCxnSpPr>
                  <p:cNvPr id="431" name="直線コネクタ 430"/>
                  <p:cNvCxnSpPr/>
                  <p:nvPr/>
                </p:nvCxnSpPr>
                <p:spPr>
                  <a:xfrm>
                    <a:off x="2204766" y="4674810"/>
                    <a:ext cx="1080000" cy="0"/>
                  </a:xfrm>
                  <a:prstGeom prst="line">
                    <a:avLst/>
                  </a:prstGeom>
                  <a:grpFill/>
                  <a:ln w="6350" cap="flat" cmpd="sng" algn="ctr">
                    <a:solidFill>
                      <a:sysClr val="window" lastClr="FFFFFF"/>
                    </a:solidFill>
                    <a:prstDash val="solid"/>
                  </a:ln>
                  <a:effectLst/>
                </p:spPr>
              </p:cxnSp>
              <p:cxnSp>
                <p:nvCxnSpPr>
                  <p:cNvPr id="432" name="直線コネクタ 431"/>
                  <p:cNvCxnSpPr/>
                  <p:nvPr/>
                </p:nvCxnSpPr>
                <p:spPr>
                  <a:xfrm>
                    <a:off x="2204766" y="4314810"/>
                    <a:ext cx="1080000" cy="0"/>
                  </a:xfrm>
                  <a:prstGeom prst="line">
                    <a:avLst/>
                  </a:prstGeom>
                  <a:grpFill/>
                  <a:ln w="6350" cap="flat" cmpd="sng" algn="ctr">
                    <a:solidFill>
                      <a:sysClr val="window" lastClr="FFFFFF"/>
                    </a:solidFill>
                    <a:prstDash val="solid"/>
                  </a:ln>
                  <a:effectLst/>
                </p:spPr>
              </p:cxnSp>
              <p:cxnSp>
                <p:nvCxnSpPr>
                  <p:cNvPr id="433" name="直線コネクタ 432"/>
                  <p:cNvCxnSpPr/>
                  <p:nvPr/>
                </p:nvCxnSpPr>
                <p:spPr>
                  <a:xfrm>
                    <a:off x="2204766" y="4734810"/>
                    <a:ext cx="1080000" cy="0"/>
                  </a:xfrm>
                  <a:prstGeom prst="line">
                    <a:avLst/>
                  </a:prstGeom>
                  <a:grpFill/>
                  <a:ln w="6350" cap="flat" cmpd="sng" algn="ctr">
                    <a:solidFill>
                      <a:srgbClr val="53565A"/>
                    </a:solidFill>
                    <a:prstDash val="solid"/>
                  </a:ln>
                  <a:effectLst/>
                </p:spPr>
              </p:cxnSp>
              <p:cxnSp>
                <p:nvCxnSpPr>
                  <p:cNvPr id="434" name="直線コネクタ 433"/>
                  <p:cNvCxnSpPr/>
                  <p:nvPr/>
                </p:nvCxnSpPr>
                <p:spPr>
                  <a:xfrm>
                    <a:off x="2204766" y="4194810"/>
                    <a:ext cx="1080000" cy="0"/>
                  </a:xfrm>
                  <a:prstGeom prst="line">
                    <a:avLst/>
                  </a:prstGeom>
                  <a:grpFill/>
                  <a:ln w="6350" cap="flat" cmpd="sng" algn="ctr">
                    <a:solidFill>
                      <a:srgbClr val="53565A"/>
                    </a:solidFill>
                    <a:prstDash val="solid"/>
                  </a:ln>
                  <a:effectLst/>
                </p:spPr>
              </p:cxnSp>
              <p:cxnSp>
                <p:nvCxnSpPr>
                  <p:cNvPr id="435" name="直線コネクタ 434"/>
                  <p:cNvCxnSpPr/>
                  <p:nvPr/>
                </p:nvCxnSpPr>
                <p:spPr>
                  <a:xfrm rot="5400000">
                    <a:off x="2243338" y="4464810"/>
                    <a:ext cx="540000" cy="0"/>
                  </a:xfrm>
                  <a:prstGeom prst="line">
                    <a:avLst/>
                  </a:prstGeom>
                  <a:grpFill/>
                  <a:ln w="6350" cap="flat" cmpd="sng" algn="ctr">
                    <a:solidFill>
                      <a:sysClr val="window" lastClr="FFFFFF"/>
                    </a:solidFill>
                    <a:prstDash val="solid"/>
                  </a:ln>
                  <a:effectLst/>
                </p:spPr>
              </p:cxnSp>
              <p:cxnSp>
                <p:nvCxnSpPr>
                  <p:cNvPr id="436" name="直線コネクタ 435"/>
                  <p:cNvCxnSpPr/>
                  <p:nvPr/>
                </p:nvCxnSpPr>
                <p:spPr>
                  <a:xfrm rot="5400000">
                    <a:off x="2397624" y="4464810"/>
                    <a:ext cx="540000" cy="0"/>
                  </a:xfrm>
                  <a:prstGeom prst="line">
                    <a:avLst/>
                  </a:prstGeom>
                  <a:grpFill/>
                  <a:ln w="6350" cap="flat" cmpd="sng" algn="ctr">
                    <a:solidFill>
                      <a:sysClr val="window" lastClr="FFFFFF"/>
                    </a:solidFill>
                    <a:prstDash val="solid"/>
                  </a:ln>
                  <a:effectLst/>
                </p:spPr>
              </p:cxnSp>
              <p:cxnSp>
                <p:nvCxnSpPr>
                  <p:cNvPr id="437" name="直線コネクタ 436"/>
                  <p:cNvCxnSpPr/>
                  <p:nvPr/>
                </p:nvCxnSpPr>
                <p:spPr>
                  <a:xfrm rot="5400000">
                    <a:off x="2706196" y="4464810"/>
                    <a:ext cx="540000" cy="0"/>
                  </a:xfrm>
                  <a:prstGeom prst="line">
                    <a:avLst/>
                  </a:prstGeom>
                  <a:grpFill/>
                  <a:ln w="6350" cap="flat" cmpd="sng" algn="ctr">
                    <a:solidFill>
                      <a:sysClr val="window" lastClr="FFFFFF"/>
                    </a:solidFill>
                    <a:prstDash val="solid"/>
                  </a:ln>
                  <a:effectLst/>
                </p:spPr>
              </p:cxnSp>
              <p:cxnSp>
                <p:nvCxnSpPr>
                  <p:cNvPr id="438" name="直線コネクタ 437"/>
                  <p:cNvCxnSpPr/>
                  <p:nvPr/>
                </p:nvCxnSpPr>
                <p:spPr>
                  <a:xfrm rot="5400000">
                    <a:off x="2860482" y="4464810"/>
                    <a:ext cx="540000" cy="0"/>
                  </a:xfrm>
                  <a:prstGeom prst="line">
                    <a:avLst/>
                  </a:prstGeom>
                  <a:grpFill/>
                  <a:ln w="6350" cap="flat" cmpd="sng" algn="ctr">
                    <a:solidFill>
                      <a:sysClr val="window" lastClr="FFFFFF"/>
                    </a:solidFill>
                    <a:prstDash val="solid"/>
                  </a:ln>
                  <a:effectLst/>
                </p:spPr>
              </p:cxnSp>
              <p:cxnSp>
                <p:nvCxnSpPr>
                  <p:cNvPr id="439" name="直線コネクタ 438"/>
                  <p:cNvCxnSpPr/>
                  <p:nvPr/>
                </p:nvCxnSpPr>
                <p:spPr>
                  <a:xfrm rot="5400000">
                    <a:off x="3014766" y="4464810"/>
                    <a:ext cx="540000" cy="0"/>
                  </a:xfrm>
                  <a:prstGeom prst="line">
                    <a:avLst/>
                  </a:prstGeom>
                  <a:grpFill/>
                  <a:ln w="6350" cap="flat" cmpd="sng" algn="ctr">
                    <a:solidFill>
                      <a:srgbClr val="53565A"/>
                    </a:solidFill>
                    <a:prstDash val="solid"/>
                  </a:ln>
                  <a:effectLst/>
                </p:spPr>
              </p:cxnSp>
              <p:cxnSp>
                <p:nvCxnSpPr>
                  <p:cNvPr id="440" name="直線コネクタ 439"/>
                  <p:cNvCxnSpPr/>
                  <p:nvPr/>
                </p:nvCxnSpPr>
                <p:spPr>
                  <a:xfrm rot="5400000">
                    <a:off x="2089052" y="4464810"/>
                    <a:ext cx="540000" cy="0"/>
                  </a:xfrm>
                  <a:prstGeom prst="line">
                    <a:avLst/>
                  </a:prstGeom>
                  <a:grpFill/>
                  <a:ln w="6350" cap="flat" cmpd="sng" algn="ctr">
                    <a:solidFill>
                      <a:sysClr val="window" lastClr="FFFFFF"/>
                    </a:solidFill>
                    <a:prstDash val="solid"/>
                  </a:ln>
                  <a:effectLst/>
                </p:spPr>
              </p:cxnSp>
              <p:cxnSp>
                <p:nvCxnSpPr>
                  <p:cNvPr id="441" name="直線コネクタ 440"/>
                  <p:cNvCxnSpPr/>
                  <p:nvPr/>
                </p:nvCxnSpPr>
                <p:spPr>
                  <a:xfrm rot="5400000">
                    <a:off x="1934766" y="4464810"/>
                    <a:ext cx="540000" cy="0"/>
                  </a:xfrm>
                  <a:prstGeom prst="line">
                    <a:avLst/>
                  </a:prstGeom>
                  <a:grpFill/>
                  <a:ln w="6350" cap="flat" cmpd="sng" algn="ctr">
                    <a:solidFill>
                      <a:srgbClr val="53565A"/>
                    </a:solidFill>
                    <a:prstDash val="solid"/>
                  </a:ln>
                  <a:effectLst/>
                </p:spPr>
              </p:cxnSp>
              <p:cxnSp>
                <p:nvCxnSpPr>
                  <p:cNvPr id="442" name="直線コネクタ 441"/>
                  <p:cNvCxnSpPr/>
                  <p:nvPr/>
                </p:nvCxnSpPr>
                <p:spPr>
                  <a:xfrm rot="5400000">
                    <a:off x="2551910" y="4464810"/>
                    <a:ext cx="540000" cy="0"/>
                  </a:xfrm>
                  <a:prstGeom prst="line">
                    <a:avLst/>
                  </a:prstGeom>
                  <a:grpFill/>
                  <a:ln w="6350" cap="flat" cmpd="sng" algn="ctr">
                    <a:solidFill>
                      <a:sysClr val="window" lastClr="FFFFFF"/>
                    </a:solidFill>
                    <a:prstDash val="solid"/>
                  </a:ln>
                  <a:effectLst/>
                </p:spPr>
              </p:cxnSp>
            </p:grpSp>
            <p:cxnSp>
              <p:nvCxnSpPr>
                <p:cNvPr id="418" name="直線コネクタ 417"/>
                <p:cNvCxnSpPr/>
                <p:nvPr/>
              </p:nvCxnSpPr>
              <p:spPr>
                <a:xfrm rot="5400000">
                  <a:off x="2580528" y="3619827"/>
                  <a:ext cx="108000" cy="0"/>
                </a:xfrm>
                <a:prstGeom prst="line">
                  <a:avLst/>
                </a:prstGeom>
                <a:grpFill/>
                <a:ln w="6350" cap="flat" cmpd="sng" algn="ctr">
                  <a:solidFill>
                    <a:srgbClr val="75787B"/>
                  </a:solidFill>
                  <a:prstDash val="solid"/>
                </a:ln>
                <a:effectLst/>
              </p:spPr>
            </p:cxnSp>
            <p:cxnSp>
              <p:nvCxnSpPr>
                <p:cNvPr id="419" name="直線コネクタ 418"/>
                <p:cNvCxnSpPr/>
                <p:nvPr/>
              </p:nvCxnSpPr>
              <p:spPr>
                <a:xfrm rot="5400000">
                  <a:off x="2862988" y="3818047"/>
                  <a:ext cx="108000" cy="0"/>
                </a:xfrm>
                <a:prstGeom prst="line">
                  <a:avLst/>
                </a:prstGeom>
                <a:grpFill/>
                <a:ln w="6350" cap="flat" cmpd="sng" algn="ctr">
                  <a:solidFill>
                    <a:srgbClr val="75787B"/>
                  </a:solidFill>
                  <a:prstDash val="solid"/>
                </a:ln>
                <a:effectLst/>
              </p:spPr>
            </p:cxnSp>
            <p:cxnSp>
              <p:nvCxnSpPr>
                <p:cNvPr id="420" name="直線コネクタ 419"/>
                <p:cNvCxnSpPr/>
                <p:nvPr/>
              </p:nvCxnSpPr>
              <p:spPr>
                <a:xfrm rot="5400000">
                  <a:off x="3145448" y="4018404"/>
                  <a:ext cx="108000" cy="0"/>
                </a:xfrm>
                <a:prstGeom prst="line">
                  <a:avLst/>
                </a:prstGeom>
                <a:grpFill/>
                <a:ln w="6350" cap="flat" cmpd="sng" algn="ctr">
                  <a:solidFill>
                    <a:srgbClr val="75787B"/>
                  </a:solidFill>
                  <a:prstDash val="solid"/>
                </a:ln>
                <a:effectLst/>
              </p:spPr>
            </p:cxnSp>
            <p:cxnSp>
              <p:nvCxnSpPr>
                <p:cNvPr id="421" name="直線コネクタ 420"/>
                <p:cNvCxnSpPr/>
                <p:nvPr/>
              </p:nvCxnSpPr>
              <p:spPr>
                <a:xfrm rot="5400000">
                  <a:off x="3427907" y="4222107"/>
                  <a:ext cx="108000" cy="0"/>
                </a:xfrm>
                <a:prstGeom prst="line">
                  <a:avLst/>
                </a:prstGeom>
                <a:grpFill/>
                <a:ln w="6350" cap="flat" cmpd="sng" algn="ctr">
                  <a:solidFill>
                    <a:srgbClr val="75787B"/>
                  </a:solidFill>
                  <a:prstDash val="solid"/>
                </a:ln>
                <a:effectLst/>
              </p:spPr>
            </p:cxnSp>
            <p:cxnSp>
              <p:nvCxnSpPr>
                <p:cNvPr id="422" name="直線コネクタ 421"/>
                <p:cNvCxnSpPr/>
                <p:nvPr/>
              </p:nvCxnSpPr>
              <p:spPr>
                <a:xfrm rot="5400000">
                  <a:off x="3590929" y="3918603"/>
                  <a:ext cx="360000" cy="0"/>
                </a:xfrm>
                <a:prstGeom prst="line">
                  <a:avLst/>
                </a:prstGeom>
                <a:grpFill/>
                <a:ln w="6350" cap="flat" cmpd="sng" algn="ctr">
                  <a:solidFill>
                    <a:srgbClr val="75787B"/>
                  </a:solidFill>
                  <a:prstDash val="solid"/>
                </a:ln>
                <a:effectLst/>
              </p:spPr>
            </p:cxnSp>
            <p:cxnSp>
              <p:nvCxnSpPr>
                <p:cNvPr id="423" name="直線コネクタ 422"/>
                <p:cNvCxnSpPr/>
                <p:nvPr/>
              </p:nvCxnSpPr>
              <p:spPr>
                <a:xfrm flipH="1">
                  <a:off x="3486185" y="4044342"/>
                  <a:ext cx="276919" cy="192717"/>
                </a:xfrm>
                <a:prstGeom prst="line">
                  <a:avLst/>
                </a:prstGeom>
                <a:grpFill/>
                <a:ln w="6350" cap="flat" cmpd="sng" algn="ctr">
                  <a:solidFill>
                    <a:srgbClr val="75787B"/>
                  </a:solidFill>
                  <a:prstDash val="solid"/>
                </a:ln>
                <a:effectLst/>
              </p:spPr>
            </p:cxnSp>
          </p:grpSp>
        </p:grpSp>
        <p:grpSp>
          <p:nvGrpSpPr>
            <p:cNvPr id="340" name="グループ化 339"/>
            <p:cNvGrpSpPr>
              <a:grpSpLocks noChangeAspect="1"/>
            </p:cNvGrpSpPr>
            <p:nvPr/>
          </p:nvGrpSpPr>
          <p:grpSpPr>
            <a:xfrm>
              <a:off x="8314236" y="4801217"/>
              <a:ext cx="946657" cy="569983"/>
              <a:chOff x="4152900" y="2216150"/>
              <a:chExt cx="3933825" cy="2368550"/>
            </a:xfrm>
            <a:solidFill>
              <a:srgbClr val="75787B"/>
            </a:solidFill>
          </p:grpSpPr>
          <p:sp>
            <p:nvSpPr>
              <p:cNvPr id="361" name="フリーフォーム 360"/>
              <p:cNvSpPr/>
              <p:nvPr/>
            </p:nvSpPr>
            <p:spPr>
              <a:xfrm>
                <a:off x="5084445" y="2655470"/>
                <a:ext cx="2857500" cy="1879600"/>
              </a:xfrm>
              <a:custGeom>
                <a:avLst/>
                <a:gdLst>
                  <a:gd name="connsiteX0" fmla="*/ 0 w 2857500"/>
                  <a:gd name="connsiteY0" fmla="*/ 0 h 1879600"/>
                  <a:gd name="connsiteX1" fmla="*/ 2679700 w 2857500"/>
                  <a:gd name="connsiteY1" fmla="*/ 1879600 h 1879600"/>
                  <a:gd name="connsiteX2" fmla="*/ 2857500 w 2857500"/>
                  <a:gd name="connsiteY2" fmla="*/ 1873250 h 1879600"/>
                  <a:gd name="connsiteX3" fmla="*/ 0 w 2857500"/>
                  <a:gd name="connsiteY3" fmla="*/ 0 h 1879600"/>
                </a:gdLst>
                <a:ahLst/>
                <a:cxnLst>
                  <a:cxn ang="0">
                    <a:pos x="connsiteX0" y="connsiteY0"/>
                  </a:cxn>
                  <a:cxn ang="0">
                    <a:pos x="connsiteX1" y="connsiteY1"/>
                  </a:cxn>
                  <a:cxn ang="0">
                    <a:pos x="connsiteX2" y="connsiteY2"/>
                  </a:cxn>
                  <a:cxn ang="0">
                    <a:pos x="connsiteX3" y="connsiteY3"/>
                  </a:cxn>
                </a:cxnLst>
                <a:rect l="l" t="t" r="r" b="b"/>
                <a:pathLst>
                  <a:path w="2857500" h="1879600">
                    <a:moveTo>
                      <a:pt x="0" y="0"/>
                    </a:moveTo>
                    <a:lnTo>
                      <a:pt x="2679700" y="1879600"/>
                    </a:lnTo>
                    <a:lnTo>
                      <a:pt x="2857500" y="1873250"/>
                    </a:lnTo>
                    <a:lnTo>
                      <a:pt x="0" y="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62" name="正方形/長方形 361"/>
              <p:cNvSpPr/>
              <p:nvPr/>
            </p:nvSpPr>
            <p:spPr>
              <a:xfrm>
                <a:off x="6792601" y="4003675"/>
                <a:ext cx="36000" cy="252000"/>
              </a:xfrm>
              <a:prstGeom prst="rect">
                <a:avLst/>
              </a:prstGeom>
              <a:grpFill/>
              <a:ln w="12700" cap="flat" cmpd="sng" algn="ctr">
                <a:no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63" name="正方形/長方形 362"/>
              <p:cNvSpPr/>
              <p:nvPr/>
            </p:nvSpPr>
            <p:spPr>
              <a:xfrm>
                <a:off x="7689304" y="4003675"/>
                <a:ext cx="36000" cy="252000"/>
              </a:xfrm>
              <a:prstGeom prst="rect">
                <a:avLst/>
              </a:prstGeom>
              <a:grpFill/>
              <a:ln w="12700" cap="flat" cmpd="sng" algn="ctr">
                <a:no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64" name="フリーフォーム 363"/>
              <p:cNvSpPr/>
              <p:nvPr/>
            </p:nvSpPr>
            <p:spPr>
              <a:xfrm>
                <a:off x="4165600" y="2705100"/>
                <a:ext cx="2857500" cy="1879600"/>
              </a:xfrm>
              <a:custGeom>
                <a:avLst/>
                <a:gdLst>
                  <a:gd name="connsiteX0" fmla="*/ 0 w 2857500"/>
                  <a:gd name="connsiteY0" fmla="*/ 0 h 1879600"/>
                  <a:gd name="connsiteX1" fmla="*/ 2679700 w 2857500"/>
                  <a:gd name="connsiteY1" fmla="*/ 1879600 h 1879600"/>
                  <a:gd name="connsiteX2" fmla="*/ 2857500 w 2857500"/>
                  <a:gd name="connsiteY2" fmla="*/ 1873250 h 1879600"/>
                  <a:gd name="connsiteX3" fmla="*/ 0 w 2857500"/>
                  <a:gd name="connsiteY3" fmla="*/ 0 h 1879600"/>
                </a:gdLst>
                <a:ahLst/>
                <a:cxnLst>
                  <a:cxn ang="0">
                    <a:pos x="connsiteX0" y="connsiteY0"/>
                  </a:cxn>
                  <a:cxn ang="0">
                    <a:pos x="connsiteX1" y="connsiteY1"/>
                  </a:cxn>
                  <a:cxn ang="0">
                    <a:pos x="connsiteX2" y="connsiteY2"/>
                  </a:cxn>
                  <a:cxn ang="0">
                    <a:pos x="connsiteX3" y="connsiteY3"/>
                  </a:cxn>
                </a:cxnLst>
                <a:rect l="l" t="t" r="r" b="b"/>
                <a:pathLst>
                  <a:path w="2857500" h="1879600">
                    <a:moveTo>
                      <a:pt x="0" y="0"/>
                    </a:moveTo>
                    <a:lnTo>
                      <a:pt x="2679700" y="1879600"/>
                    </a:lnTo>
                    <a:lnTo>
                      <a:pt x="2857500" y="1873250"/>
                    </a:lnTo>
                    <a:lnTo>
                      <a:pt x="0" y="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65" name="円柱 364"/>
              <p:cNvSpPr/>
              <p:nvPr/>
            </p:nvSpPr>
            <p:spPr>
              <a:xfrm rot="16200000">
                <a:off x="5933925" y="372620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66" name="円柱 365"/>
              <p:cNvSpPr/>
              <p:nvPr/>
            </p:nvSpPr>
            <p:spPr>
              <a:xfrm rot="16200000">
                <a:off x="5595940" y="347855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67" name="円柱 366"/>
              <p:cNvSpPr/>
              <p:nvPr/>
            </p:nvSpPr>
            <p:spPr>
              <a:xfrm rot="16200000">
                <a:off x="5298643" y="326280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68" name="円柱 367"/>
              <p:cNvSpPr/>
              <p:nvPr/>
            </p:nvSpPr>
            <p:spPr>
              <a:xfrm rot="16200000">
                <a:off x="4953950" y="301071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69" name="円柱 368"/>
              <p:cNvSpPr/>
              <p:nvPr/>
            </p:nvSpPr>
            <p:spPr>
              <a:xfrm rot="16200000">
                <a:off x="4709475" y="2849599"/>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70" name="円柱 369"/>
              <p:cNvSpPr/>
              <p:nvPr/>
            </p:nvSpPr>
            <p:spPr>
              <a:xfrm rot="16200000">
                <a:off x="4428975" y="265335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71" name="円柱 370"/>
              <p:cNvSpPr/>
              <p:nvPr/>
            </p:nvSpPr>
            <p:spPr>
              <a:xfrm rot="16200000">
                <a:off x="4236400" y="2520000"/>
                <a:ext cx="648000" cy="180000"/>
              </a:xfrm>
              <a:prstGeom prst="can">
                <a:avLst>
                  <a:gd name="adj" fmla="val 50000"/>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72" name="フリーフォーム 371"/>
              <p:cNvSpPr/>
              <p:nvPr/>
            </p:nvSpPr>
            <p:spPr>
              <a:xfrm>
                <a:off x="4197350" y="2654300"/>
                <a:ext cx="3714750" cy="1498600"/>
              </a:xfrm>
              <a:custGeom>
                <a:avLst/>
                <a:gdLst>
                  <a:gd name="connsiteX0" fmla="*/ 0 w 3714750"/>
                  <a:gd name="connsiteY0" fmla="*/ 0 h 1498600"/>
                  <a:gd name="connsiteX1" fmla="*/ 2266950 w 3714750"/>
                  <a:gd name="connsiteY1" fmla="*/ 1485900 h 1498600"/>
                  <a:gd name="connsiteX2" fmla="*/ 3702050 w 3714750"/>
                  <a:gd name="connsiteY2" fmla="*/ 1498600 h 1498600"/>
                  <a:gd name="connsiteX3" fmla="*/ 3714750 w 3714750"/>
                  <a:gd name="connsiteY3" fmla="*/ 1289050 h 1498600"/>
                  <a:gd name="connsiteX4" fmla="*/ 0 w 3714750"/>
                  <a:gd name="connsiteY4" fmla="*/ 0 h 14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0" h="1498600">
                    <a:moveTo>
                      <a:pt x="0" y="0"/>
                    </a:moveTo>
                    <a:lnTo>
                      <a:pt x="2266950" y="1485900"/>
                    </a:lnTo>
                    <a:lnTo>
                      <a:pt x="3702050" y="1498600"/>
                    </a:lnTo>
                    <a:lnTo>
                      <a:pt x="3714750" y="1289050"/>
                    </a:lnTo>
                    <a:lnTo>
                      <a:pt x="0" y="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73" name="フリーフォーム 372"/>
              <p:cNvSpPr/>
              <p:nvPr/>
            </p:nvSpPr>
            <p:spPr>
              <a:xfrm>
                <a:off x="4159250" y="2216150"/>
                <a:ext cx="3917950" cy="1841500"/>
              </a:xfrm>
              <a:custGeom>
                <a:avLst/>
                <a:gdLst>
                  <a:gd name="connsiteX0" fmla="*/ 3917950 w 3917950"/>
                  <a:gd name="connsiteY0" fmla="*/ 1409700 h 1841500"/>
                  <a:gd name="connsiteX1" fmla="*/ 3911600 w 3917950"/>
                  <a:gd name="connsiteY1" fmla="*/ 431800 h 1841500"/>
                  <a:gd name="connsiteX2" fmla="*/ 3848100 w 3917950"/>
                  <a:gd name="connsiteY2" fmla="*/ 342900 h 1841500"/>
                  <a:gd name="connsiteX3" fmla="*/ 3613150 w 3917950"/>
                  <a:gd name="connsiteY3" fmla="*/ 279400 h 1841500"/>
                  <a:gd name="connsiteX4" fmla="*/ 3162300 w 3917950"/>
                  <a:gd name="connsiteY4" fmla="*/ 234950 h 1841500"/>
                  <a:gd name="connsiteX5" fmla="*/ 3124200 w 3917950"/>
                  <a:gd name="connsiteY5" fmla="*/ 177800 h 1841500"/>
                  <a:gd name="connsiteX6" fmla="*/ 2946400 w 3917950"/>
                  <a:gd name="connsiteY6" fmla="*/ 82550 h 1841500"/>
                  <a:gd name="connsiteX7" fmla="*/ 2736850 w 3917950"/>
                  <a:gd name="connsiteY7" fmla="*/ 25400 h 1841500"/>
                  <a:gd name="connsiteX8" fmla="*/ 2482850 w 3917950"/>
                  <a:gd name="connsiteY8" fmla="*/ 19050 h 1841500"/>
                  <a:gd name="connsiteX9" fmla="*/ 2171700 w 3917950"/>
                  <a:gd name="connsiteY9" fmla="*/ 82550 h 1841500"/>
                  <a:gd name="connsiteX10" fmla="*/ 2076450 w 3917950"/>
                  <a:gd name="connsiteY10" fmla="*/ 57150 h 1841500"/>
                  <a:gd name="connsiteX11" fmla="*/ 1873250 w 3917950"/>
                  <a:gd name="connsiteY11" fmla="*/ 25400 h 1841500"/>
                  <a:gd name="connsiteX12" fmla="*/ 1701800 w 3917950"/>
                  <a:gd name="connsiteY12" fmla="*/ 31750 h 1841500"/>
                  <a:gd name="connsiteX13" fmla="*/ 1574800 w 3917950"/>
                  <a:gd name="connsiteY13" fmla="*/ 50800 h 1841500"/>
                  <a:gd name="connsiteX14" fmla="*/ 1441450 w 3917950"/>
                  <a:gd name="connsiteY14" fmla="*/ 12700 h 1841500"/>
                  <a:gd name="connsiteX15" fmla="*/ 1257300 w 3917950"/>
                  <a:gd name="connsiteY15" fmla="*/ 19050 h 1841500"/>
                  <a:gd name="connsiteX16" fmla="*/ 1168400 w 3917950"/>
                  <a:gd name="connsiteY16" fmla="*/ 38100 h 1841500"/>
                  <a:gd name="connsiteX17" fmla="*/ 1060450 w 3917950"/>
                  <a:gd name="connsiteY17" fmla="*/ 12700 h 1841500"/>
                  <a:gd name="connsiteX18" fmla="*/ 933450 w 3917950"/>
                  <a:gd name="connsiteY18" fmla="*/ 25400 h 1841500"/>
                  <a:gd name="connsiteX19" fmla="*/ 812800 w 3917950"/>
                  <a:gd name="connsiteY19" fmla="*/ 6350 h 1841500"/>
                  <a:gd name="connsiteX20" fmla="*/ 723900 w 3917950"/>
                  <a:gd name="connsiteY20" fmla="*/ 19050 h 1841500"/>
                  <a:gd name="connsiteX21" fmla="*/ 590550 w 3917950"/>
                  <a:gd name="connsiteY21" fmla="*/ 0 h 1841500"/>
                  <a:gd name="connsiteX22" fmla="*/ 546100 w 3917950"/>
                  <a:gd name="connsiteY22" fmla="*/ 12700 h 1841500"/>
                  <a:gd name="connsiteX23" fmla="*/ 419100 w 3917950"/>
                  <a:gd name="connsiteY23" fmla="*/ 0 h 1841500"/>
                  <a:gd name="connsiteX24" fmla="*/ 311150 w 3917950"/>
                  <a:gd name="connsiteY24" fmla="*/ 12700 h 1841500"/>
                  <a:gd name="connsiteX25" fmla="*/ 196850 w 3917950"/>
                  <a:gd name="connsiteY25" fmla="*/ 6350 h 1841500"/>
                  <a:gd name="connsiteX26" fmla="*/ 101600 w 3917950"/>
                  <a:gd name="connsiteY26" fmla="*/ 38100 h 1841500"/>
                  <a:gd name="connsiteX27" fmla="*/ 63500 w 3917950"/>
                  <a:gd name="connsiteY27" fmla="*/ 76200 h 1841500"/>
                  <a:gd name="connsiteX28" fmla="*/ 0 w 3917950"/>
                  <a:gd name="connsiteY28" fmla="*/ 107950 h 1841500"/>
                  <a:gd name="connsiteX29" fmla="*/ 0 w 3917950"/>
                  <a:gd name="connsiteY29" fmla="*/ 406400 h 1841500"/>
                  <a:gd name="connsiteX30" fmla="*/ 2305050 w 3917950"/>
                  <a:gd name="connsiteY30" fmla="*/ 1733550 h 1841500"/>
                  <a:gd name="connsiteX31" fmla="*/ 2355850 w 3917950"/>
                  <a:gd name="connsiteY31" fmla="*/ 1797050 h 1841500"/>
                  <a:gd name="connsiteX32" fmla="*/ 2533650 w 3917950"/>
                  <a:gd name="connsiteY32" fmla="*/ 1797050 h 1841500"/>
                  <a:gd name="connsiteX33" fmla="*/ 2546350 w 3917950"/>
                  <a:gd name="connsiteY33" fmla="*/ 1841500 h 1841500"/>
                  <a:gd name="connsiteX34" fmla="*/ 2597150 w 3917950"/>
                  <a:gd name="connsiteY34" fmla="*/ 1841500 h 1841500"/>
                  <a:gd name="connsiteX35" fmla="*/ 2590800 w 3917950"/>
                  <a:gd name="connsiteY35" fmla="*/ 1790700 h 1841500"/>
                  <a:gd name="connsiteX36" fmla="*/ 2940050 w 3917950"/>
                  <a:gd name="connsiteY36" fmla="*/ 1778000 h 1841500"/>
                  <a:gd name="connsiteX37" fmla="*/ 2946400 w 3917950"/>
                  <a:gd name="connsiteY37" fmla="*/ 1733550 h 1841500"/>
                  <a:gd name="connsiteX38" fmla="*/ 3289300 w 3917950"/>
                  <a:gd name="connsiteY38" fmla="*/ 1727200 h 1841500"/>
                  <a:gd name="connsiteX39" fmla="*/ 3314700 w 3917950"/>
                  <a:gd name="connsiteY39" fmla="*/ 1790700 h 1841500"/>
                  <a:gd name="connsiteX40" fmla="*/ 3651250 w 3917950"/>
                  <a:gd name="connsiteY40" fmla="*/ 1784350 h 1841500"/>
                  <a:gd name="connsiteX41" fmla="*/ 3651250 w 3917950"/>
                  <a:gd name="connsiteY41" fmla="*/ 1835150 h 1841500"/>
                  <a:gd name="connsiteX42" fmla="*/ 3733800 w 3917950"/>
                  <a:gd name="connsiteY42" fmla="*/ 1828800 h 1841500"/>
                  <a:gd name="connsiteX43" fmla="*/ 3721100 w 3917950"/>
                  <a:gd name="connsiteY43" fmla="*/ 1784350 h 1841500"/>
                  <a:gd name="connsiteX44" fmla="*/ 3873500 w 3917950"/>
                  <a:gd name="connsiteY44" fmla="*/ 1778000 h 1841500"/>
                  <a:gd name="connsiteX45" fmla="*/ 3917950 w 3917950"/>
                  <a:gd name="connsiteY45" fmla="*/ 140970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17950" h="1841500">
                    <a:moveTo>
                      <a:pt x="3917950" y="1409700"/>
                    </a:moveTo>
                    <a:cubicBezTo>
                      <a:pt x="3915833" y="1083733"/>
                      <a:pt x="3913717" y="757767"/>
                      <a:pt x="3911600" y="431800"/>
                    </a:cubicBezTo>
                    <a:lnTo>
                      <a:pt x="3848100" y="342900"/>
                    </a:lnTo>
                    <a:lnTo>
                      <a:pt x="3613150" y="279400"/>
                    </a:lnTo>
                    <a:lnTo>
                      <a:pt x="3162300" y="234950"/>
                    </a:lnTo>
                    <a:lnTo>
                      <a:pt x="3124200" y="177800"/>
                    </a:lnTo>
                    <a:lnTo>
                      <a:pt x="2946400" y="82550"/>
                    </a:lnTo>
                    <a:lnTo>
                      <a:pt x="2736850" y="25400"/>
                    </a:lnTo>
                    <a:lnTo>
                      <a:pt x="2482850" y="19050"/>
                    </a:lnTo>
                    <a:lnTo>
                      <a:pt x="2171700" y="82550"/>
                    </a:lnTo>
                    <a:lnTo>
                      <a:pt x="2076450" y="57150"/>
                    </a:lnTo>
                    <a:lnTo>
                      <a:pt x="1873250" y="25400"/>
                    </a:lnTo>
                    <a:lnTo>
                      <a:pt x="1701800" y="31750"/>
                    </a:lnTo>
                    <a:lnTo>
                      <a:pt x="1574800" y="50800"/>
                    </a:lnTo>
                    <a:lnTo>
                      <a:pt x="1441450" y="12700"/>
                    </a:lnTo>
                    <a:lnTo>
                      <a:pt x="1257300" y="19050"/>
                    </a:lnTo>
                    <a:lnTo>
                      <a:pt x="1168400" y="38100"/>
                    </a:lnTo>
                    <a:lnTo>
                      <a:pt x="1060450" y="12700"/>
                    </a:lnTo>
                    <a:lnTo>
                      <a:pt x="933450" y="25400"/>
                    </a:lnTo>
                    <a:lnTo>
                      <a:pt x="812800" y="6350"/>
                    </a:lnTo>
                    <a:lnTo>
                      <a:pt x="723900" y="19050"/>
                    </a:lnTo>
                    <a:lnTo>
                      <a:pt x="590550" y="0"/>
                    </a:lnTo>
                    <a:lnTo>
                      <a:pt x="546100" y="12700"/>
                    </a:lnTo>
                    <a:lnTo>
                      <a:pt x="419100" y="0"/>
                    </a:lnTo>
                    <a:lnTo>
                      <a:pt x="311150" y="12700"/>
                    </a:lnTo>
                    <a:lnTo>
                      <a:pt x="196850" y="6350"/>
                    </a:lnTo>
                    <a:lnTo>
                      <a:pt x="101600" y="38100"/>
                    </a:lnTo>
                    <a:lnTo>
                      <a:pt x="63500" y="76200"/>
                    </a:lnTo>
                    <a:lnTo>
                      <a:pt x="0" y="107950"/>
                    </a:lnTo>
                    <a:lnTo>
                      <a:pt x="0" y="406400"/>
                    </a:lnTo>
                    <a:lnTo>
                      <a:pt x="2305050" y="1733550"/>
                    </a:lnTo>
                    <a:lnTo>
                      <a:pt x="2355850" y="1797050"/>
                    </a:lnTo>
                    <a:lnTo>
                      <a:pt x="2533650" y="1797050"/>
                    </a:lnTo>
                    <a:lnTo>
                      <a:pt x="2546350" y="1841500"/>
                    </a:lnTo>
                    <a:lnTo>
                      <a:pt x="2597150" y="1841500"/>
                    </a:lnTo>
                    <a:lnTo>
                      <a:pt x="2590800" y="1790700"/>
                    </a:lnTo>
                    <a:lnTo>
                      <a:pt x="2940050" y="1778000"/>
                    </a:lnTo>
                    <a:lnTo>
                      <a:pt x="2946400" y="1733550"/>
                    </a:lnTo>
                    <a:lnTo>
                      <a:pt x="3289300" y="1727200"/>
                    </a:lnTo>
                    <a:lnTo>
                      <a:pt x="3314700" y="1790700"/>
                    </a:lnTo>
                    <a:lnTo>
                      <a:pt x="3651250" y="1784350"/>
                    </a:lnTo>
                    <a:lnTo>
                      <a:pt x="3651250" y="1835150"/>
                    </a:lnTo>
                    <a:lnTo>
                      <a:pt x="3733800" y="1828800"/>
                    </a:lnTo>
                    <a:lnTo>
                      <a:pt x="3721100" y="1784350"/>
                    </a:lnTo>
                    <a:lnTo>
                      <a:pt x="3873500" y="1778000"/>
                    </a:lnTo>
                    <a:lnTo>
                      <a:pt x="3917950" y="140970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74" name="フリーフォーム 373"/>
              <p:cNvSpPr/>
              <p:nvPr/>
            </p:nvSpPr>
            <p:spPr>
              <a:xfrm>
                <a:off x="6565900" y="3723686"/>
                <a:ext cx="1428750" cy="158749"/>
              </a:xfrm>
              <a:custGeom>
                <a:avLst/>
                <a:gdLst>
                  <a:gd name="connsiteX0" fmla="*/ 25400 w 1428750"/>
                  <a:gd name="connsiteY0" fmla="*/ 146050 h 158750"/>
                  <a:gd name="connsiteX1" fmla="*/ 0 w 1428750"/>
                  <a:gd name="connsiteY1" fmla="*/ 44450 h 158750"/>
                  <a:gd name="connsiteX2" fmla="*/ 19050 w 1428750"/>
                  <a:gd name="connsiteY2" fmla="*/ 0 h 158750"/>
                  <a:gd name="connsiteX3" fmla="*/ 1397000 w 1428750"/>
                  <a:gd name="connsiteY3" fmla="*/ 0 h 158750"/>
                  <a:gd name="connsiteX4" fmla="*/ 1428750 w 1428750"/>
                  <a:gd name="connsiteY4" fmla="*/ 31750 h 158750"/>
                  <a:gd name="connsiteX5" fmla="*/ 1409700 w 1428750"/>
                  <a:gd name="connsiteY5" fmla="*/ 139700 h 158750"/>
                  <a:gd name="connsiteX6" fmla="*/ 1365250 w 1428750"/>
                  <a:gd name="connsiteY6" fmla="*/ 158750 h 158750"/>
                  <a:gd name="connsiteX7" fmla="*/ 82550 w 1428750"/>
                  <a:gd name="connsiteY7" fmla="*/ 158750 h 158750"/>
                  <a:gd name="connsiteX8" fmla="*/ 25400 w 1428750"/>
                  <a:gd name="connsiteY8" fmla="*/ 14605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0" h="158750">
                    <a:moveTo>
                      <a:pt x="25400" y="146050"/>
                    </a:moveTo>
                    <a:lnTo>
                      <a:pt x="0" y="44450"/>
                    </a:lnTo>
                    <a:lnTo>
                      <a:pt x="19050" y="0"/>
                    </a:lnTo>
                    <a:lnTo>
                      <a:pt x="1397000" y="0"/>
                    </a:lnTo>
                    <a:lnTo>
                      <a:pt x="1428750" y="31750"/>
                    </a:lnTo>
                    <a:lnTo>
                      <a:pt x="1409700" y="139700"/>
                    </a:lnTo>
                    <a:lnTo>
                      <a:pt x="1365250" y="158750"/>
                    </a:lnTo>
                    <a:lnTo>
                      <a:pt x="82550" y="158750"/>
                    </a:lnTo>
                    <a:lnTo>
                      <a:pt x="25400" y="14605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75" name="フリーフォーム 374"/>
              <p:cNvSpPr/>
              <p:nvPr/>
            </p:nvSpPr>
            <p:spPr>
              <a:xfrm>
                <a:off x="6540500" y="2533650"/>
                <a:ext cx="1479550" cy="933450"/>
              </a:xfrm>
              <a:custGeom>
                <a:avLst/>
                <a:gdLst>
                  <a:gd name="connsiteX0" fmla="*/ 57150 w 1479550"/>
                  <a:gd name="connsiteY0" fmla="*/ 76200 h 933450"/>
                  <a:gd name="connsiteX1" fmla="*/ 317500 w 1479550"/>
                  <a:gd name="connsiteY1" fmla="*/ 25400 h 933450"/>
                  <a:gd name="connsiteX2" fmla="*/ 596900 w 1479550"/>
                  <a:gd name="connsiteY2" fmla="*/ 0 h 933450"/>
                  <a:gd name="connsiteX3" fmla="*/ 946150 w 1479550"/>
                  <a:gd name="connsiteY3" fmla="*/ 12700 h 933450"/>
                  <a:gd name="connsiteX4" fmla="*/ 1181100 w 1479550"/>
                  <a:gd name="connsiteY4" fmla="*/ 44450 h 933450"/>
                  <a:gd name="connsiteX5" fmla="*/ 1409700 w 1479550"/>
                  <a:gd name="connsiteY5" fmla="*/ 82550 h 933450"/>
                  <a:gd name="connsiteX6" fmla="*/ 1466850 w 1479550"/>
                  <a:gd name="connsiteY6" fmla="*/ 133350 h 933450"/>
                  <a:gd name="connsiteX7" fmla="*/ 1473200 w 1479550"/>
                  <a:gd name="connsiteY7" fmla="*/ 431800 h 933450"/>
                  <a:gd name="connsiteX8" fmla="*/ 1479550 w 1479550"/>
                  <a:gd name="connsiteY8" fmla="*/ 800100 h 933450"/>
                  <a:gd name="connsiteX9" fmla="*/ 1460500 w 1479550"/>
                  <a:gd name="connsiteY9" fmla="*/ 863600 h 933450"/>
                  <a:gd name="connsiteX10" fmla="*/ 1390650 w 1479550"/>
                  <a:gd name="connsiteY10" fmla="*/ 920750 h 933450"/>
                  <a:gd name="connsiteX11" fmla="*/ 1314450 w 1479550"/>
                  <a:gd name="connsiteY11" fmla="*/ 933450 h 933450"/>
                  <a:gd name="connsiteX12" fmla="*/ 152400 w 1479550"/>
                  <a:gd name="connsiteY12" fmla="*/ 927100 h 933450"/>
                  <a:gd name="connsiteX13" fmla="*/ 69850 w 1479550"/>
                  <a:gd name="connsiteY13" fmla="*/ 908050 h 933450"/>
                  <a:gd name="connsiteX14" fmla="*/ 12700 w 1479550"/>
                  <a:gd name="connsiteY14" fmla="*/ 844550 h 933450"/>
                  <a:gd name="connsiteX15" fmla="*/ 6350 w 1479550"/>
                  <a:gd name="connsiteY15" fmla="*/ 768350 h 933450"/>
                  <a:gd name="connsiteX16" fmla="*/ 0 w 1479550"/>
                  <a:gd name="connsiteY16" fmla="*/ 196850 h 933450"/>
                  <a:gd name="connsiteX17" fmla="*/ 19050 w 1479550"/>
                  <a:gd name="connsiteY17" fmla="*/ 127000 h 933450"/>
                  <a:gd name="connsiteX18" fmla="*/ 57150 w 1479550"/>
                  <a:gd name="connsiteY18" fmla="*/ 7620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9550" h="933450">
                    <a:moveTo>
                      <a:pt x="57150" y="76200"/>
                    </a:moveTo>
                    <a:lnTo>
                      <a:pt x="317500" y="25400"/>
                    </a:lnTo>
                    <a:lnTo>
                      <a:pt x="596900" y="0"/>
                    </a:lnTo>
                    <a:lnTo>
                      <a:pt x="946150" y="12700"/>
                    </a:lnTo>
                    <a:lnTo>
                      <a:pt x="1181100" y="44450"/>
                    </a:lnTo>
                    <a:lnTo>
                      <a:pt x="1409700" y="82550"/>
                    </a:lnTo>
                    <a:lnTo>
                      <a:pt x="1466850" y="133350"/>
                    </a:lnTo>
                    <a:lnTo>
                      <a:pt x="1473200" y="431800"/>
                    </a:lnTo>
                    <a:lnTo>
                      <a:pt x="1479550" y="800100"/>
                    </a:lnTo>
                    <a:lnTo>
                      <a:pt x="1460500" y="863600"/>
                    </a:lnTo>
                    <a:lnTo>
                      <a:pt x="1390650" y="920750"/>
                    </a:lnTo>
                    <a:lnTo>
                      <a:pt x="1314450" y="933450"/>
                    </a:lnTo>
                    <a:lnTo>
                      <a:pt x="152400" y="927100"/>
                    </a:lnTo>
                    <a:lnTo>
                      <a:pt x="69850" y="908050"/>
                    </a:lnTo>
                    <a:lnTo>
                      <a:pt x="12700" y="844550"/>
                    </a:lnTo>
                    <a:lnTo>
                      <a:pt x="6350" y="768350"/>
                    </a:lnTo>
                    <a:cubicBezTo>
                      <a:pt x="4233" y="577850"/>
                      <a:pt x="2117" y="387350"/>
                      <a:pt x="0" y="196850"/>
                    </a:cubicBezTo>
                    <a:lnTo>
                      <a:pt x="19050" y="127000"/>
                    </a:lnTo>
                    <a:lnTo>
                      <a:pt x="57150" y="7620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76" name="フリーフォーム 375"/>
              <p:cNvSpPr/>
              <p:nvPr/>
            </p:nvSpPr>
            <p:spPr>
              <a:xfrm>
                <a:off x="4159250" y="2330450"/>
                <a:ext cx="2273300" cy="355600"/>
              </a:xfrm>
              <a:custGeom>
                <a:avLst/>
                <a:gdLst>
                  <a:gd name="connsiteX0" fmla="*/ 0 w 2273300"/>
                  <a:gd name="connsiteY0" fmla="*/ 0 h 355600"/>
                  <a:gd name="connsiteX1" fmla="*/ 2273300 w 2273300"/>
                  <a:gd name="connsiteY1" fmla="*/ 355600 h 355600"/>
                </a:gdLst>
                <a:ahLst/>
                <a:cxnLst>
                  <a:cxn ang="0">
                    <a:pos x="connsiteX0" y="connsiteY0"/>
                  </a:cxn>
                  <a:cxn ang="0">
                    <a:pos x="connsiteX1" y="connsiteY1"/>
                  </a:cxn>
                </a:cxnLst>
                <a:rect l="l" t="t" r="r" b="b"/>
                <a:pathLst>
                  <a:path w="2273300" h="355600">
                    <a:moveTo>
                      <a:pt x="0" y="0"/>
                    </a:moveTo>
                    <a:lnTo>
                      <a:pt x="2273300" y="3556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77" name="フリーフォーム 376"/>
              <p:cNvSpPr/>
              <p:nvPr/>
            </p:nvSpPr>
            <p:spPr>
              <a:xfrm>
                <a:off x="6419850" y="2482850"/>
                <a:ext cx="1562100" cy="1498600"/>
              </a:xfrm>
              <a:custGeom>
                <a:avLst/>
                <a:gdLst>
                  <a:gd name="connsiteX0" fmla="*/ 1562100 w 1562100"/>
                  <a:gd name="connsiteY0" fmla="*/ 69850 h 1498600"/>
                  <a:gd name="connsiteX1" fmla="*/ 1212850 w 1562100"/>
                  <a:gd name="connsiteY1" fmla="*/ 19050 h 1498600"/>
                  <a:gd name="connsiteX2" fmla="*/ 596900 w 1562100"/>
                  <a:gd name="connsiteY2" fmla="*/ 0 h 1498600"/>
                  <a:gd name="connsiteX3" fmla="*/ 190500 w 1562100"/>
                  <a:gd name="connsiteY3" fmla="*/ 44450 h 1498600"/>
                  <a:gd name="connsiteX4" fmla="*/ 19050 w 1562100"/>
                  <a:gd name="connsiteY4" fmla="*/ 203200 h 1498600"/>
                  <a:gd name="connsiteX5" fmla="*/ 0 w 1562100"/>
                  <a:gd name="connsiteY5" fmla="*/ 1130300 h 1498600"/>
                  <a:gd name="connsiteX6" fmla="*/ 50800 w 1562100"/>
                  <a:gd name="connsiteY6" fmla="*/ 1384300 h 1498600"/>
                  <a:gd name="connsiteX7" fmla="*/ 57150 w 1562100"/>
                  <a:gd name="connsiteY7" fmla="*/ 1498600 h 14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100" h="1498600">
                    <a:moveTo>
                      <a:pt x="1562100" y="69850"/>
                    </a:moveTo>
                    <a:lnTo>
                      <a:pt x="1212850" y="19050"/>
                    </a:lnTo>
                    <a:lnTo>
                      <a:pt x="596900" y="0"/>
                    </a:lnTo>
                    <a:lnTo>
                      <a:pt x="190500" y="44450"/>
                    </a:lnTo>
                    <a:lnTo>
                      <a:pt x="19050" y="203200"/>
                    </a:lnTo>
                    <a:lnTo>
                      <a:pt x="0" y="1130300"/>
                    </a:lnTo>
                    <a:lnTo>
                      <a:pt x="50800" y="1384300"/>
                    </a:lnTo>
                    <a:lnTo>
                      <a:pt x="57150" y="14986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78" name="フリーフォーム 377"/>
              <p:cNvSpPr/>
              <p:nvPr/>
            </p:nvSpPr>
            <p:spPr>
              <a:xfrm>
                <a:off x="4222750" y="2298700"/>
                <a:ext cx="2362200" cy="241300"/>
              </a:xfrm>
              <a:custGeom>
                <a:avLst/>
                <a:gdLst>
                  <a:gd name="connsiteX0" fmla="*/ 2362200 w 2362200"/>
                  <a:gd name="connsiteY0" fmla="*/ 241300 h 241300"/>
                  <a:gd name="connsiteX1" fmla="*/ 0 w 2362200"/>
                  <a:gd name="connsiteY1" fmla="*/ 0 h 241300"/>
                </a:gdLst>
                <a:ahLst/>
                <a:cxnLst>
                  <a:cxn ang="0">
                    <a:pos x="connsiteX0" y="connsiteY0"/>
                  </a:cxn>
                  <a:cxn ang="0">
                    <a:pos x="connsiteX1" y="connsiteY1"/>
                  </a:cxn>
                </a:cxnLst>
                <a:rect l="l" t="t" r="r" b="b"/>
                <a:pathLst>
                  <a:path w="2362200" h="241300">
                    <a:moveTo>
                      <a:pt x="2362200" y="241300"/>
                    </a:moveTo>
                    <a:lnTo>
                      <a:pt x="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79" name="フリーフォーム 378"/>
              <p:cNvSpPr/>
              <p:nvPr/>
            </p:nvSpPr>
            <p:spPr>
              <a:xfrm>
                <a:off x="4152900" y="2374900"/>
                <a:ext cx="2279650" cy="431800"/>
              </a:xfrm>
              <a:custGeom>
                <a:avLst/>
                <a:gdLst>
                  <a:gd name="connsiteX0" fmla="*/ 2279650 w 2279650"/>
                  <a:gd name="connsiteY0" fmla="*/ 431800 h 431800"/>
                  <a:gd name="connsiteX1" fmla="*/ 0 w 2279650"/>
                  <a:gd name="connsiteY1" fmla="*/ 0 h 431800"/>
                </a:gdLst>
                <a:ahLst/>
                <a:cxnLst>
                  <a:cxn ang="0">
                    <a:pos x="connsiteX0" y="connsiteY0"/>
                  </a:cxn>
                  <a:cxn ang="0">
                    <a:pos x="connsiteX1" y="connsiteY1"/>
                  </a:cxn>
                </a:cxnLst>
                <a:rect l="l" t="t" r="r" b="b"/>
                <a:pathLst>
                  <a:path w="2279650" h="431800">
                    <a:moveTo>
                      <a:pt x="2279650" y="431800"/>
                    </a:moveTo>
                    <a:lnTo>
                      <a:pt x="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80" name="フリーフォーム 379"/>
              <p:cNvSpPr/>
              <p:nvPr/>
            </p:nvSpPr>
            <p:spPr>
              <a:xfrm>
                <a:off x="4152900" y="2492375"/>
                <a:ext cx="3933825" cy="1031875"/>
              </a:xfrm>
              <a:custGeom>
                <a:avLst/>
                <a:gdLst>
                  <a:gd name="connsiteX0" fmla="*/ 3911600 w 3911600"/>
                  <a:gd name="connsiteY0" fmla="*/ 971550 h 996950"/>
                  <a:gd name="connsiteX1" fmla="*/ 2330450 w 3911600"/>
                  <a:gd name="connsiteY1" fmla="*/ 996950 h 996950"/>
                  <a:gd name="connsiteX2" fmla="*/ 2266950 w 3911600"/>
                  <a:gd name="connsiteY2" fmla="*/ 984250 h 996950"/>
                  <a:gd name="connsiteX3" fmla="*/ 0 w 3911600"/>
                  <a:gd name="connsiteY3" fmla="*/ 0 h 996950"/>
                </a:gdLst>
                <a:ahLst/>
                <a:cxnLst>
                  <a:cxn ang="0">
                    <a:pos x="connsiteX0" y="connsiteY0"/>
                  </a:cxn>
                  <a:cxn ang="0">
                    <a:pos x="connsiteX1" y="connsiteY1"/>
                  </a:cxn>
                  <a:cxn ang="0">
                    <a:pos x="connsiteX2" y="connsiteY2"/>
                  </a:cxn>
                  <a:cxn ang="0">
                    <a:pos x="connsiteX3" y="connsiteY3"/>
                  </a:cxn>
                </a:cxnLst>
                <a:rect l="l" t="t" r="r" b="b"/>
                <a:pathLst>
                  <a:path w="3911600" h="996950">
                    <a:moveTo>
                      <a:pt x="3911600" y="971550"/>
                    </a:moveTo>
                    <a:lnTo>
                      <a:pt x="2330450" y="996950"/>
                    </a:lnTo>
                    <a:lnTo>
                      <a:pt x="2266950" y="984250"/>
                    </a:lnTo>
                    <a:lnTo>
                      <a:pt x="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81" name="フリーフォーム 380"/>
              <p:cNvSpPr/>
              <p:nvPr/>
            </p:nvSpPr>
            <p:spPr>
              <a:xfrm>
                <a:off x="4152900" y="2584450"/>
                <a:ext cx="3911600" cy="1104900"/>
              </a:xfrm>
              <a:custGeom>
                <a:avLst/>
                <a:gdLst>
                  <a:gd name="connsiteX0" fmla="*/ 3911600 w 3911600"/>
                  <a:gd name="connsiteY0" fmla="*/ 1104900 h 1104900"/>
                  <a:gd name="connsiteX1" fmla="*/ 2343150 w 3911600"/>
                  <a:gd name="connsiteY1" fmla="*/ 1104900 h 1104900"/>
                  <a:gd name="connsiteX2" fmla="*/ 2273300 w 3911600"/>
                  <a:gd name="connsiteY2" fmla="*/ 1085850 h 1104900"/>
                  <a:gd name="connsiteX3" fmla="*/ 0 w 3911600"/>
                  <a:gd name="connsiteY3" fmla="*/ 0 h 1104900"/>
                </a:gdLst>
                <a:ahLst/>
                <a:cxnLst>
                  <a:cxn ang="0">
                    <a:pos x="connsiteX0" y="connsiteY0"/>
                  </a:cxn>
                  <a:cxn ang="0">
                    <a:pos x="connsiteX1" y="connsiteY1"/>
                  </a:cxn>
                  <a:cxn ang="0">
                    <a:pos x="connsiteX2" y="connsiteY2"/>
                  </a:cxn>
                  <a:cxn ang="0">
                    <a:pos x="connsiteX3" y="connsiteY3"/>
                  </a:cxn>
                </a:cxnLst>
                <a:rect l="l" t="t" r="r" b="b"/>
                <a:pathLst>
                  <a:path w="3911600" h="1104900">
                    <a:moveTo>
                      <a:pt x="3911600" y="1104900"/>
                    </a:moveTo>
                    <a:lnTo>
                      <a:pt x="2343150" y="1104900"/>
                    </a:lnTo>
                    <a:lnTo>
                      <a:pt x="2273300" y="1085850"/>
                    </a:lnTo>
                    <a:lnTo>
                      <a:pt x="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82" name="フリーフォーム 381"/>
              <p:cNvSpPr/>
              <p:nvPr/>
            </p:nvSpPr>
            <p:spPr>
              <a:xfrm>
                <a:off x="6543675" y="2788444"/>
                <a:ext cx="1466850" cy="0"/>
              </a:xfrm>
              <a:custGeom>
                <a:avLst/>
                <a:gdLst>
                  <a:gd name="connsiteX0" fmla="*/ 0 w 1466850"/>
                  <a:gd name="connsiteY0" fmla="*/ 0 h 0"/>
                  <a:gd name="connsiteX1" fmla="*/ 1466850 w 1466850"/>
                  <a:gd name="connsiteY1" fmla="*/ 0 h 0"/>
                </a:gdLst>
                <a:ahLst/>
                <a:cxnLst>
                  <a:cxn ang="0">
                    <a:pos x="connsiteX0" y="connsiteY0"/>
                  </a:cxn>
                  <a:cxn ang="0">
                    <a:pos x="connsiteX1" y="connsiteY1"/>
                  </a:cxn>
                </a:cxnLst>
                <a:rect l="l" t="t" r="r" b="b"/>
                <a:pathLst>
                  <a:path w="1466850">
                    <a:moveTo>
                      <a:pt x="0" y="0"/>
                    </a:moveTo>
                    <a:lnTo>
                      <a:pt x="146685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83" name="正方形/長方形 382"/>
              <p:cNvSpPr/>
              <p:nvPr/>
            </p:nvSpPr>
            <p:spPr>
              <a:xfrm>
                <a:off x="7077236" y="2615194"/>
                <a:ext cx="432048" cy="108000"/>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84" name="正方形/長方形 383"/>
              <p:cNvSpPr/>
              <p:nvPr/>
            </p:nvSpPr>
            <p:spPr>
              <a:xfrm>
                <a:off x="6729101" y="2659670"/>
                <a:ext cx="180000" cy="72000"/>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85" name="フリーフォーム 384"/>
              <p:cNvSpPr/>
              <p:nvPr/>
            </p:nvSpPr>
            <p:spPr>
              <a:xfrm>
                <a:off x="6124575" y="2295525"/>
                <a:ext cx="1193800" cy="193675"/>
              </a:xfrm>
              <a:custGeom>
                <a:avLst/>
                <a:gdLst>
                  <a:gd name="connsiteX0" fmla="*/ 1193800 w 1193800"/>
                  <a:gd name="connsiteY0" fmla="*/ 165100 h 193675"/>
                  <a:gd name="connsiteX1" fmla="*/ 847725 w 1193800"/>
                  <a:gd name="connsiteY1" fmla="*/ 139700 h 193675"/>
                  <a:gd name="connsiteX2" fmla="*/ 533400 w 1193800"/>
                  <a:gd name="connsiteY2" fmla="*/ 142875 h 193675"/>
                  <a:gd name="connsiteX3" fmla="*/ 355600 w 1193800"/>
                  <a:gd name="connsiteY3" fmla="*/ 155575 h 193675"/>
                  <a:gd name="connsiteX4" fmla="*/ 130175 w 1193800"/>
                  <a:gd name="connsiteY4" fmla="*/ 193675 h 193675"/>
                  <a:gd name="connsiteX5" fmla="*/ 0 w 1193800"/>
                  <a:gd name="connsiteY5" fmla="*/ 177800 h 193675"/>
                  <a:gd name="connsiteX6" fmla="*/ 3175 w 1193800"/>
                  <a:gd name="connsiteY6" fmla="*/ 107950 h 193675"/>
                  <a:gd name="connsiteX7" fmla="*/ 117475 w 1193800"/>
                  <a:gd name="connsiteY7" fmla="*/ 38100 h 193675"/>
                  <a:gd name="connsiteX8" fmla="*/ 215900 w 1193800"/>
                  <a:gd name="connsiteY8" fmla="*/ 0 h 19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800" h="193675">
                    <a:moveTo>
                      <a:pt x="1193800" y="165100"/>
                    </a:moveTo>
                    <a:lnTo>
                      <a:pt x="847725" y="139700"/>
                    </a:lnTo>
                    <a:lnTo>
                      <a:pt x="533400" y="142875"/>
                    </a:lnTo>
                    <a:lnTo>
                      <a:pt x="355600" y="155575"/>
                    </a:lnTo>
                    <a:lnTo>
                      <a:pt x="130175" y="193675"/>
                    </a:lnTo>
                    <a:lnTo>
                      <a:pt x="0" y="177800"/>
                    </a:lnTo>
                    <a:lnTo>
                      <a:pt x="3175" y="107950"/>
                    </a:lnTo>
                    <a:lnTo>
                      <a:pt x="117475" y="38100"/>
                    </a:lnTo>
                    <a:lnTo>
                      <a:pt x="21590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86" name="フリーフォーム 385"/>
              <p:cNvSpPr/>
              <p:nvPr/>
            </p:nvSpPr>
            <p:spPr>
              <a:xfrm>
                <a:off x="6130925" y="2257425"/>
                <a:ext cx="955675" cy="161925"/>
              </a:xfrm>
              <a:custGeom>
                <a:avLst/>
                <a:gdLst>
                  <a:gd name="connsiteX0" fmla="*/ 0 w 955675"/>
                  <a:gd name="connsiteY0" fmla="*/ 152400 h 161925"/>
                  <a:gd name="connsiteX1" fmla="*/ 123825 w 955675"/>
                  <a:gd name="connsiteY1" fmla="*/ 161925 h 161925"/>
                  <a:gd name="connsiteX2" fmla="*/ 225425 w 955675"/>
                  <a:gd name="connsiteY2" fmla="*/ 92075 h 161925"/>
                  <a:gd name="connsiteX3" fmla="*/ 387350 w 955675"/>
                  <a:gd name="connsiteY3" fmla="*/ 31750 h 161925"/>
                  <a:gd name="connsiteX4" fmla="*/ 571500 w 955675"/>
                  <a:gd name="connsiteY4" fmla="*/ 0 h 161925"/>
                  <a:gd name="connsiteX5" fmla="*/ 758825 w 955675"/>
                  <a:gd name="connsiteY5" fmla="*/ 0 h 161925"/>
                  <a:gd name="connsiteX6" fmla="*/ 955675 w 955675"/>
                  <a:gd name="connsiteY6" fmla="*/ 381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675" h="161925">
                    <a:moveTo>
                      <a:pt x="0" y="152400"/>
                    </a:moveTo>
                    <a:lnTo>
                      <a:pt x="123825" y="161925"/>
                    </a:lnTo>
                    <a:lnTo>
                      <a:pt x="225425" y="92075"/>
                    </a:lnTo>
                    <a:lnTo>
                      <a:pt x="387350" y="31750"/>
                    </a:lnTo>
                    <a:lnTo>
                      <a:pt x="571500" y="0"/>
                    </a:lnTo>
                    <a:lnTo>
                      <a:pt x="758825" y="0"/>
                    </a:lnTo>
                    <a:lnTo>
                      <a:pt x="955675" y="381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87" name="フリーフォーム 386"/>
              <p:cNvSpPr/>
              <p:nvPr/>
            </p:nvSpPr>
            <p:spPr>
              <a:xfrm>
                <a:off x="6251575" y="2419350"/>
                <a:ext cx="6350" cy="73025"/>
              </a:xfrm>
              <a:custGeom>
                <a:avLst/>
                <a:gdLst>
                  <a:gd name="connsiteX0" fmla="*/ 0 w 6350"/>
                  <a:gd name="connsiteY0" fmla="*/ 0 h 73025"/>
                  <a:gd name="connsiteX1" fmla="*/ 6350 w 6350"/>
                  <a:gd name="connsiteY1" fmla="*/ 73025 h 73025"/>
                </a:gdLst>
                <a:ahLst/>
                <a:cxnLst>
                  <a:cxn ang="0">
                    <a:pos x="connsiteX0" y="connsiteY0"/>
                  </a:cxn>
                  <a:cxn ang="0">
                    <a:pos x="connsiteX1" y="connsiteY1"/>
                  </a:cxn>
                </a:cxnLst>
                <a:rect l="l" t="t" r="r" b="b"/>
                <a:pathLst>
                  <a:path w="6350" h="73025">
                    <a:moveTo>
                      <a:pt x="0" y="0"/>
                    </a:moveTo>
                    <a:lnTo>
                      <a:pt x="6350" y="7302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88" name="フリーフォーム 387"/>
              <p:cNvSpPr/>
              <p:nvPr/>
            </p:nvSpPr>
            <p:spPr>
              <a:xfrm>
                <a:off x="5632450" y="2266950"/>
                <a:ext cx="622300" cy="168275"/>
              </a:xfrm>
              <a:custGeom>
                <a:avLst/>
                <a:gdLst>
                  <a:gd name="connsiteX0" fmla="*/ 517525 w 622300"/>
                  <a:gd name="connsiteY0" fmla="*/ 127000 h 168275"/>
                  <a:gd name="connsiteX1" fmla="*/ 444500 w 622300"/>
                  <a:gd name="connsiteY1" fmla="*/ 123825 h 168275"/>
                  <a:gd name="connsiteX2" fmla="*/ 263525 w 622300"/>
                  <a:gd name="connsiteY2" fmla="*/ 130175 h 168275"/>
                  <a:gd name="connsiteX3" fmla="*/ 114300 w 622300"/>
                  <a:gd name="connsiteY3" fmla="*/ 146050 h 168275"/>
                  <a:gd name="connsiteX4" fmla="*/ 0 w 622300"/>
                  <a:gd name="connsiteY4" fmla="*/ 168275 h 168275"/>
                  <a:gd name="connsiteX5" fmla="*/ 3175 w 622300"/>
                  <a:gd name="connsiteY5" fmla="*/ 120650 h 168275"/>
                  <a:gd name="connsiteX6" fmla="*/ 120650 w 622300"/>
                  <a:gd name="connsiteY6" fmla="*/ 63500 h 168275"/>
                  <a:gd name="connsiteX7" fmla="*/ 323850 w 622300"/>
                  <a:gd name="connsiteY7" fmla="*/ 15875 h 168275"/>
                  <a:gd name="connsiteX8" fmla="*/ 476250 w 622300"/>
                  <a:gd name="connsiteY8" fmla="*/ 0 h 168275"/>
                  <a:gd name="connsiteX9" fmla="*/ 622300 w 622300"/>
                  <a:gd name="connsiteY9" fmla="*/ 9525 h 1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300" h="168275">
                    <a:moveTo>
                      <a:pt x="517525" y="127000"/>
                    </a:moveTo>
                    <a:lnTo>
                      <a:pt x="444500" y="123825"/>
                    </a:lnTo>
                    <a:lnTo>
                      <a:pt x="263525" y="130175"/>
                    </a:lnTo>
                    <a:lnTo>
                      <a:pt x="114300" y="146050"/>
                    </a:lnTo>
                    <a:lnTo>
                      <a:pt x="0" y="168275"/>
                    </a:lnTo>
                    <a:lnTo>
                      <a:pt x="3175" y="120650"/>
                    </a:lnTo>
                    <a:lnTo>
                      <a:pt x="120650" y="63500"/>
                    </a:lnTo>
                    <a:lnTo>
                      <a:pt x="323850" y="15875"/>
                    </a:lnTo>
                    <a:lnTo>
                      <a:pt x="476250" y="0"/>
                    </a:lnTo>
                    <a:lnTo>
                      <a:pt x="622300" y="952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89" name="フリーフォーム 388"/>
              <p:cNvSpPr/>
              <p:nvPr/>
            </p:nvSpPr>
            <p:spPr>
              <a:xfrm>
                <a:off x="5549900" y="2244725"/>
                <a:ext cx="349250" cy="187325"/>
              </a:xfrm>
              <a:custGeom>
                <a:avLst/>
                <a:gdLst>
                  <a:gd name="connsiteX0" fmla="*/ 88900 w 349250"/>
                  <a:gd name="connsiteY0" fmla="*/ 187325 h 187325"/>
                  <a:gd name="connsiteX1" fmla="*/ 0 w 349250"/>
                  <a:gd name="connsiteY1" fmla="*/ 177800 h 187325"/>
                  <a:gd name="connsiteX2" fmla="*/ 3175 w 349250"/>
                  <a:gd name="connsiteY2" fmla="*/ 136525 h 187325"/>
                  <a:gd name="connsiteX3" fmla="*/ 69850 w 349250"/>
                  <a:gd name="connsiteY3" fmla="*/ 85725 h 187325"/>
                  <a:gd name="connsiteX4" fmla="*/ 209550 w 349250"/>
                  <a:gd name="connsiteY4" fmla="*/ 25400 h 187325"/>
                  <a:gd name="connsiteX5" fmla="*/ 349250 w 349250"/>
                  <a:gd name="connsiteY5" fmla="*/ 0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250" h="187325">
                    <a:moveTo>
                      <a:pt x="88900" y="187325"/>
                    </a:moveTo>
                    <a:lnTo>
                      <a:pt x="0" y="177800"/>
                    </a:lnTo>
                    <a:lnTo>
                      <a:pt x="3175" y="136525"/>
                    </a:lnTo>
                    <a:lnTo>
                      <a:pt x="69850" y="85725"/>
                    </a:lnTo>
                    <a:lnTo>
                      <a:pt x="209550" y="25400"/>
                    </a:lnTo>
                    <a:lnTo>
                      <a:pt x="34925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90" name="フリーフォーム 389"/>
              <p:cNvSpPr/>
              <p:nvPr/>
            </p:nvSpPr>
            <p:spPr>
              <a:xfrm>
                <a:off x="5553075" y="2378075"/>
                <a:ext cx="82550" cy="3175"/>
              </a:xfrm>
              <a:custGeom>
                <a:avLst/>
                <a:gdLst>
                  <a:gd name="connsiteX0" fmla="*/ 0 w 82550"/>
                  <a:gd name="connsiteY0" fmla="*/ 0 h 3175"/>
                  <a:gd name="connsiteX1" fmla="*/ 82550 w 82550"/>
                  <a:gd name="connsiteY1" fmla="*/ 3175 h 3175"/>
                </a:gdLst>
                <a:ahLst/>
                <a:cxnLst>
                  <a:cxn ang="0">
                    <a:pos x="connsiteX0" y="connsiteY0"/>
                  </a:cxn>
                  <a:cxn ang="0">
                    <a:pos x="connsiteX1" y="connsiteY1"/>
                  </a:cxn>
                </a:cxnLst>
                <a:rect l="l" t="t" r="r" b="b"/>
                <a:pathLst>
                  <a:path w="82550" h="3175">
                    <a:moveTo>
                      <a:pt x="0" y="0"/>
                    </a:moveTo>
                    <a:lnTo>
                      <a:pt x="82550" y="31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91" name="フリーフォーム 390"/>
              <p:cNvSpPr/>
              <p:nvPr/>
            </p:nvSpPr>
            <p:spPr>
              <a:xfrm>
                <a:off x="5207000" y="2235200"/>
                <a:ext cx="419100" cy="165100"/>
              </a:xfrm>
              <a:custGeom>
                <a:avLst/>
                <a:gdLst>
                  <a:gd name="connsiteX0" fmla="*/ 377825 w 419100"/>
                  <a:gd name="connsiteY0" fmla="*/ 123825 h 165100"/>
                  <a:gd name="connsiteX1" fmla="*/ 292100 w 419100"/>
                  <a:gd name="connsiteY1" fmla="*/ 120650 h 165100"/>
                  <a:gd name="connsiteX2" fmla="*/ 180975 w 419100"/>
                  <a:gd name="connsiteY2" fmla="*/ 133350 h 165100"/>
                  <a:gd name="connsiteX3" fmla="*/ 3175 w 419100"/>
                  <a:gd name="connsiteY3" fmla="*/ 165100 h 165100"/>
                  <a:gd name="connsiteX4" fmla="*/ 0 w 419100"/>
                  <a:gd name="connsiteY4" fmla="*/ 120650 h 165100"/>
                  <a:gd name="connsiteX5" fmla="*/ 69850 w 419100"/>
                  <a:gd name="connsiteY5" fmla="*/ 76200 h 165100"/>
                  <a:gd name="connsiteX6" fmla="*/ 187325 w 419100"/>
                  <a:gd name="connsiteY6" fmla="*/ 34925 h 165100"/>
                  <a:gd name="connsiteX7" fmla="*/ 339725 w 419100"/>
                  <a:gd name="connsiteY7" fmla="*/ 9525 h 165100"/>
                  <a:gd name="connsiteX8" fmla="*/ 419100 w 419100"/>
                  <a:gd name="connsiteY8" fmla="*/ 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0" h="165100">
                    <a:moveTo>
                      <a:pt x="377825" y="123825"/>
                    </a:moveTo>
                    <a:lnTo>
                      <a:pt x="292100" y="120650"/>
                    </a:lnTo>
                    <a:lnTo>
                      <a:pt x="180975" y="133350"/>
                    </a:lnTo>
                    <a:lnTo>
                      <a:pt x="3175" y="165100"/>
                    </a:lnTo>
                    <a:lnTo>
                      <a:pt x="0" y="120650"/>
                    </a:lnTo>
                    <a:lnTo>
                      <a:pt x="69850" y="76200"/>
                    </a:lnTo>
                    <a:lnTo>
                      <a:pt x="187325" y="34925"/>
                    </a:lnTo>
                    <a:lnTo>
                      <a:pt x="339725" y="9525"/>
                    </a:lnTo>
                    <a:lnTo>
                      <a:pt x="419100"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92" name="フリーフォーム 391"/>
              <p:cNvSpPr/>
              <p:nvPr/>
            </p:nvSpPr>
            <p:spPr>
              <a:xfrm>
                <a:off x="5165725" y="2228850"/>
                <a:ext cx="276225" cy="161925"/>
              </a:xfrm>
              <a:custGeom>
                <a:avLst/>
                <a:gdLst>
                  <a:gd name="connsiteX0" fmla="*/ 276225 w 276225"/>
                  <a:gd name="connsiteY0" fmla="*/ 0 h 161925"/>
                  <a:gd name="connsiteX1" fmla="*/ 133350 w 276225"/>
                  <a:gd name="connsiteY1" fmla="*/ 38100 h 161925"/>
                  <a:gd name="connsiteX2" fmla="*/ 38100 w 276225"/>
                  <a:gd name="connsiteY2" fmla="*/ 88900 h 161925"/>
                  <a:gd name="connsiteX3" fmla="*/ 0 w 276225"/>
                  <a:gd name="connsiteY3" fmla="*/ 114300 h 161925"/>
                  <a:gd name="connsiteX4" fmla="*/ 6350 w 276225"/>
                  <a:gd name="connsiteY4" fmla="*/ 158750 h 161925"/>
                  <a:gd name="connsiteX5" fmla="*/ 38100 w 276225"/>
                  <a:gd name="connsiteY5"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5" h="161925">
                    <a:moveTo>
                      <a:pt x="276225" y="0"/>
                    </a:moveTo>
                    <a:lnTo>
                      <a:pt x="133350" y="38100"/>
                    </a:lnTo>
                    <a:lnTo>
                      <a:pt x="38100" y="88900"/>
                    </a:lnTo>
                    <a:lnTo>
                      <a:pt x="0" y="114300"/>
                    </a:lnTo>
                    <a:lnTo>
                      <a:pt x="6350" y="158750"/>
                    </a:lnTo>
                    <a:lnTo>
                      <a:pt x="38100" y="16192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93" name="フリーフォーム 392"/>
              <p:cNvSpPr/>
              <p:nvPr/>
            </p:nvSpPr>
            <p:spPr>
              <a:xfrm>
                <a:off x="5159375" y="2346325"/>
                <a:ext cx="50800" cy="15875"/>
              </a:xfrm>
              <a:custGeom>
                <a:avLst/>
                <a:gdLst>
                  <a:gd name="connsiteX0" fmla="*/ 0 w 50800"/>
                  <a:gd name="connsiteY0" fmla="*/ 0 h 15875"/>
                  <a:gd name="connsiteX1" fmla="*/ 50800 w 50800"/>
                  <a:gd name="connsiteY1" fmla="*/ 15875 h 15875"/>
                </a:gdLst>
                <a:ahLst/>
                <a:cxnLst>
                  <a:cxn ang="0">
                    <a:pos x="connsiteX0" y="connsiteY0"/>
                  </a:cxn>
                  <a:cxn ang="0">
                    <a:pos x="connsiteX1" y="connsiteY1"/>
                  </a:cxn>
                </a:cxnLst>
                <a:rect l="l" t="t" r="r" b="b"/>
                <a:pathLst>
                  <a:path w="50800" h="15875">
                    <a:moveTo>
                      <a:pt x="0" y="0"/>
                    </a:moveTo>
                    <a:lnTo>
                      <a:pt x="50800" y="158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94" name="フリーフォーム 393"/>
              <p:cNvSpPr/>
              <p:nvPr/>
            </p:nvSpPr>
            <p:spPr>
              <a:xfrm>
                <a:off x="4943475" y="2238375"/>
                <a:ext cx="244475" cy="127000"/>
              </a:xfrm>
              <a:custGeom>
                <a:avLst/>
                <a:gdLst>
                  <a:gd name="connsiteX0" fmla="*/ 177800 w 244475"/>
                  <a:gd name="connsiteY0" fmla="*/ 0 h 127000"/>
                  <a:gd name="connsiteX1" fmla="*/ 66675 w 244475"/>
                  <a:gd name="connsiteY1" fmla="*/ 41275 h 127000"/>
                  <a:gd name="connsiteX2" fmla="*/ 0 w 244475"/>
                  <a:gd name="connsiteY2" fmla="*/ 92075 h 127000"/>
                  <a:gd name="connsiteX3" fmla="*/ 3175 w 244475"/>
                  <a:gd name="connsiteY3" fmla="*/ 127000 h 127000"/>
                  <a:gd name="connsiteX4" fmla="*/ 95250 w 244475"/>
                  <a:gd name="connsiteY4" fmla="*/ 111125 h 127000"/>
                  <a:gd name="connsiteX5" fmla="*/ 209550 w 244475"/>
                  <a:gd name="connsiteY5" fmla="*/ 95250 h 127000"/>
                  <a:gd name="connsiteX6" fmla="*/ 244475 w 244475"/>
                  <a:gd name="connsiteY6" fmla="*/ 88900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75" h="127000">
                    <a:moveTo>
                      <a:pt x="177800" y="0"/>
                    </a:moveTo>
                    <a:lnTo>
                      <a:pt x="66675" y="41275"/>
                    </a:lnTo>
                    <a:lnTo>
                      <a:pt x="0" y="92075"/>
                    </a:lnTo>
                    <a:lnTo>
                      <a:pt x="3175" y="127000"/>
                    </a:lnTo>
                    <a:lnTo>
                      <a:pt x="95250" y="111125"/>
                    </a:lnTo>
                    <a:lnTo>
                      <a:pt x="209550" y="95250"/>
                    </a:lnTo>
                    <a:lnTo>
                      <a:pt x="244475" y="889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95" name="フリーフォーム 394"/>
              <p:cNvSpPr/>
              <p:nvPr/>
            </p:nvSpPr>
            <p:spPr>
              <a:xfrm>
                <a:off x="4895850" y="2238375"/>
                <a:ext cx="193675" cy="127000"/>
              </a:xfrm>
              <a:custGeom>
                <a:avLst/>
                <a:gdLst>
                  <a:gd name="connsiteX0" fmla="*/ 53975 w 193675"/>
                  <a:gd name="connsiteY0" fmla="*/ 127000 h 127000"/>
                  <a:gd name="connsiteX1" fmla="*/ 0 w 193675"/>
                  <a:gd name="connsiteY1" fmla="*/ 114300 h 127000"/>
                  <a:gd name="connsiteX2" fmla="*/ 9525 w 193675"/>
                  <a:gd name="connsiteY2" fmla="*/ 85725 h 127000"/>
                  <a:gd name="connsiteX3" fmla="*/ 79375 w 193675"/>
                  <a:gd name="connsiteY3" fmla="*/ 34925 h 127000"/>
                  <a:gd name="connsiteX4" fmla="*/ 193675 w 193675"/>
                  <a:gd name="connsiteY4" fmla="*/ 0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127000">
                    <a:moveTo>
                      <a:pt x="53975" y="127000"/>
                    </a:moveTo>
                    <a:lnTo>
                      <a:pt x="0" y="114300"/>
                    </a:lnTo>
                    <a:lnTo>
                      <a:pt x="9525" y="85725"/>
                    </a:lnTo>
                    <a:lnTo>
                      <a:pt x="79375" y="34925"/>
                    </a:lnTo>
                    <a:lnTo>
                      <a:pt x="193675"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96" name="フリーフォーム 395"/>
              <p:cNvSpPr/>
              <p:nvPr/>
            </p:nvSpPr>
            <p:spPr>
              <a:xfrm>
                <a:off x="4902200" y="2327275"/>
                <a:ext cx="47625" cy="12700"/>
              </a:xfrm>
              <a:custGeom>
                <a:avLst/>
                <a:gdLst>
                  <a:gd name="connsiteX0" fmla="*/ 0 w 47625"/>
                  <a:gd name="connsiteY0" fmla="*/ 0 h 12700"/>
                  <a:gd name="connsiteX1" fmla="*/ 47625 w 47625"/>
                  <a:gd name="connsiteY1" fmla="*/ 12700 h 12700"/>
                </a:gdLst>
                <a:ahLst/>
                <a:cxnLst>
                  <a:cxn ang="0">
                    <a:pos x="connsiteX0" y="connsiteY0"/>
                  </a:cxn>
                  <a:cxn ang="0">
                    <a:pos x="connsiteX1" y="connsiteY1"/>
                  </a:cxn>
                </a:cxnLst>
                <a:rect l="l" t="t" r="r" b="b"/>
                <a:pathLst>
                  <a:path w="47625" h="12700">
                    <a:moveTo>
                      <a:pt x="0" y="0"/>
                    </a:moveTo>
                    <a:lnTo>
                      <a:pt x="47625" y="1270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97" name="フリーフォーム 396"/>
              <p:cNvSpPr/>
              <p:nvPr/>
            </p:nvSpPr>
            <p:spPr>
              <a:xfrm>
                <a:off x="4733925" y="2232025"/>
                <a:ext cx="177800" cy="114300"/>
              </a:xfrm>
              <a:custGeom>
                <a:avLst/>
                <a:gdLst>
                  <a:gd name="connsiteX0" fmla="*/ 161925 w 177800"/>
                  <a:gd name="connsiteY0" fmla="*/ 0 h 114300"/>
                  <a:gd name="connsiteX1" fmla="*/ 57150 w 177800"/>
                  <a:gd name="connsiteY1" fmla="*/ 34925 h 114300"/>
                  <a:gd name="connsiteX2" fmla="*/ 0 w 177800"/>
                  <a:gd name="connsiteY2" fmla="*/ 79375 h 114300"/>
                  <a:gd name="connsiteX3" fmla="*/ 3175 w 177800"/>
                  <a:gd name="connsiteY3" fmla="*/ 114300 h 114300"/>
                  <a:gd name="connsiteX4" fmla="*/ 79375 w 177800"/>
                  <a:gd name="connsiteY4" fmla="*/ 101600 h 114300"/>
                  <a:gd name="connsiteX5" fmla="*/ 177800 w 177800"/>
                  <a:gd name="connsiteY5" fmla="*/ 9207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00" h="114300">
                    <a:moveTo>
                      <a:pt x="161925" y="0"/>
                    </a:moveTo>
                    <a:lnTo>
                      <a:pt x="57150" y="34925"/>
                    </a:lnTo>
                    <a:lnTo>
                      <a:pt x="0" y="79375"/>
                    </a:lnTo>
                    <a:lnTo>
                      <a:pt x="3175" y="114300"/>
                    </a:lnTo>
                    <a:lnTo>
                      <a:pt x="79375" y="101600"/>
                    </a:lnTo>
                    <a:lnTo>
                      <a:pt x="177800" y="920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98" name="フリーフォーム 397"/>
              <p:cNvSpPr/>
              <p:nvPr/>
            </p:nvSpPr>
            <p:spPr>
              <a:xfrm>
                <a:off x="4606925" y="2222500"/>
                <a:ext cx="146050" cy="111125"/>
              </a:xfrm>
              <a:custGeom>
                <a:avLst/>
                <a:gdLst>
                  <a:gd name="connsiteX0" fmla="*/ 95250 w 146050"/>
                  <a:gd name="connsiteY0" fmla="*/ 0 h 98425"/>
                  <a:gd name="connsiteX1" fmla="*/ 41275 w 146050"/>
                  <a:gd name="connsiteY1" fmla="*/ 22225 h 98425"/>
                  <a:gd name="connsiteX2" fmla="*/ 0 w 146050"/>
                  <a:gd name="connsiteY2" fmla="*/ 66675 h 98425"/>
                  <a:gd name="connsiteX3" fmla="*/ 0 w 146050"/>
                  <a:gd name="connsiteY3" fmla="*/ 98425 h 98425"/>
                  <a:gd name="connsiteX4" fmla="*/ 95250 w 146050"/>
                  <a:gd name="connsiteY4" fmla="*/ 69850 h 98425"/>
                  <a:gd name="connsiteX5" fmla="*/ 146050 w 146050"/>
                  <a:gd name="connsiteY5" fmla="*/ 60325 h 98425"/>
                  <a:gd name="connsiteX0" fmla="*/ 127000 w 146050"/>
                  <a:gd name="connsiteY0" fmla="*/ 0 h 111125"/>
                  <a:gd name="connsiteX1" fmla="*/ 41275 w 146050"/>
                  <a:gd name="connsiteY1" fmla="*/ 34925 h 111125"/>
                  <a:gd name="connsiteX2" fmla="*/ 0 w 146050"/>
                  <a:gd name="connsiteY2" fmla="*/ 79375 h 111125"/>
                  <a:gd name="connsiteX3" fmla="*/ 0 w 146050"/>
                  <a:gd name="connsiteY3" fmla="*/ 111125 h 111125"/>
                  <a:gd name="connsiteX4" fmla="*/ 95250 w 146050"/>
                  <a:gd name="connsiteY4" fmla="*/ 82550 h 111125"/>
                  <a:gd name="connsiteX5" fmla="*/ 146050 w 146050"/>
                  <a:gd name="connsiteY5" fmla="*/ 73025 h 11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50" h="111125">
                    <a:moveTo>
                      <a:pt x="127000" y="0"/>
                    </a:moveTo>
                    <a:lnTo>
                      <a:pt x="41275" y="34925"/>
                    </a:lnTo>
                    <a:lnTo>
                      <a:pt x="0" y="79375"/>
                    </a:lnTo>
                    <a:lnTo>
                      <a:pt x="0" y="111125"/>
                    </a:lnTo>
                    <a:lnTo>
                      <a:pt x="95250" y="82550"/>
                    </a:lnTo>
                    <a:lnTo>
                      <a:pt x="146050" y="7302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99" name="フリーフォーム 398"/>
              <p:cNvSpPr/>
              <p:nvPr/>
            </p:nvSpPr>
            <p:spPr>
              <a:xfrm>
                <a:off x="4381500" y="2228850"/>
                <a:ext cx="111125" cy="82550"/>
              </a:xfrm>
              <a:custGeom>
                <a:avLst/>
                <a:gdLst>
                  <a:gd name="connsiteX0" fmla="*/ 111125 w 111125"/>
                  <a:gd name="connsiteY0" fmla="*/ 0 h 82550"/>
                  <a:gd name="connsiteX1" fmla="*/ 38100 w 111125"/>
                  <a:gd name="connsiteY1" fmla="*/ 25400 h 82550"/>
                  <a:gd name="connsiteX2" fmla="*/ 0 w 111125"/>
                  <a:gd name="connsiteY2" fmla="*/ 57150 h 82550"/>
                  <a:gd name="connsiteX3" fmla="*/ 6350 w 111125"/>
                  <a:gd name="connsiteY3" fmla="*/ 82550 h 82550"/>
                  <a:gd name="connsiteX4" fmla="*/ 85725 w 111125"/>
                  <a:gd name="connsiteY4" fmla="*/ 73025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25" h="82550">
                    <a:moveTo>
                      <a:pt x="111125" y="0"/>
                    </a:moveTo>
                    <a:lnTo>
                      <a:pt x="38100" y="25400"/>
                    </a:lnTo>
                    <a:lnTo>
                      <a:pt x="0" y="57150"/>
                    </a:lnTo>
                    <a:lnTo>
                      <a:pt x="6350" y="82550"/>
                    </a:lnTo>
                    <a:lnTo>
                      <a:pt x="85725" y="7302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00" name="フリーフォーム 399"/>
              <p:cNvSpPr/>
              <p:nvPr/>
            </p:nvSpPr>
            <p:spPr>
              <a:xfrm>
                <a:off x="4470400" y="2222500"/>
                <a:ext cx="158750" cy="107950"/>
              </a:xfrm>
              <a:custGeom>
                <a:avLst/>
                <a:gdLst>
                  <a:gd name="connsiteX0" fmla="*/ 158750 w 158750"/>
                  <a:gd name="connsiteY0" fmla="*/ 0 h 107950"/>
                  <a:gd name="connsiteX1" fmla="*/ 63500 w 158750"/>
                  <a:gd name="connsiteY1" fmla="*/ 22225 h 107950"/>
                  <a:gd name="connsiteX2" fmla="*/ 0 w 158750"/>
                  <a:gd name="connsiteY2" fmla="*/ 76200 h 107950"/>
                  <a:gd name="connsiteX3" fmla="*/ 0 w 158750"/>
                  <a:gd name="connsiteY3" fmla="*/ 107950 h 107950"/>
                  <a:gd name="connsiteX4" fmla="*/ 76200 w 158750"/>
                  <a:gd name="connsiteY4" fmla="*/ 79375 h 107950"/>
                  <a:gd name="connsiteX5" fmla="*/ 152400 w 158750"/>
                  <a:gd name="connsiteY5" fmla="*/ 69850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750" h="107950">
                    <a:moveTo>
                      <a:pt x="158750" y="0"/>
                    </a:moveTo>
                    <a:lnTo>
                      <a:pt x="63500" y="22225"/>
                    </a:lnTo>
                    <a:lnTo>
                      <a:pt x="0" y="76200"/>
                    </a:lnTo>
                    <a:lnTo>
                      <a:pt x="0" y="107950"/>
                    </a:lnTo>
                    <a:lnTo>
                      <a:pt x="76200" y="79375"/>
                    </a:lnTo>
                    <a:lnTo>
                      <a:pt x="152400" y="6985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01" name="フリーフォーム 400"/>
              <p:cNvSpPr/>
              <p:nvPr/>
            </p:nvSpPr>
            <p:spPr>
              <a:xfrm>
                <a:off x="4289425" y="2270125"/>
                <a:ext cx="117475" cy="31750"/>
              </a:xfrm>
              <a:custGeom>
                <a:avLst/>
                <a:gdLst>
                  <a:gd name="connsiteX0" fmla="*/ 0 w 117475"/>
                  <a:gd name="connsiteY0" fmla="*/ 31750 h 31750"/>
                  <a:gd name="connsiteX1" fmla="*/ 73025 w 117475"/>
                  <a:gd name="connsiteY1" fmla="*/ 9525 h 31750"/>
                  <a:gd name="connsiteX2" fmla="*/ 117475 w 117475"/>
                  <a:gd name="connsiteY2" fmla="*/ 0 h 31750"/>
                </a:gdLst>
                <a:ahLst/>
                <a:cxnLst>
                  <a:cxn ang="0">
                    <a:pos x="connsiteX0" y="connsiteY0"/>
                  </a:cxn>
                  <a:cxn ang="0">
                    <a:pos x="connsiteX1" y="connsiteY1"/>
                  </a:cxn>
                  <a:cxn ang="0">
                    <a:pos x="connsiteX2" y="connsiteY2"/>
                  </a:cxn>
                </a:cxnLst>
                <a:rect l="l" t="t" r="r" b="b"/>
                <a:pathLst>
                  <a:path w="117475" h="31750">
                    <a:moveTo>
                      <a:pt x="0" y="31750"/>
                    </a:moveTo>
                    <a:lnTo>
                      <a:pt x="73025" y="9525"/>
                    </a:lnTo>
                    <a:lnTo>
                      <a:pt x="117475"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02" name="フリーフォーム 401"/>
              <p:cNvSpPr/>
              <p:nvPr/>
            </p:nvSpPr>
            <p:spPr>
              <a:xfrm>
                <a:off x="6521450" y="4225290"/>
                <a:ext cx="1466850" cy="215900"/>
              </a:xfrm>
              <a:custGeom>
                <a:avLst/>
                <a:gdLst>
                  <a:gd name="connsiteX0" fmla="*/ 69850 w 1466850"/>
                  <a:gd name="connsiteY0" fmla="*/ 12700 h 215900"/>
                  <a:gd name="connsiteX1" fmla="*/ 1422400 w 1466850"/>
                  <a:gd name="connsiteY1" fmla="*/ 12700 h 215900"/>
                  <a:gd name="connsiteX2" fmla="*/ 1460500 w 1466850"/>
                  <a:gd name="connsiteY2" fmla="*/ 0 h 215900"/>
                  <a:gd name="connsiteX3" fmla="*/ 1466850 w 1466850"/>
                  <a:gd name="connsiteY3" fmla="*/ 101600 h 215900"/>
                  <a:gd name="connsiteX4" fmla="*/ 1346200 w 1466850"/>
                  <a:gd name="connsiteY4" fmla="*/ 215900 h 215900"/>
                  <a:gd name="connsiteX5" fmla="*/ 139700 w 1466850"/>
                  <a:gd name="connsiteY5" fmla="*/ 209550 h 215900"/>
                  <a:gd name="connsiteX6" fmla="*/ 0 w 1466850"/>
                  <a:gd name="connsiteY6" fmla="*/ 63500 h 215900"/>
                  <a:gd name="connsiteX7" fmla="*/ 6350 w 1466850"/>
                  <a:gd name="connsiteY7" fmla="*/ 0 h 215900"/>
                  <a:gd name="connsiteX8" fmla="*/ 69850 w 1466850"/>
                  <a:gd name="connsiteY8" fmla="*/ 127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850" h="215900">
                    <a:moveTo>
                      <a:pt x="69850" y="12700"/>
                    </a:moveTo>
                    <a:lnTo>
                      <a:pt x="1422400" y="12700"/>
                    </a:lnTo>
                    <a:lnTo>
                      <a:pt x="1460500" y="0"/>
                    </a:lnTo>
                    <a:lnTo>
                      <a:pt x="1466850" y="101600"/>
                    </a:lnTo>
                    <a:lnTo>
                      <a:pt x="1346200" y="215900"/>
                    </a:lnTo>
                    <a:lnTo>
                      <a:pt x="139700" y="209550"/>
                    </a:lnTo>
                    <a:lnTo>
                      <a:pt x="0" y="63500"/>
                    </a:lnTo>
                    <a:lnTo>
                      <a:pt x="6350" y="0"/>
                    </a:lnTo>
                    <a:lnTo>
                      <a:pt x="69850" y="1270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03" name="正方形/長方形 402"/>
              <p:cNvSpPr/>
              <p:nvPr/>
            </p:nvSpPr>
            <p:spPr>
              <a:xfrm>
                <a:off x="6778312" y="3746504"/>
                <a:ext cx="116500" cy="72000"/>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04" name="正方形/長方形 403"/>
              <p:cNvSpPr/>
              <p:nvPr/>
            </p:nvSpPr>
            <p:spPr>
              <a:xfrm>
                <a:off x="7667054" y="3746504"/>
                <a:ext cx="116500" cy="72000"/>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05" name="フリーフォーム 404"/>
              <p:cNvSpPr/>
              <p:nvPr/>
            </p:nvSpPr>
            <p:spPr>
              <a:xfrm>
                <a:off x="6546850" y="3317875"/>
                <a:ext cx="1470025" cy="3175"/>
              </a:xfrm>
              <a:custGeom>
                <a:avLst/>
                <a:gdLst>
                  <a:gd name="connsiteX0" fmla="*/ 0 w 1470025"/>
                  <a:gd name="connsiteY0" fmla="*/ 0 h 3175"/>
                  <a:gd name="connsiteX1" fmla="*/ 1470025 w 1470025"/>
                  <a:gd name="connsiteY1" fmla="*/ 3175 h 3175"/>
                </a:gdLst>
                <a:ahLst/>
                <a:cxnLst>
                  <a:cxn ang="0">
                    <a:pos x="connsiteX0" y="connsiteY0"/>
                  </a:cxn>
                  <a:cxn ang="0">
                    <a:pos x="connsiteX1" y="connsiteY1"/>
                  </a:cxn>
                </a:cxnLst>
                <a:rect l="l" t="t" r="r" b="b"/>
                <a:pathLst>
                  <a:path w="1470025" h="3175">
                    <a:moveTo>
                      <a:pt x="0" y="0"/>
                    </a:moveTo>
                    <a:lnTo>
                      <a:pt x="1470025" y="31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406" name="フリーフォーム 405"/>
              <p:cNvSpPr/>
              <p:nvPr/>
            </p:nvSpPr>
            <p:spPr>
              <a:xfrm>
                <a:off x="6009940" y="2772792"/>
                <a:ext cx="203200" cy="584200"/>
              </a:xfrm>
              <a:custGeom>
                <a:avLst/>
                <a:gdLst>
                  <a:gd name="connsiteX0" fmla="*/ 203200 w 203200"/>
                  <a:gd name="connsiteY0" fmla="*/ 31750 h 584200"/>
                  <a:gd name="connsiteX1" fmla="*/ 190500 w 203200"/>
                  <a:gd name="connsiteY1" fmla="*/ 584200 h 584200"/>
                  <a:gd name="connsiteX2" fmla="*/ 0 w 203200"/>
                  <a:gd name="connsiteY2" fmla="*/ 508000 h 584200"/>
                  <a:gd name="connsiteX3" fmla="*/ 12700 w 203200"/>
                  <a:gd name="connsiteY3" fmla="*/ 0 h 584200"/>
                  <a:gd name="connsiteX4" fmla="*/ 203200 w 203200"/>
                  <a:gd name="connsiteY4" fmla="*/ 3175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584200">
                    <a:moveTo>
                      <a:pt x="203200" y="31750"/>
                    </a:moveTo>
                    <a:lnTo>
                      <a:pt x="190500" y="584200"/>
                    </a:lnTo>
                    <a:lnTo>
                      <a:pt x="0" y="508000"/>
                    </a:lnTo>
                    <a:lnTo>
                      <a:pt x="12700" y="0"/>
                    </a:lnTo>
                    <a:lnTo>
                      <a:pt x="203200" y="3175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07" name="フリーフォーム 406"/>
              <p:cNvSpPr>
                <a:spLocks noChangeAspect="1"/>
              </p:cNvSpPr>
              <p:nvPr/>
            </p:nvSpPr>
            <p:spPr>
              <a:xfrm>
                <a:off x="5712643" y="2717800"/>
                <a:ext cx="168656" cy="484886"/>
              </a:xfrm>
              <a:custGeom>
                <a:avLst/>
                <a:gdLst>
                  <a:gd name="connsiteX0" fmla="*/ 203200 w 203200"/>
                  <a:gd name="connsiteY0" fmla="*/ 31750 h 584200"/>
                  <a:gd name="connsiteX1" fmla="*/ 190500 w 203200"/>
                  <a:gd name="connsiteY1" fmla="*/ 584200 h 584200"/>
                  <a:gd name="connsiteX2" fmla="*/ 0 w 203200"/>
                  <a:gd name="connsiteY2" fmla="*/ 508000 h 584200"/>
                  <a:gd name="connsiteX3" fmla="*/ 12700 w 203200"/>
                  <a:gd name="connsiteY3" fmla="*/ 0 h 584200"/>
                  <a:gd name="connsiteX4" fmla="*/ 203200 w 203200"/>
                  <a:gd name="connsiteY4" fmla="*/ 3175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584200">
                    <a:moveTo>
                      <a:pt x="203200" y="31750"/>
                    </a:moveTo>
                    <a:lnTo>
                      <a:pt x="190500" y="584200"/>
                    </a:lnTo>
                    <a:lnTo>
                      <a:pt x="0" y="508000"/>
                    </a:lnTo>
                    <a:lnTo>
                      <a:pt x="12700" y="0"/>
                    </a:lnTo>
                    <a:lnTo>
                      <a:pt x="203200" y="3175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08" name="フリーフォーム 407"/>
              <p:cNvSpPr>
                <a:spLocks noChangeAspect="1"/>
              </p:cNvSpPr>
              <p:nvPr/>
            </p:nvSpPr>
            <p:spPr>
              <a:xfrm>
                <a:off x="5450766" y="2673200"/>
                <a:ext cx="133236" cy="383060"/>
              </a:xfrm>
              <a:custGeom>
                <a:avLst/>
                <a:gdLst>
                  <a:gd name="connsiteX0" fmla="*/ 203200 w 203200"/>
                  <a:gd name="connsiteY0" fmla="*/ 31750 h 584200"/>
                  <a:gd name="connsiteX1" fmla="*/ 190500 w 203200"/>
                  <a:gd name="connsiteY1" fmla="*/ 584200 h 584200"/>
                  <a:gd name="connsiteX2" fmla="*/ 0 w 203200"/>
                  <a:gd name="connsiteY2" fmla="*/ 508000 h 584200"/>
                  <a:gd name="connsiteX3" fmla="*/ 12700 w 203200"/>
                  <a:gd name="connsiteY3" fmla="*/ 0 h 584200"/>
                  <a:gd name="connsiteX4" fmla="*/ 203200 w 203200"/>
                  <a:gd name="connsiteY4" fmla="*/ 3175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584200">
                    <a:moveTo>
                      <a:pt x="203200" y="31750"/>
                    </a:moveTo>
                    <a:lnTo>
                      <a:pt x="190500" y="584200"/>
                    </a:lnTo>
                    <a:lnTo>
                      <a:pt x="0" y="508000"/>
                    </a:lnTo>
                    <a:lnTo>
                      <a:pt x="12700" y="0"/>
                    </a:lnTo>
                    <a:lnTo>
                      <a:pt x="203200" y="3175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09" name="フリーフォーム 408"/>
              <p:cNvSpPr>
                <a:spLocks noChangeAspect="1"/>
              </p:cNvSpPr>
              <p:nvPr/>
            </p:nvSpPr>
            <p:spPr>
              <a:xfrm>
                <a:off x="5210176" y="2633864"/>
                <a:ext cx="109712" cy="315422"/>
              </a:xfrm>
              <a:custGeom>
                <a:avLst/>
                <a:gdLst>
                  <a:gd name="connsiteX0" fmla="*/ 203200 w 203200"/>
                  <a:gd name="connsiteY0" fmla="*/ 31750 h 584200"/>
                  <a:gd name="connsiteX1" fmla="*/ 190500 w 203200"/>
                  <a:gd name="connsiteY1" fmla="*/ 584200 h 584200"/>
                  <a:gd name="connsiteX2" fmla="*/ 0 w 203200"/>
                  <a:gd name="connsiteY2" fmla="*/ 508000 h 584200"/>
                  <a:gd name="connsiteX3" fmla="*/ 12700 w 203200"/>
                  <a:gd name="connsiteY3" fmla="*/ 0 h 584200"/>
                  <a:gd name="connsiteX4" fmla="*/ 203200 w 203200"/>
                  <a:gd name="connsiteY4" fmla="*/ 3175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584200">
                    <a:moveTo>
                      <a:pt x="203200" y="31750"/>
                    </a:moveTo>
                    <a:lnTo>
                      <a:pt x="190500" y="584200"/>
                    </a:lnTo>
                    <a:lnTo>
                      <a:pt x="0" y="508000"/>
                    </a:lnTo>
                    <a:lnTo>
                      <a:pt x="12700" y="0"/>
                    </a:lnTo>
                    <a:lnTo>
                      <a:pt x="203200" y="31750"/>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410" name="フリーフォーム 409"/>
              <p:cNvSpPr/>
              <p:nvPr/>
            </p:nvSpPr>
            <p:spPr>
              <a:xfrm>
                <a:off x="6477000" y="3981450"/>
                <a:ext cx="0" cy="158750"/>
              </a:xfrm>
              <a:custGeom>
                <a:avLst/>
                <a:gdLst>
                  <a:gd name="connsiteX0" fmla="*/ 0 w 0"/>
                  <a:gd name="connsiteY0" fmla="*/ 0 h 158750"/>
                  <a:gd name="connsiteX1" fmla="*/ 0 w 0"/>
                  <a:gd name="connsiteY1" fmla="*/ 158750 h 158750"/>
                </a:gdLst>
                <a:ahLst/>
                <a:cxnLst>
                  <a:cxn ang="0">
                    <a:pos x="connsiteX0" y="connsiteY0"/>
                  </a:cxn>
                  <a:cxn ang="0">
                    <a:pos x="connsiteX1" y="connsiteY1"/>
                  </a:cxn>
                </a:cxnLst>
                <a:rect l="l" t="t" r="r" b="b"/>
                <a:pathLst>
                  <a:path h="158750">
                    <a:moveTo>
                      <a:pt x="0" y="0"/>
                    </a:moveTo>
                    <a:lnTo>
                      <a:pt x="0" y="15875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grpSp>
          <p:nvGrpSpPr>
            <p:cNvPr id="341" name="グループ化 340"/>
            <p:cNvGrpSpPr>
              <a:grpSpLocks noChangeAspect="1"/>
            </p:cNvGrpSpPr>
            <p:nvPr/>
          </p:nvGrpSpPr>
          <p:grpSpPr>
            <a:xfrm>
              <a:off x="8231408" y="3262588"/>
              <a:ext cx="1112314" cy="360000"/>
              <a:chOff x="4331550" y="2983315"/>
              <a:chExt cx="1260000" cy="407799"/>
            </a:xfrm>
            <a:solidFill>
              <a:srgbClr val="75787B"/>
            </a:solidFill>
          </p:grpSpPr>
          <p:sp>
            <p:nvSpPr>
              <p:cNvPr id="342" name="正方形/長方形 341"/>
              <p:cNvSpPr/>
              <p:nvPr/>
            </p:nvSpPr>
            <p:spPr>
              <a:xfrm rot="21540000">
                <a:off x="5502344" y="2983315"/>
                <a:ext cx="37941" cy="172056"/>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43" name="フリーフォーム 342"/>
              <p:cNvSpPr/>
              <p:nvPr/>
            </p:nvSpPr>
            <p:spPr>
              <a:xfrm>
                <a:off x="5319378" y="3107463"/>
                <a:ext cx="264345" cy="134056"/>
              </a:xfrm>
              <a:custGeom>
                <a:avLst/>
                <a:gdLst>
                  <a:gd name="connsiteX0" fmla="*/ 759619 w 759619"/>
                  <a:gd name="connsiteY0" fmla="*/ 378619 h 378619"/>
                  <a:gd name="connsiteX1" fmla="*/ 752475 w 759619"/>
                  <a:gd name="connsiteY1" fmla="*/ 271463 h 378619"/>
                  <a:gd name="connsiteX2" fmla="*/ 709613 w 759619"/>
                  <a:gd name="connsiteY2" fmla="*/ 271463 h 378619"/>
                  <a:gd name="connsiteX3" fmla="*/ 707231 w 759619"/>
                  <a:gd name="connsiteY3" fmla="*/ 142875 h 378619"/>
                  <a:gd name="connsiteX4" fmla="*/ 609600 w 759619"/>
                  <a:gd name="connsiteY4" fmla="*/ 130969 h 378619"/>
                  <a:gd name="connsiteX5" fmla="*/ 604838 w 759619"/>
                  <a:gd name="connsiteY5" fmla="*/ 71438 h 378619"/>
                  <a:gd name="connsiteX6" fmla="*/ 528638 w 759619"/>
                  <a:gd name="connsiteY6" fmla="*/ 66675 h 378619"/>
                  <a:gd name="connsiteX7" fmla="*/ 528638 w 759619"/>
                  <a:gd name="connsiteY7" fmla="*/ 38100 h 378619"/>
                  <a:gd name="connsiteX8" fmla="*/ 557213 w 759619"/>
                  <a:gd name="connsiteY8" fmla="*/ 38100 h 378619"/>
                  <a:gd name="connsiteX9" fmla="*/ 557213 w 759619"/>
                  <a:gd name="connsiteY9" fmla="*/ 19050 h 378619"/>
                  <a:gd name="connsiteX10" fmla="*/ 423863 w 759619"/>
                  <a:gd name="connsiteY10" fmla="*/ 0 h 378619"/>
                  <a:gd name="connsiteX11" fmla="*/ 121444 w 759619"/>
                  <a:gd name="connsiteY11" fmla="*/ 38100 h 378619"/>
                  <a:gd name="connsiteX12" fmla="*/ 121444 w 759619"/>
                  <a:gd name="connsiteY12" fmla="*/ 52388 h 378619"/>
                  <a:gd name="connsiteX13" fmla="*/ 130969 w 759619"/>
                  <a:gd name="connsiteY13" fmla="*/ 50007 h 378619"/>
                  <a:gd name="connsiteX14" fmla="*/ 135731 w 759619"/>
                  <a:gd name="connsiteY14" fmla="*/ 157163 h 378619"/>
                  <a:gd name="connsiteX15" fmla="*/ 0 w 759619"/>
                  <a:gd name="connsiteY15" fmla="*/ 164307 h 378619"/>
                  <a:gd name="connsiteX16" fmla="*/ 0 w 759619"/>
                  <a:gd name="connsiteY16" fmla="*/ 340519 h 378619"/>
                  <a:gd name="connsiteX17" fmla="*/ 759619 w 759619"/>
                  <a:gd name="connsiteY17" fmla="*/ 378619 h 378619"/>
                  <a:gd name="connsiteX0" fmla="*/ 759619 w 759619"/>
                  <a:gd name="connsiteY0" fmla="*/ 378620 h 378620"/>
                  <a:gd name="connsiteX1" fmla="*/ 752475 w 759619"/>
                  <a:gd name="connsiteY1" fmla="*/ 271463 h 378620"/>
                  <a:gd name="connsiteX2" fmla="*/ 709613 w 759619"/>
                  <a:gd name="connsiteY2" fmla="*/ 271463 h 378620"/>
                  <a:gd name="connsiteX3" fmla="*/ 707231 w 759619"/>
                  <a:gd name="connsiteY3" fmla="*/ 142875 h 378620"/>
                  <a:gd name="connsiteX4" fmla="*/ 609600 w 759619"/>
                  <a:gd name="connsiteY4" fmla="*/ 130969 h 378620"/>
                  <a:gd name="connsiteX5" fmla="*/ 604838 w 759619"/>
                  <a:gd name="connsiteY5" fmla="*/ 71438 h 378620"/>
                  <a:gd name="connsiteX6" fmla="*/ 528638 w 759619"/>
                  <a:gd name="connsiteY6" fmla="*/ 66675 h 378620"/>
                  <a:gd name="connsiteX7" fmla="*/ 528638 w 759619"/>
                  <a:gd name="connsiteY7" fmla="*/ 38100 h 378620"/>
                  <a:gd name="connsiteX8" fmla="*/ 557213 w 759619"/>
                  <a:gd name="connsiteY8" fmla="*/ 38100 h 378620"/>
                  <a:gd name="connsiteX9" fmla="*/ 557213 w 759619"/>
                  <a:gd name="connsiteY9" fmla="*/ 19050 h 378620"/>
                  <a:gd name="connsiteX10" fmla="*/ 423863 w 759619"/>
                  <a:gd name="connsiteY10" fmla="*/ 0 h 378620"/>
                  <a:gd name="connsiteX11" fmla="*/ 121444 w 759619"/>
                  <a:gd name="connsiteY11" fmla="*/ 38100 h 378620"/>
                  <a:gd name="connsiteX12" fmla="*/ 121444 w 759619"/>
                  <a:gd name="connsiteY12" fmla="*/ 52388 h 378620"/>
                  <a:gd name="connsiteX13" fmla="*/ 130969 w 759619"/>
                  <a:gd name="connsiteY13" fmla="*/ 50007 h 378620"/>
                  <a:gd name="connsiteX14" fmla="*/ 135731 w 759619"/>
                  <a:gd name="connsiteY14" fmla="*/ 157163 h 378620"/>
                  <a:gd name="connsiteX15" fmla="*/ 0 w 759619"/>
                  <a:gd name="connsiteY15" fmla="*/ 164307 h 378620"/>
                  <a:gd name="connsiteX16" fmla="*/ 0 w 759619"/>
                  <a:gd name="connsiteY16" fmla="*/ 340519 h 378620"/>
                  <a:gd name="connsiteX17" fmla="*/ 759619 w 759619"/>
                  <a:gd name="connsiteY17" fmla="*/ 378620 h 378620"/>
                  <a:gd name="connsiteX0" fmla="*/ 759619 w 759619"/>
                  <a:gd name="connsiteY0" fmla="*/ 378620 h 378620"/>
                  <a:gd name="connsiteX1" fmla="*/ 752475 w 759619"/>
                  <a:gd name="connsiteY1" fmla="*/ 271463 h 378620"/>
                  <a:gd name="connsiteX2" fmla="*/ 709613 w 759619"/>
                  <a:gd name="connsiteY2" fmla="*/ 271463 h 378620"/>
                  <a:gd name="connsiteX3" fmla="*/ 707231 w 759619"/>
                  <a:gd name="connsiteY3" fmla="*/ 142875 h 378620"/>
                  <a:gd name="connsiteX4" fmla="*/ 609600 w 759619"/>
                  <a:gd name="connsiteY4" fmla="*/ 130969 h 378620"/>
                  <a:gd name="connsiteX5" fmla="*/ 604838 w 759619"/>
                  <a:gd name="connsiteY5" fmla="*/ 71438 h 378620"/>
                  <a:gd name="connsiteX6" fmla="*/ 528638 w 759619"/>
                  <a:gd name="connsiteY6" fmla="*/ 66675 h 378620"/>
                  <a:gd name="connsiteX7" fmla="*/ 528638 w 759619"/>
                  <a:gd name="connsiteY7" fmla="*/ 38100 h 378620"/>
                  <a:gd name="connsiteX8" fmla="*/ 557213 w 759619"/>
                  <a:gd name="connsiteY8" fmla="*/ 38100 h 378620"/>
                  <a:gd name="connsiteX9" fmla="*/ 557213 w 759619"/>
                  <a:gd name="connsiteY9" fmla="*/ 19050 h 378620"/>
                  <a:gd name="connsiteX10" fmla="*/ 423863 w 759619"/>
                  <a:gd name="connsiteY10" fmla="*/ 0 h 378620"/>
                  <a:gd name="connsiteX11" fmla="*/ 121444 w 759619"/>
                  <a:gd name="connsiteY11" fmla="*/ 38100 h 378620"/>
                  <a:gd name="connsiteX12" fmla="*/ 121444 w 759619"/>
                  <a:gd name="connsiteY12" fmla="*/ 52388 h 378620"/>
                  <a:gd name="connsiteX13" fmla="*/ 130969 w 759619"/>
                  <a:gd name="connsiteY13" fmla="*/ 50007 h 378620"/>
                  <a:gd name="connsiteX14" fmla="*/ 135731 w 759619"/>
                  <a:gd name="connsiteY14" fmla="*/ 157163 h 378620"/>
                  <a:gd name="connsiteX15" fmla="*/ 0 w 759619"/>
                  <a:gd name="connsiteY15" fmla="*/ 164307 h 378620"/>
                  <a:gd name="connsiteX16" fmla="*/ 0 w 759619"/>
                  <a:gd name="connsiteY16" fmla="*/ 340519 h 378620"/>
                  <a:gd name="connsiteX17" fmla="*/ 759619 w 759619"/>
                  <a:gd name="connsiteY17" fmla="*/ 378620 h 378620"/>
                  <a:gd name="connsiteX0" fmla="*/ 759619 w 759619"/>
                  <a:gd name="connsiteY0" fmla="*/ 378620 h 378620"/>
                  <a:gd name="connsiteX1" fmla="*/ 752475 w 759619"/>
                  <a:gd name="connsiteY1" fmla="*/ 271463 h 378620"/>
                  <a:gd name="connsiteX2" fmla="*/ 709613 w 759619"/>
                  <a:gd name="connsiteY2" fmla="*/ 271463 h 378620"/>
                  <a:gd name="connsiteX3" fmla="*/ 707231 w 759619"/>
                  <a:gd name="connsiteY3" fmla="*/ 142875 h 378620"/>
                  <a:gd name="connsiteX4" fmla="*/ 609600 w 759619"/>
                  <a:gd name="connsiteY4" fmla="*/ 130969 h 378620"/>
                  <a:gd name="connsiteX5" fmla="*/ 604838 w 759619"/>
                  <a:gd name="connsiteY5" fmla="*/ 71438 h 378620"/>
                  <a:gd name="connsiteX6" fmla="*/ 528638 w 759619"/>
                  <a:gd name="connsiteY6" fmla="*/ 66675 h 378620"/>
                  <a:gd name="connsiteX7" fmla="*/ 528638 w 759619"/>
                  <a:gd name="connsiteY7" fmla="*/ 38100 h 378620"/>
                  <a:gd name="connsiteX8" fmla="*/ 557213 w 759619"/>
                  <a:gd name="connsiteY8" fmla="*/ 38100 h 378620"/>
                  <a:gd name="connsiteX9" fmla="*/ 557213 w 759619"/>
                  <a:gd name="connsiteY9" fmla="*/ 19050 h 378620"/>
                  <a:gd name="connsiteX10" fmla="*/ 423863 w 759619"/>
                  <a:gd name="connsiteY10" fmla="*/ 0 h 378620"/>
                  <a:gd name="connsiteX11" fmla="*/ 121444 w 759619"/>
                  <a:gd name="connsiteY11" fmla="*/ 38100 h 378620"/>
                  <a:gd name="connsiteX12" fmla="*/ 121444 w 759619"/>
                  <a:gd name="connsiteY12" fmla="*/ 52388 h 378620"/>
                  <a:gd name="connsiteX13" fmla="*/ 130969 w 759619"/>
                  <a:gd name="connsiteY13" fmla="*/ 50007 h 378620"/>
                  <a:gd name="connsiteX14" fmla="*/ 135731 w 759619"/>
                  <a:gd name="connsiteY14" fmla="*/ 157163 h 378620"/>
                  <a:gd name="connsiteX15" fmla="*/ 0 w 759619"/>
                  <a:gd name="connsiteY15" fmla="*/ 164307 h 378620"/>
                  <a:gd name="connsiteX16" fmla="*/ 0 w 759619"/>
                  <a:gd name="connsiteY16" fmla="*/ 340519 h 378620"/>
                  <a:gd name="connsiteX17" fmla="*/ 759619 w 759619"/>
                  <a:gd name="connsiteY17" fmla="*/ 378620 h 378620"/>
                  <a:gd name="connsiteX0" fmla="*/ 759619 w 759619"/>
                  <a:gd name="connsiteY0" fmla="*/ 416278 h 416278"/>
                  <a:gd name="connsiteX1" fmla="*/ 752475 w 759619"/>
                  <a:gd name="connsiteY1" fmla="*/ 271463 h 416278"/>
                  <a:gd name="connsiteX2" fmla="*/ 709613 w 759619"/>
                  <a:gd name="connsiteY2" fmla="*/ 271463 h 416278"/>
                  <a:gd name="connsiteX3" fmla="*/ 707231 w 759619"/>
                  <a:gd name="connsiteY3" fmla="*/ 142875 h 416278"/>
                  <a:gd name="connsiteX4" fmla="*/ 609600 w 759619"/>
                  <a:gd name="connsiteY4" fmla="*/ 130969 h 416278"/>
                  <a:gd name="connsiteX5" fmla="*/ 604838 w 759619"/>
                  <a:gd name="connsiteY5" fmla="*/ 71438 h 416278"/>
                  <a:gd name="connsiteX6" fmla="*/ 528638 w 759619"/>
                  <a:gd name="connsiteY6" fmla="*/ 66675 h 416278"/>
                  <a:gd name="connsiteX7" fmla="*/ 528638 w 759619"/>
                  <a:gd name="connsiteY7" fmla="*/ 38100 h 416278"/>
                  <a:gd name="connsiteX8" fmla="*/ 557213 w 759619"/>
                  <a:gd name="connsiteY8" fmla="*/ 38100 h 416278"/>
                  <a:gd name="connsiteX9" fmla="*/ 557213 w 759619"/>
                  <a:gd name="connsiteY9" fmla="*/ 19050 h 416278"/>
                  <a:gd name="connsiteX10" fmla="*/ 423863 w 759619"/>
                  <a:gd name="connsiteY10" fmla="*/ 0 h 416278"/>
                  <a:gd name="connsiteX11" fmla="*/ 121444 w 759619"/>
                  <a:gd name="connsiteY11" fmla="*/ 38100 h 416278"/>
                  <a:gd name="connsiteX12" fmla="*/ 121444 w 759619"/>
                  <a:gd name="connsiteY12" fmla="*/ 52388 h 416278"/>
                  <a:gd name="connsiteX13" fmla="*/ 130969 w 759619"/>
                  <a:gd name="connsiteY13" fmla="*/ 50007 h 416278"/>
                  <a:gd name="connsiteX14" fmla="*/ 135731 w 759619"/>
                  <a:gd name="connsiteY14" fmla="*/ 157163 h 416278"/>
                  <a:gd name="connsiteX15" fmla="*/ 0 w 759619"/>
                  <a:gd name="connsiteY15" fmla="*/ 164307 h 416278"/>
                  <a:gd name="connsiteX16" fmla="*/ 0 w 759619"/>
                  <a:gd name="connsiteY16" fmla="*/ 340519 h 416278"/>
                  <a:gd name="connsiteX17" fmla="*/ 759619 w 759619"/>
                  <a:gd name="connsiteY17" fmla="*/ 416278 h 416278"/>
                  <a:gd name="connsiteX0" fmla="*/ 759619 w 759619"/>
                  <a:gd name="connsiteY0" fmla="*/ 378619 h 378619"/>
                  <a:gd name="connsiteX1" fmla="*/ 752475 w 759619"/>
                  <a:gd name="connsiteY1" fmla="*/ 271463 h 378619"/>
                  <a:gd name="connsiteX2" fmla="*/ 709613 w 759619"/>
                  <a:gd name="connsiteY2" fmla="*/ 271463 h 378619"/>
                  <a:gd name="connsiteX3" fmla="*/ 707231 w 759619"/>
                  <a:gd name="connsiteY3" fmla="*/ 142875 h 378619"/>
                  <a:gd name="connsiteX4" fmla="*/ 609600 w 759619"/>
                  <a:gd name="connsiteY4" fmla="*/ 130969 h 378619"/>
                  <a:gd name="connsiteX5" fmla="*/ 604838 w 759619"/>
                  <a:gd name="connsiteY5" fmla="*/ 71438 h 378619"/>
                  <a:gd name="connsiteX6" fmla="*/ 528638 w 759619"/>
                  <a:gd name="connsiteY6" fmla="*/ 66675 h 378619"/>
                  <a:gd name="connsiteX7" fmla="*/ 528638 w 759619"/>
                  <a:gd name="connsiteY7" fmla="*/ 38100 h 378619"/>
                  <a:gd name="connsiteX8" fmla="*/ 557213 w 759619"/>
                  <a:gd name="connsiteY8" fmla="*/ 38100 h 378619"/>
                  <a:gd name="connsiteX9" fmla="*/ 557213 w 759619"/>
                  <a:gd name="connsiteY9" fmla="*/ 19050 h 378619"/>
                  <a:gd name="connsiteX10" fmla="*/ 423863 w 759619"/>
                  <a:gd name="connsiteY10" fmla="*/ 0 h 378619"/>
                  <a:gd name="connsiteX11" fmla="*/ 121444 w 759619"/>
                  <a:gd name="connsiteY11" fmla="*/ 38100 h 378619"/>
                  <a:gd name="connsiteX12" fmla="*/ 121444 w 759619"/>
                  <a:gd name="connsiteY12" fmla="*/ 52388 h 378619"/>
                  <a:gd name="connsiteX13" fmla="*/ 130969 w 759619"/>
                  <a:gd name="connsiteY13" fmla="*/ 50007 h 378619"/>
                  <a:gd name="connsiteX14" fmla="*/ 135731 w 759619"/>
                  <a:gd name="connsiteY14" fmla="*/ 157163 h 378619"/>
                  <a:gd name="connsiteX15" fmla="*/ 0 w 759619"/>
                  <a:gd name="connsiteY15" fmla="*/ 164307 h 378619"/>
                  <a:gd name="connsiteX16" fmla="*/ 0 w 759619"/>
                  <a:gd name="connsiteY16" fmla="*/ 340519 h 378619"/>
                  <a:gd name="connsiteX17" fmla="*/ 759619 w 759619"/>
                  <a:gd name="connsiteY17" fmla="*/ 378619 h 378619"/>
                  <a:gd name="connsiteX0" fmla="*/ 759619 w 759619"/>
                  <a:gd name="connsiteY0" fmla="*/ 378620 h 378620"/>
                  <a:gd name="connsiteX1" fmla="*/ 752475 w 759619"/>
                  <a:gd name="connsiteY1" fmla="*/ 271463 h 378620"/>
                  <a:gd name="connsiteX2" fmla="*/ 709613 w 759619"/>
                  <a:gd name="connsiteY2" fmla="*/ 271463 h 378620"/>
                  <a:gd name="connsiteX3" fmla="*/ 707231 w 759619"/>
                  <a:gd name="connsiteY3" fmla="*/ 142875 h 378620"/>
                  <a:gd name="connsiteX4" fmla="*/ 609600 w 759619"/>
                  <a:gd name="connsiteY4" fmla="*/ 130969 h 378620"/>
                  <a:gd name="connsiteX5" fmla="*/ 604838 w 759619"/>
                  <a:gd name="connsiteY5" fmla="*/ 71438 h 378620"/>
                  <a:gd name="connsiteX6" fmla="*/ 528638 w 759619"/>
                  <a:gd name="connsiteY6" fmla="*/ 66675 h 378620"/>
                  <a:gd name="connsiteX7" fmla="*/ 528638 w 759619"/>
                  <a:gd name="connsiteY7" fmla="*/ 38100 h 378620"/>
                  <a:gd name="connsiteX8" fmla="*/ 557213 w 759619"/>
                  <a:gd name="connsiteY8" fmla="*/ 38100 h 378620"/>
                  <a:gd name="connsiteX9" fmla="*/ 557213 w 759619"/>
                  <a:gd name="connsiteY9" fmla="*/ 19050 h 378620"/>
                  <a:gd name="connsiteX10" fmla="*/ 423863 w 759619"/>
                  <a:gd name="connsiteY10" fmla="*/ 0 h 378620"/>
                  <a:gd name="connsiteX11" fmla="*/ 121444 w 759619"/>
                  <a:gd name="connsiteY11" fmla="*/ 38100 h 378620"/>
                  <a:gd name="connsiteX12" fmla="*/ 121444 w 759619"/>
                  <a:gd name="connsiteY12" fmla="*/ 52388 h 378620"/>
                  <a:gd name="connsiteX13" fmla="*/ 130969 w 759619"/>
                  <a:gd name="connsiteY13" fmla="*/ 50007 h 378620"/>
                  <a:gd name="connsiteX14" fmla="*/ 135731 w 759619"/>
                  <a:gd name="connsiteY14" fmla="*/ 157163 h 378620"/>
                  <a:gd name="connsiteX15" fmla="*/ 0 w 759619"/>
                  <a:gd name="connsiteY15" fmla="*/ 164307 h 378620"/>
                  <a:gd name="connsiteX16" fmla="*/ 0 w 759619"/>
                  <a:gd name="connsiteY16" fmla="*/ 340519 h 378620"/>
                  <a:gd name="connsiteX17" fmla="*/ 759619 w 759619"/>
                  <a:gd name="connsiteY17" fmla="*/ 378620 h 378620"/>
                  <a:gd name="connsiteX0" fmla="*/ 0 w 752475"/>
                  <a:gd name="connsiteY0" fmla="*/ 340519 h 340519"/>
                  <a:gd name="connsiteX1" fmla="*/ 752475 w 752475"/>
                  <a:gd name="connsiteY1" fmla="*/ 271463 h 340519"/>
                  <a:gd name="connsiteX2" fmla="*/ 709613 w 752475"/>
                  <a:gd name="connsiteY2" fmla="*/ 271463 h 340519"/>
                  <a:gd name="connsiteX3" fmla="*/ 707231 w 752475"/>
                  <a:gd name="connsiteY3" fmla="*/ 142875 h 340519"/>
                  <a:gd name="connsiteX4" fmla="*/ 609600 w 752475"/>
                  <a:gd name="connsiteY4" fmla="*/ 130969 h 340519"/>
                  <a:gd name="connsiteX5" fmla="*/ 604838 w 752475"/>
                  <a:gd name="connsiteY5" fmla="*/ 71438 h 340519"/>
                  <a:gd name="connsiteX6" fmla="*/ 528638 w 752475"/>
                  <a:gd name="connsiteY6" fmla="*/ 66675 h 340519"/>
                  <a:gd name="connsiteX7" fmla="*/ 528638 w 752475"/>
                  <a:gd name="connsiteY7" fmla="*/ 38100 h 340519"/>
                  <a:gd name="connsiteX8" fmla="*/ 557213 w 752475"/>
                  <a:gd name="connsiteY8" fmla="*/ 38100 h 340519"/>
                  <a:gd name="connsiteX9" fmla="*/ 557213 w 752475"/>
                  <a:gd name="connsiteY9" fmla="*/ 19050 h 340519"/>
                  <a:gd name="connsiteX10" fmla="*/ 423863 w 752475"/>
                  <a:gd name="connsiteY10" fmla="*/ 0 h 340519"/>
                  <a:gd name="connsiteX11" fmla="*/ 121444 w 752475"/>
                  <a:gd name="connsiteY11" fmla="*/ 38100 h 340519"/>
                  <a:gd name="connsiteX12" fmla="*/ 121444 w 752475"/>
                  <a:gd name="connsiteY12" fmla="*/ 52388 h 340519"/>
                  <a:gd name="connsiteX13" fmla="*/ 130969 w 752475"/>
                  <a:gd name="connsiteY13" fmla="*/ 50007 h 340519"/>
                  <a:gd name="connsiteX14" fmla="*/ 135731 w 752475"/>
                  <a:gd name="connsiteY14" fmla="*/ 157163 h 340519"/>
                  <a:gd name="connsiteX15" fmla="*/ 0 w 752475"/>
                  <a:gd name="connsiteY15" fmla="*/ 164307 h 340519"/>
                  <a:gd name="connsiteX16" fmla="*/ 0 w 752475"/>
                  <a:gd name="connsiteY16" fmla="*/ 340519 h 340519"/>
                  <a:gd name="connsiteX0" fmla="*/ 0 w 752475"/>
                  <a:gd name="connsiteY0" fmla="*/ 340519 h 378620"/>
                  <a:gd name="connsiteX1" fmla="*/ 752475 w 752475"/>
                  <a:gd name="connsiteY1" fmla="*/ 378620 h 378620"/>
                  <a:gd name="connsiteX2" fmla="*/ 752475 w 752475"/>
                  <a:gd name="connsiteY2" fmla="*/ 271463 h 378620"/>
                  <a:gd name="connsiteX3" fmla="*/ 709613 w 752475"/>
                  <a:gd name="connsiteY3" fmla="*/ 271463 h 378620"/>
                  <a:gd name="connsiteX4" fmla="*/ 707231 w 752475"/>
                  <a:gd name="connsiteY4" fmla="*/ 142875 h 378620"/>
                  <a:gd name="connsiteX5" fmla="*/ 609600 w 752475"/>
                  <a:gd name="connsiteY5" fmla="*/ 130969 h 378620"/>
                  <a:gd name="connsiteX6" fmla="*/ 604838 w 752475"/>
                  <a:gd name="connsiteY6" fmla="*/ 71438 h 378620"/>
                  <a:gd name="connsiteX7" fmla="*/ 528638 w 752475"/>
                  <a:gd name="connsiteY7" fmla="*/ 66675 h 378620"/>
                  <a:gd name="connsiteX8" fmla="*/ 528638 w 752475"/>
                  <a:gd name="connsiteY8" fmla="*/ 38100 h 378620"/>
                  <a:gd name="connsiteX9" fmla="*/ 557213 w 752475"/>
                  <a:gd name="connsiteY9" fmla="*/ 38100 h 378620"/>
                  <a:gd name="connsiteX10" fmla="*/ 557213 w 752475"/>
                  <a:gd name="connsiteY10" fmla="*/ 19050 h 378620"/>
                  <a:gd name="connsiteX11" fmla="*/ 423863 w 752475"/>
                  <a:gd name="connsiteY11" fmla="*/ 0 h 378620"/>
                  <a:gd name="connsiteX12" fmla="*/ 121444 w 752475"/>
                  <a:gd name="connsiteY12" fmla="*/ 38100 h 378620"/>
                  <a:gd name="connsiteX13" fmla="*/ 121444 w 752475"/>
                  <a:gd name="connsiteY13" fmla="*/ 52388 h 378620"/>
                  <a:gd name="connsiteX14" fmla="*/ 130969 w 752475"/>
                  <a:gd name="connsiteY14" fmla="*/ 50007 h 378620"/>
                  <a:gd name="connsiteX15" fmla="*/ 135731 w 752475"/>
                  <a:gd name="connsiteY15" fmla="*/ 157163 h 378620"/>
                  <a:gd name="connsiteX16" fmla="*/ 0 w 752475"/>
                  <a:gd name="connsiteY16" fmla="*/ 164307 h 378620"/>
                  <a:gd name="connsiteX17" fmla="*/ 0 w 752475"/>
                  <a:gd name="connsiteY17" fmla="*/ 340519 h 378620"/>
                  <a:gd name="connsiteX0" fmla="*/ 0 w 752475"/>
                  <a:gd name="connsiteY0" fmla="*/ 340519 h 378620"/>
                  <a:gd name="connsiteX1" fmla="*/ 752475 w 752475"/>
                  <a:gd name="connsiteY1" fmla="*/ 378620 h 378620"/>
                  <a:gd name="connsiteX2" fmla="*/ 752475 w 752475"/>
                  <a:gd name="connsiteY2" fmla="*/ 271463 h 378620"/>
                  <a:gd name="connsiteX3" fmla="*/ 709613 w 752475"/>
                  <a:gd name="connsiteY3" fmla="*/ 271463 h 378620"/>
                  <a:gd name="connsiteX4" fmla="*/ 707231 w 752475"/>
                  <a:gd name="connsiteY4" fmla="*/ 142875 h 378620"/>
                  <a:gd name="connsiteX5" fmla="*/ 609600 w 752475"/>
                  <a:gd name="connsiteY5" fmla="*/ 130969 h 378620"/>
                  <a:gd name="connsiteX6" fmla="*/ 604838 w 752475"/>
                  <a:gd name="connsiteY6" fmla="*/ 71438 h 378620"/>
                  <a:gd name="connsiteX7" fmla="*/ 528638 w 752475"/>
                  <a:gd name="connsiteY7" fmla="*/ 66675 h 378620"/>
                  <a:gd name="connsiteX8" fmla="*/ 528638 w 752475"/>
                  <a:gd name="connsiteY8" fmla="*/ 38100 h 378620"/>
                  <a:gd name="connsiteX9" fmla="*/ 557213 w 752475"/>
                  <a:gd name="connsiteY9" fmla="*/ 38100 h 378620"/>
                  <a:gd name="connsiteX10" fmla="*/ 557213 w 752475"/>
                  <a:gd name="connsiteY10" fmla="*/ 19050 h 378620"/>
                  <a:gd name="connsiteX11" fmla="*/ 423863 w 752475"/>
                  <a:gd name="connsiteY11" fmla="*/ 0 h 378620"/>
                  <a:gd name="connsiteX12" fmla="*/ 121444 w 752475"/>
                  <a:gd name="connsiteY12" fmla="*/ 38100 h 378620"/>
                  <a:gd name="connsiteX13" fmla="*/ 121444 w 752475"/>
                  <a:gd name="connsiteY13" fmla="*/ 52388 h 378620"/>
                  <a:gd name="connsiteX14" fmla="*/ 130969 w 752475"/>
                  <a:gd name="connsiteY14" fmla="*/ 50007 h 378620"/>
                  <a:gd name="connsiteX15" fmla="*/ 135731 w 752475"/>
                  <a:gd name="connsiteY15" fmla="*/ 157163 h 378620"/>
                  <a:gd name="connsiteX16" fmla="*/ 0 w 752475"/>
                  <a:gd name="connsiteY16" fmla="*/ 164307 h 378620"/>
                  <a:gd name="connsiteX17" fmla="*/ 0 w 752475"/>
                  <a:gd name="connsiteY17" fmla="*/ 340519 h 3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2475" h="378620">
                    <a:moveTo>
                      <a:pt x="0" y="340519"/>
                    </a:moveTo>
                    <a:lnTo>
                      <a:pt x="752475" y="378620"/>
                    </a:lnTo>
                    <a:lnTo>
                      <a:pt x="752475" y="271463"/>
                    </a:lnTo>
                    <a:lnTo>
                      <a:pt x="709613" y="271463"/>
                    </a:lnTo>
                    <a:lnTo>
                      <a:pt x="707231" y="142875"/>
                    </a:lnTo>
                    <a:lnTo>
                      <a:pt x="609600" y="130969"/>
                    </a:lnTo>
                    <a:lnTo>
                      <a:pt x="604838" y="71438"/>
                    </a:lnTo>
                    <a:lnTo>
                      <a:pt x="528638" y="66675"/>
                    </a:lnTo>
                    <a:lnTo>
                      <a:pt x="528638" y="38100"/>
                    </a:lnTo>
                    <a:lnTo>
                      <a:pt x="557213" y="38100"/>
                    </a:lnTo>
                    <a:lnTo>
                      <a:pt x="557213" y="19050"/>
                    </a:lnTo>
                    <a:lnTo>
                      <a:pt x="423863" y="0"/>
                    </a:lnTo>
                    <a:lnTo>
                      <a:pt x="121444" y="38100"/>
                    </a:lnTo>
                    <a:lnTo>
                      <a:pt x="121444" y="52388"/>
                    </a:lnTo>
                    <a:lnTo>
                      <a:pt x="130969" y="50007"/>
                    </a:lnTo>
                    <a:lnTo>
                      <a:pt x="135731" y="157163"/>
                    </a:lnTo>
                    <a:lnTo>
                      <a:pt x="0" y="164307"/>
                    </a:lnTo>
                    <a:lnTo>
                      <a:pt x="0" y="340519"/>
                    </a:lnTo>
                    <a:close/>
                  </a:path>
                </a:pathLst>
              </a:custGeom>
              <a:grpFill/>
              <a:ln w="635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44" name="フリーフォーム 343"/>
              <p:cNvSpPr/>
              <p:nvPr/>
            </p:nvSpPr>
            <p:spPr>
              <a:xfrm>
                <a:off x="5366224" y="3115828"/>
                <a:ext cx="146394" cy="12548"/>
              </a:xfrm>
              <a:custGeom>
                <a:avLst/>
                <a:gdLst>
                  <a:gd name="connsiteX0" fmla="*/ 0 w 416719"/>
                  <a:gd name="connsiteY0" fmla="*/ 35719 h 35719"/>
                  <a:gd name="connsiteX1" fmla="*/ 288131 w 416719"/>
                  <a:gd name="connsiteY1" fmla="*/ 0 h 35719"/>
                  <a:gd name="connsiteX2" fmla="*/ 416719 w 416719"/>
                  <a:gd name="connsiteY2" fmla="*/ 19050 h 35719"/>
                </a:gdLst>
                <a:ahLst/>
                <a:cxnLst>
                  <a:cxn ang="0">
                    <a:pos x="connsiteX0" y="connsiteY0"/>
                  </a:cxn>
                  <a:cxn ang="0">
                    <a:pos x="connsiteX1" y="connsiteY1"/>
                  </a:cxn>
                  <a:cxn ang="0">
                    <a:pos x="connsiteX2" y="connsiteY2"/>
                  </a:cxn>
                </a:cxnLst>
                <a:rect l="l" t="t" r="r" b="b"/>
                <a:pathLst>
                  <a:path w="416719" h="35719">
                    <a:moveTo>
                      <a:pt x="0" y="35719"/>
                    </a:moveTo>
                    <a:lnTo>
                      <a:pt x="288131" y="0"/>
                    </a:lnTo>
                    <a:lnTo>
                      <a:pt x="416719" y="1905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45" name="フリーフォーム 344"/>
              <p:cNvSpPr/>
              <p:nvPr/>
            </p:nvSpPr>
            <p:spPr>
              <a:xfrm>
                <a:off x="5466608" y="3114156"/>
                <a:ext cx="2510" cy="23423"/>
              </a:xfrm>
              <a:custGeom>
                <a:avLst/>
                <a:gdLst>
                  <a:gd name="connsiteX0" fmla="*/ 0 w 7144"/>
                  <a:gd name="connsiteY0" fmla="*/ 0 h 66675"/>
                  <a:gd name="connsiteX1" fmla="*/ 7144 w 7144"/>
                  <a:gd name="connsiteY1" fmla="*/ 66675 h 66675"/>
                </a:gdLst>
                <a:ahLst/>
                <a:cxnLst>
                  <a:cxn ang="0">
                    <a:pos x="connsiteX0" y="connsiteY0"/>
                  </a:cxn>
                  <a:cxn ang="0">
                    <a:pos x="connsiteX1" y="connsiteY1"/>
                  </a:cxn>
                </a:cxnLst>
                <a:rect l="l" t="t" r="r" b="b"/>
                <a:pathLst>
                  <a:path w="7144" h="66675">
                    <a:moveTo>
                      <a:pt x="0" y="0"/>
                    </a:moveTo>
                    <a:lnTo>
                      <a:pt x="7144" y="666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46" name="正方形/長方形 345"/>
              <p:cNvSpPr/>
              <p:nvPr/>
            </p:nvSpPr>
            <p:spPr>
              <a:xfrm rot="21180000">
                <a:off x="5371880" y="3133597"/>
                <a:ext cx="12647" cy="12647"/>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47" name="正方形/長方形 346"/>
              <p:cNvSpPr/>
              <p:nvPr/>
            </p:nvSpPr>
            <p:spPr>
              <a:xfrm rot="21180000">
                <a:off x="5450246" y="3124208"/>
                <a:ext cx="12647" cy="12647"/>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48" name="正方形/長方形 347"/>
              <p:cNvSpPr/>
              <p:nvPr/>
            </p:nvSpPr>
            <p:spPr>
              <a:xfrm rot="21180000">
                <a:off x="5389891" y="3131255"/>
                <a:ext cx="12647" cy="12647"/>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49" name="正方形/長方形 348"/>
              <p:cNvSpPr/>
              <p:nvPr/>
            </p:nvSpPr>
            <p:spPr>
              <a:xfrm rot="21180000">
                <a:off x="5432235" y="3126550"/>
                <a:ext cx="12647" cy="12647"/>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50" name="正方形/長方形 349"/>
              <p:cNvSpPr/>
              <p:nvPr/>
            </p:nvSpPr>
            <p:spPr>
              <a:xfrm rot="21180000">
                <a:off x="5407901" y="3128882"/>
                <a:ext cx="18970" cy="12647"/>
              </a:xfrm>
              <a:prstGeom prst="rect">
                <a:avLst/>
              </a:pr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cxnSp>
            <p:nvCxnSpPr>
              <p:cNvPr id="351" name="直線コネクタ 350"/>
              <p:cNvCxnSpPr/>
              <p:nvPr/>
            </p:nvCxnSpPr>
            <p:spPr>
              <a:xfrm>
                <a:off x="5517802" y="3135069"/>
                <a:ext cx="5856" cy="106451"/>
              </a:xfrm>
              <a:prstGeom prst="line">
                <a:avLst/>
              </a:prstGeom>
              <a:grpFill/>
              <a:ln w="9525" cap="flat" cmpd="sng" algn="ctr">
                <a:solidFill>
                  <a:sysClr val="window" lastClr="FFFFFF"/>
                </a:solidFill>
                <a:prstDash val="solid"/>
              </a:ln>
              <a:effectLst/>
            </p:spPr>
          </p:cxnSp>
          <p:sp>
            <p:nvSpPr>
              <p:cNvPr id="352" name="正方形/長方形 351"/>
              <p:cNvSpPr/>
              <p:nvPr/>
            </p:nvSpPr>
            <p:spPr>
              <a:xfrm rot="21480000">
                <a:off x="5385974" y="3171966"/>
                <a:ext cx="12647" cy="12647"/>
              </a:xfrm>
              <a:prstGeom prst="rect">
                <a:avLst/>
              </a:prstGeom>
              <a:grpFill/>
              <a:ln w="12700" cap="flat" cmpd="sng" algn="ctr">
                <a:no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53" name="正方形/長方形 352"/>
              <p:cNvSpPr/>
              <p:nvPr/>
            </p:nvSpPr>
            <p:spPr>
              <a:xfrm rot="21480000">
                <a:off x="5428978" y="3169735"/>
                <a:ext cx="12647" cy="12647"/>
              </a:xfrm>
              <a:prstGeom prst="rect">
                <a:avLst/>
              </a:prstGeom>
              <a:grpFill/>
              <a:ln w="12700" cap="flat" cmpd="sng" algn="ctr">
                <a:no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54" name="正方形/長方形 353"/>
              <p:cNvSpPr/>
              <p:nvPr/>
            </p:nvSpPr>
            <p:spPr>
              <a:xfrm rot="21480000">
                <a:off x="5479044" y="3164964"/>
                <a:ext cx="12647" cy="12647"/>
              </a:xfrm>
              <a:prstGeom prst="rect">
                <a:avLst/>
              </a:prstGeom>
              <a:grpFill/>
              <a:ln w="12700" cap="flat" cmpd="sng" algn="ctr">
                <a:no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cxnSp>
            <p:nvCxnSpPr>
              <p:cNvPr id="355" name="直線コネクタ 354"/>
              <p:cNvCxnSpPr/>
              <p:nvPr/>
            </p:nvCxnSpPr>
            <p:spPr>
              <a:xfrm>
                <a:off x="5500845" y="3023945"/>
                <a:ext cx="37941" cy="0"/>
              </a:xfrm>
              <a:prstGeom prst="line">
                <a:avLst/>
              </a:prstGeom>
              <a:grpFill/>
              <a:ln w="9525" cap="flat" cmpd="sng" algn="ctr">
                <a:solidFill>
                  <a:sysClr val="window" lastClr="FFFFFF"/>
                </a:solidFill>
                <a:prstDash val="solid"/>
              </a:ln>
              <a:effectLst/>
            </p:spPr>
          </p:cxnSp>
          <p:cxnSp>
            <p:nvCxnSpPr>
              <p:cNvPr id="356" name="直線コネクタ 355"/>
              <p:cNvCxnSpPr/>
              <p:nvPr/>
            </p:nvCxnSpPr>
            <p:spPr>
              <a:xfrm>
                <a:off x="5500845" y="3061889"/>
                <a:ext cx="37941" cy="0"/>
              </a:xfrm>
              <a:prstGeom prst="line">
                <a:avLst/>
              </a:prstGeom>
              <a:grpFill/>
              <a:ln w="9525" cap="flat" cmpd="sng" algn="ctr">
                <a:solidFill>
                  <a:sysClr val="window" lastClr="FFFFFF"/>
                </a:solidFill>
                <a:prstDash val="solid"/>
              </a:ln>
              <a:effectLst/>
            </p:spPr>
          </p:cxnSp>
          <p:sp>
            <p:nvSpPr>
              <p:cNvPr id="357" name="フリーフォーム 356"/>
              <p:cNvSpPr/>
              <p:nvPr/>
            </p:nvSpPr>
            <p:spPr>
              <a:xfrm>
                <a:off x="4331550" y="3128544"/>
                <a:ext cx="1260000" cy="262570"/>
              </a:xfrm>
              <a:custGeom>
                <a:avLst/>
                <a:gdLst>
                  <a:gd name="connsiteX0" fmla="*/ 3307742 w 3562184"/>
                  <a:gd name="connsiteY0" fmla="*/ 604299 h 747423"/>
                  <a:gd name="connsiteX1" fmla="*/ 3450866 w 3562184"/>
                  <a:gd name="connsiteY1" fmla="*/ 532737 h 747423"/>
                  <a:gd name="connsiteX2" fmla="*/ 3522428 w 3562184"/>
                  <a:gd name="connsiteY2" fmla="*/ 445273 h 747423"/>
                  <a:gd name="connsiteX3" fmla="*/ 3562184 w 3562184"/>
                  <a:gd name="connsiteY3" fmla="*/ 333955 h 747423"/>
                  <a:gd name="connsiteX4" fmla="*/ 1152939 w 3562184"/>
                  <a:gd name="connsiteY4" fmla="*/ 174929 h 747423"/>
                  <a:gd name="connsiteX5" fmla="*/ 922351 w 3562184"/>
                  <a:gd name="connsiteY5" fmla="*/ 39757 h 747423"/>
                  <a:gd name="connsiteX6" fmla="*/ 135172 w 3562184"/>
                  <a:gd name="connsiteY6" fmla="*/ 0 h 747423"/>
                  <a:gd name="connsiteX7" fmla="*/ 0 w 3562184"/>
                  <a:gd name="connsiteY7" fmla="*/ 15903 h 747423"/>
                  <a:gd name="connsiteX8" fmla="*/ 286247 w 3562184"/>
                  <a:gd name="connsiteY8" fmla="*/ 389614 h 747423"/>
                  <a:gd name="connsiteX9" fmla="*/ 294198 w 3562184"/>
                  <a:gd name="connsiteY9" fmla="*/ 492981 h 747423"/>
                  <a:gd name="connsiteX10" fmla="*/ 103367 w 3562184"/>
                  <a:gd name="connsiteY10" fmla="*/ 500932 h 747423"/>
                  <a:gd name="connsiteX11" fmla="*/ 15902 w 3562184"/>
                  <a:gd name="connsiteY11" fmla="*/ 540689 h 747423"/>
                  <a:gd name="connsiteX12" fmla="*/ 0 w 3562184"/>
                  <a:gd name="connsiteY12" fmla="*/ 620202 h 747423"/>
                  <a:gd name="connsiteX13" fmla="*/ 47708 w 3562184"/>
                  <a:gd name="connsiteY13" fmla="*/ 699715 h 747423"/>
                  <a:gd name="connsiteX14" fmla="*/ 214685 w 3562184"/>
                  <a:gd name="connsiteY14" fmla="*/ 747423 h 747423"/>
                  <a:gd name="connsiteX15" fmla="*/ 1160890 w 3562184"/>
                  <a:gd name="connsiteY15" fmla="*/ 683812 h 747423"/>
                  <a:gd name="connsiteX16" fmla="*/ 3307742 w 3562184"/>
                  <a:gd name="connsiteY16" fmla="*/ 604299 h 747423"/>
                  <a:gd name="connsiteX0" fmla="*/ 3307742 w 3562184"/>
                  <a:gd name="connsiteY0" fmla="*/ 604299 h 747423"/>
                  <a:gd name="connsiteX1" fmla="*/ 3450866 w 3562184"/>
                  <a:gd name="connsiteY1" fmla="*/ 532737 h 747423"/>
                  <a:gd name="connsiteX2" fmla="*/ 3522428 w 3562184"/>
                  <a:gd name="connsiteY2" fmla="*/ 445273 h 747423"/>
                  <a:gd name="connsiteX3" fmla="*/ 3562184 w 3562184"/>
                  <a:gd name="connsiteY3" fmla="*/ 333955 h 747423"/>
                  <a:gd name="connsiteX4" fmla="*/ 1152939 w 3562184"/>
                  <a:gd name="connsiteY4" fmla="*/ 174929 h 747423"/>
                  <a:gd name="connsiteX5" fmla="*/ 922351 w 3562184"/>
                  <a:gd name="connsiteY5" fmla="*/ 39757 h 747423"/>
                  <a:gd name="connsiteX6" fmla="*/ 135172 w 3562184"/>
                  <a:gd name="connsiteY6" fmla="*/ 0 h 747423"/>
                  <a:gd name="connsiteX7" fmla="*/ 0 w 3562184"/>
                  <a:gd name="connsiteY7" fmla="*/ 15903 h 747423"/>
                  <a:gd name="connsiteX8" fmla="*/ 286247 w 3562184"/>
                  <a:gd name="connsiteY8" fmla="*/ 389614 h 747423"/>
                  <a:gd name="connsiteX9" fmla="*/ 294198 w 3562184"/>
                  <a:gd name="connsiteY9" fmla="*/ 492981 h 747423"/>
                  <a:gd name="connsiteX10" fmla="*/ 103367 w 3562184"/>
                  <a:gd name="connsiteY10" fmla="*/ 500932 h 747423"/>
                  <a:gd name="connsiteX11" fmla="*/ 15902 w 3562184"/>
                  <a:gd name="connsiteY11" fmla="*/ 540689 h 747423"/>
                  <a:gd name="connsiteX12" fmla="*/ 0 w 3562184"/>
                  <a:gd name="connsiteY12" fmla="*/ 620202 h 747423"/>
                  <a:gd name="connsiteX13" fmla="*/ 47708 w 3562184"/>
                  <a:gd name="connsiteY13" fmla="*/ 699715 h 747423"/>
                  <a:gd name="connsiteX14" fmla="*/ 214685 w 3562184"/>
                  <a:gd name="connsiteY14" fmla="*/ 747423 h 747423"/>
                  <a:gd name="connsiteX15" fmla="*/ 1160890 w 3562184"/>
                  <a:gd name="connsiteY15" fmla="*/ 683812 h 747423"/>
                  <a:gd name="connsiteX16" fmla="*/ 3307742 w 3562184"/>
                  <a:gd name="connsiteY16" fmla="*/ 604299 h 747423"/>
                  <a:gd name="connsiteX0" fmla="*/ 3307742 w 3562184"/>
                  <a:gd name="connsiteY0" fmla="*/ 604299 h 747423"/>
                  <a:gd name="connsiteX1" fmla="*/ 3450866 w 3562184"/>
                  <a:gd name="connsiteY1" fmla="*/ 532737 h 747423"/>
                  <a:gd name="connsiteX2" fmla="*/ 3522428 w 3562184"/>
                  <a:gd name="connsiteY2" fmla="*/ 445273 h 747423"/>
                  <a:gd name="connsiteX3" fmla="*/ 3562184 w 3562184"/>
                  <a:gd name="connsiteY3" fmla="*/ 333955 h 747423"/>
                  <a:gd name="connsiteX4" fmla="*/ 1152939 w 3562184"/>
                  <a:gd name="connsiteY4" fmla="*/ 174929 h 747423"/>
                  <a:gd name="connsiteX5" fmla="*/ 922351 w 3562184"/>
                  <a:gd name="connsiteY5" fmla="*/ 39757 h 747423"/>
                  <a:gd name="connsiteX6" fmla="*/ 135172 w 3562184"/>
                  <a:gd name="connsiteY6" fmla="*/ 0 h 747423"/>
                  <a:gd name="connsiteX7" fmla="*/ 0 w 3562184"/>
                  <a:gd name="connsiteY7" fmla="*/ 15903 h 747423"/>
                  <a:gd name="connsiteX8" fmla="*/ 286247 w 3562184"/>
                  <a:gd name="connsiteY8" fmla="*/ 389614 h 747423"/>
                  <a:gd name="connsiteX9" fmla="*/ 294198 w 3562184"/>
                  <a:gd name="connsiteY9" fmla="*/ 492981 h 747423"/>
                  <a:gd name="connsiteX10" fmla="*/ 116659 w 3562184"/>
                  <a:gd name="connsiteY10" fmla="*/ 494340 h 747423"/>
                  <a:gd name="connsiteX11" fmla="*/ 15902 w 3562184"/>
                  <a:gd name="connsiteY11" fmla="*/ 540689 h 747423"/>
                  <a:gd name="connsiteX12" fmla="*/ 0 w 3562184"/>
                  <a:gd name="connsiteY12" fmla="*/ 620202 h 747423"/>
                  <a:gd name="connsiteX13" fmla="*/ 47708 w 3562184"/>
                  <a:gd name="connsiteY13" fmla="*/ 699715 h 747423"/>
                  <a:gd name="connsiteX14" fmla="*/ 214685 w 3562184"/>
                  <a:gd name="connsiteY14" fmla="*/ 747423 h 747423"/>
                  <a:gd name="connsiteX15" fmla="*/ 1160890 w 3562184"/>
                  <a:gd name="connsiteY15" fmla="*/ 683812 h 747423"/>
                  <a:gd name="connsiteX16" fmla="*/ 3307742 w 3562184"/>
                  <a:gd name="connsiteY16" fmla="*/ 604299 h 747423"/>
                  <a:gd name="connsiteX0" fmla="*/ 3307742 w 3562184"/>
                  <a:gd name="connsiteY0" fmla="*/ 604299 h 747423"/>
                  <a:gd name="connsiteX1" fmla="*/ 3450866 w 3562184"/>
                  <a:gd name="connsiteY1" fmla="*/ 532737 h 747423"/>
                  <a:gd name="connsiteX2" fmla="*/ 3522428 w 3562184"/>
                  <a:gd name="connsiteY2" fmla="*/ 445273 h 747423"/>
                  <a:gd name="connsiteX3" fmla="*/ 3562184 w 3562184"/>
                  <a:gd name="connsiteY3" fmla="*/ 333955 h 747423"/>
                  <a:gd name="connsiteX4" fmla="*/ 1152939 w 3562184"/>
                  <a:gd name="connsiteY4" fmla="*/ 174929 h 747423"/>
                  <a:gd name="connsiteX5" fmla="*/ 922351 w 3562184"/>
                  <a:gd name="connsiteY5" fmla="*/ 39757 h 747423"/>
                  <a:gd name="connsiteX6" fmla="*/ 135172 w 3562184"/>
                  <a:gd name="connsiteY6" fmla="*/ 0 h 747423"/>
                  <a:gd name="connsiteX7" fmla="*/ 0 w 3562184"/>
                  <a:gd name="connsiteY7" fmla="*/ 15903 h 747423"/>
                  <a:gd name="connsiteX8" fmla="*/ 286247 w 3562184"/>
                  <a:gd name="connsiteY8" fmla="*/ 389614 h 747423"/>
                  <a:gd name="connsiteX9" fmla="*/ 296679 w 3562184"/>
                  <a:gd name="connsiteY9" fmla="*/ 458336 h 747423"/>
                  <a:gd name="connsiteX10" fmla="*/ 116659 w 3562184"/>
                  <a:gd name="connsiteY10" fmla="*/ 494340 h 747423"/>
                  <a:gd name="connsiteX11" fmla="*/ 15902 w 3562184"/>
                  <a:gd name="connsiteY11" fmla="*/ 540689 h 747423"/>
                  <a:gd name="connsiteX12" fmla="*/ 0 w 3562184"/>
                  <a:gd name="connsiteY12" fmla="*/ 620202 h 747423"/>
                  <a:gd name="connsiteX13" fmla="*/ 47708 w 3562184"/>
                  <a:gd name="connsiteY13" fmla="*/ 699715 h 747423"/>
                  <a:gd name="connsiteX14" fmla="*/ 214685 w 3562184"/>
                  <a:gd name="connsiteY14" fmla="*/ 747423 h 747423"/>
                  <a:gd name="connsiteX15" fmla="*/ 1160890 w 3562184"/>
                  <a:gd name="connsiteY15" fmla="*/ 683812 h 747423"/>
                  <a:gd name="connsiteX16" fmla="*/ 3307742 w 3562184"/>
                  <a:gd name="connsiteY16" fmla="*/ 604299 h 747423"/>
                  <a:gd name="connsiteX0" fmla="*/ 3313043 w 3567485"/>
                  <a:gd name="connsiteY0" fmla="*/ 604299 h 747423"/>
                  <a:gd name="connsiteX1" fmla="*/ 3456167 w 3567485"/>
                  <a:gd name="connsiteY1" fmla="*/ 532737 h 747423"/>
                  <a:gd name="connsiteX2" fmla="*/ 3527729 w 3567485"/>
                  <a:gd name="connsiteY2" fmla="*/ 445273 h 747423"/>
                  <a:gd name="connsiteX3" fmla="*/ 3567485 w 3567485"/>
                  <a:gd name="connsiteY3" fmla="*/ 333955 h 747423"/>
                  <a:gd name="connsiteX4" fmla="*/ 1158240 w 3567485"/>
                  <a:gd name="connsiteY4" fmla="*/ 174929 h 747423"/>
                  <a:gd name="connsiteX5" fmla="*/ 927652 w 3567485"/>
                  <a:gd name="connsiteY5" fmla="*/ 39757 h 747423"/>
                  <a:gd name="connsiteX6" fmla="*/ 140473 w 3567485"/>
                  <a:gd name="connsiteY6" fmla="*/ 0 h 747423"/>
                  <a:gd name="connsiteX7" fmla="*/ 5301 w 3567485"/>
                  <a:gd name="connsiteY7" fmla="*/ 15903 h 747423"/>
                  <a:gd name="connsiteX8" fmla="*/ 291548 w 3567485"/>
                  <a:gd name="connsiteY8" fmla="*/ 389614 h 747423"/>
                  <a:gd name="connsiteX9" fmla="*/ 301980 w 3567485"/>
                  <a:gd name="connsiteY9" fmla="*/ 458336 h 747423"/>
                  <a:gd name="connsiteX10" fmla="*/ 121960 w 3567485"/>
                  <a:gd name="connsiteY10" fmla="*/ 494340 h 747423"/>
                  <a:gd name="connsiteX11" fmla="*/ 21203 w 3567485"/>
                  <a:gd name="connsiteY11" fmla="*/ 540689 h 747423"/>
                  <a:gd name="connsiteX12" fmla="*/ 5301 w 3567485"/>
                  <a:gd name="connsiteY12" fmla="*/ 620202 h 747423"/>
                  <a:gd name="connsiteX13" fmla="*/ 53009 w 3567485"/>
                  <a:gd name="connsiteY13" fmla="*/ 699715 h 747423"/>
                  <a:gd name="connsiteX14" fmla="*/ 219986 w 3567485"/>
                  <a:gd name="connsiteY14" fmla="*/ 747423 h 747423"/>
                  <a:gd name="connsiteX15" fmla="*/ 1166191 w 3567485"/>
                  <a:gd name="connsiteY15" fmla="*/ 683812 h 747423"/>
                  <a:gd name="connsiteX16" fmla="*/ 3313043 w 3567485"/>
                  <a:gd name="connsiteY16" fmla="*/ 604299 h 747423"/>
                  <a:gd name="connsiteX0" fmla="*/ 3313043 w 3567485"/>
                  <a:gd name="connsiteY0" fmla="*/ 604299 h 750073"/>
                  <a:gd name="connsiteX1" fmla="*/ 3456167 w 3567485"/>
                  <a:gd name="connsiteY1" fmla="*/ 532737 h 750073"/>
                  <a:gd name="connsiteX2" fmla="*/ 3527729 w 3567485"/>
                  <a:gd name="connsiteY2" fmla="*/ 445273 h 750073"/>
                  <a:gd name="connsiteX3" fmla="*/ 3567485 w 3567485"/>
                  <a:gd name="connsiteY3" fmla="*/ 333955 h 750073"/>
                  <a:gd name="connsiteX4" fmla="*/ 1158240 w 3567485"/>
                  <a:gd name="connsiteY4" fmla="*/ 174929 h 750073"/>
                  <a:gd name="connsiteX5" fmla="*/ 927652 w 3567485"/>
                  <a:gd name="connsiteY5" fmla="*/ 39757 h 750073"/>
                  <a:gd name="connsiteX6" fmla="*/ 140473 w 3567485"/>
                  <a:gd name="connsiteY6" fmla="*/ 0 h 750073"/>
                  <a:gd name="connsiteX7" fmla="*/ 5301 w 3567485"/>
                  <a:gd name="connsiteY7" fmla="*/ 15903 h 750073"/>
                  <a:gd name="connsiteX8" fmla="*/ 291548 w 3567485"/>
                  <a:gd name="connsiteY8" fmla="*/ 389614 h 750073"/>
                  <a:gd name="connsiteX9" fmla="*/ 301980 w 3567485"/>
                  <a:gd name="connsiteY9" fmla="*/ 458336 h 750073"/>
                  <a:gd name="connsiteX10" fmla="*/ 121960 w 3567485"/>
                  <a:gd name="connsiteY10" fmla="*/ 494340 h 750073"/>
                  <a:gd name="connsiteX11" fmla="*/ 21203 w 3567485"/>
                  <a:gd name="connsiteY11" fmla="*/ 540689 h 750073"/>
                  <a:gd name="connsiteX12" fmla="*/ 5301 w 3567485"/>
                  <a:gd name="connsiteY12" fmla="*/ 620202 h 750073"/>
                  <a:gd name="connsiteX13" fmla="*/ 53009 w 3567485"/>
                  <a:gd name="connsiteY13" fmla="*/ 699715 h 750073"/>
                  <a:gd name="connsiteX14" fmla="*/ 219986 w 3567485"/>
                  <a:gd name="connsiteY14" fmla="*/ 747423 h 750073"/>
                  <a:gd name="connsiteX15" fmla="*/ 1166191 w 3567485"/>
                  <a:gd name="connsiteY15" fmla="*/ 683812 h 750073"/>
                  <a:gd name="connsiteX16" fmla="*/ 3313043 w 3567485"/>
                  <a:gd name="connsiteY16" fmla="*/ 604299 h 750073"/>
                  <a:gd name="connsiteX0" fmla="*/ 3312534 w 3566976"/>
                  <a:gd name="connsiteY0" fmla="*/ 604299 h 750073"/>
                  <a:gd name="connsiteX1" fmla="*/ 3455658 w 3566976"/>
                  <a:gd name="connsiteY1" fmla="*/ 532737 h 750073"/>
                  <a:gd name="connsiteX2" fmla="*/ 3527220 w 3566976"/>
                  <a:gd name="connsiteY2" fmla="*/ 445273 h 750073"/>
                  <a:gd name="connsiteX3" fmla="*/ 3566976 w 3566976"/>
                  <a:gd name="connsiteY3" fmla="*/ 333955 h 750073"/>
                  <a:gd name="connsiteX4" fmla="*/ 1157731 w 3566976"/>
                  <a:gd name="connsiteY4" fmla="*/ 174929 h 750073"/>
                  <a:gd name="connsiteX5" fmla="*/ 927143 w 3566976"/>
                  <a:gd name="connsiteY5" fmla="*/ 39757 h 750073"/>
                  <a:gd name="connsiteX6" fmla="*/ 139964 w 3566976"/>
                  <a:gd name="connsiteY6" fmla="*/ 0 h 750073"/>
                  <a:gd name="connsiteX7" fmla="*/ 4792 w 3566976"/>
                  <a:gd name="connsiteY7" fmla="*/ 15903 h 750073"/>
                  <a:gd name="connsiteX8" fmla="*/ 291039 w 3566976"/>
                  <a:gd name="connsiteY8" fmla="*/ 389614 h 750073"/>
                  <a:gd name="connsiteX9" fmla="*/ 301471 w 3566976"/>
                  <a:gd name="connsiteY9" fmla="*/ 458336 h 750073"/>
                  <a:gd name="connsiteX10" fmla="*/ 121451 w 3566976"/>
                  <a:gd name="connsiteY10" fmla="*/ 494340 h 750073"/>
                  <a:gd name="connsiteX11" fmla="*/ 20694 w 3566976"/>
                  <a:gd name="connsiteY11" fmla="*/ 540689 h 750073"/>
                  <a:gd name="connsiteX12" fmla="*/ 4792 w 3566976"/>
                  <a:gd name="connsiteY12" fmla="*/ 620202 h 750073"/>
                  <a:gd name="connsiteX13" fmla="*/ 49444 w 3566976"/>
                  <a:gd name="connsiteY13" fmla="*/ 710364 h 750073"/>
                  <a:gd name="connsiteX14" fmla="*/ 219477 w 3566976"/>
                  <a:gd name="connsiteY14" fmla="*/ 747423 h 750073"/>
                  <a:gd name="connsiteX15" fmla="*/ 1165682 w 3566976"/>
                  <a:gd name="connsiteY15" fmla="*/ 683812 h 750073"/>
                  <a:gd name="connsiteX16" fmla="*/ 3312534 w 3566976"/>
                  <a:gd name="connsiteY16" fmla="*/ 604299 h 750073"/>
                  <a:gd name="connsiteX0" fmla="*/ 3312533 w 3566975"/>
                  <a:gd name="connsiteY0" fmla="*/ 604299 h 750073"/>
                  <a:gd name="connsiteX1" fmla="*/ 3455657 w 3566975"/>
                  <a:gd name="connsiteY1" fmla="*/ 532737 h 750073"/>
                  <a:gd name="connsiteX2" fmla="*/ 3527219 w 3566975"/>
                  <a:gd name="connsiteY2" fmla="*/ 445273 h 750073"/>
                  <a:gd name="connsiteX3" fmla="*/ 3566975 w 3566975"/>
                  <a:gd name="connsiteY3" fmla="*/ 333955 h 750073"/>
                  <a:gd name="connsiteX4" fmla="*/ 1157730 w 3566975"/>
                  <a:gd name="connsiteY4" fmla="*/ 174929 h 750073"/>
                  <a:gd name="connsiteX5" fmla="*/ 927142 w 3566975"/>
                  <a:gd name="connsiteY5" fmla="*/ 39757 h 750073"/>
                  <a:gd name="connsiteX6" fmla="*/ 139963 w 3566975"/>
                  <a:gd name="connsiteY6" fmla="*/ 0 h 750073"/>
                  <a:gd name="connsiteX7" fmla="*/ 4791 w 3566975"/>
                  <a:gd name="connsiteY7" fmla="*/ 15903 h 750073"/>
                  <a:gd name="connsiteX8" fmla="*/ 291038 w 3566975"/>
                  <a:gd name="connsiteY8" fmla="*/ 389614 h 750073"/>
                  <a:gd name="connsiteX9" fmla="*/ 301470 w 3566975"/>
                  <a:gd name="connsiteY9" fmla="*/ 458336 h 750073"/>
                  <a:gd name="connsiteX10" fmla="*/ 121450 w 3566975"/>
                  <a:gd name="connsiteY10" fmla="*/ 494340 h 750073"/>
                  <a:gd name="connsiteX11" fmla="*/ 20693 w 3566975"/>
                  <a:gd name="connsiteY11" fmla="*/ 540689 h 750073"/>
                  <a:gd name="connsiteX12" fmla="*/ 4791 w 3566975"/>
                  <a:gd name="connsiteY12" fmla="*/ 620202 h 750073"/>
                  <a:gd name="connsiteX13" fmla="*/ 49442 w 3566975"/>
                  <a:gd name="connsiteY13" fmla="*/ 710364 h 750073"/>
                  <a:gd name="connsiteX14" fmla="*/ 219476 w 3566975"/>
                  <a:gd name="connsiteY14" fmla="*/ 747423 h 750073"/>
                  <a:gd name="connsiteX15" fmla="*/ 1165681 w 3566975"/>
                  <a:gd name="connsiteY15" fmla="*/ 683812 h 750073"/>
                  <a:gd name="connsiteX16" fmla="*/ 3312533 w 3566975"/>
                  <a:gd name="connsiteY16" fmla="*/ 604299 h 750073"/>
                  <a:gd name="connsiteX0" fmla="*/ 3340872 w 3595314"/>
                  <a:gd name="connsiteY0" fmla="*/ 604299 h 747423"/>
                  <a:gd name="connsiteX1" fmla="*/ 3483996 w 3595314"/>
                  <a:gd name="connsiteY1" fmla="*/ 532737 h 747423"/>
                  <a:gd name="connsiteX2" fmla="*/ 3555558 w 3595314"/>
                  <a:gd name="connsiteY2" fmla="*/ 445273 h 747423"/>
                  <a:gd name="connsiteX3" fmla="*/ 3595314 w 3595314"/>
                  <a:gd name="connsiteY3" fmla="*/ 333955 h 747423"/>
                  <a:gd name="connsiteX4" fmla="*/ 1186069 w 3595314"/>
                  <a:gd name="connsiteY4" fmla="*/ 174929 h 747423"/>
                  <a:gd name="connsiteX5" fmla="*/ 955481 w 3595314"/>
                  <a:gd name="connsiteY5" fmla="*/ 39757 h 747423"/>
                  <a:gd name="connsiteX6" fmla="*/ 168302 w 3595314"/>
                  <a:gd name="connsiteY6" fmla="*/ 0 h 747423"/>
                  <a:gd name="connsiteX7" fmla="*/ 33130 w 3595314"/>
                  <a:gd name="connsiteY7" fmla="*/ 15903 h 747423"/>
                  <a:gd name="connsiteX8" fmla="*/ 319377 w 3595314"/>
                  <a:gd name="connsiteY8" fmla="*/ 389614 h 747423"/>
                  <a:gd name="connsiteX9" fmla="*/ 329809 w 3595314"/>
                  <a:gd name="connsiteY9" fmla="*/ 458336 h 747423"/>
                  <a:gd name="connsiteX10" fmla="*/ 149789 w 3595314"/>
                  <a:gd name="connsiteY10" fmla="*/ 494340 h 747423"/>
                  <a:gd name="connsiteX11" fmla="*/ 49032 w 3595314"/>
                  <a:gd name="connsiteY11" fmla="*/ 540689 h 747423"/>
                  <a:gd name="connsiteX12" fmla="*/ 33130 w 3595314"/>
                  <a:gd name="connsiteY12" fmla="*/ 620202 h 747423"/>
                  <a:gd name="connsiteX13" fmla="*/ 247815 w 3595314"/>
                  <a:gd name="connsiteY13" fmla="*/ 747423 h 747423"/>
                  <a:gd name="connsiteX14" fmla="*/ 1194020 w 3595314"/>
                  <a:gd name="connsiteY14" fmla="*/ 683812 h 747423"/>
                  <a:gd name="connsiteX15" fmla="*/ 3340872 w 3595314"/>
                  <a:gd name="connsiteY15" fmla="*/ 604299 h 747423"/>
                  <a:gd name="connsiteX0" fmla="*/ 3332225 w 3586667"/>
                  <a:gd name="connsiteY0" fmla="*/ 604299 h 747423"/>
                  <a:gd name="connsiteX1" fmla="*/ 3475349 w 3586667"/>
                  <a:gd name="connsiteY1" fmla="*/ 532737 h 747423"/>
                  <a:gd name="connsiteX2" fmla="*/ 3546911 w 3586667"/>
                  <a:gd name="connsiteY2" fmla="*/ 445273 h 747423"/>
                  <a:gd name="connsiteX3" fmla="*/ 3586667 w 3586667"/>
                  <a:gd name="connsiteY3" fmla="*/ 333955 h 747423"/>
                  <a:gd name="connsiteX4" fmla="*/ 1177422 w 3586667"/>
                  <a:gd name="connsiteY4" fmla="*/ 174929 h 747423"/>
                  <a:gd name="connsiteX5" fmla="*/ 946834 w 3586667"/>
                  <a:gd name="connsiteY5" fmla="*/ 39757 h 747423"/>
                  <a:gd name="connsiteX6" fmla="*/ 159655 w 3586667"/>
                  <a:gd name="connsiteY6" fmla="*/ 0 h 747423"/>
                  <a:gd name="connsiteX7" fmla="*/ 24483 w 3586667"/>
                  <a:gd name="connsiteY7" fmla="*/ 15903 h 747423"/>
                  <a:gd name="connsiteX8" fmla="*/ 310730 w 3586667"/>
                  <a:gd name="connsiteY8" fmla="*/ 389614 h 747423"/>
                  <a:gd name="connsiteX9" fmla="*/ 321162 w 3586667"/>
                  <a:gd name="connsiteY9" fmla="*/ 458336 h 747423"/>
                  <a:gd name="connsiteX10" fmla="*/ 141142 w 3586667"/>
                  <a:gd name="connsiteY10" fmla="*/ 494340 h 747423"/>
                  <a:gd name="connsiteX11" fmla="*/ 40385 w 3586667"/>
                  <a:gd name="connsiteY11" fmla="*/ 540689 h 747423"/>
                  <a:gd name="connsiteX12" fmla="*/ 33130 w 3586667"/>
                  <a:gd name="connsiteY12" fmla="*/ 674360 h 747423"/>
                  <a:gd name="connsiteX13" fmla="*/ 239168 w 3586667"/>
                  <a:gd name="connsiteY13" fmla="*/ 747423 h 747423"/>
                  <a:gd name="connsiteX14" fmla="*/ 1185373 w 3586667"/>
                  <a:gd name="connsiteY14" fmla="*/ 683812 h 747423"/>
                  <a:gd name="connsiteX15" fmla="*/ 3332225 w 3586667"/>
                  <a:gd name="connsiteY15" fmla="*/ 604299 h 74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86667" h="747423">
                    <a:moveTo>
                      <a:pt x="3332225" y="604299"/>
                    </a:moveTo>
                    <a:lnTo>
                      <a:pt x="3475349" y="532737"/>
                    </a:lnTo>
                    <a:lnTo>
                      <a:pt x="3546911" y="445273"/>
                    </a:lnTo>
                    <a:lnTo>
                      <a:pt x="3586667" y="333955"/>
                    </a:lnTo>
                    <a:lnTo>
                      <a:pt x="1177422" y="174929"/>
                    </a:lnTo>
                    <a:lnTo>
                      <a:pt x="946834" y="39757"/>
                    </a:lnTo>
                    <a:lnTo>
                      <a:pt x="159655" y="0"/>
                    </a:lnTo>
                    <a:lnTo>
                      <a:pt x="24483" y="15903"/>
                    </a:lnTo>
                    <a:lnTo>
                      <a:pt x="310730" y="389614"/>
                    </a:lnTo>
                    <a:lnTo>
                      <a:pt x="321162" y="458336"/>
                    </a:lnTo>
                    <a:cubicBezTo>
                      <a:pt x="290682" y="476889"/>
                      <a:pt x="187938" y="480615"/>
                      <a:pt x="141142" y="494340"/>
                    </a:cubicBezTo>
                    <a:cubicBezTo>
                      <a:pt x="94346" y="508065"/>
                      <a:pt x="58387" y="510686"/>
                      <a:pt x="40385" y="540689"/>
                    </a:cubicBezTo>
                    <a:cubicBezTo>
                      <a:pt x="22383" y="570692"/>
                      <a:pt x="0" y="639904"/>
                      <a:pt x="33130" y="674360"/>
                    </a:cubicBezTo>
                    <a:cubicBezTo>
                      <a:pt x="66260" y="708816"/>
                      <a:pt x="45686" y="736821"/>
                      <a:pt x="239168" y="747423"/>
                    </a:cubicBezTo>
                    <a:lnTo>
                      <a:pt x="1185373" y="683812"/>
                    </a:lnTo>
                    <a:lnTo>
                      <a:pt x="3332225" y="604299"/>
                    </a:lnTo>
                    <a:close/>
                  </a:path>
                </a:pathLst>
              </a:custGeom>
              <a:grpFill/>
              <a:ln w="12700" cap="flat" cmpd="sng" algn="ctr">
                <a:solidFill>
                  <a:sysClr val="window" lastClr="FFFFFF"/>
                </a:solidFill>
                <a:prstDash val="solid"/>
              </a:ln>
              <a:effectLst/>
            </p:spPr>
            <p:txBody>
              <a:bodyPr lIns="72000" tIns="72000" rIns="72000" bIns="7200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58" name="フリーフォーム 357"/>
              <p:cNvSpPr/>
              <p:nvPr/>
            </p:nvSpPr>
            <p:spPr>
              <a:xfrm>
                <a:off x="4361265" y="3159328"/>
                <a:ext cx="350229" cy="11154"/>
              </a:xfrm>
              <a:custGeom>
                <a:avLst/>
                <a:gdLst>
                  <a:gd name="connsiteX0" fmla="*/ 0 w 996950"/>
                  <a:gd name="connsiteY0" fmla="*/ 19050 h 31750"/>
                  <a:gd name="connsiteX1" fmla="*/ 66675 w 996950"/>
                  <a:gd name="connsiteY1" fmla="*/ 0 h 31750"/>
                  <a:gd name="connsiteX2" fmla="*/ 352425 w 996950"/>
                  <a:gd name="connsiteY2" fmla="*/ 0 h 31750"/>
                  <a:gd name="connsiteX3" fmla="*/ 996950 w 996950"/>
                  <a:gd name="connsiteY3" fmla="*/ 31750 h 31750"/>
                </a:gdLst>
                <a:ahLst/>
                <a:cxnLst>
                  <a:cxn ang="0">
                    <a:pos x="connsiteX0" y="connsiteY0"/>
                  </a:cxn>
                  <a:cxn ang="0">
                    <a:pos x="connsiteX1" y="connsiteY1"/>
                  </a:cxn>
                  <a:cxn ang="0">
                    <a:pos x="connsiteX2" y="connsiteY2"/>
                  </a:cxn>
                  <a:cxn ang="0">
                    <a:pos x="connsiteX3" y="connsiteY3"/>
                  </a:cxn>
                </a:cxnLst>
                <a:rect l="l" t="t" r="r" b="b"/>
                <a:pathLst>
                  <a:path w="996950" h="31750">
                    <a:moveTo>
                      <a:pt x="0" y="19050"/>
                    </a:moveTo>
                    <a:lnTo>
                      <a:pt x="66675" y="0"/>
                    </a:lnTo>
                    <a:lnTo>
                      <a:pt x="352425" y="0"/>
                    </a:lnTo>
                    <a:lnTo>
                      <a:pt x="996950" y="3175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59" name="フリーフォーム 358"/>
              <p:cNvSpPr/>
              <p:nvPr/>
            </p:nvSpPr>
            <p:spPr>
              <a:xfrm>
                <a:off x="4442688" y="3285366"/>
                <a:ext cx="1126535" cy="10038"/>
              </a:xfrm>
              <a:custGeom>
                <a:avLst/>
                <a:gdLst>
                  <a:gd name="connsiteX0" fmla="*/ 0 w 3206750"/>
                  <a:gd name="connsiteY0" fmla="*/ 9525 h 28575"/>
                  <a:gd name="connsiteX1" fmla="*/ 473075 w 3206750"/>
                  <a:gd name="connsiteY1" fmla="*/ 6350 h 28575"/>
                  <a:gd name="connsiteX2" fmla="*/ 1463675 w 3206750"/>
                  <a:gd name="connsiteY2" fmla="*/ 0 h 28575"/>
                  <a:gd name="connsiteX3" fmla="*/ 2654300 w 3206750"/>
                  <a:gd name="connsiteY3" fmla="*/ 6350 h 28575"/>
                  <a:gd name="connsiteX4" fmla="*/ 3206750 w 3206750"/>
                  <a:gd name="connsiteY4" fmla="*/ 2857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750" h="28575">
                    <a:moveTo>
                      <a:pt x="0" y="9525"/>
                    </a:moveTo>
                    <a:lnTo>
                      <a:pt x="473075" y="6350"/>
                    </a:lnTo>
                    <a:lnTo>
                      <a:pt x="1463675" y="0"/>
                    </a:lnTo>
                    <a:lnTo>
                      <a:pt x="2654300" y="6350"/>
                    </a:lnTo>
                    <a:lnTo>
                      <a:pt x="3206750" y="28575"/>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360" name="フリーフォーム 359"/>
              <p:cNvSpPr/>
              <p:nvPr/>
            </p:nvSpPr>
            <p:spPr>
              <a:xfrm>
                <a:off x="5366224" y="3133117"/>
                <a:ext cx="163961" cy="29279"/>
              </a:xfrm>
              <a:custGeom>
                <a:avLst/>
                <a:gdLst>
                  <a:gd name="connsiteX0" fmla="*/ 0 w 466725"/>
                  <a:gd name="connsiteY0" fmla="*/ 83343 h 83343"/>
                  <a:gd name="connsiteX1" fmla="*/ 278606 w 466725"/>
                  <a:gd name="connsiteY1" fmla="*/ 69056 h 83343"/>
                  <a:gd name="connsiteX2" fmla="*/ 280988 w 466725"/>
                  <a:gd name="connsiteY2" fmla="*/ 11906 h 83343"/>
                  <a:gd name="connsiteX3" fmla="*/ 400050 w 466725"/>
                  <a:gd name="connsiteY3" fmla="*/ 2381 h 83343"/>
                  <a:gd name="connsiteX4" fmla="*/ 466725 w 466725"/>
                  <a:gd name="connsiteY4" fmla="*/ 0 h 83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5" h="83343">
                    <a:moveTo>
                      <a:pt x="0" y="83343"/>
                    </a:moveTo>
                    <a:lnTo>
                      <a:pt x="278606" y="69056"/>
                    </a:lnTo>
                    <a:lnTo>
                      <a:pt x="280988" y="11906"/>
                    </a:lnTo>
                    <a:lnTo>
                      <a:pt x="400050" y="2381"/>
                    </a:lnTo>
                    <a:lnTo>
                      <a:pt x="466725" y="0"/>
                    </a:lnTo>
                  </a:path>
                </a:pathLst>
              </a:custGeom>
              <a:grpFill/>
              <a:ln w="9525"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800" b="0" i="0" u="none" strike="noStrike" kern="0" cap="none" spc="0" normalizeH="0" baseline="0" noProof="0" smtClean="0">
                  <a:ln>
                    <a:noFill/>
                  </a:ln>
                  <a:solidFill>
                    <a:prstClr val="black"/>
                  </a:solidFill>
                  <a:effectLst/>
                  <a:uLnTx/>
                  <a:uFillTx/>
                  <a:latin typeface="Arial"/>
                  <a:ea typeface="ＭＳ Ｐゴシック"/>
                  <a:cs typeface="+mn-cs"/>
                </a:endParaRPr>
              </a:p>
            </p:txBody>
          </p:sp>
        </p:grpSp>
      </p:grpSp>
      <p:sp>
        <p:nvSpPr>
          <p:cNvPr id="495" name="角丸四角形 70"/>
          <p:cNvSpPr>
            <a:spLocks noChangeAspect="1"/>
          </p:cNvSpPr>
          <p:nvPr/>
        </p:nvSpPr>
        <p:spPr bwMode="gray">
          <a:xfrm>
            <a:off x="2047751" y="4473600"/>
            <a:ext cx="698499" cy="648000"/>
          </a:xfrm>
          <a:custGeom>
            <a:avLst/>
            <a:gdLst/>
            <a:ahLst/>
            <a:cxnLst/>
            <a:rect l="l" t="t" r="r" b="b"/>
            <a:pathLst>
              <a:path w="900287" h="749356">
                <a:moveTo>
                  <a:pt x="270632" y="152469"/>
                </a:moveTo>
                <a:lnTo>
                  <a:pt x="396802" y="152469"/>
                </a:lnTo>
                <a:cubicBezTo>
                  <a:pt x="418042" y="152469"/>
                  <a:pt x="437069" y="161944"/>
                  <a:pt x="449255" y="177439"/>
                </a:cubicBezTo>
                <a:cubicBezTo>
                  <a:pt x="459038" y="167792"/>
                  <a:pt x="472504" y="161993"/>
                  <a:pt x="487325" y="161993"/>
                </a:cubicBezTo>
                <a:lnTo>
                  <a:pt x="642071" y="161993"/>
                </a:lnTo>
                <a:cubicBezTo>
                  <a:pt x="664634" y="161993"/>
                  <a:pt x="684058" y="175433"/>
                  <a:pt x="692554" y="194843"/>
                </a:cubicBezTo>
                <a:cubicBezTo>
                  <a:pt x="701231" y="188185"/>
                  <a:pt x="712141" y="184868"/>
                  <a:pt x="723826" y="184868"/>
                </a:cubicBezTo>
                <a:lnTo>
                  <a:pt x="837492" y="184868"/>
                </a:lnTo>
                <a:cubicBezTo>
                  <a:pt x="869972" y="184868"/>
                  <a:pt x="896466" y="210492"/>
                  <a:pt x="897385" y="242649"/>
                </a:cubicBezTo>
                <a:cubicBezTo>
                  <a:pt x="899689" y="244379"/>
                  <a:pt x="900287" y="246947"/>
                  <a:pt x="900287" y="249655"/>
                </a:cubicBezTo>
                <a:lnTo>
                  <a:pt x="900287" y="421827"/>
                </a:lnTo>
                <a:cubicBezTo>
                  <a:pt x="900287" y="431761"/>
                  <a:pt x="892233" y="439815"/>
                  <a:pt x="882299" y="439815"/>
                </a:cubicBezTo>
                <a:lnTo>
                  <a:pt x="875075" y="439815"/>
                </a:lnTo>
                <a:cubicBezTo>
                  <a:pt x="865141" y="439815"/>
                  <a:pt x="857087" y="431761"/>
                  <a:pt x="857087" y="421827"/>
                </a:cubicBezTo>
                <a:lnTo>
                  <a:pt x="857087" y="253234"/>
                </a:lnTo>
                <a:lnTo>
                  <a:pt x="834456" y="253234"/>
                </a:lnTo>
                <a:lnTo>
                  <a:pt x="834456" y="649259"/>
                </a:lnTo>
                <a:cubicBezTo>
                  <a:pt x="834456" y="667351"/>
                  <a:pt x="819790" y="682017"/>
                  <a:pt x="801698" y="682017"/>
                </a:cubicBezTo>
                <a:lnTo>
                  <a:pt x="762704" y="682017"/>
                </a:lnTo>
                <a:cubicBezTo>
                  <a:pt x="744612" y="682017"/>
                  <a:pt x="729946" y="667351"/>
                  <a:pt x="729946" y="649259"/>
                </a:cubicBezTo>
                <a:lnTo>
                  <a:pt x="729946" y="253234"/>
                </a:lnTo>
                <a:lnTo>
                  <a:pt x="699830" y="253234"/>
                </a:lnTo>
                <a:lnTo>
                  <a:pt x="699830" y="429104"/>
                </a:lnTo>
                <a:cubicBezTo>
                  <a:pt x="699830" y="435710"/>
                  <a:pt x="694475" y="441065"/>
                  <a:pt x="687869" y="441065"/>
                </a:cubicBezTo>
                <a:lnTo>
                  <a:pt x="673631" y="441065"/>
                </a:lnTo>
                <a:cubicBezTo>
                  <a:pt x="667025" y="441065"/>
                  <a:pt x="661670" y="435710"/>
                  <a:pt x="661670" y="429104"/>
                </a:cubicBezTo>
                <a:lnTo>
                  <a:pt x="661670" y="238754"/>
                </a:lnTo>
                <a:lnTo>
                  <a:pt x="663347" y="234707"/>
                </a:lnTo>
                <a:lnTo>
                  <a:pt x="636302" y="234707"/>
                </a:lnTo>
                <a:lnTo>
                  <a:pt x="636302" y="698421"/>
                </a:lnTo>
                <a:cubicBezTo>
                  <a:pt x="636302" y="722968"/>
                  <a:pt x="616402" y="742868"/>
                  <a:pt x="591855" y="742868"/>
                </a:cubicBezTo>
                <a:lnTo>
                  <a:pt x="538945" y="742868"/>
                </a:lnTo>
                <a:cubicBezTo>
                  <a:pt x="514398" y="742868"/>
                  <a:pt x="494498" y="722968"/>
                  <a:pt x="494498" y="698421"/>
                </a:cubicBezTo>
                <a:lnTo>
                  <a:pt x="494498" y="234707"/>
                </a:lnTo>
                <a:lnTo>
                  <a:pt x="469209" y="234707"/>
                </a:lnTo>
                <a:lnTo>
                  <a:pt x="469209" y="428394"/>
                </a:lnTo>
                <a:cubicBezTo>
                  <a:pt x="469209" y="435062"/>
                  <a:pt x="463803" y="440468"/>
                  <a:pt x="457135" y="440468"/>
                </a:cubicBezTo>
                <a:lnTo>
                  <a:pt x="442763" y="440468"/>
                </a:lnTo>
                <a:cubicBezTo>
                  <a:pt x="436095" y="440468"/>
                  <a:pt x="430689" y="435062"/>
                  <a:pt x="430689" y="428394"/>
                </a:cubicBezTo>
                <a:lnTo>
                  <a:pt x="430689" y="229342"/>
                </a:lnTo>
                <a:lnTo>
                  <a:pt x="431726" y="226839"/>
                </a:lnTo>
                <a:lnTo>
                  <a:pt x="431726" y="224968"/>
                </a:lnTo>
                <a:lnTo>
                  <a:pt x="405321" y="224968"/>
                </a:lnTo>
                <a:lnTo>
                  <a:pt x="405321" y="704909"/>
                </a:lnTo>
                <a:cubicBezTo>
                  <a:pt x="405321" y="729456"/>
                  <a:pt x="385421" y="749356"/>
                  <a:pt x="360874" y="749356"/>
                </a:cubicBezTo>
                <a:lnTo>
                  <a:pt x="307964" y="749356"/>
                </a:lnTo>
                <a:cubicBezTo>
                  <a:pt x="283417" y="749356"/>
                  <a:pt x="263517" y="729456"/>
                  <a:pt x="263517" y="704909"/>
                </a:cubicBezTo>
                <a:lnTo>
                  <a:pt x="263517" y="224968"/>
                </a:lnTo>
                <a:lnTo>
                  <a:pt x="237767" y="224968"/>
                </a:lnTo>
                <a:cubicBezTo>
                  <a:pt x="239266" y="226086"/>
                  <a:pt x="239625" y="227728"/>
                  <a:pt x="239625" y="229455"/>
                </a:cubicBezTo>
                <a:lnTo>
                  <a:pt x="239625" y="428281"/>
                </a:lnTo>
                <a:cubicBezTo>
                  <a:pt x="239625" y="435012"/>
                  <a:pt x="234169" y="440468"/>
                  <a:pt x="227438" y="440468"/>
                </a:cubicBezTo>
                <a:lnTo>
                  <a:pt x="212932" y="440468"/>
                </a:lnTo>
                <a:cubicBezTo>
                  <a:pt x="206201" y="440468"/>
                  <a:pt x="200745" y="435012"/>
                  <a:pt x="200745" y="428281"/>
                </a:cubicBezTo>
                <a:lnTo>
                  <a:pt x="200745" y="251676"/>
                </a:lnTo>
                <a:lnTo>
                  <a:pt x="173430" y="251676"/>
                </a:lnTo>
                <a:cubicBezTo>
                  <a:pt x="174427" y="252450"/>
                  <a:pt x="174458" y="253299"/>
                  <a:pt x="174458" y="254156"/>
                </a:cubicBezTo>
                <a:lnTo>
                  <a:pt x="174458" y="658212"/>
                </a:lnTo>
                <a:cubicBezTo>
                  <a:pt x="174458" y="677545"/>
                  <a:pt x="158785" y="693218"/>
                  <a:pt x="139452" y="693218"/>
                </a:cubicBezTo>
                <a:lnTo>
                  <a:pt x="97780" y="693218"/>
                </a:lnTo>
                <a:cubicBezTo>
                  <a:pt x="78447" y="693218"/>
                  <a:pt x="62774" y="677545"/>
                  <a:pt x="62774" y="658212"/>
                </a:cubicBezTo>
                <a:lnTo>
                  <a:pt x="62774" y="254156"/>
                </a:lnTo>
                <a:lnTo>
                  <a:pt x="63801" y="251676"/>
                </a:lnTo>
                <a:lnTo>
                  <a:pt x="41562" y="251676"/>
                </a:lnTo>
                <a:cubicBezTo>
                  <a:pt x="43012" y="252745"/>
                  <a:pt x="43200" y="254166"/>
                  <a:pt x="43200" y="255631"/>
                </a:cubicBezTo>
                <a:lnTo>
                  <a:pt x="43200" y="424281"/>
                </a:lnTo>
                <a:cubicBezTo>
                  <a:pt x="43200" y="433539"/>
                  <a:pt x="35695" y="441044"/>
                  <a:pt x="26437" y="441044"/>
                </a:cubicBezTo>
                <a:lnTo>
                  <a:pt x="16763" y="441044"/>
                </a:lnTo>
                <a:cubicBezTo>
                  <a:pt x="7505" y="441044"/>
                  <a:pt x="0" y="433539"/>
                  <a:pt x="0" y="424281"/>
                </a:cubicBezTo>
                <a:lnTo>
                  <a:pt x="0" y="255631"/>
                </a:lnTo>
                <a:lnTo>
                  <a:pt x="1638" y="251676"/>
                </a:lnTo>
                <a:lnTo>
                  <a:pt x="1606" y="251676"/>
                </a:lnTo>
                <a:cubicBezTo>
                  <a:pt x="4495" y="222026"/>
                  <a:pt x="29771" y="199269"/>
                  <a:pt x="60361" y="199269"/>
                </a:cubicBezTo>
                <a:lnTo>
                  <a:pt x="179264" y="199269"/>
                </a:lnTo>
                <a:cubicBezTo>
                  <a:pt x="188256" y="199269"/>
                  <a:pt x="196789" y="201235"/>
                  <a:pt x="204193" y="205276"/>
                </a:cubicBezTo>
                <a:cubicBezTo>
                  <a:pt x="210664" y="174775"/>
                  <a:pt x="238043" y="152469"/>
                  <a:pt x="270632" y="152469"/>
                </a:cubicBezTo>
                <a:close/>
                <a:moveTo>
                  <a:pt x="119587" y="76867"/>
                </a:moveTo>
                <a:cubicBezTo>
                  <a:pt x="150964" y="76867"/>
                  <a:pt x="176400" y="99136"/>
                  <a:pt x="176400" y="126606"/>
                </a:cubicBezTo>
                <a:cubicBezTo>
                  <a:pt x="176400" y="154076"/>
                  <a:pt x="150964" y="176345"/>
                  <a:pt x="119587" y="176345"/>
                </a:cubicBezTo>
                <a:cubicBezTo>
                  <a:pt x="88210" y="176345"/>
                  <a:pt x="62774" y="154076"/>
                  <a:pt x="62774" y="126606"/>
                </a:cubicBezTo>
                <a:cubicBezTo>
                  <a:pt x="62774" y="99136"/>
                  <a:pt x="88210" y="76867"/>
                  <a:pt x="119587" y="76867"/>
                </a:cubicBezTo>
                <a:close/>
                <a:moveTo>
                  <a:pt x="777480" y="59872"/>
                </a:moveTo>
                <a:cubicBezTo>
                  <a:pt x="809842" y="59872"/>
                  <a:pt x="836077" y="83291"/>
                  <a:pt x="836077" y="112180"/>
                </a:cubicBezTo>
                <a:cubicBezTo>
                  <a:pt x="836077" y="141069"/>
                  <a:pt x="809842" y="164488"/>
                  <a:pt x="777480" y="164488"/>
                </a:cubicBezTo>
                <a:cubicBezTo>
                  <a:pt x="745118" y="164488"/>
                  <a:pt x="718883" y="141069"/>
                  <a:pt x="718883" y="112180"/>
                </a:cubicBezTo>
                <a:cubicBezTo>
                  <a:pt x="718883" y="83291"/>
                  <a:pt x="745118" y="59872"/>
                  <a:pt x="777480" y="59872"/>
                </a:cubicBezTo>
                <a:close/>
                <a:moveTo>
                  <a:pt x="564699" y="19050"/>
                </a:moveTo>
                <a:cubicBezTo>
                  <a:pt x="602128" y="19050"/>
                  <a:pt x="632470" y="46135"/>
                  <a:pt x="632470" y="79547"/>
                </a:cubicBezTo>
                <a:cubicBezTo>
                  <a:pt x="632470" y="112959"/>
                  <a:pt x="602128" y="140044"/>
                  <a:pt x="564699" y="140044"/>
                </a:cubicBezTo>
                <a:cubicBezTo>
                  <a:pt x="527270" y="140044"/>
                  <a:pt x="496928" y="112959"/>
                  <a:pt x="496928" y="79547"/>
                </a:cubicBezTo>
                <a:cubicBezTo>
                  <a:pt x="496928" y="46135"/>
                  <a:pt x="527270" y="19050"/>
                  <a:pt x="564699" y="19050"/>
                </a:cubicBezTo>
                <a:close/>
                <a:moveTo>
                  <a:pt x="333717" y="0"/>
                </a:moveTo>
                <a:cubicBezTo>
                  <a:pt x="371146" y="0"/>
                  <a:pt x="401488" y="27085"/>
                  <a:pt x="401488" y="60497"/>
                </a:cubicBezTo>
                <a:cubicBezTo>
                  <a:pt x="401488" y="93909"/>
                  <a:pt x="371146" y="120994"/>
                  <a:pt x="333717" y="120994"/>
                </a:cubicBezTo>
                <a:cubicBezTo>
                  <a:pt x="296288" y="120994"/>
                  <a:pt x="265946" y="93909"/>
                  <a:pt x="265946" y="60497"/>
                </a:cubicBezTo>
                <a:cubicBezTo>
                  <a:pt x="265946" y="27085"/>
                  <a:pt x="296288" y="0"/>
                  <a:pt x="333717" y="0"/>
                </a:cubicBezTo>
                <a:close/>
              </a:path>
            </a:pathLst>
          </a:custGeom>
          <a:solidFill>
            <a:srgbClr val="75787B"/>
          </a:solidFill>
          <a:ln w="3175" cap="flat" cmpd="sng" algn="ctr">
            <a:noFill/>
            <a:prstDash val="solid"/>
          </a:ln>
          <a:effectLst/>
        </p:spPr>
        <p:txBody>
          <a:bodyPr rot="0" spcFirstLastPara="0" vertOverflow="overflow" horzOverflow="overflow" vert="horz" wrap="square" lIns="72000" tIns="72000" rIns="72000" bIns="72000" numCol="1" spcCol="0" rtlCol="0" fromWordArt="0" anchor="ctr" anchorCtr="1"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200" b="0" i="0" u="none" strike="noStrike" kern="0" cap="none" spc="0" normalizeH="0" baseline="0" noProof="0" dirty="0" smtClean="0">
              <a:ln>
                <a:noFill/>
              </a:ln>
              <a:solidFill>
                <a:prstClr val="black"/>
              </a:solidFill>
              <a:effectLst/>
              <a:uLnTx/>
              <a:uFillTx/>
              <a:latin typeface="Arial"/>
              <a:ea typeface="ＭＳ Ｐゴシック"/>
              <a:cs typeface="+mn-cs"/>
            </a:endParaRPr>
          </a:p>
        </p:txBody>
      </p:sp>
      <p:sp>
        <p:nvSpPr>
          <p:cNvPr id="498" name="スライド番号プレースホルダー 1"/>
          <p:cNvSpPr txBox="1">
            <a:spLocks/>
          </p:cNvSpPr>
          <p:nvPr/>
        </p:nvSpPr>
        <p:spPr bwMode="gray">
          <a:xfrm>
            <a:off x="417000" y="6588000"/>
            <a:ext cx="180000" cy="169200"/>
          </a:xfrm>
          <a:prstGeom prst="rect">
            <a:avLst/>
          </a:prstGeom>
        </p:spPr>
        <p:txBody>
          <a:bodyPr vert="horz" wrap="none" lIns="0" tIns="0" rIns="0" bIns="0" rtlCol="0" anchor="b" anchorCtr="0"/>
          <a:lstStyle>
            <a:defPPr>
              <a:defRPr lang="en-US"/>
            </a:defPPr>
            <a:lvl1pPr algn="r" rtl="0" fontAlgn="base">
              <a:spcBef>
                <a:spcPct val="0"/>
              </a:spcBef>
              <a:spcAft>
                <a:spcPct val="0"/>
              </a:spcAft>
              <a:defRPr sz="900" kern="1200">
                <a:solidFill>
                  <a:schemeClr val="tx1"/>
                </a:solidFill>
                <a:latin typeface="+mn-lt"/>
                <a:ea typeface="+mn-ea"/>
                <a:cs typeface="Arial" pitchFamily="34"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defTabSz="914400"/>
            <a:fld id="{AA5FCFE5-FE56-4EF1-80A8-07776887C2A1}" type="slidenum">
              <a:rPr lang="ja-JP" altLang="en-US" smtClean="0">
                <a:solidFill>
                  <a:prstClr val="black"/>
                </a:solidFill>
                <a:latin typeface="Arial"/>
                <a:ea typeface="ＭＳ Ｐゴシック"/>
              </a:rPr>
              <a:pPr defTabSz="914400"/>
              <a:t>6</a:t>
            </a:fld>
            <a:endParaRPr lang="ja-JP" altLang="en-US" dirty="0">
              <a:solidFill>
                <a:prstClr val="black"/>
              </a:solidFill>
              <a:latin typeface="Arial"/>
              <a:ea typeface="ＭＳ Ｐゴシック"/>
            </a:endParaRPr>
          </a:p>
        </p:txBody>
      </p:sp>
    </p:spTree>
    <p:extLst>
      <p:ext uri="{BB962C8B-B14F-4D97-AF65-F5344CB8AC3E}">
        <p14:creationId xmlns:p14="http://schemas.microsoft.com/office/powerpoint/2010/main" val="15726739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369</Words>
  <Application>Microsoft Office PowerPoint</Application>
  <PresentationFormat>A4 210 x 297 mm</PresentationFormat>
  <Paragraphs>141</Paragraphs>
  <Slides>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ＭＳ Ｐゴシック</vt:lpstr>
      <vt:lpstr>游ゴシック</vt:lpstr>
      <vt:lpstr>游ゴシック Light</vt:lpstr>
      <vt:lpstr>Arial</vt:lpstr>
      <vt:lpstr>Calibri</vt:lpstr>
      <vt:lpstr>Calibri Light</vt:lpstr>
      <vt:lpstr>Wingdings</vt:lpstr>
      <vt:lpstr>Wingdings 2</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2019-03-18T07:43:55Z</dcterms:created>
  <dcterms:modified xsi:type="dcterms:W3CDTF">2019-03-18T07:44:05Z</dcterms:modified>
</cp:coreProperties>
</file>