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handoutMasterIdLst>
    <p:handoutMasterId r:id="rId4"/>
  </p:handoutMasterIdLst>
  <p:sldIdLst>
    <p:sldId id="286" r:id="rId2"/>
  </p:sldIdLst>
  <p:sldSz cx="6858000" cy="9906000" type="A4"/>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E4EC"/>
    <a:srgbClr val="9CCDDC"/>
    <a:srgbClr val="409AB6"/>
    <a:srgbClr val="C9ECF3"/>
    <a:srgbClr val="AED6E4"/>
    <a:srgbClr val="66FF99"/>
    <a:srgbClr val="E6E6E6"/>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93" autoAdjust="0"/>
    <p:restoredTop sz="99281" autoAdjust="0"/>
  </p:normalViewPr>
  <p:slideViewPr>
    <p:cSldViewPr snapToObjects="1">
      <p:cViewPr>
        <p:scale>
          <a:sx n="125" d="100"/>
          <a:sy n="125" d="100"/>
        </p:scale>
        <p:origin x="744" y="-2544"/>
      </p:cViewPr>
      <p:guideLst>
        <p:guide orient="horz" pos="3120"/>
        <p:guide pos="2160"/>
      </p:guideLst>
    </p:cSldViewPr>
  </p:slideViewPr>
  <p:notesTextViewPr>
    <p:cViewPr>
      <p:scale>
        <a:sx n="1" d="1"/>
        <a:sy n="1" d="1"/>
      </p:scale>
      <p:origin x="0" y="0"/>
    </p:cViewPr>
  </p:notesText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101" cy="490354"/>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765213" y="1"/>
            <a:ext cx="2880101" cy="490354"/>
          </a:xfrm>
          <a:prstGeom prst="rect">
            <a:avLst/>
          </a:prstGeom>
        </p:spPr>
        <p:txBody>
          <a:bodyPr vert="horz" lIns="89675" tIns="44838" rIns="89675" bIns="44838" rtlCol="0"/>
          <a:lstStyle>
            <a:lvl1pPr algn="r">
              <a:defRPr sz="1200"/>
            </a:lvl1pPr>
          </a:lstStyle>
          <a:p>
            <a:fld id="{D5651A44-C705-4079-AC4A-F19764110061}" type="datetimeFigureOut">
              <a:rPr kumimoji="1" lang="ja-JP" altLang="en-US" smtClean="0"/>
              <a:t>2024/2/29</a:t>
            </a:fld>
            <a:endParaRPr kumimoji="1" lang="ja-JP" altLang="en-US"/>
          </a:p>
        </p:txBody>
      </p:sp>
      <p:sp>
        <p:nvSpPr>
          <p:cNvPr id="4" name="フッター プレースホルダー 3"/>
          <p:cNvSpPr>
            <a:spLocks noGrp="1"/>
          </p:cNvSpPr>
          <p:nvPr>
            <p:ph type="ftr" sz="quarter" idx="2"/>
          </p:nvPr>
        </p:nvSpPr>
        <p:spPr>
          <a:xfrm>
            <a:off x="0" y="9287059"/>
            <a:ext cx="2880101" cy="490354"/>
          </a:xfrm>
          <a:prstGeom prst="rect">
            <a:avLst/>
          </a:prstGeom>
        </p:spPr>
        <p:txBody>
          <a:bodyPr vert="horz" lIns="89675" tIns="44838" rIns="89675" bIns="4483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5213" y="9287059"/>
            <a:ext cx="2880101" cy="490354"/>
          </a:xfrm>
          <a:prstGeom prst="rect">
            <a:avLst/>
          </a:prstGeom>
        </p:spPr>
        <p:txBody>
          <a:bodyPr vert="horz" lIns="89675" tIns="44838" rIns="89675" bIns="44838" rtlCol="0" anchor="b"/>
          <a:lstStyle>
            <a:lvl1pPr algn="r">
              <a:defRPr sz="1200"/>
            </a:lvl1pPr>
          </a:lstStyle>
          <a:p>
            <a:fld id="{58733227-03CB-41B5-A53F-0FE868336350}" type="slidenum">
              <a:rPr kumimoji="1" lang="ja-JP" altLang="en-US" smtClean="0"/>
              <a:t>‹#›</a:t>
            </a:fld>
            <a:endParaRPr kumimoji="1" lang="ja-JP" altLang="en-US"/>
          </a:p>
        </p:txBody>
      </p:sp>
    </p:spTree>
    <p:extLst>
      <p:ext uri="{BB962C8B-B14F-4D97-AF65-F5344CB8AC3E}">
        <p14:creationId xmlns:p14="http://schemas.microsoft.com/office/powerpoint/2010/main" val="309507506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880101" cy="488793"/>
          </a:xfrm>
          <a:prstGeom prst="rect">
            <a:avLst/>
          </a:prstGeom>
        </p:spPr>
        <p:txBody>
          <a:bodyPr vert="horz" lIns="89669" tIns="44835" rIns="89669" bIns="44835"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4" y="0"/>
            <a:ext cx="2880101" cy="488793"/>
          </a:xfrm>
          <a:prstGeom prst="rect">
            <a:avLst/>
          </a:prstGeom>
        </p:spPr>
        <p:txBody>
          <a:bodyPr vert="horz" lIns="89669" tIns="44835" rIns="89669" bIns="44835" rtlCol="0"/>
          <a:lstStyle>
            <a:lvl1pPr algn="r">
              <a:defRPr sz="1200"/>
            </a:lvl1pPr>
          </a:lstStyle>
          <a:p>
            <a:fld id="{EF4E877F-D947-4FB3-8597-BA1A589BE9D8}" type="datetimeFigureOut">
              <a:rPr kumimoji="1" lang="ja-JP" altLang="en-US" smtClean="0"/>
              <a:t>2024/2/29</a:t>
            </a:fld>
            <a:endParaRPr kumimoji="1" lang="ja-JP" altLang="en-US"/>
          </a:p>
        </p:txBody>
      </p:sp>
      <p:sp>
        <p:nvSpPr>
          <p:cNvPr id="4" name="スライド イメージ プレースホルダー 3"/>
          <p:cNvSpPr>
            <a:spLocks noGrp="1" noRot="1" noChangeAspect="1"/>
          </p:cNvSpPr>
          <p:nvPr>
            <p:ph type="sldImg" idx="2"/>
          </p:nvPr>
        </p:nvSpPr>
        <p:spPr>
          <a:xfrm>
            <a:off x="2055813" y="733425"/>
            <a:ext cx="2535237" cy="3665538"/>
          </a:xfrm>
          <a:prstGeom prst="rect">
            <a:avLst/>
          </a:prstGeom>
          <a:noFill/>
          <a:ln w="12700">
            <a:solidFill>
              <a:prstClr val="black"/>
            </a:solidFill>
          </a:ln>
        </p:spPr>
        <p:txBody>
          <a:bodyPr vert="horz" lIns="89669" tIns="44835" rIns="89669" bIns="44835" rtlCol="0" anchor="ctr"/>
          <a:lstStyle/>
          <a:p>
            <a:endParaRPr lang="ja-JP" altLang="en-US"/>
          </a:p>
        </p:txBody>
      </p:sp>
      <p:sp>
        <p:nvSpPr>
          <p:cNvPr id="5" name="ノート プレースホルダー 4"/>
          <p:cNvSpPr>
            <a:spLocks noGrp="1"/>
          </p:cNvSpPr>
          <p:nvPr>
            <p:ph type="body" sz="quarter" idx="3"/>
          </p:nvPr>
        </p:nvSpPr>
        <p:spPr>
          <a:xfrm>
            <a:off x="664998" y="4644310"/>
            <a:ext cx="5316870" cy="4399133"/>
          </a:xfrm>
          <a:prstGeom prst="rect">
            <a:avLst/>
          </a:prstGeom>
        </p:spPr>
        <p:txBody>
          <a:bodyPr vert="horz" lIns="89669" tIns="44835" rIns="89669" bIns="4483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287059"/>
            <a:ext cx="2880101" cy="488792"/>
          </a:xfrm>
          <a:prstGeom prst="rect">
            <a:avLst/>
          </a:prstGeom>
        </p:spPr>
        <p:txBody>
          <a:bodyPr vert="horz" lIns="89669" tIns="44835" rIns="89669" bIns="4483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4" y="9287059"/>
            <a:ext cx="2880101" cy="488792"/>
          </a:xfrm>
          <a:prstGeom prst="rect">
            <a:avLst/>
          </a:prstGeom>
        </p:spPr>
        <p:txBody>
          <a:bodyPr vert="horz" lIns="89669" tIns="44835" rIns="89669" bIns="44835" rtlCol="0" anchor="b"/>
          <a:lstStyle>
            <a:lvl1pPr algn="r">
              <a:defRPr sz="1200"/>
            </a:lvl1pPr>
          </a:lstStyle>
          <a:p>
            <a:fld id="{61CA7FBD-3553-4A45-8B2F-1965179536EA}" type="slidenum">
              <a:rPr kumimoji="1" lang="ja-JP" altLang="en-US" smtClean="0"/>
              <a:t>‹#›</a:t>
            </a:fld>
            <a:endParaRPr kumimoji="1" lang="ja-JP" altLang="en-US"/>
          </a:p>
        </p:txBody>
      </p:sp>
    </p:spTree>
    <p:extLst>
      <p:ext uri="{BB962C8B-B14F-4D97-AF65-F5344CB8AC3E}">
        <p14:creationId xmlns:p14="http://schemas.microsoft.com/office/powerpoint/2010/main" val="270770105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5"/>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B664CEB-BF96-46B1-9A7D-59E286029F5E}" type="datetime1">
              <a:rPr kumimoji="1" lang="ja-JP" altLang="en-US" smtClean="0"/>
              <a:t>2024/2/29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3165461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5DA11A-7B79-4308-9CAD-BCD0527654BE}" type="datetime1">
              <a:rPr kumimoji="1" lang="ja-JP" altLang="en-US" smtClean="0"/>
              <a:t>2024/2/29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2960831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8"/>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8"/>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4E817B2-185F-49F2-828D-B74F585B8950}" type="datetime1">
              <a:rPr kumimoji="1" lang="ja-JP" altLang="en-US" smtClean="0"/>
              <a:t>2024/2/29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1235577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6B5B0C-6C97-4027-AB52-40C5B72525A7}" type="datetime1">
              <a:rPr kumimoji="1" lang="ja-JP" altLang="en-US" smtClean="0"/>
              <a:t>2024/2/29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2382586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9"/>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3D9DDB6-7923-43CC-A992-54B3F56A90DC}" type="datetime1">
              <a:rPr kumimoji="1" lang="ja-JP" altLang="en-US" smtClean="0"/>
              <a:t>2024/2/29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1881854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80" y="3081870"/>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5" y="3081870"/>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7E349C3-83AD-4121-8EBC-FE80A8A26C26}" type="datetime1">
              <a:rPr kumimoji="1" lang="ja-JP" altLang="en-US" smtClean="0"/>
              <a:t>2024/2/29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1085053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6"/>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4" y="2217386"/>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4"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A91E63-88CE-4DE3-9DEC-CE6451FD3BE2}" type="datetime1">
              <a:rPr kumimoji="1" lang="ja-JP" altLang="en-US" smtClean="0"/>
              <a:t>2024/2/29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519443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606A0B0-22DE-4FC9-A1BC-0E57A23DBF3B}" type="datetime1">
              <a:rPr kumimoji="1" lang="ja-JP" altLang="en-US" smtClean="0"/>
              <a:t>2024/2/29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3843647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26238F2-653F-4DBB-8806-7BA50464EE9C}" type="datetime1">
              <a:rPr kumimoji="1" lang="ja-JP" altLang="en-US" smtClean="0"/>
              <a:t>2024/2/29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2045063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5" y="394408"/>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92"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5"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C6380DB-563C-4689-8CE7-755F5118165A}" type="datetime1">
              <a:rPr kumimoji="1" lang="ja-JP" altLang="en-US" smtClean="0"/>
              <a:t>2024/2/29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4246392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3"/>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5"/>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FED7734-2768-4837-A4CE-570F972D7B67}" type="datetime1">
              <a:rPr kumimoji="1" lang="ja-JP" altLang="en-US" smtClean="0"/>
              <a:t>2024/2/29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2125250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4"/>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237FF45D-6CD9-4A7B-A0A9-DA45130838FD}" type="datetime1">
              <a:rPr kumimoji="1" lang="ja-JP" altLang="en-US" smtClean="0"/>
              <a:t>2024/2/29</a:t>
            </a:fld>
            <a:endParaRPr kumimoji="1" lang="ja-JP" altLang="en-US"/>
          </a:p>
        </p:txBody>
      </p:sp>
      <p:sp>
        <p:nvSpPr>
          <p:cNvPr id="5" name="フッター プレースホルダー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2514320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1763815" y="4769253"/>
            <a:ext cx="3105345" cy="367493"/>
          </a:xfrm>
          <a:prstGeom prst="rect">
            <a:avLst/>
          </a:prstGeom>
          <a:solidFill>
            <a:srgbClr val="409AB6"/>
          </a:solidFill>
          <a:ln w="12700">
            <a:solidFill>
              <a:srgbClr val="95B3D7"/>
            </a:solidFill>
            <a:miter lim="800000"/>
            <a:headEnd/>
            <a:tailEnd/>
          </a:ln>
          <a:effectLst>
            <a:outerShdw dist="28398" dir="3806097" algn="ctr" rotWithShape="0">
              <a:srgbClr val="243F60">
                <a:alpha val="50000"/>
              </a:srgbClr>
            </a:outerShdw>
          </a:effectLst>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50000"/>
              </a:lnSpc>
              <a:spcBef>
                <a:spcPct val="0"/>
              </a:spcBef>
              <a:spcAft>
                <a:spcPct val="0"/>
              </a:spcAft>
              <a:buClrTx/>
              <a:buSzTx/>
              <a:buFontTx/>
              <a:buNone/>
              <a:tabLst/>
              <a:defRPr/>
            </a:pPr>
            <a:r>
              <a:rPr kumimoji="0" lang="ja-JP" altLang="en-US" sz="1600" b="1" i="0" u="none" strike="noStrike" kern="1200" cap="none" spc="200" normalizeH="0" noProof="0" dirty="0">
                <a:ln>
                  <a:noFill/>
                </a:ln>
                <a:solidFill>
                  <a:schemeClr val="bg1"/>
                </a:solidFill>
                <a:effectLst/>
                <a:uLnTx/>
                <a:uFillTx/>
                <a:latin typeface="BIZ UDPゴシック" panose="020B0400000000000000" pitchFamily="50" charset="-128"/>
                <a:ea typeface="BIZ UDPゴシック" panose="020B0400000000000000" pitchFamily="50" charset="-128"/>
              </a:rPr>
              <a:t>目次</a:t>
            </a:r>
            <a:endParaRPr kumimoji="0" lang="ja-JP" altLang="ja-JP" sz="1800" b="1" i="0" u="none" strike="noStrike" kern="1200" cap="none" spc="200" normalizeH="0" noProof="0" dirty="0">
              <a:ln>
                <a:noFill/>
              </a:ln>
              <a:solidFill>
                <a:schemeClr val="bg1"/>
              </a:solidFill>
              <a:effectLst/>
              <a:uLnTx/>
              <a:uFillTx/>
              <a:latin typeface="BIZ UDPゴシック" panose="020B0400000000000000" pitchFamily="50" charset="-128"/>
              <a:ea typeface="BIZ UDPゴシック" panose="020B0400000000000000" pitchFamily="50" charset="-128"/>
            </a:endParaRPr>
          </a:p>
        </p:txBody>
      </p:sp>
      <p:sp>
        <p:nvSpPr>
          <p:cNvPr id="17" name="AutoShape 2"/>
          <p:cNvSpPr>
            <a:spLocks noChangeArrowheads="1"/>
          </p:cNvSpPr>
          <p:nvPr/>
        </p:nvSpPr>
        <p:spPr bwMode="auto">
          <a:xfrm>
            <a:off x="646734" y="420782"/>
            <a:ext cx="5638423" cy="4151559"/>
          </a:xfrm>
          <a:prstGeom prst="roundRect">
            <a:avLst>
              <a:gd name="adj" fmla="val 5020"/>
            </a:avLst>
          </a:prstGeom>
          <a:solidFill>
            <a:srgbClr val="CAE4EC"/>
          </a:solidFill>
          <a:ln w="12700">
            <a:noFill/>
            <a:round/>
            <a:headEnd/>
            <a:tailEnd/>
          </a:ln>
          <a:effectLst>
            <a:outerShdw dist="28398" dir="3806097" algn="ctr" rotWithShape="0">
              <a:srgbClr val="4E6128">
                <a:alpha val="50000"/>
              </a:srgbClr>
            </a:outerShdw>
          </a:effectLst>
        </p:spPr>
        <p:txBody>
          <a:bodyPr vert="horz" wrap="square" lIns="74295" tIns="8890" rIns="74295" bIns="8890" numCol="1" anchor="t"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はじめに</a:t>
            </a:r>
            <a:endParaRPr kumimoji="1"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latin typeface="Calibri"/>
              <a:ea typeface="ＭＳ Ｐゴシック" panose="020B0600070205080204" pitchFamily="50" charset="-128"/>
            </a:endParaRPr>
          </a:p>
          <a:p>
            <a:pPr lvl="0">
              <a:lnSpc>
                <a:spcPct val="150000"/>
              </a:lnSpc>
              <a:defRPr/>
            </a:pPr>
            <a:r>
              <a:rPr lang="ja-JP" altLang="en-US" sz="12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大阪府では、</a:t>
            </a:r>
            <a:r>
              <a:rPr lang="en-US" altLang="ja-JP" sz="1100" dirty="0">
                <a:latin typeface="BIZ UDPゴシック" panose="020B0400000000000000" pitchFamily="50" charset="-128"/>
                <a:ea typeface="BIZ UDPゴシック" panose="020B0400000000000000" pitchFamily="50" charset="-128"/>
              </a:rPr>
              <a:t>2022</a:t>
            </a:r>
            <a:r>
              <a:rPr lang="ja-JP" altLang="en-US" sz="1100" dirty="0">
                <a:latin typeface="BIZ UDPゴシック" panose="020B0400000000000000" pitchFamily="50" charset="-128"/>
                <a:ea typeface="BIZ UDPゴシック" panose="020B0400000000000000" pitchFamily="50" charset="-128"/>
              </a:rPr>
              <a:t>年度（令和４年度）の環境の状況や取り組んでいる施策について府民の皆様に分かりやすくお伝えするため「大阪府環境白書</a:t>
            </a:r>
            <a:r>
              <a:rPr lang="en-US" altLang="ja-JP" sz="1100" dirty="0">
                <a:latin typeface="BIZ UDPゴシック" panose="020B0400000000000000" pitchFamily="50" charset="-128"/>
                <a:ea typeface="BIZ UDPゴシック" panose="020B0400000000000000" pitchFamily="50" charset="-128"/>
              </a:rPr>
              <a:t>2023</a:t>
            </a:r>
            <a:r>
              <a:rPr lang="ja-JP" altLang="en-US" sz="1100" dirty="0">
                <a:latin typeface="BIZ UDPゴシック" panose="020B0400000000000000" pitchFamily="50" charset="-128"/>
                <a:ea typeface="BIZ UDPゴシック" panose="020B0400000000000000" pitchFamily="50" charset="-128"/>
              </a:rPr>
              <a:t>年版」を作成しました。</a:t>
            </a:r>
          </a:p>
          <a:p>
            <a:pPr lvl="0">
              <a:lnSpc>
                <a:spcPct val="150000"/>
              </a:lnSpc>
              <a:defRPr/>
            </a:pP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2023</a:t>
            </a:r>
            <a:r>
              <a:rPr lang="ja-JP" altLang="en-US" sz="1100" dirty="0">
                <a:latin typeface="BIZ UDPゴシック" panose="020B0400000000000000" pitchFamily="50" charset="-128"/>
                <a:ea typeface="BIZ UDPゴシック" panose="020B0400000000000000" pitchFamily="50" charset="-128"/>
              </a:rPr>
              <a:t>年</a:t>
            </a:r>
            <a:r>
              <a:rPr lang="en-US" altLang="ja-JP" sz="1100" dirty="0">
                <a:latin typeface="BIZ UDPゴシック" panose="020B0400000000000000" pitchFamily="50" charset="-128"/>
                <a:ea typeface="BIZ UDPゴシック" panose="020B0400000000000000" pitchFamily="50" charset="-128"/>
              </a:rPr>
              <a:t>4</a:t>
            </a:r>
            <a:r>
              <a:rPr lang="ja-JP" altLang="en-US" sz="1100" dirty="0">
                <a:latin typeface="BIZ UDPゴシック" panose="020B0400000000000000" pitchFamily="50" charset="-128"/>
                <a:ea typeface="BIZ UDPゴシック" panose="020B0400000000000000" pitchFamily="50" charset="-128"/>
              </a:rPr>
              <a:t>月に開催されたＧ７札幌・環境大臣会合では、気候変動による影響が激甚化し、危機的な現状であることから、排出削減に係る行動の加速化が必要であるとの認識が共有され、大阪府では、「おおさかカーボンニュートラル推進本部」を同年７月に立ち上げ、府民の行動変容や事業者の脱炭素経営などの取組みを加速化させているところです。また、プラスチック資源循環法の施行など、製品の設計からプラスチック廃棄物の処理までに関わるあらゆる主体を取り巻く状況が大きく変化しており、さらなる循環型社会の形成をめざして取組みを進めているところです。</a:t>
            </a:r>
            <a:endParaRPr lang="en-US" altLang="ja-JP" sz="1100" dirty="0">
              <a:latin typeface="BIZ UDPゴシック" panose="020B0400000000000000" pitchFamily="50" charset="-128"/>
              <a:ea typeface="BIZ UDPゴシック" panose="020B0400000000000000" pitchFamily="50" charset="-128"/>
            </a:endParaRPr>
          </a:p>
          <a:p>
            <a:pPr>
              <a:lnSpc>
                <a:spcPct val="150000"/>
              </a:lnSpc>
              <a:defRPr/>
            </a:pPr>
            <a:r>
              <a:rPr lang="ja-JP" altLang="en-US" sz="1100" dirty="0">
                <a:latin typeface="BIZ UDPゴシック" panose="020B0400000000000000" pitchFamily="50" charset="-128"/>
                <a:ea typeface="BIZ UDPゴシック" panose="020B0400000000000000" pitchFamily="50" charset="-128"/>
              </a:rPr>
              <a:t>　そこで、巻頭特集では、私たちを取り巻く環境問題やその解決に向けての動向を知っていただくため、「</a:t>
            </a:r>
            <a:r>
              <a:rPr lang="en-US" altLang="ja-JP" sz="1100" dirty="0">
                <a:latin typeface="BIZ UDPゴシック" panose="020B0400000000000000" pitchFamily="50" charset="-128"/>
                <a:ea typeface="BIZ UDPゴシック" panose="020B0400000000000000" pitchFamily="50" charset="-128"/>
              </a:rPr>
              <a:t>2022</a:t>
            </a:r>
            <a:r>
              <a:rPr lang="ja-JP" altLang="en-US" sz="1100" dirty="0">
                <a:latin typeface="BIZ UDPゴシック" panose="020B0400000000000000" pitchFamily="50" charset="-128"/>
                <a:ea typeface="BIZ UDPゴシック" panose="020B0400000000000000" pitchFamily="50" charset="-128"/>
              </a:rPr>
              <a:t>年度以降における環境・エネルギー分野の主要なできごと」として世界、日本、大阪府それぞれの状況及び取組みを掲載しています。</a:t>
            </a:r>
            <a:endParaRPr lang="en-US" altLang="ja-JP" sz="1100" dirty="0">
              <a:latin typeface="BIZ UDPゴシック" panose="020B0400000000000000" pitchFamily="50" charset="-128"/>
              <a:ea typeface="BIZ UDPゴシック" panose="020B0400000000000000" pitchFamily="50" charset="-128"/>
            </a:endParaRPr>
          </a:p>
          <a:p>
            <a:pPr lvl="0">
              <a:lnSpc>
                <a:spcPct val="150000"/>
              </a:lnSpc>
              <a:defRPr/>
            </a:pPr>
            <a:r>
              <a:rPr lang="ja-JP" altLang="en-US" sz="1100" dirty="0">
                <a:latin typeface="BIZ UDPゴシック" panose="020B0400000000000000" pitchFamily="50" charset="-128"/>
                <a:ea typeface="BIZ UDPゴシック" panose="020B0400000000000000" pitchFamily="50" charset="-128"/>
              </a:rPr>
              <a:t>　また、</a:t>
            </a:r>
            <a:r>
              <a:rPr lang="en-US" altLang="ja-JP" sz="1100" dirty="0">
                <a:latin typeface="BIZ UDPゴシック" panose="020B0400000000000000" pitchFamily="50" charset="-128"/>
                <a:ea typeface="BIZ UDPゴシック" panose="020B0400000000000000" pitchFamily="50" charset="-128"/>
              </a:rPr>
              <a:t>2022</a:t>
            </a:r>
            <a:r>
              <a:rPr lang="ja-JP" altLang="en-US" sz="1100" dirty="0">
                <a:latin typeface="BIZ UDPゴシック" panose="020B0400000000000000" pitchFamily="50" charset="-128"/>
                <a:ea typeface="BIZ UDPゴシック" panose="020B0400000000000000" pitchFamily="50" charset="-128"/>
              </a:rPr>
              <a:t>年度の府の施策・事業についても紹介していますので、府民や事業者のみなさまの環境活動などに本書をお役立てください。</a:t>
            </a:r>
            <a:endParaRPr lang="en-US" altLang="ja-JP" sz="1100" dirty="0">
              <a:latin typeface="BIZ UDPゴシック" panose="020B0400000000000000" pitchFamily="50" charset="-128"/>
              <a:ea typeface="BIZ UDPゴシック" panose="020B0400000000000000" pitchFamily="50" charset="-128"/>
            </a:endParaRPr>
          </a:p>
        </p:txBody>
      </p:sp>
      <p:sp>
        <p:nvSpPr>
          <p:cNvPr id="2" name="Rectangle 2"/>
          <p:cNvSpPr>
            <a:spLocks noChangeArrowheads="1"/>
          </p:cNvSpPr>
          <p:nvPr/>
        </p:nvSpPr>
        <p:spPr bwMode="auto">
          <a:xfrm>
            <a:off x="617213" y="5238268"/>
            <a:ext cx="5614988" cy="246062"/>
          </a:xfrm>
          <a:prstGeom prst="rect">
            <a:avLst/>
          </a:prstGeom>
          <a:solidFill>
            <a:srgbClr val="409AB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巻頭特集</a:t>
            </a:r>
            <a:endParaRPr kumimoji="0" lang="ja-JP" altLang="ja-JP" sz="2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8" name="Rectangle 2"/>
          <p:cNvSpPr>
            <a:spLocks noChangeArrowheads="1"/>
          </p:cNvSpPr>
          <p:nvPr/>
        </p:nvSpPr>
        <p:spPr bwMode="auto">
          <a:xfrm>
            <a:off x="617213" y="5982579"/>
            <a:ext cx="5614988" cy="246062"/>
          </a:xfrm>
          <a:prstGeom prst="rect">
            <a:avLst/>
          </a:prstGeom>
          <a:solidFill>
            <a:srgbClr val="409AB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序章　おおさかの環境の状況</a:t>
            </a:r>
            <a:endParaRPr kumimoji="0" lang="ja-JP" altLang="ja-JP" sz="2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9" name="Rectangle 2"/>
          <p:cNvSpPr>
            <a:spLocks noChangeArrowheads="1"/>
          </p:cNvSpPr>
          <p:nvPr/>
        </p:nvSpPr>
        <p:spPr bwMode="auto">
          <a:xfrm>
            <a:off x="617213" y="6672388"/>
            <a:ext cx="5617476" cy="246062"/>
          </a:xfrm>
          <a:prstGeom prst="rect">
            <a:avLst/>
          </a:prstGeom>
          <a:solidFill>
            <a:srgbClr val="409AB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第１章　計画的な環境政策の推進</a:t>
            </a:r>
            <a:endParaRPr kumimoji="0" lang="ja-JP" altLang="ja-JP" sz="2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10" name="Rectangle 2"/>
          <p:cNvSpPr>
            <a:spLocks noChangeArrowheads="1"/>
          </p:cNvSpPr>
          <p:nvPr/>
        </p:nvSpPr>
        <p:spPr bwMode="auto">
          <a:xfrm>
            <a:off x="617213" y="7384287"/>
            <a:ext cx="5614988" cy="246062"/>
          </a:xfrm>
          <a:prstGeom prst="rect">
            <a:avLst/>
          </a:prstGeom>
          <a:solidFill>
            <a:srgbClr val="409AB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第２章　各分野において講じた施策</a:t>
            </a:r>
            <a:endParaRPr kumimoji="0" lang="ja-JP"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13" name="コンテンツ プレースホルダー 2"/>
          <p:cNvSpPr txBox="1">
            <a:spLocks/>
          </p:cNvSpPr>
          <p:nvPr/>
        </p:nvSpPr>
        <p:spPr>
          <a:xfrm>
            <a:off x="664689" y="7695428"/>
            <a:ext cx="5602511" cy="126716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1500"/>
              </a:lnSpc>
              <a:buNone/>
              <a:tabLst>
                <a:tab pos="5380038" algn="r"/>
              </a:tabLst>
              <a:defRPr/>
            </a:pPr>
            <a:r>
              <a:rPr lang="ja-JP" altLang="en-US" sz="1000" dirty="0">
                <a:latin typeface="BIZ UDPゴシック" panose="020B0400000000000000" pitchFamily="50" charset="-128"/>
                <a:ea typeface="BIZ UDPゴシック" panose="020B0400000000000000" pitchFamily="50" charset="-128"/>
              </a:rPr>
              <a:t>１　脱炭素・省エネルギー社会の構築</a:t>
            </a:r>
            <a:endParaRPr lang="en-US" altLang="ja-JP" sz="1000" dirty="0">
              <a:latin typeface="BIZ UDPゴシック" panose="020B0400000000000000" pitchFamily="50" charset="-128"/>
              <a:ea typeface="BIZ UDPゴシック" panose="020B0400000000000000" pitchFamily="50" charset="-128"/>
            </a:endParaRPr>
          </a:p>
          <a:p>
            <a:pPr marL="0" indent="0">
              <a:lnSpc>
                <a:spcPts val="1500"/>
              </a:lnSpc>
              <a:buNone/>
              <a:tabLst>
                <a:tab pos="5380038" algn="r"/>
              </a:tabLst>
              <a:defRPr/>
            </a:pPr>
            <a:r>
              <a:rPr lang="ja-JP" altLang="en-US" sz="1000" dirty="0">
                <a:latin typeface="BIZ UDPゴシック" panose="020B0400000000000000" pitchFamily="50" charset="-128"/>
                <a:ea typeface="BIZ UDPゴシック" panose="020B0400000000000000" pitchFamily="50" charset="-128"/>
              </a:rPr>
              <a:t>２　資源循環型社会の構築</a:t>
            </a:r>
            <a:br>
              <a:rPr lang="ja-JP" altLang="en-US" sz="1000" dirty="0">
                <a:latin typeface="BIZ UDPゴシック" panose="020B0400000000000000" pitchFamily="50" charset="-128"/>
                <a:ea typeface="BIZ UDPゴシック" panose="020B0400000000000000" pitchFamily="50" charset="-128"/>
              </a:rPr>
            </a:br>
            <a:r>
              <a:rPr lang="ja-JP" altLang="en-US" sz="1000" dirty="0">
                <a:latin typeface="BIZ UDPゴシック" panose="020B0400000000000000" pitchFamily="50" charset="-128"/>
                <a:ea typeface="BIZ UDPゴシック" panose="020B0400000000000000" pitchFamily="50" charset="-128"/>
              </a:rPr>
              <a:t>３　全てのいのちが共生する社会の構築</a:t>
            </a:r>
            <a:r>
              <a:rPr lang="ja-JP" altLang="en-US" sz="400" dirty="0">
                <a:latin typeface="BIZ UDPゴシック" panose="020B0400000000000000" pitchFamily="50" charset="-128"/>
                <a:ea typeface="BIZ UDPゴシック" panose="020B0400000000000000" pitchFamily="50" charset="-128"/>
              </a:rPr>
              <a:t> </a:t>
            </a:r>
            <a:r>
              <a:rPr lang="ja-JP" altLang="en-US" sz="300" dirty="0">
                <a:latin typeface="BIZ UDPゴシック" panose="020B0400000000000000" pitchFamily="50" charset="-128"/>
                <a:ea typeface="BIZ UDPゴシック" panose="020B0400000000000000" pitchFamily="50" charset="-128"/>
              </a:rPr>
              <a:t>　</a:t>
            </a:r>
            <a:endParaRPr lang="en-US" altLang="ja-JP" sz="1000" dirty="0">
              <a:solidFill>
                <a:prstClr val="black"/>
              </a:solidFill>
              <a:latin typeface="BIZ UDPゴシック" panose="020B0400000000000000" pitchFamily="50" charset="-128"/>
              <a:ea typeface="BIZ UDPゴシック" panose="020B0400000000000000" pitchFamily="50" charset="-128"/>
            </a:endParaRPr>
          </a:p>
          <a:p>
            <a:pPr marL="0" indent="0">
              <a:lnSpc>
                <a:spcPts val="1500"/>
              </a:lnSpc>
              <a:buNone/>
              <a:tabLst>
                <a:tab pos="5380038" algn="r"/>
              </a:tabLst>
              <a:defRPr/>
            </a:pPr>
            <a:r>
              <a:rPr lang="ja-JP" altLang="en-US" sz="1000" dirty="0">
                <a:latin typeface="BIZ UDPゴシック" panose="020B0400000000000000" pitchFamily="50" charset="-128"/>
                <a:ea typeface="BIZ UDPゴシック" panose="020B0400000000000000" pitchFamily="50" charset="-128"/>
              </a:rPr>
              <a:t>４　健康で安心して暮らせる社会の構築</a:t>
            </a:r>
            <a:br>
              <a:rPr lang="ja-JP" altLang="en-US" sz="1000" dirty="0">
                <a:latin typeface="BIZ UDPゴシック" panose="020B0400000000000000" pitchFamily="50" charset="-128"/>
                <a:ea typeface="BIZ UDPゴシック" panose="020B0400000000000000" pitchFamily="50" charset="-128"/>
              </a:rPr>
            </a:br>
            <a:r>
              <a:rPr lang="ja-JP" altLang="en-US" sz="1000" dirty="0">
                <a:latin typeface="BIZ UDPゴシック" panose="020B0400000000000000" pitchFamily="50" charset="-128"/>
                <a:ea typeface="BIZ UDPゴシック" panose="020B0400000000000000" pitchFamily="50" charset="-128"/>
              </a:rPr>
              <a:t>５　魅力と活力ある快適な地域づくりの推進</a:t>
            </a:r>
            <a:br>
              <a:rPr lang="ja-JP" altLang="en-US" sz="1000" dirty="0">
                <a:latin typeface="BIZ UDPゴシック" panose="020B0400000000000000" pitchFamily="50" charset="-128"/>
                <a:ea typeface="BIZ UDPゴシック" panose="020B0400000000000000" pitchFamily="50" charset="-128"/>
              </a:rPr>
            </a:br>
            <a:endParaRPr kumimoji="1" lang="ja-JP" altLang="ja-JP"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
        <p:nvSpPr>
          <p:cNvPr id="16" name="コンテンツ プレースホルダー 2"/>
          <p:cNvSpPr txBox="1">
            <a:spLocks/>
          </p:cNvSpPr>
          <p:nvPr/>
        </p:nvSpPr>
        <p:spPr>
          <a:xfrm>
            <a:off x="638417" y="6286175"/>
            <a:ext cx="5461676" cy="2606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0" indent="0">
              <a:lnSpc>
                <a:spcPts val="1500"/>
              </a:lnSpc>
              <a:buNone/>
              <a:defRPr/>
            </a:pPr>
            <a:r>
              <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おおさかの環境の状況</a:t>
            </a:r>
          </a:p>
        </p:txBody>
      </p:sp>
      <p:sp>
        <p:nvSpPr>
          <p:cNvPr id="15" name="コンテンツ プレースホルダー 2"/>
          <p:cNvSpPr txBox="1">
            <a:spLocks/>
          </p:cNvSpPr>
          <p:nvPr/>
        </p:nvSpPr>
        <p:spPr>
          <a:xfrm>
            <a:off x="684869" y="5616552"/>
            <a:ext cx="2810503" cy="2613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0" indent="0" defTabSz="5295900">
              <a:buNone/>
              <a:defRPr/>
            </a:pPr>
            <a:r>
              <a:rPr lang="ja-JP" altLang="en-US" sz="1000" dirty="0">
                <a:solidFill>
                  <a:prstClr val="black"/>
                </a:solidFill>
                <a:latin typeface="BIZ UDPゴシック" panose="020B0400000000000000" pitchFamily="50" charset="-128"/>
                <a:ea typeface="BIZ UDPゴシック" panose="020B0400000000000000" pitchFamily="50" charset="-128"/>
              </a:rPr>
              <a:t>２０２２年度以降の環境・エネルギー分野の情勢　</a:t>
            </a:r>
            <a:endPar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
        <p:nvSpPr>
          <p:cNvPr id="18" name="コンテンツ プレースホルダー 2"/>
          <p:cNvSpPr txBox="1">
            <a:spLocks/>
          </p:cNvSpPr>
          <p:nvPr/>
        </p:nvSpPr>
        <p:spPr>
          <a:xfrm>
            <a:off x="3383995" y="5652905"/>
            <a:ext cx="2859421" cy="39992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r" defTabSz="5295900">
              <a:buNone/>
              <a:defRPr/>
            </a:pPr>
            <a:r>
              <a:rPr lang="ja-JP" altLang="en-US" sz="1000" dirty="0">
                <a:solidFill>
                  <a:prstClr val="black"/>
                </a:solidFill>
                <a:latin typeface="BIZ UDPゴシック" panose="020B0400000000000000" pitchFamily="50" charset="-128"/>
                <a:ea typeface="BIZ UDPゴシック" panose="020B0400000000000000" pitchFamily="50" charset="-128"/>
              </a:rPr>
              <a:t>・・・・・・・・・・・・・・・・・・・・・・・・・・・・・・・・・・・・・・・・ １</a:t>
            </a:r>
          </a:p>
          <a:p>
            <a:pPr marL="0" indent="0" defTabSz="5295900">
              <a:buNone/>
              <a:defRPr/>
            </a:pPr>
            <a:endParaRPr lang="ja-JP" altLang="en-US" sz="1000" dirty="0">
              <a:solidFill>
                <a:prstClr val="black"/>
              </a:solidFill>
              <a:latin typeface="BIZ UDPゴシック" panose="020B0400000000000000" pitchFamily="50" charset="-128"/>
              <a:ea typeface="BIZ UDPゴシック" panose="020B0400000000000000" pitchFamily="50" charset="-128"/>
            </a:endParaRPr>
          </a:p>
        </p:txBody>
      </p:sp>
      <p:sp>
        <p:nvSpPr>
          <p:cNvPr id="14" name="コンテンツ プレースホルダー 2"/>
          <p:cNvSpPr txBox="1">
            <a:spLocks/>
          </p:cNvSpPr>
          <p:nvPr/>
        </p:nvSpPr>
        <p:spPr>
          <a:xfrm>
            <a:off x="682647" y="6910452"/>
            <a:ext cx="3014862" cy="506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1500"/>
              </a:lnSpc>
              <a:buNone/>
              <a:defRPr/>
            </a:pPr>
            <a:r>
              <a:rPr lang="en-US" altLang="ja-JP" sz="1000" dirty="0">
                <a:solidFill>
                  <a:prstClr val="black"/>
                </a:solidFill>
                <a:latin typeface="BIZ UDPゴシック" panose="020B0400000000000000" pitchFamily="50" charset="-128"/>
                <a:ea typeface="BIZ UDPゴシック" panose="020B0400000000000000" pitchFamily="50" charset="-128"/>
              </a:rPr>
              <a:t>1</a:t>
            </a:r>
            <a:r>
              <a:rPr lang="ja-JP" altLang="en-US" sz="1000" dirty="0">
                <a:solidFill>
                  <a:prstClr val="black"/>
                </a:solidFill>
                <a:latin typeface="BIZ UDPゴシック" panose="020B0400000000000000" pitchFamily="50" charset="-128"/>
                <a:ea typeface="BIZ UDPゴシック" panose="020B0400000000000000" pitchFamily="50" charset="-128"/>
              </a:rPr>
              <a:t>　環境基本条例等の施行</a:t>
            </a:r>
            <a:endParaRPr lang="en-US" altLang="ja-JP" sz="1000" dirty="0">
              <a:solidFill>
                <a:prstClr val="black"/>
              </a:solidFill>
              <a:latin typeface="BIZ UDPゴシック" panose="020B0400000000000000" pitchFamily="50" charset="-128"/>
              <a:ea typeface="BIZ UDPゴシック" panose="020B0400000000000000" pitchFamily="50" charset="-128"/>
            </a:endParaRPr>
          </a:p>
          <a:p>
            <a:pPr marL="0" indent="0">
              <a:lnSpc>
                <a:spcPts val="1500"/>
              </a:lnSpc>
              <a:buNone/>
              <a:defRPr/>
            </a:pPr>
            <a:r>
              <a:rPr lang="en-US" altLang="ja-JP" sz="1000" dirty="0">
                <a:latin typeface="BIZ UDPゴシック" panose="020B0400000000000000" pitchFamily="50" charset="-128"/>
                <a:ea typeface="BIZ UDPゴシック" panose="020B0400000000000000" pitchFamily="50" charset="-128"/>
              </a:rPr>
              <a:t>2</a:t>
            </a:r>
            <a:r>
              <a:rPr lang="ja-JP" altLang="en-US" sz="1000" dirty="0">
                <a:latin typeface="BIZ UDPゴシック" panose="020B0400000000000000" pitchFamily="50" charset="-128"/>
                <a:ea typeface="BIZ UDPゴシック" panose="020B0400000000000000" pitchFamily="50" charset="-128"/>
              </a:rPr>
              <a:t>　環境総合計画に基づく施策の推進及び進行管理</a:t>
            </a:r>
            <a:endParaRPr kumimoji="1" lang="ja-JP" altLang="ja-JP"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
        <p:nvSpPr>
          <p:cNvPr id="19" name="Rectangle 2"/>
          <p:cNvSpPr>
            <a:spLocks noChangeArrowheads="1"/>
          </p:cNvSpPr>
          <p:nvPr/>
        </p:nvSpPr>
        <p:spPr bwMode="auto">
          <a:xfrm>
            <a:off x="617213" y="8839558"/>
            <a:ext cx="5614988" cy="246062"/>
          </a:xfrm>
          <a:prstGeom prst="rect">
            <a:avLst/>
          </a:prstGeom>
          <a:solidFill>
            <a:srgbClr val="409AB6"/>
          </a:solidFill>
          <a:ln>
            <a:noFill/>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第３章　環境データ</a:t>
            </a:r>
            <a:endParaRPr kumimoji="0" lang="ja-JP"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20" name="Rectangle 2"/>
          <p:cNvSpPr>
            <a:spLocks noChangeArrowheads="1"/>
          </p:cNvSpPr>
          <p:nvPr/>
        </p:nvSpPr>
        <p:spPr bwMode="auto">
          <a:xfrm>
            <a:off x="619701" y="9183470"/>
            <a:ext cx="5614988" cy="246062"/>
          </a:xfrm>
          <a:prstGeom prst="rect">
            <a:avLst/>
          </a:prstGeom>
          <a:solidFill>
            <a:srgbClr val="409AB6"/>
          </a:solidFill>
          <a:ln>
            <a:noFill/>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巻末資料</a:t>
            </a:r>
            <a:endParaRPr kumimoji="0" lang="ja-JP"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21" name="コンテンツ プレースホルダー 2"/>
          <p:cNvSpPr txBox="1">
            <a:spLocks/>
          </p:cNvSpPr>
          <p:nvPr/>
        </p:nvSpPr>
        <p:spPr>
          <a:xfrm>
            <a:off x="2090121" y="6908991"/>
            <a:ext cx="4195036" cy="506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r">
              <a:lnSpc>
                <a:spcPts val="1500"/>
              </a:lnSpc>
              <a:buNone/>
              <a:defRPr/>
            </a:pPr>
            <a:r>
              <a:rPr lang="ja-JP" altLang="en-US" sz="1000" dirty="0">
                <a:solidFill>
                  <a:prstClr val="black"/>
                </a:solidFill>
                <a:latin typeface="BIZ UDPゴシック" panose="020B0400000000000000" pitchFamily="50" charset="-128"/>
                <a:ea typeface="BIZ UDPゴシック" panose="020B0400000000000000" pitchFamily="50" charset="-128"/>
              </a:rPr>
              <a:t>・・・・・・・・・・・・・・・・・・・・・・・・・・・・・・・・・・・・・・・・・・・・・・・・・・・・・・・・・・ </a:t>
            </a:r>
            <a:r>
              <a:rPr lang="en-US" altLang="ja-JP" sz="1000" dirty="0">
                <a:solidFill>
                  <a:prstClr val="black"/>
                </a:solidFill>
                <a:latin typeface="BIZ UDPゴシック" panose="020B0400000000000000" pitchFamily="50" charset="-128"/>
                <a:ea typeface="BIZ UDPゴシック" panose="020B0400000000000000" pitchFamily="50" charset="-128"/>
              </a:rPr>
              <a:t>26</a:t>
            </a:r>
          </a:p>
          <a:p>
            <a:pPr marL="0" indent="0" algn="r">
              <a:lnSpc>
                <a:spcPts val="1500"/>
              </a:lnSpc>
              <a:buNone/>
              <a:defRPr/>
            </a:pPr>
            <a:r>
              <a:rPr lang="ja-JP" altLang="en-US" sz="1000" dirty="0">
                <a:latin typeface="BIZ UDPゴシック" panose="020B0400000000000000" pitchFamily="50" charset="-128"/>
                <a:ea typeface="BIZ UDPゴシック" panose="020B0400000000000000" pitchFamily="50" charset="-128"/>
              </a:rPr>
              <a:t>・・・・・・・・・・・・・・・・・・・・・・・・・・・・・・・・・・・・ </a:t>
            </a:r>
            <a:r>
              <a:rPr lang="en-US" altLang="ja-JP" sz="1000" dirty="0">
                <a:latin typeface="BIZ UDPゴシック" panose="020B0400000000000000" pitchFamily="50" charset="-128"/>
                <a:ea typeface="BIZ UDPゴシック" panose="020B0400000000000000" pitchFamily="50" charset="-128"/>
              </a:rPr>
              <a:t>27</a:t>
            </a:r>
            <a:endParaRPr kumimoji="1" lang="ja-JP" altLang="ja-JP"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
        <p:nvSpPr>
          <p:cNvPr id="22" name="コンテンツ プレースホルダー 2"/>
          <p:cNvSpPr txBox="1">
            <a:spLocks/>
          </p:cNvSpPr>
          <p:nvPr/>
        </p:nvSpPr>
        <p:spPr>
          <a:xfrm>
            <a:off x="1942313" y="6282300"/>
            <a:ext cx="4342844" cy="2606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0" indent="0" algn="r">
              <a:lnSpc>
                <a:spcPts val="1500"/>
              </a:lnSpc>
              <a:buNone/>
              <a:defRPr/>
            </a:pPr>
            <a:r>
              <a:rPr lang="ja-JP" altLang="en-US" sz="1000" dirty="0">
                <a:solidFill>
                  <a:prstClr val="black"/>
                </a:solidFill>
                <a:latin typeface="BIZ UDPゴシック" panose="020B0400000000000000" pitchFamily="50" charset="-128"/>
                <a:ea typeface="BIZ UDPゴシック" panose="020B0400000000000000" pitchFamily="50" charset="-128"/>
              </a:rPr>
              <a:t>・・・・・・・・・・・・・・・・・・・・・・・・・・・・・・・・・・・・・・・・・・・・・・・・・・・・・・・・・・・・・ １</a:t>
            </a:r>
            <a:r>
              <a:rPr lang="en-US" altLang="ja-JP" sz="1000" dirty="0">
                <a:solidFill>
                  <a:prstClr val="black"/>
                </a:solidFill>
                <a:latin typeface="BIZ UDPゴシック" panose="020B0400000000000000" pitchFamily="50" charset="-128"/>
                <a:ea typeface="BIZ UDPゴシック" panose="020B0400000000000000" pitchFamily="50" charset="-128"/>
              </a:rPr>
              <a:t>4</a:t>
            </a:r>
            <a:endPar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
        <p:nvSpPr>
          <p:cNvPr id="23" name="コンテンツ プレースホルダー 2"/>
          <p:cNvSpPr txBox="1">
            <a:spLocks/>
          </p:cNvSpPr>
          <p:nvPr/>
        </p:nvSpPr>
        <p:spPr>
          <a:xfrm>
            <a:off x="2074993" y="7650102"/>
            <a:ext cx="4210164" cy="10774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r">
              <a:lnSpc>
                <a:spcPts val="1500"/>
              </a:lnSpc>
              <a:buNone/>
              <a:tabLst>
                <a:tab pos="5380038" algn="r"/>
              </a:tabLst>
              <a:defRPr/>
            </a:pPr>
            <a:r>
              <a:rPr lang="ja-JP" altLang="en-US" sz="1000" dirty="0">
                <a:solidFill>
                  <a:prstClr val="black"/>
                </a:solidFill>
                <a:latin typeface="BIZ UDPゴシック" panose="020B0400000000000000" pitchFamily="50" charset="-128"/>
                <a:ea typeface="BIZ UDPゴシック" panose="020B0400000000000000" pitchFamily="50" charset="-128"/>
              </a:rPr>
              <a:t>・・・・・・・・・・・・・・・・・・・・・・・・・・・・・・・・・・・・・・・・・・・・・・・・・・ </a:t>
            </a:r>
            <a:r>
              <a:rPr lang="en-US" altLang="ja-JP" sz="1000" dirty="0">
                <a:solidFill>
                  <a:prstClr val="black"/>
                </a:solidFill>
                <a:latin typeface="BIZ UDPゴシック" panose="020B0400000000000000" pitchFamily="50" charset="-128"/>
                <a:ea typeface="BIZ UDPゴシック" panose="020B0400000000000000" pitchFamily="50" charset="-128"/>
              </a:rPr>
              <a:t>29</a:t>
            </a:r>
            <a:br>
              <a:rPr lang="ja-JP" altLang="en-US" sz="1000" dirty="0">
                <a:latin typeface="BIZ UDPゴシック" panose="020B0400000000000000" pitchFamily="50" charset="-128"/>
                <a:ea typeface="BIZ UDPゴシック" panose="020B0400000000000000" pitchFamily="50" charset="-128"/>
              </a:rPr>
            </a:br>
            <a:r>
              <a:rPr lang="ja-JP" altLang="en-US" sz="1000" dirty="0">
                <a:solidFill>
                  <a:prstClr val="black"/>
                </a:solidFill>
                <a:latin typeface="BIZ UDPゴシック" panose="020B0400000000000000" pitchFamily="50" charset="-128"/>
                <a:ea typeface="BIZ UDPゴシック" panose="020B0400000000000000" pitchFamily="50" charset="-128"/>
              </a:rPr>
              <a:t>・・・・・・・・・・・・・・・・・・・・・・・・・・・・・・・・・・・・・・・・・・・・・・・・・・・・・・・・・・ </a:t>
            </a:r>
            <a:r>
              <a:rPr lang="en-US" altLang="ja-JP" sz="1000" dirty="0">
                <a:solidFill>
                  <a:prstClr val="black"/>
                </a:solidFill>
                <a:latin typeface="BIZ UDPゴシック" panose="020B0400000000000000" pitchFamily="50" charset="-128"/>
                <a:ea typeface="BIZ UDPゴシック" panose="020B0400000000000000" pitchFamily="50" charset="-128"/>
              </a:rPr>
              <a:t>43</a:t>
            </a:r>
            <a:br>
              <a:rPr lang="ja-JP" altLang="en-US" sz="1000" dirty="0">
                <a:latin typeface="BIZ UDPゴシック" panose="020B0400000000000000" pitchFamily="50" charset="-128"/>
                <a:ea typeface="BIZ UDPゴシック" panose="020B0400000000000000" pitchFamily="50" charset="-128"/>
              </a:rPr>
            </a:br>
            <a:r>
              <a:rPr lang="ja-JP" altLang="en-US" sz="1000" dirty="0">
                <a:latin typeface="BIZ UDPゴシック" panose="020B0400000000000000" pitchFamily="50" charset="-128"/>
                <a:ea typeface="BIZ UDPゴシック" panose="020B0400000000000000" pitchFamily="50" charset="-128"/>
              </a:rPr>
              <a:t>　・・・・・・・・・・・・・・・・・・・・・・・・・・・・・・・・・・・・・・・・・・・・・・ </a:t>
            </a:r>
            <a:r>
              <a:rPr lang="en-US" altLang="ja-JP" sz="1000" dirty="0">
                <a:solidFill>
                  <a:prstClr val="black"/>
                </a:solidFill>
                <a:latin typeface="BIZ UDPゴシック" panose="020B0400000000000000" pitchFamily="50" charset="-128"/>
                <a:ea typeface="BIZ UDPゴシック" panose="020B0400000000000000" pitchFamily="50" charset="-128"/>
              </a:rPr>
              <a:t>51</a:t>
            </a:r>
          </a:p>
          <a:p>
            <a:pPr marL="0" indent="0" algn="r">
              <a:lnSpc>
                <a:spcPts val="1500"/>
              </a:lnSpc>
              <a:buNone/>
              <a:tabLst>
                <a:tab pos="5380038" algn="r"/>
              </a:tabLst>
              <a:defRPr/>
            </a:pPr>
            <a:r>
              <a:rPr lang="ja-JP" altLang="en-US" sz="1000" dirty="0">
                <a:latin typeface="BIZ UDPゴシック" panose="020B0400000000000000" pitchFamily="50" charset="-128"/>
                <a:ea typeface="BIZ UDPゴシック" panose="020B0400000000000000" pitchFamily="50" charset="-128"/>
              </a:rPr>
              <a:t>・・・・・・・・・・・・・・・・・・・・・・・・・・・・・・・・・・・・・・・・・・・・・・ </a:t>
            </a:r>
            <a:r>
              <a:rPr lang="en-US" altLang="ja-JP" sz="1000" dirty="0">
                <a:solidFill>
                  <a:prstClr val="black"/>
                </a:solidFill>
                <a:latin typeface="BIZ UDPゴシック" panose="020B0400000000000000" pitchFamily="50" charset="-128"/>
                <a:ea typeface="BIZ UDPゴシック" panose="020B0400000000000000" pitchFamily="50" charset="-128"/>
              </a:rPr>
              <a:t>55</a:t>
            </a:r>
            <a:br>
              <a:rPr lang="ja-JP" altLang="en-US" sz="1000" dirty="0">
                <a:latin typeface="BIZ UDPゴシック" panose="020B0400000000000000" pitchFamily="50" charset="-128"/>
                <a:ea typeface="BIZ UDPゴシック" panose="020B0400000000000000" pitchFamily="50" charset="-128"/>
              </a:rPr>
            </a:br>
            <a:r>
              <a:rPr lang="ja-JP" altLang="en-US" sz="1000" dirty="0">
                <a:latin typeface="BIZ UDPゴシック" panose="020B0400000000000000" pitchFamily="50" charset="-128"/>
                <a:ea typeface="BIZ UDPゴシック" panose="020B0400000000000000" pitchFamily="50" charset="-128"/>
              </a:rPr>
              <a:t>・・・・・・・・・・・・・・・・・・・・・・・・・・・・・・・・・・・・・・・・・・・ </a:t>
            </a:r>
            <a:r>
              <a:rPr lang="en-US" altLang="ja-JP" sz="1000">
                <a:solidFill>
                  <a:prstClr val="black"/>
                </a:solidFill>
                <a:latin typeface="BIZ UDPゴシック" panose="020B0400000000000000" pitchFamily="50" charset="-128"/>
                <a:ea typeface="BIZ UDPゴシック" panose="020B0400000000000000" pitchFamily="50" charset="-128"/>
              </a:rPr>
              <a:t>74</a:t>
            </a:r>
            <a:endParaRPr kumimoji="1" lang="ja-JP" altLang="ja-JP"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09523734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defRPr kumimoji="1" sz="1050" dirty="0" smtClean="0">
            <a:solidFill>
              <a:schemeClr val="bg1"/>
            </a:solidFill>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826</Words>
  <Application>Microsoft Office PowerPoint</Application>
  <PresentationFormat>A4 210 x 297 mm</PresentationFormat>
  <Paragraphs>26</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HGPｺﾞｼｯｸE</vt:lpstr>
      <vt:lpstr>游ゴシック</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2023-02-07T01:44:27Z</dcterms:created>
  <dcterms:modified xsi:type="dcterms:W3CDTF">2024-02-29T01:11:17Z</dcterms:modified>
</cp:coreProperties>
</file>