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</p:sldIdLst>
  <p:sldSz cx="6858000" cy="9906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6DFF"/>
    <a:srgbClr val="BF8BFF"/>
    <a:srgbClr val="E8D5FF"/>
    <a:srgbClr val="DBBDFF"/>
    <a:srgbClr val="C28FFF"/>
    <a:srgbClr val="FFC747"/>
    <a:srgbClr val="DA6CAA"/>
    <a:srgbClr val="D8AD50"/>
    <a:srgbClr val="4891A0"/>
    <a:srgbClr val="4D9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75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27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42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3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90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19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25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6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74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19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29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9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8E5B3-F2BD-4E7A-BEA6-7F59BE9BA8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3477F-04A5-4FA2-8D3A-C239620E7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74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ローチャート: 処理 6">
            <a:extLst>
              <a:ext uri="{FF2B5EF4-FFF2-40B4-BE49-F238E27FC236}">
                <a16:creationId xmlns:a16="http://schemas.microsoft.com/office/drawing/2014/main" id="{E47AD525-0E20-4B9A-9398-1327E03AA935}"/>
              </a:ext>
            </a:extLst>
          </p:cNvPr>
          <p:cNvSpPr/>
          <p:nvPr/>
        </p:nvSpPr>
        <p:spPr>
          <a:xfrm>
            <a:off x="0" y="25575"/>
            <a:ext cx="1276350" cy="3201196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r>
              <a:rPr kumimoji="1"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400" b="1" dirty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b="1" dirty="0">
              <a:ln>
                <a:solidFill>
                  <a:srgbClr val="AF6DFF"/>
                </a:solidFill>
              </a:ln>
              <a:solidFill>
                <a:srgbClr val="DBBD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3600" b="1" dirty="0">
                <a:ln>
                  <a:solidFill>
                    <a:srgbClr val="AF6DFF"/>
                  </a:solidFill>
                </a:ln>
                <a:solidFill>
                  <a:srgbClr val="DBBD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sz="2800" b="1" dirty="0">
              <a:ln>
                <a:solidFill>
                  <a:srgbClr val="AF6DFF"/>
                </a:solidFill>
              </a:ln>
              <a:solidFill>
                <a:srgbClr val="DBBD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b="1" dirty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D832930-EACB-4326-B8C2-B6475E567D50}"/>
              </a:ext>
            </a:extLst>
          </p:cNvPr>
          <p:cNvSpPr/>
          <p:nvPr/>
        </p:nvSpPr>
        <p:spPr>
          <a:xfrm>
            <a:off x="200025" y="975687"/>
            <a:ext cx="914400" cy="914400"/>
          </a:xfrm>
          <a:prstGeom prst="ellipse">
            <a:avLst/>
          </a:prstGeom>
          <a:solidFill>
            <a:srgbClr val="E8D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0ADA7FE-C3FC-433B-90C7-3C97FC6EF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350" y="0"/>
            <a:ext cx="5572125" cy="9906000"/>
          </a:xfrm>
          <a:prstGeom prst="rect">
            <a:avLst/>
          </a:prstGeom>
        </p:spPr>
      </p:pic>
      <p:sp>
        <p:nvSpPr>
          <p:cNvPr id="9" name="フローチャート: 処理 8">
            <a:extLst>
              <a:ext uri="{FF2B5EF4-FFF2-40B4-BE49-F238E27FC236}">
                <a16:creationId xmlns:a16="http://schemas.microsoft.com/office/drawing/2014/main" id="{AA6F7197-45CA-4FDC-A1C3-206BA311E558}"/>
              </a:ext>
            </a:extLst>
          </p:cNvPr>
          <p:cNvSpPr/>
          <p:nvPr/>
        </p:nvSpPr>
        <p:spPr>
          <a:xfrm>
            <a:off x="9525" y="4768978"/>
            <a:ext cx="1276350" cy="1289405"/>
          </a:xfrm>
          <a:prstGeom prst="flowChartProcess">
            <a:avLst/>
          </a:prstGeom>
          <a:solidFill>
            <a:srgbClr val="E59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dirty="0"/>
              <a:t>白</a:t>
            </a:r>
          </a:p>
        </p:txBody>
      </p:sp>
      <p:sp>
        <p:nvSpPr>
          <p:cNvPr id="10" name="フローチャート: 処理 9">
            <a:extLst>
              <a:ext uri="{FF2B5EF4-FFF2-40B4-BE49-F238E27FC236}">
                <a16:creationId xmlns:a16="http://schemas.microsoft.com/office/drawing/2014/main" id="{F5A93AC0-FBE8-44B7-A3FF-1F71F2EE1589}"/>
              </a:ext>
            </a:extLst>
          </p:cNvPr>
          <p:cNvSpPr/>
          <p:nvPr/>
        </p:nvSpPr>
        <p:spPr>
          <a:xfrm>
            <a:off x="9525" y="6058384"/>
            <a:ext cx="1276350" cy="1289405"/>
          </a:xfrm>
          <a:prstGeom prst="flowChartProcess">
            <a:avLst/>
          </a:prstGeom>
          <a:solidFill>
            <a:srgbClr val="FF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dirty="0"/>
              <a:t>書</a:t>
            </a:r>
          </a:p>
        </p:txBody>
      </p:sp>
      <p:sp>
        <p:nvSpPr>
          <p:cNvPr id="11" name="フローチャート: 処理 10">
            <a:extLst>
              <a:ext uri="{FF2B5EF4-FFF2-40B4-BE49-F238E27FC236}">
                <a16:creationId xmlns:a16="http://schemas.microsoft.com/office/drawing/2014/main" id="{CB737586-CB78-4B45-8D80-DB25D102F5F0}"/>
              </a:ext>
            </a:extLst>
          </p:cNvPr>
          <p:cNvSpPr/>
          <p:nvPr/>
        </p:nvSpPr>
        <p:spPr>
          <a:xfrm>
            <a:off x="9525" y="3479574"/>
            <a:ext cx="1276350" cy="1289405"/>
          </a:xfrm>
          <a:prstGeom prst="flowChartProcess">
            <a:avLst/>
          </a:prstGeom>
          <a:solidFill>
            <a:srgbClr val="5BB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dirty="0"/>
              <a:t>境</a:t>
            </a:r>
            <a:endParaRPr kumimoji="1" lang="ja-JP" altLang="en-US" sz="8000" b="1" dirty="0"/>
          </a:p>
        </p:txBody>
      </p:sp>
      <p:sp>
        <p:nvSpPr>
          <p:cNvPr id="12" name="フローチャート: 処理 11">
            <a:extLst>
              <a:ext uri="{FF2B5EF4-FFF2-40B4-BE49-F238E27FC236}">
                <a16:creationId xmlns:a16="http://schemas.microsoft.com/office/drawing/2014/main" id="{D3CEB05F-6F41-41A2-936F-EA8405355611}"/>
              </a:ext>
            </a:extLst>
          </p:cNvPr>
          <p:cNvSpPr/>
          <p:nvPr/>
        </p:nvSpPr>
        <p:spPr>
          <a:xfrm>
            <a:off x="9525" y="2190169"/>
            <a:ext cx="1276350" cy="1289405"/>
          </a:xfrm>
          <a:prstGeom prst="flowChartProcess">
            <a:avLst/>
          </a:prstGeom>
          <a:solidFill>
            <a:srgbClr val="6AD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b="1" dirty="0"/>
              <a:t>環</a:t>
            </a:r>
          </a:p>
        </p:txBody>
      </p:sp>
      <p:sp>
        <p:nvSpPr>
          <p:cNvPr id="8" name="フローチャート: 処理 7">
            <a:extLst>
              <a:ext uri="{FF2B5EF4-FFF2-40B4-BE49-F238E27FC236}">
                <a16:creationId xmlns:a16="http://schemas.microsoft.com/office/drawing/2014/main" id="{05D47D52-B4EB-41BA-9839-27DB52D62194}"/>
              </a:ext>
            </a:extLst>
          </p:cNvPr>
          <p:cNvSpPr/>
          <p:nvPr/>
        </p:nvSpPr>
        <p:spPr>
          <a:xfrm>
            <a:off x="0" y="7347789"/>
            <a:ext cx="1276350" cy="2532636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r>
              <a:rPr kumimoji="1" lang="ja-JP" altLang="en-US" sz="2800" b="1" dirty="0">
                <a:ln>
                  <a:solidFill>
                    <a:srgbClr val="7030A0"/>
                  </a:solidFill>
                </a:ln>
                <a:solidFill>
                  <a:srgbClr val="DBBD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２０２３</a:t>
            </a:r>
            <a:endParaRPr kumimoji="1" lang="en-US" altLang="ja-JP" sz="2800" b="1" dirty="0">
              <a:ln>
                <a:solidFill>
                  <a:srgbClr val="7030A0"/>
                </a:solidFill>
              </a:ln>
              <a:solidFill>
                <a:srgbClr val="DBBD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728BD8E-388A-4C91-8D6B-2836815CF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" y="25574"/>
            <a:ext cx="1128971" cy="315796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39066E-388B-4732-BFDE-C83CEFEA05C9}"/>
              </a:ext>
            </a:extLst>
          </p:cNvPr>
          <p:cNvSpPr txBox="1"/>
          <p:nvPr/>
        </p:nvSpPr>
        <p:spPr>
          <a:xfrm>
            <a:off x="318671" y="716689"/>
            <a:ext cx="677108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3200" b="1" dirty="0">
                <a:ln>
                  <a:solidFill>
                    <a:srgbClr val="BF8BFF"/>
                  </a:solidFill>
                </a:ln>
                <a:solidFill>
                  <a:srgbClr val="AF6D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endParaRPr kumimoji="1" lang="ja-JP" altLang="en-US" sz="3200" dirty="0">
              <a:ln>
                <a:solidFill>
                  <a:srgbClr val="BF8BFF"/>
                </a:solidFill>
              </a:ln>
              <a:solidFill>
                <a:srgbClr val="AF6D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6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9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2024-03-04T08:06:38Z</dcterms:created>
  <dcterms:modified xsi:type="dcterms:W3CDTF">2024-03-04T08:06:46Z</dcterms:modified>
</cp:coreProperties>
</file>