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27"/>
  </p:notesMasterIdLst>
  <p:sldIdLst>
    <p:sldId id="256" r:id="rId2"/>
    <p:sldId id="262" r:id="rId3"/>
    <p:sldId id="335" r:id="rId4"/>
    <p:sldId id="336" r:id="rId5"/>
    <p:sldId id="334" r:id="rId6"/>
    <p:sldId id="337" r:id="rId7"/>
    <p:sldId id="338" r:id="rId8"/>
    <p:sldId id="340" r:id="rId9"/>
    <p:sldId id="341" r:id="rId10"/>
    <p:sldId id="343" r:id="rId11"/>
    <p:sldId id="342" r:id="rId12"/>
    <p:sldId id="346" r:id="rId13"/>
    <p:sldId id="347" r:id="rId14"/>
    <p:sldId id="359" r:id="rId15"/>
    <p:sldId id="348" r:id="rId16"/>
    <p:sldId id="360" r:id="rId17"/>
    <p:sldId id="361" r:id="rId18"/>
    <p:sldId id="350" r:id="rId19"/>
    <p:sldId id="358" r:id="rId20"/>
    <p:sldId id="352" r:id="rId21"/>
    <p:sldId id="353" r:id="rId22"/>
    <p:sldId id="354" r:id="rId23"/>
    <p:sldId id="356" r:id="rId24"/>
    <p:sldId id="355" r:id="rId25"/>
    <p:sldId id="357" r:id="rId2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061C3C-65BF-66E0-0B9D-38B1E3E8A4CA}" name="武内　真喜" initials="武内　真喜" userId="S::TakeuchiMa@lan.pref.osaka.jp::67d8e775-902f-42af-a45f-d223b241a0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9" d="100"/>
          <a:sy n="79" d="100"/>
        </p:scale>
        <p:origin x="1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ja-JP" altLang="en-US" sz="1200"/>
              <a:t>ペアレント・メンター派遣件数</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Sheet1!$A$5</c:f>
              <c:strCache>
                <c:ptCount val="1"/>
                <c:pt idx="0">
                  <c:v>派遣件数</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Sheet1!$B$4:$I$4</c:f>
              <c:strCache>
                <c:ptCount val="8"/>
                <c:pt idx="0">
                  <c:v>H27</c:v>
                </c:pt>
                <c:pt idx="1">
                  <c:v>H28</c:v>
                </c:pt>
                <c:pt idx="2">
                  <c:v>H29</c:v>
                </c:pt>
                <c:pt idx="3">
                  <c:v>H30</c:v>
                </c:pt>
                <c:pt idx="4">
                  <c:v>R1</c:v>
                </c:pt>
                <c:pt idx="5">
                  <c:v>R2</c:v>
                </c:pt>
                <c:pt idx="6">
                  <c:v>R3</c:v>
                </c:pt>
                <c:pt idx="7">
                  <c:v>R4</c:v>
                </c:pt>
              </c:strCache>
            </c:strRef>
          </c:cat>
          <c:val>
            <c:numRef>
              <c:f>Sheet1!$B$5:$I$5</c:f>
              <c:numCache>
                <c:formatCode>General</c:formatCode>
                <c:ptCount val="8"/>
                <c:pt idx="0">
                  <c:v>3</c:v>
                </c:pt>
                <c:pt idx="1">
                  <c:v>10</c:v>
                </c:pt>
                <c:pt idx="2">
                  <c:v>21</c:v>
                </c:pt>
                <c:pt idx="3">
                  <c:v>24</c:v>
                </c:pt>
                <c:pt idx="4">
                  <c:v>23</c:v>
                </c:pt>
                <c:pt idx="5">
                  <c:v>13</c:v>
                </c:pt>
                <c:pt idx="6">
                  <c:v>14</c:v>
                </c:pt>
                <c:pt idx="7">
                  <c:v>26</c:v>
                </c:pt>
              </c:numCache>
            </c:numRef>
          </c:val>
          <c:extLst>
            <c:ext xmlns:c16="http://schemas.microsoft.com/office/drawing/2014/chart" uri="{C3380CC4-5D6E-409C-BE32-E72D297353CC}">
              <c16:uniqueId val="{00000000-63E4-45C5-B4DC-30657DBF5B74}"/>
            </c:ext>
          </c:extLst>
        </c:ser>
        <c:dLbls>
          <c:dLblPos val="outEnd"/>
          <c:showLegendKey val="0"/>
          <c:showVal val="1"/>
          <c:showCatName val="0"/>
          <c:showSerName val="0"/>
          <c:showPercent val="0"/>
          <c:showBubbleSize val="0"/>
        </c:dLbls>
        <c:gapWidth val="219"/>
        <c:overlap val="-27"/>
        <c:axId val="53955696"/>
        <c:axId val="53956112"/>
      </c:barChart>
      <c:catAx>
        <c:axId val="539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3956112"/>
        <c:crosses val="autoZero"/>
        <c:auto val="1"/>
        <c:lblAlgn val="ctr"/>
        <c:lblOffset val="100"/>
        <c:noMultiLvlLbl val="0"/>
      </c:catAx>
      <c:valAx>
        <c:axId val="53956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395569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E5FF60-AA24-4576-8E62-58D7A9EDC84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kumimoji="1" lang="ja-JP" altLang="en-US"/>
        </a:p>
      </dgm:t>
    </dgm:pt>
    <dgm:pt modelId="{05551FF5-94E8-4264-8005-C0521328D662}">
      <dgm:prSet phldrT="[テキスト]" custT="1"/>
      <dgm:spPr/>
      <dgm:t>
        <a:bodyPr/>
        <a:lstStyle/>
        <a:p>
          <a:r>
            <a:rPr kumimoji="1" lang="ja-JP" altLang="en-US" sz="2800" dirty="0"/>
            <a:t>３つの最重点施策</a:t>
          </a:r>
        </a:p>
      </dgm:t>
    </dgm:pt>
    <dgm:pt modelId="{1742B98B-7E2E-4890-A336-36AD8F630ECA}" type="parTrans" cxnId="{996FF925-D28B-43E0-8A13-83F4DEE1941E}">
      <dgm:prSet/>
      <dgm:spPr/>
      <dgm:t>
        <a:bodyPr/>
        <a:lstStyle/>
        <a:p>
          <a:endParaRPr kumimoji="1" lang="ja-JP" altLang="en-US"/>
        </a:p>
      </dgm:t>
    </dgm:pt>
    <dgm:pt modelId="{E855224B-5CAA-4F9C-A7ED-5C2B8AE4DD93}" type="sibTrans" cxnId="{996FF925-D28B-43E0-8A13-83F4DEE1941E}">
      <dgm:prSet/>
      <dgm:spPr/>
      <dgm:t>
        <a:bodyPr/>
        <a:lstStyle/>
        <a:p>
          <a:endParaRPr kumimoji="1" lang="ja-JP" altLang="en-US"/>
        </a:p>
      </dgm:t>
    </dgm:pt>
    <dgm:pt modelId="{89A181DE-9130-44FD-9E0E-CD49E43B4A8C}">
      <dgm:prSet phldrT="[テキスト]" custT="1"/>
      <dgm:spPr/>
      <dgm:t>
        <a:bodyPr/>
        <a:lstStyle/>
        <a:p>
          <a:r>
            <a:rPr kumimoji="1" lang="ja-JP" altLang="en-US" sz="1800" dirty="0"/>
            <a:t>入所施設や精神科病院からの地域生活への移行の推進</a:t>
          </a:r>
        </a:p>
      </dgm:t>
    </dgm:pt>
    <dgm:pt modelId="{93A7CC82-B84C-41C6-8DFB-DB8199485BCD}" type="parTrans" cxnId="{E8F3A79B-9421-4981-AD86-3E24415FF9C5}">
      <dgm:prSet/>
      <dgm:spPr/>
      <dgm:t>
        <a:bodyPr/>
        <a:lstStyle/>
        <a:p>
          <a:endParaRPr kumimoji="1" lang="ja-JP" altLang="en-US"/>
        </a:p>
      </dgm:t>
    </dgm:pt>
    <dgm:pt modelId="{C4F73B35-00DD-49DB-874F-94765B5FAE2E}" type="sibTrans" cxnId="{E8F3A79B-9421-4981-AD86-3E24415FF9C5}">
      <dgm:prSet/>
      <dgm:spPr/>
      <dgm:t>
        <a:bodyPr/>
        <a:lstStyle/>
        <a:p>
          <a:endParaRPr kumimoji="1" lang="ja-JP" altLang="en-US"/>
        </a:p>
      </dgm:t>
    </dgm:pt>
    <dgm:pt modelId="{7F9C90FA-A1B6-4D13-985D-6049D61B96C1}">
      <dgm:prSet phldrT="[テキスト]" custT="1"/>
      <dgm:spPr/>
      <dgm:t>
        <a:bodyPr/>
        <a:lstStyle/>
        <a:p>
          <a:r>
            <a:rPr kumimoji="1" lang="ja-JP" altLang="en-US" sz="1800" dirty="0"/>
            <a:t>障がい者の就労支援の強化</a:t>
          </a:r>
        </a:p>
      </dgm:t>
    </dgm:pt>
    <dgm:pt modelId="{A0FDB3B6-EB62-42C6-8CFE-CADB20F25310}" type="parTrans" cxnId="{3D6F4F03-1FB1-48CA-B08E-03596E4CC2E8}">
      <dgm:prSet/>
      <dgm:spPr/>
      <dgm:t>
        <a:bodyPr/>
        <a:lstStyle/>
        <a:p>
          <a:endParaRPr kumimoji="1" lang="ja-JP" altLang="en-US"/>
        </a:p>
      </dgm:t>
    </dgm:pt>
    <dgm:pt modelId="{50CEB903-7591-419B-AF81-5DC6B7D88555}" type="sibTrans" cxnId="{3D6F4F03-1FB1-48CA-B08E-03596E4CC2E8}">
      <dgm:prSet/>
      <dgm:spPr/>
      <dgm:t>
        <a:bodyPr/>
        <a:lstStyle/>
        <a:p>
          <a:endParaRPr kumimoji="1" lang="ja-JP" altLang="en-US"/>
        </a:p>
      </dgm:t>
    </dgm:pt>
    <dgm:pt modelId="{86CFD557-F254-4786-A9D5-308D9CE333E8}">
      <dgm:prSet phldrT="[テキスト]" custT="1"/>
      <dgm:spPr/>
      <dgm:t>
        <a:bodyPr/>
        <a:lstStyle/>
        <a:p>
          <a:r>
            <a:rPr kumimoji="1" lang="ja-JP" altLang="en-US" sz="1800" dirty="0"/>
            <a:t>専門性の高い分野への支援の充実</a:t>
          </a:r>
        </a:p>
      </dgm:t>
    </dgm:pt>
    <dgm:pt modelId="{8E0F3103-028E-4B03-B3C6-1CF788BDE99E}" type="parTrans" cxnId="{5C01CDD4-4710-4C36-ACA5-3DCAEFE1B865}">
      <dgm:prSet/>
      <dgm:spPr/>
      <dgm:t>
        <a:bodyPr/>
        <a:lstStyle/>
        <a:p>
          <a:endParaRPr kumimoji="1" lang="ja-JP" altLang="en-US"/>
        </a:p>
      </dgm:t>
    </dgm:pt>
    <dgm:pt modelId="{660426A1-2E02-4CE7-9189-95A7D6101220}" type="sibTrans" cxnId="{5C01CDD4-4710-4C36-ACA5-3DCAEFE1B865}">
      <dgm:prSet/>
      <dgm:spPr/>
      <dgm:t>
        <a:bodyPr/>
        <a:lstStyle/>
        <a:p>
          <a:endParaRPr kumimoji="1" lang="ja-JP" altLang="en-US"/>
        </a:p>
      </dgm:t>
    </dgm:pt>
    <dgm:pt modelId="{417A2E17-DB58-4614-BD20-B35CF7344897}" type="pres">
      <dgm:prSet presAssocID="{B9E5FF60-AA24-4576-8E62-58D7A9EDC849}" presName="theList" presStyleCnt="0">
        <dgm:presLayoutVars>
          <dgm:dir/>
          <dgm:animLvl val="lvl"/>
          <dgm:resizeHandles val="exact"/>
        </dgm:presLayoutVars>
      </dgm:prSet>
      <dgm:spPr/>
    </dgm:pt>
    <dgm:pt modelId="{0BCAC3ED-D886-4FD8-AB43-378588729076}" type="pres">
      <dgm:prSet presAssocID="{05551FF5-94E8-4264-8005-C0521328D662}" presName="compNode" presStyleCnt="0"/>
      <dgm:spPr/>
    </dgm:pt>
    <dgm:pt modelId="{9790FC6B-A2A5-4C95-AFB5-457FACBC6341}" type="pres">
      <dgm:prSet presAssocID="{05551FF5-94E8-4264-8005-C0521328D662}" presName="aNode" presStyleLbl="bgShp" presStyleIdx="0" presStyleCnt="1" custScaleX="100098" custLinFactNeighborX="-43185"/>
      <dgm:spPr/>
    </dgm:pt>
    <dgm:pt modelId="{DCDDDF60-1ADF-4FF2-90F5-291397BED944}" type="pres">
      <dgm:prSet presAssocID="{05551FF5-94E8-4264-8005-C0521328D662}" presName="textNode" presStyleLbl="bgShp" presStyleIdx="0" presStyleCnt="1"/>
      <dgm:spPr/>
    </dgm:pt>
    <dgm:pt modelId="{5A11C493-A113-49E2-A191-3ABBA837A8DB}" type="pres">
      <dgm:prSet presAssocID="{05551FF5-94E8-4264-8005-C0521328D662}" presName="compChildNode" presStyleCnt="0"/>
      <dgm:spPr/>
    </dgm:pt>
    <dgm:pt modelId="{39F2AF8F-1415-4ABA-AC79-F4A42DFC26FB}" type="pres">
      <dgm:prSet presAssocID="{05551FF5-94E8-4264-8005-C0521328D662}" presName="theInnerList" presStyleCnt="0"/>
      <dgm:spPr/>
    </dgm:pt>
    <dgm:pt modelId="{F6532FFA-0E26-4A25-A7AE-5FFA253C5C5A}" type="pres">
      <dgm:prSet presAssocID="{89A181DE-9130-44FD-9E0E-CD49E43B4A8C}" presName="childNode" presStyleLbl="node1" presStyleIdx="0" presStyleCnt="3">
        <dgm:presLayoutVars>
          <dgm:bulletEnabled val="1"/>
        </dgm:presLayoutVars>
      </dgm:prSet>
      <dgm:spPr/>
    </dgm:pt>
    <dgm:pt modelId="{3148A645-8E8E-404B-BA93-AE39DF5AACE0}" type="pres">
      <dgm:prSet presAssocID="{89A181DE-9130-44FD-9E0E-CD49E43B4A8C}" presName="aSpace2" presStyleCnt="0"/>
      <dgm:spPr/>
    </dgm:pt>
    <dgm:pt modelId="{41354C8D-4530-4EA8-8360-35BFB265A6F5}" type="pres">
      <dgm:prSet presAssocID="{7F9C90FA-A1B6-4D13-985D-6049D61B96C1}" presName="childNode" presStyleLbl="node1" presStyleIdx="1" presStyleCnt="3">
        <dgm:presLayoutVars>
          <dgm:bulletEnabled val="1"/>
        </dgm:presLayoutVars>
      </dgm:prSet>
      <dgm:spPr/>
    </dgm:pt>
    <dgm:pt modelId="{E7FD6BCC-BCFA-40BE-8B28-72C494614DE9}" type="pres">
      <dgm:prSet presAssocID="{7F9C90FA-A1B6-4D13-985D-6049D61B96C1}" presName="aSpace2" presStyleCnt="0"/>
      <dgm:spPr/>
    </dgm:pt>
    <dgm:pt modelId="{AEFCC475-481C-4435-A528-2C840CCC8A62}" type="pres">
      <dgm:prSet presAssocID="{86CFD557-F254-4786-A9D5-308D9CE333E8}" presName="childNode" presStyleLbl="node1" presStyleIdx="2" presStyleCnt="3">
        <dgm:presLayoutVars>
          <dgm:bulletEnabled val="1"/>
        </dgm:presLayoutVars>
      </dgm:prSet>
      <dgm:spPr/>
    </dgm:pt>
  </dgm:ptLst>
  <dgm:cxnLst>
    <dgm:cxn modelId="{3D6F4F03-1FB1-48CA-B08E-03596E4CC2E8}" srcId="{05551FF5-94E8-4264-8005-C0521328D662}" destId="{7F9C90FA-A1B6-4D13-985D-6049D61B96C1}" srcOrd="1" destOrd="0" parTransId="{A0FDB3B6-EB62-42C6-8CFE-CADB20F25310}" sibTransId="{50CEB903-7591-419B-AF81-5DC6B7D88555}"/>
    <dgm:cxn modelId="{7A4D810F-AAAA-4163-BE5F-4371F65D305B}" type="presOf" srcId="{7F9C90FA-A1B6-4D13-985D-6049D61B96C1}" destId="{41354C8D-4530-4EA8-8360-35BFB265A6F5}" srcOrd="0" destOrd="0" presId="urn:microsoft.com/office/officeart/2005/8/layout/lProcess2"/>
    <dgm:cxn modelId="{996FF925-D28B-43E0-8A13-83F4DEE1941E}" srcId="{B9E5FF60-AA24-4576-8E62-58D7A9EDC849}" destId="{05551FF5-94E8-4264-8005-C0521328D662}" srcOrd="0" destOrd="0" parTransId="{1742B98B-7E2E-4890-A336-36AD8F630ECA}" sibTransId="{E855224B-5CAA-4F9C-A7ED-5C2B8AE4DD93}"/>
    <dgm:cxn modelId="{CC572432-4686-46B9-8C93-CEA7F1BBA240}" type="presOf" srcId="{89A181DE-9130-44FD-9E0E-CD49E43B4A8C}" destId="{F6532FFA-0E26-4A25-A7AE-5FFA253C5C5A}" srcOrd="0" destOrd="0" presId="urn:microsoft.com/office/officeart/2005/8/layout/lProcess2"/>
    <dgm:cxn modelId="{19D12489-8BBB-4AB8-8344-6FF069185CD8}" type="presOf" srcId="{05551FF5-94E8-4264-8005-C0521328D662}" destId="{DCDDDF60-1ADF-4FF2-90F5-291397BED944}" srcOrd="1" destOrd="0" presId="urn:microsoft.com/office/officeart/2005/8/layout/lProcess2"/>
    <dgm:cxn modelId="{C95B648D-0937-4307-B241-B9C1F5FF017E}" type="presOf" srcId="{05551FF5-94E8-4264-8005-C0521328D662}" destId="{9790FC6B-A2A5-4C95-AFB5-457FACBC6341}" srcOrd="0" destOrd="0" presId="urn:microsoft.com/office/officeart/2005/8/layout/lProcess2"/>
    <dgm:cxn modelId="{E8F3A79B-9421-4981-AD86-3E24415FF9C5}" srcId="{05551FF5-94E8-4264-8005-C0521328D662}" destId="{89A181DE-9130-44FD-9E0E-CD49E43B4A8C}" srcOrd="0" destOrd="0" parTransId="{93A7CC82-B84C-41C6-8DFB-DB8199485BCD}" sibTransId="{C4F73B35-00DD-49DB-874F-94765B5FAE2E}"/>
    <dgm:cxn modelId="{CD9FEFB8-55AA-4209-B8C9-503227C9328D}" type="presOf" srcId="{B9E5FF60-AA24-4576-8E62-58D7A9EDC849}" destId="{417A2E17-DB58-4614-BD20-B35CF7344897}" srcOrd="0" destOrd="0" presId="urn:microsoft.com/office/officeart/2005/8/layout/lProcess2"/>
    <dgm:cxn modelId="{5C01CDD4-4710-4C36-ACA5-3DCAEFE1B865}" srcId="{05551FF5-94E8-4264-8005-C0521328D662}" destId="{86CFD557-F254-4786-A9D5-308D9CE333E8}" srcOrd="2" destOrd="0" parTransId="{8E0F3103-028E-4B03-B3C6-1CF788BDE99E}" sibTransId="{660426A1-2E02-4CE7-9189-95A7D6101220}"/>
    <dgm:cxn modelId="{0B5B54F3-4A77-42DC-968A-BCE93955B80A}" type="presOf" srcId="{86CFD557-F254-4786-A9D5-308D9CE333E8}" destId="{AEFCC475-481C-4435-A528-2C840CCC8A62}" srcOrd="0" destOrd="0" presId="urn:microsoft.com/office/officeart/2005/8/layout/lProcess2"/>
    <dgm:cxn modelId="{FC6E7753-EE2C-4AE9-B74E-E774EB787639}" type="presParOf" srcId="{417A2E17-DB58-4614-BD20-B35CF7344897}" destId="{0BCAC3ED-D886-4FD8-AB43-378588729076}" srcOrd="0" destOrd="0" presId="urn:microsoft.com/office/officeart/2005/8/layout/lProcess2"/>
    <dgm:cxn modelId="{E890B029-6DED-4AC6-BA79-C7772728BACC}" type="presParOf" srcId="{0BCAC3ED-D886-4FD8-AB43-378588729076}" destId="{9790FC6B-A2A5-4C95-AFB5-457FACBC6341}" srcOrd="0" destOrd="0" presId="urn:microsoft.com/office/officeart/2005/8/layout/lProcess2"/>
    <dgm:cxn modelId="{DCA629B0-4840-418E-9136-C079C5DEF86E}" type="presParOf" srcId="{0BCAC3ED-D886-4FD8-AB43-378588729076}" destId="{DCDDDF60-1ADF-4FF2-90F5-291397BED944}" srcOrd="1" destOrd="0" presId="urn:microsoft.com/office/officeart/2005/8/layout/lProcess2"/>
    <dgm:cxn modelId="{00CDB3C1-BB12-4F68-B6D4-1CCDED05F989}" type="presParOf" srcId="{0BCAC3ED-D886-4FD8-AB43-378588729076}" destId="{5A11C493-A113-49E2-A191-3ABBA837A8DB}" srcOrd="2" destOrd="0" presId="urn:microsoft.com/office/officeart/2005/8/layout/lProcess2"/>
    <dgm:cxn modelId="{CEF3F060-8619-4AC2-9AAC-ACEC61E166D2}" type="presParOf" srcId="{5A11C493-A113-49E2-A191-3ABBA837A8DB}" destId="{39F2AF8F-1415-4ABA-AC79-F4A42DFC26FB}" srcOrd="0" destOrd="0" presId="urn:microsoft.com/office/officeart/2005/8/layout/lProcess2"/>
    <dgm:cxn modelId="{10117D53-3F26-4EDA-8011-EEDB9068F2A6}" type="presParOf" srcId="{39F2AF8F-1415-4ABA-AC79-F4A42DFC26FB}" destId="{F6532FFA-0E26-4A25-A7AE-5FFA253C5C5A}" srcOrd="0" destOrd="0" presId="urn:microsoft.com/office/officeart/2005/8/layout/lProcess2"/>
    <dgm:cxn modelId="{D4FBB572-4BF7-4E95-817B-BD49A0594AC0}" type="presParOf" srcId="{39F2AF8F-1415-4ABA-AC79-F4A42DFC26FB}" destId="{3148A645-8E8E-404B-BA93-AE39DF5AACE0}" srcOrd="1" destOrd="0" presId="urn:microsoft.com/office/officeart/2005/8/layout/lProcess2"/>
    <dgm:cxn modelId="{CD1ADB92-81E4-4682-A112-5107538BB3CF}" type="presParOf" srcId="{39F2AF8F-1415-4ABA-AC79-F4A42DFC26FB}" destId="{41354C8D-4530-4EA8-8360-35BFB265A6F5}" srcOrd="2" destOrd="0" presId="urn:microsoft.com/office/officeart/2005/8/layout/lProcess2"/>
    <dgm:cxn modelId="{71A887C0-8C20-4B54-98E4-BFAFC4B81BF5}" type="presParOf" srcId="{39F2AF8F-1415-4ABA-AC79-F4A42DFC26FB}" destId="{E7FD6BCC-BCFA-40BE-8B28-72C494614DE9}" srcOrd="3" destOrd="0" presId="urn:microsoft.com/office/officeart/2005/8/layout/lProcess2"/>
    <dgm:cxn modelId="{3A210A92-BBF5-4D7E-AC78-91EF197FAD54}" type="presParOf" srcId="{39F2AF8F-1415-4ABA-AC79-F4A42DFC26FB}" destId="{AEFCC475-481C-4435-A528-2C840CCC8A6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BFDB72-2754-42F8-A3F1-93F72DC3BE0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kumimoji="1" lang="ja-JP" altLang="en-US"/>
        </a:p>
      </dgm:t>
    </dgm:pt>
    <dgm:pt modelId="{096CDC2F-F404-4753-8EAD-B0950C1472F0}">
      <dgm:prSet phldrT="[テキスト]" custT="1"/>
      <dgm:spPr/>
      <dgm:t>
        <a:bodyPr/>
        <a:lstStyle/>
        <a:p>
          <a:r>
            <a:rPr kumimoji="1" lang="ja-JP" altLang="en-US" sz="2800" dirty="0"/>
            <a:t>専門性の高い分野</a:t>
          </a:r>
        </a:p>
      </dgm:t>
    </dgm:pt>
    <dgm:pt modelId="{DFF26177-4567-4F40-AA08-B08E8A534BE2}" type="parTrans" cxnId="{377D1090-7E88-4074-80F1-C559AC89B074}">
      <dgm:prSet/>
      <dgm:spPr/>
      <dgm:t>
        <a:bodyPr/>
        <a:lstStyle/>
        <a:p>
          <a:endParaRPr kumimoji="1" lang="ja-JP" altLang="en-US"/>
        </a:p>
      </dgm:t>
    </dgm:pt>
    <dgm:pt modelId="{3E49E3B6-AEF3-4ED2-BFC9-204BD5C1A2F4}" type="sibTrans" cxnId="{377D1090-7E88-4074-80F1-C559AC89B074}">
      <dgm:prSet/>
      <dgm:spPr/>
      <dgm:t>
        <a:bodyPr/>
        <a:lstStyle/>
        <a:p>
          <a:endParaRPr kumimoji="1" lang="ja-JP" altLang="en-US"/>
        </a:p>
      </dgm:t>
    </dgm:pt>
    <dgm:pt modelId="{B5E80B72-10DD-4919-B9E1-50A5F451E56E}">
      <dgm:prSet phldrT="[テキスト]"/>
      <dgm:spPr/>
      <dgm:t>
        <a:bodyPr/>
        <a:lstStyle/>
        <a:p>
          <a:r>
            <a:rPr kumimoji="1" lang="ja-JP" altLang="en-US" dirty="0"/>
            <a:t>高次脳機能障がい者</a:t>
          </a:r>
        </a:p>
      </dgm:t>
    </dgm:pt>
    <dgm:pt modelId="{11987ADD-9D6C-47DA-A148-8280C7599C63}" type="parTrans" cxnId="{F042EA6F-38E5-43C2-9E69-6B3FA3CB1BD4}">
      <dgm:prSet/>
      <dgm:spPr/>
      <dgm:t>
        <a:bodyPr/>
        <a:lstStyle/>
        <a:p>
          <a:endParaRPr kumimoji="1" lang="ja-JP" altLang="en-US"/>
        </a:p>
      </dgm:t>
    </dgm:pt>
    <dgm:pt modelId="{ADFB7282-8C00-457F-9E28-07DAF07A96AC}" type="sibTrans" cxnId="{F042EA6F-38E5-43C2-9E69-6B3FA3CB1BD4}">
      <dgm:prSet/>
      <dgm:spPr/>
      <dgm:t>
        <a:bodyPr/>
        <a:lstStyle/>
        <a:p>
          <a:endParaRPr kumimoji="1" lang="ja-JP" altLang="en-US"/>
        </a:p>
      </dgm:t>
    </dgm:pt>
    <dgm:pt modelId="{63B664AE-A9A9-4A6F-8ADB-570C3F5B573D}">
      <dgm:prSet phldrT="[テキスト]"/>
      <dgm:spPr/>
      <dgm:t>
        <a:bodyPr/>
        <a:lstStyle/>
        <a:p>
          <a:r>
            <a:rPr kumimoji="1" lang="ja-JP" altLang="en-US" b="1" dirty="0"/>
            <a:t>発達障がい児者</a:t>
          </a:r>
        </a:p>
      </dgm:t>
    </dgm:pt>
    <dgm:pt modelId="{7B7B593A-BDD3-47BC-BF21-381080666FB9}" type="parTrans" cxnId="{175EA55D-928B-4E62-82B9-A0F61FB99A2F}">
      <dgm:prSet/>
      <dgm:spPr/>
      <dgm:t>
        <a:bodyPr/>
        <a:lstStyle/>
        <a:p>
          <a:endParaRPr kumimoji="1" lang="ja-JP" altLang="en-US"/>
        </a:p>
      </dgm:t>
    </dgm:pt>
    <dgm:pt modelId="{95716203-878E-4AAD-8C38-14710D189765}" type="sibTrans" cxnId="{175EA55D-928B-4E62-82B9-A0F61FB99A2F}">
      <dgm:prSet/>
      <dgm:spPr/>
      <dgm:t>
        <a:bodyPr/>
        <a:lstStyle/>
        <a:p>
          <a:endParaRPr kumimoji="1" lang="ja-JP" altLang="en-US"/>
        </a:p>
      </dgm:t>
    </dgm:pt>
    <dgm:pt modelId="{38DDDBF4-AE41-4776-9B65-5206FFC61079}">
      <dgm:prSet phldrT="[テキスト]"/>
      <dgm:spPr/>
      <dgm:t>
        <a:bodyPr/>
        <a:lstStyle/>
        <a:p>
          <a:r>
            <a:rPr kumimoji="1" lang="ja-JP" altLang="en-US" dirty="0"/>
            <a:t>医療依存度の高い重症心身障がい児者等</a:t>
          </a:r>
        </a:p>
      </dgm:t>
    </dgm:pt>
    <dgm:pt modelId="{EF2B4530-9467-400C-B8A4-CD42EB8E4FE8}" type="parTrans" cxnId="{61C2F0CC-6763-4F0F-AC40-D484183A788E}">
      <dgm:prSet/>
      <dgm:spPr/>
      <dgm:t>
        <a:bodyPr/>
        <a:lstStyle/>
        <a:p>
          <a:endParaRPr kumimoji="1" lang="ja-JP" altLang="en-US"/>
        </a:p>
      </dgm:t>
    </dgm:pt>
    <dgm:pt modelId="{345822A4-E68A-4304-85B8-3E987E1F2AA4}" type="sibTrans" cxnId="{61C2F0CC-6763-4F0F-AC40-D484183A788E}">
      <dgm:prSet/>
      <dgm:spPr/>
      <dgm:t>
        <a:bodyPr/>
        <a:lstStyle/>
        <a:p>
          <a:endParaRPr kumimoji="1" lang="ja-JP" altLang="en-US"/>
        </a:p>
      </dgm:t>
    </dgm:pt>
    <dgm:pt modelId="{950FB2A1-876B-4C0E-9DFB-01A8105AAA8B}">
      <dgm:prSet phldrT="[テキスト]"/>
      <dgm:spPr/>
      <dgm:t>
        <a:bodyPr/>
        <a:lstStyle/>
        <a:p>
          <a:r>
            <a:rPr kumimoji="1" lang="ja-JP" altLang="en-US" dirty="0"/>
            <a:t>難病患者</a:t>
          </a:r>
        </a:p>
      </dgm:t>
    </dgm:pt>
    <dgm:pt modelId="{903DCF4E-0255-428F-B0E9-839A9D28C22A}" type="parTrans" cxnId="{A3736044-F32C-4D58-947F-1FE2F1EE5860}">
      <dgm:prSet/>
      <dgm:spPr/>
      <dgm:t>
        <a:bodyPr/>
        <a:lstStyle/>
        <a:p>
          <a:endParaRPr kumimoji="1" lang="ja-JP" altLang="en-US"/>
        </a:p>
      </dgm:t>
    </dgm:pt>
    <dgm:pt modelId="{A48BE51E-1D2A-4EC8-8514-EC51CAF2F7EC}" type="sibTrans" cxnId="{A3736044-F32C-4D58-947F-1FE2F1EE5860}">
      <dgm:prSet/>
      <dgm:spPr/>
      <dgm:t>
        <a:bodyPr/>
        <a:lstStyle/>
        <a:p>
          <a:endParaRPr kumimoji="1" lang="ja-JP" altLang="en-US"/>
        </a:p>
      </dgm:t>
    </dgm:pt>
    <dgm:pt modelId="{C792DEB4-18DC-4748-A513-84829D5CCC7F}" type="pres">
      <dgm:prSet presAssocID="{55BFDB72-2754-42F8-A3F1-93F72DC3BE00}" presName="theList" presStyleCnt="0">
        <dgm:presLayoutVars>
          <dgm:dir/>
          <dgm:animLvl val="lvl"/>
          <dgm:resizeHandles val="exact"/>
        </dgm:presLayoutVars>
      </dgm:prSet>
      <dgm:spPr/>
    </dgm:pt>
    <dgm:pt modelId="{D31E6013-3B7C-4649-9B7C-0B3EBE0F4F12}" type="pres">
      <dgm:prSet presAssocID="{096CDC2F-F404-4753-8EAD-B0950C1472F0}" presName="compNode" presStyleCnt="0"/>
      <dgm:spPr/>
    </dgm:pt>
    <dgm:pt modelId="{F1FCE808-F80E-427C-94A1-B641E336B609}" type="pres">
      <dgm:prSet presAssocID="{096CDC2F-F404-4753-8EAD-B0950C1472F0}" presName="aNode" presStyleLbl="bgShp" presStyleIdx="0" presStyleCnt="1" custLinFactNeighborX="157" custLinFactNeighborY="-616"/>
      <dgm:spPr/>
    </dgm:pt>
    <dgm:pt modelId="{88A7B3FA-B371-4FEC-A6F0-33945FC64C9A}" type="pres">
      <dgm:prSet presAssocID="{096CDC2F-F404-4753-8EAD-B0950C1472F0}" presName="textNode" presStyleLbl="bgShp" presStyleIdx="0" presStyleCnt="1"/>
      <dgm:spPr/>
    </dgm:pt>
    <dgm:pt modelId="{CF440CF1-3000-458F-8820-D78BA02B2BFB}" type="pres">
      <dgm:prSet presAssocID="{096CDC2F-F404-4753-8EAD-B0950C1472F0}" presName="compChildNode" presStyleCnt="0"/>
      <dgm:spPr/>
    </dgm:pt>
    <dgm:pt modelId="{A41DD83E-1E27-4C95-9F44-7D492178F55F}" type="pres">
      <dgm:prSet presAssocID="{096CDC2F-F404-4753-8EAD-B0950C1472F0}" presName="theInnerList" presStyleCnt="0"/>
      <dgm:spPr/>
    </dgm:pt>
    <dgm:pt modelId="{DE9882BA-3687-4D3F-92CC-743DC23F7A23}" type="pres">
      <dgm:prSet presAssocID="{B5E80B72-10DD-4919-B9E1-50A5F451E56E}" presName="childNode" presStyleLbl="node1" presStyleIdx="0" presStyleCnt="4">
        <dgm:presLayoutVars>
          <dgm:bulletEnabled val="1"/>
        </dgm:presLayoutVars>
      </dgm:prSet>
      <dgm:spPr/>
    </dgm:pt>
    <dgm:pt modelId="{752CF856-CFC7-4D3D-9A19-19F10ADFE791}" type="pres">
      <dgm:prSet presAssocID="{B5E80B72-10DD-4919-B9E1-50A5F451E56E}" presName="aSpace2" presStyleCnt="0"/>
      <dgm:spPr/>
    </dgm:pt>
    <dgm:pt modelId="{948A8BFE-89C6-43CF-99D4-5B584C6817F6}" type="pres">
      <dgm:prSet presAssocID="{63B664AE-A9A9-4A6F-8ADB-570C3F5B573D}" presName="childNode" presStyleLbl="node1" presStyleIdx="1" presStyleCnt="4">
        <dgm:presLayoutVars>
          <dgm:bulletEnabled val="1"/>
        </dgm:presLayoutVars>
      </dgm:prSet>
      <dgm:spPr/>
    </dgm:pt>
    <dgm:pt modelId="{4E805182-2D18-418D-8460-2228C6415A0E}" type="pres">
      <dgm:prSet presAssocID="{63B664AE-A9A9-4A6F-8ADB-570C3F5B573D}" presName="aSpace2" presStyleCnt="0"/>
      <dgm:spPr/>
    </dgm:pt>
    <dgm:pt modelId="{BF6506EF-8171-464C-9F3A-F6587674E055}" type="pres">
      <dgm:prSet presAssocID="{38DDDBF4-AE41-4776-9B65-5206FFC61079}" presName="childNode" presStyleLbl="node1" presStyleIdx="2" presStyleCnt="4">
        <dgm:presLayoutVars>
          <dgm:bulletEnabled val="1"/>
        </dgm:presLayoutVars>
      </dgm:prSet>
      <dgm:spPr/>
    </dgm:pt>
    <dgm:pt modelId="{8E8B3767-9081-4D47-9C51-13A41DF07420}" type="pres">
      <dgm:prSet presAssocID="{38DDDBF4-AE41-4776-9B65-5206FFC61079}" presName="aSpace2" presStyleCnt="0"/>
      <dgm:spPr/>
    </dgm:pt>
    <dgm:pt modelId="{EA54BBB6-DAFD-4AC0-9C8E-C49705F5C16B}" type="pres">
      <dgm:prSet presAssocID="{950FB2A1-876B-4C0E-9DFB-01A8105AAA8B}" presName="childNode" presStyleLbl="node1" presStyleIdx="3" presStyleCnt="4">
        <dgm:presLayoutVars>
          <dgm:bulletEnabled val="1"/>
        </dgm:presLayoutVars>
      </dgm:prSet>
      <dgm:spPr/>
    </dgm:pt>
  </dgm:ptLst>
  <dgm:cxnLst>
    <dgm:cxn modelId="{31FF2D17-0BAA-48B1-B934-4E7B4970769E}" type="presOf" srcId="{096CDC2F-F404-4753-8EAD-B0950C1472F0}" destId="{F1FCE808-F80E-427C-94A1-B641E336B609}" srcOrd="0" destOrd="0" presId="urn:microsoft.com/office/officeart/2005/8/layout/lProcess2"/>
    <dgm:cxn modelId="{7113E13B-6D1A-477E-B97D-F2EFB2F1B41C}" type="presOf" srcId="{950FB2A1-876B-4C0E-9DFB-01A8105AAA8B}" destId="{EA54BBB6-DAFD-4AC0-9C8E-C49705F5C16B}" srcOrd="0" destOrd="0" presId="urn:microsoft.com/office/officeart/2005/8/layout/lProcess2"/>
    <dgm:cxn modelId="{175EA55D-928B-4E62-82B9-A0F61FB99A2F}" srcId="{096CDC2F-F404-4753-8EAD-B0950C1472F0}" destId="{63B664AE-A9A9-4A6F-8ADB-570C3F5B573D}" srcOrd="1" destOrd="0" parTransId="{7B7B593A-BDD3-47BC-BF21-381080666FB9}" sibTransId="{95716203-878E-4AAD-8C38-14710D189765}"/>
    <dgm:cxn modelId="{A3736044-F32C-4D58-947F-1FE2F1EE5860}" srcId="{096CDC2F-F404-4753-8EAD-B0950C1472F0}" destId="{950FB2A1-876B-4C0E-9DFB-01A8105AAA8B}" srcOrd="3" destOrd="0" parTransId="{903DCF4E-0255-428F-B0E9-839A9D28C22A}" sibTransId="{A48BE51E-1D2A-4EC8-8514-EC51CAF2F7EC}"/>
    <dgm:cxn modelId="{F042EA6F-38E5-43C2-9E69-6B3FA3CB1BD4}" srcId="{096CDC2F-F404-4753-8EAD-B0950C1472F0}" destId="{B5E80B72-10DD-4919-B9E1-50A5F451E56E}" srcOrd="0" destOrd="0" parTransId="{11987ADD-9D6C-47DA-A148-8280C7599C63}" sibTransId="{ADFB7282-8C00-457F-9E28-07DAF07A96AC}"/>
    <dgm:cxn modelId="{6FCF6D72-FB38-45A5-BB5E-226EF70239FD}" type="presOf" srcId="{55BFDB72-2754-42F8-A3F1-93F72DC3BE00}" destId="{C792DEB4-18DC-4748-A513-84829D5CCC7F}" srcOrd="0" destOrd="0" presId="urn:microsoft.com/office/officeart/2005/8/layout/lProcess2"/>
    <dgm:cxn modelId="{44A1E073-2651-4D9E-88C0-25FB96F0C92C}" type="presOf" srcId="{38DDDBF4-AE41-4776-9B65-5206FFC61079}" destId="{BF6506EF-8171-464C-9F3A-F6587674E055}" srcOrd="0" destOrd="0" presId="urn:microsoft.com/office/officeart/2005/8/layout/lProcess2"/>
    <dgm:cxn modelId="{377D1090-7E88-4074-80F1-C559AC89B074}" srcId="{55BFDB72-2754-42F8-A3F1-93F72DC3BE00}" destId="{096CDC2F-F404-4753-8EAD-B0950C1472F0}" srcOrd="0" destOrd="0" parTransId="{DFF26177-4567-4F40-AA08-B08E8A534BE2}" sibTransId="{3E49E3B6-AEF3-4ED2-BFC9-204BD5C1A2F4}"/>
    <dgm:cxn modelId="{61C2F0CC-6763-4F0F-AC40-D484183A788E}" srcId="{096CDC2F-F404-4753-8EAD-B0950C1472F0}" destId="{38DDDBF4-AE41-4776-9B65-5206FFC61079}" srcOrd="2" destOrd="0" parTransId="{EF2B4530-9467-400C-B8A4-CD42EB8E4FE8}" sibTransId="{345822A4-E68A-4304-85B8-3E987E1F2AA4}"/>
    <dgm:cxn modelId="{FB2665E9-11EF-4DAC-A374-E85D6622B60B}" type="presOf" srcId="{096CDC2F-F404-4753-8EAD-B0950C1472F0}" destId="{88A7B3FA-B371-4FEC-A6F0-33945FC64C9A}" srcOrd="1" destOrd="0" presId="urn:microsoft.com/office/officeart/2005/8/layout/lProcess2"/>
    <dgm:cxn modelId="{14CE14F4-C3CF-41AC-A3E4-C69365AE5528}" type="presOf" srcId="{63B664AE-A9A9-4A6F-8ADB-570C3F5B573D}" destId="{948A8BFE-89C6-43CF-99D4-5B584C6817F6}" srcOrd="0" destOrd="0" presId="urn:microsoft.com/office/officeart/2005/8/layout/lProcess2"/>
    <dgm:cxn modelId="{9E4A2BFC-B99F-49DC-ACA3-06AF07311362}" type="presOf" srcId="{B5E80B72-10DD-4919-B9E1-50A5F451E56E}" destId="{DE9882BA-3687-4D3F-92CC-743DC23F7A23}" srcOrd="0" destOrd="0" presId="urn:microsoft.com/office/officeart/2005/8/layout/lProcess2"/>
    <dgm:cxn modelId="{53A4B8E0-CF6B-403E-B54F-49997331D63D}" type="presParOf" srcId="{C792DEB4-18DC-4748-A513-84829D5CCC7F}" destId="{D31E6013-3B7C-4649-9B7C-0B3EBE0F4F12}" srcOrd="0" destOrd="0" presId="urn:microsoft.com/office/officeart/2005/8/layout/lProcess2"/>
    <dgm:cxn modelId="{3095ADC0-BF1C-4DD0-99B1-4A1B210DECAC}" type="presParOf" srcId="{D31E6013-3B7C-4649-9B7C-0B3EBE0F4F12}" destId="{F1FCE808-F80E-427C-94A1-B641E336B609}" srcOrd="0" destOrd="0" presId="urn:microsoft.com/office/officeart/2005/8/layout/lProcess2"/>
    <dgm:cxn modelId="{A385A327-00E9-48D2-9C5F-8D950DB6E43D}" type="presParOf" srcId="{D31E6013-3B7C-4649-9B7C-0B3EBE0F4F12}" destId="{88A7B3FA-B371-4FEC-A6F0-33945FC64C9A}" srcOrd="1" destOrd="0" presId="urn:microsoft.com/office/officeart/2005/8/layout/lProcess2"/>
    <dgm:cxn modelId="{1B407BA7-C50A-423F-AEC8-88716C338BA9}" type="presParOf" srcId="{D31E6013-3B7C-4649-9B7C-0B3EBE0F4F12}" destId="{CF440CF1-3000-458F-8820-D78BA02B2BFB}" srcOrd="2" destOrd="0" presId="urn:microsoft.com/office/officeart/2005/8/layout/lProcess2"/>
    <dgm:cxn modelId="{6BADC241-2732-4C37-9705-DB7BC24F7242}" type="presParOf" srcId="{CF440CF1-3000-458F-8820-D78BA02B2BFB}" destId="{A41DD83E-1E27-4C95-9F44-7D492178F55F}" srcOrd="0" destOrd="0" presId="urn:microsoft.com/office/officeart/2005/8/layout/lProcess2"/>
    <dgm:cxn modelId="{94401575-46C5-4928-BA6C-C5145C0EF243}" type="presParOf" srcId="{A41DD83E-1E27-4C95-9F44-7D492178F55F}" destId="{DE9882BA-3687-4D3F-92CC-743DC23F7A23}" srcOrd="0" destOrd="0" presId="urn:microsoft.com/office/officeart/2005/8/layout/lProcess2"/>
    <dgm:cxn modelId="{80F698A0-779C-4B1A-B317-558AC9785960}" type="presParOf" srcId="{A41DD83E-1E27-4C95-9F44-7D492178F55F}" destId="{752CF856-CFC7-4D3D-9A19-19F10ADFE791}" srcOrd="1" destOrd="0" presId="urn:microsoft.com/office/officeart/2005/8/layout/lProcess2"/>
    <dgm:cxn modelId="{26314542-FF02-411E-B23B-E629672753E6}" type="presParOf" srcId="{A41DD83E-1E27-4C95-9F44-7D492178F55F}" destId="{948A8BFE-89C6-43CF-99D4-5B584C6817F6}" srcOrd="2" destOrd="0" presId="urn:microsoft.com/office/officeart/2005/8/layout/lProcess2"/>
    <dgm:cxn modelId="{00135D29-94A7-454D-9AED-D4031179AE67}" type="presParOf" srcId="{A41DD83E-1E27-4C95-9F44-7D492178F55F}" destId="{4E805182-2D18-418D-8460-2228C6415A0E}" srcOrd="3" destOrd="0" presId="urn:microsoft.com/office/officeart/2005/8/layout/lProcess2"/>
    <dgm:cxn modelId="{204C412B-BD8D-4971-8FE8-4471B949B873}" type="presParOf" srcId="{A41DD83E-1E27-4C95-9F44-7D492178F55F}" destId="{BF6506EF-8171-464C-9F3A-F6587674E055}" srcOrd="4" destOrd="0" presId="urn:microsoft.com/office/officeart/2005/8/layout/lProcess2"/>
    <dgm:cxn modelId="{40982703-9966-427C-A77C-9C86FCE31B9B}" type="presParOf" srcId="{A41DD83E-1E27-4C95-9F44-7D492178F55F}" destId="{8E8B3767-9081-4D47-9C51-13A41DF07420}" srcOrd="5" destOrd="0" presId="urn:microsoft.com/office/officeart/2005/8/layout/lProcess2"/>
    <dgm:cxn modelId="{B4D95AE4-20A1-4FB5-A785-7A9D137B69FD}" type="presParOf" srcId="{A41DD83E-1E27-4C95-9F44-7D492178F55F}" destId="{EA54BBB6-DAFD-4AC0-9C8E-C49705F5C16B}" srcOrd="6"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8D872-A6C3-4AF1-A90E-28FB7FC21EA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kumimoji="1" lang="ja-JP" altLang="en-US"/>
        </a:p>
      </dgm:t>
    </dgm:pt>
    <dgm:pt modelId="{3D204377-2E0C-429D-8AE6-82E5C46D608F}">
      <dgm:prSet phldrT="[テキスト]"/>
      <dgm:spPr/>
      <dgm:t>
        <a:bodyPr/>
        <a:lstStyle/>
        <a:p>
          <a:r>
            <a:rPr kumimoji="1" lang="ja-JP" altLang="en-US" b="1" dirty="0"/>
            <a:t>福祉部</a:t>
          </a:r>
        </a:p>
      </dgm:t>
    </dgm:pt>
    <dgm:pt modelId="{07C4543E-2984-4D94-854F-0774F7546790}" type="parTrans" cxnId="{49F8438F-A399-4E3D-8245-72DD328FACDF}">
      <dgm:prSet/>
      <dgm:spPr/>
      <dgm:t>
        <a:bodyPr/>
        <a:lstStyle/>
        <a:p>
          <a:endParaRPr kumimoji="1" lang="ja-JP" altLang="en-US" b="1"/>
        </a:p>
      </dgm:t>
    </dgm:pt>
    <dgm:pt modelId="{31317FDE-F436-4FF0-AEA5-EEE0F2F1E519}" type="sibTrans" cxnId="{49F8438F-A399-4E3D-8245-72DD328FACDF}">
      <dgm:prSet/>
      <dgm:spPr/>
      <dgm:t>
        <a:bodyPr/>
        <a:lstStyle/>
        <a:p>
          <a:endParaRPr kumimoji="1" lang="ja-JP" altLang="en-US" b="1"/>
        </a:p>
      </dgm:t>
    </dgm:pt>
    <dgm:pt modelId="{BF027BF7-D9D5-4645-A41D-33C7D3CE35E7}">
      <dgm:prSet phldrT="[テキスト]"/>
      <dgm:spPr/>
      <dgm:t>
        <a:bodyPr/>
        <a:lstStyle/>
        <a:p>
          <a:r>
            <a:rPr kumimoji="1" lang="ja-JP" altLang="en-US" b="1" dirty="0"/>
            <a:t>教育庁</a:t>
          </a:r>
        </a:p>
      </dgm:t>
    </dgm:pt>
    <dgm:pt modelId="{2FC40A4C-1D73-46AC-AFAF-CE00D1DE097A}" type="parTrans" cxnId="{94632769-A8B2-40B7-AD70-9A3CA1F0B95D}">
      <dgm:prSet/>
      <dgm:spPr/>
      <dgm:t>
        <a:bodyPr/>
        <a:lstStyle/>
        <a:p>
          <a:endParaRPr kumimoji="1" lang="ja-JP" altLang="en-US" b="1"/>
        </a:p>
      </dgm:t>
    </dgm:pt>
    <dgm:pt modelId="{2138D272-8DCB-4E30-AAE7-E4D692BA97CB}" type="sibTrans" cxnId="{94632769-A8B2-40B7-AD70-9A3CA1F0B95D}">
      <dgm:prSet/>
      <dgm:spPr/>
      <dgm:t>
        <a:bodyPr/>
        <a:lstStyle/>
        <a:p>
          <a:endParaRPr kumimoji="1" lang="ja-JP" altLang="en-US" b="1"/>
        </a:p>
      </dgm:t>
    </dgm:pt>
    <dgm:pt modelId="{6E489D97-6C9D-45C7-91B6-6788AB6E83DC}">
      <dgm:prSet phldrT="[テキスト]"/>
      <dgm:spPr/>
      <dgm:t>
        <a:bodyPr/>
        <a:lstStyle/>
        <a:p>
          <a:r>
            <a:rPr kumimoji="1" lang="ja-JP" altLang="en-US" b="1" dirty="0"/>
            <a:t>商工労働部</a:t>
          </a:r>
        </a:p>
      </dgm:t>
    </dgm:pt>
    <dgm:pt modelId="{1BA82771-872E-48A4-9D6F-1D242564ACDB}" type="parTrans" cxnId="{2EA00235-A440-441A-9939-0113DE5A336A}">
      <dgm:prSet/>
      <dgm:spPr/>
      <dgm:t>
        <a:bodyPr/>
        <a:lstStyle/>
        <a:p>
          <a:endParaRPr kumimoji="1" lang="ja-JP" altLang="en-US" b="1"/>
        </a:p>
      </dgm:t>
    </dgm:pt>
    <dgm:pt modelId="{EE2F36D9-5A2F-4492-B9AC-9431B4AA1295}" type="sibTrans" cxnId="{2EA00235-A440-441A-9939-0113DE5A336A}">
      <dgm:prSet/>
      <dgm:spPr/>
      <dgm:t>
        <a:bodyPr/>
        <a:lstStyle/>
        <a:p>
          <a:endParaRPr kumimoji="1" lang="ja-JP" altLang="en-US" b="1"/>
        </a:p>
      </dgm:t>
    </dgm:pt>
    <dgm:pt modelId="{84E524D4-4FCF-4E05-99EE-C32CA7D22A9A}">
      <dgm:prSet phldrT="[テキスト]"/>
      <dgm:spPr/>
      <dgm:t>
        <a:bodyPr/>
        <a:lstStyle/>
        <a:p>
          <a:r>
            <a:rPr kumimoji="1" lang="ja-JP" altLang="en-US" b="1" dirty="0"/>
            <a:t>健康医療部</a:t>
          </a:r>
        </a:p>
      </dgm:t>
    </dgm:pt>
    <dgm:pt modelId="{D1B52B2B-DA4F-4184-BA95-97AC0B479E8E}" type="parTrans" cxnId="{ED6BA4DB-5918-40BF-9361-6BCDF62EEE99}">
      <dgm:prSet/>
      <dgm:spPr/>
      <dgm:t>
        <a:bodyPr/>
        <a:lstStyle/>
        <a:p>
          <a:endParaRPr kumimoji="1" lang="ja-JP" altLang="en-US" b="1"/>
        </a:p>
      </dgm:t>
    </dgm:pt>
    <dgm:pt modelId="{2F15BF69-FDA9-4CB8-893F-7244E74B5600}" type="sibTrans" cxnId="{ED6BA4DB-5918-40BF-9361-6BCDF62EEE99}">
      <dgm:prSet/>
      <dgm:spPr/>
      <dgm:t>
        <a:bodyPr/>
        <a:lstStyle/>
        <a:p>
          <a:endParaRPr kumimoji="1" lang="ja-JP" altLang="en-US" b="1"/>
        </a:p>
      </dgm:t>
    </dgm:pt>
    <dgm:pt modelId="{9A4A3835-6306-4802-8D32-B9A5D55B41F7}">
      <dgm:prSet phldrT="[テキスト]"/>
      <dgm:spPr/>
      <dgm:t>
        <a:bodyPr/>
        <a:lstStyle/>
        <a:p>
          <a:r>
            <a:rPr kumimoji="1" lang="ja-JP" altLang="en-US" b="1" dirty="0"/>
            <a:t>福祉総務課</a:t>
          </a:r>
        </a:p>
      </dgm:t>
    </dgm:pt>
    <dgm:pt modelId="{0AABD82A-D113-4A7C-B341-D8F44579CD6D}" type="parTrans" cxnId="{5B9A6EAB-AF89-47BC-AE45-82889A5B0675}">
      <dgm:prSet/>
      <dgm:spPr/>
      <dgm:t>
        <a:bodyPr/>
        <a:lstStyle/>
        <a:p>
          <a:endParaRPr kumimoji="1" lang="ja-JP" altLang="en-US" b="1"/>
        </a:p>
      </dgm:t>
    </dgm:pt>
    <dgm:pt modelId="{809F43BC-7D63-446F-BD08-D2A938ADDEEF}" type="sibTrans" cxnId="{5B9A6EAB-AF89-47BC-AE45-82889A5B0675}">
      <dgm:prSet/>
      <dgm:spPr/>
      <dgm:t>
        <a:bodyPr/>
        <a:lstStyle/>
        <a:p>
          <a:endParaRPr kumimoji="1" lang="ja-JP" altLang="en-US" b="1"/>
        </a:p>
      </dgm:t>
    </dgm:pt>
    <dgm:pt modelId="{88B31113-45C1-4C9D-B231-519C15ED10A2}">
      <dgm:prSet phldrT="[テキスト]"/>
      <dgm:spPr/>
      <dgm:t>
        <a:bodyPr/>
        <a:lstStyle/>
        <a:p>
          <a:r>
            <a:rPr kumimoji="1" lang="ja-JP" altLang="en-US" b="1" dirty="0"/>
            <a:t>障がい福祉室</a:t>
          </a:r>
        </a:p>
      </dgm:t>
    </dgm:pt>
    <dgm:pt modelId="{838FD5FD-0B36-427C-A26E-9A267BCE6BC6}" type="parTrans" cxnId="{35C676F7-D852-4315-949A-3FF46CE3B2A7}">
      <dgm:prSet/>
      <dgm:spPr/>
      <dgm:t>
        <a:bodyPr/>
        <a:lstStyle/>
        <a:p>
          <a:endParaRPr kumimoji="1" lang="ja-JP" altLang="en-US" b="1"/>
        </a:p>
      </dgm:t>
    </dgm:pt>
    <dgm:pt modelId="{22EA65C2-C659-4CB4-8F7B-2AC2CA64D870}" type="sibTrans" cxnId="{35C676F7-D852-4315-949A-3FF46CE3B2A7}">
      <dgm:prSet/>
      <dgm:spPr/>
      <dgm:t>
        <a:bodyPr/>
        <a:lstStyle/>
        <a:p>
          <a:endParaRPr kumimoji="1" lang="ja-JP" altLang="en-US" b="1"/>
        </a:p>
      </dgm:t>
    </dgm:pt>
    <dgm:pt modelId="{06357DAE-983D-444D-A679-F3C0B2152C22}">
      <dgm:prSet phldrT="[テキスト]"/>
      <dgm:spPr/>
      <dgm:t>
        <a:bodyPr/>
        <a:lstStyle/>
        <a:p>
          <a:r>
            <a:rPr kumimoji="1" lang="ja-JP" altLang="en-US" b="1" dirty="0"/>
            <a:t>子ども家庭局</a:t>
          </a:r>
        </a:p>
      </dgm:t>
    </dgm:pt>
    <dgm:pt modelId="{C7D50476-1B9F-4FA2-8C0D-8E7D51634B04}" type="parTrans" cxnId="{0234243A-8E82-47BE-9770-DAE695C88A85}">
      <dgm:prSet/>
      <dgm:spPr/>
      <dgm:t>
        <a:bodyPr/>
        <a:lstStyle/>
        <a:p>
          <a:endParaRPr kumimoji="1" lang="ja-JP" altLang="en-US" b="1"/>
        </a:p>
      </dgm:t>
    </dgm:pt>
    <dgm:pt modelId="{1AC176DA-F22F-4CF0-8AC6-9670A87D5871}" type="sibTrans" cxnId="{0234243A-8E82-47BE-9770-DAE695C88A85}">
      <dgm:prSet/>
      <dgm:spPr/>
      <dgm:t>
        <a:bodyPr/>
        <a:lstStyle/>
        <a:p>
          <a:endParaRPr kumimoji="1" lang="ja-JP" altLang="en-US" b="1"/>
        </a:p>
      </dgm:t>
    </dgm:pt>
    <dgm:pt modelId="{6CE52E0E-6AA2-403C-A743-39141E758C33}">
      <dgm:prSet phldrT="[テキスト]"/>
      <dgm:spPr/>
      <dgm:t>
        <a:bodyPr/>
        <a:lstStyle/>
        <a:p>
          <a:r>
            <a:rPr kumimoji="1" lang="ja-JP" altLang="en-US" b="1" dirty="0"/>
            <a:t>子ども家庭センター</a:t>
          </a:r>
        </a:p>
      </dgm:t>
    </dgm:pt>
    <dgm:pt modelId="{94227B29-6007-4493-8681-8CB096DE39E0}" type="parTrans" cxnId="{0CA8EF8B-EADF-4281-B799-F73747499063}">
      <dgm:prSet/>
      <dgm:spPr/>
      <dgm:t>
        <a:bodyPr/>
        <a:lstStyle/>
        <a:p>
          <a:endParaRPr kumimoji="1" lang="ja-JP" altLang="en-US" b="1"/>
        </a:p>
      </dgm:t>
    </dgm:pt>
    <dgm:pt modelId="{06EE15FD-0F74-4E02-8B62-701791C2EE5A}" type="sibTrans" cxnId="{0CA8EF8B-EADF-4281-B799-F73747499063}">
      <dgm:prSet/>
      <dgm:spPr/>
      <dgm:t>
        <a:bodyPr/>
        <a:lstStyle/>
        <a:p>
          <a:endParaRPr kumimoji="1" lang="ja-JP" altLang="en-US" b="1"/>
        </a:p>
      </dgm:t>
    </dgm:pt>
    <dgm:pt modelId="{A84F675C-2F6F-43AA-8922-B17FEFB1297A}">
      <dgm:prSet phldrT="[テキスト]"/>
      <dgm:spPr/>
      <dgm:t>
        <a:bodyPr/>
        <a:lstStyle/>
        <a:p>
          <a:r>
            <a:rPr kumimoji="1" lang="ja-JP" altLang="en-US" b="1" dirty="0"/>
            <a:t>障がい者自立相談支援センター</a:t>
          </a:r>
        </a:p>
      </dgm:t>
    </dgm:pt>
    <dgm:pt modelId="{D6615A5C-12D3-4342-9816-2FFB2F4FA58C}" type="parTrans" cxnId="{C3843904-9EB3-4844-AA09-6BF856A7B5CB}">
      <dgm:prSet/>
      <dgm:spPr/>
      <dgm:t>
        <a:bodyPr/>
        <a:lstStyle/>
        <a:p>
          <a:endParaRPr kumimoji="1" lang="ja-JP" altLang="en-US" b="1"/>
        </a:p>
      </dgm:t>
    </dgm:pt>
    <dgm:pt modelId="{F61A2E95-95B6-4B39-9580-BA7B873C8D36}" type="sibTrans" cxnId="{C3843904-9EB3-4844-AA09-6BF856A7B5CB}">
      <dgm:prSet/>
      <dgm:spPr/>
      <dgm:t>
        <a:bodyPr/>
        <a:lstStyle/>
        <a:p>
          <a:endParaRPr kumimoji="1" lang="ja-JP" altLang="en-US" b="1"/>
        </a:p>
      </dgm:t>
    </dgm:pt>
    <dgm:pt modelId="{334176A7-AC02-43A0-B9B1-D3E84D6BE0A7}">
      <dgm:prSet phldrT="[テキスト]"/>
      <dgm:spPr/>
      <dgm:t>
        <a:bodyPr/>
        <a:lstStyle/>
        <a:p>
          <a:r>
            <a:rPr kumimoji="1" lang="ja-JP" altLang="en-US" b="1" dirty="0"/>
            <a:t>子ども青少年課</a:t>
          </a:r>
        </a:p>
      </dgm:t>
    </dgm:pt>
    <dgm:pt modelId="{32C2DA99-218A-4CCB-A950-252B6FF70D5C}" type="parTrans" cxnId="{28AFA6B3-AB9D-4DBA-851C-8E07DA5819FD}">
      <dgm:prSet/>
      <dgm:spPr/>
      <dgm:t>
        <a:bodyPr/>
        <a:lstStyle/>
        <a:p>
          <a:endParaRPr kumimoji="1" lang="ja-JP" altLang="en-US" b="1"/>
        </a:p>
      </dgm:t>
    </dgm:pt>
    <dgm:pt modelId="{8CA4C832-C29F-47B6-9F02-93BE3370C2CF}" type="sibTrans" cxnId="{28AFA6B3-AB9D-4DBA-851C-8E07DA5819FD}">
      <dgm:prSet/>
      <dgm:spPr/>
      <dgm:t>
        <a:bodyPr/>
        <a:lstStyle/>
        <a:p>
          <a:endParaRPr kumimoji="1" lang="ja-JP" altLang="en-US" b="1"/>
        </a:p>
      </dgm:t>
    </dgm:pt>
    <dgm:pt modelId="{E1FDA416-DCAF-4D80-85FD-5EB2FE5F0233}">
      <dgm:prSet phldrT="[テキスト]"/>
      <dgm:spPr/>
      <dgm:t>
        <a:bodyPr/>
        <a:lstStyle/>
        <a:p>
          <a:r>
            <a:rPr kumimoji="1" lang="ja-JP" altLang="en-US" b="1" dirty="0"/>
            <a:t>子育て支援課</a:t>
          </a:r>
        </a:p>
      </dgm:t>
    </dgm:pt>
    <dgm:pt modelId="{3C2124C1-7433-4528-B7DD-7F8419A7108C}" type="parTrans" cxnId="{2B749F1A-557B-4EFF-874E-018843B7658D}">
      <dgm:prSet/>
      <dgm:spPr/>
      <dgm:t>
        <a:bodyPr/>
        <a:lstStyle/>
        <a:p>
          <a:endParaRPr kumimoji="1" lang="ja-JP" altLang="en-US" b="1"/>
        </a:p>
      </dgm:t>
    </dgm:pt>
    <dgm:pt modelId="{5A918309-7E5F-4FE0-B928-A90CED1DD97F}" type="sibTrans" cxnId="{2B749F1A-557B-4EFF-874E-018843B7658D}">
      <dgm:prSet/>
      <dgm:spPr/>
      <dgm:t>
        <a:bodyPr/>
        <a:lstStyle/>
        <a:p>
          <a:endParaRPr kumimoji="1" lang="ja-JP" altLang="en-US" b="1"/>
        </a:p>
      </dgm:t>
    </dgm:pt>
    <dgm:pt modelId="{56963CC0-55CB-4B95-91E7-E2AC9905C7F6}">
      <dgm:prSet phldrT="[テキスト]"/>
      <dgm:spPr/>
      <dgm:t>
        <a:bodyPr/>
        <a:lstStyle/>
        <a:p>
          <a:r>
            <a:rPr kumimoji="1" lang="ja-JP" altLang="en-US" b="1" dirty="0"/>
            <a:t>家庭支援課</a:t>
          </a:r>
        </a:p>
      </dgm:t>
    </dgm:pt>
    <dgm:pt modelId="{FB5A9BB3-9919-4A9B-AF44-ACB8AF82A9DC}" type="parTrans" cxnId="{C16EF2ED-CD19-461C-92D4-B6193117BA3B}">
      <dgm:prSet/>
      <dgm:spPr/>
      <dgm:t>
        <a:bodyPr/>
        <a:lstStyle/>
        <a:p>
          <a:endParaRPr kumimoji="1" lang="ja-JP" altLang="en-US" b="1"/>
        </a:p>
      </dgm:t>
    </dgm:pt>
    <dgm:pt modelId="{85B9A418-822B-452C-B4DC-A6AB1ED62A4A}" type="sibTrans" cxnId="{C16EF2ED-CD19-461C-92D4-B6193117BA3B}">
      <dgm:prSet/>
      <dgm:spPr/>
      <dgm:t>
        <a:bodyPr/>
        <a:lstStyle/>
        <a:p>
          <a:endParaRPr kumimoji="1" lang="ja-JP" altLang="en-US" b="1"/>
        </a:p>
      </dgm:t>
    </dgm:pt>
    <dgm:pt modelId="{D9E0626B-13BD-41BD-88F2-021DC951CA0A}">
      <dgm:prSet phldrT="[テキスト]" custT="1"/>
      <dgm:spPr/>
      <dgm:t>
        <a:bodyPr/>
        <a:lstStyle/>
        <a:p>
          <a:r>
            <a:rPr kumimoji="1" lang="ja-JP" altLang="en-US" sz="1050" b="1" dirty="0"/>
            <a:t>障がい福祉企画課</a:t>
          </a:r>
        </a:p>
      </dgm:t>
    </dgm:pt>
    <dgm:pt modelId="{8F013CA1-A75F-4455-8EDC-BC5EDACB9870}" type="parTrans" cxnId="{511D3A94-91B1-4F10-943D-B1F5947E8D03}">
      <dgm:prSet/>
      <dgm:spPr/>
      <dgm:t>
        <a:bodyPr/>
        <a:lstStyle/>
        <a:p>
          <a:endParaRPr kumimoji="1" lang="ja-JP" altLang="en-US" b="1"/>
        </a:p>
      </dgm:t>
    </dgm:pt>
    <dgm:pt modelId="{40E395C1-1B45-41F1-9497-01FB3A55BD2C}" type="sibTrans" cxnId="{511D3A94-91B1-4F10-943D-B1F5947E8D03}">
      <dgm:prSet/>
      <dgm:spPr/>
      <dgm:t>
        <a:bodyPr/>
        <a:lstStyle/>
        <a:p>
          <a:endParaRPr kumimoji="1" lang="ja-JP" altLang="en-US" b="1"/>
        </a:p>
      </dgm:t>
    </dgm:pt>
    <dgm:pt modelId="{8075B5E1-A587-4211-B735-5B5F4057049D}">
      <dgm:prSet phldrT="[テキスト]"/>
      <dgm:spPr/>
      <dgm:t>
        <a:bodyPr/>
        <a:lstStyle/>
        <a:p>
          <a:r>
            <a:rPr kumimoji="1" lang="ja-JP" altLang="en-US" b="1" dirty="0"/>
            <a:t>自立支援課</a:t>
          </a:r>
        </a:p>
      </dgm:t>
    </dgm:pt>
    <dgm:pt modelId="{EE22C5B7-D7EA-411F-96BD-9F026714D495}" type="parTrans" cxnId="{9B6EEB2F-C97B-45C7-A5FD-8C409644E2B8}">
      <dgm:prSet/>
      <dgm:spPr/>
      <dgm:t>
        <a:bodyPr/>
        <a:lstStyle/>
        <a:p>
          <a:endParaRPr kumimoji="1" lang="ja-JP" altLang="en-US" b="1"/>
        </a:p>
      </dgm:t>
    </dgm:pt>
    <dgm:pt modelId="{0939B9B5-F5B5-4B3F-9D0E-1B927D4387F1}" type="sibTrans" cxnId="{9B6EEB2F-C97B-45C7-A5FD-8C409644E2B8}">
      <dgm:prSet/>
      <dgm:spPr/>
      <dgm:t>
        <a:bodyPr/>
        <a:lstStyle/>
        <a:p>
          <a:endParaRPr kumimoji="1" lang="ja-JP" altLang="en-US" b="1"/>
        </a:p>
      </dgm:t>
    </dgm:pt>
    <dgm:pt modelId="{90DBFE04-9F77-40B0-8678-E369702C768A}">
      <dgm:prSet phldrT="[テキスト]"/>
      <dgm:spPr/>
      <dgm:t>
        <a:bodyPr/>
        <a:lstStyle/>
        <a:p>
          <a:r>
            <a:rPr kumimoji="1" lang="ja-JP" altLang="en-US" b="1" u="sng" dirty="0"/>
            <a:t>地域生活支援課</a:t>
          </a:r>
        </a:p>
      </dgm:t>
    </dgm:pt>
    <dgm:pt modelId="{F4B0F227-0E2B-447D-B251-2AAC961492BB}" type="parTrans" cxnId="{6FCF07FF-439F-47BA-ADDC-7A83BB9EF221}">
      <dgm:prSet/>
      <dgm:spPr/>
      <dgm:t>
        <a:bodyPr/>
        <a:lstStyle/>
        <a:p>
          <a:endParaRPr kumimoji="1" lang="ja-JP" altLang="en-US" b="1"/>
        </a:p>
      </dgm:t>
    </dgm:pt>
    <dgm:pt modelId="{FEEBF4A4-AFFE-405B-B60A-8002969A4851}" type="sibTrans" cxnId="{6FCF07FF-439F-47BA-ADDC-7A83BB9EF221}">
      <dgm:prSet/>
      <dgm:spPr/>
      <dgm:t>
        <a:bodyPr/>
        <a:lstStyle/>
        <a:p>
          <a:endParaRPr kumimoji="1" lang="ja-JP" altLang="en-US" b="1"/>
        </a:p>
      </dgm:t>
    </dgm:pt>
    <dgm:pt modelId="{993750E6-7558-4A60-8CEF-25EEC7FEFB09}">
      <dgm:prSet phldrT="[テキスト]"/>
      <dgm:spPr/>
      <dgm:t>
        <a:bodyPr/>
        <a:lstStyle/>
        <a:p>
          <a:r>
            <a:rPr kumimoji="1" lang="ja-JP" altLang="en-US" b="1" dirty="0"/>
            <a:t>生活基盤推進課</a:t>
          </a:r>
        </a:p>
      </dgm:t>
    </dgm:pt>
    <dgm:pt modelId="{2E5773D2-9AB1-4A9A-9D42-CFE1C17C1612}" type="parTrans" cxnId="{827C5A07-846C-41ED-93F6-EAF3A62C3750}">
      <dgm:prSet/>
      <dgm:spPr/>
      <dgm:t>
        <a:bodyPr/>
        <a:lstStyle/>
        <a:p>
          <a:endParaRPr kumimoji="1" lang="ja-JP" altLang="en-US" b="1"/>
        </a:p>
      </dgm:t>
    </dgm:pt>
    <dgm:pt modelId="{6D8ED2E8-2C61-4BB1-A8D5-65D1FF28FB43}" type="sibTrans" cxnId="{827C5A07-846C-41ED-93F6-EAF3A62C3750}">
      <dgm:prSet/>
      <dgm:spPr/>
      <dgm:t>
        <a:bodyPr/>
        <a:lstStyle/>
        <a:p>
          <a:endParaRPr kumimoji="1" lang="ja-JP" altLang="en-US" b="1"/>
        </a:p>
      </dgm:t>
    </dgm:pt>
    <dgm:pt modelId="{86B276EC-2DA4-433A-9571-74E3934E18B9}">
      <dgm:prSet phldrT="[テキスト]"/>
      <dgm:spPr/>
      <dgm:t>
        <a:bodyPr/>
        <a:lstStyle/>
        <a:p>
          <a:r>
            <a:rPr kumimoji="1" lang="ja-JP" altLang="en-US" b="1" dirty="0"/>
            <a:t>保健医療室</a:t>
          </a:r>
        </a:p>
      </dgm:t>
    </dgm:pt>
    <dgm:pt modelId="{2CF536FA-7283-4E08-97DD-FAD188BC4906}" type="parTrans" cxnId="{65780B32-9D1D-443F-86B7-A87ECE869606}">
      <dgm:prSet/>
      <dgm:spPr/>
      <dgm:t>
        <a:bodyPr/>
        <a:lstStyle/>
        <a:p>
          <a:endParaRPr kumimoji="1" lang="ja-JP" altLang="en-US" b="1"/>
        </a:p>
      </dgm:t>
    </dgm:pt>
    <dgm:pt modelId="{B594D209-C4D7-4A4E-9F89-F4B88B2CDDBC}" type="sibTrans" cxnId="{65780B32-9D1D-443F-86B7-A87ECE869606}">
      <dgm:prSet/>
      <dgm:spPr/>
      <dgm:t>
        <a:bodyPr/>
        <a:lstStyle/>
        <a:p>
          <a:endParaRPr kumimoji="1" lang="ja-JP" altLang="en-US" b="1"/>
        </a:p>
      </dgm:t>
    </dgm:pt>
    <dgm:pt modelId="{E3DE8FA5-59C4-4D76-A813-60227F205478}">
      <dgm:prSet phldrT="[テキスト]"/>
      <dgm:spPr/>
      <dgm:t>
        <a:bodyPr/>
        <a:lstStyle/>
        <a:p>
          <a:r>
            <a:rPr kumimoji="1" lang="ja-JP" altLang="en-US" b="1" dirty="0"/>
            <a:t>地域保健課</a:t>
          </a:r>
        </a:p>
      </dgm:t>
    </dgm:pt>
    <dgm:pt modelId="{FF468F87-A04B-42B8-9360-DCB20E205B34}" type="parTrans" cxnId="{652B2AF7-8871-4799-90BD-A40B5084728A}">
      <dgm:prSet/>
      <dgm:spPr/>
      <dgm:t>
        <a:bodyPr/>
        <a:lstStyle/>
        <a:p>
          <a:endParaRPr kumimoji="1" lang="ja-JP" altLang="en-US" b="1"/>
        </a:p>
      </dgm:t>
    </dgm:pt>
    <dgm:pt modelId="{B17C9E2D-B00A-4B7C-B1A8-CCF11D5D864C}" type="sibTrans" cxnId="{652B2AF7-8871-4799-90BD-A40B5084728A}">
      <dgm:prSet/>
      <dgm:spPr/>
      <dgm:t>
        <a:bodyPr/>
        <a:lstStyle/>
        <a:p>
          <a:endParaRPr kumimoji="1" lang="ja-JP" altLang="en-US" b="1"/>
        </a:p>
      </dgm:t>
    </dgm:pt>
    <dgm:pt modelId="{8E478DDB-B720-463A-BBBF-5AFD6FDBFC99}">
      <dgm:prSet phldrT="[テキスト]"/>
      <dgm:spPr/>
      <dgm:t>
        <a:bodyPr/>
        <a:lstStyle/>
        <a:p>
          <a:r>
            <a:rPr kumimoji="1" lang="ja-JP" altLang="en-US" b="1" dirty="0"/>
            <a:t>こころの健康総合センター</a:t>
          </a:r>
        </a:p>
      </dgm:t>
    </dgm:pt>
    <dgm:pt modelId="{015600A2-D92A-46E7-B6F1-29A58D3F3F4B}" type="parTrans" cxnId="{648AEDF2-FBE8-44F2-8DDE-536177082AF2}">
      <dgm:prSet/>
      <dgm:spPr/>
      <dgm:t>
        <a:bodyPr/>
        <a:lstStyle/>
        <a:p>
          <a:endParaRPr kumimoji="1" lang="ja-JP" altLang="en-US" b="1"/>
        </a:p>
      </dgm:t>
    </dgm:pt>
    <dgm:pt modelId="{D911D858-4107-4B1D-8851-F8D4C6421D98}" type="sibTrans" cxnId="{648AEDF2-FBE8-44F2-8DDE-536177082AF2}">
      <dgm:prSet/>
      <dgm:spPr/>
      <dgm:t>
        <a:bodyPr/>
        <a:lstStyle/>
        <a:p>
          <a:endParaRPr kumimoji="1" lang="ja-JP" altLang="en-US" b="1"/>
        </a:p>
      </dgm:t>
    </dgm:pt>
    <dgm:pt modelId="{69FA96B3-E468-437A-AB67-B9AC29ED50EB}">
      <dgm:prSet phldrT="[テキスト]"/>
      <dgm:spPr/>
      <dgm:t>
        <a:bodyPr/>
        <a:lstStyle/>
        <a:p>
          <a:r>
            <a:rPr kumimoji="1" lang="ja-JP" altLang="en-US" b="1" dirty="0"/>
            <a:t>雇用推進室</a:t>
          </a:r>
        </a:p>
      </dgm:t>
    </dgm:pt>
    <dgm:pt modelId="{82467D74-EFD2-45B3-AC70-079B247D93A6}" type="parTrans" cxnId="{47E67D5B-8529-41A0-8B55-EF44C2392F47}">
      <dgm:prSet/>
      <dgm:spPr/>
      <dgm:t>
        <a:bodyPr/>
        <a:lstStyle/>
        <a:p>
          <a:endParaRPr kumimoji="1" lang="ja-JP" altLang="en-US" b="1"/>
        </a:p>
      </dgm:t>
    </dgm:pt>
    <dgm:pt modelId="{BA2F00AD-4DC5-4886-BB48-1B896D17FC85}" type="sibTrans" cxnId="{47E67D5B-8529-41A0-8B55-EF44C2392F47}">
      <dgm:prSet/>
      <dgm:spPr/>
      <dgm:t>
        <a:bodyPr/>
        <a:lstStyle/>
        <a:p>
          <a:endParaRPr kumimoji="1" lang="ja-JP" altLang="en-US" b="1"/>
        </a:p>
      </dgm:t>
    </dgm:pt>
    <dgm:pt modelId="{54AFD9B6-5F47-46D0-A433-905CE6D1C028}">
      <dgm:prSet phldrT="[テキスト]"/>
      <dgm:spPr/>
      <dgm:t>
        <a:bodyPr/>
        <a:lstStyle/>
        <a:p>
          <a:r>
            <a:rPr kumimoji="1" lang="ja-JP" altLang="en-US" b="1" dirty="0"/>
            <a:t>労働環境課</a:t>
          </a:r>
        </a:p>
      </dgm:t>
    </dgm:pt>
    <dgm:pt modelId="{6AEEB3D4-56BB-4C84-963B-BEE18076B0B5}" type="parTrans" cxnId="{8F4422BF-36EA-45A4-884A-3EE4D5EB816C}">
      <dgm:prSet/>
      <dgm:spPr/>
      <dgm:t>
        <a:bodyPr/>
        <a:lstStyle/>
        <a:p>
          <a:endParaRPr kumimoji="1" lang="ja-JP" altLang="en-US" b="1"/>
        </a:p>
      </dgm:t>
    </dgm:pt>
    <dgm:pt modelId="{42EC77BF-5084-4C73-88C7-7CF5D256184F}" type="sibTrans" cxnId="{8F4422BF-36EA-45A4-884A-3EE4D5EB816C}">
      <dgm:prSet/>
      <dgm:spPr/>
      <dgm:t>
        <a:bodyPr/>
        <a:lstStyle/>
        <a:p>
          <a:endParaRPr kumimoji="1" lang="ja-JP" altLang="en-US" b="1"/>
        </a:p>
      </dgm:t>
    </dgm:pt>
    <dgm:pt modelId="{F87EA85B-CB2E-4C4C-98D4-C4DFE7D2A11F}">
      <dgm:prSet phldrT="[テキスト]"/>
      <dgm:spPr/>
      <dgm:t>
        <a:bodyPr/>
        <a:lstStyle/>
        <a:p>
          <a:r>
            <a:rPr kumimoji="1" lang="ja-JP" altLang="en-US" b="1" dirty="0"/>
            <a:t>就業促進課</a:t>
          </a:r>
        </a:p>
      </dgm:t>
    </dgm:pt>
    <dgm:pt modelId="{39AC0B0E-3D04-4324-8EDF-61EEB74ECA15}" type="parTrans" cxnId="{FD565A5A-C48C-42BF-BA85-4A300201BACF}">
      <dgm:prSet/>
      <dgm:spPr/>
      <dgm:t>
        <a:bodyPr/>
        <a:lstStyle/>
        <a:p>
          <a:endParaRPr kumimoji="1" lang="ja-JP" altLang="en-US" b="1"/>
        </a:p>
      </dgm:t>
    </dgm:pt>
    <dgm:pt modelId="{87C7FBF5-8C38-487E-BAE7-277E175ADAC0}" type="sibTrans" cxnId="{FD565A5A-C48C-42BF-BA85-4A300201BACF}">
      <dgm:prSet/>
      <dgm:spPr/>
      <dgm:t>
        <a:bodyPr/>
        <a:lstStyle/>
        <a:p>
          <a:endParaRPr kumimoji="1" lang="ja-JP" altLang="en-US" b="1"/>
        </a:p>
      </dgm:t>
    </dgm:pt>
    <dgm:pt modelId="{8F24686A-39BD-4BA8-AC8B-8A95D5CB809D}">
      <dgm:prSet phldrT="[テキスト]"/>
      <dgm:spPr/>
      <dgm:t>
        <a:bodyPr/>
        <a:lstStyle/>
        <a:p>
          <a:r>
            <a:rPr kumimoji="1" lang="ja-JP" altLang="en-US" b="1" dirty="0"/>
            <a:t>人材育成課</a:t>
          </a:r>
        </a:p>
      </dgm:t>
    </dgm:pt>
    <dgm:pt modelId="{4FCE5C74-0044-4512-A426-769F66D1A7DF}" type="parTrans" cxnId="{5A72D3D6-60E2-4172-8189-A3D216C71713}">
      <dgm:prSet/>
      <dgm:spPr/>
      <dgm:t>
        <a:bodyPr/>
        <a:lstStyle/>
        <a:p>
          <a:endParaRPr kumimoji="1" lang="ja-JP" altLang="en-US" b="1"/>
        </a:p>
      </dgm:t>
    </dgm:pt>
    <dgm:pt modelId="{A96420E7-0076-4F45-AF8A-75586531BC9F}" type="sibTrans" cxnId="{5A72D3D6-60E2-4172-8189-A3D216C71713}">
      <dgm:prSet/>
      <dgm:spPr/>
      <dgm:t>
        <a:bodyPr/>
        <a:lstStyle/>
        <a:p>
          <a:endParaRPr kumimoji="1" lang="ja-JP" altLang="en-US" b="1"/>
        </a:p>
      </dgm:t>
    </dgm:pt>
    <dgm:pt modelId="{8CE5454D-F16E-4857-A0E5-46EC1DB23AA3}">
      <dgm:prSet phldrT="[テキスト]"/>
      <dgm:spPr/>
      <dgm:t>
        <a:bodyPr/>
        <a:lstStyle/>
        <a:p>
          <a:r>
            <a:rPr kumimoji="1" lang="ja-JP" altLang="en-US" b="1" dirty="0"/>
            <a:t>教育振興室</a:t>
          </a:r>
        </a:p>
      </dgm:t>
    </dgm:pt>
    <dgm:pt modelId="{515CD8A4-9B28-4D8D-A1C3-861DB515F151}" type="parTrans" cxnId="{95BC2196-6E16-4E2B-A15A-3BE0CBDAD07B}">
      <dgm:prSet/>
      <dgm:spPr/>
      <dgm:t>
        <a:bodyPr/>
        <a:lstStyle/>
        <a:p>
          <a:endParaRPr kumimoji="1" lang="ja-JP" altLang="en-US" b="1"/>
        </a:p>
      </dgm:t>
    </dgm:pt>
    <dgm:pt modelId="{EF7D2B96-4289-47F4-A04B-CF431F7762F3}" type="sibTrans" cxnId="{95BC2196-6E16-4E2B-A15A-3BE0CBDAD07B}">
      <dgm:prSet/>
      <dgm:spPr/>
      <dgm:t>
        <a:bodyPr/>
        <a:lstStyle/>
        <a:p>
          <a:endParaRPr kumimoji="1" lang="ja-JP" altLang="en-US" b="1"/>
        </a:p>
      </dgm:t>
    </dgm:pt>
    <dgm:pt modelId="{E3166DC3-A225-4FB9-AACC-C5CB55C6F9AA}">
      <dgm:prSet phldrT="[テキスト]"/>
      <dgm:spPr/>
      <dgm:t>
        <a:bodyPr/>
        <a:lstStyle/>
        <a:p>
          <a:r>
            <a:rPr kumimoji="1" lang="ja-JP" altLang="en-US" b="1" dirty="0"/>
            <a:t>私学課</a:t>
          </a:r>
        </a:p>
      </dgm:t>
    </dgm:pt>
    <dgm:pt modelId="{F4C8B7D7-649B-4B3D-89A2-57F98420FB7B}" type="parTrans" cxnId="{117697F2-E560-464D-A264-C7CE8AB4877A}">
      <dgm:prSet/>
      <dgm:spPr/>
      <dgm:t>
        <a:bodyPr/>
        <a:lstStyle/>
        <a:p>
          <a:endParaRPr kumimoji="1" lang="ja-JP" altLang="en-US" b="1"/>
        </a:p>
      </dgm:t>
    </dgm:pt>
    <dgm:pt modelId="{D1DEDC0B-DFB4-4C4B-BAD5-20A7F2C81A3F}" type="sibTrans" cxnId="{117697F2-E560-464D-A264-C7CE8AB4877A}">
      <dgm:prSet/>
      <dgm:spPr/>
      <dgm:t>
        <a:bodyPr/>
        <a:lstStyle/>
        <a:p>
          <a:endParaRPr kumimoji="1" lang="ja-JP" altLang="en-US" b="1"/>
        </a:p>
      </dgm:t>
    </dgm:pt>
    <dgm:pt modelId="{1F4CAC0B-3744-4D05-99E3-976017EA30ED}">
      <dgm:prSet phldrT="[テキスト]"/>
      <dgm:spPr/>
      <dgm:t>
        <a:bodyPr/>
        <a:lstStyle/>
        <a:p>
          <a:r>
            <a:rPr kumimoji="1" lang="ja-JP" altLang="en-US" b="1" dirty="0"/>
            <a:t>市町村教育室</a:t>
          </a:r>
        </a:p>
      </dgm:t>
    </dgm:pt>
    <dgm:pt modelId="{D9EAEB9E-9A94-4C0D-89B6-60D83E839431}" type="parTrans" cxnId="{F388029F-61DA-44D0-819F-31876C97BAA6}">
      <dgm:prSet/>
      <dgm:spPr/>
      <dgm:t>
        <a:bodyPr/>
        <a:lstStyle/>
        <a:p>
          <a:endParaRPr kumimoji="1" lang="ja-JP" altLang="en-US" b="1"/>
        </a:p>
      </dgm:t>
    </dgm:pt>
    <dgm:pt modelId="{ECA813DF-D667-4FF9-AC6C-946558DC9027}" type="sibTrans" cxnId="{F388029F-61DA-44D0-819F-31876C97BAA6}">
      <dgm:prSet/>
      <dgm:spPr/>
      <dgm:t>
        <a:bodyPr/>
        <a:lstStyle/>
        <a:p>
          <a:endParaRPr kumimoji="1" lang="ja-JP" altLang="en-US" b="1"/>
        </a:p>
      </dgm:t>
    </dgm:pt>
    <dgm:pt modelId="{F5CEA802-3B78-4272-93A9-913346A28520}">
      <dgm:prSet phldrT="[テキスト]"/>
      <dgm:spPr/>
      <dgm:t>
        <a:bodyPr/>
        <a:lstStyle/>
        <a:p>
          <a:r>
            <a:rPr kumimoji="1" lang="ja-JP" altLang="en-US" b="1" dirty="0"/>
            <a:t>高校教育改革課</a:t>
          </a:r>
        </a:p>
      </dgm:t>
    </dgm:pt>
    <dgm:pt modelId="{9823CADB-19FB-467E-8081-1C1B9D108C2F}" type="parTrans" cxnId="{D5978420-5793-45B2-899A-89CCC36F1C08}">
      <dgm:prSet/>
      <dgm:spPr/>
      <dgm:t>
        <a:bodyPr/>
        <a:lstStyle/>
        <a:p>
          <a:endParaRPr kumimoji="1" lang="ja-JP" altLang="en-US" b="1"/>
        </a:p>
      </dgm:t>
    </dgm:pt>
    <dgm:pt modelId="{CB184C34-E34F-448B-BE13-24EC3C120FCB}" type="sibTrans" cxnId="{D5978420-5793-45B2-899A-89CCC36F1C08}">
      <dgm:prSet/>
      <dgm:spPr/>
      <dgm:t>
        <a:bodyPr/>
        <a:lstStyle/>
        <a:p>
          <a:endParaRPr kumimoji="1" lang="ja-JP" altLang="en-US" b="1"/>
        </a:p>
      </dgm:t>
    </dgm:pt>
    <dgm:pt modelId="{5A98BD10-7EBB-4CAC-9BDB-83E6C7FC669E}">
      <dgm:prSet phldrT="[テキスト]"/>
      <dgm:spPr/>
      <dgm:t>
        <a:bodyPr/>
        <a:lstStyle/>
        <a:p>
          <a:r>
            <a:rPr kumimoji="1" lang="ja-JP" altLang="en-US" b="1" dirty="0"/>
            <a:t>支援教育課</a:t>
          </a:r>
        </a:p>
      </dgm:t>
    </dgm:pt>
    <dgm:pt modelId="{37CCECA0-A556-44C1-A013-24DF708305D3}" type="parTrans" cxnId="{6F2507FE-33CE-4362-A8C7-927AB2919CBC}">
      <dgm:prSet/>
      <dgm:spPr/>
      <dgm:t>
        <a:bodyPr/>
        <a:lstStyle/>
        <a:p>
          <a:endParaRPr kumimoji="1" lang="ja-JP" altLang="en-US" b="1"/>
        </a:p>
      </dgm:t>
    </dgm:pt>
    <dgm:pt modelId="{18AB30B4-0662-4D24-8BD4-97F881A3E7D5}" type="sibTrans" cxnId="{6F2507FE-33CE-4362-A8C7-927AB2919CBC}">
      <dgm:prSet/>
      <dgm:spPr/>
      <dgm:t>
        <a:bodyPr/>
        <a:lstStyle/>
        <a:p>
          <a:endParaRPr kumimoji="1" lang="ja-JP" altLang="en-US" b="1"/>
        </a:p>
      </dgm:t>
    </dgm:pt>
    <dgm:pt modelId="{16768EE4-B051-4D66-A5AD-FAAF6D28A6A4}">
      <dgm:prSet phldrT="[テキスト]"/>
      <dgm:spPr/>
      <dgm:t>
        <a:bodyPr/>
        <a:lstStyle/>
        <a:p>
          <a:r>
            <a:rPr kumimoji="1" lang="ja-JP" altLang="en-US" b="1" dirty="0"/>
            <a:t>小中学校課</a:t>
          </a:r>
        </a:p>
      </dgm:t>
    </dgm:pt>
    <dgm:pt modelId="{2FC0FF3D-8765-4507-A418-751EB81E570A}" type="parTrans" cxnId="{2AED87FD-F95D-426D-9022-6BF2D104EE54}">
      <dgm:prSet/>
      <dgm:spPr/>
      <dgm:t>
        <a:bodyPr/>
        <a:lstStyle/>
        <a:p>
          <a:endParaRPr kumimoji="1" lang="ja-JP" altLang="en-US" b="1"/>
        </a:p>
      </dgm:t>
    </dgm:pt>
    <dgm:pt modelId="{A578E369-B2BB-4179-A668-F3F7AD4F7BDD}" type="sibTrans" cxnId="{2AED87FD-F95D-426D-9022-6BF2D104EE54}">
      <dgm:prSet/>
      <dgm:spPr/>
      <dgm:t>
        <a:bodyPr/>
        <a:lstStyle/>
        <a:p>
          <a:endParaRPr kumimoji="1" lang="ja-JP" altLang="en-US" b="1"/>
        </a:p>
      </dgm:t>
    </dgm:pt>
    <dgm:pt modelId="{CAD121D3-8EEA-4779-BED7-9C66F7DFAAB6}">
      <dgm:prSet phldrT="[テキスト]"/>
      <dgm:spPr/>
      <dgm:t>
        <a:bodyPr/>
        <a:lstStyle/>
        <a:p>
          <a:r>
            <a:rPr kumimoji="1" lang="ja-JP" altLang="en-US" b="1" dirty="0"/>
            <a:t>教育センター</a:t>
          </a:r>
        </a:p>
      </dgm:t>
    </dgm:pt>
    <dgm:pt modelId="{AABF690A-A3DF-4515-85F2-E437A96BE064}" type="parTrans" cxnId="{EF6C065E-D7AA-424B-B522-FA71D6A4A8AE}">
      <dgm:prSet/>
      <dgm:spPr/>
      <dgm:t>
        <a:bodyPr/>
        <a:lstStyle/>
        <a:p>
          <a:endParaRPr kumimoji="1" lang="ja-JP" altLang="en-US" b="1"/>
        </a:p>
      </dgm:t>
    </dgm:pt>
    <dgm:pt modelId="{5E538ACB-63A0-4EE5-877E-452E232FACC4}" type="sibTrans" cxnId="{EF6C065E-D7AA-424B-B522-FA71D6A4A8AE}">
      <dgm:prSet/>
      <dgm:spPr/>
      <dgm:t>
        <a:bodyPr/>
        <a:lstStyle/>
        <a:p>
          <a:endParaRPr kumimoji="1" lang="ja-JP" altLang="en-US" b="1"/>
        </a:p>
      </dgm:t>
    </dgm:pt>
    <dgm:pt modelId="{CA3B6C3B-7D2C-4F9F-9AB8-F93E1B5FDF78}" type="pres">
      <dgm:prSet presAssocID="{0C18D872-A6C3-4AF1-A90E-28FB7FC21EA2}" presName="hierChild1" presStyleCnt="0">
        <dgm:presLayoutVars>
          <dgm:orgChart val="1"/>
          <dgm:chPref val="1"/>
          <dgm:dir/>
          <dgm:animOne val="branch"/>
          <dgm:animLvl val="lvl"/>
          <dgm:resizeHandles/>
        </dgm:presLayoutVars>
      </dgm:prSet>
      <dgm:spPr/>
    </dgm:pt>
    <dgm:pt modelId="{5C2D6DED-5980-4D64-BAF8-E9BE562843E6}" type="pres">
      <dgm:prSet presAssocID="{3D204377-2E0C-429D-8AE6-82E5C46D608F}" presName="hierRoot1" presStyleCnt="0">
        <dgm:presLayoutVars>
          <dgm:hierBranch val="init"/>
        </dgm:presLayoutVars>
      </dgm:prSet>
      <dgm:spPr/>
    </dgm:pt>
    <dgm:pt modelId="{00BD3317-DC91-433B-9B96-EA26AD8EA40D}" type="pres">
      <dgm:prSet presAssocID="{3D204377-2E0C-429D-8AE6-82E5C46D608F}" presName="rootComposite1" presStyleCnt="0"/>
      <dgm:spPr/>
    </dgm:pt>
    <dgm:pt modelId="{2FFBA534-0111-406B-9943-7791031288B1}" type="pres">
      <dgm:prSet presAssocID="{3D204377-2E0C-429D-8AE6-82E5C46D608F}" presName="rootText1" presStyleLbl="node0" presStyleIdx="0" presStyleCnt="4">
        <dgm:presLayoutVars>
          <dgm:chPref val="3"/>
        </dgm:presLayoutVars>
      </dgm:prSet>
      <dgm:spPr/>
    </dgm:pt>
    <dgm:pt modelId="{A2185157-2F57-44CA-AD12-7D1C8402A90D}" type="pres">
      <dgm:prSet presAssocID="{3D204377-2E0C-429D-8AE6-82E5C46D608F}" presName="rootConnector1" presStyleLbl="node1" presStyleIdx="0" presStyleCnt="0"/>
      <dgm:spPr/>
    </dgm:pt>
    <dgm:pt modelId="{43B9B5F8-2BC1-483E-BF00-54B277811E0C}" type="pres">
      <dgm:prSet presAssocID="{3D204377-2E0C-429D-8AE6-82E5C46D608F}" presName="hierChild2" presStyleCnt="0"/>
      <dgm:spPr/>
    </dgm:pt>
    <dgm:pt modelId="{8AFB4919-10A1-434B-9D03-A287D28181E2}" type="pres">
      <dgm:prSet presAssocID="{0AABD82A-D113-4A7C-B341-D8F44579CD6D}" presName="Name37" presStyleLbl="parChTrans1D2" presStyleIdx="0" presStyleCnt="9"/>
      <dgm:spPr/>
    </dgm:pt>
    <dgm:pt modelId="{7FBD6852-AE70-4D87-8EAB-E0B1B4E491C8}" type="pres">
      <dgm:prSet presAssocID="{9A4A3835-6306-4802-8D32-B9A5D55B41F7}" presName="hierRoot2" presStyleCnt="0">
        <dgm:presLayoutVars>
          <dgm:hierBranch val="init"/>
        </dgm:presLayoutVars>
      </dgm:prSet>
      <dgm:spPr/>
    </dgm:pt>
    <dgm:pt modelId="{6D5F0E05-9CE7-4B08-AE23-961B47079E93}" type="pres">
      <dgm:prSet presAssocID="{9A4A3835-6306-4802-8D32-B9A5D55B41F7}" presName="rootComposite" presStyleCnt="0"/>
      <dgm:spPr/>
    </dgm:pt>
    <dgm:pt modelId="{438B29FA-476A-4C9D-95D2-52D034CC265C}" type="pres">
      <dgm:prSet presAssocID="{9A4A3835-6306-4802-8D32-B9A5D55B41F7}" presName="rootText" presStyleLbl="node2" presStyleIdx="0" presStyleCnt="9">
        <dgm:presLayoutVars>
          <dgm:chPref val="3"/>
        </dgm:presLayoutVars>
      </dgm:prSet>
      <dgm:spPr/>
    </dgm:pt>
    <dgm:pt modelId="{3DC2C90F-B258-43EA-B53C-27EA4B39BAB5}" type="pres">
      <dgm:prSet presAssocID="{9A4A3835-6306-4802-8D32-B9A5D55B41F7}" presName="rootConnector" presStyleLbl="node2" presStyleIdx="0" presStyleCnt="9"/>
      <dgm:spPr/>
    </dgm:pt>
    <dgm:pt modelId="{F0E3B45E-6A70-49AA-A238-A38574157ED5}" type="pres">
      <dgm:prSet presAssocID="{9A4A3835-6306-4802-8D32-B9A5D55B41F7}" presName="hierChild4" presStyleCnt="0"/>
      <dgm:spPr/>
    </dgm:pt>
    <dgm:pt modelId="{AD937127-4868-4281-A265-9DC6AC98CEBC}" type="pres">
      <dgm:prSet presAssocID="{9A4A3835-6306-4802-8D32-B9A5D55B41F7}" presName="hierChild5" presStyleCnt="0"/>
      <dgm:spPr/>
    </dgm:pt>
    <dgm:pt modelId="{6E6D1AE9-A85B-4F44-BC53-39936256DFF4}" type="pres">
      <dgm:prSet presAssocID="{838FD5FD-0B36-427C-A26E-9A267BCE6BC6}" presName="Name37" presStyleLbl="parChTrans1D2" presStyleIdx="1" presStyleCnt="9"/>
      <dgm:spPr/>
    </dgm:pt>
    <dgm:pt modelId="{20D0891C-E57F-4D04-B5DD-A4A9DB8DB07F}" type="pres">
      <dgm:prSet presAssocID="{88B31113-45C1-4C9D-B231-519C15ED10A2}" presName="hierRoot2" presStyleCnt="0">
        <dgm:presLayoutVars>
          <dgm:hierBranch val="init"/>
        </dgm:presLayoutVars>
      </dgm:prSet>
      <dgm:spPr/>
    </dgm:pt>
    <dgm:pt modelId="{EA61BB2F-34FE-4D0D-9D93-6FEA4956FE46}" type="pres">
      <dgm:prSet presAssocID="{88B31113-45C1-4C9D-B231-519C15ED10A2}" presName="rootComposite" presStyleCnt="0"/>
      <dgm:spPr/>
    </dgm:pt>
    <dgm:pt modelId="{5EA238BF-7144-4DC3-9562-54E3A456282E}" type="pres">
      <dgm:prSet presAssocID="{88B31113-45C1-4C9D-B231-519C15ED10A2}" presName="rootText" presStyleLbl="node2" presStyleIdx="1" presStyleCnt="9">
        <dgm:presLayoutVars>
          <dgm:chPref val="3"/>
        </dgm:presLayoutVars>
      </dgm:prSet>
      <dgm:spPr/>
    </dgm:pt>
    <dgm:pt modelId="{0C06788D-3994-4159-9C1B-BDA93AA9A655}" type="pres">
      <dgm:prSet presAssocID="{88B31113-45C1-4C9D-B231-519C15ED10A2}" presName="rootConnector" presStyleLbl="node2" presStyleIdx="1" presStyleCnt="9"/>
      <dgm:spPr/>
    </dgm:pt>
    <dgm:pt modelId="{2142D21D-F50A-46FE-A321-9D6F0FE40955}" type="pres">
      <dgm:prSet presAssocID="{88B31113-45C1-4C9D-B231-519C15ED10A2}" presName="hierChild4" presStyleCnt="0"/>
      <dgm:spPr/>
    </dgm:pt>
    <dgm:pt modelId="{5E628EB1-92DB-4283-90A4-5750302A7440}" type="pres">
      <dgm:prSet presAssocID="{8F013CA1-A75F-4455-8EDC-BC5EDACB9870}" presName="Name37" presStyleLbl="parChTrans1D3" presStyleIdx="0" presStyleCnt="17"/>
      <dgm:spPr/>
    </dgm:pt>
    <dgm:pt modelId="{5900F0B5-4827-4F2D-93EA-77F68073E641}" type="pres">
      <dgm:prSet presAssocID="{D9E0626B-13BD-41BD-88F2-021DC951CA0A}" presName="hierRoot2" presStyleCnt="0">
        <dgm:presLayoutVars>
          <dgm:hierBranch val="init"/>
        </dgm:presLayoutVars>
      </dgm:prSet>
      <dgm:spPr/>
    </dgm:pt>
    <dgm:pt modelId="{5D820D83-9F7A-453E-B72B-5B0C5A51D3A9}" type="pres">
      <dgm:prSet presAssocID="{D9E0626B-13BD-41BD-88F2-021DC951CA0A}" presName="rootComposite" presStyleCnt="0"/>
      <dgm:spPr/>
    </dgm:pt>
    <dgm:pt modelId="{E43509B3-E748-41CB-8343-885284AC2DBE}" type="pres">
      <dgm:prSet presAssocID="{D9E0626B-13BD-41BD-88F2-021DC951CA0A}" presName="rootText" presStyleLbl="node3" presStyleIdx="0" presStyleCnt="17">
        <dgm:presLayoutVars>
          <dgm:chPref val="3"/>
        </dgm:presLayoutVars>
      </dgm:prSet>
      <dgm:spPr/>
    </dgm:pt>
    <dgm:pt modelId="{D939E710-6ADC-47D5-BD72-7B2BBA66BC73}" type="pres">
      <dgm:prSet presAssocID="{D9E0626B-13BD-41BD-88F2-021DC951CA0A}" presName="rootConnector" presStyleLbl="node3" presStyleIdx="0" presStyleCnt="17"/>
      <dgm:spPr/>
    </dgm:pt>
    <dgm:pt modelId="{A8D91F09-A6DA-42C6-A42D-41478A67A5C5}" type="pres">
      <dgm:prSet presAssocID="{D9E0626B-13BD-41BD-88F2-021DC951CA0A}" presName="hierChild4" presStyleCnt="0"/>
      <dgm:spPr/>
    </dgm:pt>
    <dgm:pt modelId="{B502AB25-6279-4ED4-B316-8F3276A049E6}" type="pres">
      <dgm:prSet presAssocID="{D9E0626B-13BD-41BD-88F2-021DC951CA0A}" presName="hierChild5" presStyleCnt="0"/>
      <dgm:spPr/>
    </dgm:pt>
    <dgm:pt modelId="{F6308F59-B011-4CC2-B257-87905D3CCCD3}" type="pres">
      <dgm:prSet presAssocID="{EE22C5B7-D7EA-411F-96BD-9F026714D495}" presName="Name37" presStyleLbl="parChTrans1D3" presStyleIdx="1" presStyleCnt="17"/>
      <dgm:spPr/>
    </dgm:pt>
    <dgm:pt modelId="{682D5B8B-B6A8-4970-8DE2-2FB5FDE59215}" type="pres">
      <dgm:prSet presAssocID="{8075B5E1-A587-4211-B735-5B5F4057049D}" presName="hierRoot2" presStyleCnt="0">
        <dgm:presLayoutVars>
          <dgm:hierBranch val="init"/>
        </dgm:presLayoutVars>
      </dgm:prSet>
      <dgm:spPr/>
    </dgm:pt>
    <dgm:pt modelId="{66DA18AB-0460-49BD-AE61-312E69A07EA3}" type="pres">
      <dgm:prSet presAssocID="{8075B5E1-A587-4211-B735-5B5F4057049D}" presName="rootComposite" presStyleCnt="0"/>
      <dgm:spPr/>
    </dgm:pt>
    <dgm:pt modelId="{A23A21EA-CF7E-44FA-B3FC-D5615B0DFDB5}" type="pres">
      <dgm:prSet presAssocID="{8075B5E1-A587-4211-B735-5B5F4057049D}" presName="rootText" presStyleLbl="node3" presStyleIdx="1" presStyleCnt="17">
        <dgm:presLayoutVars>
          <dgm:chPref val="3"/>
        </dgm:presLayoutVars>
      </dgm:prSet>
      <dgm:spPr/>
    </dgm:pt>
    <dgm:pt modelId="{569AD8DF-AE1F-4A8E-9D4C-F67B70F047E3}" type="pres">
      <dgm:prSet presAssocID="{8075B5E1-A587-4211-B735-5B5F4057049D}" presName="rootConnector" presStyleLbl="node3" presStyleIdx="1" presStyleCnt="17"/>
      <dgm:spPr/>
    </dgm:pt>
    <dgm:pt modelId="{29D9CA5C-FA65-47F0-8F55-2EE2E5D809C1}" type="pres">
      <dgm:prSet presAssocID="{8075B5E1-A587-4211-B735-5B5F4057049D}" presName="hierChild4" presStyleCnt="0"/>
      <dgm:spPr/>
    </dgm:pt>
    <dgm:pt modelId="{0360B946-7473-4507-A6EE-04287B919192}" type="pres">
      <dgm:prSet presAssocID="{8075B5E1-A587-4211-B735-5B5F4057049D}" presName="hierChild5" presStyleCnt="0"/>
      <dgm:spPr/>
    </dgm:pt>
    <dgm:pt modelId="{8B27519E-59A8-4D51-984E-631FBF8D7F23}" type="pres">
      <dgm:prSet presAssocID="{F4B0F227-0E2B-447D-B251-2AAC961492BB}" presName="Name37" presStyleLbl="parChTrans1D3" presStyleIdx="2" presStyleCnt="17"/>
      <dgm:spPr/>
    </dgm:pt>
    <dgm:pt modelId="{83C60473-E562-4653-BB63-F3FD9B813BC4}" type="pres">
      <dgm:prSet presAssocID="{90DBFE04-9F77-40B0-8678-E369702C768A}" presName="hierRoot2" presStyleCnt="0">
        <dgm:presLayoutVars>
          <dgm:hierBranch val="init"/>
        </dgm:presLayoutVars>
      </dgm:prSet>
      <dgm:spPr/>
    </dgm:pt>
    <dgm:pt modelId="{B1A71645-87EB-4EB2-A1C7-9B7E4F14BAE9}" type="pres">
      <dgm:prSet presAssocID="{90DBFE04-9F77-40B0-8678-E369702C768A}" presName="rootComposite" presStyleCnt="0"/>
      <dgm:spPr/>
    </dgm:pt>
    <dgm:pt modelId="{FBE40C64-A46E-4A19-A01C-55A8ABD05DF3}" type="pres">
      <dgm:prSet presAssocID="{90DBFE04-9F77-40B0-8678-E369702C768A}" presName="rootText" presStyleLbl="node3" presStyleIdx="2" presStyleCnt="17">
        <dgm:presLayoutVars>
          <dgm:chPref val="3"/>
        </dgm:presLayoutVars>
      </dgm:prSet>
      <dgm:spPr/>
    </dgm:pt>
    <dgm:pt modelId="{E59C1354-608B-4BD5-A938-E7E215ACC2E3}" type="pres">
      <dgm:prSet presAssocID="{90DBFE04-9F77-40B0-8678-E369702C768A}" presName="rootConnector" presStyleLbl="node3" presStyleIdx="2" presStyleCnt="17"/>
      <dgm:spPr/>
    </dgm:pt>
    <dgm:pt modelId="{5E2D8B20-4139-453B-BFFC-28A76893ACC5}" type="pres">
      <dgm:prSet presAssocID="{90DBFE04-9F77-40B0-8678-E369702C768A}" presName="hierChild4" presStyleCnt="0"/>
      <dgm:spPr/>
    </dgm:pt>
    <dgm:pt modelId="{317D98ED-C38B-4B70-B311-ADF3E8102252}" type="pres">
      <dgm:prSet presAssocID="{90DBFE04-9F77-40B0-8678-E369702C768A}" presName="hierChild5" presStyleCnt="0"/>
      <dgm:spPr/>
    </dgm:pt>
    <dgm:pt modelId="{BA34E0C9-F30F-4DA3-B46D-827567383BB1}" type="pres">
      <dgm:prSet presAssocID="{2E5773D2-9AB1-4A9A-9D42-CFE1C17C1612}" presName="Name37" presStyleLbl="parChTrans1D3" presStyleIdx="3" presStyleCnt="17"/>
      <dgm:spPr/>
    </dgm:pt>
    <dgm:pt modelId="{E7F27D31-F55B-4925-BB4D-8ACB01DDA1A5}" type="pres">
      <dgm:prSet presAssocID="{993750E6-7558-4A60-8CEF-25EEC7FEFB09}" presName="hierRoot2" presStyleCnt="0">
        <dgm:presLayoutVars>
          <dgm:hierBranch val="init"/>
        </dgm:presLayoutVars>
      </dgm:prSet>
      <dgm:spPr/>
    </dgm:pt>
    <dgm:pt modelId="{6F8BAB5A-86EB-4839-990B-4A431BD82890}" type="pres">
      <dgm:prSet presAssocID="{993750E6-7558-4A60-8CEF-25EEC7FEFB09}" presName="rootComposite" presStyleCnt="0"/>
      <dgm:spPr/>
    </dgm:pt>
    <dgm:pt modelId="{6E8BD994-06DF-49F0-A9BE-5849AC7E0A8D}" type="pres">
      <dgm:prSet presAssocID="{993750E6-7558-4A60-8CEF-25EEC7FEFB09}" presName="rootText" presStyleLbl="node3" presStyleIdx="3" presStyleCnt="17">
        <dgm:presLayoutVars>
          <dgm:chPref val="3"/>
        </dgm:presLayoutVars>
      </dgm:prSet>
      <dgm:spPr/>
    </dgm:pt>
    <dgm:pt modelId="{59423461-7689-46F9-B0D1-4C9D4E307BEB}" type="pres">
      <dgm:prSet presAssocID="{993750E6-7558-4A60-8CEF-25EEC7FEFB09}" presName="rootConnector" presStyleLbl="node3" presStyleIdx="3" presStyleCnt="17"/>
      <dgm:spPr/>
    </dgm:pt>
    <dgm:pt modelId="{9D8D35FE-0335-4821-BFFF-9282265AEC19}" type="pres">
      <dgm:prSet presAssocID="{993750E6-7558-4A60-8CEF-25EEC7FEFB09}" presName="hierChild4" presStyleCnt="0"/>
      <dgm:spPr/>
    </dgm:pt>
    <dgm:pt modelId="{40C32C03-9222-4C82-9D88-FE450B60147C}" type="pres">
      <dgm:prSet presAssocID="{993750E6-7558-4A60-8CEF-25EEC7FEFB09}" presName="hierChild5" presStyleCnt="0"/>
      <dgm:spPr/>
    </dgm:pt>
    <dgm:pt modelId="{E5E7A83E-624E-4E52-888E-7B63726C1272}" type="pres">
      <dgm:prSet presAssocID="{D6615A5C-12D3-4342-9816-2FFB2F4FA58C}" presName="Name37" presStyleLbl="parChTrans1D3" presStyleIdx="4" presStyleCnt="17"/>
      <dgm:spPr/>
    </dgm:pt>
    <dgm:pt modelId="{8C1F631F-E9A0-430A-A562-A9AC7403A00A}" type="pres">
      <dgm:prSet presAssocID="{A84F675C-2F6F-43AA-8922-B17FEFB1297A}" presName="hierRoot2" presStyleCnt="0">
        <dgm:presLayoutVars>
          <dgm:hierBranch val="init"/>
        </dgm:presLayoutVars>
      </dgm:prSet>
      <dgm:spPr/>
    </dgm:pt>
    <dgm:pt modelId="{D25C6B7F-77CE-4DA5-9916-8E8128C24D89}" type="pres">
      <dgm:prSet presAssocID="{A84F675C-2F6F-43AA-8922-B17FEFB1297A}" presName="rootComposite" presStyleCnt="0"/>
      <dgm:spPr/>
    </dgm:pt>
    <dgm:pt modelId="{16A66105-0C45-4545-A3C5-E800B207908C}" type="pres">
      <dgm:prSet presAssocID="{A84F675C-2F6F-43AA-8922-B17FEFB1297A}" presName="rootText" presStyleLbl="node3" presStyleIdx="4" presStyleCnt="17">
        <dgm:presLayoutVars>
          <dgm:chPref val="3"/>
        </dgm:presLayoutVars>
      </dgm:prSet>
      <dgm:spPr/>
    </dgm:pt>
    <dgm:pt modelId="{9F43E4CE-F5F2-4FEB-9B94-09137388407F}" type="pres">
      <dgm:prSet presAssocID="{A84F675C-2F6F-43AA-8922-B17FEFB1297A}" presName="rootConnector" presStyleLbl="node3" presStyleIdx="4" presStyleCnt="17"/>
      <dgm:spPr/>
    </dgm:pt>
    <dgm:pt modelId="{78BFEB85-42F1-4653-8142-6B335D652E7E}" type="pres">
      <dgm:prSet presAssocID="{A84F675C-2F6F-43AA-8922-B17FEFB1297A}" presName="hierChild4" presStyleCnt="0"/>
      <dgm:spPr/>
    </dgm:pt>
    <dgm:pt modelId="{45F14DC0-5573-48A4-B5F6-6ABE282233B4}" type="pres">
      <dgm:prSet presAssocID="{A84F675C-2F6F-43AA-8922-B17FEFB1297A}" presName="hierChild5" presStyleCnt="0"/>
      <dgm:spPr/>
    </dgm:pt>
    <dgm:pt modelId="{279B097A-25A8-463D-AED0-4509F00FCEEB}" type="pres">
      <dgm:prSet presAssocID="{88B31113-45C1-4C9D-B231-519C15ED10A2}" presName="hierChild5" presStyleCnt="0"/>
      <dgm:spPr/>
    </dgm:pt>
    <dgm:pt modelId="{3FF8C6D7-C4CB-4BD9-B914-844CE7F2D9B5}" type="pres">
      <dgm:prSet presAssocID="{C7D50476-1B9F-4FA2-8C0D-8E7D51634B04}" presName="Name37" presStyleLbl="parChTrans1D2" presStyleIdx="2" presStyleCnt="9"/>
      <dgm:spPr/>
    </dgm:pt>
    <dgm:pt modelId="{D81646C2-D02B-426C-8567-4DE49CA2F220}" type="pres">
      <dgm:prSet presAssocID="{06357DAE-983D-444D-A679-F3C0B2152C22}" presName="hierRoot2" presStyleCnt="0">
        <dgm:presLayoutVars>
          <dgm:hierBranch val="init"/>
        </dgm:presLayoutVars>
      </dgm:prSet>
      <dgm:spPr/>
    </dgm:pt>
    <dgm:pt modelId="{4959331E-2623-4FC0-98CA-A0F39DCB8B3B}" type="pres">
      <dgm:prSet presAssocID="{06357DAE-983D-444D-A679-F3C0B2152C22}" presName="rootComposite" presStyleCnt="0"/>
      <dgm:spPr/>
    </dgm:pt>
    <dgm:pt modelId="{9BE176CD-E662-4FB3-A783-50EAD8D0D4D7}" type="pres">
      <dgm:prSet presAssocID="{06357DAE-983D-444D-A679-F3C0B2152C22}" presName="rootText" presStyleLbl="node2" presStyleIdx="2" presStyleCnt="9">
        <dgm:presLayoutVars>
          <dgm:chPref val="3"/>
        </dgm:presLayoutVars>
      </dgm:prSet>
      <dgm:spPr/>
    </dgm:pt>
    <dgm:pt modelId="{72E6FBE9-AD6F-4AE3-B2AF-D64B94A2DA4A}" type="pres">
      <dgm:prSet presAssocID="{06357DAE-983D-444D-A679-F3C0B2152C22}" presName="rootConnector" presStyleLbl="node2" presStyleIdx="2" presStyleCnt="9"/>
      <dgm:spPr/>
    </dgm:pt>
    <dgm:pt modelId="{6457343A-3C61-466F-8571-707503CEB463}" type="pres">
      <dgm:prSet presAssocID="{06357DAE-983D-444D-A679-F3C0B2152C22}" presName="hierChild4" presStyleCnt="0"/>
      <dgm:spPr/>
    </dgm:pt>
    <dgm:pt modelId="{754F7517-0BF6-45FC-B1DD-A6B501A23197}" type="pres">
      <dgm:prSet presAssocID="{32C2DA99-218A-4CCB-A950-252B6FF70D5C}" presName="Name37" presStyleLbl="parChTrans1D3" presStyleIdx="5" presStyleCnt="17"/>
      <dgm:spPr/>
    </dgm:pt>
    <dgm:pt modelId="{F8FAA2E5-6A3E-4EC0-A255-368EE2B6D44E}" type="pres">
      <dgm:prSet presAssocID="{334176A7-AC02-43A0-B9B1-D3E84D6BE0A7}" presName="hierRoot2" presStyleCnt="0">
        <dgm:presLayoutVars>
          <dgm:hierBranch val="init"/>
        </dgm:presLayoutVars>
      </dgm:prSet>
      <dgm:spPr/>
    </dgm:pt>
    <dgm:pt modelId="{D43C89B8-79CE-4FB4-B68A-0B8E81F257F3}" type="pres">
      <dgm:prSet presAssocID="{334176A7-AC02-43A0-B9B1-D3E84D6BE0A7}" presName="rootComposite" presStyleCnt="0"/>
      <dgm:spPr/>
    </dgm:pt>
    <dgm:pt modelId="{AD2C0B17-7B04-4F6D-8153-F4A04B484BD4}" type="pres">
      <dgm:prSet presAssocID="{334176A7-AC02-43A0-B9B1-D3E84D6BE0A7}" presName="rootText" presStyleLbl="node3" presStyleIdx="5" presStyleCnt="17">
        <dgm:presLayoutVars>
          <dgm:chPref val="3"/>
        </dgm:presLayoutVars>
      </dgm:prSet>
      <dgm:spPr/>
    </dgm:pt>
    <dgm:pt modelId="{F616BEA9-6BCF-4363-932A-378699FCD24B}" type="pres">
      <dgm:prSet presAssocID="{334176A7-AC02-43A0-B9B1-D3E84D6BE0A7}" presName="rootConnector" presStyleLbl="node3" presStyleIdx="5" presStyleCnt="17"/>
      <dgm:spPr/>
    </dgm:pt>
    <dgm:pt modelId="{33F9CCC1-A6D8-4ED3-BB5A-0D82524746B3}" type="pres">
      <dgm:prSet presAssocID="{334176A7-AC02-43A0-B9B1-D3E84D6BE0A7}" presName="hierChild4" presStyleCnt="0"/>
      <dgm:spPr/>
    </dgm:pt>
    <dgm:pt modelId="{6D329450-88CB-478E-8B7E-BE2ED9883142}" type="pres">
      <dgm:prSet presAssocID="{334176A7-AC02-43A0-B9B1-D3E84D6BE0A7}" presName="hierChild5" presStyleCnt="0"/>
      <dgm:spPr/>
    </dgm:pt>
    <dgm:pt modelId="{D4072D56-094E-4705-B1D6-BBEA3A776093}" type="pres">
      <dgm:prSet presAssocID="{3C2124C1-7433-4528-B7DD-7F8419A7108C}" presName="Name37" presStyleLbl="parChTrans1D3" presStyleIdx="6" presStyleCnt="17"/>
      <dgm:spPr/>
    </dgm:pt>
    <dgm:pt modelId="{25E5D03D-8508-4A89-B325-0D097CB47607}" type="pres">
      <dgm:prSet presAssocID="{E1FDA416-DCAF-4D80-85FD-5EB2FE5F0233}" presName="hierRoot2" presStyleCnt="0">
        <dgm:presLayoutVars>
          <dgm:hierBranch val="init"/>
        </dgm:presLayoutVars>
      </dgm:prSet>
      <dgm:spPr/>
    </dgm:pt>
    <dgm:pt modelId="{1E16480B-B439-4435-B2F7-8365AE37A361}" type="pres">
      <dgm:prSet presAssocID="{E1FDA416-DCAF-4D80-85FD-5EB2FE5F0233}" presName="rootComposite" presStyleCnt="0"/>
      <dgm:spPr/>
    </dgm:pt>
    <dgm:pt modelId="{82A6741E-E774-49F1-A80A-231CAA133FCD}" type="pres">
      <dgm:prSet presAssocID="{E1FDA416-DCAF-4D80-85FD-5EB2FE5F0233}" presName="rootText" presStyleLbl="node3" presStyleIdx="6" presStyleCnt="17">
        <dgm:presLayoutVars>
          <dgm:chPref val="3"/>
        </dgm:presLayoutVars>
      </dgm:prSet>
      <dgm:spPr/>
    </dgm:pt>
    <dgm:pt modelId="{8ECC3595-F9ED-478E-A1E2-633DDF66FECA}" type="pres">
      <dgm:prSet presAssocID="{E1FDA416-DCAF-4D80-85FD-5EB2FE5F0233}" presName="rootConnector" presStyleLbl="node3" presStyleIdx="6" presStyleCnt="17"/>
      <dgm:spPr/>
    </dgm:pt>
    <dgm:pt modelId="{E8B3DD56-8A43-4F09-929F-25532B51E812}" type="pres">
      <dgm:prSet presAssocID="{E1FDA416-DCAF-4D80-85FD-5EB2FE5F0233}" presName="hierChild4" presStyleCnt="0"/>
      <dgm:spPr/>
    </dgm:pt>
    <dgm:pt modelId="{76D3A7D7-A641-469E-A562-52E3F4821A1F}" type="pres">
      <dgm:prSet presAssocID="{E1FDA416-DCAF-4D80-85FD-5EB2FE5F0233}" presName="hierChild5" presStyleCnt="0"/>
      <dgm:spPr/>
    </dgm:pt>
    <dgm:pt modelId="{786A9A02-C351-4258-8A25-F7934E2CF30C}" type="pres">
      <dgm:prSet presAssocID="{FB5A9BB3-9919-4A9B-AF44-ACB8AF82A9DC}" presName="Name37" presStyleLbl="parChTrans1D3" presStyleIdx="7" presStyleCnt="17"/>
      <dgm:spPr/>
    </dgm:pt>
    <dgm:pt modelId="{BA80ED34-35F3-4A8E-BC8C-F5EF157D776C}" type="pres">
      <dgm:prSet presAssocID="{56963CC0-55CB-4B95-91E7-E2AC9905C7F6}" presName="hierRoot2" presStyleCnt="0">
        <dgm:presLayoutVars>
          <dgm:hierBranch val="init"/>
        </dgm:presLayoutVars>
      </dgm:prSet>
      <dgm:spPr/>
    </dgm:pt>
    <dgm:pt modelId="{DF2F3FA8-28A4-4AF9-B00C-661B155451AE}" type="pres">
      <dgm:prSet presAssocID="{56963CC0-55CB-4B95-91E7-E2AC9905C7F6}" presName="rootComposite" presStyleCnt="0"/>
      <dgm:spPr/>
    </dgm:pt>
    <dgm:pt modelId="{30F9F42F-045C-46F8-A00B-DB3EDD56B02C}" type="pres">
      <dgm:prSet presAssocID="{56963CC0-55CB-4B95-91E7-E2AC9905C7F6}" presName="rootText" presStyleLbl="node3" presStyleIdx="7" presStyleCnt="17">
        <dgm:presLayoutVars>
          <dgm:chPref val="3"/>
        </dgm:presLayoutVars>
      </dgm:prSet>
      <dgm:spPr/>
    </dgm:pt>
    <dgm:pt modelId="{D40D497D-E326-4E92-861A-EFBD01891ABF}" type="pres">
      <dgm:prSet presAssocID="{56963CC0-55CB-4B95-91E7-E2AC9905C7F6}" presName="rootConnector" presStyleLbl="node3" presStyleIdx="7" presStyleCnt="17"/>
      <dgm:spPr/>
    </dgm:pt>
    <dgm:pt modelId="{4C1F1220-D761-4E89-8E88-55E0E08A24E2}" type="pres">
      <dgm:prSet presAssocID="{56963CC0-55CB-4B95-91E7-E2AC9905C7F6}" presName="hierChild4" presStyleCnt="0"/>
      <dgm:spPr/>
    </dgm:pt>
    <dgm:pt modelId="{C82F482A-9CE4-4B06-B85E-1B0340E9A392}" type="pres">
      <dgm:prSet presAssocID="{56963CC0-55CB-4B95-91E7-E2AC9905C7F6}" presName="hierChild5" presStyleCnt="0"/>
      <dgm:spPr/>
    </dgm:pt>
    <dgm:pt modelId="{E1E47188-9BC1-4864-9173-0393CB0CC9DB}" type="pres">
      <dgm:prSet presAssocID="{94227B29-6007-4493-8681-8CB096DE39E0}" presName="Name37" presStyleLbl="parChTrans1D3" presStyleIdx="8" presStyleCnt="17"/>
      <dgm:spPr/>
    </dgm:pt>
    <dgm:pt modelId="{83BE48BE-22EF-4800-8E03-0F8B1D90B166}" type="pres">
      <dgm:prSet presAssocID="{6CE52E0E-6AA2-403C-A743-39141E758C33}" presName="hierRoot2" presStyleCnt="0">
        <dgm:presLayoutVars>
          <dgm:hierBranch val="init"/>
        </dgm:presLayoutVars>
      </dgm:prSet>
      <dgm:spPr/>
    </dgm:pt>
    <dgm:pt modelId="{30912042-6E2D-4A7A-AD63-35EB8ECB71F7}" type="pres">
      <dgm:prSet presAssocID="{6CE52E0E-6AA2-403C-A743-39141E758C33}" presName="rootComposite" presStyleCnt="0"/>
      <dgm:spPr/>
    </dgm:pt>
    <dgm:pt modelId="{B3FAF753-57F0-496F-91C2-D026BC36DB75}" type="pres">
      <dgm:prSet presAssocID="{6CE52E0E-6AA2-403C-A743-39141E758C33}" presName="rootText" presStyleLbl="node3" presStyleIdx="8" presStyleCnt="17">
        <dgm:presLayoutVars>
          <dgm:chPref val="3"/>
        </dgm:presLayoutVars>
      </dgm:prSet>
      <dgm:spPr/>
    </dgm:pt>
    <dgm:pt modelId="{9F1F5306-1C53-49B2-A57D-A35DC50D7D4E}" type="pres">
      <dgm:prSet presAssocID="{6CE52E0E-6AA2-403C-A743-39141E758C33}" presName="rootConnector" presStyleLbl="node3" presStyleIdx="8" presStyleCnt="17"/>
      <dgm:spPr/>
    </dgm:pt>
    <dgm:pt modelId="{65BE2A90-1D81-4856-B6A9-369484E72C42}" type="pres">
      <dgm:prSet presAssocID="{6CE52E0E-6AA2-403C-A743-39141E758C33}" presName="hierChild4" presStyleCnt="0"/>
      <dgm:spPr/>
    </dgm:pt>
    <dgm:pt modelId="{12B4710C-ED43-4B83-A846-FC57D20AA014}" type="pres">
      <dgm:prSet presAssocID="{6CE52E0E-6AA2-403C-A743-39141E758C33}" presName="hierChild5" presStyleCnt="0"/>
      <dgm:spPr/>
    </dgm:pt>
    <dgm:pt modelId="{F748624F-AA5C-4F42-95D4-3BD1B544E63E}" type="pres">
      <dgm:prSet presAssocID="{06357DAE-983D-444D-A679-F3C0B2152C22}" presName="hierChild5" presStyleCnt="0"/>
      <dgm:spPr/>
    </dgm:pt>
    <dgm:pt modelId="{6401F4EE-63FC-4ECB-890E-3F4E5C4EB2E5}" type="pres">
      <dgm:prSet presAssocID="{3D204377-2E0C-429D-8AE6-82E5C46D608F}" presName="hierChild3" presStyleCnt="0"/>
      <dgm:spPr/>
    </dgm:pt>
    <dgm:pt modelId="{0540C4B6-7764-45FB-A603-014A2D304D4B}" type="pres">
      <dgm:prSet presAssocID="{84E524D4-4FCF-4E05-99EE-C32CA7D22A9A}" presName="hierRoot1" presStyleCnt="0">
        <dgm:presLayoutVars>
          <dgm:hierBranch val="init"/>
        </dgm:presLayoutVars>
      </dgm:prSet>
      <dgm:spPr/>
    </dgm:pt>
    <dgm:pt modelId="{7063DE7F-BE14-4A7A-93A6-89908CEE09C9}" type="pres">
      <dgm:prSet presAssocID="{84E524D4-4FCF-4E05-99EE-C32CA7D22A9A}" presName="rootComposite1" presStyleCnt="0"/>
      <dgm:spPr/>
    </dgm:pt>
    <dgm:pt modelId="{F18A112E-FAB9-4F56-90A8-F242DE16D29A}" type="pres">
      <dgm:prSet presAssocID="{84E524D4-4FCF-4E05-99EE-C32CA7D22A9A}" presName="rootText1" presStyleLbl="node0" presStyleIdx="1" presStyleCnt="4">
        <dgm:presLayoutVars>
          <dgm:chPref val="3"/>
        </dgm:presLayoutVars>
      </dgm:prSet>
      <dgm:spPr/>
    </dgm:pt>
    <dgm:pt modelId="{0DBE302C-5013-43E6-AEEA-D6A9710D0B6D}" type="pres">
      <dgm:prSet presAssocID="{84E524D4-4FCF-4E05-99EE-C32CA7D22A9A}" presName="rootConnector1" presStyleLbl="node1" presStyleIdx="0" presStyleCnt="0"/>
      <dgm:spPr/>
    </dgm:pt>
    <dgm:pt modelId="{BEA55A3F-9719-414C-A90A-5D480089163E}" type="pres">
      <dgm:prSet presAssocID="{84E524D4-4FCF-4E05-99EE-C32CA7D22A9A}" presName="hierChild2" presStyleCnt="0"/>
      <dgm:spPr/>
    </dgm:pt>
    <dgm:pt modelId="{CF55E278-F514-484F-A296-2049FC3A21D6}" type="pres">
      <dgm:prSet presAssocID="{2CF536FA-7283-4E08-97DD-FAD188BC4906}" presName="Name37" presStyleLbl="parChTrans1D2" presStyleIdx="3" presStyleCnt="9"/>
      <dgm:spPr/>
    </dgm:pt>
    <dgm:pt modelId="{0026EA3D-9335-4399-96E4-EF5C3941CFE7}" type="pres">
      <dgm:prSet presAssocID="{86B276EC-2DA4-433A-9571-74E3934E18B9}" presName="hierRoot2" presStyleCnt="0">
        <dgm:presLayoutVars>
          <dgm:hierBranch val="init"/>
        </dgm:presLayoutVars>
      </dgm:prSet>
      <dgm:spPr/>
    </dgm:pt>
    <dgm:pt modelId="{8AAD3144-1599-408F-85AE-5C16805118C8}" type="pres">
      <dgm:prSet presAssocID="{86B276EC-2DA4-433A-9571-74E3934E18B9}" presName="rootComposite" presStyleCnt="0"/>
      <dgm:spPr/>
    </dgm:pt>
    <dgm:pt modelId="{B19F09A1-868F-4EB9-AA5D-5742EC24D342}" type="pres">
      <dgm:prSet presAssocID="{86B276EC-2DA4-433A-9571-74E3934E18B9}" presName="rootText" presStyleLbl="node2" presStyleIdx="3" presStyleCnt="9">
        <dgm:presLayoutVars>
          <dgm:chPref val="3"/>
        </dgm:presLayoutVars>
      </dgm:prSet>
      <dgm:spPr/>
    </dgm:pt>
    <dgm:pt modelId="{B2A517CD-F0A5-4AE7-A6E4-963EFEB36E18}" type="pres">
      <dgm:prSet presAssocID="{86B276EC-2DA4-433A-9571-74E3934E18B9}" presName="rootConnector" presStyleLbl="node2" presStyleIdx="3" presStyleCnt="9"/>
      <dgm:spPr/>
    </dgm:pt>
    <dgm:pt modelId="{350CFA4C-6296-4529-9E1C-D6F9EE066E30}" type="pres">
      <dgm:prSet presAssocID="{86B276EC-2DA4-433A-9571-74E3934E18B9}" presName="hierChild4" presStyleCnt="0"/>
      <dgm:spPr/>
    </dgm:pt>
    <dgm:pt modelId="{9BCC349A-9C02-42A0-B307-119C8C0B5F20}" type="pres">
      <dgm:prSet presAssocID="{FF468F87-A04B-42B8-9360-DCB20E205B34}" presName="Name37" presStyleLbl="parChTrans1D3" presStyleIdx="9" presStyleCnt="17"/>
      <dgm:spPr/>
    </dgm:pt>
    <dgm:pt modelId="{A36C807D-8C45-4E94-9A7A-E6C306CB703A}" type="pres">
      <dgm:prSet presAssocID="{E3DE8FA5-59C4-4D76-A813-60227F205478}" presName="hierRoot2" presStyleCnt="0">
        <dgm:presLayoutVars>
          <dgm:hierBranch val="init"/>
        </dgm:presLayoutVars>
      </dgm:prSet>
      <dgm:spPr/>
    </dgm:pt>
    <dgm:pt modelId="{42265159-259D-44FE-9727-3A6499E2A402}" type="pres">
      <dgm:prSet presAssocID="{E3DE8FA5-59C4-4D76-A813-60227F205478}" presName="rootComposite" presStyleCnt="0"/>
      <dgm:spPr/>
    </dgm:pt>
    <dgm:pt modelId="{3B007966-DD79-46E2-9ED8-653303327B7F}" type="pres">
      <dgm:prSet presAssocID="{E3DE8FA5-59C4-4D76-A813-60227F205478}" presName="rootText" presStyleLbl="node3" presStyleIdx="9" presStyleCnt="17">
        <dgm:presLayoutVars>
          <dgm:chPref val="3"/>
        </dgm:presLayoutVars>
      </dgm:prSet>
      <dgm:spPr/>
    </dgm:pt>
    <dgm:pt modelId="{C931346C-EBF4-4B81-9473-90F03E607C3F}" type="pres">
      <dgm:prSet presAssocID="{E3DE8FA5-59C4-4D76-A813-60227F205478}" presName="rootConnector" presStyleLbl="node3" presStyleIdx="9" presStyleCnt="17"/>
      <dgm:spPr/>
    </dgm:pt>
    <dgm:pt modelId="{F34AB8D0-012C-4332-A766-8AD17AA8D110}" type="pres">
      <dgm:prSet presAssocID="{E3DE8FA5-59C4-4D76-A813-60227F205478}" presName="hierChild4" presStyleCnt="0"/>
      <dgm:spPr/>
    </dgm:pt>
    <dgm:pt modelId="{C41F2541-3F8E-4D40-B2DB-9242C0CF4D91}" type="pres">
      <dgm:prSet presAssocID="{E3DE8FA5-59C4-4D76-A813-60227F205478}" presName="hierChild5" presStyleCnt="0"/>
      <dgm:spPr/>
    </dgm:pt>
    <dgm:pt modelId="{7AC7E816-9D24-4398-B502-B9BC88873A3A}" type="pres">
      <dgm:prSet presAssocID="{015600A2-D92A-46E7-B6F1-29A58D3F3F4B}" presName="Name37" presStyleLbl="parChTrans1D3" presStyleIdx="10" presStyleCnt="17"/>
      <dgm:spPr/>
    </dgm:pt>
    <dgm:pt modelId="{BEC85B8D-C772-4744-AE7B-734BCEC80F0E}" type="pres">
      <dgm:prSet presAssocID="{8E478DDB-B720-463A-BBBF-5AFD6FDBFC99}" presName="hierRoot2" presStyleCnt="0">
        <dgm:presLayoutVars>
          <dgm:hierBranch val="init"/>
        </dgm:presLayoutVars>
      </dgm:prSet>
      <dgm:spPr/>
    </dgm:pt>
    <dgm:pt modelId="{B173FF9A-B2A9-4308-AFE2-CCA38BCF6450}" type="pres">
      <dgm:prSet presAssocID="{8E478DDB-B720-463A-BBBF-5AFD6FDBFC99}" presName="rootComposite" presStyleCnt="0"/>
      <dgm:spPr/>
    </dgm:pt>
    <dgm:pt modelId="{BBA83B36-505F-4604-92C4-64BC6E748F5F}" type="pres">
      <dgm:prSet presAssocID="{8E478DDB-B720-463A-BBBF-5AFD6FDBFC99}" presName="rootText" presStyleLbl="node3" presStyleIdx="10" presStyleCnt="17">
        <dgm:presLayoutVars>
          <dgm:chPref val="3"/>
        </dgm:presLayoutVars>
      </dgm:prSet>
      <dgm:spPr/>
    </dgm:pt>
    <dgm:pt modelId="{33EC282D-2E4C-4A8A-AB39-74871CF1A158}" type="pres">
      <dgm:prSet presAssocID="{8E478DDB-B720-463A-BBBF-5AFD6FDBFC99}" presName="rootConnector" presStyleLbl="node3" presStyleIdx="10" presStyleCnt="17"/>
      <dgm:spPr/>
    </dgm:pt>
    <dgm:pt modelId="{7FF424ED-ECEF-4CAF-A93D-84BF4A1EEE31}" type="pres">
      <dgm:prSet presAssocID="{8E478DDB-B720-463A-BBBF-5AFD6FDBFC99}" presName="hierChild4" presStyleCnt="0"/>
      <dgm:spPr/>
    </dgm:pt>
    <dgm:pt modelId="{44084200-E5B6-440D-B17C-1AA8CFE8512D}" type="pres">
      <dgm:prSet presAssocID="{8E478DDB-B720-463A-BBBF-5AFD6FDBFC99}" presName="hierChild5" presStyleCnt="0"/>
      <dgm:spPr/>
    </dgm:pt>
    <dgm:pt modelId="{16A09D93-1C22-4AFF-B249-354777639048}" type="pres">
      <dgm:prSet presAssocID="{86B276EC-2DA4-433A-9571-74E3934E18B9}" presName="hierChild5" presStyleCnt="0"/>
      <dgm:spPr/>
    </dgm:pt>
    <dgm:pt modelId="{60A84063-E321-4804-A9BC-FFF847E9FC7C}" type="pres">
      <dgm:prSet presAssocID="{84E524D4-4FCF-4E05-99EE-C32CA7D22A9A}" presName="hierChild3" presStyleCnt="0"/>
      <dgm:spPr/>
    </dgm:pt>
    <dgm:pt modelId="{B5FC5367-3919-4EEC-86C0-ABF6D5C89916}" type="pres">
      <dgm:prSet presAssocID="{6E489D97-6C9D-45C7-91B6-6788AB6E83DC}" presName="hierRoot1" presStyleCnt="0">
        <dgm:presLayoutVars>
          <dgm:hierBranch val="init"/>
        </dgm:presLayoutVars>
      </dgm:prSet>
      <dgm:spPr/>
    </dgm:pt>
    <dgm:pt modelId="{04CE7B5E-4B36-4DDC-8593-2B5719BD5140}" type="pres">
      <dgm:prSet presAssocID="{6E489D97-6C9D-45C7-91B6-6788AB6E83DC}" presName="rootComposite1" presStyleCnt="0"/>
      <dgm:spPr/>
    </dgm:pt>
    <dgm:pt modelId="{A18D6699-1823-4550-BF91-78E6BCBBC335}" type="pres">
      <dgm:prSet presAssocID="{6E489D97-6C9D-45C7-91B6-6788AB6E83DC}" presName="rootText1" presStyleLbl="node0" presStyleIdx="2" presStyleCnt="4">
        <dgm:presLayoutVars>
          <dgm:chPref val="3"/>
        </dgm:presLayoutVars>
      </dgm:prSet>
      <dgm:spPr/>
    </dgm:pt>
    <dgm:pt modelId="{0C41FAAC-C1A3-4F77-80ED-4A5FA0840792}" type="pres">
      <dgm:prSet presAssocID="{6E489D97-6C9D-45C7-91B6-6788AB6E83DC}" presName="rootConnector1" presStyleLbl="node1" presStyleIdx="0" presStyleCnt="0"/>
      <dgm:spPr/>
    </dgm:pt>
    <dgm:pt modelId="{FC0BDF77-840E-42CE-AA88-E07434FF3A7D}" type="pres">
      <dgm:prSet presAssocID="{6E489D97-6C9D-45C7-91B6-6788AB6E83DC}" presName="hierChild2" presStyleCnt="0"/>
      <dgm:spPr/>
    </dgm:pt>
    <dgm:pt modelId="{B9EE392B-4311-4ABD-BFBB-6CDD3A0F0ED2}" type="pres">
      <dgm:prSet presAssocID="{82467D74-EFD2-45B3-AC70-079B247D93A6}" presName="Name37" presStyleLbl="parChTrans1D2" presStyleIdx="4" presStyleCnt="9"/>
      <dgm:spPr/>
    </dgm:pt>
    <dgm:pt modelId="{BF88E4CC-DF59-407A-864E-290FB7B70A3B}" type="pres">
      <dgm:prSet presAssocID="{69FA96B3-E468-437A-AB67-B9AC29ED50EB}" presName="hierRoot2" presStyleCnt="0">
        <dgm:presLayoutVars>
          <dgm:hierBranch val="init"/>
        </dgm:presLayoutVars>
      </dgm:prSet>
      <dgm:spPr/>
    </dgm:pt>
    <dgm:pt modelId="{B45B85B4-F9EB-4F5A-A91F-8BB867A5966B}" type="pres">
      <dgm:prSet presAssocID="{69FA96B3-E468-437A-AB67-B9AC29ED50EB}" presName="rootComposite" presStyleCnt="0"/>
      <dgm:spPr/>
    </dgm:pt>
    <dgm:pt modelId="{DEE1F47D-82EF-4ED3-892B-B0AB7B705244}" type="pres">
      <dgm:prSet presAssocID="{69FA96B3-E468-437A-AB67-B9AC29ED50EB}" presName="rootText" presStyleLbl="node2" presStyleIdx="4" presStyleCnt="9">
        <dgm:presLayoutVars>
          <dgm:chPref val="3"/>
        </dgm:presLayoutVars>
      </dgm:prSet>
      <dgm:spPr/>
    </dgm:pt>
    <dgm:pt modelId="{FEDD79AF-29C6-43BF-B037-C8B81ED8460C}" type="pres">
      <dgm:prSet presAssocID="{69FA96B3-E468-437A-AB67-B9AC29ED50EB}" presName="rootConnector" presStyleLbl="node2" presStyleIdx="4" presStyleCnt="9"/>
      <dgm:spPr/>
    </dgm:pt>
    <dgm:pt modelId="{4C963324-FDCE-439B-997D-79AAF4A173BE}" type="pres">
      <dgm:prSet presAssocID="{69FA96B3-E468-437A-AB67-B9AC29ED50EB}" presName="hierChild4" presStyleCnt="0"/>
      <dgm:spPr/>
    </dgm:pt>
    <dgm:pt modelId="{0AE8920C-24BA-4335-8982-C6D12126091B}" type="pres">
      <dgm:prSet presAssocID="{6AEEB3D4-56BB-4C84-963B-BEE18076B0B5}" presName="Name37" presStyleLbl="parChTrans1D3" presStyleIdx="11" presStyleCnt="17"/>
      <dgm:spPr/>
    </dgm:pt>
    <dgm:pt modelId="{6EB8946D-DA22-4B08-A8CA-C6CD36959EE5}" type="pres">
      <dgm:prSet presAssocID="{54AFD9B6-5F47-46D0-A433-905CE6D1C028}" presName="hierRoot2" presStyleCnt="0">
        <dgm:presLayoutVars>
          <dgm:hierBranch val="init"/>
        </dgm:presLayoutVars>
      </dgm:prSet>
      <dgm:spPr/>
    </dgm:pt>
    <dgm:pt modelId="{6556AB0C-4D02-451A-BB71-C460FA5751ED}" type="pres">
      <dgm:prSet presAssocID="{54AFD9B6-5F47-46D0-A433-905CE6D1C028}" presName="rootComposite" presStyleCnt="0"/>
      <dgm:spPr/>
    </dgm:pt>
    <dgm:pt modelId="{AE09CC10-E6B4-4DBA-8004-211CAC78BF0B}" type="pres">
      <dgm:prSet presAssocID="{54AFD9B6-5F47-46D0-A433-905CE6D1C028}" presName="rootText" presStyleLbl="node3" presStyleIdx="11" presStyleCnt="17">
        <dgm:presLayoutVars>
          <dgm:chPref val="3"/>
        </dgm:presLayoutVars>
      </dgm:prSet>
      <dgm:spPr/>
    </dgm:pt>
    <dgm:pt modelId="{04F339E8-E232-468F-AFB2-A9BBCA9D7246}" type="pres">
      <dgm:prSet presAssocID="{54AFD9B6-5F47-46D0-A433-905CE6D1C028}" presName="rootConnector" presStyleLbl="node3" presStyleIdx="11" presStyleCnt="17"/>
      <dgm:spPr/>
    </dgm:pt>
    <dgm:pt modelId="{2B2E3720-F74D-472F-B550-8E085403C28D}" type="pres">
      <dgm:prSet presAssocID="{54AFD9B6-5F47-46D0-A433-905CE6D1C028}" presName="hierChild4" presStyleCnt="0"/>
      <dgm:spPr/>
    </dgm:pt>
    <dgm:pt modelId="{E25C2656-E74F-42C4-B3C0-85FD21589214}" type="pres">
      <dgm:prSet presAssocID="{54AFD9B6-5F47-46D0-A433-905CE6D1C028}" presName="hierChild5" presStyleCnt="0"/>
      <dgm:spPr/>
    </dgm:pt>
    <dgm:pt modelId="{FF44EFCC-5534-4B8E-8420-C65FB0465B24}" type="pres">
      <dgm:prSet presAssocID="{39AC0B0E-3D04-4324-8EDF-61EEB74ECA15}" presName="Name37" presStyleLbl="parChTrans1D3" presStyleIdx="12" presStyleCnt="17"/>
      <dgm:spPr/>
    </dgm:pt>
    <dgm:pt modelId="{3FE55719-9A1E-4181-837A-E3A927639E93}" type="pres">
      <dgm:prSet presAssocID="{F87EA85B-CB2E-4C4C-98D4-C4DFE7D2A11F}" presName="hierRoot2" presStyleCnt="0">
        <dgm:presLayoutVars>
          <dgm:hierBranch val="init"/>
        </dgm:presLayoutVars>
      </dgm:prSet>
      <dgm:spPr/>
    </dgm:pt>
    <dgm:pt modelId="{78031A9F-3C45-44DC-991C-0997A76ABFDA}" type="pres">
      <dgm:prSet presAssocID="{F87EA85B-CB2E-4C4C-98D4-C4DFE7D2A11F}" presName="rootComposite" presStyleCnt="0"/>
      <dgm:spPr/>
    </dgm:pt>
    <dgm:pt modelId="{BDBB1472-E056-4E3B-AD91-239667C28F3E}" type="pres">
      <dgm:prSet presAssocID="{F87EA85B-CB2E-4C4C-98D4-C4DFE7D2A11F}" presName="rootText" presStyleLbl="node3" presStyleIdx="12" presStyleCnt="17">
        <dgm:presLayoutVars>
          <dgm:chPref val="3"/>
        </dgm:presLayoutVars>
      </dgm:prSet>
      <dgm:spPr/>
    </dgm:pt>
    <dgm:pt modelId="{50A48AAE-0238-489E-AF0E-A428E1B488AD}" type="pres">
      <dgm:prSet presAssocID="{F87EA85B-CB2E-4C4C-98D4-C4DFE7D2A11F}" presName="rootConnector" presStyleLbl="node3" presStyleIdx="12" presStyleCnt="17"/>
      <dgm:spPr/>
    </dgm:pt>
    <dgm:pt modelId="{AD26B1E3-FB1B-49B8-8332-93D9BF6C641B}" type="pres">
      <dgm:prSet presAssocID="{F87EA85B-CB2E-4C4C-98D4-C4DFE7D2A11F}" presName="hierChild4" presStyleCnt="0"/>
      <dgm:spPr/>
    </dgm:pt>
    <dgm:pt modelId="{425351DB-E218-4366-BDE0-CC7B7F81A8B1}" type="pres">
      <dgm:prSet presAssocID="{F87EA85B-CB2E-4C4C-98D4-C4DFE7D2A11F}" presName="hierChild5" presStyleCnt="0"/>
      <dgm:spPr/>
    </dgm:pt>
    <dgm:pt modelId="{81FE7DA5-3496-4B65-A3D6-E15294B825C4}" type="pres">
      <dgm:prSet presAssocID="{4FCE5C74-0044-4512-A426-769F66D1A7DF}" presName="Name37" presStyleLbl="parChTrans1D3" presStyleIdx="13" presStyleCnt="17"/>
      <dgm:spPr/>
    </dgm:pt>
    <dgm:pt modelId="{EB829054-619D-46BF-82F0-A2FF4C9E42A8}" type="pres">
      <dgm:prSet presAssocID="{8F24686A-39BD-4BA8-AC8B-8A95D5CB809D}" presName="hierRoot2" presStyleCnt="0">
        <dgm:presLayoutVars>
          <dgm:hierBranch val="init"/>
        </dgm:presLayoutVars>
      </dgm:prSet>
      <dgm:spPr/>
    </dgm:pt>
    <dgm:pt modelId="{E061FDD8-9454-4D8E-B850-93D3079467F5}" type="pres">
      <dgm:prSet presAssocID="{8F24686A-39BD-4BA8-AC8B-8A95D5CB809D}" presName="rootComposite" presStyleCnt="0"/>
      <dgm:spPr/>
    </dgm:pt>
    <dgm:pt modelId="{AA693186-39CE-4C6B-A675-C0F8E03BA74F}" type="pres">
      <dgm:prSet presAssocID="{8F24686A-39BD-4BA8-AC8B-8A95D5CB809D}" presName="rootText" presStyleLbl="node3" presStyleIdx="13" presStyleCnt="17">
        <dgm:presLayoutVars>
          <dgm:chPref val="3"/>
        </dgm:presLayoutVars>
      </dgm:prSet>
      <dgm:spPr/>
    </dgm:pt>
    <dgm:pt modelId="{2202F0C7-BD8E-4A9E-BD11-EB79A51B69E1}" type="pres">
      <dgm:prSet presAssocID="{8F24686A-39BD-4BA8-AC8B-8A95D5CB809D}" presName="rootConnector" presStyleLbl="node3" presStyleIdx="13" presStyleCnt="17"/>
      <dgm:spPr/>
    </dgm:pt>
    <dgm:pt modelId="{6327FA23-024A-419D-8D07-F8464071B3F0}" type="pres">
      <dgm:prSet presAssocID="{8F24686A-39BD-4BA8-AC8B-8A95D5CB809D}" presName="hierChild4" presStyleCnt="0"/>
      <dgm:spPr/>
    </dgm:pt>
    <dgm:pt modelId="{1E50D845-D5A3-4551-B059-F10EA6388AD5}" type="pres">
      <dgm:prSet presAssocID="{8F24686A-39BD-4BA8-AC8B-8A95D5CB809D}" presName="hierChild5" presStyleCnt="0"/>
      <dgm:spPr/>
    </dgm:pt>
    <dgm:pt modelId="{A78A5C93-C7E0-4A0C-9F88-34B76BED6A28}" type="pres">
      <dgm:prSet presAssocID="{69FA96B3-E468-437A-AB67-B9AC29ED50EB}" presName="hierChild5" presStyleCnt="0"/>
      <dgm:spPr/>
    </dgm:pt>
    <dgm:pt modelId="{E3D7BECE-ED81-49DB-A2F7-9C20005EE466}" type="pres">
      <dgm:prSet presAssocID="{6E489D97-6C9D-45C7-91B6-6788AB6E83DC}" presName="hierChild3" presStyleCnt="0"/>
      <dgm:spPr/>
    </dgm:pt>
    <dgm:pt modelId="{EA72B9A9-F789-4DF1-87D5-FE8A56ACF68F}" type="pres">
      <dgm:prSet presAssocID="{BF027BF7-D9D5-4645-A41D-33C7D3CE35E7}" presName="hierRoot1" presStyleCnt="0">
        <dgm:presLayoutVars>
          <dgm:hierBranch val="init"/>
        </dgm:presLayoutVars>
      </dgm:prSet>
      <dgm:spPr/>
    </dgm:pt>
    <dgm:pt modelId="{D9F7BD00-A548-460F-A6FA-8C010BBB6585}" type="pres">
      <dgm:prSet presAssocID="{BF027BF7-D9D5-4645-A41D-33C7D3CE35E7}" presName="rootComposite1" presStyleCnt="0"/>
      <dgm:spPr/>
    </dgm:pt>
    <dgm:pt modelId="{EFAEF0A2-3306-4893-9025-741085875E00}" type="pres">
      <dgm:prSet presAssocID="{BF027BF7-D9D5-4645-A41D-33C7D3CE35E7}" presName="rootText1" presStyleLbl="node0" presStyleIdx="3" presStyleCnt="4">
        <dgm:presLayoutVars>
          <dgm:chPref val="3"/>
        </dgm:presLayoutVars>
      </dgm:prSet>
      <dgm:spPr/>
    </dgm:pt>
    <dgm:pt modelId="{11EB58C0-E3B6-446C-A20B-9549C428D7FE}" type="pres">
      <dgm:prSet presAssocID="{BF027BF7-D9D5-4645-A41D-33C7D3CE35E7}" presName="rootConnector1" presStyleLbl="node1" presStyleIdx="0" presStyleCnt="0"/>
      <dgm:spPr/>
    </dgm:pt>
    <dgm:pt modelId="{CB12168C-2F34-4A7F-8929-3C77E0B68402}" type="pres">
      <dgm:prSet presAssocID="{BF027BF7-D9D5-4645-A41D-33C7D3CE35E7}" presName="hierChild2" presStyleCnt="0"/>
      <dgm:spPr/>
    </dgm:pt>
    <dgm:pt modelId="{FB2B97A3-17C0-4AFF-AB0A-D28DA3354439}" type="pres">
      <dgm:prSet presAssocID="{515CD8A4-9B28-4D8D-A1C3-861DB515F151}" presName="Name37" presStyleLbl="parChTrans1D2" presStyleIdx="5" presStyleCnt="9"/>
      <dgm:spPr/>
    </dgm:pt>
    <dgm:pt modelId="{9AFFC89E-57B9-4A3D-BA4A-FC610E5C68CB}" type="pres">
      <dgm:prSet presAssocID="{8CE5454D-F16E-4857-A0E5-46EC1DB23AA3}" presName="hierRoot2" presStyleCnt="0">
        <dgm:presLayoutVars>
          <dgm:hierBranch val="init"/>
        </dgm:presLayoutVars>
      </dgm:prSet>
      <dgm:spPr/>
    </dgm:pt>
    <dgm:pt modelId="{D57F5DF6-590C-4AE7-9B8D-4D957127DB4E}" type="pres">
      <dgm:prSet presAssocID="{8CE5454D-F16E-4857-A0E5-46EC1DB23AA3}" presName="rootComposite" presStyleCnt="0"/>
      <dgm:spPr/>
    </dgm:pt>
    <dgm:pt modelId="{AC3CD292-3A25-4110-A12B-4DF9B3C91119}" type="pres">
      <dgm:prSet presAssocID="{8CE5454D-F16E-4857-A0E5-46EC1DB23AA3}" presName="rootText" presStyleLbl="node2" presStyleIdx="5" presStyleCnt="9">
        <dgm:presLayoutVars>
          <dgm:chPref val="3"/>
        </dgm:presLayoutVars>
      </dgm:prSet>
      <dgm:spPr/>
    </dgm:pt>
    <dgm:pt modelId="{D5DD22FF-B932-494A-B10F-0E2582C5A219}" type="pres">
      <dgm:prSet presAssocID="{8CE5454D-F16E-4857-A0E5-46EC1DB23AA3}" presName="rootConnector" presStyleLbl="node2" presStyleIdx="5" presStyleCnt="9"/>
      <dgm:spPr/>
    </dgm:pt>
    <dgm:pt modelId="{1538B68A-C497-48CF-B977-1620AE9BADDB}" type="pres">
      <dgm:prSet presAssocID="{8CE5454D-F16E-4857-A0E5-46EC1DB23AA3}" presName="hierChild4" presStyleCnt="0"/>
      <dgm:spPr/>
    </dgm:pt>
    <dgm:pt modelId="{2937DCC4-7D8C-46A5-BAA2-50A6390849D9}" type="pres">
      <dgm:prSet presAssocID="{9823CADB-19FB-467E-8081-1C1B9D108C2F}" presName="Name37" presStyleLbl="parChTrans1D3" presStyleIdx="14" presStyleCnt="17"/>
      <dgm:spPr/>
    </dgm:pt>
    <dgm:pt modelId="{82DD2846-7FC3-4234-8A52-362A85EE1ABC}" type="pres">
      <dgm:prSet presAssocID="{F5CEA802-3B78-4272-93A9-913346A28520}" presName="hierRoot2" presStyleCnt="0">
        <dgm:presLayoutVars>
          <dgm:hierBranch val="init"/>
        </dgm:presLayoutVars>
      </dgm:prSet>
      <dgm:spPr/>
    </dgm:pt>
    <dgm:pt modelId="{DD65274F-7ADE-4383-8F43-6CDC56DED196}" type="pres">
      <dgm:prSet presAssocID="{F5CEA802-3B78-4272-93A9-913346A28520}" presName="rootComposite" presStyleCnt="0"/>
      <dgm:spPr/>
    </dgm:pt>
    <dgm:pt modelId="{D0395EAD-49B1-424E-9AA7-56908BE4B881}" type="pres">
      <dgm:prSet presAssocID="{F5CEA802-3B78-4272-93A9-913346A28520}" presName="rootText" presStyleLbl="node3" presStyleIdx="14" presStyleCnt="17">
        <dgm:presLayoutVars>
          <dgm:chPref val="3"/>
        </dgm:presLayoutVars>
      </dgm:prSet>
      <dgm:spPr/>
    </dgm:pt>
    <dgm:pt modelId="{4F6D3AB7-1BA9-4564-BABF-E2EED642C7A2}" type="pres">
      <dgm:prSet presAssocID="{F5CEA802-3B78-4272-93A9-913346A28520}" presName="rootConnector" presStyleLbl="node3" presStyleIdx="14" presStyleCnt="17"/>
      <dgm:spPr/>
    </dgm:pt>
    <dgm:pt modelId="{14D94482-F038-4363-924F-33FB24DF81C2}" type="pres">
      <dgm:prSet presAssocID="{F5CEA802-3B78-4272-93A9-913346A28520}" presName="hierChild4" presStyleCnt="0"/>
      <dgm:spPr/>
    </dgm:pt>
    <dgm:pt modelId="{29CCBE20-205F-4E93-AC9A-20196F963728}" type="pres">
      <dgm:prSet presAssocID="{F5CEA802-3B78-4272-93A9-913346A28520}" presName="hierChild5" presStyleCnt="0"/>
      <dgm:spPr/>
    </dgm:pt>
    <dgm:pt modelId="{2F95649C-C372-48EE-856E-81C468D1E44F}" type="pres">
      <dgm:prSet presAssocID="{37CCECA0-A556-44C1-A013-24DF708305D3}" presName="Name37" presStyleLbl="parChTrans1D3" presStyleIdx="15" presStyleCnt="17"/>
      <dgm:spPr/>
    </dgm:pt>
    <dgm:pt modelId="{9D693EA3-08AD-489C-B55D-5D098E0EADBA}" type="pres">
      <dgm:prSet presAssocID="{5A98BD10-7EBB-4CAC-9BDB-83E6C7FC669E}" presName="hierRoot2" presStyleCnt="0">
        <dgm:presLayoutVars>
          <dgm:hierBranch val="init"/>
        </dgm:presLayoutVars>
      </dgm:prSet>
      <dgm:spPr/>
    </dgm:pt>
    <dgm:pt modelId="{0451F6A1-C479-4DBF-8263-310562293675}" type="pres">
      <dgm:prSet presAssocID="{5A98BD10-7EBB-4CAC-9BDB-83E6C7FC669E}" presName="rootComposite" presStyleCnt="0"/>
      <dgm:spPr/>
    </dgm:pt>
    <dgm:pt modelId="{3960971D-5D0D-447A-9BE1-1FD2503D8F0A}" type="pres">
      <dgm:prSet presAssocID="{5A98BD10-7EBB-4CAC-9BDB-83E6C7FC669E}" presName="rootText" presStyleLbl="node3" presStyleIdx="15" presStyleCnt="17">
        <dgm:presLayoutVars>
          <dgm:chPref val="3"/>
        </dgm:presLayoutVars>
      </dgm:prSet>
      <dgm:spPr/>
    </dgm:pt>
    <dgm:pt modelId="{B56724E9-551F-4224-A194-9B5237331052}" type="pres">
      <dgm:prSet presAssocID="{5A98BD10-7EBB-4CAC-9BDB-83E6C7FC669E}" presName="rootConnector" presStyleLbl="node3" presStyleIdx="15" presStyleCnt="17"/>
      <dgm:spPr/>
    </dgm:pt>
    <dgm:pt modelId="{7203A31B-0865-4050-BC8C-198B43A1108E}" type="pres">
      <dgm:prSet presAssocID="{5A98BD10-7EBB-4CAC-9BDB-83E6C7FC669E}" presName="hierChild4" presStyleCnt="0"/>
      <dgm:spPr/>
    </dgm:pt>
    <dgm:pt modelId="{91E709DA-26A5-4639-A0B7-3A9C460DB174}" type="pres">
      <dgm:prSet presAssocID="{5A98BD10-7EBB-4CAC-9BDB-83E6C7FC669E}" presName="hierChild5" presStyleCnt="0"/>
      <dgm:spPr/>
    </dgm:pt>
    <dgm:pt modelId="{0EE80355-7385-4CC9-B483-71F8F0719741}" type="pres">
      <dgm:prSet presAssocID="{8CE5454D-F16E-4857-A0E5-46EC1DB23AA3}" presName="hierChild5" presStyleCnt="0"/>
      <dgm:spPr/>
    </dgm:pt>
    <dgm:pt modelId="{91CB658C-C50C-4DA8-AF0D-342898DE107E}" type="pres">
      <dgm:prSet presAssocID="{D9EAEB9E-9A94-4C0D-89B6-60D83E839431}" presName="Name37" presStyleLbl="parChTrans1D2" presStyleIdx="6" presStyleCnt="9"/>
      <dgm:spPr/>
    </dgm:pt>
    <dgm:pt modelId="{0304026F-F368-42F9-A3F1-06B8EC299D24}" type="pres">
      <dgm:prSet presAssocID="{1F4CAC0B-3744-4D05-99E3-976017EA30ED}" presName="hierRoot2" presStyleCnt="0">
        <dgm:presLayoutVars>
          <dgm:hierBranch val="init"/>
        </dgm:presLayoutVars>
      </dgm:prSet>
      <dgm:spPr/>
    </dgm:pt>
    <dgm:pt modelId="{82BBF562-B217-4DC7-A267-CF2B24B2F2FA}" type="pres">
      <dgm:prSet presAssocID="{1F4CAC0B-3744-4D05-99E3-976017EA30ED}" presName="rootComposite" presStyleCnt="0"/>
      <dgm:spPr/>
    </dgm:pt>
    <dgm:pt modelId="{D7BC18AA-A1C3-445C-A7CC-B1E19BC41A2A}" type="pres">
      <dgm:prSet presAssocID="{1F4CAC0B-3744-4D05-99E3-976017EA30ED}" presName="rootText" presStyleLbl="node2" presStyleIdx="6" presStyleCnt="9">
        <dgm:presLayoutVars>
          <dgm:chPref val="3"/>
        </dgm:presLayoutVars>
      </dgm:prSet>
      <dgm:spPr/>
    </dgm:pt>
    <dgm:pt modelId="{A120E196-00B3-49A0-9D14-9BE5AAFF72AF}" type="pres">
      <dgm:prSet presAssocID="{1F4CAC0B-3744-4D05-99E3-976017EA30ED}" presName="rootConnector" presStyleLbl="node2" presStyleIdx="6" presStyleCnt="9"/>
      <dgm:spPr/>
    </dgm:pt>
    <dgm:pt modelId="{F2F01824-92B8-4EBB-A55F-8A2DCB8D2E27}" type="pres">
      <dgm:prSet presAssocID="{1F4CAC0B-3744-4D05-99E3-976017EA30ED}" presName="hierChild4" presStyleCnt="0"/>
      <dgm:spPr/>
    </dgm:pt>
    <dgm:pt modelId="{3826A6C4-085E-4309-B8F6-25DE072FCDF6}" type="pres">
      <dgm:prSet presAssocID="{2FC0FF3D-8765-4507-A418-751EB81E570A}" presName="Name37" presStyleLbl="parChTrans1D3" presStyleIdx="16" presStyleCnt="17"/>
      <dgm:spPr/>
    </dgm:pt>
    <dgm:pt modelId="{963559AA-8293-4DEC-B7F9-C57C521D8DDB}" type="pres">
      <dgm:prSet presAssocID="{16768EE4-B051-4D66-A5AD-FAAF6D28A6A4}" presName="hierRoot2" presStyleCnt="0">
        <dgm:presLayoutVars>
          <dgm:hierBranch val="init"/>
        </dgm:presLayoutVars>
      </dgm:prSet>
      <dgm:spPr/>
    </dgm:pt>
    <dgm:pt modelId="{3ED81CE3-026B-4454-8930-245442DA18CE}" type="pres">
      <dgm:prSet presAssocID="{16768EE4-B051-4D66-A5AD-FAAF6D28A6A4}" presName="rootComposite" presStyleCnt="0"/>
      <dgm:spPr/>
    </dgm:pt>
    <dgm:pt modelId="{20930B5D-7A9F-4CD4-AF5D-D048217CFF42}" type="pres">
      <dgm:prSet presAssocID="{16768EE4-B051-4D66-A5AD-FAAF6D28A6A4}" presName="rootText" presStyleLbl="node3" presStyleIdx="16" presStyleCnt="17">
        <dgm:presLayoutVars>
          <dgm:chPref val="3"/>
        </dgm:presLayoutVars>
      </dgm:prSet>
      <dgm:spPr/>
    </dgm:pt>
    <dgm:pt modelId="{C3602B8F-4FC3-4FE5-A24F-B869DD5AACBA}" type="pres">
      <dgm:prSet presAssocID="{16768EE4-B051-4D66-A5AD-FAAF6D28A6A4}" presName="rootConnector" presStyleLbl="node3" presStyleIdx="16" presStyleCnt="17"/>
      <dgm:spPr/>
    </dgm:pt>
    <dgm:pt modelId="{0E024269-CBCD-4464-836F-C2B5897AFCA8}" type="pres">
      <dgm:prSet presAssocID="{16768EE4-B051-4D66-A5AD-FAAF6D28A6A4}" presName="hierChild4" presStyleCnt="0"/>
      <dgm:spPr/>
    </dgm:pt>
    <dgm:pt modelId="{62AF8A8E-D352-4CDE-9786-3B4929CAA100}" type="pres">
      <dgm:prSet presAssocID="{16768EE4-B051-4D66-A5AD-FAAF6D28A6A4}" presName="hierChild5" presStyleCnt="0"/>
      <dgm:spPr/>
    </dgm:pt>
    <dgm:pt modelId="{DD3B3001-9C37-4324-BCE2-9ABC3619F6B1}" type="pres">
      <dgm:prSet presAssocID="{1F4CAC0B-3744-4D05-99E3-976017EA30ED}" presName="hierChild5" presStyleCnt="0"/>
      <dgm:spPr/>
    </dgm:pt>
    <dgm:pt modelId="{01DED625-EBAE-4454-93B7-B341282DF19B}" type="pres">
      <dgm:prSet presAssocID="{F4C8B7D7-649B-4B3D-89A2-57F98420FB7B}" presName="Name37" presStyleLbl="parChTrans1D2" presStyleIdx="7" presStyleCnt="9"/>
      <dgm:spPr/>
    </dgm:pt>
    <dgm:pt modelId="{C026FE66-AB1C-4594-81EB-CE47DB828048}" type="pres">
      <dgm:prSet presAssocID="{E3166DC3-A225-4FB9-AACC-C5CB55C6F9AA}" presName="hierRoot2" presStyleCnt="0">
        <dgm:presLayoutVars>
          <dgm:hierBranch val="init"/>
        </dgm:presLayoutVars>
      </dgm:prSet>
      <dgm:spPr/>
    </dgm:pt>
    <dgm:pt modelId="{0E840CD4-402F-4F4A-8314-06EE0A6FFF95}" type="pres">
      <dgm:prSet presAssocID="{E3166DC3-A225-4FB9-AACC-C5CB55C6F9AA}" presName="rootComposite" presStyleCnt="0"/>
      <dgm:spPr/>
    </dgm:pt>
    <dgm:pt modelId="{EBF1ADAE-21F1-4DFE-874E-C821D121B8F5}" type="pres">
      <dgm:prSet presAssocID="{E3166DC3-A225-4FB9-AACC-C5CB55C6F9AA}" presName="rootText" presStyleLbl="node2" presStyleIdx="7" presStyleCnt="9">
        <dgm:presLayoutVars>
          <dgm:chPref val="3"/>
        </dgm:presLayoutVars>
      </dgm:prSet>
      <dgm:spPr/>
    </dgm:pt>
    <dgm:pt modelId="{3758F4E4-98A7-40A4-A940-C6A389AEB693}" type="pres">
      <dgm:prSet presAssocID="{E3166DC3-A225-4FB9-AACC-C5CB55C6F9AA}" presName="rootConnector" presStyleLbl="node2" presStyleIdx="7" presStyleCnt="9"/>
      <dgm:spPr/>
    </dgm:pt>
    <dgm:pt modelId="{11D16DB5-C18F-44AB-8637-0B3169AAD580}" type="pres">
      <dgm:prSet presAssocID="{E3166DC3-A225-4FB9-AACC-C5CB55C6F9AA}" presName="hierChild4" presStyleCnt="0"/>
      <dgm:spPr/>
    </dgm:pt>
    <dgm:pt modelId="{97CD4AFD-759D-4189-947E-D351BBE815DC}" type="pres">
      <dgm:prSet presAssocID="{E3166DC3-A225-4FB9-AACC-C5CB55C6F9AA}" presName="hierChild5" presStyleCnt="0"/>
      <dgm:spPr/>
    </dgm:pt>
    <dgm:pt modelId="{3E5A456F-8214-4F2B-A127-523F20DA4737}" type="pres">
      <dgm:prSet presAssocID="{AABF690A-A3DF-4515-85F2-E437A96BE064}" presName="Name37" presStyleLbl="parChTrans1D2" presStyleIdx="8" presStyleCnt="9"/>
      <dgm:spPr/>
    </dgm:pt>
    <dgm:pt modelId="{D71873D9-D560-49D3-B87A-D2BFA215930B}" type="pres">
      <dgm:prSet presAssocID="{CAD121D3-8EEA-4779-BED7-9C66F7DFAAB6}" presName="hierRoot2" presStyleCnt="0">
        <dgm:presLayoutVars>
          <dgm:hierBranch val="init"/>
        </dgm:presLayoutVars>
      </dgm:prSet>
      <dgm:spPr/>
    </dgm:pt>
    <dgm:pt modelId="{4818ADC7-7BFE-45C8-8308-2DE47793BB36}" type="pres">
      <dgm:prSet presAssocID="{CAD121D3-8EEA-4779-BED7-9C66F7DFAAB6}" presName="rootComposite" presStyleCnt="0"/>
      <dgm:spPr/>
    </dgm:pt>
    <dgm:pt modelId="{535BC11D-77D0-4792-95D2-7417C3FBD81E}" type="pres">
      <dgm:prSet presAssocID="{CAD121D3-8EEA-4779-BED7-9C66F7DFAAB6}" presName="rootText" presStyleLbl="node2" presStyleIdx="8" presStyleCnt="9">
        <dgm:presLayoutVars>
          <dgm:chPref val="3"/>
        </dgm:presLayoutVars>
      </dgm:prSet>
      <dgm:spPr/>
    </dgm:pt>
    <dgm:pt modelId="{A8B6F33D-AA9E-447E-BD44-9CAF776E6EB7}" type="pres">
      <dgm:prSet presAssocID="{CAD121D3-8EEA-4779-BED7-9C66F7DFAAB6}" presName="rootConnector" presStyleLbl="node2" presStyleIdx="8" presStyleCnt="9"/>
      <dgm:spPr/>
    </dgm:pt>
    <dgm:pt modelId="{27B1042E-9BA5-4CF5-9148-67F690B3B0C7}" type="pres">
      <dgm:prSet presAssocID="{CAD121D3-8EEA-4779-BED7-9C66F7DFAAB6}" presName="hierChild4" presStyleCnt="0"/>
      <dgm:spPr/>
    </dgm:pt>
    <dgm:pt modelId="{D6FED106-AD41-4D08-B01A-BBF0488B8CE9}" type="pres">
      <dgm:prSet presAssocID="{CAD121D3-8EEA-4779-BED7-9C66F7DFAAB6}" presName="hierChild5" presStyleCnt="0"/>
      <dgm:spPr/>
    </dgm:pt>
    <dgm:pt modelId="{010A8F59-6BFB-4646-A6EF-B84B77BE1EF5}" type="pres">
      <dgm:prSet presAssocID="{BF027BF7-D9D5-4645-A41D-33C7D3CE35E7}" presName="hierChild3" presStyleCnt="0"/>
      <dgm:spPr/>
    </dgm:pt>
  </dgm:ptLst>
  <dgm:cxnLst>
    <dgm:cxn modelId="{54AB3400-3A8E-41F3-8B5F-E11D85DF4036}" type="presOf" srcId="{D9EAEB9E-9A94-4C0D-89B6-60D83E839431}" destId="{91CB658C-C50C-4DA8-AF0D-342898DE107E}" srcOrd="0" destOrd="0" presId="urn:microsoft.com/office/officeart/2005/8/layout/orgChart1"/>
    <dgm:cxn modelId="{9124A600-7348-4956-9070-86E01555660E}" type="presOf" srcId="{8CE5454D-F16E-4857-A0E5-46EC1DB23AA3}" destId="{D5DD22FF-B932-494A-B10F-0E2582C5A219}" srcOrd="1" destOrd="0" presId="urn:microsoft.com/office/officeart/2005/8/layout/orgChart1"/>
    <dgm:cxn modelId="{102A2701-8843-4174-A01F-FCCFC4631D59}" type="presOf" srcId="{8F013CA1-A75F-4455-8EDC-BC5EDACB9870}" destId="{5E628EB1-92DB-4283-90A4-5750302A7440}" srcOrd="0" destOrd="0" presId="urn:microsoft.com/office/officeart/2005/8/layout/orgChart1"/>
    <dgm:cxn modelId="{BAD57001-AB2E-48A5-B920-80505385CE48}" type="presOf" srcId="{8E478DDB-B720-463A-BBBF-5AFD6FDBFC99}" destId="{33EC282D-2E4C-4A8A-AB39-74871CF1A158}" srcOrd="1" destOrd="0" presId="urn:microsoft.com/office/officeart/2005/8/layout/orgChart1"/>
    <dgm:cxn modelId="{D9C9BE03-7832-4EB4-88DC-B967D29EB403}" type="presOf" srcId="{EE22C5B7-D7EA-411F-96BD-9F026714D495}" destId="{F6308F59-B011-4CC2-B257-87905D3CCCD3}" srcOrd="0" destOrd="0" presId="urn:microsoft.com/office/officeart/2005/8/layout/orgChart1"/>
    <dgm:cxn modelId="{DB6ED103-65FC-4550-BC52-AF2F55A73A88}" type="presOf" srcId="{C7D50476-1B9F-4FA2-8C0D-8E7D51634B04}" destId="{3FF8C6D7-C4CB-4BD9-B914-844CE7F2D9B5}" srcOrd="0" destOrd="0" presId="urn:microsoft.com/office/officeart/2005/8/layout/orgChart1"/>
    <dgm:cxn modelId="{C3843904-9EB3-4844-AA09-6BF856A7B5CB}" srcId="{88B31113-45C1-4C9D-B231-519C15ED10A2}" destId="{A84F675C-2F6F-43AA-8922-B17FEFB1297A}" srcOrd="4" destOrd="0" parTransId="{D6615A5C-12D3-4342-9816-2FFB2F4FA58C}" sibTransId="{F61A2E95-95B6-4B39-9580-BA7B873C8D36}"/>
    <dgm:cxn modelId="{BDB4E204-8A31-40F6-9E79-E05099F49BFC}" type="presOf" srcId="{D6615A5C-12D3-4342-9816-2FFB2F4FA58C}" destId="{E5E7A83E-624E-4E52-888E-7B63726C1272}" srcOrd="0" destOrd="0" presId="urn:microsoft.com/office/officeart/2005/8/layout/orgChart1"/>
    <dgm:cxn modelId="{9D58B905-BD81-49A5-B645-EC34A2CBC657}" type="presOf" srcId="{334176A7-AC02-43A0-B9B1-D3E84D6BE0A7}" destId="{AD2C0B17-7B04-4F6D-8153-F4A04B484BD4}" srcOrd="0" destOrd="0" presId="urn:microsoft.com/office/officeart/2005/8/layout/orgChart1"/>
    <dgm:cxn modelId="{04870B07-893A-4A64-8FF9-B63D128F5443}" type="presOf" srcId="{90DBFE04-9F77-40B0-8678-E369702C768A}" destId="{FBE40C64-A46E-4A19-A01C-55A8ABD05DF3}" srcOrd="0" destOrd="0" presId="urn:microsoft.com/office/officeart/2005/8/layout/orgChart1"/>
    <dgm:cxn modelId="{827C5A07-846C-41ED-93F6-EAF3A62C3750}" srcId="{88B31113-45C1-4C9D-B231-519C15ED10A2}" destId="{993750E6-7558-4A60-8CEF-25EEC7FEFB09}" srcOrd="3" destOrd="0" parTransId="{2E5773D2-9AB1-4A9A-9D42-CFE1C17C1612}" sibTransId="{6D8ED2E8-2C61-4BB1-A8D5-65D1FF28FB43}"/>
    <dgm:cxn modelId="{F2AE0B09-96C0-419A-8688-0565CC153738}" type="presOf" srcId="{BF027BF7-D9D5-4645-A41D-33C7D3CE35E7}" destId="{EFAEF0A2-3306-4893-9025-741085875E00}" srcOrd="0" destOrd="0" presId="urn:microsoft.com/office/officeart/2005/8/layout/orgChart1"/>
    <dgm:cxn modelId="{6B5C7F0C-2A76-41DF-A0A8-E832DB725DA6}" type="presOf" srcId="{F4C8B7D7-649B-4B3D-89A2-57F98420FB7B}" destId="{01DED625-EBAE-4454-93B7-B341282DF19B}" srcOrd="0" destOrd="0" presId="urn:microsoft.com/office/officeart/2005/8/layout/orgChart1"/>
    <dgm:cxn modelId="{EABB290D-7D3D-49B8-B758-63DD3A88AFBF}" type="presOf" srcId="{6CE52E0E-6AA2-403C-A743-39141E758C33}" destId="{B3FAF753-57F0-496F-91C2-D026BC36DB75}" srcOrd="0" destOrd="0" presId="urn:microsoft.com/office/officeart/2005/8/layout/orgChart1"/>
    <dgm:cxn modelId="{9C19B712-96AB-4371-9C15-BD74A0C580A8}" type="presOf" srcId="{88B31113-45C1-4C9D-B231-519C15ED10A2}" destId="{5EA238BF-7144-4DC3-9562-54E3A456282E}" srcOrd="0" destOrd="0" presId="urn:microsoft.com/office/officeart/2005/8/layout/orgChart1"/>
    <dgm:cxn modelId="{86B6CC12-DC33-482F-BD3B-9D764D3D6F33}" type="presOf" srcId="{9823CADB-19FB-467E-8081-1C1B9D108C2F}" destId="{2937DCC4-7D8C-46A5-BAA2-50A6390849D9}" srcOrd="0" destOrd="0" presId="urn:microsoft.com/office/officeart/2005/8/layout/orgChart1"/>
    <dgm:cxn modelId="{F5A5EC19-A143-470D-A568-0E22276106F1}" type="presOf" srcId="{E3DE8FA5-59C4-4D76-A813-60227F205478}" destId="{3B007966-DD79-46E2-9ED8-653303327B7F}" srcOrd="0" destOrd="0" presId="urn:microsoft.com/office/officeart/2005/8/layout/orgChart1"/>
    <dgm:cxn modelId="{2B749F1A-557B-4EFF-874E-018843B7658D}" srcId="{06357DAE-983D-444D-A679-F3C0B2152C22}" destId="{E1FDA416-DCAF-4D80-85FD-5EB2FE5F0233}" srcOrd="1" destOrd="0" parTransId="{3C2124C1-7433-4528-B7DD-7F8419A7108C}" sibTransId="{5A918309-7E5F-4FE0-B928-A90CED1DD97F}"/>
    <dgm:cxn modelId="{9E7A4D1D-82E6-433D-97BA-F5B0F1324492}" type="presOf" srcId="{82467D74-EFD2-45B3-AC70-079B247D93A6}" destId="{B9EE392B-4311-4ABD-BFBB-6CDD3A0F0ED2}" srcOrd="0" destOrd="0" presId="urn:microsoft.com/office/officeart/2005/8/layout/orgChart1"/>
    <dgm:cxn modelId="{12943520-54F1-480F-A3BB-5DDE99AE7C4D}" type="presOf" srcId="{993750E6-7558-4A60-8CEF-25EEC7FEFB09}" destId="{59423461-7689-46F9-B0D1-4C9D4E307BEB}" srcOrd="1" destOrd="0" presId="urn:microsoft.com/office/officeart/2005/8/layout/orgChart1"/>
    <dgm:cxn modelId="{D5978420-5793-45B2-899A-89CCC36F1C08}" srcId="{8CE5454D-F16E-4857-A0E5-46EC1DB23AA3}" destId="{F5CEA802-3B78-4272-93A9-913346A28520}" srcOrd="0" destOrd="0" parTransId="{9823CADB-19FB-467E-8081-1C1B9D108C2F}" sibTransId="{CB184C34-E34F-448B-BE13-24EC3C120FCB}"/>
    <dgm:cxn modelId="{719AA926-C329-4B37-AADE-94C517389862}" type="presOf" srcId="{5A98BD10-7EBB-4CAC-9BDB-83E6C7FC669E}" destId="{B56724E9-551F-4224-A194-9B5237331052}" srcOrd="1" destOrd="0" presId="urn:microsoft.com/office/officeart/2005/8/layout/orgChart1"/>
    <dgm:cxn modelId="{B0640D28-90CD-41EB-BB6D-3EE70096D0F8}" type="presOf" srcId="{2FC0FF3D-8765-4507-A418-751EB81E570A}" destId="{3826A6C4-085E-4309-B8F6-25DE072FCDF6}" srcOrd="0" destOrd="0" presId="urn:microsoft.com/office/officeart/2005/8/layout/orgChart1"/>
    <dgm:cxn modelId="{9B6EEB2F-C97B-45C7-A5FD-8C409644E2B8}" srcId="{88B31113-45C1-4C9D-B231-519C15ED10A2}" destId="{8075B5E1-A587-4211-B735-5B5F4057049D}" srcOrd="1" destOrd="0" parTransId="{EE22C5B7-D7EA-411F-96BD-9F026714D495}" sibTransId="{0939B9B5-F5B5-4B3F-9D0E-1B927D4387F1}"/>
    <dgm:cxn modelId="{65780B32-9D1D-443F-86B7-A87ECE869606}" srcId="{84E524D4-4FCF-4E05-99EE-C32CA7D22A9A}" destId="{86B276EC-2DA4-433A-9571-74E3934E18B9}" srcOrd="0" destOrd="0" parTransId="{2CF536FA-7283-4E08-97DD-FAD188BC4906}" sibTransId="{B594D209-C4D7-4A4E-9F89-F4B88B2CDDBC}"/>
    <dgm:cxn modelId="{25A12132-B41D-41F5-B413-D1B965A92417}" type="presOf" srcId="{8CE5454D-F16E-4857-A0E5-46EC1DB23AA3}" destId="{AC3CD292-3A25-4110-A12B-4DF9B3C91119}" srcOrd="0" destOrd="0" presId="urn:microsoft.com/office/officeart/2005/8/layout/orgChart1"/>
    <dgm:cxn modelId="{2EA00235-A440-441A-9939-0113DE5A336A}" srcId="{0C18D872-A6C3-4AF1-A90E-28FB7FC21EA2}" destId="{6E489D97-6C9D-45C7-91B6-6788AB6E83DC}" srcOrd="2" destOrd="0" parTransId="{1BA82771-872E-48A4-9D6F-1D242564ACDB}" sibTransId="{EE2F36D9-5A2F-4492-B9AC-9431B4AA1295}"/>
    <dgm:cxn modelId="{B5BBA536-B569-49EF-A07D-7EAB0A866BA7}" type="presOf" srcId="{F5CEA802-3B78-4272-93A9-913346A28520}" destId="{D0395EAD-49B1-424E-9AA7-56908BE4B881}" srcOrd="0" destOrd="0" presId="urn:microsoft.com/office/officeart/2005/8/layout/orgChart1"/>
    <dgm:cxn modelId="{7A6B5937-46F7-49B7-80A9-24AF736E0FD5}" type="presOf" srcId="{69FA96B3-E468-437A-AB67-B9AC29ED50EB}" destId="{FEDD79AF-29C6-43BF-B037-C8B81ED8460C}" srcOrd="1" destOrd="0" presId="urn:microsoft.com/office/officeart/2005/8/layout/orgChart1"/>
    <dgm:cxn modelId="{A70E0A39-63A4-492C-8369-0831CFADACBD}" type="presOf" srcId="{84E524D4-4FCF-4E05-99EE-C32CA7D22A9A}" destId="{F18A112E-FAB9-4F56-90A8-F242DE16D29A}" srcOrd="0" destOrd="0" presId="urn:microsoft.com/office/officeart/2005/8/layout/orgChart1"/>
    <dgm:cxn modelId="{978DCE39-1E2D-4710-9821-7C0678247220}" type="presOf" srcId="{2CF536FA-7283-4E08-97DD-FAD188BC4906}" destId="{CF55E278-F514-484F-A296-2049FC3A21D6}" srcOrd="0" destOrd="0" presId="urn:microsoft.com/office/officeart/2005/8/layout/orgChart1"/>
    <dgm:cxn modelId="{0234243A-8E82-47BE-9770-DAE695C88A85}" srcId="{3D204377-2E0C-429D-8AE6-82E5C46D608F}" destId="{06357DAE-983D-444D-A679-F3C0B2152C22}" srcOrd="2" destOrd="0" parTransId="{C7D50476-1B9F-4FA2-8C0D-8E7D51634B04}" sibTransId="{1AC176DA-F22F-4CF0-8AC6-9670A87D5871}"/>
    <dgm:cxn modelId="{1F89735B-F4DD-48FE-AB9A-47A2A7079E05}" type="presOf" srcId="{A84F675C-2F6F-43AA-8922-B17FEFB1297A}" destId="{16A66105-0C45-4545-A3C5-E800B207908C}" srcOrd="0" destOrd="0" presId="urn:microsoft.com/office/officeart/2005/8/layout/orgChart1"/>
    <dgm:cxn modelId="{47E67D5B-8529-41A0-8B55-EF44C2392F47}" srcId="{6E489D97-6C9D-45C7-91B6-6788AB6E83DC}" destId="{69FA96B3-E468-437A-AB67-B9AC29ED50EB}" srcOrd="0" destOrd="0" parTransId="{82467D74-EFD2-45B3-AC70-079B247D93A6}" sibTransId="{BA2F00AD-4DC5-4886-BB48-1B896D17FC85}"/>
    <dgm:cxn modelId="{EAB66B5C-12E7-4F9D-9406-D81E10042859}" type="presOf" srcId="{D9E0626B-13BD-41BD-88F2-021DC951CA0A}" destId="{D939E710-6ADC-47D5-BD72-7B2BBA66BC73}" srcOrd="1" destOrd="0" presId="urn:microsoft.com/office/officeart/2005/8/layout/orgChart1"/>
    <dgm:cxn modelId="{EF6C065E-D7AA-424B-B522-FA71D6A4A8AE}" srcId="{BF027BF7-D9D5-4645-A41D-33C7D3CE35E7}" destId="{CAD121D3-8EEA-4779-BED7-9C66F7DFAAB6}" srcOrd="3" destOrd="0" parTransId="{AABF690A-A3DF-4515-85F2-E437A96BE064}" sibTransId="{5E538ACB-63A0-4EE5-877E-452E232FACC4}"/>
    <dgm:cxn modelId="{9BA2FF5E-7CE9-4534-A0EB-C128FD3DB77F}" type="presOf" srcId="{88B31113-45C1-4C9D-B231-519C15ED10A2}" destId="{0C06788D-3994-4159-9C1B-BDA93AA9A655}" srcOrd="1" destOrd="0" presId="urn:microsoft.com/office/officeart/2005/8/layout/orgChart1"/>
    <dgm:cxn modelId="{B6D85C5F-98C8-4627-896B-3E42D96E6044}" type="presOf" srcId="{0C18D872-A6C3-4AF1-A90E-28FB7FC21EA2}" destId="{CA3B6C3B-7D2C-4F9F-9AB8-F93E1B5FDF78}" srcOrd="0" destOrd="0" presId="urn:microsoft.com/office/officeart/2005/8/layout/orgChart1"/>
    <dgm:cxn modelId="{83249061-1A31-43F1-9709-A999AD24D788}" type="presOf" srcId="{86B276EC-2DA4-433A-9571-74E3934E18B9}" destId="{B19F09A1-868F-4EB9-AA5D-5742EC24D342}" srcOrd="0" destOrd="0" presId="urn:microsoft.com/office/officeart/2005/8/layout/orgChart1"/>
    <dgm:cxn modelId="{6A821D64-2870-4E06-B2D9-BCBFBD1F670A}" type="presOf" srcId="{16768EE4-B051-4D66-A5AD-FAAF6D28A6A4}" destId="{20930B5D-7A9F-4CD4-AF5D-D048217CFF42}" srcOrd="0" destOrd="0" presId="urn:microsoft.com/office/officeart/2005/8/layout/orgChart1"/>
    <dgm:cxn modelId="{95647444-45C3-4494-9635-0AF517738865}" type="presOf" srcId="{0AABD82A-D113-4A7C-B341-D8F44579CD6D}" destId="{8AFB4919-10A1-434B-9D03-A287D28181E2}" srcOrd="0" destOrd="0" presId="urn:microsoft.com/office/officeart/2005/8/layout/orgChart1"/>
    <dgm:cxn modelId="{D9850746-072D-4152-B691-233ABA1A4CD8}" type="presOf" srcId="{FB5A9BB3-9919-4A9B-AF44-ACB8AF82A9DC}" destId="{786A9A02-C351-4258-8A25-F7934E2CF30C}" srcOrd="0" destOrd="0" presId="urn:microsoft.com/office/officeart/2005/8/layout/orgChart1"/>
    <dgm:cxn modelId="{0646AF47-93C0-45B7-A08A-B7F55ED6C211}" type="presOf" srcId="{015600A2-D92A-46E7-B6F1-29A58D3F3F4B}" destId="{7AC7E816-9D24-4398-B502-B9BC88873A3A}" srcOrd="0" destOrd="0" presId="urn:microsoft.com/office/officeart/2005/8/layout/orgChart1"/>
    <dgm:cxn modelId="{EAA9BD47-9F46-4139-806B-DAE949625F07}" type="presOf" srcId="{E3166DC3-A225-4FB9-AACC-C5CB55C6F9AA}" destId="{3758F4E4-98A7-40A4-A940-C6A389AEB693}" srcOrd="1" destOrd="0" presId="urn:microsoft.com/office/officeart/2005/8/layout/orgChart1"/>
    <dgm:cxn modelId="{5293A768-F180-46A1-BACF-892E9E5D7EA5}" type="presOf" srcId="{06357DAE-983D-444D-A679-F3C0B2152C22}" destId="{72E6FBE9-AD6F-4AE3-B2AF-D64B94A2DA4A}" srcOrd="1" destOrd="0" presId="urn:microsoft.com/office/officeart/2005/8/layout/orgChart1"/>
    <dgm:cxn modelId="{94632769-A8B2-40B7-AD70-9A3CA1F0B95D}" srcId="{0C18D872-A6C3-4AF1-A90E-28FB7FC21EA2}" destId="{BF027BF7-D9D5-4645-A41D-33C7D3CE35E7}" srcOrd="3" destOrd="0" parTransId="{2FC40A4C-1D73-46AC-AFAF-CE00D1DE097A}" sibTransId="{2138D272-8DCB-4E30-AAE7-E4D692BA97CB}"/>
    <dgm:cxn modelId="{8C3DF949-0404-4902-BCA7-6B0676B89AC7}" type="presOf" srcId="{8075B5E1-A587-4211-B735-5B5F4057049D}" destId="{569AD8DF-AE1F-4A8E-9D4C-F67B70F047E3}" srcOrd="1" destOrd="0" presId="urn:microsoft.com/office/officeart/2005/8/layout/orgChart1"/>
    <dgm:cxn modelId="{DDF7BA4B-7D77-4BA9-9E4C-BE3EBA2E8874}" type="presOf" srcId="{8F24686A-39BD-4BA8-AC8B-8A95D5CB809D}" destId="{AA693186-39CE-4C6B-A675-C0F8E03BA74F}" srcOrd="0" destOrd="0" presId="urn:microsoft.com/office/officeart/2005/8/layout/orgChart1"/>
    <dgm:cxn modelId="{B1C1864C-11CC-43A6-B213-D488374D706C}" type="presOf" srcId="{A84F675C-2F6F-43AA-8922-B17FEFB1297A}" destId="{9F43E4CE-F5F2-4FEB-9B94-09137388407F}" srcOrd="1" destOrd="0" presId="urn:microsoft.com/office/officeart/2005/8/layout/orgChart1"/>
    <dgm:cxn modelId="{5D558E4D-0471-4953-9FA1-D101E5510587}" type="presOf" srcId="{1F4CAC0B-3744-4D05-99E3-976017EA30ED}" destId="{D7BC18AA-A1C3-445C-A7CC-B1E19BC41A2A}" srcOrd="0" destOrd="0" presId="urn:microsoft.com/office/officeart/2005/8/layout/orgChart1"/>
    <dgm:cxn modelId="{0B4E2D71-65C4-4C5A-A5C5-12BD8A5EC8C4}" type="presOf" srcId="{AABF690A-A3DF-4515-85F2-E437A96BE064}" destId="{3E5A456F-8214-4F2B-A127-523F20DA4737}" srcOrd="0" destOrd="0" presId="urn:microsoft.com/office/officeart/2005/8/layout/orgChart1"/>
    <dgm:cxn modelId="{2FDAB271-9416-44FE-BB6A-8A3DD9C113C2}" type="presOf" srcId="{8F24686A-39BD-4BA8-AC8B-8A95D5CB809D}" destId="{2202F0C7-BD8E-4A9E-BD11-EB79A51B69E1}" srcOrd="1" destOrd="0" presId="urn:microsoft.com/office/officeart/2005/8/layout/orgChart1"/>
    <dgm:cxn modelId="{40BEB772-AC3F-4C61-93BF-8A900121442A}" type="presOf" srcId="{56963CC0-55CB-4B95-91E7-E2AC9905C7F6}" destId="{30F9F42F-045C-46F8-A00B-DB3EDD56B02C}" srcOrd="0" destOrd="0" presId="urn:microsoft.com/office/officeart/2005/8/layout/orgChart1"/>
    <dgm:cxn modelId="{7BF72175-E7BD-4E73-8A35-1B5E337B9DE9}" type="presOf" srcId="{6E489D97-6C9D-45C7-91B6-6788AB6E83DC}" destId="{0C41FAAC-C1A3-4F77-80ED-4A5FA0840792}" srcOrd="1" destOrd="0" presId="urn:microsoft.com/office/officeart/2005/8/layout/orgChart1"/>
    <dgm:cxn modelId="{01FBF775-56C1-4CE3-BAFE-034C3DB94619}" type="presOf" srcId="{FF468F87-A04B-42B8-9360-DCB20E205B34}" destId="{9BCC349A-9C02-42A0-B307-119C8C0B5F20}" srcOrd="0" destOrd="0" presId="urn:microsoft.com/office/officeart/2005/8/layout/orgChart1"/>
    <dgm:cxn modelId="{33620B76-6F28-4576-BBBA-CA5586854B60}" type="presOf" srcId="{3C2124C1-7433-4528-B7DD-7F8419A7108C}" destId="{D4072D56-094E-4705-B1D6-BBEA3A776093}" srcOrd="0" destOrd="0" presId="urn:microsoft.com/office/officeart/2005/8/layout/orgChart1"/>
    <dgm:cxn modelId="{FD565A5A-C48C-42BF-BA85-4A300201BACF}" srcId="{69FA96B3-E468-437A-AB67-B9AC29ED50EB}" destId="{F87EA85B-CB2E-4C4C-98D4-C4DFE7D2A11F}" srcOrd="1" destOrd="0" parTransId="{39AC0B0E-3D04-4324-8EDF-61EEB74ECA15}" sibTransId="{87C7FBF5-8C38-487E-BAE7-277E175ADAC0}"/>
    <dgm:cxn modelId="{9209577B-3B5E-4D28-B293-1703E910586B}" type="presOf" srcId="{69FA96B3-E468-437A-AB67-B9AC29ED50EB}" destId="{DEE1F47D-82EF-4ED3-892B-B0AB7B705244}" srcOrd="0" destOrd="0" presId="urn:microsoft.com/office/officeart/2005/8/layout/orgChart1"/>
    <dgm:cxn modelId="{C0178F82-FB68-459D-8695-6D8977FA0235}" type="presOf" srcId="{E3DE8FA5-59C4-4D76-A813-60227F205478}" destId="{C931346C-EBF4-4B81-9473-90F03E607C3F}" srcOrd="1" destOrd="0" presId="urn:microsoft.com/office/officeart/2005/8/layout/orgChart1"/>
    <dgm:cxn modelId="{BF20E982-8CE4-4F98-BDCB-587FD955E3AC}" type="presOf" srcId="{3D204377-2E0C-429D-8AE6-82E5C46D608F}" destId="{A2185157-2F57-44CA-AD12-7D1C8402A90D}" srcOrd="1" destOrd="0" presId="urn:microsoft.com/office/officeart/2005/8/layout/orgChart1"/>
    <dgm:cxn modelId="{2480F083-AAFD-46BD-A155-74F66BB14A23}" type="presOf" srcId="{D9E0626B-13BD-41BD-88F2-021DC951CA0A}" destId="{E43509B3-E748-41CB-8343-885284AC2DBE}" srcOrd="0" destOrd="0" presId="urn:microsoft.com/office/officeart/2005/8/layout/orgChart1"/>
    <dgm:cxn modelId="{0CA8EF8B-EADF-4281-B799-F73747499063}" srcId="{06357DAE-983D-444D-A679-F3C0B2152C22}" destId="{6CE52E0E-6AA2-403C-A743-39141E758C33}" srcOrd="3" destOrd="0" parTransId="{94227B29-6007-4493-8681-8CB096DE39E0}" sibTransId="{06EE15FD-0F74-4E02-8B62-701791C2EE5A}"/>
    <dgm:cxn modelId="{4F5FBB8C-27C4-4DB5-BD90-452AE6AC2FEB}" type="presOf" srcId="{90DBFE04-9F77-40B0-8678-E369702C768A}" destId="{E59C1354-608B-4BD5-A938-E7E215ACC2E3}" srcOrd="1" destOrd="0" presId="urn:microsoft.com/office/officeart/2005/8/layout/orgChart1"/>
    <dgm:cxn modelId="{49F8438F-A399-4E3D-8245-72DD328FACDF}" srcId="{0C18D872-A6C3-4AF1-A90E-28FB7FC21EA2}" destId="{3D204377-2E0C-429D-8AE6-82E5C46D608F}" srcOrd="0" destOrd="0" parTransId="{07C4543E-2984-4D94-854F-0774F7546790}" sibTransId="{31317FDE-F436-4FF0-AEA5-EEE0F2F1E519}"/>
    <dgm:cxn modelId="{1CC6A093-3D43-44C6-A677-81A050D868C9}" type="presOf" srcId="{84E524D4-4FCF-4E05-99EE-C32CA7D22A9A}" destId="{0DBE302C-5013-43E6-AEEA-D6A9710D0B6D}" srcOrd="1" destOrd="0" presId="urn:microsoft.com/office/officeart/2005/8/layout/orgChart1"/>
    <dgm:cxn modelId="{511D3A94-91B1-4F10-943D-B1F5947E8D03}" srcId="{88B31113-45C1-4C9D-B231-519C15ED10A2}" destId="{D9E0626B-13BD-41BD-88F2-021DC951CA0A}" srcOrd="0" destOrd="0" parTransId="{8F013CA1-A75F-4455-8EDC-BC5EDACB9870}" sibTransId="{40E395C1-1B45-41F1-9497-01FB3A55BD2C}"/>
    <dgm:cxn modelId="{95BC2196-6E16-4E2B-A15A-3BE0CBDAD07B}" srcId="{BF027BF7-D9D5-4645-A41D-33C7D3CE35E7}" destId="{8CE5454D-F16E-4857-A0E5-46EC1DB23AA3}" srcOrd="0" destOrd="0" parTransId="{515CD8A4-9B28-4D8D-A1C3-861DB515F151}" sibTransId="{EF7D2B96-4289-47F4-A04B-CF431F7762F3}"/>
    <dgm:cxn modelId="{3EABFA9A-23A6-4EE6-8D85-007007605583}" type="presOf" srcId="{39AC0B0E-3D04-4324-8EDF-61EEB74ECA15}" destId="{FF44EFCC-5534-4B8E-8420-C65FB0465B24}" srcOrd="0" destOrd="0" presId="urn:microsoft.com/office/officeart/2005/8/layout/orgChart1"/>
    <dgm:cxn modelId="{4833679B-A360-4A62-AB89-6DC5631D45F7}" type="presOf" srcId="{334176A7-AC02-43A0-B9B1-D3E84D6BE0A7}" destId="{F616BEA9-6BCF-4363-932A-378699FCD24B}" srcOrd="1" destOrd="0" presId="urn:microsoft.com/office/officeart/2005/8/layout/orgChart1"/>
    <dgm:cxn modelId="{011E0C9C-F8DB-4E1E-8D8A-F6EF0150D113}" type="presOf" srcId="{56963CC0-55CB-4B95-91E7-E2AC9905C7F6}" destId="{D40D497D-E326-4E92-861A-EFBD01891ABF}" srcOrd="1" destOrd="0" presId="urn:microsoft.com/office/officeart/2005/8/layout/orgChart1"/>
    <dgm:cxn modelId="{F388029F-61DA-44D0-819F-31876C97BAA6}" srcId="{BF027BF7-D9D5-4645-A41D-33C7D3CE35E7}" destId="{1F4CAC0B-3744-4D05-99E3-976017EA30ED}" srcOrd="1" destOrd="0" parTransId="{D9EAEB9E-9A94-4C0D-89B6-60D83E839431}" sibTransId="{ECA813DF-D667-4FF9-AC6C-946558DC9027}"/>
    <dgm:cxn modelId="{F80D59A0-1306-4C57-A7D1-84F2A37EBEF0}" type="presOf" srcId="{6CE52E0E-6AA2-403C-A743-39141E758C33}" destId="{9F1F5306-1C53-49B2-A57D-A35DC50D7D4E}" srcOrd="1" destOrd="0" presId="urn:microsoft.com/office/officeart/2005/8/layout/orgChart1"/>
    <dgm:cxn modelId="{795D7CA0-3FA4-49FD-AB56-69134C32A211}" type="presOf" srcId="{94227B29-6007-4493-8681-8CB096DE39E0}" destId="{E1E47188-9BC1-4864-9173-0393CB0CC9DB}" srcOrd="0" destOrd="0" presId="urn:microsoft.com/office/officeart/2005/8/layout/orgChart1"/>
    <dgm:cxn modelId="{3C70E6A1-20BF-43A8-B752-94F8EBB056FC}" type="presOf" srcId="{4FCE5C74-0044-4512-A426-769F66D1A7DF}" destId="{81FE7DA5-3496-4B65-A3D6-E15294B825C4}" srcOrd="0" destOrd="0" presId="urn:microsoft.com/office/officeart/2005/8/layout/orgChart1"/>
    <dgm:cxn modelId="{B1DB23A2-EF7D-4A15-A1D5-82CB5FA21AD9}" type="presOf" srcId="{F5CEA802-3B78-4272-93A9-913346A28520}" destId="{4F6D3AB7-1BA9-4564-BABF-E2EED642C7A2}" srcOrd="1" destOrd="0" presId="urn:microsoft.com/office/officeart/2005/8/layout/orgChart1"/>
    <dgm:cxn modelId="{1B7ABCA3-A7A1-489F-9287-268A289E3D1B}" type="presOf" srcId="{5A98BD10-7EBB-4CAC-9BDB-83E6C7FC669E}" destId="{3960971D-5D0D-447A-9BE1-1FD2503D8F0A}" srcOrd="0" destOrd="0" presId="urn:microsoft.com/office/officeart/2005/8/layout/orgChart1"/>
    <dgm:cxn modelId="{749C4EA4-7DDF-468E-ADF2-DA6A9DA1A53D}" type="presOf" srcId="{54AFD9B6-5F47-46D0-A433-905CE6D1C028}" destId="{04F339E8-E232-468F-AFB2-A9BBCA9D7246}" srcOrd="1" destOrd="0" presId="urn:microsoft.com/office/officeart/2005/8/layout/orgChart1"/>
    <dgm:cxn modelId="{07882FA9-7784-4EF1-BFBF-E6CDA0FAABDC}" type="presOf" srcId="{CAD121D3-8EEA-4779-BED7-9C66F7DFAAB6}" destId="{535BC11D-77D0-4792-95D2-7417C3FBD81E}" srcOrd="0" destOrd="0" presId="urn:microsoft.com/office/officeart/2005/8/layout/orgChart1"/>
    <dgm:cxn modelId="{5B9A6EAB-AF89-47BC-AE45-82889A5B0675}" srcId="{3D204377-2E0C-429D-8AE6-82E5C46D608F}" destId="{9A4A3835-6306-4802-8D32-B9A5D55B41F7}" srcOrd="0" destOrd="0" parTransId="{0AABD82A-D113-4A7C-B341-D8F44579CD6D}" sibTransId="{809F43BC-7D63-446F-BD08-D2A938ADDEEF}"/>
    <dgm:cxn modelId="{735569AC-B1E2-4307-A599-3317F10B878D}" type="presOf" srcId="{9A4A3835-6306-4802-8D32-B9A5D55B41F7}" destId="{3DC2C90F-B258-43EA-B53C-27EA4B39BAB5}" srcOrd="1" destOrd="0" presId="urn:microsoft.com/office/officeart/2005/8/layout/orgChart1"/>
    <dgm:cxn modelId="{F66F7DAC-37AF-43D7-96C5-E17AC4A56E8C}" type="presOf" srcId="{16768EE4-B051-4D66-A5AD-FAAF6D28A6A4}" destId="{C3602B8F-4FC3-4FE5-A24F-B869DD5AACBA}" srcOrd="1" destOrd="0" presId="urn:microsoft.com/office/officeart/2005/8/layout/orgChart1"/>
    <dgm:cxn modelId="{749DABAE-D284-4F8F-85FD-B53215D75ADD}" type="presOf" srcId="{54AFD9B6-5F47-46D0-A433-905CE6D1C028}" destId="{AE09CC10-E6B4-4DBA-8004-211CAC78BF0B}" srcOrd="0" destOrd="0" presId="urn:microsoft.com/office/officeart/2005/8/layout/orgChart1"/>
    <dgm:cxn modelId="{7DED05AF-F46D-4616-9960-053984B1CFC2}" type="presOf" srcId="{06357DAE-983D-444D-A679-F3C0B2152C22}" destId="{9BE176CD-E662-4FB3-A783-50EAD8D0D4D7}" srcOrd="0" destOrd="0" presId="urn:microsoft.com/office/officeart/2005/8/layout/orgChart1"/>
    <dgm:cxn modelId="{307D34B3-E15F-442A-A9B3-CACF64E8BBB4}" type="presOf" srcId="{32C2DA99-218A-4CCB-A950-252B6FF70D5C}" destId="{754F7517-0BF6-45FC-B1DD-A6B501A23197}" srcOrd="0" destOrd="0" presId="urn:microsoft.com/office/officeart/2005/8/layout/orgChart1"/>
    <dgm:cxn modelId="{28AFA6B3-AB9D-4DBA-851C-8E07DA5819FD}" srcId="{06357DAE-983D-444D-A679-F3C0B2152C22}" destId="{334176A7-AC02-43A0-B9B1-D3E84D6BE0A7}" srcOrd="0" destOrd="0" parTransId="{32C2DA99-218A-4CCB-A950-252B6FF70D5C}" sibTransId="{8CA4C832-C29F-47B6-9F02-93BE3370C2CF}"/>
    <dgm:cxn modelId="{E61F53B6-848A-47C3-985A-E6830EA2246A}" type="presOf" srcId="{E1FDA416-DCAF-4D80-85FD-5EB2FE5F0233}" destId="{82A6741E-E774-49F1-A80A-231CAA133FCD}" srcOrd="0" destOrd="0" presId="urn:microsoft.com/office/officeart/2005/8/layout/orgChart1"/>
    <dgm:cxn modelId="{DAA33BBC-4FED-4170-970F-8B5C759C2403}" type="presOf" srcId="{E3166DC3-A225-4FB9-AACC-C5CB55C6F9AA}" destId="{EBF1ADAE-21F1-4DFE-874E-C821D121B8F5}" srcOrd="0" destOrd="0" presId="urn:microsoft.com/office/officeart/2005/8/layout/orgChart1"/>
    <dgm:cxn modelId="{8F4422BF-36EA-45A4-884A-3EE4D5EB816C}" srcId="{69FA96B3-E468-437A-AB67-B9AC29ED50EB}" destId="{54AFD9B6-5F47-46D0-A433-905CE6D1C028}" srcOrd="0" destOrd="0" parTransId="{6AEEB3D4-56BB-4C84-963B-BEE18076B0B5}" sibTransId="{42EC77BF-5084-4C73-88C7-7CF5D256184F}"/>
    <dgm:cxn modelId="{03D86BC0-4875-4A79-8EA3-D35B1F7C3145}" type="presOf" srcId="{6AEEB3D4-56BB-4C84-963B-BEE18076B0B5}" destId="{0AE8920C-24BA-4335-8982-C6D12126091B}" srcOrd="0" destOrd="0" presId="urn:microsoft.com/office/officeart/2005/8/layout/orgChart1"/>
    <dgm:cxn modelId="{518DC0C2-5DA6-484D-9D04-7C6EDAF39D24}" type="presOf" srcId="{F4B0F227-0E2B-447D-B251-2AAC961492BB}" destId="{8B27519E-59A8-4D51-984E-631FBF8D7F23}" srcOrd="0" destOrd="0" presId="urn:microsoft.com/office/officeart/2005/8/layout/orgChart1"/>
    <dgm:cxn modelId="{93F8C9C3-6DF0-406B-9655-E2C777F79E92}" type="presOf" srcId="{86B276EC-2DA4-433A-9571-74E3934E18B9}" destId="{B2A517CD-F0A5-4AE7-A6E4-963EFEB36E18}" srcOrd="1" destOrd="0" presId="urn:microsoft.com/office/officeart/2005/8/layout/orgChart1"/>
    <dgm:cxn modelId="{162C2CD4-81E0-4662-9DD3-AD838559E3B3}" type="presOf" srcId="{1F4CAC0B-3744-4D05-99E3-976017EA30ED}" destId="{A120E196-00B3-49A0-9D14-9BE5AAFF72AF}" srcOrd="1" destOrd="0" presId="urn:microsoft.com/office/officeart/2005/8/layout/orgChart1"/>
    <dgm:cxn modelId="{5A72D3D6-60E2-4172-8189-A3D216C71713}" srcId="{69FA96B3-E468-437A-AB67-B9AC29ED50EB}" destId="{8F24686A-39BD-4BA8-AC8B-8A95D5CB809D}" srcOrd="2" destOrd="0" parTransId="{4FCE5C74-0044-4512-A426-769F66D1A7DF}" sibTransId="{A96420E7-0076-4F45-AF8A-75586531BC9F}"/>
    <dgm:cxn modelId="{437498D7-395E-4562-9B07-39096179EE00}" type="presOf" srcId="{8075B5E1-A587-4211-B735-5B5F4057049D}" destId="{A23A21EA-CF7E-44FA-B3FC-D5615B0DFDB5}" srcOrd="0" destOrd="0" presId="urn:microsoft.com/office/officeart/2005/8/layout/orgChart1"/>
    <dgm:cxn modelId="{9D6370D8-489A-42BC-8A70-68EABAFA8A83}" type="presOf" srcId="{E1FDA416-DCAF-4D80-85FD-5EB2FE5F0233}" destId="{8ECC3595-F9ED-478E-A1E2-633DDF66FECA}" srcOrd="1" destOrd="0" presId="urn:microsoft.com/office/officeart/2005/8/layout/orgChart1"/>
    <dgm:cxn modelId="{57FADDD9-6184-480C-B27D-D9D6D432ABB8}" type="presOf" srcId="{BF027BF7-D9D5-4645-A41D-33C7D3CE35E7}" destId="{11EB58C0-E3B6-446C-A20B-9549C428D7FE}" srcOrd="1" destOrd="0" presId="urn:microsoft.com/office/officeart/2005/8/layout/orgChart1"/>
    <dgm:cxn modelId="{ED6BA4DB-5918-40BF-9361-6BCDF62EEE99}" srcId="{0C18D872-A6C3-4AF1-A90E-28FB7FC21EA2}" destId="{84E524D4-4FCF-4E05-99EE-C32CA7D22A9A}" srcOrd="1" destOrd="0" parTransId="{D1B52B2B-DA4F-4184-BA95-97AC0B479E8E}" sibTransId="{2F15BF69-FDA9-4CB8-893F-7244E74B5600}"/>
    <dgm:cxn modelId="{88D024DD-7158-46A0-BAD8-D74A4088DE52}" type="presOf" srcId="{993750E6-7558-4A60-8CEF-25EEC7FEFB09}" destId="{6E8BD994-06DF-49F0-A9BE-5849AC7E0A8D}" srcOrd="0" destOrd="0" presId="urn:microsoft.com/office/officeart/2005/8/layout/orgChart1"/>
    <dgm:cxn modelId="{4589A5E3-5889-4F74-9662-393D5359AD1D}" type="presOf" srcId="{515CD8A4-9B28-4D8D-A1C3-861DB515F151}" destId="{FB2B97A3-17C0-4AFF-AB0A-D28DA3354439}" srcOrd="0" destOrd="0" presId="urn:microsoft.com/office/officeart/2005/8/layout/orgChart1"/>
    <dgm:cxn modelId="{331C40E6-3F4F-42A8-AF68-52DEEF66B3B3}" type="presOf" srcId="{F87EA85B-CB2E-4C4C-98D4-C4DFE7D2A11F}" destId="{BDBB1472-E056-4E3B-AD91-239667C28F3E}" srcOrd="0" destOrd="0" presId="urn:microsoft.com/office/officeart/2005/8/layout/orgChart1"/>
    <dgm:cxn modelId="{08E4ACE6-25DC-43B5-93DE-515DF429AC34}" type="presOf" srcId="{8E478DDB-B720-463A-BBBF-5AFD6FDBFC99}" destId="{BBA83B36-505F-4604-92C4-64BC6E748F5F}" srcOrd="0" destOrd="0" presId="urn:microsoft.com/office/officeart/2005/8/layout/orgChart1"/>
    <dgm:cxn modelId="{5FC483E8-582A-4765-96EF-6D7E2494B00F}" type="presOf" srcId="{838FD5FD-0B36-427C-A26E-9A267BCE6BC6}" destId="{6E6D1AE9-A85B-4F44-BC53-39936256DFF4}" srcOrd="0" destOrd="0" presId="urn:microsoft.com/office/officeart/2005/8/layout/orgChart1"/>
    <dgm:cxn modelId="{4926E2ED-F5DE-4E19-946B-EAD6DD8BDA6E}" type="presOf" srcId="{37CCECA0-A556-44C1-A013-24DF708305D3}" destId="{2F95649C-C372-48EE-856E-81C468D1E44F}" srcOrd="0" destOrd="0" presId="urn:microsoft.com/office/officeart/2005/8/layout/orgChart1"/>
    <dgm:cxn modelId="{C16EF2ED-CD19-461C-92D4-B6193117BA3B}" srcId="{06357DAE-983D-444D-A679-F3C0B2152C22}" destId="{56963CC0-55CB-4B95-91E7-E2AC9905C7F6}" srcOrd="2" destOrd="0" parTransId="{FB5A9BB3-9919-4A9B-AF44-ACB8AF82A9DC}" sibTransId="{85B9A418-822B-452C-B4DC-A6AB1ED62A4A}"/>
    <dgm:cxn modelId="{117697F2-E560-464D-A264-C7CE8AB4877A}" srcId="{BF027BF7-D9D5-4645-A41D-33C7D3CE35E7}" destId="{E3166DC3-A225-4FB9-AACC-C5CB55C6F9AA}" srcOrd="2" destOrd="0" parTransId="{F4C8B7D7-649B-4B3D-89A2-57F98420FB7B}" sibTransId="{D1DEDC0B-DFB4-4C4B-BAD5-20A7F2C81A3F}"/>
    <dgm:cxn modelId="{648AEDF2-FBE8-44F2-8DDE-536177082AF2}" srcId="{86B276EC-2DA4-433A-9571-74E3934E18B9}" destId="{8E478DDB-B720-463A-BBBF-5AFD6FDBFC99}" srcOrd="1" destOrd="0" parTransId="{015600A2-D92A-46E7-B6F1-29A58D3F3F4B}" sibTransId="{D911D858-4107-4B1D-8851-F8D4C6421D98}"/>
    <dgm:cxn modelId="{550A06F3-770D-43FB-B594-85BA0AE9D386}" type="presOf" srcId="{6E489D97-6C9D-45C7-91B6-6788AB6E83DC}" destId="{A18D6699-1823-4550-BF91-78E6BCBBC335}" srcOrd="0" destOrd="0" presId="urn:microsoft.com/office/officeart/2005/8/layout/orgChart1"/>
    <dgm:cxn modelId="{878B03F5-A2F0-4109-9211-9AD1B3E1941C}" type="presOf" srcId="{F87EA85B-CB2E-4C4C-98D4-C4DFE7D2A11F}" destId="{50A48AAE-0238-489E-AF0E-A428E1B488AD}" srcOrd="1" destOrd="0" presId="urn:microsoft.com/office/officeart/2005/8/layout/orgChart1"/>
    <dgm:cxn modelId="{652B2AF7-8871-4799-90BD-A40B5084728A}" srcId="{86B276EC-2DA4-433A-9571-74E3934E18B9}" destId="{E3DE8FA5-59C4-4D76-A813-60227F205478}" srcOrd="0" destOrd="0" parTransId="{FF468F87-A04B-42B8-9360-DCB20E205B34}" sibTransId="{B17C9E2D-B00A-4B7C-B1A8-CCF11D5D864C}"/>
    <dgm:cxn modelId="{35C676F7-D852-4315-949A-3FF46CE3B2A7}" srcId="{3D204377-2E0C-429D-8AE6-82E5C46D608F}" destId="{88B31113-45C1-4C9D-B231-519C15ED10A2}" srcOrd="1" destOrd="0" parTransId="{838FD5FD-0B36-427C-A26E-9A267BCE6BC6}" sibTransId="{22EA65C2-C659-4CB4-8F7B-2AC2CA64D870}"/>
    <dgm:cxn modelId="{B9E86BF8-973B-4B66-A121-2378DFAF944B}" type="presOf" srcId="{3D204377-2E0C-429D-8AE6-82E5C46D608F}" destId="{2FFBA534-0111-406B-9943-7791031288B1}" srcOrd="0" destOrd="0" presId="urn:microsoft.com/office/officeart/2005/8/layout/orgChart1"/>
    <dgm:cxn modelId="{8B4636FB-6B90-44AB-9C18-E795932B872C}" type="presOf" srcId="{9A4A3835-6306-4802-8D32-B9A5D55B41F7}" destId="{438B29FA-476A-4C9D-95D2-52D034CC265C}" srcOrd="0" destOrd="0" presId="urn:microsoft.com/office/officeart/2005/8/layout/orgChart1"/>
    <dgm:cxn modelId="{2AED87FD-F95D-426D-9022-6BF2D104EE54}" srcId="{1F4CAC0B-3744-4D05-99E3-976017EA30ED}" destId="{16768EE4-B051-4D66-A5AD-FAAF6D28A6A4}" srcOrd="0" destOrd="0" parTransId="{2FC0FF3D-8765-4507-A418-751EB81E570A}" sibTransId="{A578E369-B2BB-4179-A668-F3F7AD4F7BDD}"/>
    <dgm:cxn modelId="{6F2507FE-33CE-4362-A8C7-927AB2919CBC}" srcId="{8CE5454D-F16E-4857-A0E5-46EC1DB23AA3}" destId="{5A98BD10-7EBB-4CAC-9BDB-83E6C7FC669E}" srcOrd="1" destOrd="0" parTransId="{37CCECA0-A556-44C1-A013-24DF708305D3}" sibTransId="{18AB30B4-0662-4D24-8BD4-97F881A3E7D5}"/>
    <dgm:cxn modelId="{954600FF-B7AF-4DCF-97D6-C690B252214D}" type="presOf" srcId="{CAD121D3-8EEA-4779-BED7-9C66F7DFAAB6}" destId="{A8B6F33D-AA9E-447E-BD44-9CAF776E6EB7}" srcOrd="1" destOrd="0" presId="urn:microsoft.com/office/officeart/2005/8/layout/orgChart1"/>
    <dgm:cxn modelId="{6FCF07FF-439F-47BA-ADDC-7A83BB9EF221}" srcId="{88B31113-45C1-4C9D-B231-519C15ED10A2}" destId="{90DBFE04-9F77-40B0-8678-E369702C768A}" srcOrd="2" destOrd="0" parTransId="{F4B0F227-0E2B-447D-B251-2AAC961492BB}" sibTransId="{FEEBF4A4-AFFE-405B-B60A-8002969A4851}"/>
    <dgm:cxn modelId="{8F038DFF-8F6E-4649-AE69-421F51B6EC51}" type="presOf" srcId="{2E5773D2-9AB1-4A9A-9D42-CFE1C17C1612}" destId="{BA34E0C9-F30F-4DA3-B46D-827567383BB1}" srcOrd="0" destOrd="0" presId="urn:microsoft.com/office/officeart/2005/8/layout/orgChart1"/>
    <dgm:cxn modelId="{6889D5BC-73E6-4955-BD33-AA18D31E65C7}" type="presParOf" srcId="{CA3B6C3B-7D2C-4F9F-9AB8-F93E1B5FDF78}" destId="{5C2D6DED-5980-4D64-BAF8-E9BE562843E6}" srcOrd="0" destOrd="0" presId="urn:microsoft.com/office/officeart/2005/8/layout/orgChart1"/>
    <dgm:cxn modelId="{A82280D2-565A-4D82-BBE7-CD30749BF99A}" type="presParOf" srcId="{5C2D6DED-5980-4D64-BAF8-E9BE562843E6}" destId="{00BD3317-DC91-433B-9B96-EA26AD8EA40D}" srcOrd="0" destOrd="0" presId="urn:microsoft.com/office/officeart/2005/8/layout/orgChart1"/>
    <dgm:cxn modelId="{A488F7D2-D873-4608-9040-F41331543BA7}" type="presParOf" srcId="{00BD3317-DC91-433B-9B96-EA26AD8EA40D}" destId="{2FFBA534-0111-406B-9943-7791031288B1}" srcOrd="0" destOrd="0" presId="urn:microsoft.com/office/officeart/2005/8/layout/orgChart1"/>
    <dgm:cxn modelId="{74A1DA4C-3402-42DA-9122-AD1C691028B4}" type="presParOf" srcId="{00BD3317-DC91-433B-9B96-EA26AD8EA40D}" destId="{A2185157-2F57-44CA-AD12-7D1C8402A90D}" srcOrd="1" destOrd="0" presId="urn:microsoft.com/office/officeart/2005/8/layout/orgChart1"/>
    <dgm:cxn modelId="{00D855DA-D125-4F87-A92A-393CD6D14AFD}" type="presParOf" srcId="{5C2D6DED-5980-4D64-BAF8-E9BE562843E6}" destId="{43B9B5F8-2BC1-483E-BF00-54B277811E0C}" srcOrd="1" destOrd="0" presId="urn:microsoft.com/office/officeart/2005/8/layout/orgChart1"/>
    <dgm:cxn modelId="{7B66801B-865C-4840-8859-72E2F43B04DE}" type="presParOf" srcId="{43B9B5F8-2BC1-483E-BF00-54B277811E0C}" destId="{8AFB4919-10A1-434B-9D03-A287D28181E2}" srcOrd="0" destOrd="0" presId="urn:microsoft.com/office/officeart/2005/8/layout/orgChart1"/>
    <dgm:cxn modelId="{E17D5C06-B256-465E-AC33-5351A0F4B0B1}" type="presParOf" srcId="{43B9B5F8-2BC1-483E-BF00-54B277811E0C}" destId="{7FBD6852-AE70-4D87-8EAB-E0B1B4E491C8}" srcOrd="1" destOrd="0" presId="urn:microsoft.com/office/officeart/2005/8/layout/orgChart1"/>
    <dgm:cxn modelId="{5A1A57CF-E13D-4362-BA7C-7E686F37D8E3}" type="presParOf" srcId="{7FBD6852-AE70-4D87-8EAB-E0B1B4E491C8}" destId="{6D5F0E05-9CE7-4B08-AE23-961B47079E93}" srcOrd="0" destOrd="0" presId="urn:microsoft.com/office/officeart/2005/8/layout/orgChart1"/>
    <dgm:cxn modelId="{C1D0422D-3C46-4993-9EE2-613D62CCCD46}" type="presParOf" srcId="{6D5F0E05-9CE7-4B08-AE23-961B47079E93}" destId="{438B29FA-476A-4C9D-95D2-52D034CC265C}" srcOrd="0" destOrd="0" presId="urn:microsoft.com/office/officeart/2005/8/layout/orgChart1"/>
    <dgm:cxn modelId="{60620FB1-E832-408C-9BB5-1550EBC4A03F}" type="presParOf" srcId="{6D5F0E05-9CE7-4B08-AE23-961B47079E93}" destId="{3DC2C90F-B258-43EA-B53C-27EA4B39BAB5}" srcOrd="1" destOrd="0" presId="urn:microsoft.com/office/officeart/2005/8/layout/orgChart1"/>
    <dgm:cxn modelId="{0C1AC605-5EA2-4E9D-8EE9-82E533AD6D7D}" type="presParOf" srcId="{7FBD6852-AE70-4D87-8EAB-E0B1B4E491C8}" destId="{F0E3B45E-6A70-49AA-A238-A38574157ED5}" srcOrd="1" destOrd="0" presId="urn:microsoft.com/office/officeart/2005/8/layout/orgChart1"/>
    <dgm:cxn modelId="{9EA00C0C-358E-4C51-A13E-D2FBA4C20077}" type="presParOf" srcId="{7FBD6852-AE70-4D87-8EAB-E0B1B4E491C8}" destId="{AD937127-4868-4281-A265-9DC6AC98CEBC}" srcOrd="2" destOrd="0" presId="urn:microsoft.com/office/officeart/2005/8/layout/orgChart1"/>
    <dgm:cxn modelId="{59127EA7-94B1-41CA-B3B7-3800A0966AB9}" type="presParOf" srcId="{43B9B5F8-2BC1-483E-BF00-54B277811E0C}" destId="{6E6D1AE9-A85B-4F44-BC53-39936256DFF4}" srcOrd="2" destOrd="0" presId="urn:microsoft.com/office/officeart/2005/8/layout/orgChart1"/>
    <dgm:cxn modelId="{5B7120AB-E249-42C2-B923-40897E3A161B}" type="presParOf" srcId="{43B9B5F8-2BC1-483E-BF00-54B277811E0C}" destId="{20D0891C-E57F-4D04-B5DD-A4A9DB8DB07F}" srcOrd="3" destOrd="0" presId="urn:microsoft.com/office/officeart/2005/8/layout/orgChart1"/>
    <dgm:cxn modelId="{3FA51C8A-D683-4BD5-9A65-15BD2BE257EC}" type="presParOf" srcId="{20D0891C-E57F-4D04-B5DD-A4A9DB8DB07F}" destId="{EA61BB2F-34FE-4D0D-9D93-6FEA4956FE46}" srcOrd="0" destOrd="0" presId="urn:microsoft.com/office/officeart/2005/8/layout/orgChart1"/>
    <dgm:cxn modelId="{5A77595B-2946-49E6-BAD8-47C827A1A384}" type="presParOf" srcId="{EA61BB2F-34FE-4D0D-9D93-6FEA4956FE46}" destId="{5EA238BF-7144-4DC3-9562-54E3A456282E}" srcOrd="0" destOrd="0" presId="urn:microsoft.com/office/officeart/2005/8/layout/orgChart1"/>
    <dgm:cxn modelId="{DCD45CB9-E7CB-49AF-ACBB-0FDC965E22D3}" type="presParOf" srcId="{EA61BB2F-34FE-4D0D-9D93-6FEA4956FE46}" destId="{0C06788D-3994-4159-9C1B-BDA93AA9A655}" srcOrd="1" destOrd="0" presId="urn:microsoft.com/office/officeart/2005/8/layout/orgChart1"/>
    <dgm:cxn modelId="{50A41302-826F-4F98-B6D0-58A9FAECB70F}" type="presParOf" srcId="{20D0891C-E57F-4D04-B5DD-A4A9DB8DB07F}" destId="{2142D21D-F50A-46FE-A321-9D6F0FE40955}" srcOrd="1" destOrd="0" presId="urn:microsoft.com/office/officeart/2005/8/layout/orgChart1"/>
    <dgm:cxn modelId="{31798959-FE29-42CA-8FBF-082745F944FE}" type="presParOf" srcId="{2142D21D-F50A-46FE-A321-9D6F0FE40955}" destId="{5E628EB1-92DB-4283-90A4-5750302A7440}" srcOrd="0" destOrd="0" presId="urn:microsoft.com/office/officeart/2005/8/layout/orgChart1"/>
    <dgm:cxn modelId="{94C9747F-F292-4DF8-B8F1-1A16851E6017}" type="presParOf" srcId="{2142D21D-F50A-46FE-A321-9D6F0FE40955}" destId="{5900F0B5-4827-4F2D-93EA-77F68073E641}" srcOrd="1" destOrd="0" presId="urn:microsoft.com/office/officeart/2005/8/layout/orgChart1"/>
    <dgm:cxn modelId="{E0F9779F-70E5-4478-B2C3-473F84459CE5}" type="presParOf" srcId="{5900F0B5-4827-4F2D-93EA-77F68073E641}" destId="{5D820D83-9F7A-453E-B72B-5B0C5A51D3A9}" srcOrd="0" destOrd="0" presId="urn:microsoft.com/office/officeart/2005/8/layout/orgChart1"/>
    <dgm:cxn modelId="{1A27F5D2-0D15-4EFA-939E-B8FA53B30E27}" type="presParOf" srcId="{5D820D83-9F7A-453E-B72B-5B0C5A51D3A9}" destId="{E43509B3-E748-41CB-8343-885284AC2DBE}" srcOrd="0" destOrd="0" presId="urn:microsoft.com/office/officeart/2005/8/layout/orgChart1"/>
    <dgm:cxn modelId="{9B22BD0E-5620-489D-87AC-FB37AD6B2783}" type="presParOf" srcId="{5D820D83-9F7A-453E-B72B-5B0C5A51D3A9}" destId="{D939E710-6ADC-47D5-BD72-7B2BBA66BC73}" srcOrd="1" destOrd="0" presId="urn:microsoft.com/office/officeart/2005/8/layout/orgChart1"/>
    <dgm:cxn modelId="{9EF766B0-4787-4082-971B-E8B039B4C7BD}" type="presParOf" srcId="{5900F0B5-4827-4F2D-93EA-77F68073E641}" destId="{A8D91F09-A6DA-42C6-A42D-41478A67A5C5}" srcOrd="1" destOrd="0" presId="urn:microsoft.com/office/officeart/2005/8/layout/orgChart1"/>
    <dgm:cxn modelId="{BEFD5BD5-4844-4E95-AAA6-7BC996CC2A0E}" type="presParOf" srcId="{5900F0B5-4827-4F2D-93EA-77F68073E641}" destId="{B502AB25-6279-4ED4-B316-8F3276A049E6}" srcOrd="2" destOrd="0" presId="urn:microsoft.com/office/officeart/2005/8/layout/orgChart1"/>
    <dgm:cxn modelId="{FC257D3E-16B4-4F90-99DA-013B6D7F5A34}" type="presParOf" srcId="{2142D21D-F50A-46FE-A321-9D6F0FE40955}" destId="{F6308F59-B011-4CC2-B257-87905D3CCCD3}" srcOrd="2" destOrd="0" presId="urn:microsoft.com/office/officeart/2005/8/layout/orgChart1"/>
    <dgm:cxn modelId="{07CC4EE2-4343-4AE4-9DC9-2BCBCE3D5136}" type="presParOf" srcId="{2142D21D-F50A-46FE-A321-9D6F0FE40955}" destId="{682D5B8B-B6A8-4970-8DE2-2FB5FDE59215}" srcOrd="3" destOrd="0" presId="urn:microsoft.com/office/officeart/2005/8/layout/orgChart1"/>
    <dgm:cxn modelId="{6BB26A42-E9F8-46BD-8557-1824621DD64D}" type="presParOf" srcId="{682D5B8B-B6A8-4970-8DE2-2FB5FDE59215}" destId="{66DA18AB-0460-49BD-AE61-312E69A07EA3}" srcOrd="0" destOrd="0" presId="urn:microsoft.com/office/officeart/2005/8/layout/orgChart1"/>
    <dgm:cxn modelId="{94E9D47D-B81E-445D-85DB-3DD7FFF5DFC3}" type="presParOf" srcId="{66DA18AB-0460-49BD-AE61-312E69A07EA3}" destId="{A23A21EA-CF7E-44FA-B3FC-D5615B0DFDB5}" srcOrd="0" destOrd="0" presId="urn:microsoft.com/office/officeart/2005/8/layout/orgChart1"/>
    <dgm:cxn modelId="{48665A26-FD7F-4D1F-95D5-ADFC473E4AA1}" type="presParOf" srcId="{66DA18AB-0460-49BD-AE61-312E69A07EA3}" destId="{569AD8DF-AE1F-4A8E-9D4C-F67B70F047E3}" srcOrd="1" destOrd="0" presId="urn:microsoft.com/office/officeart/2005/8/layout/orgChart1"/>
    <dgm:cxn modelId="{E1F05A46-6454-4574-9DF4-C0A7448AC5C4}" type="presParOf" srcId="{682D5B8B-B6A8-4970-8DE2-2FB5FDE59215}" destId="{29D9CA5C-FA65-47F0-8F55-2EE2E5D809C1}" srcOrd="1" destOrd="0" presId="urn:microsoft.com/office/officeart/2005/8/layout/orgChart1"/>
    <dgm:cxn modelId="{C4E63A2C-615A-4EB2-A5BC-4BEF6FAFB24D}" type="presParOf" srcId="{682D5B8B-B6A8-4970-8DE2-2FB5FDE59215}" destId="{0360B946-7473-4507-A6EE-04287B919192}" srcOrd="2" destOrd="0" presId="urn:microsoft.com/office/officeart/2005/8/layout/orgChart1"/>
    <dgm:cxn modelId="{A381022C-C5F9-4CC8-9A79-B4E8D5077368}" type="presParOf" srcId="{2142D21D-F50A-46FE-A321-9D6F0FE40955}" destId="{8B27519E-59A8-4D51-984E-631FBF8D7F23}" srcOrd="4" destOrd="0" presId="urn:microsoft.com/office/officeart/2005/8/layout/orgChart1"/>
    <dgm:cxn modelId="{68DC8DE5-96F2-4E23-998A-193E397216AE}" type="presParOf" srcId="{2142D21D-F50A-46FE-A321-9D6F0FE40955}" destId="{83C60473-E562-4653-BB63-F3FD9B813BC4}" srcOrd="5" destOrd="0" presId="urn:microsoft.com/office/officeart/2005/8/layout/orgChart1"/>
    <dgm:cxn modelId="{A6EF279E-6ABD-4B73-98BA-C30D2839DAEC}" type="presParOf" srcId="{83C60473-E562-4653-BB63-F3FD9B813BC4}" destId="{B1A71645-87EB-4EB2-A1C7-9B7E4F14BAE9}" srcOrd="0" destOrd="0" presId="urn:microsoft.com/office/officeart/2005/8/layout/orgChart1"/>
    <dgm:cxn modelId="{456AC742-A806-4775-B0B5-0801730F9E54}" type="presParOf" srcId="{B1A71645-87EB-4EB2-A1C7-9B7E4F14BAE9}" destId="{FBE40C64-A46E-4A19-A01C-55A8ABD05DF3}" srcOrd="0" destOrd="0" presId="urn:microsoft.com/office/officeart/2005/8/layout/orgChart1"/>
    <dgm:cxn modelId="{67B98CC2-C969-4774-A99F-DFB92BC4C14A}" type="presParOf" srcId="{B1A71645-87EB-4EB2-A1C7-9B7E4F14BAE9}" destId="{E59C1354-608B-4BD5-A938-E7E215ACC2E3}" srcOrd="1" destOrd="0" presId="urn:microsoft.com/office/officeart/2005/8/layout/orgChart1"/>
    <dgm:cxn modelId="{B66A7224-4CCE-4206-8884-0D94212E3751}" type="presParOf" srcId="{83C60473-E562-4653-BB63-F3FD9B813BC4}" destId="{5E2D8B20-4139-453B-BFFC-28A76893ACC5}" srcOrd="1" destOrd="0" presId="urn:microsoft.com/office/officeart/2005/8/layout/orgChart1"/>
    <dgm:cxn modelId="{D0C691C9-BB7D-4DF0-B3BE-5CD4EBBF9011}" type="presParOf" srcId="{83C60473-E562-4653-BB63-F3FD9B813BC4}" destId="{317D98ED-C38B-4B70-B311-ADF3E8102252}" srcOrd="2" destOrd="0" presId="urn:microsoft.com/office/officeart/2005/8/layout/orgChart1"/>
    <dgm:cxn modelId="{7FD7D485-F608-4360-ADE1-E9C809E6E850}" type="presParOf" srcId="{2142D21D-F50A-46FE-A321-9D6F0FE40955}" destId="{BA34E0C9-F30F-4DA3-B46D-827567383BB1}" srcOrd="6" destOrd="0" presId="urn:microsoft.com/office/officeart/2005/8/layout/orgChart1"/>
    <dgm:cxn modelId="{BDE4E31F-38EA-4FE6-BA38-D068504CA7E0}" type="presParOf" srcId="{2142D21D-F50A-46FE-A321-9D6F0FE40955}" destId="{E7F27D31-F55B-4925-BB4D-8ACB01DDA1A5}" srcOrd="7" destOrd="0" presId="urn:microsoft.com/office/officeart/2005/8/layout/orgChart1"/>
    <dgm:cxn modelId="{0A90BA30-9ADB-4298-88A3-BF8F2271BB96}" type="presParOf" srcId="{E7F27D31-F55B-4925-BB4D-8ACB01DDA1A5}" destId="{6F8BAB5A-86EB-4839-990B-4A431BD82890}" srcOrd="0" destOrd="0" presId="urn:microsoft.com/office/officeart/2005/8/layout/orgChart1"/>
    <dgm:cxn modelId="{3D544F08-9973-4E39-9B76-6B8BED3D3EF9}" type="presParOf" srcId="{6F8BAB5A-86EB-4839-990B-4A431BD82890}" destId="{6E8BD994-06DF-49F0-A9BE-5849AC7E0A8D}" srcOrd="0" destOrd="0" presId="urn:microsoft.com/office/officeart/2005/8/layout/orgChart1"/>
    <dgm:cxn modelId="{3F76245A-848E-4AB5-AB8E-27EEA6E4561E}" type="presParOf" srcId="{6F8BAB5A-86EB-4839-990B-4A431BD82890}" destId="{59423461-7689-46F9-B0D1-4C9D4E307BEB}" srcOrd="1" destOrd="0" presId="urn:microsoft.com/office/officeart/2005/8/layout/orgChart1"/>
    <dgm:cxn modelId="{BB9D5BAD-9D4E-479F-90C4-D62E0B7F866E}" type="presParOf" srcId="{E7F27D31-F55B-4925-BB4D-8ACB01DDA1A5}" destId="{9D8D35FE-0335-4821-BFFF-9282265AEC19}" srcOrd="1" destOrd="0" presId="urn:microsoft.com/office/officeart/2005/8/layout/orgChart1"/>
    <dgm:cxn modelId="{B15C2224-66AB-4BE0-A792-FE2BA4B2BA75}" type="presParOf" srcId="{E7F27D31-F55B-4925-BB4D-8ACB01DDA1A5}" destId="{40C32C03-9222-4C82-9D88-FE450B60147C}" srcOrd="2" destOrd="0" presId="urn:microsoft.com/office/officeart/2005/8/layout/orgChart1"/>
    <dgm:cxn modelId="{7E4D65B8-C419-48A2-9EF1-8FB5DA5EEF1B}" type="presParOf" srcId="{2142D21D-F50A-46FE-A321-9D6F0FE40955}" destId="{E5E7A83E-624E-4E52-888E-7B63726C1272}" srcOrd="8" destOrd="0" presId="urn:microsoft.com/office/officeart/2005/8/layout/orgChart1"/>
    <dgm:cxn modelId="{EDE2B379-48EC-4B78-90B8-C27302BC83B8}" type="presParOf" srcId="{2142D21D-F50A-46FE-A321-9D6F0FE40955}" destId="{8C1F631F-E9A0-430A-A562-A9AC7403A00A}" srcOrd="9" destOrd="0" presId="urn:microsoft.com/office/officeart/2005/8/layout/orgChart1"/>
    <dgm:cxn modelId="{6E2F9E0E-6BD8-42A9-B9E4-BED5E381B7B0}" type="presParOf" srcId="{8C1F631F-E9A0-430A-A562-A9AC7403A00A}" destId="{D25C6B7F-77CE-4DA5-9916-8E8128C24D89}" srcOrd="0" destOrd="0" presId="urn:microsoft.com/office/officeart/2005/8/layout/orgChart1"/>
    <dgm:cxn modelId="{D2C8E8FC-267B-4ED8-8363-AC437A9979AA}" type="presParOf" srcId="{D25C6B7F-77CE-4DA5-9916-8E8128C24D89}" destId="{16A66105-0C45-4545-A3C5-E800B207908C}" srcOrd="0" destOrd="0" presId="urn:microsoft.com/office/officeart/2005/8/layout/orgChart1"/>
    <dgm:cxn modelId="{191CA558-2BEF-4776-A240-273396382A88}" type="presParOf" srcId="{D25C6B7F-77CE-4DA5-9916-8E8128C24D89}" destId="{9F43E4CE-F5F2-4FEB-9B94-09137388407F}" srcOrd="1" destOrd="0" presId="urn:microsoft.com/office/officeart/2005/8/layout/orgChart1"/>
    <dgm:cxn modelId="{435D6B3C-14FC-4612-9068-65AC0A25CAA6}" type="presParOf" srcId="{8C1F631F-E9A0-430A-A562-A9AC7403A00A}" destId="{78BFEB85-42F1-4653-8142-6B335D652E7E}" srcOrd="1" destOrd="0" presId="urn:microsoft.com/office/officeart/2005/8/layout/orgChart1"/>
    <dgm:cxn modelId="{0C1674F1-E9DB-4585-AFB9-FB68675EFACD}" type="presParOf" srcId="{8C1F631F-E9A0-430A-A562-A9AC7403A00A}" destId="{45F14DC0-5573-48A4-B5F6-6ABE282233B4}" srcOrd="2" destOrd="0" presId="urn:microsoft.com/office/officeart/2005/8/layout/orgChart1"/>
    <dgm:cxn modelId="{8F9A9BDC-1DD7-4419-A12D-9C426E948567}" type="presParOf" srcId="{20D0891C-E57F-4D04-B5DD-A4A9DB8DB07F}" destId="{279B097A-25A8-463D-AED0-4509F00FCEEB}" srcOrd="2" destOrd="0" presId="urn:microsoft.com/office/officeart/2005/8/layout/orgChart1"/>
    <dgm:cxn modelId="{2338E70E-E442-4295-A1BD-BB847A2FF2D2}" type="presParOf" srcId="{43B9B5F8-2BC1-483E-BF00-54B277811E0C}" destId="{3FF8C6D7-C4CB-4BD9-B914-844CE7F2D9B5}" srcOrd="4" destOrd="0" presId="urn:microsoft.com/office/officeart/2005/8/layout/orgChart1"/>
    <dgm:cxn modelId="{AD001533-91FE-4712-8307-01EC786F5FF6}" type="presParOf" srcId="{43B9B5F8-2BC1-483E-BF00-54B277811E0C}" destId="{D81646C2-D02B-426C-8567-4DE49CA2F220}" srcOrd="5" destOrd="0" presId="urn:microsoft.com/office/officeart/2005/8/layout/orgChart1"/>
    <dgm:cxn modelId="{57CEBCA5-E0EB-437E-A98D-EBCD176FD56C}" type="presParOf" srcId="{D81646C2-D02B-426C-8567-4DE49CA2F220}" destId="{4959331E-2623-4FC0-98CA-A0F39DCB8B3B}" srcOrd="0" destOrd="0" presId="urn:microsoft.com/office/officeart/2005/8/layout/orgChart1"/>
    <dgm:cxn modelId="{4E5CE063-F38F-41CA-AE7D-F91573C07236}" type="presParOf" srcId="{4959331E-2623-4FC0-98CA-A0F39DCB8B3B}" destId="{9BE176CD-E662-4FB3-A783-50EAD8D0D4D7}" srcOrd="0" destOrd="0" presId="urn:microsoft.com/office/officeart/2005/8/layout/orgChart1"/>
    <dgm:cxn modelId="{841F36DB-E544-48A6-9F3E-54BEBE4C1206}" type="presParOf" srcId="{4959331E-2623-4FC0-98CA-A0F39DCB8B3B}" destId="{72E6FBE9-AD6F-4AE3-B2AF-D64B94A2DA4A}" srcOrd="1" destOrd="0" presId="urn:microsoft.com/office/officeart/2005/8/layout/orgChart1"/>
    <dgm:cxn modelId="{E34BB29D-98F6-474E-B40E-A40EBD9A24D0}" type="presParOf" srcId="{D81646C2-D02B-426C-8567-4DE49CA2F220}" destId="{6457343A-3C61-466F-8571-707503CEB463}" srcOrd="1" destOrd="0" presId="urn:microsoft.com/office/officeart/2005/8/layout/orgChart1"/>
    <dgm:cxn modelId="{0ABA172A-11A1-42BB-BC4C-7A9346E9FB41}" type="presParOf" srcId="{6457343A-3C61-466F-8571-707503CEB463}" destId="{754F7517-0BF6-45FC-B1DD-A6B501A23197}" srcOrd="0" destOrd="0" presId="urn:microsoft.com/office/officeart/2005/8/layout/orgChart1"/>
    <dgm:cxn modelId="{839D09C7-7029-48B5-A7B4-83F642B85B93}" type="presParOf" srcId="{6457343A-3C61-466F-8571-707503CEB463}" destId="{F8FAA2E5-6A3E-4EC0-A255-368EE2B6D44E}" srcOrd="1" destOrd="0" presId="urn:microsoft.com/office/officeart/2005/8/layout/orgChart1"/>
    <dgm:cxn modelId="{CF0A2D5D-F79A-4B95-87D2-33740720C494}" type="presParOf" srcId="{F8FAA2E5-6A3E-4EC0-A255-368EE2B6D44E}" destId="{D43C89B8-79CE-4FB4-B68A-0B8E81F257F3}" srcOrd="0" destOrd="0" presId="urn:microsoft.com/office/officeart/2005/8/layout/orgChart1"/>
    <dgm:cxn modelId="{70D79784-1D63-4A8A-8719-8E2B846A18BA}" type="presParOf" srcId="{D43C89B8-79CE-4FB4-B68A-0B8E81F257F3}" destId="{AD2C0B17-7B04-4F6D-8153-F4A04B484BD4}" srcOrd="0" destOrd="0" presId="urn:microsoft.com/office/officeart/2005/8/layout/orgChart1"/>
    <dgm:cxn modelId="{7BA7E18C-3F0E-429F-BC08-7B8E6C4187BC}" type="presParOf" srcId="{D43C89B8-79CE-4FB4-B68A-0B8E81F257F3}" destId="{F616BEA9-6BCF-4363-932A-378699FCD24B}" srcOrd="1" destOrd="0" presId="urn:microsoft.com/office/officeart/2005/8/layout/orgChart1"/>
    <dgm:cxn modelId="{D16A387B-12B6-44F0-AB0B-FF581D5EF859}" type="presParOf" srcId="{F8FAA2E5-6A3E-4EC0-A255-368EE2B6D44E}" destId="{33F9CCC1-A6D8-4ED3-BB5A-0D82524746B3}" srcOrd="1" destOrd="0" presId="urn:microsoft.com/office/officeart/2005/8/layout/orgChart1"/>
    <dgm:cxn modelId="{DEA55846-B983-4CE5-9911-FB1F69BD5DEC}" type="presParOf" srcId="{F8FAA2E5-6A3E-4EC0-A255-368EE2B6D44E}" destId="{6D329450-88CB-478E-8B7E-BE2ED9883142}" srcOrd="2" destOrd="0" presId="urn:microsoft.com/office/officeart/2005/8/layout/orgChart1"/>
    <dgm:cxn modelId="{1923BFC0-8960-41C7-9252-4FB6D7BD534D}" type="presParOf" srcId="{6457343A-3C61-466F-8571-707503CEB463}" destId="{D4072D56-094E-4705-B1D6-BBEA3A776093}" srcOrd="2" destOrd="0" presId="urn:microsoft.com/office/officeart/2005/8/layout/orgChart1"/>
    <dgm:cxn modelId="{7596450B-F235-4CD4-84A3-87E82F061EC6}" type="presParOf" srcId="{6457343A-3C61-466F-8571-707503CEB463}" destId="{25E5D03D-8508-4A89-B325-0D097CB47607}" srcOrd="3" destOrd="0" presId="urn:microsoft.com/office/officeart/2005/8/layout/orgChart1"/>
    <dgm:cxn modelId="{2C14939C-8604-4EA9-9494-71D36349BE1E}" type="presParOf" srcId="{25E5D03D-8508-4A89-B325-0D097CB47607}" destId="{1E16480B-B439-4435-B2F7-8365AE37A361}" srcOrd="0" destOrd="0" presId="urn:microsoft.com/office/officeart/2005/8/layout/orgChart1"/>
    <dgm:cxn modelId="{B0DAD661-AD08-4B18-AF70-08431FC67CF5}" type="presParOf" srcId="{1E16480B-B439-4435-B2F7-8365AE37A361}" destId="{82A6741E-E774-49F1-A80A-231CAA133FCD}" srcOrd="0" destOrd="0" presId="urn:microsoft.com/office/officeart/2005/8/layout/orgChart1"/>
    <dgm:cxn modelId="{241DA357-FB56-483D-883D-300C8230CF82}" type="presParOf" srcId="{1E16480B-B439-4435-B2F7-8365AE37A361}" destId="{8ECC3595-F9ED-478E-A1E2-633DDF66FECA}" srcOrd="1" destOrd="0" presId="urn:microsoft.com/office/officeart/2005/8/layout/orgChart1"/>
    <dgm:cxn modelId="{03ADB398-B55F-4DDD-A699-B4E862EFC0C4}" type="presParOf" srcId="{25E5D03D-8508-4A89-B325-0D097CB47607}" destId="{E8B3DD56-8A43-4F09-929F-25532B51E812}" srcOrd="1" destOrd="0" presId="urn:microsoft.com/office/officeart/2005/8/layout/orgChart1"/>
    <dgm:cxn modelId="{1FF0B348-8DB4-4759-B41F-7FCA7A458FFE}" type="presParOf" srcId="{25E5D03D-8508-4A89-B325-0D097CB47607}" destId="{76D3A7D7-A641-469E-A562-52E3F4821A1F}" srcOrd="2" destOrd="0" presId="urn:microsoft.com/office/officeart/2005/8/layout/orgChart1"/>
    <dgm:cxn modelId="{5841EE4C-06EC-4F5C-B7A3-BBC5E64EA366}" type="presParOf" srcId="{6457343A-3C61-466F-8571-707503CEB463}" destId="{786A9A02-C351-4258-8A25-F7934E2CF30C}" srcOrd="4" destOrd="0" presId="urn:microsoft.com/office/officeart/2005/8/layout/orgChart1"/>
    <dgm:cxn modelId="{A8934116-3931-4B34-A1EF-C1C22510440B}" type="presParOf" srcId="{6457343A-3C61-466F-8571-707503CEB463}" destId="{BA80ED34-35F3-4A8E-BC8C-F5EF157D776C}" srcOrd="5" destOrd="0" presId="urn:microsoft.com/office/officeart/2005/8/layout/orgChart1"/>
    <dgm:cxn modelId="{80625A9F-FDDE-47D0-A82F-BECFDBA8A3F8}" type="presParOf" srcId="{BA80ED34-35F3-4A8E-BC8C-F5EF157D776C}" destId="{DF2F3FA8-28A4-4AF9-B00C-661B155451AE}" srcOrd="0" destOrd="0" presId="urn:microsoft.com/office/officeart/2005/8/layout/orgChart1"/>
    <dgm:cxn modelId="{3358562E-77AB-401D-BE75-C806F15753EF}" type="presParOf" srcId="{DF2F3FA8-28A4-4AF9-B00C-661B155451AE}" destId="{30F9F42F-045C-46F8-A00B-DB3EDD56B02C}" srcOrd="0" destOrd="0" presId="urn:microsoft.com/office/officeart/2005/8/layout/orgChart1"/>
    <dgm:cxn modelId="{DF003A0A-0948-436A-BFB0-A36A564E59EB}" type="presParOf" srcId="{DF2F3FA8-28A4-4AF9-B00C-661B155451AE}" destId="{D40D497D-E326-4E92-861A-EFBD01891ABF}" srcOrd="1" destOrd="0" presId="urn:microsoft.com/office/officeart/2005/8/layout/orgChart1"/>
    <dgm:cxn modelId="{1B10BD67-F5EC-42EC-A5A6-EB087376398C}" type="presParOf" srcId="{BA80ED34-35F3-4A8E-BC8C-F5EF157D776C}" destId="{4C1F1220-D761-4E89-8E88-55E0E08A24E2}" srcOrd="1" destOrd="0" presId="urn:microsoft.com/office/officeart/2005/8/layout/orgChart1"/>
    <dgm:cxn modelId="{964A750C-DB29-4B3F-ACF0-E3A4793533F5}" type="presParOf" srcId="{BA80ED34-35F3-4A8E-BC8C-F5EF157D776C}" destId="{C82F482A-9CE4-4B06-B85E-1B0340E9A392}" srcOrd="2" destOrd="0" presId="urn:microsoft.com/office/officeart/2005/8/layout/orgChart1"/>
    <dgm:cxn modelId="{64B69B9A-04F9-4F5F-B905-BA396221A02C}" type="presParOf" srcId="{6457343A-3C61-466F-8571-707503CEB463}" destId="{E1E47188-9BC1-4864-9173-0393CB0CC9DB}" srcOrd="6" destOrd="0" presId="urn:microsoft.com/office/officeart/2005/8/layout/orgChart1"/>
    <dgm:cxn modelId="{B07082F4-BFF8-4CB9-B954-50D010266506}" type="presParOf" srcId="{6457343A-3C61-466F-8571-707503CEB463}" destId="{83BE48BE-22EF-4800-8E03-0F8B1D90B166}" srcOrd="7" destOrd="0" presId="urn:microsoft.com/office/officeart/2005/8/layout/orgChart1"/>
    <dgm:cxn modelId="{C8C77D0A-4816-450D-AA4A-3DD068260E40}" type="presParOf" srcId="{83BE48BE-22EF-4800-8E03-0F8B1D90B166}" destId="{30912042-6E2D-4A7A-AD63-35EB8ECB71F7}" srcOrd="0" destOrd="0" presId="urn:microsoft.com/office/officeart/2005/8/layout/orgChart1"/>
    <dgm:cxn modelId="{C4A27691-B222-4C9B-B547-5A6D92980559}" type="presParOf" srcId="{30912042-6E2D-4A7A-AD63-35EB8ECB71F7}" destId="{B3FAF753-57F0-496F-91C2-D026BC36DB75}" srcOrd="0" destOrd="0" presId="urn:microsoft.com/office/officeart/2005/8/layout/orgChart1"/>
    <dgm:cxn modelId="{A4052AB6-F824-44A0-BD99-5CAF8B38BFCC}" type="presParOf" srcId="{30912042-6E2D-4A7A-AD63-35EB8ECB71F7}" destId="{9F1F5306-1C53-49B2-A57D-A35DC50D7D4E}" srcOrd="1" destOrd="0" presId="urn:microsoft.com/office/officeart/2005/8/layout/orgChart1"/>
    <dgm:cxn modelId="{4B84E285-2321-4000-AF07-EE756CC881AC}" type="presParOf" srcId="{83BE48BE-22EF-4800-8E03-0F8B1D90B166}" destId="{65BE2A90-1D81-4856-B6A9-369484E72C42}" srcOrd="1" destOrd="0" presId="urn:microsoft.com/office/officeart/2005/8/layout/orgChart1"/>
    <dgm:cxn modelId="{3FF23FEE-1BB7-4A01-8A40-DA2F55581FF2}" type="presParOf" srcId="{83BE48BE-22EF-4800-8E03-0F8B1D90B166}" destId="{12B4710C-ED43-4B83-A846-FC57D20AA014}" srcOrd="2" destOrd="0" presId="urn:microsoft.com/office/officeart/2005/8/layout/orgChart1"/>
    <dgm:cxn modelId="{24B834C4-4469-474D-AE6D-6AEB274B50E3}" type="presParOf" srcId="{D81646C2-D02B-426C-8567-4DE49CA2F220}" destId="{F748624F-AA5C-4F42-95D4-3BD1B544E63E}" srcOrd="2" destOrd="0" presId="urn:microsoft.com/office/officeart/2005/8/layout/orgChart1"/>
    <dgm:cxn modelId="{15D223DA-DC76-4765-A2A6-62E08657895D}" type="presParOf" srcId="{5C2D6DED-5980-4D64-BAF8-E9BE562843E6}" destId="{6401F4EE-63FC-4ECB-890E-3F4E5C4EB2E5}" srcOrd="2" destOrd="0" presId="urn:microsoft.com/office/officeart/2005/8/layout/orgChart1"/>
    <dgm:cxn modelId="{45AAA3CB-E43E-4AF7-A157-8905B6F8652E}" type="presParOf" srcId="{CA3B6C3B-7D2C-4F9F-9AB8-F93E1B5FDF78}" destId="{0540C4B6-7764-45FB-A603-014A2D304D4B}" srcOrd="1" destOrd="0" presId="urn:microsoft.com/office/officeart/2005/8/layout/orgChart1"/>
    <dgm:cxn modelId="{E1BDF4F5-F3BD-4AC5-B66C-9FE8B02A40BC}" type="presParOf" srcId="{0540C4B6-7764-45FB-A603-014A2D304D4B}" destId="{7063DE7F-BE14-4A7A-93A6-89908CEE09C9}" srcOrd="0" destOrd="0" presId="urn:microsoft.com/office/officeart/2005/8/layout/orgChart1"/>
    <dgm:cxn modelId="{55698280-86B8-41CE-90A4-A8E500030490}" type="presParOf" srcId="{7063DE7F-BE14-4A7A-93A6-89908CEE09C9}" destId="{F18A112E-FAB9-4F56-90A8-F242DE16D29A}" srcOrd="0" destOrd="0" presId="urn:microsoft.com/office/officeart/2005/8/layout/orgChart1"/>
    <dgm:cxn modelId="{EB71012F-55A7-428E-9DBC-A758F1D1ACE5}" type="presParOf" srcId="{7063DE7F-BE14-4A7A-93A6-89908CEE09C9}" destId="{0DBE302C-5013-43E6-AEEA-D6A9710D0B6D}" srcOrd="1" destOrd="0" presId="urn:microsoft.com/office/officeart/2005/8/layout/orgChart1"/>
    <dgm:cxn modelId="{C166BE0A-7FCC-49C2-B3E6-17212DC4B5E2}" type="presParOf" srcId="{0540C4B6-7764-45FB-A603-014A2D304D4B}" destId="{BEA55A3F-9719-414C-A90A-5D480089163E}" srcOrd="1" destOrd="0" presId="urn:microsoft.com/office/officeart/2005/8/layout/orgChart1"/>
    <dgm:cxn modelId="{068CC6EE-B5B4-47B8-87A9-3A8A84D6E7EF}" type="presParOf" srcId="{BEA55A3F-9719-414C-A90A-5D480089163E}" destId="{CF55E278-F514-484F-A296-2049FC3A21D6}" srcOrd="0" destOrd="0" presId="urn:microsoft.com/office/officeart/2005/8/layout/orgChart1"/>
    <dgm:cxn modelId="{9321EBF3-4ECE-48F4-B885-91D46FECBFED}" type="presParOf" srcId="{BEA55A3F-9719-414C-A90A-5D480089163E}" destId="{0026EA3D-9335-4399-96E4-EF5C3941CFE7}" srcOrd="1" destOrd="0" presId="urn:microsoft.com/office/officeart/2005/8/layout/orgChart1"/>
    <dgm:cxn modelId="{9DE49E52-4C72-4B23-912B-7A5B86308174}" type="presParOf" srcId="{0026EA3D-9335-4399-96E4-EF5C3941CFE7}" destId="{8AAD3144-1599-408F-85AE-5C16805118C8}" srcOrd="0" destOrd="0" presId="urn:microsoft.com/office/officeart/2005/8/layout/orgChart1"/>
    <dgm:cxn modelId="{DB265202-0CD4-471B-8A34-2FEB376071CA}" type="presParOf" srcId="{8AAD3144-1599-408F-85AE-5C16805118C8}" destId="{B19F09A1-868F-4EB9-AA5D-5742EC24D342}" srcOrd="0" destOrd="0" presId="urn:microsoft.com/office/officeart/2005/8/layout/orgChart1"/>
    <dgm:cxn modelId="{8AF06980-63E8-425A-B723-9D987F1B59C2}" type="presParOf" srcId="{8AAD3144-1599-408F-85AE-5C16805118C8}" destId="{B2A517CD-F0A5-4AE7-A6E4-963EFEB36E18}" srcOrd="1" destOrd="0" presId="urn:microsoft.com/office/officeart/2005/8/layout/orgChart1"/>
    <dgm:cxn modelId="{EAC71865-16BE-4E36-B1C7-CB2BF59A9334}" type="presParOf" srcId="{0026EA3D-9335-4399-96E4-EF5C3941CFE7}" destId="{350CFA4C-6296-4529-9E1C-D6F9EE066E30}" srcOrd="1" destOrd="0" presId="urn:microsoft.com/office/officeart/2005/8/layout/orgChart1"/>
    <dgm:cxn modelId="{878AFA3C-3D3D-48DE-B518-EDD80C7EFDF3}" type="presParOf" srcId="{350CFA4C-6296-4529-9E1C-D6F9EE066E30}" destId="{9BCC349A-9C02-42A0-B307-119C8C0B5F20}" srcOrd="0" destOrd="0" presId="urn:microsoft.com/office/officeart/2005/8/layout/orgChart1"/>
    <dgm:cxn modelId="{288891EB-5EB4-4FA8-9E39-402485D15821}" type="presParOf" srcId="{350CFA4C-6296-4529-9E1C-D6F9EE066E30}" destId="{A36C807D-8C45-4E94-9A7A-E6C306CB703A}" srcOrd="1" destOrd="0" presId="urn:microsoft.com/office/officeart/2005/8/layout/orgChart1"/>
    <dgm:cxn modelId="{E558D4CC-4446-411B-8509-5E3126CE7D25}" type="presParOf" srcId="{A36C807D-8C45-4E94-9A7A-E6C306CB703A}" destId="{42265159-259D-44FE-9727-3A6499E2A402}" srcOrd="0" destOrd="0" presId="urn:microsoft.com/office/officeart/2005/8/layout/orgChart1"/>
    <dgm:cxn modelId="{A7555B5D-0D11-4F14-A2DF-6919C3AE8BBE}" type="presParOf" srcId="{42265159-259D-44FE-9727-3A6499E2A402}" destId="{3B007966-DD79-46E2-9ED8-653303327B7F}" srcOrd="0" destOrd="0" presId="urn:microsoft.com/office/officeart/2005/8/layout/orgChart1"/>
    <dgm:cxn modelId="{FB503E77-947C-491E-B7DC-9DA485DC58AB}" type="presParOf" srcId="{42265159-259D-44FE-9727-3A6499E2A402}" destId="{C931346C-EBF4-4B81-9473-90F03E607C3F}" srcOrd="1" destOrd="0" presId="urn:microsoft.com/office/officeart/2005/8/layout/orgChart1"/>
    <dgm:cxn modelId="{337623CC-A637-4CCF-8611-ECF1BB381AF7}" type="presParOf" srcId="{A36C807D-8C45-4E94-9A7A-E6C306CB703A}" destId="{F34AB8D0-012C-4332-A766-8AD17AA8D110}" srcOrd="1" destOrd="0" presId="urn:microsoft.com/office/officeart/2005/8/layout/orgChart1"/>
    <dgm:cxn modelId="{45D485C8-5C83-4665-8E35-7049CD804D96}" type="presParOf" srcId="{A36C807D-8C45-4E94-9A7A-E6C306CB703A}" destId="{C41F2541-3F8E-4D40-B2DB-9242C0CF4D91}" srcOrd="2" destOrd="0" presId="urn:microsoft.com/office/officeart/2005/8/layout/orgChart1"/>
    <dgm:cxn modelId="{43606EE7-EC38-4CC0-B39A-C1B3C43D1681}" type="presParOf" srcId="{350CFA4C-6296-4529-9E1C-D6F9EE066E30}" destId="{7AC7E816-9D24-4398-B502-B9BC88873A3A}" srcOrd="2" destOrd="0" presId="urn:microsoft.com/office/officeart/2005/8/layout/orgChart1"/>
    <dgm:cxn modelId="{8FDFFC1B-2A59-406D-8FE2-1D8F8E2518E1}" type="presParOf" srcId="{350CFA4C-6296-4529-9E1C-D6F9EE066E30}" destId="{BEC85B8D-C772-4744-AE7B-734BCEC80F0E}" srcOrd="3" destOrd="0" presId="urn:microsoft.com/office/officeart/2005/8/layout/orgChart1"/>
    <dgm:cxn modelId="{504C978B-4D3E-40B9-884B-5A2DFFDA2D65}" type="presParOf" srcId="{BEC85B8D-C772-4744-AE7B-734BCEC80F0E}" destId="{B173FF9A-B2A9-4308-AFE2-CCA38BCF6450}" srcOrd="0" destOrd="0" presId="urn:microsoft.com/office/officeart/2005/8/layout/orgChart1"/>
    <dgm:cxn modelId="{D92E3747-8B08-4C80-AA7B-62ADC06AEE27}" type="presParOf" srcId="{B173FF9A-B2A9-4308-AFE2-CCA38BCF6450}" destId="{BBA83B36-505F-4604-92C4-64BC6E748F5F}" srcOrd="0" destOrd="0" presId="urn:microsoft.com/office/officeart/2005/8/layout/orgChart1"/>
    <dgm:cxn modelId="{D94FC25B-3A27-4E0A-A90D-0BC046B7C480}" type="presParOf" srcId="{B173FF9A-B2A9-4308-AFE2-CCA38BCF6450}" destId="{33EC282D-2E4C-4A8A-AB39-74871CF1A158}" srcOrd="1" destOrd="0" presId="urn:microsoft.com/office/officeart/2005/8/layout/orgChart1"/>
    <dgm:cxn modelId="{79BA5F35-558B-4179-8A40-334DA9DA7B47}" type="presParOf" srcId="{BEC85B8D-C772-4744-AE7B-734BCEC80F0E}" destId="{7FF424ED-ECEF-4CAF-A93D-84BF4A1EEE31}" srcOrd="1" destOrd="0" presId="urn:microsoft.com/office/officeart/2005/8/layout/orgChart1"/>
    <dgm:cxn modelId="{1650DDA5-9CC7-46E0-8F0C-5CBEA4F85CFF}" type="presParOf" srcId="{BEC85B8D-C772-4744-AE7B-734BCEC80F0E}" destId="{44084200-E5B6-440D-B17C-1AA8CFE8512D}" srcOrd="2" destOrd="0" presId="urn:microsoft.com/office/officeart/2005/8/layout/orgChart1"/>
    <dgm:cxn modelId="{66314240-F882-4A79-8AE4-2165F515E7FE}" type="presParOf" srcId="{0026EA3D-9335-4399-96E4-EF5C3941CFE7}" destId="{16A09D93-1C22-4AFF-B249-354777639048}" srcOrd="2" destOrd="0" presId="urn:microsoft.com/office/officeart/2005/8/layout/orgChart1"/>
    <dgm:cxn modelId="{E2FB827E-0BC4-4DAA-9D84-32A81CA4DC2E}" type="presParOf" srcId="{0540C4B6-7764-45FB-A603-014A2D304D4B}" destId="{60A84063-E321-4804-A9BC-FFF847E9FC7C}" srcOrd="2" destOrd="0" presId="urn:microsoft.com/office/officeart/2005/8/layout/orgChart1"/>
    <dgm:cxn modelId="{D16BB350-EE2D-4396-8EEE-4D27808D8409}" type="presParOf" srcId="{CA3B6C3B-7D2C-4F9F-9AB8-F93E1B5FDF78}" destId="{B5FC5367-3919-4EEC-86C0-ABF6D5C89916}" srcOrd="2" destOrd="0" presId="urn:microsoft.com/office/officeart/2005/8/layout/orgChart1"/>
    <dgm:cxn modelId="{4FEB95AD-19E7-4B1B-B978-73BA015B631D}" type="presParOf" srcId="{B5FC5367-3919-4EEC-86C0-ABF6D5C89916}" destId="{04CE7B5E-4B36-4DDC-8593-2B5719BD5140}" srcOrd="0" destOrd="0" presId="urn:microsoft.com/office/officeart/2005/8/layout/orgChart1"/>
    <dgm:cxn modelId="{09F7B72D-3026-4CAD-B4FD-A84928A85566}" type="presParOf" srcId="{04CE7B5E-4B36-4DDC-8593-2B5719BD5140}" destId="{A18D6699-1823-4550-BF91-78E6BCBBC335}" srcOrd="0" destOrd="0" presId="urn:microsoft.com/office/officeart/2005/8/layout/orgChart1"/>
    <dgm:cxn modelId="{E52E7C5E-7481-4C60-919D-71088D2FD889}" type="presParOf" srcId="{04CE7B5E-4B36-4DDC-8593-2B5719BD5140}" destId="{0C41FAAC-C1A3-4F77-80ED-4A5FA0840792}" srcOrd="1" destOrd="0" presId="urn:microsoft.com/office/officeart/2005/8/layout/orgChart1"/>
    <dgm:cxn modelId="{8813A8FD-DCFC-4D67-A15D-61A53CC4C5BA}" type="presParOf" srcId="{B5FC5367-3919-4EEC-86C0-ABF6D5C89916}" destId="{FC0BDF77-840E-42CE-AA88-E07434FF3A7D}" srcOrd="1" destOrd="0" presId="urn:microsoft.com/office/officeart/2005/8/layout/orgChart1"/>
    <dgm:cxn modelId="{DE84FCA0-0FB4-4536-A3C4-1098E340FD6E}" type="presParOf" srcId="{FC0BDF77-840E-42CE-AA88-E07434FF3A7D}" destId="{B9EE392B-4311-4ABD-BFBB-6CDD3A0F0ED2}" srcOrd="0" destOrd="0" presId="urn:microsoft.com/office/officeart/2005/8/layout/orgChart1"/>
    <dgm:cxn modelId="{205BD26F-6C93-4BF3-9410-16A2743E75FD}" type="presParOf" srcId="{FC0BDF77-840E-42CE-AA88-E07434FF3A7D}" destId="{BF88E4CC-DF59-407A-864E-290FB7B70A3B}" srcOrd="1" destOrd="0" presId="urn:microsoft.com/office/officeart/2005/8/layout/orgChart1"/>
    <dgm:cxn modelId="{E88589CC-D831-4B70-88D7-3AA627BFAA50}" type="presParOf" srcId="{BF88E4CC-DF59-407A-864E-290FB7B70A3B}" destId="{B45B85B4-F9EB-4F5A-A91F-8BB867A5966B}" srcOrd="0" destOrd="0" presId="urn:microsoft.com/office/officeart/2005/8/layout/orgChart1"/>
    <dgm:cxn modelId="{2D12EF09-B190-48BE-8DD7-3D734B1273AD}" type="presParOf" srcId="{B45B85B4-F9EB-4F5A-A91F-8BB867A5966B}" destId="{DEE1F47D-82EF-4ED3-892B-B0AB7B705244}" srcOrd="0" destOrd="0" presId="urn:microsoft.com/office/officeart/2005/8/layout/orgChart1"/>
    <dgm:cxn modelId="{160EA68C-0C16-47A9-A7CF-FA5EA301A8D4}" type="presParOf" srcId="{B45B85B4-F9EB-4F5A-A91F-8BB867A5966B}" destId="{FEDD79AF-29C6-43BF-B037-C8B81ED8460C}" srcOrd="1" destOrd="0" presId="urn:microsoft.com/office/officeart/2005/8/layout/orgChart1"/>
    <dgm:cxn modelId="{FD99B9AB-1BF3-4148-8217-9143BB398BE1}" type="presParOf" srcId="{BF88E4CC-DF59-407A-864E-290FB7B70A3B}" destId="{4C963324-FDCE-439B-997D-79AAF4A173BE}" srcOrd="1" destOrd="0" presId="urn:microsoft.com/office/officeart/2005/8/layout/orgChart1"/>
    <dgm:cxn modelId="{33FD2473-F9D1-4552-A685-59EEB95FC229}" type="presParOf" srcId="{4C963324-FDCE-439B-997D-79AAF4A173BE}" destId="{0AE8920C-24BA-4335-8982-C6D12126091B}" srcOrd="0" destOrd="0" presId="urn:microsoft.com/office/officeart/2005/8/layout/orgChart1"/>
    <dgm:cxn modelId="{14A52373-7AFB-4DBB-8A30-0D9599F3256E}" type="presParOf" srcId="{4C963324-FDCE-439B-997D-79AAF4A173BE}" destId="{6EB8946D-DA22-4B08-A8CA-C6CD36959EE5}" srcOrd="1" destOrd="0" presId="urn:microsoft.com/office/officeart/2005/8/layout/orgChart1"/>
    <dgm:cxn modelId="{1F082260-6B8B-4965-AB8F-41C83BC4984A}" type="presParOf" srcId="{6EB8946D-DA22-4B08-A8CA-C6CD36959EE5}" destId="{6556AB0C-4D02-451A-BB71-C460FA5751ED}" srcOrd="0" destOrd="0" presId="urn:microsoft.com/office/officeart/2005/8/layout/orgChart1"/>
    <dgm:cxn modelId="{1C267ADF-BE2B-46B0-986F-FF0757BE7052}" type="presParOf" srcId="{6556AB0C-4D02-451A-BB71-C460FA5751ED}" destId="{AE09CC10-E6B4-4DBA-8004-211CAC78BF0B}" srcOrd="0" destOrd="0" presId="urn:microsoft.com/office/officeart/2005/8/layout/orgChart1"/>
    <dgm:cxn modelId="{8D75DADA-948B-4BF8-BB85-D5FB1D117CC9}" type="presParOf" srcId="{6556AB0C-4D02-451A-BB71-C460FA5751ED}" destId="{04F339E8-E232-468F-AFB2-A9BBCA9D7246}" srcOrd="1" destOrd="0" presId="urn:microsoft.com/office/officeart/2005/8/layout/orgChart1"/>
    <dgm:cxn modelId="{43A9741D-ABF6-4CC7-B4DD-E26D1F853F8D}" type="presParOf" srcId="{6EB8946D-DA22-4B08-A8CA-C6CD36959EE5}" destId="{2B2E3720-F74D-472F-B550-8E085403C28D}" srcOrd="1" destOrd="0" presId="urn:microsoft.com/office/officeart/2005/8/layout/orgChart1"/>
    <dgm:cxn modelId="{8FA9FB6F-89BD-4BB6-8ACA-ABA4C4283DA9}" type="presParOf" srcId="{6EB8946D-DA22-4B08-A8CA-C6CD36959EE5}" destId="{E25C2656-E74F-42C4-B3C0-85FD21589214}" srcOrd="2" destOrd="0" presId="urn:microsoft.com/office/officeart/2005/8/layout/orgChart1"/>
    <dgm:cxn modelId="{A8D1662A-F5E8-4E44-A180-5DF0545CB9D0}" type="presParOf" srcId="{4C963324-FDCE-439B-997D-79AAF4A173BE}" destId="{FF44EFCC-5534-4B8E-8420-C65FB0465B24}" srcOrd="2" destOrd="0" presId="urn:microsoft.com/office/officeart/2005/8/layout/orgChart1"/>
    <dgm:cxn modelId="{B730A6D3-DE26-4E15-8E09-AF4011B42697}" type="presParOf" srcId="{4C963324-FDCE-439B-997D-79AAF4A173BE}" destId="{3FE55719-9A1E-4181-837A-E3A927639E93}" srcOrd="3" destOrd="0" presId="urn:microsoft.com/office/officeart/2005/8/layout/orgChart1"/>
    <dgm:cxn modelId="{BBA953B7-37CE-4D08-89CA-11AFDDD0A423}" type="presParOf" srcId="{3FE55719-9A1E-4181-837A-E3A927639E93}" destId="{78031A9F-3C45-44DC-991C-0997A76ABFDA}" srcOrd="0" destOrd="0" presId="urn:microsoft.com/office/officeart/2005/8/layout/orgChart1"/>
    <dgm:cxn modelId="{532A95DE-83EF-4802-B5F7-8A4A00EEA05F}" type="presParOf" srcId="{78031A9F-3C45-44DC-991C-0997A76ABFDA}" destId="{BDBB1472-E056-4E3B-AD91-239667C28F3E}" srcOrd="0" destOrd="0" presId="urn:microsoft.com/office/officeart/2005/8/layout/orgChart1"/>
    <dgm:cxn modelId="{1A6F0E8F-BEFC-43FA-9922-AC2BDB6CE312}" type="presParOf" srcId="{78031A9F-3C45-44DC-991C-0997A76ABFDA}" destId="{50A48AAE-0238-489E-AF0E-A428E1B488AD}" srcOrd="1" destOrd="0" presId="urn:microsoft.com/office/officeart/2005/8/layout/orgChart1"/>
    <dgm:cxn modelId="{AA0FB8D1-537B-41B2-BEAA-35F32752D58D}" type="presParOf" srcId="{3FE55719-9A1E-4181-837A-E3A927639E93}" destId="{AD26B1E3-FB1B-49B8-8332-93D9BF6C641B}" srcOrd="1" destOrd="0" presId="urn:microsoft.com/office/officeart/2005/8/layout/orgChart1"/>
    <dgm:cxn modelId="{A42407BC-8E45-48D5-9C3E-367561775E4F}" type="presParOf" srcId="{3FE55719-9A1E-4181-837A-E3A927639E93}" destId="{425351DB-E218-4366-BDE0-CC7B7F81A8B1}" srcOrd="2" destOrd="0" presId="urn:microsoft.com/office/officeart/2005/8/layout/orgChart1"/>
    <dgm:cxn modelId="{7BE88042-6847-4652-8F1B-EB066D9AA13E}" type="presParOf" srcId="{4C963324-FDCE-439B-997D-79AAF4A173BE}" destId="{81FE7DA5-3496-4B65-A3D6-E15294B825C4}" srcOrd="4" destOrd="0" presId="urn:microsoft.com/office/officeart/2005/8/layout/orgChart1"/>
    <dgm:cxn modelId="{9DD58650-F59E-4D2E-A655-5EA1C2863ADB}" type="presParOf" srcId="{4C963324-FDCE-439B-997D-79AAF4A173BE}" destId="{EB829054-619D-46BF-82F0-A2FF4C9E42A8}" srcOrd="5" destOrd="0" presId="urn:microsoft.com/office/officeart/2005/8/layout/orgChart1"/>
    <dgm:cxn modelId="{6B58C68E-93BE-462B-9700-567B1DCE8415}" type="presParOf" srcId="{EB829054-619D-46BF-82F0-A2FF4C9E42A8}" destId="{E061FDD8-9454-4D8E-B850-93D3079467F5}" srcOrd="0" destOrd="0" presId="urn:microsoft.com/office/officeart/2005/8/layout/orgChart1"/>
    <dgm:cxn modelId="{33D7BEEF-184F-4639-B230-B8ACA9FD583C}" type="presParOf" srcId="{E061FDD8-9454-4D8E-B850-93D3079467F5}" destId="{AA693186-39CE-4C6B-A675-C0F8E03BA74F}" srcOrd="0" destOrd="0" presId="urn:microsoft.com/office/officeart/2005/8/layout/orgChart1"/>
    <dgm:cxn modelId="{71740EF7-5295-4AB4-BBB3-AD7B814D51CC}" type="presParOf" srcId="{E061FDD8-9454-4D8E-B850-93D3079467F5}" destId="{2202F0C7-BD8E-4A9E-BD11-EB79A51B69E1}" srcOrd="1" destOrd="0" presId="urn:microsoft.com/office/officeart/2005/8/layout/orgChart1"/>
    <dgm:cxn modelId="{06CBEC9D-C24A-4394-887D-5A2133D87822}" type="presParOf" srcId="{EB829054-619D-46BF-82F0-A2FF4C9E42A8}" destId="{6327FA23-024A-419D-8D07-F8464071B3F0}" srcOrd="1" destOrd="0" presId="urn:microsoft.com/office/officeart/2005/8/layout/orgChart1"/>
    <dgm:cxn modelId="{2B665C16-D476-4F48-917F-3F79F313D55D}" type="presParOf" srcId="{EB829054-619D-46BF-82F0-A2FF4C9E42A8}" destId="{1E50D845-D5A3-4551-B059-F10EA6388AD5}" srcOrd="2" destOrd="0" presId="urn:microsoft.com/office/officeart/2005/8/layout/orgChart1"/>
    <dgm:cxn modelId="{9DD80EB9-B9E5-4BC9-A9FA-2218C4890DA5}" type="presParOf" srcId="{BF88E4CC-DF59-407A-864E-290FB7B70A3B}" destId="{A78A5C93-C7E0-4A0C-9F88-34B76BED6A28}" srcOrd="2" destOrd="0" presId="urn:microsoft.com/office/officeart/2005/8/layout/orgChart1"/>
    <dgm:cxn modelId="{C81E4567-565F-4F70-AF24-D17FD1DCF82B}" type="presParOf" srcId="{B5FC5367-3919-4EEC-86C0-ABF6D5C89916}" destId="{E3D7BECE-ED81-49DB-A2F7-9C20005EE466}" srcOrd="2" destOrd="0" presId="urn:microsoft.com/office/officeart/2005/8/layout/orgChart1"/>
    <dgm:cxn modelId="{E3C16E0C-B5E5-4025-8497-13A1B8129418}" type="presParOf" srcId="{CA3B6C3B-7D2C-4F9F-9AB8-F93E1B5FDF78}" destId="{EA72B9A9-F789-4DF1-87D5-FE8A56ACF68F}" srcOrd="3" destOrd="0" presId="urn:microsoft.com/office/officeart/2005/8/layout/orgChart1"/>
    <dgm:cxn modelId="{DCAEEE8E-A632-4038-8E59-16C63C16A4C2}" type="presParOf" srcId="{EA72B9A9-F789-4DF1-87D5-FE8A56ACF68F}" destId="{D9F7BD00-A548-460F-A6FA-8C010BBB6585}" srcOrd="0" destOrd="0" presId="urn:microsoft.com/office/officeart/2005/8/layout/orgChart1"/>
    <dgm:cxn modelId="{BAB1C32D-D936-491A-8C00-BDD4B78D81EE}" type="presParOf" srcId="{D9F7BD00-A548-460F-A6FA-8C010BBB6585}" destId="{EFAEF0A2-3306-4893-9025-741085875E00}" srcOrd="0" destOrd="0" presId="urn:microsoft.com/office/officeart/2005/8/layout/orgChart1"/>
    <dgm:cxn modelId="{8D1BA700-5B09-4E60-84F8-107ABE69F76B}" type="presParOf" srcId="{D9F7BD00-A548-460F-A6FA-8C010BBB6585}" destId="{11EB58C0-E3B6-446C-A20B-9549C428D7FE}" srcOrd="1" destOrd="0" presId="urn:microsoft.com/office/officeart/2005/8/layout/orgChart1"/>
    <dgm:cxn modelId="{38129C0E-25A2-4654-9E38-DF355FFE22CC}" type="presParOf" srcId="{EA72B9A9-F789-4DF1-87D5-FE8A56ACF68F}" destId="{CB12168C-2F34-4A7F-8929-3C77E0B68402}" srcOrd="1" destOrd="0" presId="urn:microsoft.com/office/officeart/2005/8/layout/orgChart1"/>
    <dgm:cxn modelId="{4E4E08FD-8FDD-47CC-B389-9D7DE14C9CE2}" type="presParOf" srcId="{CB12168C-2F34-4A7F-8929-3C77E0B68402}" destId="{FB2B97A3-17C0-4AFF-AB0A-D28DA3354439}" srcOrd="0" destOrd="0" presId="urn:microsoft.com/office/officeart/2005/8/layout/orgChart1"/>
    <dgm:cxn modelId="{3CD29800-6D10-417E-8A81-BB7C67578D10}" type="presParOf" srcId="{CB12168C-2F34-4A7F-8929-3C77E0B68402}" destId="{9AFFC89E-57B9-4A3D-BA4A-FC610E5C68CB}" srcOrd="1" destOrd="0" presId="urn:microsoft.com/office/officeart/2005/8/layout/orgChart1"/>
    <dgm:cxn modelId="{32A3C886-B685-498A-952B-CC9316DAD42F}" type="presParOf" srcId="{9AFFC89E-57B9-4A3D-BA4A-FC610E5C68CB}" destId="{D57F5DF6-590C-4AE7-9B8D-4D957127DB4E}" srcOrd="0" destOrd="0" presId="urn:microsoft.com/office/officeart/2005/8/layout/orgChart1"/>
    <dgm:cxn modelId="{BDDC05CD-ED61-4052-97F7-3AE8672A132C}" type="presParOf" srcId="{D57F5DF6-590C-4AE7-9B8D-4D957127DB4E}" destId="{AC3CD292-3A25-4110-A12B-4DF9B3C91119}" srcOrd="0" destOrd="0" presId="urn:microsoft.com/office/officeart/2005/8/layout/orgChart1"/>
    <dgm:cxn modelId="{BC942267-4CD2-4917-A43A-184E05BA78AD}" type="presParOf" srcId="{D57F5DF6-590C-4AE7-9B8D-4D957127DB4E}" destId="{D5DD22FF-B932-494A-B10F-0E2582C5A219}" srcOrd="1" destOrd="0" presId="urn:microsoft.com/office/officeart/2005/8/layout/orgChart1"/>
    <dgm:cxn modelId="{00FF9CC5-C1F5-4E76-B272-F2F5D0AB4005}" type="presParOf" srcId="{9AFFC89E-57B9-4A3D-BA4A-FC610E5C68CB}" destId="{1538B68A-C497-48CF-B977-1620AE9BADDB}" srcOrd="1" destOrd="0" presId="urn:microsoft.com/office/officeart/2005/8/layout/orgChart1"/>
    <dgm:cxn modelId="{1A7F6829-7D47-41CA-A650-0BE3F5270ECD}" type="presParOf" srcId="{1538B68A-C497-48CF-B977-1620AE9BADDB}" destId="{2937DCC4-7D8C-46A5-BAA2-50A6390849D9}" srcOrd="0" destOrd="0" presId="urn:microsoft.com/office/officeart/2005/8/layout/orgChart1"/>
    <dgm:cxn modelId="{201EEBCC-4316-4A37-8FFC-0F16E08F7491}" type="presParOf" srcId="{1538B68A-C497-48CF-B977-1620AE9BADDB}" destId="{82DD2846-7FC3-4234-8A52-362A85EE1ABC}" srcOrd="1" destOrd="0" presId="urn:microsoft.com/office/officeart/2005/8/layout/orgChart1"/>
    <dgm:cxn modelId="{FDAADEAC-87BF-4347-B3AD-99B9173E715D}" type="presParOf" srcId="{82DD2846-7FC3-4234-8A52-362A85EE1ABC}" destId="{DD65274F-7ADE-4383-8F43-6CDC56DED196}" srcOrd="0" destOrd="0" presId="urn:microsoft.com/office/officeart/2005/8/layout/orgChart1"/>
    <dgm:cxn modelId="{2B63729E-EB89-4D9D-9CAC-DE488621D33A}" type="presParOf" srcId="{DD65274F-7ADE-4383-8F43-6CDC56DED196}" destId="{D0395EAD-49B1-424E-9AA7-56908BE4B881}" srcOrd="0" destOrd="0" presId="urn:microsoft.com/office/officeart/2005/8/layout/orgChart1"/>
    <dgm:cxn modelId="{A9AD20B9-AD82-47AA-A99D-5E508FF49278}" type="presParOf" srcId="{DD65274F-7ADE-4383-8F43-6CDC56DED196}" destId="{4F6D3AB7-1BA9-4564-BABF-E2EED642C7A2}" srcOrd="1" destOrd="0" presId="urn:microsoft.com/office/officeart/2005/8/layout/orgChart1"/>
    <dgm:cxn modelId="{F9B29002-78CC-4A2D-A2BC-704AF1A3EE69}" type="presParOf" srcId="{82DD2846-7FC3-4234-8A52-362A85EE1ABC}" destId="{14D94482-F038-4363-924F-33FB24DF81C2}" srcOrd="1" destOrd="0" presId="urn:microsoft.com/office/officeart/2005/8/layout/orgChart1"/>
    <dgm:cxn modelId="{DBBC0F32-BC05-4EF6-9EFE-BE7A5A951343}" type="presParOf" srcId="{82DD2846-7FC3-4234-8A52-362A85EE1ABC}" destId="{29CCBE20-205F-4E93-AC9A-20196F963728}" srcOrd="2" destOrd="0" presId="urn:microsoft.com/office/officeart/2005/8/layout/orgChart1"/>
    <dgm:cxn modelId="{E692CDD2-9F94-4CBD-A40E-0EC6238A3F8D}" type="presParOf" srcId="{1538B68A-C497-48CF-B977-1620AE9BADDB}" destId="{2F95649C-C372-48EE-856E-81C468D1E44F}" srcOrd="2" destOrd="0" presId="urn:microsoft.com/office/officeart/2005/8/layout/orgChart1"/>
    <dgm:cxn modelId="{DEF3E7E0-15E5-4970-A88E-D42633A67061}" type="presParOf" srcId="{1538B68A-C497-48CF-B977-1620AE9BADDB}" destId="{9D693EA3-08AD-489C-B55D-5D098E0EADBA}" srcOrd="3" destOrd="0" presId="urn:microsoft.com/office/officeart/2005/8/layout/orgChart1"/>
    <dgm:cxn modelId="{7587CFDD-522C-42EC-B805-3D55BD62E2A6}" type="presParOf" srcId="{9D693EA3-08AD-489C-B55D-5D098E0EADBA}" destId="{0451F6A1-C479-4DBF-8263-310562293675}" srcOrd="0" destOrd="0" presId="urn:microsoft.com/office/officeart/2005/8/layout/orgChart1"/>
    <dgm:cxn modelId="{9CEBBA97-0F00-4B4F-854B-4F3D6CE566C5}" type="presParOf" srcId="{0451F6A1-C479-4DBF-8263-310562293675}" destId="{3960971D-5D0D-447A-9BE1-1FD2503D8F0A}" srcOrd="0" destOrd="0" presId="urn:microsoft.com/office/officeart/2005/8/layout/orgChart1"/>
    <dgm:cxn modelId="{31047B1B-5DD8-443B-8C51-B389660A9E03}" type="presParOf" srcId="{0451F6A1-C479-4DBF-8263-310562293675}" destId="{B56724E9-551F-4224-A194-9B5237331052}" srcOrd="1" destOrd="0" presId="urn:microsoft.com/office/officeart/2005/8/layout/orgChart1"/>
    <dgm:cxn modelId="{C8BB426C-7B6A-4282-B1B8-D017C0BE17F0}" type="presParOf" srcId="{9D693EA3-08AD-489C-B55D-5D098E0EADBA}" destId="{7203A31B-0865-4050-BC8C-198B43A1108E}" srcOrd="1" destOrd="0" presId="urn:microsoft.com/office/officeart/2005/8/layout/orgChart1"/>
    <dgm:cxn modelId="{2D7FB16E-E3A6-46BF-970E-0111C5230663}" type="presParOf" srcId="{9D693EA3-08AD-489C-B55D-5D098E0EADBA}" destId="{91E709DA-26A5-4639-A0B7-3A9C460DB174}" srcOrd="2" destOrd="0" presId="urn:microsoft.com/office/officeart/2005/8/layout/orgChart1"/>
    <dgm:cxn modelId="{76FBE21F-99DB-4FED-827E-AE394E59B724}" type="presParOf" srcId="{9AFFC89E-57B9-4A3D-BA4A-FC610E5C68CB}" destId="{0EE80355-7385-4CC9-B483-71F8F0719741}" srcOrd="2" destOrd="0" presId="urn:microsoft.com/office/officeart/2005/8/layout/orgChart1"/>
    <dgm:cxn modelId="{51AA0991-CC17-46D1-A56F-FFE19422AB0B}" type="presParOf" srcId="{CB12168C-2F34-4A7F-8929-3C77E0B68402}" destId="{91CB658C-C50C-4DA8-AF0D-342898DE107E}" srcOrd="2" destOrd="0" presId="urn:microsoft.com/office/officeart/2005/8/layout/orgChart1"/>
    <dgm:cxn modelId="{13ACF485-7F5B-4F9E-A920-A62725D0AC77}" type="presParOf" srcId="{CB12168C-2F34-4A7F-8929-3C77E0B68402}" destId="{0304026F-F368-42F9-A3F1-06B8EC299D24}" srcOrd="3" destOrd="0" presId="urn:microsoft.com/office/officeart/2005/8/layout/orgChart1"/>
    <dgm:cxn modelId="{F8992037-7819-4BC9-8739-7C5572E41D4E}" type="presParOf" srcId="{0304026F-F368-42F9-A3F1-06B8EC299D24}" destId="{82BBF562-B217-4DC7-A267-CF2B24B2F2FA}" srcOrd="0" destOrd="0" presId="urn:microsoft.com/office/officeart/2005/8/layout/orgChart1"/>
    <dgm:cxn modelId="{10606B3B-740F-472B-811F-B8833C037241}" type="presParOf" srcId="{82BBF562-B217-4DC7-A267-CF2B24B2F2FA}" destId="{D7BC18AA-A1C3-445C-A7CC-B1E19BC41A2A}" srcOrd="0" destOrd="0" presId="urn:microsoft.com/office/officeart/2005/8/layout/orgChart1"/>
    <dgm:cxn modelId="{D0B489F3-75BF-4E93-A5F8-37643EBF4E69}" type="presParOf" srcId="{82BBF562-B217-4DC7-A267-CF2B24B2F2FA}" destId="{A120E196-00B3-49A0-9D14-9BE5AAFF72AF}" srcOrd="1" destOrd="0" presId="urn:microsoft.com/office/officeart/2005/8/layout/orgChart1"/>
    <dgm:cxn modelId="{87DD2229-79A3-4A83-B65B-8920C7C422E2}" type="presParOf" srcId="{0304026F-F368-42F9-A3F1-06B8EC299D24}" destId="{F2F01824-92B8-4EBB-A55F-8A2DCB8D2E27}" srcOrd="1" destOrd="0" presId="urn:microsoft.com/office/officeart/2005/8/layout/orgChart1"/>
    <dgm:cxn modelId="{1A04ED3F-D423-40B5-86DF-538DAF0A050E}" type="presParOf" srcId="{F2F01824-92B8-4EBB-A55F-8A2DCB8D2E27}" destId="{3826A6C4-085E-4309-B8F6-25DE072FCDF6}" srcOrd="0" destOrd="0" presId="urn:microsoft.com/office/officeart/2005/8/layout/orgChart1"/>
    <dgm:cxn modelId="{478FAC09-6EA9-40AD-821B-74ABD237CFCE}" type="presParOf" srcId="{F2F01824-92B8-4EBB-A55F-8A2DCB8D2E27}" destId="{963559AA-8293-4DEC-B7F9-C57C521D8DDB}" srcOrd="1" destOrd="0" presId="urn:microsoft.com/office/officeart/2005/8/layout/orgChart1"/>
    <dgm:cxn modelId="{C56D2CD0-05E8-46EF-AD70-D5BEF86AEB46}" type="presParOf" srcId="{963559AA-8293-4DEC-B7F9-C57C521D8DDB}" destId="{3ED81CE3-026B-4454-8930-245442DA18CE}" srcOrd="0" destOrd="0" presId="urn:microsoft.com/office/officeart/2005/8/layout/orgChart1"/>
    <dgm:cxn modelId="{E0C27AA4-0944-4D78-AAB1-A7117ED6A77E}" type="presParOf" srcId="{3ED81CE3-026B-4454-8930-245442DA18CE}" destId="{20930B5D-7A9F-4CD4-AF5D-D048217CFF42}" srcOrd="0" destOrd="0" presId="urn:microsoft.com/office/officeart/2005/8/layout/orgChart1"/>
    <dgm:cxn modelId="{13F54486-634D-4D5E-A45A-AC10C4BABC9A}" type="presParOf" srcId="{3ED81CE3-026B-4454-8930-245442DA18CE}" destId="{C3602B8F-4FC3-4FE5-A24F-B869DD5AACBA}" srcOrd="1" destOrd="0" presId="urn:microsoft.com/office/officeart/2005/8/layout/orgChart1"/>
    <dgm:cxn modelId="{BACDF167-663A-4E31-B01D-6438B7F0958C}" type="presParOf" srcId="{963559AA-8293-4DEC-B7F9-C57C521D8DDB}" destId="{0E024269-CBCD-4464-836F-C2B5897AFCA8}" srcOrd="1" destOrd="0" presId="urn:microsoft.com/office/officeart/2005/8/layout/orgChart1"/>
    <dgm:cxn modelId="{0BAE53CF-9B9E-461E-BE1B-7A5FB490271B}" type="presParOf" srcId="{963559AA-8293-4DEC-B7F9-C57C521D8DDB}" destId="{62AF8A8E-D352-4CDE-9786-3B4929CAA100}" srcOrd="2" destOrd="0" presId="urn:microsoft.com/office/officeart/2005/8/layout/orgChart1"/>
    <dgm:cxn modelId="{057F3EDC-8FB4-46A5-A3C2-A2A57CB0FE29}" type="presParOf" srcId="{0304026F-F368-42F9-A3F1-06B8EC299D24}" destId="{DD3B3001-9C37-4324-BCE2-9ABC3619F6B1}" srcOrd="2" destOrd="0" presId="urn:microsoft.com/office/officeart/2005/8/layout/orgChart1"/>
    <dgm:cxn modelId="{92678E82-AE78-4166-B607-49A2E67FFEFF}" type="presParOf" srcId="{CB12168C-2F34-4A7F-8929-3C77E0B68402}" destId="{01DED625-EBAE-4454-93B7-B341282DF19B}" srcOrd="4" destOrd="0" presId="urn:microsoft.com/office/officeart/2005/8/layout/orgChart1"/>
    <dgm:cxn modelId="{3C85B684-83C0-4B35-A24C-A7B6B64D8DB3}" type="presParOf" srcId="{CB12168C-2F34-4A7F-8929-3C77E0B68402}" destId="{C026FE66-AB1C-4594-81EB-CE47DB828048}" srcOrd="5" destOrd="0" presId="urn:microsoft.com/office/officeart/2005/8/layout/orgChart1"/>
    <dgm:cxn modelId="{2FF4E19E-B9FC-497F-970B-51D1885A13C7}" type="presParOf" srcId="{C026FE66-AB1C-4594-81EB-CE47DB828048}" destId="{0E840CD4-402F-4F4A-8314-06EE0A6FFF95}" srcOrd="0" destOrd="0" presId="urn:microsoft.com/office/officeart/2005/8/layout/orgChart1"/>
    <dgm:cxn modelId="{793F6687-38D2-43DE-9F09-457006C93E29}" type="presParOf" srcId="{0E840CD4-402F-4F4A-8314-06EE0A6FFF95}" destId="{EBF1ADAE-21F1-4DFE-874E-C821D121B8F5}" srcOrd="0" destOrd="0" presId="urn:microsoft.com/office/officeart/2005/8/layout/orgChart1"/>
    <dgm:cxn modelId="{78A94CC4-0E46-4AF9-8B46-C1AB31C0B78E}" type="presParOf" srcId="{0E840CD4-402F-4F4A-8314-06EE0A6FFF95}" destId="{3758F4E4-98A7-40A4-A940-C6A389AEB693}" srcOrd="1" destOrd="0" presId="urn:microsoft.com/office/officeart/2005/8/layout/orgChart1"/>
    <dgm:cxn modelId="{826ABA29-DA6D-49C4-B759-037BA98C3D8A}" type="presParOf" srcId="{C026FE66-AB1C-4594-81EB-CE47DB828048}" destId="{11D16DB5-C18F-44AB-8637-0B3169AAD580}" srcOrd="1" destOrd="0" presId="urn:microsoft.com/office/officeart/2005/8/layout/orgChart1"/>
    <dgm:cxn modelId="{DAEEC7C6-5C50-4D25-BD9D-A84F4B8770B1}" type="presParOf" srcId="{C026FE66-AB1C-4594-81EB-CE47DB828048}" destId="{97CD4AFD-759D-4189-947E-D351BBE815DC}" srcOrd="2" destOrd="0" presId="urn:microsoft.com/office/officeart/2005/8/layout/orgChart1"/>
    <dgm:cxn modelId="{B2CD6048-0E40-4D4B-B01B-6334F8A79EB1}" type="presParOf" srcId="{CB12168C-2F34-4A7F-8929-3C77E0B68402}" destId="{3E5A456F-8214-4F2B-A127-523F20DA4737}" srcOrd="6" destOrd="0" presId="urn:microsoft.com/office/officeart/2005/8/layout/orgChart1"/>
    <dgm:cxn modelId="{BA68600B-54D4-4416-9E23-B648021CABD0}" type="presParOf" srcId="{CB12168C-2F34-4A7F-8929-3C77E0B68402}" destId="{D71873D9-D560-49D3-B87A-D2BFA215930B}" srcOrd="7" destOrd="0" presId="urn:microsoft.com/office/officeart/2005/8/layout/orgChart1"/>
    <dgm:cxn modelId="{82030F1D-B608-4ECF-85C0-DA34C91FE254}" type="presParOf" srcId="{D71873D9-D560-49D3-B87A-D2BFA215930B}" destId="{4818ADC7-7BFE-45C8-8308-2DE47793BB36}" srcOrd="0" destOrd="0" presId="urn:microsoft.com/office/officeart/2005/8/layout/orgChart1"/>
    <dgm:cxn modelId="{701FB20B-DFF7-426C-BED1-89569CFEAC98}" type="presParOf" srcId="{4818ADC7-7BFE-45C8-8308-2DE47793BB36}" destId="{535BC11D-77D0-4792-95D2-7417C3FBD81E}" srcOrd="0" destOrd="0" presId="urn:microsoft.com/office/officeart/2005/8/layout/orgChart1"/>
    <dgm:cxn modelId="{597E5B4C-E568-4067-BB08-DFBC55F16636}" type="presParOf" srcId="{4818ADC7-7BFE-45C8-8308-2DE47793BB36}" destId="{A8B6F33D-AA9E-447E-BD44-9CAF776E6EB7}" srcOrd="1" destOrd="0" presId="urn:microsoft.com/office/officeart/2005/8/layout/orgChart1"/>
    <dgm:cxn modelId="{662CDCCB-4914-41DC-9544-BBAAF1855D58}" type="presParOf" srcId="{D71873D9-D560-49D3-B87A-D2BFA215930B}" destId="{27B1042E-9BA5-4CF5-9148-67F690B3B0C7}" srcOrd="1" destOrd="0" presId="urn:microsoft.com/office/officeart/2005/8/layout/orgChart1"/>
    <dgm:cxn modelId="{01F2BDF1-E9FD-4E4D-8E00-50F627BB297C}" type="presParOf" srcId="{D71873D9-D560-49D3-B87A-D2BFA215930B}" destId="{D6FED106-AD41-4D08-B01A-BBF0488B8CE9}" srcOrd="2" destOrd="0" presId="urn:microsoft.com/office/officeart/2005/8/layout/orgChart1"/>
    <dgm:cxn modelId="{286F15E7-44C2-4A98-A3A0-C49617CBB4DC}" type="presParOf" srcId="{EA72B9A9-F789-4DF1-87D5-FE8A56ACF68F}" destId="{010A8F59-6BFB-4646-A6EF-B84B77BE1EF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F3EFB5-2713-4650-BD17-41100B62A777}"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B15993FA-6C44-44E4-B701-1CC09CB2DCCF}">
      <dgm:prSet phldrT="[テキスト]" custT="1"/>
      <dgm:spPr/>
      <dgm:t>
        <a:bodyPr/>
        <a:lstStyle/>
        <a:p>
          <a:pPr>
            <a:spcAft>
              <a:spcPts val="300"/>
            </a:spcAft>
          </a:pPr>
          <a:r>
            <a:rPr kumimoji="1" lang="ja-JP" altLang="en-US" sz="1400" b="1" dirty="0"/>
            <a:t>相談支援・発達支援</a:t>
          </a:r>
          <a:endParaRPr kumimoji="1" lang="en-US" altLang="ja-JP" sz="1400" b="1" dirty="0"/>
        </a:p>
      </dgm:t>
    </dgm:pt>
    <dgm:pt modelId="{2EADE2CC-8CD5-4B1B-ADAD-F71E98CCEAB5}" type="parTrans" cxnId="{9BD2E79D-E7EF-4757-A1BC-C2D7277F7761}">
      <dgm:prSet/>
      <dgm:spPr/>
      <dgm:t>
        <a:bodyPr/>
        <a:lstStyle/>
        <a:p>
          <a:endParaRPr kumimoji="1" lang="ja-JP" altLang="en-US" sz="2000" b="1"/>
        </a:p>
      </dgm:t>
    </dgm:pt>
    <dgm:pt modelId="{2D6821D6-7AAF-4AA3-9551-B0EC6B1C8AB0}" type="sibTrans" cxnId="{9BD2E79D-E7EF-4757-A1BC-C2D7277F7761}">
      <dgm:prSet/>
      <dgm:spPr/>
      <dgm:t>
        <a:bodyPr/>
        <a:lstStyle/>
        <a:p>
          <a:endParaRPr kumimoji="1" lang="ja-JP" altLang="en-US" sz="2000" b="1"/>
        </a:p>
      </dgm:t>
    </dgm:pt>
    <dgm:pt modelId="{05D43CA1-070B-477D-984F-DB1B81E734C3}">
      <dgm:prSet phldrT="[テキスト]" custT="1"/>
      <dgm:spPr/>
      <dgm:t>
        <a:bodyPr/>
        <a:lstStyle/>
        <a:p>
          <a:pPr>
            <a:spcAft>
              <a:spcPts val="300"/>
            </a:spcAft>
          </a:pPr>
          <a:r>
            <a:rPr kumimoji="1" lang="ja-JP" altLang="en-US" sz="1600" b="1" dirty="0"/>
            <a:t>就労支援</a:t>
          </a:r>
        </a:p>
      </dgm:t>
    </dgm:pt>
    <dgm:pt modelId="{29165B69-D966-4E11-A134-923381DD80CB}" type="parTrans" cxnId="{6D21F9C2-E2D5-4058-BFA0-7AF5AA51DB54}">
      <dgm:prSet/>
      <dgm:spPr/>
      <dgm:t>
        <a:bodyPr/>
        <a:lstStyle/>
        <a:p>
          <a:endParaRPr kumimoji="1" lang="ja-JP" altLang="en-US" sz="2000" b="1"/>
        </a:p>
      </dgm:t>
    </dgm:pt>
    <dgm:pt modelId="{227607D2-9900-4C75-9687-D8C498E4BBC8}" type="sibTrans" cxnId="{6D21F9C2-E2D5-4058-BFA0-7AF5AA51DB54}">
      <dgm:prSet/>
      <dgm:spPr/>
      <dgm:t>
        <a:bodyPr/>
        <a:lstStyle/>
        <a:p>
          <a:endParaRPr kumimoji="1" lang="ja-JP" altLang="en-US" sz="2000" b="1"/>
        </a:p>
      </dgm:t>
    </dgm:pt>
    <dgm:pt modelId="{E1FED1ED-E8C4-4C9E-9738-347EAFD163F3}">
      <dgm:prSet phldrT="[テキスト]" custT="1"/>
      <dgm:spPr/>
      <dgm:t>
        <a:bodyPr/>
        <a:lstStyle/>
        <a:p>
          <a:pPr>
            <a:spcAft>
              <a:spcPts val="300"/>
            </a:spcAft>
          </a:pPr>
          <a:r>
            <a:rPr kumimoji="1" lang="ja-JP" altLang="en-US" sz="1400" b="1" dirty="0"/>
            <a:t>普及啓発・</a:t>
          </a:r>
          <a:endParaRPr kumimoji="1" lang="en-US" altLang="ja-JP" sz="1400" b="1" dirty="0"/>
        </a:p>
        <a:p>
          <a:pPr>
            <a:spcAft>
              <a:spcPts val="300"/>
            </a:spcAft>
          </a:pPr>
          <a:r>
            <a:rPr kumimoji="1" lang="ja-JP" altLang="en-US" sz="1400" b="1" dirty="0"/>
            <a:t>研修</a:t>
          </a:r>
        </a:p>
      </dgm:t>
    </dgm:pt>
    <dgm:pt modelId="{3A668F01-B4F6-475E-9B90-9354DAD03184}" type="parTrans" cxnId="{DAC501B2-B6B6-4560-89CC-B1BC0D1C272D}">
      <dgm:prSet/>
      <dgm:spPr/>
      <dgm:t>
        <a:bodyPr/>
        <a:lstStyle/>
        <a:p>
          <a:endParaRPr kumimoji="1" lang="ja-JP" altLang="en-US" sz="2000" b="1"/>
        </a:p>
      </dgm:t>
    </dgm:pt>
    <dgm:pt modelId="{0DD61F55-DF53-4FE1-86D0-2ADA0E536776}" type="sibTrans" cxnId="{DAC501B2-B6B6-4560-89CC-B1BC0D1C272D}">
      <dgm:prSet/>
      <dgm:spPr/>
      <dgm:t>
        <a:bodyPr/>
        <a:lstStyle/>
        <a:p>
          <a:endParaRPr kumimoji="1" lang="ja-JP" altLang="en-US" sz="2000" b="1"/>
        </a:p>
      </dgm:t>
    </dgm:pt>
    <dgm:pt modelId="{503D1F19-16C4-49A7-AFC1-D6F2FDE0D9EC}">
      <dgm:prSet phldrT="[テキスト]" custT="1"/>
      <dgm:spPr/>
      <dgm:t>
        <a:bodyPr/>
        <a:lstStyle/>
        <a:p>
          <a:r>
            <a:rPr kumimoji="1" lang="ja-JP" altLang="en-US" sz="1600" b="1" dirty="0"/>
            <a:t>連携</a:t>
          </a:r>
        </a:p>
      </dgm:t>
    </dgm:pt>
    <dgm:pt modelId="{CF56C92B-F726-4110-A671-66259C57B72C}" type="parTrans" cxnId="{7DBDC103-E6F4-41D4-A0E1-8A5D3DE14448}">
      <dgm:prSet/>
      <dgm:spPr/>
      <dgm:t>
        <a:bodyPr/>
        <a:lstStyle/>
        <a:p>
          <a:endParaRPr kumimoji="1" lang="ja-JP" altLang="en-US" sz="2000" b="1"/>
        </a:p>
      </dgm:t>
    </dgm:pt>
    <dgm:pt modelId="{23F9D4A1-26B2-464D-AE16-953A9E3D4ACF}" type="sibTrans" cxnId="{7DBDC103-E6F4-41D4-A0E1-8A5D3DE14448}">
      <dgm:prSet/>
      <dgm:spPr/>
      <dgm:t>
        <a:bodyPr/>
        <a:lstStyle/>
        <a:p>
          <a:endParaRPr kumimoji="1" lang="ja-JP" altLang="en-US" sz="2000" b="1"/>
        </a:p>
      </dgm:t>
    </dgm:pt>
    <dgm:pt modelId="{C9E8BFA4-616E-4969-B94F-EFD19806E675}">
      <dgm:prSet phldrT="[テキスト]" custT="1"/>
      <dgm:spPr/>
      <dgm:t>
        <a:bodyPr/>
        <a:lstStyle/>
        <a:p>
          <a:r>
            <a:rPr kumimoji="1" lang="ja-JP" altLang="en-US" sz="1400" b="1" dirty="0"/>
            <a:t>機関コンサルテーション</a:t>
          </a:r>
        </a:p>
      </dgm:t>
    </dgm:pt>
    <dgm:pt modelId="{5AB5F61D-3920-4FF0-8F36-3242D9A95307}" type="parTrans" cxnId="{63EFD9EE-9785-41AE-AD49-25C1A2F19BFB}">
      <dgm:prSet/>
      <dgm:spPr/>
      <dgm:t>
        <a:bodyPr/>
        <a:lstStyle/>
        <a:p>
          <a:endParaRPr kumimoji="1" lang="ja-JP" altLang="en-US" sz="2000" b="1"/>
        </a:p>
      </dgm:t>
    </dgm:pt>
    <dgm:pt modelId="{3B555DA3-212F-4E43-AD82-FF486379316F}" type="sibTrans" cxnId="{63EFD9EE-9785-41AE-AD49-25C1A2F19BFB}">
      <dgm:prSet/>
      <dgm:spPr/>
      <dgm:t>
        <a:bodyPr/>
        <a:lstStyle/>
        <a:p>
          <a:endParaRPr kumimoji="1" lang="ja-JP" altLang="en-US" sz="2000" b="1"/>
        </a:p>
      </dgm:t>
    </dgm:pt>
    <dgm:pt modelId="{49DB7A93-DF30-45A4-B0B0-DC3AB0A14896}" type="pres">
      <dgm:prSet presAssocID="{8FF3EFB5-2713-4650-BD17-41100B62A777}" presName="cycle" presStyleCnt="0">
        <dgm:presLayoutVars>
          <dgm:dir/>
          <dgm:resizeHandles val="exact"/>
        </dgm:presLayoutVars>
      </dgm:prSet>
      <dgm:spPr/>
    </dgm:pt>
    <dgm:pt modelId="{DFB46E1F-B6F0-4C3C-AE0A-CE112330E0BD}" type="pres">
      <dgm:prSet presAssocID="{B15993FA-6C44-44E4-B701-1CC09CB2DCCF}" presName="node" presStyleLbl="node1" presStyleIdx="0" presStyleCnt="5">
        <dgm:presLayoutVars>
          <dgm:bulletEnabled val="1"/>
        </dgm:presLayoutVars>
      </dgm:prSet>
      <dgm:spPr/>
    </dgm:pt>
    <dgm:pt modelId="{B5789F6F-5F57-4519-BC76-6D1C9E8C9397}" type="pres">
      <dgm:prSet presAssocID="{B15993FA-6C44-44E4-B701-1CC09CB2DCCF}" presName="spNode" presStyleCnt="0"/>
      <dgm:spPr/>
    </dgm:pt>
    <dgm:pt modelId="{977F05E6-BEB8-4A40-92BB-A9597680CBDC}" type="pres">
      <dgm:prSet presAssocID="{2D6821D6-7AAF-4AA3-9551-B0EC6B1C8AB0}" presName="sibTrans" presStyleLbl="sibTrans1D1" presStyleIdx="0" presStyleCnt="5"/>
      <dgm:spPr/>
    </dgm:pt>
    <dgm:pt modelId="{1D4F46E3-5D1D-4745-BBFB-4BF31AE350DE}" type="pres">
      <dgm:prSet presAssocID="{05D43CA1-070B-477D-984F-DB1B81E734C3}" presName="node" presStyleLbl="node1" presStyleIdx="1" presStyleCnt="5">
        <dgm:presLayoutVars>
          <dgm:bulletEnabled val="1"/>
        </dgm:presLayoutVars>
      </dgm:prSet>
      <dgm:spPr/>
    </dgm:pt>
    <dgm:pt modelId="{16F4385F-4495-439B-B3C7-617EE4710D7A}" type="pres">
      <dgm:prSet presAssocID="{05D43CA1-070B-477D-984F-DB1B81E734C3}" presName="spNode" presStyleCnt="0"/>
      <dgm:spPr/>
    </dgm:pt>
    <dgm:pt modelId="{6F1DD28C-264B-4E58-A365-57D0DE375344}" type="pres">
      <dgm:prSet presAssocID="{227607D2-9900-4C75-9687-D8C498E4BBC8}" presName="sibTrans" presStyleLbl="sibTrans1D1" presStyleIdx="1" presStyleCnt="5"/>
      <dgm:spPr/>
    </dgm:pt>
    <dgm:pt modelId="{B014206B-072F-49C8-99A9-3CCCFB94A9D4}" type="pres">
      <dgm:prSet presAssocID="{C9E8BFA4-616E-4969-B94F-EFD19806E675}" presName="node" presStyleLbl="node1" presStyleIdx="2" presStyleCnt="5" custScaleX="112085">
        <dgm:presLayoutVars>
          <dgm:bulletEnabled val="1"/>
        </dgm:presLayoutVars>
      </dgm:prSet>
      <dgm:spPr/>
    </dgm:pt>
    <dgm:pt modelId="{5191959A-EF44-45E0-87D3-F6622A65CBD7}" type="pres">
      <dgm:prSet presAssocID="{C9E8BFA4-616E-4969-B94F-EFD19806E675}" presName="spNode" presStyleCnt="0"/>
      <dgm:spPr/>
    </dgm:pt>
    <dgm:pt modelId="{65B2B12D-607F-4615-8E38-2B7C45885802}" type="pres">
      <dgm:prSet presAssocID="{3B555DA3-212F-4E43-AD82-FF486379316F}" presName="sibTrans" presStyleLbl="sibTrans1D1" presStyleIdx="2" presStyleCnt="5"/>
      <dgm:spPr/>
    </dgm:pt>
    <dgm:pt modelId="{F020FB8D-4D94-4002-998E-87018C0D9854}" type="pres">
      <dgm:prSet presAssocID="{E1FED1ED-E8C4-4C9E-9738-347EAFD163F3}" presName="node" presStyleLbl="node1" presStyleIdx="3" presStyleCnt="5">
        <dgm:presLayoutVars>
          <dgm:bulletEnabled val="1"/>
        </dgm:presLayoutVars>
      </dgm:prSet>
      <dgm:spPr/>
    </dgm:pt>
    <dgm:pt modelId="{2B593CEF-FB2F-4B6C-A97A-9B915EEE23F5}" type="pres">
      <dgm:prSet presAssocID="{E1FED1ED-E8C4-4C9E-9738-347EAFD163F3}" presName="spNode" presStyleCnt="0"/>
      <dgm:spPr/>
    </dgm:pt>
    <dgm:pt modelId="{11227FC2-D998-44B4-8EBC-FFD47FD3DAE3}" type="pres">
      <dgm:prSet presAssocID="{0DD61F55-DF53-4FE1-86D0-2ADA0E536776}" presName="sibTrans" presStyleLbl="sibTrans1D1" presStyleIdx="3" presStyleCnt="5"/>
      <dgm:spPr/>
    </dgm:pt>
    <dgm:pt modelId="{5E11DFFC-3C88-44F6-816E-601B8BA056BC}" type="pres">
      <dgm:prSet presAssocID="{503D1F19-16C4-49A7-AFC1-D6F2FDE0D9EC}" presName="node" presStyleLbl="node1" presStyleIdx="4" presStyleCnt="5">
        <dgm:presLayoutVars>
          <dgm:bulletEnabled val="1"/>
        </dgm:presLayoutVars>
      </dgm:prSet>
      <dgm:spPr/>
    </dgm:pt>
    <dgm:pt modelId="{3AE34A7A-C041-4734-9F23-604E30A67A4D}" type="pres">
      <dgm:prSet presAssocID="{503D1F19-16C4-49A7-AFC1-D6F2FDE0D9EC}" presName="spNode" presStyleCnt="0"/>
      <dgm:spPr/>
    </dgm:pt>
    <dgm:pt modelId="{75C11AC4-11B3-48E5-9704-9A08FB3D5BCD}" type="pres">
      <dgm:prSet presAssocID="{23F9D4A1-26B2-464D-AE16-953A9E3D4ACF}" presName="sibTrans" presStyleLbl="sibTrans1D1" presStyleIdx="4" presStyleCnt="5"/>
      <dgm:spPr/>
    </dgm:pt>
  </dgm:ptLst>
  <dgm:cxnLst>
    <dgm:cxn modelId="{7DBDC103-E6F4-41D4-A0E1-8A5D3DE14448}" srcId="{8FF3EFB5-2713-4650-BD17-41100B62A777}" destId="{503D1F19-16C4-49A7-AFC1-D6F2FDE0D9EC}" srcOrd="4" destOrd="0" parTransId="{CF56C92B-F726-4110-A671-66259C57B72C}" sibTransId="{23F9D4A1-26B2-464D-AE16-953A9E3D4ACF}"/>
    <dgm:cxn modelId="{EC769B0A-283D-4970-BE28-E26C4106D06B}" type="presOf" srcId="{05D43CA1-070B-477D-984F-DB1B81E734C3}" destId="{1D4F46E3-5D1D-4745-BBFB-4BF31AE350DE}" srcOrd="0" destOrd="0" presId="urn:microsoft.com/office/officeart/2005/8/layout/cycle6"/>
    <dgm:cxn modelId="{7DE7F21B-0F6D-4D74-BD54-5171A8E6A8DF}" type="presOf" srcId="{227607D2-9900-4C75-9687-D8C498E4BBC8}" destId="{6F1DD28C-264B-4E58-A365-57D0DE375344}" srcOrd="0" destOrd="0" presId="urn:microsoft.com/office/officeart/2005/8/layout/cycle6"/>
    <dgm:cxn modelId="{7AFD0523-9927-4754-B825-1CB1D19FD2C4}" type="presOf" srcId="{8FF3EFB5-2713-4650-BD17-41100B62A777}" destId="{49DB7A93-DF30-45A4-B0B0-DC3AB0A14896}" srcOrd="0" destOrd="0" presId="urn:microsoft.com/office/officeart/2005/8/layout/cycle6"/>
    <dgm:cxn modelId="{CEFB5829-3D3F-481A-8CE5-F50264F692E1}" type="presOf" srcId="{C9E8BFA4-616E-4969-B94F-EFD19806E675}" destId="{B014206B-072F-49C8-99A9-3CCCFB94A9D4}" srcOrd="0" destOrd="0" presId="urn:microsoft.com/office/officeart/2005/8/layout/cycle6"/>
    <dgm:cxn modelId="{9F9A9A29-C62D-422B-A328-266BADAD7512}" type="presOf" srcId="{23F9D4A1-26B2-464D-AE16-953A9E3D4ACF}" destId="{75C11AC4-11B3-48E5-9704-9A08FB3D5BCD}" srcOrd="0" destOrd="0" presId="urn:microsoft.com/office/officeart/2005/8/layout/cycle6"/>
    <dgm:cxn modelId="{A46C4A2C-05D9-4D32-9E0A-3799569ACAE5}" type="presOf" srcId="{3B555DA3-212F-4E43-AD82-FF486379316F}" destId="{65B2B12D-607F-4615-8E38-2B7C45885802}" srcOrd="0" destOrd="0" presId="urn:microsoft.com/office/officeart/2005/8/layout/cycle6"/>
    <dgm:cxn modelId="{20B3653B-F361-40F3-964F-705DB98DF005}" type="presOf" srcId="{2D6821D6-7AAF-4AA3-9551-B0EC6B1C8AB0}" destId="{977F05E6-BEB8-4A40-92BB-A9597680CBDC}" srcOrd="0" destOrd="0" presId="urn:microsoft.com/office/officeart/2005/8/layout/cycle6"/>
    <dgm:cxn modelId="{4B42613C-B50E-4D1E-AEA7-C851BA7E3850}" type="presOf" srcId="{B15993FA-6C44-44E4-B701-1CC09CB2DCCF}" destId="{DFB46E1F-B6F0-4C3C-AE0A-CE112330E0BD}" srcOrd="0" destOrd="0" presId="urn:microsoft.com/office/officeart/2005/8/layout/cycle6"/>
    <dgm:cxn modelId="{54F82181-E5FF-4CAC-9D75-B5B57C7E46E6}" type="presOf" srcId="{E1FED1ED-E8C4-4C9E-9738-347EAFD163F3}" destId="{F020FB8D-4D94-4002-998E-87018C0D9854}" srcOrd="0" destOrd="0" presId="urn:microsoft.com/office/officeart/2005/8/layout/cycle6"/>
    <dgm:cxn modelId="{616BC98A-E559-433D-876F-56D7152F5002}" type="presOf" srcId="{0DD61F55-DF53-4FE1-86D0-2ADA0E536776}" destId="{11227FC2-D998-44B4-8EBC-FFD47FD3DAE3}" srcOrd="0" destOrd="0" presId="urn:microsoft.com/office/officeart/2005/8/layout/cycle6"/>
    <dgm:cxn modelId="{9BD2E79D-E7EF-4757-A1BC-C2D7277F7761}" srcId="{8FF3EFB5-2713-4650-BD17-41100B62A777}" destId="{B15993FA-6C44-44E4-B701-1CC09CB2DCCF}" srcOrd="0" destOrd="0" parTransId="{2EADE2CC-8CD5-4B1B-ADAD-F71E98CCEAB5}" sibTransId="{2D6821D6-7AAF-4AA3-9551-B0EC6B1C8AB0}"/>
    <dgm:cxn modelId="{DAC501B2-B6B6-4560-89CC-B1BC0D1C272D}" srcId="{8FF3EFB5-2713-4650-BD17-41100B62A777}" destId="{E1FED1ED-E8C4-4C9E-9738-347EAFD163F3}" srcOrd="3" destOrd="0" parTransId="{3A668F01-B4F6-475E-9B90-9354DAD03184}" sibTransId="{0DD61F55-DF53-4FE1-86D0-2ADA0E536776}"/>
    <dgm:cxn modelId="{79E220B2-7712-48AA-B1C9-099DF33B0578}" type="presOf" srcId="{503D1F19-16C4-49A7-AFC1-D6F2FDE0D9EC}" destId="{5E11DFFC-3C88-44F6-816E-601B8BA056BC}" srcOrd="0" destOrd="0" presId="urn:microsoft.com/office/officeart/2005/8/layout/cycle6"/>
    <dgm:cxn modelId="{6D21F9C2-E2D5-4058-BFA0-7AF5AA51DB54}" srcId="{8FF3EFB5-2713-4650-BD17-41100B62A777}" destId="{05D43CA1-070B-477D-984F-DB1B81E734C3}" srcOrd="1" destOrd="0" parTransId="{29165B69-D966-4E11-A134-923381DD80CB}" sibTransId="{227607D2-9900-4C75-9687-D8C498E4BBC8}"/>
    <dgm:cxn modelId="{63EFD9EE-9785-41AE-AD49-25C1A2F19BFB}" srcId="{8FF3EFB5-2713-4650-BD17-41100B62A777}" destId="{C9E8BFA4-616E-4969-B94F-EFD19806E675}" srcOrd="2" destOrd="0" parTransId="{5AB5F61D-3920-4FF0-8F36-3242D9A95307}" sibTransId="{3B555DA3-212F-4E43-AD82-FF486379316F}"/>
    <dgm:cxn modelId="{5922D17E-CFC5-4C3F-BACC-A91D26867757}" type="presParOf" srcId="{49DB7A93-DF30-45A4-B0B0-DC3AB0A14896}" destId="{DFB46E1F-B6F0-4C3C-AE0A-CE112330E0BD}" srcOrd="0" destOrd="0" presId="urn:microsoft.com/office/officeart/2005/8/layout/cycle6"/>
    <dgm:cxn modelId="{5E159CAA-7A9D-4FCE-823D-637A0184EA35}" type="presParOf" srcId="{49DB7A93-DF30-45A4-B0B0-DC3AB0A14896}" destId="{B5789F6F-5F57-4519-BC76-6D1C9E8C9397}" srcOrd="1" destOrd="0" presId="urn:microsoft.com/office/officeart/2005/8/layout/cycle6"/>
    <dgm:cxn modelId="{A0BCC443-4BF8-4E29-A542-79291A2058A3}" type="presParOf" srcId="{49DB7A93-DF30-45A4-B0B0-DC3AB0A14896}" destId="{977F05E6-BEB8-4A40-92BB-A9597680CBDC}" srcOrd="2" destOrd="0" presId="urn:microsoft.com/office/officeart/2005/8/layout/cycle6"/>
    <dgm:cxn modelId="{7B62D8BC-7D4C-4BBC-9F7F-5BC650641E00}" type="presParOf" srcId="{49DB7A93-DF30-45A4-B0B0-DC3AB0A14896}" destId="{1D4F46E3-5D1D-4745-BBFB-4BF31AE350DE}" srcOrd="3" destOrd="0" presId="urn:microsoft.com/office/officeart/2005/8/layout/cycle6"/>
    <dgm:cxn modelId="{54D0F901-CF1F-4563-AD86-12FE19B5E2E2}" type="presParOf" srcId="{49DB7A93-DF30-45A4-B0B0-DC3AB0A14896}" destId="{16F4385F-4495-439B-B3C7-617EE4710D7A}" srcOrd="4" destOrd="0" presId="urn:microsoft.com/office/officeart/2005/8/layout/cycle6"/>
    <dgm:cxn modelId="{C13B10A4-74B8-428C-A870-98619E59EE69}" type="presParOf" srcId="{49DB7A93-DF30-45A4-B0B0-DC3AB0A14896}" destId="{6F1DD28C-264B-4E58-A365-57D0DE375344}" srcOrd="5" destOrd="0" presId="urn:microsoft.com/office/officeart/2005/8/layout/cycle6"/>
    <dgm:cxn modelId="{9D921A84-B318-43BA-9ED8-3A4E0DED3B41}" type="presParOf" srcId="{49DB7A93-DF30-45A4-B0B0-DC3AB0A14896}" destId="{B014206B-072F-49C8-99A9-3CCCFB94A9D4}" srcOrd="6" destOrd="0" presId="urn:microsoft.com/office/officeart/2005/8/layout/cycle6"/>
    <dgm:cxn modelId="{07D2039E-F81A-4305-9527-4DA98F4237C5}" type="presParOf" srcId="{49DB7A93-DF30-45A4-B0B0-DC3AB0A14896}" destId="{5191959A-EF44-45E0-87D3-F6622A65CBD7}" srcOrd="7" destOrd="0" presId="urn:microsoft.com/office/officeart/2005/8/layout/cycle6"/>
    <dgm:cxn modelId="{172EF6B2-2773-4A9F-A88B-FA65A6C8992A}" type="presParOf" srcId="{49DB7A93-DF30-45A4-B0B0-DC3AB0A14896}" destId="{65B2B12D-607F-4615-8E38-2B7C45885802}" srcOrd="8" destOrd="0" presId="urn:microsoft.com/office/officeart/2005/8/layout/cycle6"/>
    <dgm:cxn modelId="{9AE412D6-B315-461F-9B78-1B9E78D057DE}" type="presParOf" srcId="{49DB7A93-DF30-45A4-B0B0-DC3AB0A14896}" destId="{F020FB8D-4D94-4002-998E-87018C0D9854}" srcOrd="9" destOrd="0" presId="urn:microsoft.com/office/officeart/2005/8/layout/cycle6"/>
    <dgm:cxn modelId="{EC0B1662-F2A5-4A40-BFDC-6A6DC84719C4}" type="presParOf" srcId="{49DB7A93-DF30-45A4-B0B0-DC3AB0A14896}" destId="{2B593CEF-FB2F-4B6C-A97A-9B915EEE23F5}" srcOrd="10" destOrd="0" presId="urn:microsoft.com/office/officeart/2005/8/layout/cycle6"/>
    <dgm:cxn modelId="{D8B0942A-71C0-4CAF-84B9-ED05DE75E16E}" type="presParOf" srcId="{49DB7A93-DF30-45A4-B0B0-DC3AB0A14896}" destId="{11227FC2-D998-44B4-8EBC-FFD47FD3DAE3}" srcOrd="11" destOrd="0" presId="urn:microsoft.com/office/officeart/2005/8/layout/cycle6"/>
    <dgm:cxn modelId="{A509E75A-AED4-4644-A614-D80EA28C9CD2}" type="presParOf" srcId="{49DB7A93-DF30-45A4-B0B0-DC3AB0A14896}" destId="{5E11DFFC-3C88-44F6-816E-601B8BA056BC}" srcOrd="12" destOrd="0" presId="urn:microsoft.com/office/officeart/2005/8/layout/cycle6"/>
    <dgm:cxn modelId="{2D8ED6A7-2D3A-4B42-84F9-E1D6C0C38BAB}" type="presParOf" srcId="{49DB7A93-DF30-45A4-B0B0-DC3AB0A14896}" destId="{3AE34A7A-C041-4734-9F23-604E30A67A4D}" srcOrd="13" destOrd="0" presId="urn:microsoft.com/office/officeart/2005/8/layout/cycle6"/>
    <dgm:cxn modelId="{2E959484-C17F-4897-8963-17C32DD17F17}" type="presParOf" srcId="{49DB7A93-DF30-45A4-B0B0-DC3AB0A14896}" destId="{75C11AC4-11B3-48E5-9704-9A08FB3D5BCD}"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0FC6B-A2A5-4C95-AFB5-457FACBC6341}">
      <dsp:nvSpPr>
        <dsp:cNvPr id="0" name=""/>
        <dsp:cNvSpPr/>
      </dsp:nvSpPr>
      <dsp:spPr>
        <a:xfrm>
          <a:off x="0" y="0"/>
          <a:ext cx="4758601" cy="44888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３つの最重点施策</a:t>
          </a:r>
        </a:p>
      </dsp:txBody>
      <dsp:txXfrm>
        <a:off x="0" y="0"/>
        <a:ext cx="4758601" cy="1346648"/>
      </dsp:txXfrm>
    </dsp:sp>
    <dsp:sp modelId="{F6532FFA-0E26-4A25-A7AE-5FFA253C5C5A}">
      <dsp:nvSpPr>
        <dsp:cNvPr id="0" name=""/>
        <dsp:cNvSpPr/>
      </dsp:nvSpPr>
      <dsp:spPr>
        <a:xfrm>
          <a:off x="480045" y="1347031"/>
          <a:ext cx="3803154" cy="881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入所施設や精神科病院からの地域生活への移行の推進</a:t>
          </a:r>
        </a:p>
      </dsp:txBody>
      <dsp:txXfrm>
        <a:off x="505874" y="1372860"/>
        <a:ext cx="3751496" cy="830216"/>
      </dsp:txXfrm>
    </dsp:sp>
    <dsp:sp modelId="{41354C8D-4530-4EA8-8360-35BFB265A6F5}">
      <dsp:nvSpPr>
        <dsp:cNvPr id="0" name=""/>
        <dsp:cNvSpPr/>
      </dsp:nvSpPr>
      <dsp:spPr>
        <a:xfrm>
          <a:off x="480045" y="2364579"/>
          <a:ext cx="3803154" cy="881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障がい者の就労支援の強化</a:t>
          </a:r>
        </a:p>
      </dsp:txBody>
      <dsp:txXfrm>
        <a:off x="505874" y="2390408"/>
        <a:ext cx="3751496" cy="830216"/>
      </dsp:txXfrm>
    </dsp:sp>
    <dsp:sp modelId="{AEFCC475-481C-4435-A528-2C840CCC8A62}">
      <dsp:nvSpPr>
        <dsp:cNvPr id="0" name=""/>
        <dsp:cNvSpPr/>
      </dsp:nvSpPr>
      <dsp:spPr>
        <a:xfrm>
          <a:off x="480045" y="3382127"/>
          <a:ext cx="3803154" cy="8818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専門性の高い分野への支援の充実</a:t>
          </a:r>
        </a:p>
      </dsp:txBody>
      <dsp:txXfrm>
        <a:off x="505874" y="3407956"/>
        <a:ext cx="3751496" cy="830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CE808-F80E-427C-94A1-B641E336B609}">
      <dsp:nvSpPr>
        <dsp:cNvPr id="0" name=""/>
        <dsp:cNvSpPr/>
      </dsp:nvSpPr>
      <dsp:spPr>
        <a:xfrm>
          <a:off x="0" y="0"/>
          <a:ext cx="4763247" cy="45992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専門性の高い分野</a:t>
          </a:r>
        </a:p>
      </dsp:txBody>
      <dsp:txXfrm>
        <a:off x="0" y="0"/>
        <a:ext cx="4763247" cy="1379780"/>
      </dsp:txXfrm>
    </dsp:sp>
    <dsp:sp modelId="{DE9882BA-3687-4D3F-92CC-743DC23F7A23}">
      <dsp:nvSpPr>
        <dsp:cNvPr id="0" name=""/>
        <dsp:cNvSpPr/>
      </dsp:nvSpPr>
      <dsp:spPr>
        <a:xfrm>
          <a:off x="476324" y="1379892"/>
          <a:ext cx="3810597" cy="670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高次脳機能障がい者</a:t>
          </a:r>
        </a:p>
      </dsp:txBody>
      <dsp:txXfrm>
        <a:off x="495948" y="1399516"/>
        <a:ext cx="3771349" cy="630767"/>
      </dsp:txXfrm>
    </dsp:sp>
    <dsp:sp modelId="{948A8BFE-89C6-43CF-99D4-5B584C6817F6}">
      <dsp:nvSpPr>
        <dsp:cNvPr id="0" name=""/>
        <dsp:cNvSpPr/>
      </dsp:nvSpPr>
      <dsp:spPr>
        <a:xfrm>
          <a:off x="476324" y="2152987"/>
          <a:ext cx="3810597" cy="670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t>発達障がい児者</a:t>
          </a:r>
        </a:p>
      </dsp:txBody>
      <dsp:txXfrm>
        <a:off x="495948" y="2172611"/>
        <a:ext cx="3771349" cy="630767"/>
      </dsp:txXfrm>
    </dsp:sp>
    <dsp:sp modelId="{BF6506EF-8171-464C-9F3A-F6587674E055}">
      <dsp:nvSpPr>
        <dsp:cNvPr id="0" name=""/>
        <dsp:cNvSpPr/>
      </dsp:nvSpPr>
      <dsp:spPr>
        <a:xfrm>
          <a:off x="476324" y="2926082"/>
          <a:ext cx="3810597" cy="670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医療依存度の高い重症心身障がい児者等</a:t>
          </a:r>
        </a:p>
      </dsp:txBody>
      <dsp:txXfrm>
        <a:off x="495948" y="2945706"/>
        <a:ext cx="3771349" cy="630767"/>
      </dsp:txXfrm>
    </dsp:sp>
    <dsp:sp modelId="{EA54BBB6-DAFD-4AC0-9C8E-C49705F5C16B}">
      <dsp:nvSpPr>
        <dsp:cNvPr id="0" name=""/>
        <dsp:cNvSpPr/>
      </dsp:nvSpPr>
      <dsp:spPr>
        <a:xfrm>
          <a:off x="476324" y="3699176"/>
          <a:ext cx="3810597" cy="670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t>難病患者</a:t>
          </a:r>
        </a:p>
      </dsp:txBody>
      <dsp:txXfrm>
        <a:off x="495948" y="3718800"/>
        <a:ext cx="3771349" cy="630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A456F-8214-4F2B-A127-523F20DA4737}">
      <dsp:nvSpPr>
        <dsp:cNvPr id="0" name=""/>
        <dsp:cNvSpPr/>
      </dsp:nvSpPr>
      <dsp:spPr>
        <a:xfrm>
          <a:off x="9222242" y="766032"/>
          <a:ext cx="1999682" cy="231368"/>
        </a:xfrm>
        <a:custGeom>
          <a:avLst/>
          <a:gdLst/>
          <a:ahLst/>
          <a:cxnLst/>
          <a:rect l="0" t="0" r="0" b="0"/>
          <a:pathLst>
            <a:path>
              <a:moveTo>
                <a:pt x="0" y="0"/>
              </a:moveTo>
              <a:lnTo>
                <a:pt x="0" y="115684"/>
              </a:lnTo>
              <a:lnTo>
                <a:pt x="1999682" y="115684"/>
              </a:lnTo>
              <a:lnTo>
                <a:pt x="1999682"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DED625-EBAE-4454-93B7-B341282DF19B}">
      <dsp:nvSpPr>
        <dsp:cNvPr id="0" name=""/>
        <dsp:cNvSpPr/>
      </dsp:nvSpPr>
      <dsp:spPr>
        <a:xfrm>
          <a:off x="9222242" y="766032"/>
          <a:ext cx="666560" cy="231368"/>
        </a:xfrm>
        <a:custGeom>
          <a:avLst/>
          <a:gdLst/>
          <a:ahLst/>
          <a:cxnLst/>
          <a:rect l="0" t="0" r="0" b="0"/>
          <a:pathLst>
            <a:path>
              <a:moveTo>
                <a:pt x="0" y="0"/>
              </a:moveTo>
              <a:lnTo>
                <a:pt x="0" y="115684"/>
              </a:lnTo>
              <a:lnTo>
                <a:pt x="666560" y="115684"/>
              </a:lnTo>
              <a:lnTo>
                <a:pt x="66656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26A6C4-085E-4309-B8F6-25DE072FCDF6}">
      <dsp:nvSpPr>
        <dsp:cNvPr id="0" name=""/>
        <dsp:cNvSpPr/>
      </dsp:nvSpPr>
      <dsp:spPr>
        <a:xfrm>
          <a:off x="8114980"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CB658C-C50C-4DA8-AF0D-342898DE107E}">
      <dsp:nvSpPr>
        <dsp:cNvPr id="0" name=""/>
        <dsp:cNvSpPr/>
      </dsp:nvSpPr>
      <dsp:spPr>
        <a:xfrm>
          <a:off x="8555681" y="766032"/>
          <a:ext cx="666560" cy="231368"/>
        </a:xfrm>
        <a:custGeom>
          <a:avLst/>
          <a:gdLst/>
          <a:ahLst/>
          <a:cxnLst/>
          <a:rect l="0" t="0" r="0" b="0"/>
          <a:pathLst>
            <a:path>
              <a:moveTo>
                <a:pt x="666560" y="0"/>
              </a:moveTo>
              <a:lnTo>
                <a:pt x="666560" y="115684"/>
              </a:lnTo>
              <a:lnTo>
                <a:pt x="0" y="115684"/>
              </a:lnTo>
              <a:lnTo>
                <a:pt x="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5649C-C372-48EE-856E-81C468D1E44F}">
      <dsp:nvSpPr>
        <dsp:cNvPr id="0" name=""/>
        <dsp:cNvSpPr/>
      </dsp:nvSpPr>
      <dsp:spPr>
        <a:xfrm>
          <a:off x="6781858" y="1548277"/>
          <a:ext cx="165263" cy="1289051"/>
        </a:xfrm>
        <a:custGeom>
          <a:avLst/>
          <a:gdLst/>
          <a:ahLst/>
          <a:cxnLst/>
          <a:rect l="0" t="0" r="0" b="0"/>
          <a:pathLst>
            <a:path>
              <a:moveTo>
                <a:pt x="0" y="0"/>
              </a:moveTo>
              <a:lnTo>
                <a:pt x="0" y="1289051"/>
              </a:lnTo>
              <a:lnTo>
                <a:pt x="165263" y="12890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7DCC4-7D8C-46A5-BAA2-50A6390849D9}">
      <dsp:nvSpPr>
        <dsp:cNvPr id="0" name=""/>
        <dsp:cNvSpPr/>
      </dsp:nvSpPr>
      <dsp:spPr>
        <a:xfrm>
          <a:off x="6781858"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2B97A3-17C0-4AFF-AB0A-D28DA3354439}">
      <dsp:nvSpPr>
        <dsp:cNvPr id="0" name=""/>
        <dsp:cNvSpPr/>
      </dsp:nvSpPr>
      <dsp:spPr>
        <a:xfrm>
          <a:off x="7222560" y="766032"/>
          <a:ext cx="1999682" cy="231368"/>
        </a:xfrm>
        <a:custGeom>
          <a:avLst/>
          <a:gdLst/>
          <a:ahLst/>
          <a:cxnLst/>
          <a:rect l="0" t="0" r="0" b="0"/>
          <a:pathLst>
            <a:path>
              <a:moveTo>
                <a:pt x="1999682" y="0"/>
              </a:moveTo>
              <a:lnTo>
                <a:pt x="1999682" y="115684"/>
              </a:lnTo>
              <a:lnTo>
                <a:pt x="0" y="115684"/>
              </a:lnTo>
              <a:lnTo>
                <a:pt x="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FE7DA5-3496-4B65-A3D6-E15294B825C4}">
      <dsp:nvSpPr>
        <dsp:cNvPr id="0" name=""/>
        <dsp:cNvSpPr/>
      </dsp:nvSpPr>
      <dsp:spPr>
        <a:xfrm>
          <a:off x="5448737" y="1548277"/>
          <a:ext cx="165263" cy="2071296"/>
        </a:xfrm>
        <a:custGeom>
          <a:avLst/>
          <a:gdLst/>
          <a:ahLst/>
          <a:cxnLst/>
          <a:rect l="0" t="0" r="0" b="0"/>
          <a:pathLst>
            <a:path>
              <a:moveTo>
                <a:pt x="0" y="0"/>
              </a:moveTo>
              <a:lnTo>
                <a:pt x="0" y="2071296"/>
              </a:lnTo>
              <a:lnTo>
                <a:pt x="165263" y="20712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44EFCC-5534-4B8E-8420-C65FB0465B24}">
      <dsp:nvSpPr>
        <dsp:cNvPr id="0" name=""/>
        <dsp:cNvSpPr/>
      </dsp:nvSpPr>
      <dsp:spPr>
        <a:xfrm>
          <a:off x="5448737" y="1548277"/>
          <a:ext cx="165263" cy="1289051"/>
        </a:xfrm>
        <a:custGeom>
          <a:avLst/>
          <a:gdLst/>
          <a:ahLst/>
          <a:cxnLst/>
          <a:rect l="0" t="0" r="0" b="0"/>
          <a:pathLst>
            <a:path>
              <a:moveTo>
                <a:pt x="0" y="0"/>
              </a:moveTo>
              <a:lnTo>
                <a:pt x="0" y="1289051"/>
              </a:lnTo>
              <a:lnTo>
                <a:pt x="165263" y="12890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E8920C-24BA-4335-8982-C6D12126091B}">
      <dsp:nvSpPr>
        <dsp:cNvPr id="0" name=""/>
        <dsp:cNvSpPr/>
      </dsp:nvSpPr>
      <dsp:spPr>
        <a:xfrm>
          <a:off x="5448737"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EE392B-4311-4ABD-BFBB-6CDD3A0F0ED2}">
      <dsp:nvSpPr>
        <dsp:cNvPr id="0" name=""/>
        <dsp:cNvSpPr/>
      </dsp:nvSpPr>
      <dsp:spPr>
        <a:xfrm>
          <a:off x="5843718" y="766032"/>
          <a:ext cx="91440" cy="231368"/>
        </a:xfrm>
        <a:custGeom>
          <a:avLst/>
          <a:gdLst/>
          <a:ahLst/>
          <a:cxnLst/>
          <a:rect l="0" t="0" r="0" b="0"/>
          <a:pathLst>
            <a:path>
              <a:moveTo>
                <a:pt x="45720" y="0"/>
              </a:moveTo>
              <a:lnTo>
                <a:pt x="4572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C7E816-9D24-4398-B502-B9BC88873A3A}">
      <dsp:nvSpPr>
        <dsp:cNvPr id="0" name=""/>
        <dsp:cNvSpPr/>
      </dsp:nvSpPr>
      <dsp:spPr>
        <a:xfrm>
          <a:off x="4115615" y="1548277"/>
          <a:ext cx="165263" cy="1289051"/>
        </a:xfrm>
        <a:custGeom>
          <a:avLst/>
          <a:gdLst/>
          <a:ahLst/>
          <a:cxnLst/>
          <a:rect l="0" t="0" r="0" b="0"/>
          <a:pathLst>
            <a:path>
              <a:moveTo>
                <a:pt x="0" y="0"/>
              </a:moveTo>
              <a:lnTo>
                <a:pt x="0" y="1289051"/>
              </a:lnTo>
              <a:lnTo>
                <a:pt x="165263" y="12890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CC349A-9C02-42A0-B307-119C8C0B5F20}">
      <dsp:nvSpPr>
        <dsp:cNvPr id="0" name=""/>
        <dsp:cNvSpPr/>
      </dsp:nvSpPr>
      <dsp:spPr>
        <a:xfrm>
          <a:off x="4115615"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55E278-F514-484F-A296-2049FC3A21D6}">
      <dsp:nvSpPr>
        <dsp:cNvPr id="0" name=""/>
        <dsp:cNvSpPr/>
      </dsp:nvSpPr>
      <dsp:spPr>
        <a:xfrm>
          <a:off x="4510596" y="766032"/>
          <a:ext cx="91440" cy="231368"/>
        </a:xfrm>
        <a:custGeom>
          <a:avLst/>
          <a:gdLst/>
          <a:ahLst/>
          <a:cxnLst/>
          <a:rect l="0" t="0" r="0" b="0"/>
          <a:pathLst>
            <a:path>
              <a:moveTo>
                <a:pt x="45720" y="0"/>
              </a:moveTo>
              <a:lnTo>
                <a:pt x="4572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E47188-9BC1-4864-9173-0393CB0CC9DB}">
      <dsp:nvSpPr>
        <dsp:cNvPr id="0" name=""/>
        <dsp:cNvSpPr/>
      </dsp:nvSpPr>
      <dsp:spPr>
        <a:xfrm>
          <a:off x="2782493" y="1548277"/>
          <a:ext cx="165263" cy="2853541"/>
        </a:xfrm>
        <a:custGeom>
          <a:avLst/>
          <a:gdLst/>
          <a:ahLst/>
          <a:cxnLst/>
          <a:rect l="0" t="0" r="0" b="0"/>
          <a:pathLst>
            <a:path>
              <a:moveTo>
                <a:pt x="0" y="0"/>
              </a:moveTo>
              <a:lnTo>
                <a:pt x="0" y="2853541"/>
              </a:lnTo>
              <a:lnTo>
                <a:pt x="165263" y="28535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6A9A02-C351-4258-8A25-F7934E2CF30C}">
      <dsp:nvSpPr>
        <dsp:cNvPr id="0" name=""/>
        <dsp:cNvSpPr/>
      </dsp:nvSpPr>
      <dsp:spPr>
        <a:xfrm>
          <a:off x="2782493" y="1548277"/>
          <a:ext cx="165263" cy="2071296"/>
        </a:xfrm>
        <a:custGeom>
          <a:avLst/>
          <a:gdLst/>
          <a:ahLst/>
          <a:cxnLst/>
          <a:rect l="0" t="0" r="0" b="0"/>
          <a:pathLst>
            <a:path>
              <a:moveTo>
                <a:pt x="0" y="0"/>
              </a:moveTo>
              <a:lnTo>
                <a:pt x="0" y="2071296"/>
              </a:lnTo>
              <a:lnTo>
                <a:pt x="165263" y="20712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072D56-094E-4705-B1D6-BBEA3A776093}">
      <dsp:nvSpPr>
        <dsp:cNvPr id="0" name=""/>
        <dsp:cNvSpPr/>
      </dsp:nvSpPr>
      <dsp:spPr>
        <a:xfrm>
          <a:off x="2782493" y="1548277"/>
          <a:ext cx="165263" cy="1289051"/>
        </a:xfrm>
        <a:custGeom>
          <a:avLst/>
          <a:gdLst/>
          <a:ahLst/>
          <a:cxnLst/>
          <a:rect l="0" t="0" r="0" b="0"/>
          <a:pathLst>
            <a:path>
              <a:moveTo>
                <a:pt x="0" y="0"/>
              </a:moveTo>
              <a:lnTo>
                <a:pt x="0" y="1289051"/>
              </a:lnTo>
              <a:lnTo>
                <a:pt x="165263" y="12890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4F7517-0BF6-45FC-B1DD-A6B501A23197}">
      <dsp:nvSpPr>
        <dsp:cNvPr id="0" name=""/>
        <dsp:cNvSpPr/>
      </dsp:nvSpPr>
      <dsp:spPr>
        <a:xfrm>
          <a:off x="2782493"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F8C6D7-C4CB-4BD9-B914-844CE7F2D9B5}">
      <dsp:nvSpPr>
        <dsp:cNvPr id="0" name=""/>
        <dsp:cNvSpPr/>
      </dsp:nvSpPr>
      <dsp:spPr>
        <a:xfrm>
          <a:off x="1890073" y="766032"/>
          <a:ext cx="1333121" cy="231368"/>
        </a:xfrm>
        <a:custGeom>
          <a:avLst/>
          <a:gdLst/>
          <a:ahLst/>
          <a:cxnLst/>
          <a:rect l="0" t="0" r="0" b="0"/>
          <a:pathLst>
            <a:path>
              <a:moveTo>
                <a:pt x="0" y="0"/>
              </a:moveTo>
              <a:lnTo>
                <a:pt x="0" y="115684"/>
              </a:lnTo>
              <a:lnTo>
                <a:pt x="1333121" y="115684"/>
              </a:lnTo>
              <a:lnTo>
                <a:pt x="1333121"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7A83E-624E-4E52-888E-7B63726C1272}">
      <dsp:nvSpPr>
        <dsp:cNvPr id="0" name=""/>
        <dsp:cNvSpPr/>
      </dsp:nvSpPr>
      <dsp:spPr>
        <a:xfrm>
          <a:off x="1449371" y="1548277"/>
          <a:ext cx="165263" cy="3635786"/>
        </a:xfrm>
        <a:custGeom>
          <a:avLst/>
          <a:gdLst/>
          <a:ahLst/>
          <a:cxnLst/>
          <a:rect l="0" t="0" r="0" b="0"/>
          <a:pathLst>
            <a:path>
              <a:moveTo>
                <a:pt x="0" y="0"/>
              </a:moveTo>
              <a:lnTo>
                <a:pt x="0" y="3635786"/>
              </a:lnTo>
              <a:lnTo>
                <a:pt x="165263" y="36357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4E0C9-F30F-4DA3-B46D-827567383BB1}">
      <dsp:nvSpPr>
        <dsp:cNvPr id="0" name=""/>
        <dsp:cNvSpPr/>
      </dsp:nvSpPr>
      <dsp:spPr>
        <a:xfrm>
          <a:off x="1449371" y="1548277"/>
          <a:ext cx="165263" cy="2853541"/>
        </a:xfrm>
        <a:custGeom>
          <a:avLst/>
          <a:gdLst/>
          <a:ahLst/>
          <a:cxnLst/>
          <a:rect l="0" t="0" r="0" b="0"/>
          <a:pathLst>
            <a:path>
              <a:moveTo>
                <a:pt x="0" y="0"/>
              </a:moveTo>
              <a:lnTo>
                <a:pt x="0" y="2853541"/>
              </a:lnTo>
              <a:lnTo>
                <a:pt x="165263" y="28535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7519E-59A8-4D51-984E-631FBF8D7F23}">
      <dsp:nvSpPr>
        <dsp:cNvPr id="0" name=""/>
        <dsp:cNvSpPr/>
      </dsp:nvSpPr>
      <dsp:spPr>
        <a:xfrm>
          <a:off x="1449371" y="1548277"/>
          <a:ext cx="165263" cy="2071296"/>
        </a:xfrm>
        <a:custGeom>
          <a:avLst/>
          <a:gdLst/>
          <a:ahLst/>
          <a:cxnLst/>
          <a:rect l="0" t="0" r="0" b="0"/>
          <a:pathLst>
            <a:path>
              <a:moveTo>
                <a:pt x="0" y="0"/>
              </a:moveTo>
              <a:lnTo>
                <a:pt x="0" y="2071296"/>
              </a:lnTo>
              <a:lnTo>
                <a:pt x="165263" y="20712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308F59-B011-4CC2-B257-87905D3CCCD3}">
      <dsp:nvSpPr>
        <dsp:cNvPr id="0" name=""/>
        <dsp:cNvSpPr/>
      </dsp:nvSpPr>
      <dsp:spPr>
        <a:xfrm>
          <a:off x="1449371" y="1548277"/>
          <a:ext cx="165263" cy="1289051"/>
        </a:xfrm>
        <a:custGeom>
          <a:avLst/>
          <a:gdLst/>
          <a:ahLst/>
          <a:cxnLst/>
          <a:rect l="0" t="0" r="0" b="0"/>
          <a:pathLst>
            <a:path>
              <a:moveTo>
                <a:pt x="0" y="0"/>
              </a:moveTo>
              <a:lnTo>
                <a:pt x="0" y="1289051"/>
              </a:lnTo>
              <a:lnTo>
                <a:pt x="165263" y="12890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628EB1-92DB-4283-90A4-5750302A7440}">
      <dsp:nvSpPr>
        <dsp:cNvPr id="0" name=""/>
        <dsp:cNvSpPr/>
      </dsp:nvSpPr>
      <dsp:spPr>
        <a:xfrm>
          <a:off x="1449371" y="1548277"/>
          <a:ext cx="165263" cy="506806"/>
        </a:xfrm>
        <a:custGeom>
          <a:avLst/>
          <a:gdLst/>
          <a:ahLst/>
          <a:cxnLst/>
          <a:rect l="0" t="0" r="0" b="0"/>
          <a:pathLst>
            <a:path>
              <a:moveTo>
                <a:pt x="0" y="0"/>
              </a:moveTo>
              <a:lnTo>
                <a:pt x="0" y="506806"/>
              </a:lnTo>
              <a:lnTo>
                <a:pt x="165263" y="5068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6D1AE9-A85B-4F44-BC53-39936256DFF4}">
      <dsp:nvSpPr>
        <dsp:cNvPr id="0" name=""/>
        <dsp:cNvSpPr/>
      </dsp:nvSpPr>
      <dsp:spPr>
        <a:xfrm>
          <a:off x="1844353" y="766032"/>
          <a:ext cx="91440" cy="231368"/>
        </a:xfrm>
        <a:custGeom>
          <a:avLst/>
          <a:gdLst/>
          <a:ahLst/>
          <a:cxnLst/>
          <a:rect l="0" t="0" r="0" b="0"/>
          <a:pathLst>
            <a:path>
              <a:moveTo>
                <a:pt x="45720" y="0"/>
              </a:moveTo>
              <a:lnTo>
                <a:pt x="4572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B4919-10A1-434B-9D03-A287D28181E2}">
      <dsp:nvSpPr>
        <dsp:cNvPr id="0" name=""/>
        <dsp:cNvSpPr/>
      </dsp:nvSpPr>
      <dsp:spPr>
        <a:xfrm>
          <a:off x="556951" y="766032"/>
          <a:ext cx="1333121" cy="231368"/>
        </a:xfrm>
        <a:custGeom>
          <a:avLst/>
          <a:gdLst/>
          <a:ahLst/>
          <a:cxnLst/>
          <a:rect l="0" t="0" r="0" b="0"/>
          <a:pathLst>
            <a:path>
              <a:moveTo>
                <a:pt x="1333121" y="0"/>
              </a:moveTo>
              <a:lnTo>
                <a:pt x="1333121" y="115684"/>
              </a:lnTo>
              <a:lnTo>
                <a:pt x="0" y="115684"/>
              </a:lnTo>
              <a:lnTo>
                <a:pt x="0" y="231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FBA534-0111-406B-9943-7791031288B1}">
      <dsp:nvSpPr>
        <dsp:cNvPr id="0" name=""/>
        <dsp:cNvSpPr/>
      </dsp:nvSpPr>
      <dsp:spPr>
        <a:xfrm>
          <a:off x="1339196" y="21515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福祉部</a:t>
          </a:r>
        </a:p>
      </dsp:txBody>
      <dsp:txXfrm>
        <a:off x="1339196" y="215156"/>
        <a:ext cx="1101753" cy="550876"/>
      </dsp:txXfrm>
    </dsp:sp>
    <dsp:sp modelId="{438B29FA-476A-4C9D-95D2-52D034CC265C}">
      <dsp:nvSpPr>
        <dsp:cNvPr id="0" name=""/>
        <dsp:cNvSpPr/>
      </dsp:nvSpPr>
      <dsp:spPr>
        <a:xfrm>
          <a:off x="6074"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福祉総務課</a:t>
          </a:r>
        </a:p>
      </dsp:txBody>
      <dsp:txXfrm>
        <a:off x="6074" y="997401"/>
        <a:ext cx="1101753" cy="550876"/>
      </dsp:txXfrm>
    </dsp:sp>
    <dsp:sp modelId="{5EA238BF-7144-4DC3-9562-54E3A456282E}">
      <dsp:nvSpPr>
        <dsp:cNvPr id="0" name=""/>
        <dsp:cNvSpPr/>
      </dsp:nvSpPr>
      <dsp:spPr>
        <a:xfrm>
          <a:off x="1339196"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障がい福祉室</a:t>
          </a:r>
        </a:p>
      </dsp:txBody>
      <dsp:txXfrm>
        <a:off x="1339196" y="997401"/>
        <a:ext cx="1101753" cy="550876"/>
      </dsp:txXfrm>
    </dsp:sp>
    <dsp:sp modelId="{E43509B3-E748-41CB-8343-885284AC2DBE}">
      <dsp:nvSpPr>
        <dsp:cNvPr id="0" name=""/>
        <dsp:cNvSpPr/>
      </dsp:nvSpPr>
      <dsp:spPr>
        <a:xfrm>
          <a:off x="1614635"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kumimoji="1" lang="ja-JP" altLang="en-US" sz="1050" b="1" kern="1200" dirty="0"/>
            <a:t>障がい福祉企画課</a:t>
          </a:r>
        </a:p>
      </dsp:txBody>
      <dsp:txXfrm>
        <a:off x="1614635" y="1779646"/>
        <a:ext cx="1101753" cy="550876"/>
      </dsp:txXfrm>
    </dsp:sp>
    <dsp:sp modelId="{A23A21EA-CF7E-44FA-B3FC-D5615B0DFDB5}">
      <dsp:nvSpPr>
        <dsp:cNvPr id="0" name=""/>
        <dsp:cNvSpPr/>
      </dsp:nvSpPr>
      <dsp:spPr>
        <a:xfrm>
          <a:off x="1614635" y="256189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自立支援課</a:t>
          </a:r>
        </a:p>
      </dsp:txBody>
      <dsp:txXfrm>
        <a:off x="1614635" y="2561891"/>
        <a:ext cx="1101753" cy="550876"/>
      </dsp:txXfrm>
    </dsp:sp>
    <dsp:sp modelId="{FBE40C64-A46E-4A19-A01C-55A8ABD05DF3}">
      <dsp:nvSpPr>
        <dsp:cNvPr id="0" name=""/>
        <dsp:cNvSpPr/>
      </dsp:nvSpPr>
      <dsp:spPr>
        <a:xfrm>
          <a:off x="1614635" y="334413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u="sng" kern="1200" dirty="0"/>
            <a:t>地域生活支援課</a:t>
          </a:r>
        </a:p>
      </dsp:txBody>
      <dsp:txXfrm>
        <a:off x="1614635" y="3344136"/>
        <a:ext cx="1101753" cy="550876"/>
      </dsp:txXfrm>
    </dsp:sp>
    <dsp:sp modelId="{6E8BD994-06DF-49F0-A9BE-5849AC7E0A8D}">
      <dsp:nvSpPr>
        <dsp:cNvPr id="0" name=""/>
        <dsp:cNvSpPr/>
      </dsp:nvSpPr>
      <dsp:spPr>
        <a:xfrm>
          <a:off x="1614635" y="412638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生活基盤推進課</a:t>
          </a:r>
        </a:p>
      </dsp:txBody>
      <dsp:txXfrm>
        <a:off x="1614635" y="4126381"/>
        <a:ext cx="1101753" cy="550876"/>
      </dsp:txXfrm>
    </dsp:sp>
    <dsp:sp modelId="{16A66105-0C45-4545-A3C5-E800B207908C}">
      <dsp:nvSpPr>
        <dsp:cNvPr id="0" name=""/>
        <dsp:cNvSpPr/>
      </dsp:nvSpPr>
      <dsp:spPr>
        <a:xfrm>
          <a:off x="1614635" y="490862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障がい者自立相談支援センター</a:t>
          </a:r>
        </a:p>
      </dsp:txBody>
      <dsp:txXfrm>
        <a:off x="1614635" y="4908626"/>
        <a:ext cx="1101753" cy="550876"/>
      </dsp:txXfrm>
    </dsp:sp>
    <dsp:sp modelId="{9BE176CD-E662-4FB3-A783-50EAD8D0D4D7}">
      <dsp:nvSpPr>
        <dsp:cNvPr id="0" name=""/>
        <dsp:cNvSpPr/>
      </dsp:nvSpPr>
      <dsp:spPr>
        <a:xfrm>
          <a:off x="2672318"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子ども家庭局</a:t>
          </a:r>
        </a:p>
      </dsp:txBody>
      <dsp:txXfrm>
        <a:off x="2672318" y="997401"/>
        <a:ext cx="1101753" cy="550876"/>
      </dsp:txXfrm>
    </dsp:sp>
    <dsp:sp modelId="{AD2C0B17-7B04-4F6D-8153-F4A04B484BD4}">
      <dsp:nvSpPr>
        <dsp:cNvPr id="0" name=""/>
        <dsp:cNvSpPr/>
      </dsp:nvSpPr>
      <dsp:spPr>
        <a:xfrm>
          <a:off x="2947756"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子ども青少年課</a:t>
          </a:r>
        </a:p>
      </dsp:txBody>
      <dsp:txXfrm>
        <a:off x="2947756" y="1779646"/>
        <a:ext cx="1101753" cy="550876"/>
      </dsp:txXfrm>
    </dsp:sp>
    <dsp:sp modelId="{82A6741E-E774-49F1-A80A-231CAA133FCD}">
      <dsp:nvSpPr>
        <dsp:cNvPr id="0" name=""/>
        <dsp:cNvSpPr/>
      </dsp:nvSpPr>
      <dsp:spPr>
        <a:xfrm>
          <a:off x="2947756" y="256189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子育て支援課</a:t>
          </a:r>
        </a:p>
      </dsp:txBody>
      <dsp:txXfrm>
        <a:off x="2947756" y="2561891"/>
        <a:ext cx="1101753" cy="550876"/>
      </dsp:txXfrm>
    </dsp:sp>
    <dsp:sp modelId="{30F9F42F-045C-46F8-A00B-DB3EDD56B02C}">
      <dsp:nvSpPr>
        <dsp:cNvPr id="0" name=""/>
        <dsp:cNvSpPr/>
      </dsp:nvSpPr>
      <dsp:spPr>
        <a:xfrm>
          <a:off x="2947756" y="334413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家庭支援課</a:t>
          </a:r>
        </a:p>
      </dsp:txBody>
      <dsp:txXfrm>
        <a:off x="2947756" y="3344136"/>
        <a:ext cx="1101753" cy="550876"/>
      </dsp:txXfrm>
    </dsp:sp>
    <dsp:sp modelId="{B3FAF753-57F0-496F-91C2-D026BC36DB75}">
      <dsp:nvSpPr>
        <dsp:cNvPr id="0" name=""/>
        <dsp:cNvSpPr/>
      </dsp:nvSpPr>
      <dsp:spPr>
        <a:xfrm>
          <a:off x="2947756" y="412638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子ども家庭センター</a:t>
          </a:r>
        </a:p>
      </dsp:txBody>
      <dsp:txXfrm>
        <a:off x="2947756" y="4126381"/>
        <a:ext cx="1101753" cy="550876"/>
      </dsp:txXfrm>
    </dsp:sp>
    <dsp:sp modelId="{F18A112E-FAB9-4F56-90A8-F242DE16D29A}">
      <dsp:nvSpPr>
        <dsp:cNvPr id="0" name=""/>
        <dsp:cNvSpPr/>
      </dsp:nvSpPr>
      <dsp:spPr>
        <a:xfrm>
          <a:off x="4005440" y="21515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健康医療部</a:t>
          </a:r>
        </a:p>
      </dsp:txBody>
      <dsp:txXfrm>
        <a:off x="4005440" y="215156"/>
        <a:ext cx="1101753" cy="550876"/>
      </dsp:txXfrm>
    </dsp:sp>
    <dsp:sp modelId="{B19F09A1-868F-4EB9-AA5D-5742EC24D342}">
      <dsp:nvSpPr>
        <dsp:cNvPr id="0" name=""/>
        <dsp:cNvSpPr/>
      </dsp:nvSpPr>
      <dsp:spPr>
        <a:xfrm>
          <a:off x="4005440"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保健医療室</a:t>
          </a:r>
        </a:p>
      </dsp:txBody>
      <dsp:txXfrm>
        <a:off x="4005440" y="997401"/>
        <a:ext cx="1101753" cy="550876"/>
      </dsp:txXfrm>
    </dsp:sp>
    <dsp:sp modelId="{3B007966-DD79-46E2-9ED8-653303327B7F}">
      <dsp:nvSpPr>
        <dsp:cNvPr id="0" name=""/>
        <dsp:cNvSpPr/>
      </dsp:nvSpPr>
      <dsp:spPr>
        <a:xfrm>
          <a:off x="4280878"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地域保健課</a:t>
          </a:r>
        </a:p>
      </dsp:txBody>
      <dsp:txXfrm>
        <a:off x="4280878" y="1779646"/>
        <a:ext cx="1101753" cy="550876"/>
      </dsp:txXfrm>
    </dsp:sp>
    <dsp:sp modelId="{BBA83B36-505F-4604-92C4-64BC6E748F5F}">
      <dsp:nvSpPr>
        <dsp:cNvPr id="0" name=""/>
        <dsp:cNvSpPr/>
      </dsp:nvSpPr>
      <dsp:spPr>
        <a:xfrm>
          <a:off x="4280878" y="256189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こころの健康総合センター</a:t>
          </a:r>
        </a:p>
      </dsp:txBody>
      <dsp:txXfrm>
        <a:off x="4280878" y="2561891"/>
        <a:ext cx="1101753" cy="550876"/>
      </dsp:txXfrm>
    </dsp:sp>
    <dsp:sp modelId="{A18D6699-1823-4550-BF91-78E6BCBBC335}">
      <dsp:nvSpPr>
        <dsp:cNvPr id="0" name=""/>
        <dsp:cNvSpPr/>
      </dsp:nvSpPr>
      <dsp:spPr>
        <a:xfrm>
          <a:off x="5338561" y="21515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商工労働部</a:t>
          </a:r>
        </a:p>
      </dsp:txBody>
      <dsp:txXfrm>
        <a:off x="5338561" y="215156"/>
        <a:ext cx="1101753" cy="550876"/>
      </dsp:txXfrm>
    </dsp:sp>
    <dsp:sp modelId="{DEE1F47D-82EF-4ED3-892B-B0AB7B705244}">
      <dsp:nvSpPr>
        <dsp:cNvPr id="0" name=""/>
        <dsp:cNvSpPr/>
      </dsp:nvSpPr>
      <dsp:spPr>
        <a:xfrm>
          <a:off x="5338561"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雇用推進室</a:t>
          </a:r>
        </a:p>
      </dsp:txBody>
      <dsp:txXfrm>
        <a:off x="5338561" y="997401"/>
        <a:ext cx="1101753" cy="550876"/>
      </dsp:txXfrm>
    </dsp:sp>
    <dsp:sp modelId="{AE09CC10-E6B4-4DBA-8004-211CAC78BF0B}">
      <dsp:nvSpPr>
        <dsp:cNvPr id="0" name=""/>
        <dsp:cNvSpPr/>
      </dsp:nvSpPr>
      <dsp:spPr>
        <a:xfrm>
          <a:off x="5614000"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労働環境課</a:t>
          </a:r>
        </a:p>
      </dsp:txBody>
      <dsp:txXfrm>
        <a:off x="5614000" y="1779646"/>
        <a:ext cx="1101753" cy="550876"/>
      </dsp:txXfrm>
    </dsp:sp>
    <dsp:sp modelId="{BDBB1472-E056-4E3B-AD91-239667C28F3E}">
      <dsp:nvSpPr>
        <dsp:cNvPr id="0" name=""/>
        <dsp:cNvSpPr/>
      </dsp:nvSpPr>
      <dsp:spPr>
        <a:xfrm>
          <a:off x="5614000" y="256189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就業促進課</a:t>
          </a:r>
        </a:p>
      </dsp:txBody>
      <dsp:txXfrm>
        <a:off x="5614000" y="2561891"/>
        <a:ext cx="1101753" cy="550876"/>
      </dsp:txXfrm>
    </dsp:sp>
    <dsp:sp modelId="{AA693186-39CE-4C6B-A675-C0F8E03BA74F}">
      <dsp:nvSpPr>
        <dsp:cNvPr id="0" name=""/>
        <dsp:cNvSpPr/>
      </dsp:nvSpPr>
      <dsp:spPr>
        <a:xfrm>
          <a:off x="5614000" y="334413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人材育成課</a:t>
          </a:r>
        </a:p>
      </dsp:txBody>
      <dsp:txXfrm>
        <a:off x="5614000" y="3344136"/>
        <a:ext cx="1101753" cy="550876"/>
      </dsp:txXfrm>
    </dsp:sp>
    <dsp:sp modelId="{EFAEF0A2-3306-4893-9025-741085875E00}">
      <dsp:nvSpPr>
        <dsp:cNvPr id="0" name=""/>
        <dsp:cNvSpPr/>
      </dsp:nvSpPr>
      <dsp:spPr>
        <a:xfrm>
          <a:off x="8671366" y="21515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教育庁</a:t>
          </a:r>
        </a:p>
      </dsp:txBody>
      <dsp:txXfrm>
        <a:off x="8671366" y="215156"/>
        <a:ext cx="1101753" cy="550876"/>
      </dsp:txXfrm>
    </dsp:sp>
    <dsp:sp modelId="{AC3CD292-3A25-4110-A12B-4DF9B3C91119}">
      <dsp:nvSpPr>
        <dsp:cNvPr id="0" name=""/>
        <dsp:cNvSpPr/>
      </dsp:nvSpPr>
      <dsp:spPr>
        <a:xfrm>
          <a:off x="6671683"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教育振興室</a:t>
          </a:r>
        </a:p>
      </dsp:txBody>
      <dsp:txXfrm>
        <a:off x="6671683" y="997401"/>
        <a:ext cx="1101753" cy="550876"/>
      </dsp:txXfrm>
    </dsp:sp>
    <dsp:sp modelId="{D0395EAD-49B1-424E-9AA7-56908BE4B881}">
      <dsp:nvSpPr>
        <dsp:cNvPr id="0" name=""/>
        <dsp:cNvSpPr/>
      </dsp:nvSpPr>
      <dsp:spPr>
        <a:xfrm>
          <a:off x="6947121"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高校教育改革課</a:t>
          </a:r>
        </a:p>
      </dsp:txBody>
      <dsp:txXfrm>
        <a:off x="6947121" y="1779646"/>
        <a:ext cx="1101753" cy="550876"/>
      </dsp:txXfrm>
    </dsp:sp>
    <dsp:sp modelId="{3960971D-5D0D-447A-9BE1-1FD2503D8F0A}">
      <dsp:nvSpPr>
        <dsp:cNvPr id="0" name=""/>
        <dsp:cNvSpPr/>
      </dsp:nvSpPr>
      <dsp:spPr>
        <a:xfrm>
          <a:off x="6947121" y="256189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支援教育課</a:t>
          </a:r>
        </a:p>
      </dsp:txBody>
      <dsp:txXfrm>
        <a:off x="6947121" y="2561891"/>
        <a:ext cx="1101753" cy="550876"/>
      </dsp:txXfrm>
    </dsp:sp>
    <dsp:sp modelId="{D7BC18AA-A1C3-445C-A7CC-B1E19BC41A2A}">
      <dsp:nvSpPr>
        <dsp:cNvPr id="0" name=""/>
        <dsp:cNvSpPr/>
      </dsp:nvSpPr>
      <dsp:spPr>
        <a:xfrm>
          <a:off x="8004805"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市町村教育室</a:t>
          </a:r>
        </a:p>
      </dsp:txBody>
      <dsp:txXfrm>
        <a:off x="8004805" y="997401"/>
        <a:ext cx="1101753" cy="550876"/>
      </dsp:txXfrm>
    </dsp:sp>
    <dsp:sp modelId="{20930B5D-7A9F-4CD4-AF5D-D048217CFF42}">
      <dsp:nvSpPr>
        <dsp:cNvPr id="0" name=""/>
        <dsp:cNvSpPr/>
      </dsp:nvSpPr>
      <dsp:spPr>
        <a:xfrm>
          <a:off x="8280243" y="1779646"/>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小中学校課</a:t>
          </a:r>
        </a:p>
      </dsp:txBody>
      <dsp:txXfrm>
        <a:off x="8280243" y="1779646"/>
        <a:ext cx="1101753" cy="550876"/>
      </dsp:txXfrm>
    </dsp:sp>
    <dsp:sp modelId="{EBF1ADAE-21F1-4DFE-874E-C821D121B8F5}">
      <dsp:nvSpPr>
        <dsp:cNvPr id="0" name=""/>
        <dsp:cNvSpPr/>
      </dsp:nvSpPr>
      <dsp:spPr>
        <a:xfrm>
          <a:off x="9337926"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私学課</a:t>
          </a:r>
        </a:p>
      </dsp:txBody>
      <dsp:txXfrm>
        <a:off x="9337926" y="997401"/>
        <a:ext cx="1101753" cy="550876"/>
      </dsp:txXfrm>
    </dsp:sp>
    <dsp:sp modelId="{535BC11D-77D0-4792-95D2-7417C3FBD81E}">
      <dsp:nvSpPr>
        <dsp:cNvPr id="0" name=""/>
        <dsp:cNvSpPr/>
      </dsp:nvSpPr>
      <dsp:spPr>
        <a:xfrm>
          <a:off x="10671048" y="997401"/>
          <a:ext cx="1101753" cy="5508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教育センター</a:t>
          </a:r>
        </a:p>
      </dsp:txBody>
      <dsp:txXfrm>
        <a:off x="10671048" y="997401"/>
        <a:ext cx="1101753" cy="5508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46E1F-B6F0-4C3C-AE0A-CE112330E0BD}">
      <dsp:nvSpPr>
        <dsp:cNvPr id="0" name=""/>
        <dsp:cNvSpPr/>
      </dsp:nvSpPr>
      <dsp:spPr>
        <a:xfrm>
          <a:off x="2443295" y="623"/>
          <a:ext cx="1200841" cy="7805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300"/>
            </a:spcAft>
            <a:buNone/>
          </a:pPr>
          <a:r>
            <a:rPr kumimoji="1" lang="ja-JP" altLang="en-US" sz="1400" b="1" kern="1200" dirty="0"/>
            <a:t>相談支援・発達支援</a:t>
          </a:r>
          <a:endParaRPr kumimoji="1" lang="en-US" altLang="ja-JP" sz="1400" b="1" kern="1200" dirty="0"/>
        </a:p>
      </dsp:txBody>
      <dsp:txXfrm>
        <a:off x="2481398" y="38726"/>
        <a:ext cx="1124635" cy="704340"/>
      </dsp:txXfrm>
    </dsp:sp>
    <dsp:sp modelId="{977F05E6-BEB8-4A40-92BB-A9597680CBDC}">
      <dsp:nvSpPr>
        <dsp:cNvPr id="0" name=""/>
        <dsp:cNvSpPr/>
      </dsp:nvSpPr>
      <dsp:spPr>
        <a:xfrm>
          <a:off x="1482725" y="390896"/>
          <a:ext cx="3121980" cy="3121980"/>
        </a:xfrm>
        <a:custGeom>
          <a:avLst/>
          <a:gdLst/>
          <a:ahLst/>
          <a:cxnLst/>
          <a:rect l="0" t="0" r="0" b="0"/>
          <a:pathLst>
            <a:path>
              <a:moveTo>
                <a:pt x="2169679" y="123566"/>
              </a:moveTo>
              <a:arcTo wR="1560990" hR="1560990" stAng="17577038" swAng="196387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4F46E3-5D1D-4745-BBFB-4BF31AE350DE}">
      <dsp:nvSpPr>
        <dsp:cNvPr id="0" name=""/>
        <dsp:cNvSpPr/>
      </dsp:nvSpPr>
      <dsp:spPr>
        <a:xfrm>
          <a:off x="3927885" y="1079240"/>
          <a:ext cx="1200841" cy="7805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300"/>
            </a:spcAft>
            <a:buNone/>
          </a:pPr>
          <a:r>
            <a:rPr kumimoji="1" lang="ja-JP" altLang="en-US" sz="1600" b="1" kern="1200" dirty="0"/>
            <a:t>就労支援</a:t>
          </a:r>
        </a:p>
      </dsp:txBody>
      <dsp:txXfrm>
        <a:off x="3965988" y="1117343"/>
        <a:ext cx="1124635" cy="704340"/>
      </dsp:txXfrm>
    </dsp:sp>
    <dsp:sp modelId="{6F1DD28C-264B-4E58-A365-57D0DE375344}">
      <dsp:nvSpPr>
        <dsp:cNvPr id="0" name=""/>
        <dsp:cNvSpPr/>
      </dsp:nvSpPr>
      <dsp:spPr>
        <a:xfrm>
          <a:off x="1482725" y="390896"/>
          <a:ext cx="3121980" cy="3121980"/>
        </a:xfrm>
        <a:custGeom>
          <a:avLst/>
          <a:gdLst/>
          <a:ahLst/>
          <a:cxnLst/>
          <a:rect l="0" t="0" r="0" b="0"/>
          <a:pathLst>
            <a:path>
              <a:moveTo>
                <a:pt x="3119818" y="1478876"/>
              </a:moveTo>
              <a:arcTo wR="1560990" hR="1560990" stAng="21419080" swAng="219809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014206B-072F-49C8-99A9-3CCCFB94A9D4}">
      <dsp:nvSpPr>
        <dsp:cNvPr id="0" name=""/>
        <dsp:cNvSpPr/>
      </dsp:nvSpPr>
      <dsp:spPr>
        <a:xfrm>
          <a:off x="3288261" y="2824480"/>
          <a:ext cx="1345962" cy="7805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t>機関コンサルテーション</a:t>
          </a:r>
        </a:p>
      </dsp:txBody>
      <dsp:txXfrm>
        <a:off x="3326364" y="2862583"/>
        <a:ext cx="1269756" cy="704340"/>
      </dsp:txXfrm>
    </dsp:sp>
    <dsp:sp modelId="{65B2B12D-607F-4615-8E38-2B7C45885802}">
      <dsp:nvSpPr>
        <dsp:cNvPr id="0" name=""/>
        <dsp:cNvSpPr/>
      </dsp:nvSpPr>
      <dsp:spPr>
        <a:xfrm>
          <a:off x="1482725" y="390896"/>
          <a:ext cx="3121980" cy="3121980"/>
        </a:xfrm>
        <a:custGeom>
          <a:avLst/>
          <a:gdLst/>
          <a:ahLst/>
          <a:cxnLst/>
          <a:rect l="0" t="0" r="0" b="0"/>
          <a:pathLst>
            <a:path>
              <a:moveTo>
                <a:pt x="1799985" y="3103575"/>
              </a:moveTo>
              <a:arcTo wR="1560990" hR="1560990" stAng="4871586" swAng="121929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20FB8D-4D94-4002-998E-87018C0D9854}">
      <dsp:nvSpPr>
        <dsp:cNvPr id="0" name=""/>
        <dsp:cNvSpPr/>
      </dsp:nvSpPr>
      <dsp:spPr>
        <a:xfrm>
          <a:off x="1525768" y="2824480"/>
          <a:ext cx="1200841" cy="7805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300"/>
            </a:spcAft>
            <a:buNone/>
          </a:pPr>
          <a:r>
            <a:rPr kumimoji="1" lang="ja-JP" altLang="en-US" sz="1400" b="1" kern="1200" dirty="0"/>
            <a:t>普及啓発・</a:t>
          </a:r>
          <a:endParaRPr kumimoji="1" lang="en-US" altLang="ja-JP" sz="1400" b="1" kern="1200" dirty="0"/>
        </a:p>
        <a:p>
          <a:pPr marL="0" lvl="0" indent="0" algn="ctr" defTabSz="622300">
            <a:lnSpc>
              <a:spcPct val="90000"/>
            </a:lnSpc>
            <a:spcBef>
              <a:spcPct val="0"/>
            </a:spcBef>
            <a:spcAft>
              <a:spcPts val="300"/>
            </a:spcAft>
            <a:buNone/>
          </a:pPr>
          <a:r>
            <a:rPr kumimoji="1" lang="ja-JP" altLang="en-US" sz="1400" b="1" kern="1200" dirty="0"/>
            <a:t>研修</a:t>
          </a:r>
        </a:p>
      </dsp:txBody>
      <dsp:txXfrm>
        <a:off x="1563871" y="2862583"/>
        <a:ext cx="1124635" cy="704340"/>
      </dsp:txXfrm>
    </dsp:sp>
    <dsp:sp modelId="{11227FC2-D998-44B4-8EBC-FFD47FD3DAE3}">
      <dsp:nvSpPr>
        <dsp:cNvPr id="0" name=""/>
        <dsp:cNvSpPr/>
      </dsp:nvSpPr>
      <dsp:spPr>
        <a:xfrm>
          <a:off x="1482725" y="390896"/>
          <a:ext cx="3121980" cy="3121980"/>
        </a:xfrm>
        <a:custGeom>
          <a:avLst/>
          <a:gdLst/>
          <a:ahLst/>
          <a:cxnLst/>
          <a:rect l="0" t="0" r="0" b="0"/>
          <a:pathLst>
            <a:path>
              <a:moveTo>
                <a:pt x="261103" y="2425273"/>
              </a:moveTo>
              <a:arcTo wR="1560990" hR="1560990" stAng="8782824" swAng="2198096"/>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E11DFFC-3C88-44F6-816E-601B8BA056BC}">
      <dsp:nvSpPr>
        <dsp:cNvPr id="0" name=""/>
        <dsp:cNvSpPr/>
      </dsp:nvSpPr>
      <dsp:spPr>
        <a:xfrm>
          <a:off x="958705" y="1079240"/>
          <a:ext cx="1200841" cy="7805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t>連携</a:t>
          </a:r>
        </a:p>
      </dsp:txBody>
      <dsp:txXfrm>
        <a:off x="996808" y="1117343"/>
        <a:ext cx="1124635" cy="704340"/>
      </dsp:txXfrm>
    </dsp:sp>
    <dsp:sp modelId="{75C11AC4-11B3-48E5-9704-9A08FB3D5BCD}">
      <dsp:nvSpPr>
        <dsp:cNvPr id="0" name=""/>
        <dsp:cNvSpPr/>
      </dsp:nvSpPr>
      <dsp:spPr>
        <a:xfrm>
          <a:off x="1482725" y="390896"/>
          <a:ext cx="3121980" cy="3121980"/>
        </a:xfrm>
        <a:custGeom>
          <a:avLst/>
          <a:gdLst/>
          <a:ahLst/>
          <a:cxnLst/>
          <a:rect l="0" t="0" r="0" b="0"/>
          <a:pathLst>
            <a:path>
              <a:moveTo>
                <a:pt x="271737" y="680922"/>
              </a:moveTo>
              <a:arcTo wR="1560990" hR="1560990" stAng="12859091" swAng="196387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2D7C71B-C277-4F05-801A-B0EFE862CFB5}" type="datetimeFigureOut">
              <a:rPr kumimoji="1" lang="ja-JP" altLang="en-US" smtClean="0"/>
              <a:t>2024/2/26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4278982-FC76-42F7-81EA-E816A028FD1A}" type="slidenum">
              <a:rPr kumimoji="1" lang="ja-JP" altLang="en-US" smtClean="0"/>
              <a:t>‹#›</a:t>
            </a:fld>
            <a:endParaRPr kumimoji="1" lang="ja-JP" altLang="en-US"/>
          </a:p>
        </p:txBody>
      </p:sp>
    </p:spTree>
    <p:extLst>
      <p:ext uri="{BB962C8B-B14F-4D97-AF65-F5344CB8AC3E}">
        <p14:creationId xmlns:p14="http://schemas.microsoft.com/office/powerpoint/2010/main" val="37120134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4939F7-A6A0-4C8C-9636-F48575F2707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13AED18-9105-4FF2-85E3-8A469217C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C65F7A5-C15D-42FB-81D2-744720ED27B6}"/>
              </a:ext>
            </a:extLst>
          </p:cNvPr>
          <p:cNvSpPr>
            <a:spLocks noGrp="1"/>
          </p:cNvSpPr>
          <p:nvPr>
            <p:ph type="dt" sz="half" idx="10"/>
          </p:nvPr>
        </p:nvSpPr>
        <p:spPr/>
        <p:txBody>
          <a:bodyPr/>
          <a:lstStyle/>
          <a:p>
            <a:fld id="{6A138A9A-FCDF-4F43-A538-995FDD77E6A7}"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3CC32D79-8AA5-42CE-ABD3-5D01B324BB7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5AED5D0B-5F5A-43DE-A3EC-3B35CF440257}"/>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378878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FD8C7-0AAC-4A37-A989-6FFD42E12C0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01E1681-50AA-4AF7-9A6C-9136BB189BE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E7EB0E-838F-4E30-B9EC-022AAE94BA91}"/>
              </a:ext>
            </a:extLst>
          </p:cNvPr>
          <p:cNvSpPr>
            <a:spLocks noGrp="1"/>
          </p:cNvSpPr>
          <p:nvPr>
            <p:ph type="dt" sz="half" idx="10"/>
          </p:nvPr>
        </p:nvSpPr>
        <p:spPr/>
        <p:txBody>
          <a:bodyPr/>
          <a:lstStyle/>
          <a:p>
            <a:fld id="{2D50B61B-16F0-4A15-A77A-A9E700922CD0}"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F422F0E2-B630-464A-BD1C-5EF4F5C9C4A6}"/>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0F426BC4-AC68-4FBE-BBB6-FFE5E1FBAB89}"/>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02388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3E603C2-B0B8-40F8-8C85-2923BD14FBF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3C71D98-7D45-4290-A35B-511F97BC4C1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0EAF44-081A-49DD-9575-9BAD95BACC47}"/>
              </a:ext>
            </a:extLst>
          </p:cNvPr>
          <p:cNvSpPr>
            <a:spLocks noGrp="1"/>
          </p:cNvSpPr>
          <p:nvPr>
            <p:ph type="dt" sz="half" idx="10"/>
          </p:nvPr>
        </p:nvSpPr>
        <p:spPr/>
        <p:txBody>
          <a:bodyPr/>
          <a:lstStyle/>
          <a:p>
            <a:fld id="{655CE79B-CB4F-4F58-9CC1-6A8C76A10461}"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F1AB7857-F3A1-4560-BAA9-90EA15342BB9}"/>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53295DB-3B07-4956-BE80-17810F80123C}"/>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415201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BABD0B-A811-4737-AF95-F9B91E931C5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223099-1421-48D9-A7B7-B1BC2D2EB34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B66BA5-5223-43E1-8734-B4C264E938FB}"/>
              </a:ext>
            </a:extLst>
          </p:cNvPr>
          <p:cNvSpPr>
            <a:spLocks noGrp="1"/>
          </p:cNvSpPr>
          <p:nvPr>
            <p:ph type="dt" sz="half" idx="10"/>
          </p:nvPr>
        </p:nvSpPr>
        <p:spPr/>
        <p:txBody>
          <a:bodyPr/>
          <a:lstStyle/>
          <a:p>
            <a:fld id="{6DDC987F-5404-414B-A25C-D9A4F8B497AA}"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7FD9B117-E476-46C8-9C7F-4C61CDBFE8F5}"/>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4B0AC1E8-33BC-423E-AD47-7DABE236D273}"/>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406799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1FBDF-DEBA-49B7-ADA4-068D54A11E5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C54167-688D-4D7A-B51C-DFFA459E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E2A7058-250F-46EA-A59D-627E814A07EB}"/>
              </a:ext>
            </a:extLst>
          </p:cNvPr>
          <p:cNvSpPr>
            <a:spLocks noGrp="1"/>
          </p:cNvSpPr>
          <p:nvPr>
            <p:ph type="dt" sz="half" idx="10"/>
          </p:nvPr>
        </p:nvSpPr>
        <p:spPr/>
        <p:txBody>
          <a:bodyPr/>
          <a:lstStyle/>
          <a:p>
            <a:fld id="{9223F4D1-921C-47C1-B89A-9DE12F42EAE7}"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2DDB43FD-A2C6-4CB1-8B32-0F80EEDD4EB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7B1C2CC1-8E73-4D8C-8BDE-517E5D4C1224}"/>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491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8586E7-CC66-496D-80C8-D0A07ABB8A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815E71-949F-4F3A-9435-C70232AE3F7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CB01F7B-F029-4D27-B57F-28CF2ACEEAA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C37BE1D-DE98-4220-AB6C-A0544863C1D9}"/>
              </a:ext>
            </a:extLst>
          </p:cNvPr>
          <p:cNvSpPr>
            <a:spLocks noGrp="1"/>
          </p:cNvSpPr>
          <p:nvPr>
            <p:ph type="dt" sz="half" idx="10"/>
          </p:nvPr>
        </p:nvSpPr>
        <p:spPr/>
        <p:txBody>
          <a:bodyPr/>
          <a:lstStyle/>
          <a:p>
            <a:fld id="{BD86BE18-69AF-48DB-8D6E-181C88F1584E}" type="datetime1">
              <a:rPr lang="en-US" altLang="ja-JP" smtClean="0"/>
              <a:t>2/26/2024</a:t>
            </a:fld>
            <a:endParaRPr lang="en-US" dirty="0"/>
          </a:p>
        </p:txBody>
      </p:sp>
      <p:sp>
        <p:nvSpPr>
          <p:cNvPr id="6" name="フッター プレースホルダー 5">
            <a:extLst>
              <a:ext uri="{FF2B5EF4-FFF2-40B4-BE49-F238E27FC236}">
                <a16:creationId xmlns:a16="http://schemas.microsoft.com/office/drawing/2014/main" id="{D39DA2DD-5811-4CA0-9240-E45DBABD0F99}"/>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01976545-1449-4741-8A9D-4E92FB48DD78}"/>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48113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A9CAB-44BE-46FF-BAA2-F8B96FD7874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BF5536-E473-4DBA-893C-2B0DDC4DA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5EA6E8E-E3E1-4D5C-B663-7C1981E2ED9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ACB4247-ED0F-48D0-9D74-32550BED5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90131A5-CD7E-4C4E-9A3B-D81DDB116CF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2F7502-D430-4672-9129-E82AAD6E7D9E}"/>
              </a:ext>
            </a:extLst>
          </p:cNvPr>
          <p:cNvSpPr>
            <a:spLocks noGrp="1"/>
          </p:cNvSpPr>
          <p:nvPr>
            <p:ph type="dt" sz="half" idx="10"/>
          </p:nvPr>
        </p:nvSpPr>
        <p:spPr/>
        <p:txBody>
          <a:bodyPr/>
          <a:lstStyle/>
          <a:p>
            <a:fld id="{FB014113-844D-48F7-99CA-5B51F35CAB2D}" type="datetime1">
              <a:rPr lang="en-US" altLang="ja-JP" smtClean="0"/>
              <a:t>2/26/2024</a:t>
            </a:fld>
            <a:endParaRPr lang="en-US" dirty="0"/>
          </a:p>
        </p:txBody>
      </p:sp>
      <p:sp>
        <p:nvSpPr>
          <p:cNvPr id="8" name="フッター プレースホルダー 7">
            <a:extLst>
              <a:ext uri="{FF2B5EF4-FFF2-40B4-BE49-F238E27FC236}">
                <a16:creationId xmlns:a16="http://schemas.microsoft.com/office/drawing/2014/main" id="{001392F4-EC63-478F-B841-772FD259EF3D}"/>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57941C7F-6A07-4A2E-BF01-B99D5E014094}"/>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18687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E22889-D847-42CD-B752-A1DB9DAECE5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14C16AA-CC6C-4E5F-84BC-121CB87CDC36}"/>
              </a:ext>
            </a:extLst>
          </p:cNvPr>
          <p:cNvSpPr>
            <a:spLocks noGrp="1"/>
          </p:cNvSpPr>
          <p:nvPr>
            <p:ph type="dt" sz="half" idx="10"/>
          </p:nvPr>
        </p:nvSpPr>
        <p:spPr/>
        <p:txBody>
          <a:bodyPr/>
          <a:lstStyle/>
          <a:p>
            <a:fld id="{0BE58508-136A-47C0-8F12-0E82CFD485D8}" type="datetime1">
              <a:rPr lang="en-US" altLang="ja-JP" smtClean="0"/>
              <a:t>2/26/2024</a:t>
            </a:fld>
            <a:endParaRPr lang="en-US" dirty="0"/>
          </a:p>
        </p:txBody>
      </p:sp>
      <p:sp>
        <p:nvSpPr>
          <p:cNvPr id="4" name="フッター プレースホルダー 3">
            <a:extLst>
              <a:ext uri="{FF2B5EF4-FFF2-40B4-BE49-F238E27FC236}">
                <a16:creationId xmlns:a16="http://schemas.microsoft.com/office/drawing/2014/main" id="{AAAF0AAE-34FE-4EB4-88C7-198973239A03}"/>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FB61FE95-19EF-4D04-B3DB-D19CD44B4F65}"/>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9477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381D242-8213-4A64-82D2-CA2A456B9E5E}"/>
              </a:ext>
            </a:extLst>
          </p:cNvPr>
          <p:cNvSpPr>
            <a:spLocks noGrp="1"/>
          </p:cNvSpPr>
          <p:nvPr>
            <p:ph type="dt" sz="half" idx="10"/>
          </p:nvPr>
        </p:nvSpPr>
        <p:spPr/>
        <p:txBody>
          <a:bodyPr/>
          <a:lstStyle/>
          <a:p>
            <a:fld id="{34B240AC-B91A-4EBB-AF4B-EAE07CED316B}" type="datetime1">
              <a:rPr lang="en-US" altLang="ja-JP" smtClean="0"/>
              <a:t>2/26/2024</a:t>
            </a:fld>
            <a:endParaRPr lang="en-US" dirty="0"/>
          </a:p>
        </p:txBody>
      </p:sp>
      <p:sp>
        <p:nvSpPr>
          <p:cNvPr id="3" name="フッター プレースホルダー 2">
            <a:extLst>
              <a:ext uri="{FF2B5EF4-FFF2-40B4-BE49-F238E27FC236}">
                <a16:creationId xmlns:a16="http://schemas.microsoft.com/office/drawing/2014/main" id="{3467F868-CEEE-414A-8284-C25ECF6479F6}"/>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80563C01-8A5B-4EFE-BEBA-0B5F276AE5F1}"/>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2053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EFF76-F873-40BD-8F67-6C6CDCB3C77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34CCC2-6AC7-43E7-9F1E-A58D8FCB4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C97CDEF-FAD6-4DE7-A19F-270AE8B5A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01619C-F768-482B-88DE-00277FC5F32F}"/>
              </a:ext>
            </a:extLst>
          </p:cNvPr>
          <p:cNvSpPr>
            <a:spLocks noGrp="1"/>
          </p:cNvSpPr>
          <p:nvPr>
            <p:ph type="dt" sz="half" idx="10"/>
          </p:nvPr>
        </p:nvSpPr>
        <p:spPr/>
        <p:txBody>
          <a:bodyPr/>
          <a:lstStyle/>
          <a:p>
            <a:fld id="{E54C20C0-FC4E-4588-B2C4-4FA22FC04704}" type="datetime1">
              <a:rPr lang="en-US" altLang="ja-JP" smtClean="0"/>
              <a:t>2/26/2024</a:t>
            </a:fld>
            <a:endParaRPr lang="en-US" dirty="0"/>
          </a:p>
        </p:txBody>
      </p:sp>
      <p:sp>
        <p:nvSpPr>
          <p:cNvPr id="6" name="フッター プレースホルダー 5">
            <a:extLst>
              <a:ext uri="{FF2B5EF4-FFF2-40B4-BE49-F238E27FC236}">
                <a16:creationId xmlns:a16="http://schemas.microsoft.com/office/drawing/2014/main" id="{365D0A53-B504-46D6-92E6-EE5BF0651C44}"/>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9A188915-1489-4169-AEA1-FCB12E34BEFA}"/>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9969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35FFB-7FA1-4D60-B11F-DD74F097E4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D270D45-C08A-4B54-BDA5-65A918E16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013981F-D4D1-41ED-AFD9-FFB4BA7F6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1D735E3-3DAE-432E-B2BA-D81A72B287DD}"/>
              </a:ext>
            </a:extLst>
          </p:cNvPr>
          <p:cNvSpPr>
            <a:spLocks noGrp="1"/>
          </p:cNvSpPr>
          <p:nvPr>
            <p:ph type="dt" sz="half" idx="10"/>
          </p:nvPr>
        </p:nvSpPr>
        <p:spPr/>
        <p:txBody>
          <a:bodyPr/>
          <a:lstStyle/>
          <a:p>
            <a:fld id="{93719A29-C218-435A-92DD-DE7F9115514B}" type="datetime1">
              <a:rPr lang="en-US" altLang="ja-JP" smtClean="0"/>
              <a:t>2/26/2024</a:t>
            </a:fld>
            <a:endParaRPr lang="en-US" dirty="0"/>
          </a:p>
        </p:txBody>
      </p:sp>
      <p:sp>
        <p:nvSpPr>
          <p:cNvPr id="6" name="フッター プレースホルダー 5">
            <a:extLst>
              <a:ext uri="{FF2B5EF4-FFF2-40B4-BE49-F238E27FC236}">
                <a16:creationId xmlns:a16="http://schemas.microsoft.com/office/drawing/2014/main" id="{DE433D8E-B260-45AE-9434-D57213B1C889}"/>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5C212D3C-82C8-4E51-BABB-0702BD8E8483}"/>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64338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AAA1AB-69D9-4E38-AAC6-A3A9363262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92B3DF-597E-4E89-8769-F99B5367C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E9870D-4E41-4CD7-A0DA-BF018AA52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2F90F-4B9E-44BB-B1E4-01011C8C14F5}" type="datetime1">
              <a:rPr lang="en-US" altLang="ja-JP" smtClean="0"/>
              <a:t>2/26/2024</a:t>
            </a:fld>
            <a:endParaRPr lang="en-US" dirty="0"/>
          </a:p>
        </p:txBody>
      </p:sp>
      <p:sp>
        <p:nvSpPr>
          <p:cNvPr id="5" name="フッター プレースホルダー 4">
            <a:extLst>
              <a:ext uri="{FF2B5EF4-FFF2-40B4-BE49-F238E27FC236}">
                <a16:creationId xmlns:a16="http://schemas.microsoft.com/office/drawing/2014/main" id="{CB388FFD-ABED-4376-935A-4EB0DC95E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9D5355FC-918D-4DBA-9BB8-03C10E189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41201662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tm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mp"/><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tm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diagramLayout" Target="../diagrams/layout4.xml"/><Relationship Id="rId7" Type="http://schemas.openxmlformats.org/officeDocument/2006/relationships/image" Target="../media/image3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mp"/><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sv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C2AECE-22F5-4266-9DB8-E27A0B18FD23}"/>
              </a:ext>
            </a:extLst>
          </p:cNvPr>
          <p:cNvSpPr>
            <a:spLocks noGrp="1"/>
          </p:cNvSpPr>
          <p:nvPr>
            <p:ph type="ctrTitle"/>
          </p:nvPr>
        </p:nvSpPr>
        <p:spPr>
          <a:xfrm>
            <a:off x="4110339" y="759818"/>
            <a:ext cx="7951673" cy="2866405"/>
          </a:xfrm>
        </p:spPr>
        <p:txBody>
          <a:bodyPr>
            <a:normAutofit/>
          </a:bodyPr>
          <a:lstStyle/>
          <a:p>
            <a:pPr algn="l">
              <a:lnSpc>
                <a:spcPct val="100000"/>
              </a:lnSpc>
            </a:pPr>
            <a:r>
              <a:rPr lang="ja-JP" altLang="en-US" sz="3200" b="1" dirty="0"/>
              <a:t>「第６期障がい福祉計画」及び「第２期障</a:t>
            </a:r>
            <a:br>
              <a:rPr lang="en-US" altLang="ja-JP" sz="3200" b="1" dirty="0"/>
            </a:br>
            <a:r>
              <a:rPr lang="ja-JP" altLang="en-US" sz="3200" b="1" dirty="0"/>
              <a:t>　がい児福祉計画」に基づく府の取組状況</a:t>
            </a:r>
            <a:br>
              <a:rPr lang="en-US" altLang="ja-JP" sz="3200" b="1" dirty="0"/>
            </a:br>
            <a:r>
              <a:rPr lang="ja-JP" altLang="en-US" sz="3200" b="1" dirty="0"/>
              <a:t>　について</a:t>
            </a:r>
            <a:endParaRPr kumimoji="1" lang="ja-JP" altLang="en-US" sz="3200" b="1" dirty="0"/>
          </a:p>
        </p:txBody>
      </p:sp>
      <p:sp>
        <p:nvSpPr>
          <p:cNvPr id="3" name="字幕 2">
            <a:extLst>
              <a:ext uri="{FF2B5EF4-FFF2-40B4-BE49-F238E27FC236}">
                <a16:creationId xmlns:a16="http://schemas.microsoft.com/office/drawing/2014/main" id="{C736D790-7A3F-41B0-B9D0-F1646F573B95}"/>
              </a:ext>
            </a:extLst>
          </p:cNvPr>
          <p:cNvSpPr>
            <a:spLocks noGrp="1"/>
          </p:cNvSpPr>
          <p:nvPr>
            <p:ph type="subTitle" idx="1"/>
          </p:nvPr>
        </p:nvSpPr>
        <p:spPr>
          <a:xfrm>
            <a:off x="6510282" y="5063735"/>
            <a:ext cx="5305202" cy="1475177"/>
          </a:xfrm>
        </p:spPr>
        <p:txBody>
          <a:bodyPr>
            <a:normAutofit/>
          </a:bodyPr>
          <a:lstStyle/>
          <a:p>
            <a:pPr algn="l"/>
            <a:r>
              <a:rPr kumimoji="1" lang="ja-JP" altLang="en-US" dirty="0"/>
              <a:t>令和６年</a:t>
            </a:r>
            <a:r>
              <a:rPr lang="ja-JP" altLang="en-US" dirty="0"/>
              <a:t>２</a:t>
            </a:r>
            <a:r>
              <a:rPr kumimoji="1" lang="ja-JP" altLang="en-US" dirty="0"/>
              <a:t>月２９日　</a:t>
            </a:r>
            <a:r>
              <a:rPr kumimoji="1" lang="en-US" altLang="ja-JP" dirty="0"/>
              <a:t>10:00</a:t>
            </a:r>
            <a:r>
              <a:rPr kumimoji="1" lang="ja-JP" altLang="en-US" dirty="0"/>
              <a:t>～</a:t>
            </a:r>
            <a:r>
              <a:rPr kumimoji="1" lang="en-US" altLang="ja-JP" dirty="0"/>
              <a:t>1</a:t>
            </a:r>
            <a:r>
              <a:rPr lang="en-US" altLang="ja-JP" dirty="0"/>
              <a:t>2</a:t>
            </a:r>
            <a:r>
              <a:rPr kumimoji="1" lang="en-US" altLang="ja-JP" dirty="0"/>
              <a:t>:00</a:t>
            </a:r>
          </a:p>
          <a:p>
            <a:pPr algn="l"/>
            <a:r>
              <a:rPr lang="zh-TW" altLang="en-US" sz="2300" dirty="0"/>
              <a:t>大阪府庁咲洲庁舎　</a:t>
            </a:r>
            <a:r>
              <a:rPr lang="en-US" altLang="ja-JP" sz="2300" dirty="0"/>
              <a:t>44</a:t>
            </a:r>
            <a:r>
              <a:rPr lang="zh-TW" altLang="en-US" sz="2300" dirty="0"/>
              <a:t>階大会議室</a:t>
            </a:r>
            <a:endParaRPr kumimoji="1" lang="en-US" altLang="ja-JP" sz="2300" dirty="0"/>
          </a:p>
        </p:txBody>
      </p:sp>
      <p:pic>
        <p:nvPicPr>
          <p:cNvPr id="4" name="Picture 3">
            <a:extLst>
              <a:ext uri="{FF2B5EF4-FFF2-40B4-BE49-F238E27FC236}">
                <a16:creationId xmlns:a16="http://schemas.microsoft.com/office/drawing/2014/main" id="{2786128D-E4FF-937E-052D-9D067662385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13417" r="50071"/>
          <a:stretch/>
        </p:blipFill>
        <p:spPr>
          <a:xfrm>
            <a:off x="20" y="1"/>
            <a:ext cx="4173349" cy="6857999"/>
          </a:xfrm>
          <a:prstGeom prst="rect">
            <a:avLst/>
          </a:prstGeom>
        </p:spPr>
      </p:pic>
      <p:sp>
        <p:nvSpPr>
          <p:cNvPr id="5" name="スライド番号プレースホルダー 4">
            <a:extLst>
              <a:ext uri="{FF2B5EF4-FFF2-40B4-BE49-F238E27FC236}">
                <a16:creationId xmlns:a16="http://schemas.microsoft.com/office/drawing/2014/main" id="{94CA2E39-55BC-4D9A-A47D-98C1D486786E}"/>
              </a:ext>
            </a:extLst>
          </p:cNvPr>
          <p:cNvSpPr>
            <a:spLocks noGrp="1"/>
          </p:cNvSpPr>
          <p:nvPr>
            <p:ph type="sldNum" sz="quarter" idx="12"/>
          </p:nvPr>
        </p:nvSpPr>
        <p:spPr/>
        <p:txBody>
          <a:bodyPr/>
          <a:lstStyle/>
          <a:p>
            <a:fld id="{49ABCAEC-7D34-E549-A96E-FCEDAADBE4B0}" type="slidenum">
              <a:rPr lang="en-US" smtClean="0"/>
              <a:pPr/>
              <a:t>1</a:t>
            </a:fld>
            <a:endParaRPr lang="en-US" dirty="0"/>
          </a:p>
        </p:txBody>
      </p:sp>
      <p:sp>
        <p:nvSpPr>
          <p:cNvPr id="6" name="テキスト ボックス 5">
            <a:extLst>
              <a:ext uri="{FF2B5EF4-FFF2-40B4-BE49-F238E27FC236}">
                <a16:creationId xmlns:a16="http://schemas.microsoft.com/office/drawing/2014/main" id="{056CE41B-09EC-4ED7-BB0F-72007E403823}"/>
              </a:ext>
            </a:extLst>
          </p:cNvPr>
          <p:cNvSpPr txBox="1"/>
          <p:nvPr/>
        </p:nvSpPr>
        <p:spPr>
          <a:xfrm>
            <a:off x="4419600" y="254818"/>
            <a:ext cx="7772380" cy="338554"/>
          </a:xfrm>
          <a:prstGeom prst="rect">
            <a:avLst/>
          </a:prstGeom>
          <a:noFill/>
        </p:spPr>
        <p:txBody>
          <a:bodyPr wrap="square" rtlCol="0">
            <a:spAutoFit/>
          </a:bodyPr>
          <a:lstStyle/>
          <a:p>
            <a:r>
              <a:rPr kumimoji="1" lang="ja-JP" altLang="en-US" sz="1600" dirty="0"/>
              <a:t>令和５年度　第２回大阪府発達障がい児者支援体制整備検討部会資料　（資料１）</a:t>
            </a:r>
          </a:p>
        </p:txBody>
      </p:sp>
    </p:spTree>
    <p:extLst>
      <p:ext uri="{BB962C8B-B14F-4D97-AF65-F5344CB8AC3E}">
        <p14:creationId xmlns:p14="http://schemas.microsoft.com/office/powerpoint/2010/main" val="6723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BB35CCB-7373-4E01-9CA5-3F4727A60C0A}"/>
              </a:ext>
            </a:extLst>
          </p:cNvPr>
          <p:cNvSpPr txBox="1"/>
          <p:nvPr/>
        </p:nvSpPr>
        <p:spPr>
          <a:xfrm>
            <a:off x="304905" y="857055"/>
            <a:ext cx="11062447"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lang="ja-JP" altLang="en-US" sz="1200" dirty="0"/>
              <a:t>支援教育地域支援整備事業</a:t>
            </a:r>
            <a:endParaRPr lang="en-US" altLang="ja-JP" sz="1200" dirty="0"/>
          </a:p>
          <a:p>
            <a:r>
              <a:rPr lang="ja-JP" altLang="en-US" sz="1200" dirty="0"/>
              <a:t>　府立支援学校と府内市町村教育委員会その他関係部局や医療・保健・福祉・労働等の関係機関等が連携し、地域支援リーディングスタッフ等を活用して、小・中学校等の支援教育に関するニーズに応じた適切な指導・助言・支援を行う。</a:t>
            </a:r>
            <a:endParaRPr lang="en-US" altLang="ja-JP" sz="1200" strike="sngStrike" dirty="0"/>
          </a:p>
        </p:txBody>
      </p:sp>
      <p:sp>
        <p:nvSpPr>
          <p:cNvPr id="2" name="スライド番号プレースホルダー 1">
            <a:extLst>
              <a:ext uri="{FF2B5EF4-FFF2-40B4-BE49-F238E27FC236}">
                <a16:creationId xmlns:a16="http://schemas.microsoft.com/office/drawing/2014/main" id="{05C02E1E-1EEB-4D1F-B44B-CEADAF28548A}"/>
              </a:ext>
            </a:extLst>
          </p:cNvPr>
          <p:cNvSpPr>
            <a:spLocks noGrp="1"/>
          </p:cNvSpPr>
          <p:nvPr>
            <p:ph type="sldNum" sz="quarter" idx="12"/>
          </p:nvPr>
        </p:nvSpPr>
        <p:spPr/>
        <p:txBody>
          <a:bodyPr/>
          <a:lstStyle/>
          <a:p>
            <a:fld id="{49ABCAEC-7D34-E549-A96E-FCEDAADBE4B0}" type="slidenum">
              <a:rPr lang="en-US" smtClean="0"/>
              <a:pPr/>
              <a:t>10</a:t>
            </a:fld>
            <a:endParaRPr lang="en-US" dirty="0"/>
          </a:p>
        </p:txBody>
      </p:sp>
      <p:pic>
        <p:nvPicPr>
          <p:cNvPr id="6" name="図 5">
            <a:extLst>
              <a:ext uri="{FF2B5EF4-FFF2-40B4-BE49-F238E27FC236}">
                <a16:creationId xmlns:a16="http://schemas.microsoft.com/office/drawing/2014/main" id="{034D59C3-6A3F-4EE5-8E6F-9035A7E2F127}"/>
              </a:ext>
            </a:extLst>
          </p:cNvPr>
          <p:cNvPicPr>
            <a:picLocks noChangeAspect="1"/>
          </p:cNvPicPr>
          <p:nvPr/>
        </p:nvPicPr>
        <p:blipFill>
          <a:blip r:embed="rId2"/>
          <a:stretch>
            <a:fillRect/>
          </a:stretch>
        </p:blipFill>
        <p:spPr>
          <a:xfrm>
            <a:off x="304905" y="1836213"/>
            <a:ext cx="6145351" cy="4644572"/>
          </a:xfrm>
          <a:prstGeom prst="rect">
            <a:avLst/>
          </a:prstGeom>
          <a:ln w="19050">
            <a:solidFill>
              <a:schemeClr val="tx1"/>
            </a:solidFill>
          </a:ln>
        </p:spPr>
      </p:pic>
      <p:sp>
        <p:nvSpPr>
          <p:cNvPr id="7" name="タイトル 1">
            <a:extLst>
              <a:ext uri="{FF2B5EF4-FFF2-40B4-BE49-F238E27FC236}">
                <a16:creationId xmlns:a16="http://schemas.microsoft.com/office/drawing/2014/main" id="{8F1C9DE8-6397-43B2-8F19-A76399826DAD}"/>
              </a:ext>
            </a:extLst>
          </p:cNvPr>
          <p:cNvSpPr txBox="1">
            <a:spLocks/>
          </p:cNvSpPr>
          <p:nvPr/>
        </p:nvSpPr>
        <p:spPr>
          <a:xfrm>
            <a:off x="0" y="1"/>
            <a:ext cx="12192000" cy="469952"/>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５．大阪府におけるライフステージごとの取組み～学齢期～</a:t>
            </a:r>
          </a:p>
        </p:txBody>
      </p:sp>
      <p:sp>
        <p:nvSpPr>
          <p:cNvPr id="3" name="テキスト ボックス 2">
            <a:extLst>
              <a:ext uri="{FF2B5EF4-FFF2-40B4-BE49-F238E27FC236}">
                <a16:creationId xmlns:a16="http://schemas.microsoft.com/office/drawing/2014/main" id="{8D899B6C-C87D-417A-A8CF-1001D93A11B9}"/>
              </a:ext>
            </a:extLst>
          </p:cNvPr>
          <p:cNvSpPr txBox="1"/>
          <p:nvPr/>
        </p:nvSpPr>
        <p:spPr>
          <a:xfrm>
            <a:off x="290876" y="648373"/>
            <a:ext cx="6465974"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府立支援学校におけるセンター的機能の発揮</a:t>
            </a:r>
            <a:r>
              <a:rPr kumimoji="1" lang="ja-JP" altLang="en-US" sz="1100" b="1" dirty="0"/>
              <a:t>（支援教育課） </a:t>
            </a:r>
            <a:r>
              <a:rPr lang="en-US" altLang="ja-JP" sz="1100" b="1" dirty="0"/>
              <a:t>※</a:t>
            </a:r>
            <a:r>
              <a:rPr lang="ja-JP" altLang="en-US" sz="1100" b="1" dirty="0"/>
              <a:t>資料</a:t>
            </a:r>
            <a:r>
              <a:rPr lang="en-US" altLang="ja-JP" sz="1100" b="1" dirty="0"/>
              <a:t>P.14~17</a:t>
            </a:r>
            <a:endParaRPr kumimoji="1" lang="ja-JP" altLang="en-US" sz="1400" b="1" dirty="0"/>
          </a:p>
        </p:txBody>
      </p:sp>
      <p:pic>
        <p:nvPicPr>
          <p:cNvPr id="11" name="図 10">
            <a:extLst>
              <a:ext uri="{FF2B5EF4-FFF2-40B4-BE49-F238E27FC236}">
                <a16:creationId xmlns:a16="http://schemas.microsoft.com/office/drawing/2014/main" id="{0EBD0617-0894-40F0-BF56-C4261A597606}"/>
              </a:ext>
            </a:extLst>
          </p:cNvPr>
          <p:cNvPicPr>
            <a:picLocks noChangeAspect="1"/>
          </p:cNvPicPr>
          <p:nvPr/>
        </p:nvPicPr>
        <p:blipFill rotWithShape="1">
          <a:blip r:embed="rId3"/>
          <a:srcRect t="1640" r="-8"/>
          <a:stretch/>
        </p:blipFill>
        <p:spPr>
          <a:xfrm>
            <a:off x="6612531" y="2075155"/>
            <a:ext cx="5274564" cy="4405630"/>
          </a:xfrm>
          <a:prstGeom prst="rect">
            <a:avLst/>
          </a:prstGeom>
          <a:ln>
            <a:noFill/>
          </a:ln>
        </p:spPr>
      </p:pic>
      <p:sp>
        <p:nvSpPr>
          <p:cNvPr id="12" name="テキスト ボックス 11">
            <a:extLst>
              <a:ext uri="{FF2B5EF4-FFF2-40B4-BE49-F238E27FC236}">
                <a16:creationId xmlns:a16="http://schemas.microsoft.com/office/drawing/2014/main" id="{2F696C47-0D72-4E73-AB7E-0937217FEEFF}"/>
              </a:ext>
            </a:extLst>
          </p:cNvPr>
          <p:cNvSpPr txBox="1"/>
          <p:nvPr/>
        </p:nvSpPr>
        <p:spPr>
          <a:xfrm>
            <a:off x="6450256" y="1798156"/>
            <a:ext cx="3146612" cy="276999"/>
          </a:xfrm>
          <a:prstGeom prst="rect">
            <a:avLst/>
          </a:prstGeom>
          <a:noFill/>
        </p:spPr>
        <p:txBody>
          <a:bodyPr wrap="square" rtlCol="0">
            <a:spAutoFit/>
          </a:bodyPr>
          <a:lstStyle/>
          <a:p>
            <a:r>
              <a:rPr kumimoji="1" lang="ja-JP" altLang="en-US" sz="1200" b="1" dirty="0"/>
              <a:t>（参考）府立支援学校の９つの強み</a:t>
            </a:r>
          </a:p>
        </p:txBody>
      </p:sp>
    </p:spTree>
    <p:extLst>
      <p:ext uri="{BB962C8B-B14F-4D97-AF65-F5344CB8AC3E}">
        <p14:creationId xmlns:p14="http://schemas.microsoft.com/office/powerpoint/2010/main" val="331766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DA3E25DC-54F0-4782-972D-F7DFE78C23A7}"/>
              </a:ext>
            </a:extLst>
          </p:cNvPr>
          <p:cNvSpPr txBox="1"/>
          <p:nvPr/>
        </p:nvSpPr>
        <p:spPr>
          <a:xfrm>
            <a:off x="6150969" y="930688"/>
            <a:ext cx="2803624" cy="563231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kumimoji="1" lang="ja-JP" altLang="en-US" sz="1200" dirty="0"/>
              <a:t>令和</a:t>
            </a:r>
            <a:r>
              <a:rPr kumimoji="1" lang="en-US" altLang="ja-JP" sz="1200" dirty="0"/>
              <a:t>2</a:t>
            </a:r>
            <a:r>
              <a:rPr kumimoji="1" lang="ja-JP" altLang="en-US" sz="1200" dirty="0">
                <a:solidFill>
                  <a:schemeClr val="tx1"/>
                </a:solidFill>
              </a:rPr>
              <a:t>・</a:t>
            </a:r>
            <a:r>
              <a:rPr kumimoji="1" lang="en-US" altLang="ja-JP" sz="1200" dirty="0">
                <a:solidFill>
                  <a:schemeClr val="tx1"/>
                </a:solidFill>
              </a:rPr>
              <a:t>3</a:t>
            </a:r>
            <a:r>
              <a:rPr kumimoji="1" lang="ja-JP" altLang="en-US" sz="1200" dirty="0"/>
              <a:t>年度「ともに学び・ともに育つ」学校づくり支援事業において、支援教育のポイントを取りまとめた冊子を作成。</a:t>
            </a:r>
            <a:endParaRPr kumimoji="1" lang="en-US" altLang="ja-JP" sz="1200" dirty="0"/>
          </a:p>
          <a:p>
            <a:r>
              <a:rPr lang="ja-JP" altLang="en-US" sz="1200" dirty="0"/>
              <a:t>　</a:t>
            </a:r>
            <a:r>
              <a:rPr kumimoji="1" lang="ja-JP" altLang="en-US" sz="1200" dirty="0"/>
              <a:t>自立活動学習指導案の作成のポイントなど、実践的な内容を掲載。</a:t>
            </a:r>
            <a:endParaRPr kumimoji="1" lang="en-US" altLang="ja-JP" sz="1200" dirty="0"/>
          </a:p>
          <a:p>
            <a:endParaRPr kumimoji="1"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kumimoji="1" lang="en-US" altLang="ja-JP" sz="1200" dirty="0"/>
          </a:p>
          <a:p>
            <a:endParaRPr lang="en-US" altLang="ja-JP" sz="1200" dirty="0"/>
          </a:p>
          <a:p>
            <a:endParaRPr kumimoji="1" lang="en-US" altLang="ja-JP" sz="1200" dirty="0"/>
          </a:p>
          <a:p>
            <a:endParaRPr lang="en-US" altLang="ja-JP" sz="1200" dirty="0"/>
          </a:p>
          <a:p>
            <a:endParaRPr kumimoji="1" lang="en-US" altLang="ja-JP" sz="1200" dirty="0"/>
          </a:p>
          <a:p>
            <a:endParaRPr lang="en-US" altLang="ja-JP" sz="1200" dirty="0"/>
          </a:p>
          <a:p>
            <a:endParaRPr kumimoji="1" lang="en-US" altLang="ja-JP" sz="1200" dirty="0"/>
          </a:p>
          <a:p>
            <a:endParaRPr kumimoji="1" lang="en-US" altLang="ja-JP" sz="1200" dirty="0"/>
          </a:p>
        </p:txBody>
      </p:sp>
      <p:sp>
        <p:nvSpPr>
          <p:cNvPr id="2" name="スライド番号プレースホルダー 1">
            <a:extLst>
              <a:ext uri="{FF2B5EF4-FFF2-40B4-BE49-F238E27FC236}">
                <a16:creationId xmlns:a16="http://schemas.microsoft.com/office/drawing/2014/main" id="{F08C766B-9373-4577-A4A6-5AA714A6888E}"/>
              </a:ext>
            </a:extLst>
          </p:cNvPr>
          <p:cNvSpPr>
            <a:spLocks noGrp="1"/>
          </p:cNvSpPr>
          <p:nvPr>
            <p:ph type="sldNum" sz="quarter" idx="12"/>
          </p:nvPr>
        </p:nvSpPr>
        <p:spPr/>
        <p:txBody>
          <a:bodyPr/>
          <a:lstStyle/>
          <a:p>
            <a:fld id="{49ABCAEC-7D34-E549-A96E-FCEDAADBE4B0}" type="slidenum">
              <a:rPr lang="en-US" smtClean="0"/>
              <a:pPr/>
              <a:t>11</a:t>
            </a:fld>
            <a:endParaRPr lang="en-US" dirty="0"/>
          </a:p>
        </p:txBody>
      </p:sp>
      <p:sp>
        <p:nvSpPr>
          <p:cNvPr id="4" name="テキスト ボックス 3">
            <a:extLst>
              <a:ext uri="{FF2B5EF4-FFF2-40B4-BE49-F238E27FC236}">
                <a16:creationId xmlns:a16="http://schemas.microsoft.com/office/drawing/2014/main" id="{2CB60A94-6DB7-4CDD-B84E-C0B18BF85D78}"/>
              </a:ext>
            </a:extLst>
          </p:cNvPr>
          <p:cNvSpPr txBox="1"/>
          <p:nvPr/>
        </p:nvSpPr>
        <p:spPr>
          <a:xfrm>
            <a:off x="349623" y="701749"/>
            <a:ext cx="5450542"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通常の学級に在籍する障がいのある児童生徒への指導・支援の充実を図るため、府内全市町村に通級による指導担当教員を配置する。</a:t>
            </a:r>
            <a:endParaRPr kumimoji="1" lang="en-US" altLang="ja-JP" sz="1200" dirty="0"/>
          </a:p>
          <a:p>
            <a:pPr marL="171450" indent="-171450">
              <a:buFont typeface="Wingdings" panose="05000000000000000000" pitchFamily="2" charset="2"/>
              <a:buChar char="l"/>
            </a:pPr>
            <a:r>
              <a:rPr lang="ja-JP" altLang="en-US" sz="1200" dirty="0"/>
              <a:t>配置状況：小学校</a:t>
            </a:r>
            <a:r>
              <a:rPr lang="en-US" altLang="ja-JP" sz="1200" dirty="0"/>
              <a:t>517</a:t>
            </a:r>
            <a:r>
              <a:rPr lang="ja-JP" altLang="en-US" sz="1200" dirty="0"/>
              <a:t>校に</a:t>
            </a:r>
            <a:r>
              <a:rPr lang="en-US" altLang="ja-JP" sz="1200" dirty="0"/>
              <a:t>559</a:t>
            </a:r>
            <a:r>
              <a:rPr lang="ja-JP" altLang="en-US" sz="1200" dirty="0"/>
              <a:t>名、中学校</a:t>
            </a:r>
            <a:r>
              <a:rPr lang="en-US" altLang="ja-JP" sz="1200" dirty="0"/>
              <a:t>223</a:t>
            </a:r>
            <a:r>
              <a:rPr lang="ja-JP" altLang="en-US" sz="1200" dirty="0"/>
              <a:t>校に</a:t>
            </a:r>
            <a:r>
              <a:rPr lang="en-US" altLang="ja-JP" sz="1200" dirty="0"/>
              <a:t>239</a:t>
            </a:r>
            <a:r>
              <a:rPr lang="ja-JP" altLang="en-US" sz="1200" dirty="0"/>
              <a:t>名（</a:t>
            </a:r>
            <a:r>
              <a:rPr lang="en-US" altLang="ja-JP" sz="1200" dirty="0"/>
              <a:t>R5</a:t>
            </a:r>
            <a:r>
              <a:rPr lang="ja-JP" altLang="en-US" sz="1200" dirty="0"/>
              <a:t>年</a:t>
            </a:r>
            <a:r>
              <a:rPr lang="en-US" altLang="ja-JP" sz="1200" dirty="0"/>
              <a:t>5</a:t>
            </a:r>
            <a:r>
              <a:rPr lang="ja-JP" altLang="en-US" sz="1200" dirty="0"/>
              <a:t>月時点）</a:t>
            </a:r>
            <a:endParaRPr lang="en-US" altLang="ja-JP" sz="1200" dirty="0"/>
          </a:p>
        </p:txBody>
      </p:sp>
      <p:sp>
        <p:nvSpPr>
          <p:cNvPr id="3" name="テキスト ボックス 2">
            <a:extLst>
              <a:ext uri="{FF2B5EF4-FFF2-40B4-BE49-F238E27FC236}">
                <a16:creationId xmlns:a16="http://schemas.microsoft.com/office/drawing/2014/main" id="{82EAAAA2-6245-4226-825F-D77DCF0C546F}"/>
              </a:ext>
            </a:extLst>
          </p:cNvPr>
          <p:cNvSpPr txBox="1"/>
          <p:nvPr/>
        </p:nvSpPr>
        <p:spPr>
          <a:xfrm>
            <a:off x="264282" y="469796"/>
            <a:ext cx="5082988"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小・中学校における通級指導教室の充実</a:t>
            </a:r>
            <a:r>
              <a:rPr kumimoji="1" lang="ja-JP" altLang="en-US" sz="1100" b="1" dirty="0"/>
              <a:t>（支援教育課）</a:t>
            </a:r>
            <a:endParaRPr kumimoji="1" lang="ja-JP" altLang="en-US" sz="1400" b="1" dirty="0"/>
          </a:p>
        </p:txBody>
      </p:sp>
      <p:sp>
        <p:nvSpPr>
          <p:cNvPr id="5" name="テキスト ボックス 4">
            <a:extLst>
              <a:ext uri="{FF2B5EF4-FFF2-40B4-BE49-F238E27FC236}">
                <a16:creationId xmlns:a16="http://schemas.microsoft.com/office/drawing/2014/main" id="{4E592601-F07C-43A7-A7A6-BD2898277553}"/>
              </a:ext>
            </a:extLst>
          </p:cNvPr>
          <p:cNvSpPr txBox="1"/>
          <p:nvPr/>
        </p:nvSpPr>
        <p:spPr>
          <a:xfrm>
            <a:off x="349622" y="1990641"/>
            <a:ext cx="5494457" cy="452431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リーフレット</a:t>
            </a:r>
            <a:endParaRPr lang="en-US" altLang="ja-JP" sz="1200" dirty="0"/>
          </a:p>
          <a:p>
            <a:r>
              <a:rPr lang="ja-JP" altLang="en-US" sz="1200" dirty="0"/>
              <a:t>「ともに学び　ともに育つ　</a:t>
            </a:r>
            <a:endParaRPr lang="en-US" altLang="ja-JP" sz="1200" dirty="0"/>
          </a:p>
          <a:p>
            <a:r>
              <a:rPr lang="ja-JP" altLang="en-US" sz="1200" dirty="0"/>
              <a:t>　一貫した支援のために」の作成</a:t>
            </a:r>
            <a:endParaRPr lang="en-US" altLang="ja-JP" sz="1200" dirty="0"/>
          </a:p>
          <a:p>
            <a:endParaRPr lang="en-US" altLang="ja-JP" sz="1200" dirty="0"/>
          </a:p>
          <a:p>
            <a:r>
              <a:rPr lang="ja-JP" altLang="en-US" sz="1200" dirty="0"/>
              <a:t>　「個別の教育支援計画」の作成・活用</a:t>
            </a:r>
            <a:endParaRPr lang="en-US" altLang="ja-JP" sz="1200" dirty="0"/>
          </a:p>
          <a:p>
            <a:r>
              <a:rPr lang="ja-JP" altLang="en-US" sz="1200" dirty="0"/>
              <a:t>　の促進のため、計画の作成や活用のポ</a:t>
            </a:r>
            <a:endParaRPr lang="en-US" altLang="ja-JP" sz="1200" dirty="0"/>
          </a:p>
          <a:p>
            <a:r>
              <a:rPr lang="ja-JP" altLang="en-US" sz="1200" dirty="0"/>
              <a:t>　イントをまとめたリーフレットを作成</a:t>
            </a:r>
            <a:endParaRPr lang="en-US" altLang="ja-JP" sz="1200" dirty="0"/>
          </a:p>
          <a:p>
            <a:r>
              <a:rPr lang="ja-JP" altLang="en-US" sz="1200" dirty="0"/>
              <a:t>　（平成</a:t>
            </a:r>
            <a:r>
              <a:rPr lang="en-US" altLang="ja-JP" sz="1200" dirty="0"/>
              <a:t>28</a:t>
            </a:r>
            <a:r>
              <a:rPr lang="ja-JP" altLang="en-US" sz="1200" dirty="0"/>
              <a:t>年</a:t>
            </a:r>
            <a:r>
              <a:rPr lang="en-US" altLang="ja-JP" sz="1200" dirty="0"/>
              <a:t>3</a:t>
            </a:r>
            <a:r>
              <a:rPr lang="ja-JP" altLang="en-US" sz="1200" dirty="0"/>
              <a:t>月）</a:t>
            </a: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「個別の教育支援計画」作成・活用実践報告会の実施</a:t>
            </a:r>
            <a:endParaRPr lang="en-US" altLang="ja-JP" sz="1200" dirty="0"/>
          </a:p>
          <a:p>
            <a:r>
              <a:rPr lang="ja-JP" altLang="en-US" sz="1200" dirty="0"/>
              <a:t>　実践報告をとおして、「個別の教育支援計画」作成・活用に係る事例を共有することにより、学校園や各市町村教育委員会等において「個別の教育支援計画」作成の促進と効果的な活用、学校間の引継ぎや連携の促進を図る。</a:t>
            </a:r>
            <a:endParaRPr lang="en-US" altLang="ja-JP" sz="1200" dirty="0"/>
          </a:p>
          <a:p>
            <a:pPr marL="171450" indent="-171450">
              <a:buFont typeface="Wingdings" panose="05000000000000000000" pitchFamily="2" charset="2"/>
              <a:buChar char="l"/>
            </a:pPr>
            <a:r>
              <a:rPr kumimoji="1" lang="ja-JP" altLang="en-US" sz="1200" dirty="0"/>
              <a:t>対象者：府内公私立の幼稚園、</a:t>
            </a:r>
            <a:r>
              <a:rPr lang="ja-JP" altLang="en-US" sz="1200" dirty="0"/>
              <a:t>学校の教職員、就学前施設職員、市町村教育委員会指導主事、保護者など</a:t>
            </a:r>
            <a:endParaRPr lang="en-US" altLang="ja-JP" sz="1200" dirty="0"/>
          </a:p>
        </p:txBody>
      </p:sp>
      <p:sp>
        <p:nvSpPr>
          <p:cNvPr id="6" name="テキスト ボックス 5">
            <a:extLst>
              <a:ext uri="{FF2B5EF4-FFF2-40B4-BE49-F238E27FC236}">
                <a16:creationId xmlns:a16="http://schemas.microsoft.com/office/drawing/2014/main" id="{23FD4D28-44E6-4D0B-B78A-CE9D35E974C1}"/>
              </a:ext>
            </a:extLst>
          </p:cNvPr>
          <p:cNvSpPr txBox="1"/>
          <p:nvPr/>
        </p:nvSpPr>
        <p:spPr>
          <a:xfrm>
            <a:off x="349622" y="1718492"/>
            <a:ext cx="5570585"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「個別の教育支援計画」の作成・活用促進</a:t>
            </a:r>
            <a:r>
              <a:rPr kumimoji="1" lang="ja-JP" altLang="en-US" sz="1100" b="1" dirty="0"/>
              <a:t>（支援教育課）</a:t>
            </a:r>
            <a:r>
              <a:rPr kumimoji="1" lang="en-US" altLang="ja-JP" sz="1100" b="1" dirty="0"/>
              <a:t>※</a:t>
            </a:r>
            <a:r>
              <a:rPr kumimoji="1" lang="ja-JP" altLang="en-US" sz="1100" b="1" dirty="0"/>
              <a:t>資料</a:t>
            </a:r>
            <a:r>
              <a:rPr kumimoji="1" lang="en-US" altLang="ja-JP" sz="1100" b="1" dirty="0"/>
              <a:t>P18~19</a:t>
            </a:r>
            <a:endParaRPr kumimoji="1" lang="ja-JP" altLang="en-US" sz="1400" b="1" dirty="0"/>
          </a:p>
        </p:txBody>
      </p:sp>
      <p:pic>
        <p:nvPicPr>
          <p:cNvPr id="8" name="図 7">
            <a:extLst>
              <a:ext uri="{FF2B5EF4-FFF2-40B4-BE49-F238E27FC236}">
                <a16:creationId xmlns:a16="http://schemas.microsoft.com/office/drawing/2014/main" id="{BB792D87-A01F-498F-AB07-91B838607695}"/>
              </a:ext>
            </a:extLst>
          </p:cNvPr>
          <p:cNvPicPr>
            <a:picLocks noChangeAspect="1"/>
          </p:cNvPicPr>
          <p:nvPr/>
        </p:nvPicPr>
        <p:blipFill>
          <a:blip r:embed="rId2"/>
          <a:stretch>
            <a:fillRect/>
          </a:stretch>
        </p:blipFill>
        <p:spPr>
          <a:xfrm>
            <a:off x="3400478" y="2244757"/>
            <a:ext cx="2240997" cy="3004175"/>
          </a:xfrm>
          <a:prstGeom prst="rect">
            <a:avLst/>
          </a:prstGeom>
        </p:spPr>
      </p:pic>
      <p:sp>
        <p:nvSpPr>
          <p:cNvPr id="10" name="テキスト ボックス 9">
            <a:extLst>
              <a:ext uri="{FF2B5EF4-FFF2-40B4-BE49-F238E27FC236}">
                <a16:creationId xmlns:a16="http://schemas.microsoft.com/office/drawing/2014/main" id="{4E4625AB-3251-448C-8E00-18BE564F2431}"/>
              </a:ext>
            </a:extLst>
          </p:cNvPr>
          <p:cNvSpPr txBox="1"/>
          <p:nvPr/>
        </p:nvSpPr>
        <p:spPr>
          <a:xfrm>
            <a:off x="6134816" y="516630"/>
            <a:ext cx="2721752"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自立活動ハンドブックの作成</a:t>
            </a:r>
            <a:r>
              <a:rPr kumimoji="1" lang="ja-JP" altLang="en-US" sz="1100" b="1" dirty="0"/>
              <a:t>（支援教育課）</a:t>
            </a:r>
            <a:r>
              <a:rPr lang="en-US" altLang="ja-JP" sz="1100" b="1" dirty="0"/>
              <a:t>※</a:t>
            </a:r>
            <a:r>
              <a:rPr lang="ja-JP" altLang="en-US" sz="1100" b="1" dirty="0"/>
              <a:t>資料</a:t>
            </a:r>
            <a:r>
              <a:rPr lang="en-US" altLang="ja-JP" sz="1100" b="1" dirty="0"/>
              <a:t>P.20~23</a:t>
            </a:r>
            <a:endParaRPr kumimoji="1" lang="ja-JP" altLang="en-US" sz="1400" b="1" dirty="0"/>
          </a:p>
        </p:txBody>
      </p:sp>
      <p:pic>
        <p:nvPicPr>
          <p:cNvPr id="12" name="図 11">
            <a:extLst>
              <a:ext uri="{FF2B5EF4-FFF2-40B4-BE49-F238E27FC236}">
                <a16:creationId xmlns:a16="http://schemas.microsoft.com/office/drawing/2014/main" id="{ABE7CB04-7151-4849-A4A1-B5DE41DFD459}"/>
              </a:ext>
            </a:extLst>
          </p:cNvPr>
          <p:cNvPicPr>
            <a:picLocks noChangeAspect="1"/>
          </p:cNvPicPr>
          <p:nvPr/>
        </p:nvPicPr>
        <p:blipFill>
          <a:blip r:embed="rId3"/>
          <a:stretch>
            <a:fillRect/>
          </a:stretch>
        </p:blipFill>
        <p:spPr>
          <a:xfrm>
            <a:off x="6336495" y="2394533"/>
            <a:ext cx="1683037" cy="2281914"/>
          </a:xfrm>
          <a:prstGeom prst="rect">
            <a:avLst/>
          </a:prstGeom>
        </p:spPr>
      </p:pic>
      <p:pic>
        <p:nvPicPr>
          <p:cNvPr id="14" name="図 13">
            <a:extLst>
              <a:ext uri="{FF2B5EF4-FFF2-40B4-BE49-F238E27FC236}">
                <a16:creationId xmlns:a16="http://schemas.microsoft.com/office/drawing/2014/main" id="{337472E1-A4F7-462C-B7A6-190BAC50D74A}"/>
              </a:ext>
            </a:extLst>
          </p:cNvPr>
          <p:cNvPicPr>
            <a:picLocks noChangeAspect="1"/>
          </p:cNvPicPr>
          <p:nvPr/>
        </p:nvPicPr>
        <p:blipFill>
          <a:blip r:embed="rId4"/>
          <a:stretch>
            <a:fillRect/>
          </a:stretch>
        </p:blipFill>
        <p:spPr>
          <a:xfrm>
            <a:off x="7207019" y="4188182"/>
            <a:ext cx="1683037" cy="2281914"/>
          </a:xfrm>
          <a:prstGeom prst="rect">
            <a:avLst/>
          </a:prstGeom>
        </p:spPr>
      </p:pic>
      <p:sp>
        <p:nvSpPr>
          <p:cNvPr id="16" name="テキスト ボックス 15">
            <a:extLst>
              <a:ext uri="{FF2B5EF4-FFF2-40B4-BE49-F238E27FC236}">
                <a16:creationId xmlns:a16="http://schemas.microsoft.com/office/drawing/2014/main" id="{277AC5CE-BBEE-40F0-ADDB-40409EB5A7CC}"/>
              </a:ext>
            </a:extLst>
          </p:cNvPr>
          <p:cNvSpPr txBox="1"/>
          <p:nvPr/>
        </p:nvSpPr>
        <p:spPr>
          <a:xfrm>
            <a:off x="9123945" y="982176"/>
            <a:ext cx="2918418" cy="489364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発達障がいについて保護者の理解を促す上での留意事項や保護者や理解を深めるためのポイント、支援教育のポイントを踏まえた学校づくりに関する内容などを掲載した資料を作成（平成</a:t>
            </a:r>
            <a:r>
              <a:rPr kumimoji="1" lang="en-US" altLang="ja-JP" sz="1200" dirty="0"/>
              <a:t>30</a:t>
            </a:r>
            <a:r>
              <a:rPr kumimoji="1" lang="ja-JP" altLang="en-US" sz="1200" dirty="0"/>
              <a:t>年</a:t>
            </a:r>
            <a:r>
              <a:rPr kumimoji="1" lang="en-US" altLang="ja-JP" sz="1200" dirty="0"/>
              <a:t>3</a:t>
            </a:r>
            <a:r>
              <a:rPr kumimoji="1" lang="ja-JP" altLang="en-US" sz="1200" dirty="0"/>
              <a:t>月</a:t>
            </a:r>
            <a:r>
              <a:rPr lang="ja-JP" altLang="en-US" sz="1200" dirty="0"/>
              <a:t>）</a:t>
            </a:r>
            <a:endParaRPr kumimoji="1" lang="en-US" altLang="ja-JP" sz="1200" dirty="0"/>
          </a:p>
          <a:p>
            <a:endParaRPr lang="en-US" altLang="ja-JP" sz="1200" dirty="0"/>
          </a:p>
          <a:p>
            <a:endParaRPr kumimoji="1" lang="en-US" altLang="ja-JP" sz="1200" dirty="0"/>
          </a:p>
          <a:p>
            <a:endParaRPr lang="en-US" altLang="ja-JP" sz="1200" dirty="0"/>
          </a:p>
          <a:p>
            <a:endParaRPr lang="en-US" altLang="ja-JP" sz="1200" dirty="0"/>
          </a:p>
          <a:p>
            <a:endParaRPr kumimoji="1"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kumimoji="1" lang="en-US" altLang="ja-JP" sz="1200" dirty="0"/>
          </a:p>
        </p:txBody>
      </p:sp>
      <p:pic>
        <p:nvPicPr>
          <p:cNvPr id="19" name="図 18">
            <a:extLst>
              <a:ext uri="{FF2B5EF4-FFF2-40B4-BE49-F238E27FC236}">
                <a16:creationId xmlns:a16="http://schemas.microsoft.com/office/drawing/2014/main" id="{A6712162-AEB5-4577-925A-A05F1BD1AEE3}"/>
              </a:ext>
            </a:extLst>
          </p:cNvPr>
          <p:cNvPicPr>
            <a:picLocks noChangeAspect="1"/>
          </p:cNvPicPr>
          <p:nvPr/>
        </p:nvPicPr>
        <p:blipFill rotWithShape="1">
          <a:blip r:embed="rId5">
            <a:extLst>
              <a:ext uri="{28A0092B-C50C-407E-A947-70E740481C1C}">
                <a14:useLocalDpi xmlns:a14="http://schemas.microsoft.com/office/drawing/2010/main" val="0"/>
              </a:ext>
            </a:extLst>
          </a:blip>
          <a:srcRect l="18733" t="25949" r="52454" b="5490"/>
          <a:stretch/>
        </p:blipFill>
        <p:spPr>
          <a:xfrm>
            <a:off x="9480736" y="2674175"/>
            <a:ext cx="2204835" cy="3028014"/>
          </a:xfrm>
          <a:prstGeom prst="rect">
            <a:avLst/>
          </a:prstGeom>
          <a:ln>
            <a:solidFill>
              <a:schemeClr val="tx1"/>
            </a:solidFill>
          </a:ln>
        </p:spPr>
      </p:pic>
      <p:sp>
        <p:nvSpPr>
          <p:cNvPr id="15" name="テキスト ボックス 14">
            <a:extLst>
              <a:ext uri="{FF2B5EF4-FFF2-40B4-BE49-F238E27FC236}">
                <a16:creationId xmlns:a16="http://schemas.microsoft.com/office/drawing/2014/main" id="{FC983D63-92A9-46DF-B693-615B895D139F}"/>
              </a:ext>
            </a:extLst>
          </p:cNvPr>
          <p:cNvSpPr txBox="1"/>
          <p:nvPr/>
        </p:nvSpPr>
        <p:spPr>
          <a:xfrm>
            <a:off x="9047816" y="525143"/>
            <a:ext cx="2994547" cy="698063"/>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200" b="1" dirty="0"/>
              <a:t>「発達障がいについて　保護者の理解を促進するために」の作成</a:t>
            </a:r>
            <a:r>
              <a:rPr kumimoji="1" lang="ja-JP" altLang="en-US" sz="1100" b="1" dirty="0"/>
              <a:t>（支援教育課）</a:t>
            </a:r>
            <a:r>
              <a:rPr lang="en-US" altLang="ja-JP" sz="1100" b="1" dirty="0"/>
              <a:t>※</a:t>
            </a:r>
            <a:r>
              <a:rPr lang="ja-JP" altLang="en-US" sz="1100" b="1" dirty="0"/>
              <a:t>資料</a:t>
            </a:r>
            <a:r>
              <a:rPr lang="en-US" altLang="ja-JP" sz="1100" b="1" dirty="0"/>
              <a:t>P.24~26</a:t>
            </a:r>
            <a:endParaRPr kumimoji="1" lang="ja-JP" altLang="en-US" sz="1400" b="1" dirty="0"/>
          </a:p>
        </p:txBody>
      </p:sp>
      <p:sp>
        <p:nvSpPr>
          <p:cNvPr id="17" name="タイトル 1">
            <a:extLst>
              <a:ext uri="{FF2B5EF4-FFF2-40B4-BE49-F238E27FC236}">
                <a16:creationId xmlns:a16="http://schemas.microsoft.com/office/drawing/2014/main" id="{99BD007D-31A9-4EE5-9D07-A557E1C644FD}"/>
              </a:ext>
            </a:extLst>
          </p:cNvPr>
          <p:cNvSpPr txBox="1">
            <a:spLocks/>
          </p:cNvSpPr>
          <p:nvPr/>
        </p:nvSpPr>
        <p:spPr>
          <a:xfrm>
            <a:off x="0" y="-15891"/>
            <a:ext cx="12192000" cy="404959"/>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300" b="1" dirty="0"/>
              <a:t>５．大阪府におけるライフステージごとの取組み～学齢期～</a:t>
            </a:r>
          </a:p>
        </p:txBody>
      </p:sp>
    </p:spTree>
    <p:extLst>
      <p:ext uri="{BB962C8B-B14F-4D97-AF65-F5344CB8AC3E}">
        <p14:creationId xmlns:p14="http://schemas.microsoft.com/office/powerpoint/2010/main" val="292578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F5BBECA1-0E2B-4CEC-B63D-54EBD8ACB4DB}"/>
              </a:ext>
            </a:extLst>
          </p:cNvPr>
          <p:cNvSpPr txBox="1"/>
          <p:nvPr/>
        </p:nvSpPr>
        <p:spPr>
          <a:xfrm>
            <a:off x="239981" y="904498"/>
            <a:ext cx="3199808"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府立高校で学ぶ発達障がいや、その特性のある生徒を対象とした通級指導教室を</a:t>
            </a:r>
            <a:r>
              <a:rPr lang="ja-JP" altLang="en-US" sz="1200" dirty="0">
                <a:solidFill>
                  <a:schemeClr val="tx1"/>
                </a:solidFill>
              </a:rPr>
              <a:t>府立高校</a:t>
            </a:r>
            <a:r>
              <a:rPr lang="en-US" altLang="ja-JP" sz="1200" dirty="0">
                <a:solidFill>
                  <a:schemeClr val="tx1"/>
                </a:solidFill>
              </a:rPr>
              <a:t>11</a:t>
            </a:r>
            <a:r>
              <a:rPr lang="ja-JP" altLang="en-US" sz="1200" dirty="0">
                <a:solidFill>
                  <a:schemeClr val="tx1"/>
                </a:solidFill>
              </a:rPr>
              <a:t>校に配置。</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リーフレットやガイドブックを作成し、取組みを周知</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p:txBody>
      </p:sp>
      <p:sp>
        <p:nvSpPr>
          <p:cNvPr id="20" name="テキスト ボックス 19">
            <a:extLst>
              <a:ext uri="{FF2B5EF4-FFF2-40B4-BE49-F238E27FC236}">
                <a16:creationId xmlns:a16="http://schemas.microsoft.com/office/drawing/2014/main" id="{B1F7817C-D88D-4BF5-9E22-3CCB159D183C}"/>
              </a:ext>
            </a:extLst>
          </p:cNvPr>
          <p:cNvSpPr txBox="1"/>
          <p:nvPr/>
        </p:nvSpPr>
        <p:spPr>
          <a:xfrm>
            <a:off x="3663827" y="932248"/>
            <a:ext cx="3217772" cy="544764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自立支援推進校</a:t>
            </a:r>
            <a:r>
              <a:rPr lang="ja-JP" altLang="en-US" sz="1200" dirty="0">
                <a:solidFill>
                  <a:schemeClr val="tx1"/>
                </a:solidFill>
              </a:rPr>
              <a:t>等から</a:t>
            </a:r>
            <a:r>
              <a:rPr lang="en-US" altLang="ja-JP" sz="1200" dirty="0">
                <a:solidFill>
                  <a:schemeClr val="tx1"/>
                </a:solidFill>
              </a:rPr>
              <a:t>4</a:t>
            </a:r>
            <a:r>
              <a:rPr lang="ja-JP" altLang="en-US" sz="1200" dirty="0">
                <a:solidFill>
                  <a:schemeClr val="tx1"/>
                </a:solidFill>
              </a:rPr>
              <a:t>校を支援教育サポート校と位置付け、府立高校及び府内の私立高校からの要請に応じ訪問・来校による相談対応や、旧学区ごとに支援教育コーディネーター連絡会を開催。</a:t>
            </a: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必要に応じて府立高校に専門家を派遣し、指導助言等を実施。</a:t>
            </a: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支援教育サポート校：</a:t>
            </a:r>
            <a:endParaRPr lang="en-US" altLang="ja-JP" sz="1200" dirty="0">
              <a:solidFill>
                <a:schemeClr val="tx1"/>
              </a:solidFill>
            </a:endParaRPr>
          </a:p>
          <a:p>
            <a:r>
              <a:rPr lang="ja-JP" altLang="en-US" sz="1200" dirty="0">
                <a:solidFill>
                  <a:schemeClr val="tx1"/>
                </a:solidFill>
              </a:rPr>
              <a:t>　柴島高校・枚方なぎさ高校・松原高校・</a:t>
            </a:r>
            <a:endParaRPr lang="en-US" altLang="ja-JP" sz="1200" dirty="0">
              <a:solidFill>
                <a:schemeClr val="tx1"/>
              </a:solidFill>
            </a:endParaRPr>
          </a:p>
          <a:p>
            <a:r>
              <a:rPr lang="ja-JP" altLang="en-US" sz="1200" dirty="0">
                <a:solidFill>
                  <a:schemeClr val="tx1"/>
                </a:solidFill>
              </a:rPr>
              <a:t>　堺東高校</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p:txBody>
      </p:sp>
      <p:sp>
        <p:nvSpPr>
          <p:cNvPr id="3" name="タイトル 1">
            <a:extLst>
              <a:ext uri="{FF2B5EF4-FFF2-40B4-BE49-F238E27FC236}">
                <a16:creationId xmlns:a16="http://schemas.microsoft.com/office/drawing/2014/main" id="{8FAC93D6-7288-41B4-8EBF-045EB6436F3F}"/>
              </a:ext>
            </a:extLst>
          </p:cNvPr>
          <p:cNvSpPr txBox="1">
            <a:spLocks/>
          </p:cNvSpPr>
          <p:nvPr/>
        </p:nvSpPr>
        <p:spPr>
          <a:xfrm>
            <a:off x="0" y="1"/>
            <a:ext cx="12192000" cy="469952"/>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５．大阪府におけるライフステージごとの取組み～学齢期～</a:t>
            </a:r>
          </a:p>
        </p:txBody>
      </p:sp>
      <p:sp>
        <p:nvSpPr>
          <p:cNvPr id="13" name="テキスト ボックス 12">
            <a:extLst>
              <a:ext uri="{FF2B5EF4-FFF2-40B4-BE49-F238E27FC236}">
                <a16:creationId xmlns:a16="http://schemas.microsoft.com/office/drawing/2014/main" id="{DAA7E54B-324F-4D0C-BD2F-E18A729FCAB6}"/>
              </a:ext>
            </a:extLst>
          </p:cNvPr>
          <p:cNvSpPr txBox="1"/>
          <p:nvPr/>
        </p:nvSpPr>
        <p:spPr>
          <a:xfrm>
            <a:off x="125465" y="591729"/>
            <a:ext cx="3314324"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府立高校における通級による指導</a:t>
            </a:r>
            <a:endParaRPr kumimoji="1" lang="en-US" altLang="ja-JP" sz="1400" b="1" dirty="0"/>
          </a:p>
          <a:p>
            <a:pPr algn="ctr"/>
            <a:r>
              <a:rPr kumimoji="1" lang="ja-JP" altLang="en-US" sz="1100" b="1" dirty="0"/>
              <a:t>（高校教育改革課）</a:t>
            </a:r>
            <a:r>
              <a:rPr lang="en-US" altLang="ja-JP" sz="1100" b="1" dirty="0"/>
              <a:t>※</a:t>
            </a:r>
            <a:r>
              <a:rPr lang="ja-JP" altLang="en-US" sz="1100" b="1" dirty="0"/>
              <a:t>資料</a:t>
            </a:r>
            <a:r>
              <a:rPr lang="en-US" altLang="ja-JP" sz="1100" b="1" dirty="0"/>
              <a:t>P.27~29</a:t>
            </a:r>
            <a:endParaRPr kumimoji="1" lang="ja-JP" altLang="en-US" sz="1400" b="1" dirty="0"/>
          </a:p>
        </p:txBody>
      </p:sp>
      <p:sp>
        <p:nvSpPr>
          <p:cNvPr id="17" name="テキスト ボックス 16">
            <a:extLst>
              <a:ext uri="{FF2B5EF4-FFF2-40B4-BE49-F238E27FC236}">
                <a16:creationId xmlns:a16="http://schemas.microsoft.com/office/drawing/2014/main" id="{AE0A50DF-0EC2-4EAB-BD89-D3D620943DB7}"/>
              </a:ext>
            </a:extLst>
          </p:cNvPr>
          <p:cNvSpPr txBox="1"/>
          <p:nvPr/>
        </p:nvSpPr>
        <p:spPr>
          <a:xfrm>
            <a:off x="3553047" y="605475"/>
            <a:ext cx="3370292"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支援教育サポート校の指定</a:t>
            </a:r>
            <a:endParaRPr kumimoji="1" lang="en-US" altLang="ja-JP" sz="1400" b="1" dirty="0"/>
          </a:p>
          <a:p>
            <a:pPr algn="ctr"/>
            <a:r>
              <a:rPr kumimoji="1" lang="ja-JP" altLang="en-US" sz="1100" b="1" dirty="0"/>
              <a:t>（高校教育改革課）</a:t>
            </a:r>
            <a:r>
              <a:rPr kumimoji="1" lang="en-US" altLang="ja-JP" sz="1100" b="1" dirty="0"/>
              <a:t>※</a:t>
            </a:r>
            <a:r>
              <a:rPr kumimoji="1" lang="ja-JP" altLang="en-US" sz="1100" b="1" dirty="0"/>
              <a:t>資料</a:t>
            </a:r>
            <a:r>
              <a:rPr kumimoji="1" lang="en-US" altLang="ja-JP" sz="1100" b="1" dirty="0"/>
              <a:t>P.30</a:t>
            </a:r>
            <a:endParaRPr kumimoji="1" lang="ja-JP" altLang="en-US" sz="1400" b="1" dirty="0"/>
          </a:p>
        </p:txBody>
      </p:sp>
      <p:pic>
        <p:nvPicPr>
          <p:cNvPr id="22" name="図 21">
            <a:extLst>
              <a:ext uri="{FF2B5EF4-FFF2-40B4-BE49-F238E27FC236}">
                <a16:creationId xmlns:a16="http://schemas.microsoft.com/office/drawing/2014/main" id="{A454C920-7817-4D9A-BB59-70411B82BE74}"/>
              </a:ext>
            </a:extLst>
          </p:cNvPr>
          <p:cNvPicPr>
            <a:picLocks noChangeAspect="1"/>
          </p:cNvPicPr>
          <p:nvPr/>
        </p:nvPicPr>
        <p:blipFill>
          <a:blip r:embed="rId2"/>
          <a:stretch>
            <a:fillRect/>
          </a:stretch>
        </p:blipFill>
        <p:spPr>
          <a:xfrm>
            <a:off x="3846733" y="3170283"/>
            <a:ext cx="2782919" cy="2901671"/>
          </a:xfrm>
          <a:prstGeom prst="rect">
            <a:avLst/>
          </a:prstGeom>
          <a:ln>
            <a:solidFill>
              <a:schemeClr val="tx1"/>
            </a:solidFill>
          </a:ln>
        </p:spPr>
      </p:pic>
      <p:sp>
        <p:nvSpPr>
          <p:cNvPr id="18" name="テキスト ボックス 17">
            <a:extLst>
              <a:ext uri="{FF2B5EF4-FFF2-40B4-BE49-F238E27FC236}">
                <a16:creationId xmlns:a16="http://schemas.microsoft.com/office/drawing/2014/main" id="{C3747F7E-72D4-4429-93E9-F0EAFCF2D37F}"/>
              </a:ext>
            </a:extLst>
          </p:cNvPr>
          <p:cNvSpPr txBox="1"/>
          <p:nvPr/>
        </p:nvSpPr>
        <p:spPr>
          <a:xfrm>
            <a:off x="7131326" y="840541"/>
            <a:ext cx="4871364"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高校が生徒の状況や保護者のニーズを把握し、中学校、保護者、生徒の想いを受け止め、高校卒業後の社会的自立に向けて学校生活を送れるよう適切な指導・支援の充実につなげるために実施</a:t>
            </a:r>
            <a:endParaRPr lang="en-US" altLang="ja-JP" sz="1200" dirty="0"/>
          </a:p>
          <a:p>
            <a:pPr marL="171450" indent="-171450">
              <a:buFont typeface="Wingdings" panose="05000000000000000000" pitchFamily="2" charset="2"/>
              <a:buChar char="l"/>
            </a:pPr>
            <a:r>
              <a:rPr lang="ja-JP" altLang="en-US" sz="1200" dirty="0"/>
              <a:t>対象者：府立高校に入学するすべての生徒</a:t>
            </a:r>
            <a:endParaRPr lang="en-US" altLang="ja-JP" sz="1200" dirty="0"/>
          </a:p>
          <a:p>
            <a:r>
              <a:rPr lang="ja-JP" altLang="en-US" sz="1200" dirty="0"/>
              <a:t>　　　　　</a:t>
            </a:r>
            <a:r>
              <a:rPr lang="en-US" altLang="ja-JP" sz="1100" dirty="0"/>
              <a:t>※</a:t>
            </a:r>
            <a:r>
              <a:rPr lang="ja-JP" altLang="en-US" sz="1100" dirty="0"/>
              <a:t>私立学校でも活用いただけるよう情報提供している</a:t>
            </a:r>
            <a:endParaRPr lang="en-US" altLang="ja-JP" sz="1200" dirty="0"/>
          </a:p>
          <a:p>
            <a:pPr marL="171450" indent="-171450">
              <a:buFont typeface="Wingdings" panose="05000000000000000000" pitchFamily="2" charset="2"/>
              <a:buChar char="l"/>
            </a:pPr>
            <a:r>
              <a:rPr lang="ja-JP" altLang="en-US" sz="1200" dirty="0"/>
              <a:t>記入：本人及び保護者</a:t>
            </a:r>
            <a:endParaRPr lang="en-US" altLang="ja-JP" sz="1200" dirty="0"/>
          </a:p>
          <a:p>
            <a:pPr marL="171450" indent="-171450">
              <a:buFont typeface="Wingdings" panose="05000000000000000000" pitchFamily="2" charset="2"/>
              <a:buChar char="l"/>
            </a:pPr>
            <a:r>
              <a:rPr lang="ja-JP" altLang="en-US" sz="1200" dirty="0"/>
              <a:t>活用先：中学校訪問、保護者面談、ケース会議、教育相談、学年会議、学習支援、事象等対応、進路指導（障がい受容等）個別の教育支援計画作成等</a:t>
            </a: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活用促進のため、「高校生活支援カードの作成と活用マニュアル」を作成。府ホームページに掲載。</a:t>
            </a: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p:txBody>
      </p:sp>
      <p:sp>
        <p:nvSpPr>
          <p:cNvPr id="21" name="テキスト ボックス 20">
            <a:extLst>
              <a:ext uri="{FF2B5EF4-FFF2-40B4-BE49-F238E27FC236}">
                <a16:creationId xmlns:a16="http://schemas.microsoft.com/office/drawing/2014/main" id="{DDB666EC-AF5F-4C40-8E57-1F60018A122F}"/>
              </a:ext>
            </a:extLst>
          </p:cNvPr>
          <p:cNvSpPr txBox="1"/>
          <p:nvPr/>
        </p:nvSpPr>
        <p:spPr>
          <a:xfrm>
            <a:off x="7131330" y="605475"/>
            <a:ext cx="4871365"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高校生活支援カードの活用</a:t>
            </a:r>
            <a:r>
              <a:rPr kumimoji="1" lang="ja-JP" altLang="en-US" sz="1100" b="1" dirty="0"/>
              <a:t>（高等学校課）</a:t>
            </a:r>
            <a:r>
              <a:rPr kumimoji="1" lang="en-US" altLang="ja-JP" sz="1100" b="1" dirty="0"/>
              <a:t>※</a:t>
            </a:r>
            <a:r>
              <a:rPr kumimoji="1" lang="ja-JP" altLang="en-US" sz="1100" b="1" dirty="0"/>
              <a:t>資料</a:t>
            </a:r>
            <a:r>
              <a:rPr kumimoji="1" lang="en-US" altLang="ja-JP" sz="1100" b="1" dirty="0"/>
              <a:t>P.31~32</a:t>
            </a:r>
            <a:endParaRPr kumimoji="1" lang="ja-JP" altLang="en-US" sz="1400" b="1" dirty="0"/>
          </a:p>
        </p:txBody>
      </p:sp>
      <p:pic>
        <p:nvPicPr>
          <p:cNvPr id="23" name="図 22">
            <a:extLst>
              <a:ext uri="{FF2B5EF4-FFF2-40B4-BE49-F238E27FC236}">
                <a16:creationId xmlns:a16="http://schemas.microsoft.com/office/drawing/2014/main" id="{EF8A37D7-16A7-417B-B207-13D5DD6EF314}"/>
              </a:ext>
            </a:extLst>
          </p:cNvPr>
          <p:cNvPicPr>
            <a:picLocks noChangeAspect="1"/>
          </p:cNvPicPr>
          <p:nvPr/>
        </p:nvPicPr>
        <p:blipFill rotWithShape="1">
          <a:blip r:embed="rId3">
            <a:extLst>
              <a:ext uri="{28A0092B-C50C-407E-A947-70E740481C1C}">
                <a14:useLocalDpi xmlns:a14="http://schemas.microsoft.com/office/drawing/2010/main" val="0"/>
              </a:ext>
            </a:extLst>
          </a:blip>
          <a:srcRect l="4388" t="22892" r="35377" b="6195"/>
          <a:stretch/>
        </p:blipFill>
        <p:spPr>
          <a:xfrm>
            <a:off x="7875144" y="4392627"/>
            <a:ext cx="3029793" cy="2160031"/>
          </a:xfrm>
          <a:prstGeom prst="rect">
            <a:avLst/>
          </a:prstGeom>
          <a:ln>
            <a:solidFill>
              <a:schemeClr val="tx1"/>
            </a:solidFill>
          </a:ln>
        </p:spPr>
      </p:pic>
      <p:grpSp>
        <p:nvGrpSpPr>
          <p:cNvPr id="24" name="グループ化 23">
            <a:extLst>
              <a:ext uri="{FF2B5EF4-FFF2-40B4-BE49-F238E27FC236}">
                <a16:creationId xmlns:a16="http://schemas.microsoft.com/office/drawing/2014/main" id="{DB3BBA6A-4B1D-4610-82BD-C618DF51EA4E}"/>
              </a:ext>
            </a:extLst>
          </p:cNvPr>
          <p:cNvGrpSpPr/>
          <p:nvPr/>
        </p:nvGrpSpPr>
        <p:grpSpPr>
          <a:xfrm>
            <a:off x="7081448" y="2759634"/>
            <a:ext cx="4993262" cy="1195635"/>
            <a:chOff x="-99609" y="76200"/>
            <a:chExt cx="6343650" cy="1093831"/>
          </a:xfrm>
        </p:grpSpPr>
        <p:sp>
          <p:nvSpPr>
            <p:cNvPr id="25" name="円/楕円 20">
              <a:extLst>
                <a:ext uri="{FF2B5EF4-FFF2-40B4-BE49-F238E27FC236}">
                  <a16:creationId xmlns:a16="http://schemas.microsoft.com/office/drawing/2014/main" id="{B9703D51-AB02-48B8-BA90-66F7158F1D01}"/>
                </a:ext>
              </a:extLst>
            </p:cNvPr>
            <p:cNvSpPr/>
            <p:nvPr/>
          </p:nvSpPr>
          <p:spPr>
            <a:xfrm>
              <a:off x="1009650" y="76200"/>
              <a:ext cx="4275455" cy="1047750"/>
            </a:xfrm>
            <a:prstGeom prst="ellipse">
              <a:avLst/>
            </a:prstGeom>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テキスト ボックス 2">
              <a:extLst>
                <a:ext uri="{FF2B5EF4-FFF2-40B4-BE49-F238E27FC236}">
                  <a16:creationId xmlns:a16="http://schemas.microsoft.com/office/drawing/2014/main" id="{48EFBEB3-012B-4790-ACED-359100BA7923}"/>
                </a:ext>
              </a:extLst>
            </p:cNvPr>
            <p:cNvSpPr txBox="1">
              <a:spLocks noChangeArrowheads="1"/>
            </p:cNvSpPr>
            <p:nvPr/>
          </p:nvSpPr>
          <p:spPr bwMode="auto">
            <a:xfrm>
              <a:off x="-99609" y="160381"/>
              <a:ext cx="6343650" cy="1009650"/>
            </a:xfrm>
            <a:prstGeom prst="rect">
              <a:avLst/>
            </a:prstGeom>
            <a:noFill/>
            <a:ln w="9525">
              <a:noFill/>
              <a:miter lim="800000"/>
              <a:headEnd/>
              <a:tailEnd/>
            </a:ln>
          </p:spPr>
          <p:txBody>
            <a:bodyPr rot="0" vert="horz" wrap="square" lIns="91440" tIns="0" rIns="91440" bIns="0" anchor="t" anchorCtr="0">
              <a:noAutofit/>
            </a:bodyPr>
            <a:lstStyle/>
            <a:p>
              <a:pPr algn="ctr"/>
              <a:r>
                <a:rPr lang="ja-JP" sz="11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高校生活支援カードの「３つの成果」</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r>
                <a:rPr lang="en-US" sz="1100" b="1" dirty="0">
                  <a:solidFill>
                    <a:srgbClr val="000000"/>
                  </a:solidFill>
                  <a:effectLst/>
                  <a:latin typeface="HG丸ｺﾞｼｯｸM-PRO" panose="020F0600000000000000" pitchFamily="50" charset="-128"/>
                  <a:ea typeface="ＭＳ Ｐゴシック" panose="020B0600070205080204" pitchFamily="50" charset="-128"/>
                  <a:cs typeface="ＭＳ 明朝" panose="02020609040205080304" pitchFamily="17"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841375"/>
              <a:r>
                <a:rPr lang="ja-JP" sz="1100" b="1" dirty="0">
                  <a:solidFill>
                    <a:srgbClr val="000000"/>
                  </a:solidFill>
                  <a:effectLst/>
                  <a:latin typeface="ＭＳ Ｐゴシック" panose="020B0600070205080204" pitchFamily="50" charset="-128"/>
                  <a:ea typeface="HG丸ｺﾞｼｯｸM-PRO" panose="020F0600000000000000" pitchFamily="50" charset="-128"/>
                  <a:cs typeface="ＭＳ 明朝" panose="02020609040205080304" pitchFamily="17" charset="-128"/>
                </a:rPr>
                <a:t>Ⅰ 状況把握　</a:t>
              </a:r>
              <a:r>
                <a:rPr lang="ja-JP" sz="10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（生徒・保護者・地域の状況把握</a:t>
              </a:r>
              <a:r>
                <a:rPr lang="ja-JP" sz="11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841375"/>
              <a:r>
                <a:rPr lang="ja-JP" sz="1100" b="1" dirty="0">
                  <a:solidFill>
                    <a:srgbClr val="000000"/>
                  </a:solidFill>
                  <a:effectLst/>
                  <a:latin typeface="ＭＳ Ｐゴシック" panose="020B0600070205080204" pitchFamily="50" charset="-128"/>
                  <a:ea typeface="HG丸ｺﾞｼｯｸM-PRO" panose="020F0600000000000000" pitchFamily="50" charset="-128"/>
                  <a:cs typeface="ＭＳ 明朝" panose="02020609040205080304" pitchFamily="17" charset="-128"/>
                </a:rPr>
                <a:t>Ⅱ</a:t>
              </a:r>
              <a:r>
                <a:rPr lang="ja-JP" sz="11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 意識改革　</a:t>
              </a:r>
              <a:r>
                <a:rPr lang="ja-JP" sz="10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（保護者・教員の意識改革）</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841375"/>
              <a:r>
                <a:rPr lang="ja-JP" sz="1100" b="1" dirty="0">
                  <a:solidFill>
                    <a:srgbClr val="000000"/>
                  </a:solidFill>
                  <a:effectLst/>
                  <a:latin typeface="ＭＳ Ｐゴシック" panose="020B0600070205080204" pitchFamily="50" charset="-128"/>
                  <a:ea typeface="HG丸ｺﾞｼｯｸM-PRO" panose="020F0600000000000000" pitchFamily="50" charset="-128"/>
                  <a:cs typeface="ＭＳ 明朝" panose="02020609040205080304" pitchFamily="17" charset="-128"/>
                </a:rPr>
                <a:t>Ⅲ</a:t>
              </a:r>
              <a:r>
                <a:rPr lang="ja-JP" sz="11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 支援の充実　</a:t>
              </a:r>
              <a:r>
                <a:rPr lang="ja-JP" sz="1000" b="1" dirty="0">
                  <a:solidFill>
                    <a:srgbClr val="000000"/>
                  </a:solidFill>
                  <a:effectLst/>
                  <a:latin typeface="ＭＳ Ｐゴシック" panose="020B0600070205080204" pitchFamily="50" charset="-128"/>
                  <a:ea typeface="HG丸ｺﾞｼｯｸM-PRO" panose="020F0600000000000000" pitchFamily="50" charset="-128"/>
                  <a:cs typeface="Arial" panose="020B0604020202020204" pitchFamily="34" charset="0"/>
                </a:rPr>
                <a:t>（生徒・保護者・教員への支援の充実）</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7" name="下矢印 18">
              <a:extLst>
                <a:ext uri="{FF2B5EF4-FFF2-40B4-BE49-F238E27FC236}">
                  <a16:creationId xmlns:a16="http://schemas.microsoft.com/office/drawing/2014/main" id="{463FEDD1-CFF1-4357-A97C-5004BC994C2D}"/>
                </a:ext>
              </a:extLst>
            </p:cNvPr>
            <p:cNvSpPr/>
            <p:nvPr/>
          </p:nvSpPr>
          <p:spPr>
            <a:xfrm>
              <a:off x="2835427" y="332802"/>
              <a:ext cx="469344" cy="148117"/>
            </a:xfrm>
            <a:prstGeom prst="downArrow">
              <a:avLst/>
            </a:prstGeom>
            <a:ln w="12700">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 name="スライド番号プレースホルダー 1">
            <a:extLst>
              <a:ext uri="{FF2B5EF4-FFF2-40B4-BE49-F238E27FC236}">
                <a16:creationId xmlns:a16="http://schemas.microsoft.com/office/drawing/2014/main" id="{147DCC77-8083-49B2-B2D4-44EA35F0E4BB}"/>
              </a:ext>
            </a:extLst>
          </p:cNvPr>
          <p:cNvSpPr>
            <a:spLocks noGrp="1"/>
          </p:cNvSpPr>
          <p:nvPr>
            <p:ph type="sldNum" sz="quarter" idx="12"/>
          </p:nvPr>
        </p:nvSpPr>
        <p:spPr>
          <a:xfrm>
            <a:off x="9063754" y="6370095"/>
            <a:ext cx="2743200" cy="365125"/>
          </a:xfrm>
        </p:spPr>
        <p:txBody>
          <a:bodyPr/>
          <a:lstStyle/>
          <a:p>
            <a:fld id="{49ABCAEC-7D34-E549-A96E-FCEDAADBE4B0}" type="slidenum">
              <a:rPr lang="en-US" smtClean="0"/>
              <a:pPr/>
              <a:t>12</a:t>
            </a:fld>
            <a:endParaRPr lang="en-US" dirty="0"/>
          </a:p>
        </p:txBody>
      </p:sp>
      <p:pic>
        <p:nvPicPr>
          <p:cNvPr id="29" name="図 28">
            <a:extLst>
              <a:ext uri="{FF2B5EF4-FFF2-40B4-BE49-F238E27FC236}">
                <a16:creationId xmlns:a16="http://schemas.microsoft.com/office/drawing/2014/main" id="{3C8DDAB9-9222-4103-846A-EE9657AA426C}"/>
              </a:ext>
            </a:extLst>
          </p:cNvPr>
          <p:cNvPicPr>
            <a:picLocks noChangeAspect="1"/>
          </p:cNvPicPr>
          <p:nvPr/>
        </p:nvPicPr>
        <p:blipFill>
          <a:blip r:embed="rId4"/>
          <a:stretch>
            <a:fillRect/>
          </a:stretch>
        </p:blipFill>
        <p:spPr>
          <a:xfrm>
            <a:off x="1285511" y="2507235"/>
            <a:ext cx="2087005" cy="2631278"/>
          </a:xfrm>
          <a:prstGeom prst="rect">
            <a:avLst/>
          </a:prstGeom>
          <a:ln>
            <a:solidFill>
              <a:schemeClr val="tx1"/>
            </a:solidFill>
          </a:ln>
        </p:spPr>
      </p:pic>
      <p:sp>
        <p:nvSpPr>
          <p:cNvPr id="28" name="テキスト ボックス 27">
            <a:extLst>
              <a:ext uri="{FF2B5EF4-FFF2-40B4-BE49-F238E27FC236}">
                <a16:creationId xmlns:a16="http://schemas.microsoft.com/office/drawing/2014/main" id="{987333C9-643B-4A5C-B52D-6A07B9AC0384}"/>
              </a:ext>
            </a:extLst>
          </p:cNvPr>
          <p:cNvSpPr txBox="1"/>
          <p:nvPr/>
        </p:nvSpPr>
        <p:spPr>
          <a:xfrm flipH="1">
            <a:off x="9284777" y="6622227"/>
            <a:ext cx="901932" cy="276999"/>
          </a:xfrm>
          <a:prstGeom prst="rect">
            <a:avLst/>
          </a:prstGeom>
          <a:noFill/>
        </p:spPr>
        <p:txBody>
          <a:bodyPr wrap="square" rtlCol="0">
            <a:spAutoFit/>
          </a:bodyPr>
          <a:lstStyle/>
          <a:p>
            <a:r>
              <a:rPr kumimoji="1" lang="ja-JP" altLang="en-US" sz="1200" dirty="0"/>
              <a:t>（参考）</a:t>
            </a:r>
          </a:p>
        </p:txBody>
      </p:sp>
      <p:pic>
        <p:nvPicPr>
          <p:cNvPr id="16" name="図 15">
            <a:extLst>
              <a:ext uri="{FF2B5EF4-FFF2-40B4-BE49-F238E27FC236}">
                <a16:creationId xmlns:a16="http://schemas.microsoft.com/office/drawing/2014/main" id="{B034FFF4-F2AF-4223-A530-0724F6A3E716}"/>
              </a:ext>
            </a:extLst>
          </p:cNvPr>
          <p:cNvPicPr>
            <a:picLocks noChangeAspect="1"/>
          </p:cNvPicPr>
          <p:nvPr/>
        </p:nvPicPr>
        <p:blipFill>
          <a:blip r:embed="rId5"/>
          <a:stretch>
            <a:fillRect/>
          </a:stretch>
        </p:blipFill>
        <p:spPr>
          <a:xfrm>
            <a:off x="419055" y="3626640"/>
            <a:ext cx="2079068" cy="3023747"/>
          </a:xfrm>
          <a:prstGeom prst="rect">
            <a:avLst/>
          </a:prstGeom>
          <a:ln>
            <a:solidFill>
              <a:schemeClr val="tx1"/>
            </a:solidFill>
          </a:ln>
        </p:spPr>
      </p:pic>
    </p:spTree>
    <p:extLst>
      <p:ext uri="{BB962C8B-B14F-4D97-AF65-F5344CB8AC3E}">
        <p14:creationId xmlns:p14="http://schemas.microsoft.com/office/powerpoint/2010/main" val="419550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749DD695-701F-46FD-A579-DCBC4D7E3862}"/>
              </a:ext>
            </a:extLst>
          </p:cNvPr>
          <p:cNvSpPr txBox="1"/>
          <p:nvPr/>
        </p:nvSpPr>
        <p:spPr>
          <a:xfrm>
            <a:off x="291354" y="973448"/>
            <a:ext cx="5324519"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高等学校に在籍する障がいのある生徒の学校生活を支援するため、エキスパート支援員として全校に配置している臨床心理士等が生徒一人ひとりの障がいの状況に応じた学校生活支援を行うとともに、学校生活支援員を配置。</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highlight>
                <a:srgbClr val="FF0000"/>
              </a:highlight>
            </a:endParaRPr>
          </a:p>
          <a:p>
            <a:pPr marL="171450" indent="-171450">
              <a:buFont typeface="Wingdings" panose="05000000000000000000" pitchFamily="2" charset="2"/>
              <a:buChar char="l"/>
            </a:pPr>
            <a:r>
              <a:rPr lang="ja-JP" altLang="en-US" sz="1200" dirty="0">
                <a:solidFill>
                  <a:schemeClr val="tx1"/>
                </a:solidFill>
              </a:rPr>
              <a:t>学校生活支援員</a:t>
            </a:r>
            <a:endParaRPr lang="en-US" altLang="ja-JP" sz="1200" dirty="0">
              <a:solidFill>
                <a:schemeClr val="tx1"/>
              </a:solidFill>
            </a:endParaRPr>
          </a:p>
          <a:p>
            <a:r>
              <a:rPr lang="ja-JP" altLang="en-US" sz="1200" dirty="0">
                <a:solidFill>
                  <a:schemeClr val="tx1"/>
                </a:solidFill>
              </a:rPr>
              <a:t>　・生徒一人ひとりの障がいの状況に応じた学校生活支援を行うため、</a:t>
            </a:r>
            <a:endParaRPr lang="en-US" altLang="ja-JP" sz="1200" dirty="0">
              <a:solidFill>
                <a:schemeClr val="tx1"/>
              </a:solidFill>
            </a:endParaRPr>
          </a:p>
          <a:p>
            <a:r>
              <a:rPr lang="ja-JP" altLang="en-US" sz="1200" dirty="0">
                <a:solidFill>
                  <a:schemeClr val="tx1"/>
                </a:solidFill>
              </a:rPr>
              <a:t>　　学習支援員、介助員を配置。</a:t>
            </a:r>
            <a:endParaRPr lang="en-US" altLang="ja-JP" sz="1200" dirty="0">
              <a:solidFill>
                <a:schemeClr val="tx1"/>
              </a:solidFill>
            </a:endParaRPr>
          </a:p>
        </p:txBody>
      </p:sp>
      <p:sp>
        <p:nvSpPr>
          <p:cNvPr id="13" name="テキスト ボックス 12">
            <a:extLst>
              <a:ext uri="{FF2B5EF4-FFF2-40B4-BE49-F238E27FC236}">
                <a16:creationId xmlns:a16="http://schemas.microsoft.com/office/drawing/2014/main" id="{28883602-F734-4AD7-AD94-22EE3F7AFE67}"/>
              </a:ext>
            </a:extLst>
          </p:cNvPr>
          <p:cNvSpPr txBox="1"/>
          <p:nvPr/>
        </p:nvSpPr>
        <p:spPr>
          <a:xfrm>
            <a:off x="291353" y="3578191"/>
            <a:ext cx="5324518" cy="138499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発達障がい等のある生徒の一人ひとりの教育的ニーズに応じた適切な指導・支援の充実と、卒業後の社会自立や社会参加をふまえた生徒状況の見立てと共感的な理解に向けて、心理検査の理解と進路指導への活用について推進を図ることを目的に、例年開催。</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対象者：府立高校の教職員</a:t>
            </a:r>
            <a:endParaRPr lang="en-US" altLang="ja-JP" sz="1200" dirty="0">
              <a:solidFill>
                <a:schemeClr val="tx1"/>
              </a:solidFill>
            </a:endParaRPr>
          </a:p>
        </p:txBody>
      </p:sp>
      <p:sp>
        <p:nvSpPr>
          <p:cNvPr id="14" name="テキスト ボックス 13">
            <a:extLst>
              <a:ext uri="{FF2B5EF4-FFF2-40B4-BE49-F238E27FC236}">
                <a16:creationId xmlns:a16="http://schemas.microsoft.com/office/drawing/2014/main" id="{FF5C296B-926B-4F0E-AB7E-12CC6F8EB390}"/>
              </a:ext>
            </a:extLst>
          </p:cNvPr>
          <p:cNvSpPr txBox="1"/>
          <p:nvPr/>
        </p:nvSpPr>
        <p:spPr>
          <a:xfrm>
            <a:off x="5855162" y="894548"/>
            <a:ext cx="6171447" cy="507831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u="sng" dirty="0">
                <a:solidFill>
                  <a:schemeClr val="tx1"/>
                </a:solidFill>
              </a:rPr>
              <a:t>例年、学識等による</a:t>
            </a:r>
            <a:r>
              <a:rPr lang="ja-JP" altLang="en-US" sz="1200" dirty="0">
                <a:solidFill>
                  <a:schemeClr val="tx1"/>
                </a:solidFill>
              </a:rPr>
              <a:t>基調講演と高校における支援教育に関する取組報告を行うフォーラムを開催。</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対象者：府立学校、府内の市町村立学校及び私立学校園の教職員</a:t>
            </a:r>
            <a:endParaRPr lang="en-US" altLang="ja-JP" sz="1200" dirty="0">
              <a:solidFill>
                <a:schemeClr val="tx1"/>
              </a:solidFill>
            </a:endParaRPr>
          </a:p>
          <a:p>
            <a:pPr marL="171450" indent="-171450">
              <a:buFont typeface="Wingdings" panose="05000000000000000000" pitchFamily="2" charset="2"/>
              <a:buChar char="l"/>
            </a:pPr>
            <a:endParaRPr lang="en-US" altLang="ja-JP" sz="1200" u="sng" dirty="0">
              <a:solidFill>
                <a:schemeClr val="tx1"/>
              </a:solidFill>
            </a:endParaRPr>
          </a:p>
          <a:p>
            <a:pPr marL="171450" indent="-171450">
              <a:buFont typeface="Wingdings" panose="05000000000000000000" pitchFamily="2" charset="2"/>
              <a:buChar char="l"/>
            </a:pPr>
            <a:r>
              <a:rPr lang="en-US" altLang="ja-JP" sz="1200" dirty="0">
                <a:solidFill>
                  <a:schemeClr val="tx1"/>
                </a:solidFill>
              </a:rPr>
              <a:t>R</a:t>
            </a:r>
            <a:r>
              <a:rPr lang="ja-JP" altLang="en-US" sz="1200" dirty="0">
                <a:solidFill>
                  <a:schemeClr val="tx1"/>
                </a:solidFill>
              </a:rPr>
              <a:t>５年度の内容</a:t>
            </a:r>
            <a:endParaRPr lang="en-US" altLang="ja-JP" sz="1200" dirty="0">
              <a:solidFill>
                <a:schemeClr val="tx1"/>
              </a:solidFill>
            </a:endParaRPr>
          </a:p>
          <a:p>
            <a:r>
              <a:rPr lang="ja-JP" altLang="en-US" sz="1200" dirty="0">
                <a:solidFill>
                  <a:schemeClr val="tx1"/>
                </a:solidFill>
              </a:rPr>
              <a:t>　</a:t>
            </a:r>
            <a:r>
              <a:rPr lang="en-US" altLang="ja-JP" sz="1200" dirty="0">
                <a:solidFill>
                  <a:schemeClr val="tx1"/>
                </a:solidFill>
              </a:rPr>
              <a:t>【</a:t>
            </a:r>
            <a:r>
              <a:rPr lang="ja-JP" altLang="en-US" sz="1200" dirty="0">
                <a:solidFill>
                  <a:schemeClr val="tx1"/>
                </a:solidFill>
              </a:rPr>
              <a:t>基調講演</a:t>
            </a:r>
            <a:r>
              <a:rPr lang="en-US" altLang="ja-JP" sz="1200" dirty="0">
                <a:solidFill>
                  <a:schemeClr val="tx1"/>
                </a:solidFill>
              </a:rPr>
              <a:t>】</a:t>
            </a:r>
          </a:p>
          <a:p>
            <a:r>
              <a:rPr lang="ja-JP" altLang="en-US" sz="1200" dirty="0">
                <a:solidFill>
                  <a:schemeClr val="tx1"/>
                </a:solidFill>
              </a:rPr>
              <a:t>　　「発達障がいのある生徒の困りへの気づきと校内支援体制」</a:t>
            </a:r>
            <a:endParaRPr lang="en-US" altLang="ja-JP" sz="1200" dirty="0">
              <a:solidFill>
                <a:schemeClr val="tx1"/>
              </a:solidFill>
            </a:endParaRPr>
          </a:p>
          <a:p>
            <a:endParaRPr lang="en-US" altLang="ja-JP" sz="1200" dirty="0">
              <a:solidFill>
                <a:schemeClr val="tx1"/>
              </a:solidFill>
              <a:highlight>
                <a:srgbClr val="FF0000"/>
              </a:highlight>
            </a:endParaRPr>
          </a:p>
          <a:p>
            <a:r>
              <a:rPr lang="ja-JP" altLang="en-US" sz="1200" dirty="0">
                <a:solidFill>
                  <a:schemeClr val="tx1"/>
                </a:solidFill>
              </a:rPr>
              <a:t>　</a:t>
            </a:r>
            <a:r>
              <a:rPr lang="en-US" altLang="ja-JP" sz="1200" dirty="0">
                <a:solidFill>
                  <a:schemeClr val="tx1"/>
                </a:solidFill>
              </a:rPr>
              <a:t>【</a:t>
            </a:r>
            <a:r>
              <a:rPr lang="ja-JP" altLang="en-US" sz="1200" dirty="0">
                <a:solidFill>
                  <a:schemeClr val="tx1"/>
                </a:solidFill>
              </a:rPr>
              <a:t>実践報告</a:t>
            </a:r>
            <a:r>
              <a:rPr lang="en-US" altLang="ja-JP" sz="1200" dirty="0">
                <a:solidFill>
                  <a:schemeClr val="tx1"/>
                </a:solidFill>
              </a:rPr>
              <a:t>】</a:t>
            </a:r>
            <a:endParaRPr lang="ja-JP" altLang="en-US" sz="1200" dirty="0">
              <a:solidFill>
                <a:schemeClr val="tx1"/>
              </a:solidFill>
            </a:endParaRPr>
          </a:p>
          <a:p>
            <a:r>
              <a:rPr lang="ja-JP" altLang="en-US" sz="1200" dirty="0">
                <a:solidFill>
                  <a:schemeClr val="tx1"/>
                </a:solidFill>
              </a:rPr>
              <a:t>　　「合理的配慮の実現に向けて」</a:t>
            </a:r>
          </a:p>
          <a:p>
            <a:r>
              <a:rPr lang="ja-JP" altLang="en-US" sz="1200" dirty="0">
                <a:solidFill>
                  <a:schemeClr val="tx1"/>
                </a:solidFill>
              </a:rPr>
              <a:t>　　「高等学校と支援学校との協働による通級指導教室開設の取組み」</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p:txBody>
      </p:sp>
      <p:sp>
        <p:nvSpPr>
          <p:cNvPr id="2" name="スライド番号プレースホルダー 1">
            <a:extLst>
              <a:ext uri="{FF2B5EF4-FFF2-40B4-BE49-F238E27FC236}">
                <a16:creationId xmlns:a16="http://schemas.microsoft.com/office/drawing/2014/main" id="{1CB3FBE9-6820-4284-89EF-5283174E3967}"/>
              </a:ext>
            </a:extLst>
          </p:cNvPr>
          <p:cNvSpPr>
            <a:spLocks noGrp="1"/>
          </p:cNvSpPr>
          <p:nvPr>
            <p:ph type="sldNum" sz="quarter" idx="12"/>
          </p:nvPr>
        </p:nvSpPr>
        <p:spPr/>
        <p:txBody>
          <a:bodyPr/>
          <a:lstStyle/>
          <a:p>
            <a:fld id="{49ABCAEC-7D34-E549-A96E-FCEDAADBE4B0}" type="slidenum">
              <a:rPr lang="en-US" smtClean="0"/>
              <a:pPr/>
              <a:t>13</a:t>
            </a:fld>
            <a:endParaRPr lang="en-US" dirty="0"/>
          </a:p>
        </p:txBody>
      </p:sp>
      <p:sp>
        <p:nvSpPr>
          <p:cNvPr id="3" name="タイトル 1">
            <a:extLst>
              <a:ext uri="{FF2B5EF4-FFF2-40B4-BE49-F238E27FC236}">
                <a16:creationId xmlns:a16="http://schemas.microsoft.com/office/drawing/2014/main" id="{6C98DCA9-F398-4025-8DCA-3D7799F94529}"/>
              </a:ext>
            </a:extLst>
          </p:cNvPr>
          <p:cNvSpPr txBox="1">
            <a:spLocks/>
          </p:cNvSpPr>
          <p:nvPr/>
        </p:nvSpPr>
        <p:spPr>
          <a:xfrm>
            <a:off x="0" y="1"/>
            <a:ext cx="12192000" cy="469952"/>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５．大阪府におけるライフステージごとの取組み～学齢期～</a:t>
            </a:r>
          </a:p>
        </p:txBody>
      </p:sp>
      <p:sp>
        <p:nvSpPr>
          <p:cNvPr id="5" name="テキスト ボックス 4">
            <a:extLst>
              <a:ext uri="{FF2B5EF4-FFF2-40B4-BE49-F238E27FC236}">
                <a16:creationId xmlns:a16="http://schemas.microsoft.com/office/drawing/2014/main" id="{1E2B6E82-A385-46DB-9323-7EAC67A4D43F}"/>
              </a:ext>
            </a:extLst>
          </p:cNvPr>
          <p:cNvSpPr txBox="1"/>
          <p:nvPr/>
        </p:nvSpPr>
        <p:spPr>
          <a:xfrm>
            <a:off x="291354" y="738382"/>
            <a:ext cx="5413531"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障がいのある生徒の高校生活支援事業</a:t>
            </a:r>
            <a:r>
              <a:rPr kumimoji="1" lang="ja-JP" altLang="en-US" sz="1100" b="1" dirty="0"/>
              <a:t>（高等学校課・高校教育改革課）</a:t>
            </a:r>
            <a:endParaRPr kumimoji="1" lang="ja-JP" altLang="en-US" sz="1400" b="1" dirty="0"/>
          </a:p>
        </p:txBody>
      </p:sp>
      <p:sp>
        <p:nvSpPr>
          <p:cNvPr id="7" name="テキスト ボックス 6">
            <a:extLst>
              <a:ext uri="{FF2B5EF4-FFF2-40B4-BE49-F238E27FC236}">
                <a16:creationId xmlns:a16="http://schemas.microsoft.com/office/drawing/2014/main" id="{85E802EA-4793-4745-BE8B-33AB4A465AC2}"/>
              </a:ext>
            </a:extLst>
          </p:cNvPr>
          <p:cNvSpPr txBox="1"/>
          <p:nvPr/>
        </p:nvSpPr>
        <p:spPr>
          <a:xfrm>
            <a:off x="291353" y="3314313"/>
            <a:ext cx="4871365"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t>発達障がいのある生徒の進路研修会</a:t>
            </a:r>
            <a:r>
              <a:rPr kumimoji="1" lang="ja-JP" altLang="en-US" sz="1100" b="1" dirty="0"/>
              <a:t>（高校教育改革課）</a:t>
            </a:r>
            <a:endParaRPr kumimoji="1" lang="ja-JP" altLang="en-US" sz="1400" b="1" dirty="0"/>
          </a:p>
        </p:txBody>
      </p:sp>
      <p:sp>
        <p:nvSpPr>
          <p:cNvPr id="9" name="テキスト ボックス 8">
            <a:extLst>
              <a:ext uri="{FF2B5EF4-FFF2-40B4-BE49-F238E27FC236}">
                <a16:creationId xmlns:a16="http://schemas.microsoft.com/office/drawing/2014/main" id="{EF939E61-59BD-450E-A934-14688ED63866}"/>
              </a:ext>
            </a:extLst>
          </p:cNvPr>
          <p:cNvSpPr txBox="1"/>
          <p:nvPr/>
        </p:nvSpPr>
        <p:spPr>
          <a:xfrm>
            <a:off x="5855161" y="724288"/>
            <a:ext cx="617144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高等学校における支援教育推進フォーラムの実施</a:t>
            </a:r>
            <a:r>
              <a:rPr kumimoji="1" lang="ja-JP" altLang="en-US" sz="1100" b="1" dirty="0"/>
              <a:t>（高校教育改革課）</a:t>
            </a:r>
            <a:endParaRPr kumimoji="1" lang="ja-JP" altLang="en-US" sz="1400" b="1" dirty="0"/>
          </a:p>
        </p:txBody>
      </p:sp>
      <p:pic>
        <p:nvPicPr>
          <p:cNvPr id="1028" name="Picture 4" descr="和泉総合　徳増">
            <a:extLst>
              <a:ext uri="{FF2B5EF4-FFF2-40B4-BE49-F238E27FC236}">
                <a16:creationId xmlns:a16="http://schemas.microsoft.com/office/drawing/2014/main" id="{916B44CE-6050-4A42-9FDD-465D01266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554" y="3780094"/>
            <a:ext cx="2975545" cy="2031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常葉大学　笹森教授">
            <a:extLst>
              <a:ext uri="{FF2B5EF4-FFF2-40B4-BE49-F238E27FC236}">
                <a16:creationId xmlns:a16="http://schemas.microsoft.com/office/drawing/2014/main" id="{071281DF-0764-417C-9B3A-C71C965E6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262" y="3780093"/>
            <a:ext cx="2821383" cy="203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0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51ACB9D-BE9C-4D47-8CF6-F092055CF230}"/>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3" name="テキスト ボックス 2">
            <a:extLst>
              <a:ext uri="{FF2B5EF4-FFF2-40B4-BE49-F238E27FC236}">
                <a16:creationId xmlns:a16="http://schemas.microsoft.com/office/drawing/2014/main" id="{BDEE13C7-E45A-45A5-981B-5778D00FA47B}"/>
              </a:ext>
            </a:extLst>
          </p:cNvPr>
          <p:cNvSpPr txBox="1"/>
          <p:nvPr/>
        </p:nvSpPr>
        <p:spPr>
          <a:xfrm>
            <a:off x="180722" y="676919"/>
            <a:ext cx="11830556" cy="58477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成人期においては、就業のためのサポートや在職者の定着支援を中心に、発達障がいのある方の自立に向けた支援を実施。就業支援に関しては、当事者、企業（雇用主）、事業所等の支援機関に対し、さまざまな角度から取組みを実施している。</a:t>
            </a:r>
          </a:p>
        </p:txBody>
      </p:sp>
      <p:sp>
        <p:nvSpPr>
          <p:cNvPr id="5" name="テキスト ボックス 4">
            <a:extLst>
              <a:ext uri="{FF2B5EF4-FFF2-40B4-BE49-F238E27FC236}">
                <a16:creationId xmlns:a16="http://schemas.microsoft.com/office/drawing/2014/main" id="{3FF0AA69-F183-417A-8FDC-C3764AC19D1F}"/>
              </a:ext>
            </a:extLst>
          </p:cNvPr>
          <p:cNvSpPr txBox="1"/>
          <p:nvPr/>
        </p:nvSpPr>
        <p:spPr>
          <a:xfrm>
            <a:off x="337149" y="1820344"/>
            <a:ext cx="4725708" cy="286232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発達障がい者の一般就労および職場定着を進めるためのアセスメントツールとして、「発達障がい者のための就労サポートカード」を作成・配布</a:t>
            </a:r>
            <a:endParaRPr lang="en-US" altLang="ja-JP" sz="1200" dirty="0"/>
          </a:p>
          <a:p>
            <a:endParaRPr lang="en-US" altLang="ja-JP" sz="1200" dirty="0"/>
          </a:p>
          <a:p>
            <a:pPr marL="171450" indent="-171450">
              <a:buFont typeface="Wingdings" panose="05000000000000000000" pitchFamily="2" charset="2"/>
              <a:buChar char="l"/>
            </a:pPr>
            <a:endParaRPr lang="en-US" altLang="ja-JP" sz="1200" dirty="0"/>
          </a:p>
          <a:p>
            <a:endParaRPr lang="en-US" altLang="ja-JP" sz="1200" dirty="0"/>
          </a:p>
          <a:p>
            <a:pPr marL="171450" indent="-171450">
              <a:buFont typeface="Wingdings" panose="05000000000000000000" pitchFamily="2" charset="2"/>
              <a:buChar char="l"/>
            </a:pPr>
            <a:r>
              <a:rPr lang="ja-JP" altLang="en-US" sz="1200" dirty="0"/>
              <a:t>カード活用のための実践研修の実施</a:t>
            </a:r>
            <a:endParaRPr lang="en-US" altLang="ja-JP" sz="1200" dirty="0"/>
          </a:p>
          <a:p>
            <a:r>
              <a:rPr lang="ja-JP" altLang="en-US" sz="1200" dirty="0"/>
              <a:t>　就労支援において重要となるアセスメントについての理解を深める研修を実施。</a:t>
            </a:r>
            <a:endParaRPr lang="en-US" altLang="ja-JP" sz="1200" dirty="0"/>
          </a:p>
          <a:p>
            <a:r>
              <a:rPr lang="ja-JP" altLang="en-US" sz="1200" dirty="0"/>
              <a:t>　・対象者：就労移行支援事業所及び就労継続支援</a:t>
            </a:r>
            <a:r>
              <a:rPr lang="en-US" altLang="ja-JP" sz="1200" dirty="0"/>
              <a:t>B</a:t>
            </a:r>
            <a:r>
              <a:rPr lang="ja-JP" altLang="en-US" sz="1200" dirty="0"/>
              <a:t>型事業所の就</a:t>
            </a:r>
            <a:endParaRPr lang="en-US" altLang="ja-JP" sz="1200" dirty="0"/>
          </a:p>
          <a:p>
            <a:r>
              <a:rPr lang="ja-JP" altLang="en-US" sz="1200" dirty="0"/>
              <a:t>　　　　　　労支援員のうち、支援経験が</a:t>
            </a:r>
            <a:r>
              <a:rPr lang="en-US" altLang="ja-JP" sz="1200" dirty="0"/>
              <a:t>3</a:t>
            </a:r>
            <a:r>
              <a:rPr lang="ja-JP" altLang="en-US" sz="1200" dirty="0"/>
              <a:t>年以下の方</a:t>
            </a:r>
            <a:endParaRPr lang="en-US" altLang="ja-JP" sz="1200" dirty="0"/>
          </a:p>
          <a:p>
            <a:r>
              <a:rPr lang="ja-JP" altLang="en-US" sz="1200" dirty="0"/>
              <a:t>　・内容：講義とグループワーク、事例課題</a:t>
            </a:r>
            <a:endParaRPr lang="en-US" altLang="ja-JP" sz="1200" dirty="0"/>
          </a:p>
          <a:p>
            <a:r>
              <a:rPr lang="ja-JP" altLang="en-US" sz="1200" dirty="0"/>
              <a:t>　・形態：動画配信と</a:t>
            </a:r>
            <a:r>
              <a:rPr lang="en-US" altLang="ja-JP" sz="1200" dirty="0"/>
              <a:t>zoom</a:t>
            </a:r>
            <a:r>
              <a:rPr lang="ja-JP" altLang="en-US" sz="1200" dirty="0"/>
              <a:t>を利用</a:t>
            </a:r>
            <a:endParaRPr lang="en-US" altLang="ja-JP" sz="1200" dirty="0"/>
          </a:p>
          <a:p>
            <a:endParaRPr lang="en-US" altLang="ja-JP" sz="1200" dirty="0"/>
          </a:p>
        </p:txBody>
      </p:sp>
      <p:sp>
        <p:nvSpPr>
          <p:cNvPr id="6" name="テキスト ボックス 5">
            <a:extLst>
              <a:ext uri="{FF2B5EF4-FFF2-40B4-BE49-F238E27FC236}">
                <a16:creationId xmlns:a16="http://schemas.microsoft.com/office/drawing/2014/main" id="{85B43C9B-3214-4CAF-AD15-6CD9DE7B71DA}"/>
              </a:ext>
            </a:extLst>
          </p:cNvPr>
          <p:cNvSpPr txBox="1"/>
          <p:nvPr/>
        </p:nvSpPr>
        <p:spPr>
          <a:xfrm>
            <a:off x="202342" y="1382977"/>
            <a:ext cx="4860515"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発達障がい者のための就労サポートカードの活用促進</a:t>
            </a:r>
            <a:endParaRPr kumimoji="1" lang="en-US" altLang="ja-JP" sz="1400" b="1" dirty="0"/>
          </a:p>
          <a:p>
            <a:pPr algn="ctr"/>
            <a:r>
              <a:rPr kumimoji="1" lang="ja-JP" altLang="en-US" sz="1100" b="1" dirty="0"/>
              <a:t>（</a:t>
            </a:r>
            <a:r>
              <a:rPr lang="ja-JP" altLang="en-US" sz="1100" b="1" dirty="0"/>
              <a:t>自立支援課</a:t>
            </a:r>
            <a:r>
              <a:rPr kumimoji="1" lang="ja-JP" altLang="en-US" sz="1100" b="1" dirty="0"/>
              <a:t>）</a:t>
            </a:r>
            <a:r>
              <a:rPr kumimoji="1" lang="en-US" altLang="ja-JP" sz="1100" b="1" dirty="0"/>
              <a:t>※</a:t>
            </a:r>
            <a:r>
              <a:rPr kumimoji="1" lang="ja-JP" altLang="en-US" sz="1100" b="1" dirty="0"/>
              <a:t>資料</a:t>
            </a:r>
            <a:r>
              <a:rPr kumimoji="1" lang="en-US" altLang="ja-JP" sz="1100" b="1" dirty="0"/>
              <a:t>P.33</a:t>
            </a:r>
            <a:endParaRPr kumimoji="1" lang="ja-JP" altLang="en-US" sz="1400" b="1" dirty="0"/>
          </a:p>
        </p:txBody>
      </p:sp>
      <p:pic>
        <p:nvPicPr>
          <p:cNvPr id="8" name="図 7">
            <a:extLst>
              <a:ext uri="{FF2B5EF4-FFF2-40B4-BE49-F238E27FC236}">
                <a16:creationId xmlns:a16="http://schemas.microsoft.com/office/drawing/2014/main" id="{43B42997-4DBA-4CCB-AEBF-B86E200E9AC2}"/>
              </a:ext>
            </a:extLst>
          </p:cNvPr>
          <p:cNvPicPr>
            <a:picLocks noChangeAspect="1"/>
          </p:cNvPicPr>
          <p:nvPr/>
        </p:nvPicPr>
        <p:blipFill rotWithShape="1">
          <a:blip r:embed="rId2">
            <a:extLst>
              <a:ext uri="{28A0092B-C50C-407E-A947-70E740481C1C}">
                <a14:useLocalDpi xmlns:a14="http://schemas.microsoft.com/office/drawing/2010/main" val="0"/>
              </a:ext>
            </a:extLst>
          </a:blip>
          <a:srcRect l="1531" t="29415" r="51485" b="15752"/>
          <a:stretch/>
        </p:blipFill>
        <p:spPr>
          <a:xfrm>
            <a:off x="5649649" y="1880102"/>
            <a:ext cx="6059527" cy="4282289"/>
          </a:xfrm>
          <a:prstGeom prst="rect">
            <a:avLst/>
          </a:prstGeom>
          <a:ln>
            <a:solidFill>
              <a:schemeClr val="tx1"/>
            </a:solidFill>
          </a:ln>
        </p:spPr>
      </p:pic>
      <p:pic>
        <p:nvPicPr>
          <p:cNvPr id="7" name="グラフィックス 6" descr="戻る 単色塗りつぶし">
            <a:extLst>
              <a:ext uri="{FF2B5EF4-FFF2-40B4-BE49-F238E27FC236}">
                <a16:creationId xmlns:a16="http://schemas.microsoft.com/office/drawing/2014/main" id="{A70AD449-2735-425D-B165-0A72ABD118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5249" y="1875275"/>
            <a:ext cx="914400" cy="914400"/>
          </a:xfrm>
          <a:prstGeom prst="rect">
            <a:avLst/>
          </a:prstGeom>
        </p:spPr>
      </p:pic>
      <p:sp>
        <p:nvSpPr>
          <p:cNvPr id="2" name="スライド番号プレースホルダー 1">
            <a:extLst>
              <a:ext uri="{FF2B5EF4-FFF2-40B4-BE49-F238E27FC236}">
                <a16:creationId xmlns:a16="http://schemas.microsoft.com/office/drawing/2014/main" id="{A940DD73-01D9-4AAD-A169-18DA4C5DBDE8}"/>
              </a:ext>
            </a:extLst>
          </p:cNvPr>
          <p:cNvSpPr>
            <a:spLocks noGrp="1"/>
          </p:cNvSpPr>
          <p:nvPr>
            <p:ph type="sldNum" sz="quarter" idx="12"/>
          </p:nvPr>
        </p:nvSpPr>
        <p:spPr/>
        <p:txBody>
          <a:bodyPr/>
          <a:lstStyle/>
          <a:p>
            <a:fld id="{49ABCAEC-7D34-E549-A96E-FCEDAADBE4B0}" type="slidenum">
              <a:rPr lang="en-US" smtClean="0"/>
              <a:pPr/>
              <a:t>14</a:t>
            </a:fld>
            <a:endParaRPr lang="en-US" dirty="0"/>
          </a:p>
        </p:txBody>
      </p:sp>
    </p:spTree>
    <p:extLst>
      <p:ext uri="{BB962C8B-B14F-4D97-AF65-F5344CB8AC3E}">
        <p14:creationId xmlns:p14="http://schemas.microsoft.com/office/powerpoint/2010/main" val="255010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939FC0-41A6-4EBE-8112-99987A81921A}"/>
              </a:ext>
            </a:extLst>
          </p:cNvPr>
          <p:cNvSpPr>
            <a:spLocks noGrp="1"/>
          </p:cNvSpPr>
          <p:nvPr>
            <p:ph type="sldNum" sz="quarter" idx="12"/>
          </p:nvPr>
        </p:nvSpPr>
        <p:spPr/>
        <p:txBody>
          <a:bodyPr/>
          <a:lstStyle/>
          <a:p>
            <a:fld id="{49ABCAEC-7D34-E549-A96E-FCEDAADBE4B0}" type="slidenum">
              <a:rPr lang="en-US" smtClean="0"/>
              <a:pPr/>
              <a:t>15</a:t>
            </a:fld>
            <a:endParaRPr lang="en-US" dirty="0"/>
          </a:p>
        </p:txBody>
      </p:sp>
      <p:sp>
        <p:nvSpPr>
          <p:cNvPr id="3" name="タイトル 1">
            <a:extLst>
              <a:ext uri="{FF2B5EF4-FFF2-40B4-BE49-F238E27FC236}">
                <a16:creationId xmlns:a16="http://schemas.microsoft.com/office/drawing/2014/main" id="{CF2658CD-ACF3-49B9-A01A-F69C05864024}"/>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8" name="テキスト ボックス 7">
            <a:extLst>
              <a:ext uri="{FF2B5EF4-FFF2-40B4-BE49-F238E27FC236}">
                <a16:creationId xmlns:a16="http://schemas.microsoft.com/office/drawing/2014/main" id="{ACA0A86A-4C41-461C-B0B6-7E99CDE92DD8}"/>
              </a:ext>
            </a:extLst>
          </p:cNvPr>
          <p:cNvSpPr txBox="1"/>
          <p:nvPr/>
        </p:nvSpPr>
        <p:spPr>
          <a:xfrm>
            <a:off x="412947" y="708561"/>
            <a:ext cx="10506161" cy="64633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a:p>
          <a:p>
            <a:pPr marL="171450" indent="-171450">
              <a:buFont typeface="Wingdings" panose="05000000000000000000" pitchFamily="2" charset="2"/>
              <a:buChar char="l"/>
            </a:pPr>
            <a:r>
              <a:rPr lang="ja-JP" altLang="en-US" sz="1200"/>
              <a:t>就業及びそれに伴う日常生活上の支援を必要とする障がいのある方に対し、センター窓口での相談や職場・家庭訪問等を実施。</a:t>
            </a:r>
            <a:endParaRPr lang="en-US" altLang="ja-JP" sz="1200"/>
          </a:p>
          <a:p>
            <a:pPr marL="171450" indent="-171450">
              <a:buFont typeface="Wingdings" panose="05000000000000000000" pitchFamily="2" charset="2"/>
              <a:buChar char="l"/>
            </a:pPr>
            <a:r>
              <a:rPr lang="ja-JP" altLang="en-US" sz="1200"/>
              <a:t>大阪府においては法人への委託により府内</a:t>
            </a:r>
            <a:r>
              <a:rPr lang="en-US" altLang="ja-JP" sz="1200"/>
              <a:t>18</a:t>
            </a:r>
            <a:r>
              <a:rPr lang="ja-JP" altLang="en-US" sz="1200"/>
              <a:t>か所に設置。</a:t>
            </a:r>
            <a:endParaRPr lang="en-US" altLang="ja-JP" sz="1200" dirty="0"/>
          </a:p>
        </p:txBody>
      </p:sp>
      <p:sp>
        <p:nvSpPr>
          <p:cNvPr id="4" name="テキスト ボックス 3">
            <a:extLst>
              <a:ext uri="{FF2B5EF4-FFF2-40B4-BE49-F238E27FC236}">
                <a16:creationId xmlns:a16="http://schemas.microsoft.com/office/drawing/2014/main" id="{511AE212-985D-4C80-A8DE-B6BD701C326B}"/>
              </a:ext>
            </a:extLst>
          </p:cNvPr>
          <p:cNvSpPr txBox="1"/>
          <p:nvPr/>
        </p:nvSpPr>
        <p:spPr>
          <a:xfrm>
            <a:off x="412947" y="485210"/>
            <a:ext cx="6460142"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障害者就業・生活支援センターの運営</a:t>
            </a:r>
            <a:r>
              <a:rPr kumimoji="1" lang="ja-JP" altLang="en-US" sz="1100" b="1" dirty="0"/>
              <a:t>（自立支援課・労働局）</a:t>
            </a:r>
            <a:endParaRPr kumimoji="1" lang="ja-JP" altLang="en-US" sz="1400" b="1" dirty="0"/>
          </a:p>
        </p:txBody>
      </p:sp>
      <p:sp>
        <p:nvSpPr>
          <p:cNvPr id="9" name="テキスト ボックス 8">
            <a:extLst>
              <a:ext uri="{FF2B5EF4-FFF2-40B4-BE49-F238E27FC236}">
                <a16:creationId xmlns:a16="http://schemas.microsoft.com/office/drawing/2014/main" id="{5CC5B4D4-9E81-40FF-9A56-50236EBCADB4}"/>
              </a:ext>
            </a:extLst>
          </p:cNvPr>
          <p:cNvSpPr txBox="1"/>
          <p:nvPr/>
        </p:nvSpPr>
        <p:spPr>
          <a:xfrm>
            <a:off x="6887084" y="6563134"/>
            <a:ext cx="4032024" cy="230832"/>
          </a:xfrm>
          <a:prstGeom prst="rect">
            <a:avLst/>
          </a:prstGeom>
          <a:noFill/>
        </p:spPr>
        <p:txBody>
          <a:bodyPr wrap="square" rtlCol="0">
            <a:spAutoFit/>
          </a:bodyPr>
          <a:lstStyle/>
          <a:p>
            <a:r>
              <a:rPr kumimoji="1" lang="ja-JP" altLang="en-US" sz="900" dirty="0"/>
              <a:t>厚生労働省作成「障害者就業・生活支援センターの概要」より抜粋</a:t>
            </a:r>
          </a:p>
        </p:txBody>
      </p:sp>
      <p:pic>
        <p:nvPicPr>
          <p:cNvPr id="10" name="図 9">
            <a:extLst>
              <a:ext uri="{FF2B5EF4-FFF2-40B4-BE49-F238E27FC236}">
                <a16:creationId xmlns:a16="http://schemas.microsoft.com/office/drawing/2014/main" id="{D1583610-7B7F-4AA8-BF48-38E102764B2F}"/>
              </a:ext>
            </a:extLst>
          </p:cNvPr>
          <p:cNvPicPr>
            <a:picLocks noChangeAspect="1"/>
          </p:cNvPicPr>
          <p:nvPr/>
        </p:nvPicPr>
        <p:blipFill>
          <a:blip r:embed="rId2"/>
          <a:stretch>
            <a:fillRect/>
          </a:stretch>
        </p:blipFill>
        <p:spPr>
          <a:xfrm>
            <a:off x="701310" y="1427383"/>
            <a:ext cx="9772734" cy="5135751"/>
          </a:xfrm>
          <a:prstGeom prst="rect">
            <a:avLst/>
          </a:prstGeom>
          <a:ln>
            <a:solidFill>
              <a:schemeClr val="tx1"/>
            </a:solidFill>
          </a:ln>
        </p:spPr>
      </p:pic>
    </p:spTree>
    <p:extLst>
      <p:ext uri="{BB962C8B-B14F-4D97-AF65-F5344CB8AC3E}">
        <p14:creationId xmlns:p14="http://schemas.microsoft.com/office/powerpoint/2010/main" val="373605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256D1C0-C1B8-4200-B6D2-C0A6E41D8592}"/>
              </a:ext>
            </a:extLst>
          </p:cNvPr>
          <p:cNvSpPr txBox="1"/>
          <p:nvPr/>
        </p:nvSpPr>
        <p:spPr>
          <a:xfrm>
            <a:off x="6263030" y="1074218"/>
            <a:ext cx="5618714" cy="304698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solidFill>
                <a:schemeClr val="tx1"/>
              </a:solidFill>
            </a:endParaRPr>
          </a:p>
          <a:p>
            <a:r>
              <a:rPr lang="ja-JP" altLang="en-US" sz="1200" dirty="0">
                <a:solidFill>
                  <a:schemeClr val="tx1"/>
                </a:solidFill>
              </a:rPr>
              <a:t>障がい者雇用への理解促進や精神・発達障がい者の雇用の拡大と職場定着の促進を図ることを目的に、企業の人事担当者等を対象とした精神・発達障がい者が働く事業主での体験型研修や事業主に対する障がい特性に配慮した職場体験受入れをすすめるマッチング会等を開催</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人事担当者のための精神・発達障がい者アドバンス研修</a:t>
            </a:r>
            <a:endParaRPr lang="en-US" altLang="ja-JP" sz="1200" dirty="0">
              <a:solidFill>
                <a:schemeClr val="tx1"/>
              </a:solidFill>
            </a:endParaRPr>
          </a:p>
          <a:p>
            <a:r>
              <a:rPr lang="ja-JP" altLang="en-US" sz="1200" dirty="0">
                <a:solidFill>
                  <a:schemeClr val="tx1"/>
                </a:solidFill>
              </a:rPr>
              <a:t>精神・発達障がい者を雇用している又は雇用を検討する事業主の人事担当者及び配置（予定）先職場の上司等の従業員向けに、精神・発達障がい者の特性等を学ぶ講義形式と実際の雇用現場で精神・発達障がい者とともに働く体験型がセットになった研修を実施（年５回実施）</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精神・発達障がい者を中心とした職場体験受入れマッチング支援</a:t>
            </a:r>
            <a:endParaRPr lang="en-US" altLang="ja-JP" sz="1200" dirty="0">
              <a:solidFill>
                <a:schemeClr val="tx1"/>
              </a:solidFill>
            </a:endParaRPr>
          </a:p>
          <a:p>
            <a:r>
              <a:rPr lang="ja-JP" altLang="en-US" sz="1200" dirty="0">
                <a:solidFill>
                  <a:schemeClr val="tx1"/>
                </a:solidFill>
              </a:rPr>
              <a:t>精神・発達障がい者を中心に、働く意欲のある障がい者と体験受け入れ希望企業とをつなぐマッチング会や職場体験受入れのための説明会等を実施</a:t>
            </a:r>
            <a:endParaRPr lang="en-US" altLang="ja-JP" sz="1200" dirty="0">
              <a:solidFill>
                <a:schemeClr val="tx1"/>
              </a:solidFill>
            </a:endParaRPr>
          </a:p>
          <a:p>
            <a:r>
              <a:rPr lang="ja-JP" altLang="en-US" sz="1200" dirty="0">
                <a:solidFill>
                  <a:schemeClr val="tx1"/>
                </a:solidFill>
              </a:rPr>
              <a:t>（マッチング会</a:t>
            </a:r>
            <a:r>
              <a:rPr lang="en-US" altLang="ja-JP" sz="1200" dirty="0">
                <a:solidFill>
                  <a:schemeClr val="tx1"/>
                </a:solidFill>
              </a:rPr>
              <a:t>…</a:t>
            </a:r>
            <a:r>
              <a:rPr lang="ja-JP" altLang="en-US" sz="1200" dirty="0">
                <a:solidFill>
                  <a:schemeClr val="tx1"/>
                </a:solidFill>
              </a:rPr>
              <a:t>年２回・説明会</a:t>
            </a:r>
            <a:r>
              <a:rPr lang="en-US" altLang="ja-JP" sz="1200" dirty="0">
                <a:solidFill>
                  <a:schemeClr val="tx1"/>
                </a:solidFill>
              </a:rPr>
              <a:t>…</a:t>
            </a:r>
            <a:r>
              <a:rPr lang="ja-JP" altLang="en-US" sz="1200" dirty="0">
                <a:solidFill>
                  <a:schemeClr val="tx1"/>
                </a:solidFill>
              </a:rPr>
              <a:t>年４回）</a:t>
            </a:r>
            <a:endParaRPr lang="en-US" altLang="ja-JP" sz="1200" dirty="0">
              <a:solidFill>
                <a:schemeClr val="tx1"/>
              </a:solidFill>
            </a:endParaRPr>
          </a:p>
        </p:txBody>
      </p:sp>
      <p:sp>
        <p:nvSpPr>
          <p:cNvPr id="2" name="テキスト ボックス 1">
            <a:extLst>
              <a:ext uri="{FF2B5EF4-FFF2-40B4-BE49-F238E27FC236}">
                <a16:creationId xmlns:a16="http://schemas.microsoft.com/office/drawing/2014/main" id="{6B31C01D-0964-4939-B64C-46B767A2F9E6}"/>
              </a:ext>
            </a:extLst>
          </p:cNvPr>
          <p:cNvSpPr txBox="1"/>
          <p:nvPr/>
        </p:nvSpPr>
        <p:spPr>
          <a:xfrm>
            <a:off x="310256" y="876615"/>
            <a:ext cx="5618716" cy="304698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00" dirty="0">
                <a:solidFill>
                  <a:schemeClr val="tx1"/>
                </a:solidFill>
              </a:rPr>
              <a:t> </a:t>
            </a: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発達障がい者雇用セミナー</a:t>
            </a:r>
            <a:endParaRPr lang="en-US" altLang="ja-JP" sz="1200" dirty="0">
              <a:solidFill>
                <a:schemeClr val="tx1"/>
              </a:solidFill>
            </a:endParaRPr>
          </a:p>
          <a:p>
            <a:r>
              <a:rPr lang="ja-JP" altLang="en-US" sz="1200" dirty="0">
                <a:solidFill>
                  <a:schemeClr val="tx1"/>
                </a:solidFill>
              </a:rPr>
              <a:t>発達障がい者の雇用に関する講義と発達障がい者の雇用に先進的に取り組む</a:t>
            </a:r>
            <a:endParaRPr lang="en-US" altLang="ja-JP" sz="1200" dirty="0">
              <a:solidFill>
                <a:schemeClr val="tx1"/>
              </a:solidFill>
            </a:endParaRPr>
          </a:p>
          <a:p>
            <a:r>
              <a:rPr lang="ja-JP" altLang="en-US" sz="1200" dirty="0">
                <a:solidFill>
                  <a:schemeClr val="tx1"/>
                </a:solidFill>
              </a:rPr>
              <a:t>企業の事例を紹介（年１回）</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精神障がい者・発達障がい者雇用セミナー</a:t>
            </a:r>
            <a:r>
              <a:rPr lang="en-US" altLang="ja-JP" sz="1200" dirty="0">
                <a:solidFill>
                  <a:schemeClr val="tx1"/>
                </a:solidFill>
              </a:rPr>
              <a:t>2023</a:t>
            </a:r>
          </a:p>
          <a:p>
            <a:r>
              <a:rPr lang="ja-JP" altLang="en-US" sz="1200" dirty="0">
                <a:solidFill>
                  <a:schemeClr val="tx1"/>
                </a:solidFill>
              </a:rPr>
              <a:t>精神障がい者・発達障がい者の雇用に関する講義と、精神障がい者社会生活適応訓練事業と先進的に取り組む企業の事例を紹介（年１回）</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精神障がい者・発達障がい者雇用セミナー</a:t>
            </a:r>
            <a:endParaRPr lang="en-US" altLang="ja-JP" sz="1200" dirty="0">
              <a:solidFill>
                <a:schemeClr val="tx1"/>
              </a:solidFill>
            </a:endParaRPr>
          </a:p>
          <a:p>
            <a:r>
              <a:rPr lang="ja-JP" altLang="en-US" sz="1200" dirty="0">
                <a:solidFill>
                  <a:schemeClr val="tx1"/>
                </a:solidFill>
              </a:rPr>
              <a:t>精神・発達障がい者の雇用に関する理解促進と、精神・発達障がい者の雇用に取り組む企業等の事例を紹介（年２回）</a:t>
            </a:r>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「おとなの発達障がい」セミナー</a:t>
            </a:r>
            <a:endParaRPr lang="en-US" altLang="ja-JP" sz="1200" dirty="0">
              <a:solidFill>
                <a:schemeClr val="tx1"/>
              </a:solidFill>
            </a:endParaRPr>
          </a:p>
          <a:p>
            <a:r>
              <a:rPr lang="ja-JP" altLang="en-US" sz="1200" dirty="0">
                <a:solidFill>
                  <a:schemeClr val="tx1"/>
                </a:solidFill>
              </a:rPr>
              <a:t>発達障がいの特性理解と、発達障がいのある方が働く上で感じる困りごとに焦点を当てたマネジメントを紹介（年４回）</a:t>
            </a:r>
            <a:endParaRPr lang="en-US" altLang="ja-JP" sz="1200" dirty="0">
              <a:solidFill>
                <a:schemeClr val="tx1"/>
              </a:solidFill>
            </a:endParaRPr>
          </a:p>
        </p:txBody>
      </p:sp>
      <p:sp>
        <p:nvSpPr>
          <p:cNvPr id="3" name="テキスト ボックス 2">
            <a:extLst>
              <a:ext uri="{FF2B5EF4-FFF2-40B4-BE49-F238E27FC236}">
                <a16:creationId xmlns:a16="http://schemas.microsoft.com/office/drawing/2014/main" id="{D84C6C4B-DFFD-4AEA-846E-9E973D648EFF}"/>
              </a:ext>
            </a:extLst>
          </p:cNvPr>
          <p:cNvSpPr txBox="1"/>
          <p:nvPr/>
        </p:nvSpPr>
        <p:spPr>
          <a:xfrm>
            <a:off x="310256" y="609513"/>
            <a:ext cx="5117179"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solidFill>
                  <a:schemeClr val="bg1"/>
                </a:solidFill>
              </a:rPr>
              <a:t>事業主向けセミナーの開催</a:t>
            </a:r>
            <a:r>
              <a:rPr kumimoji="1" lang="ja-JP" altLang="en-US" sz="1100" b="1" dirty="0">
                <a:solidFill>
                  <a:schemeClr val="bg1"/>
                </a:solidFill>
              </a:rPr>
              <a:t>（就業促進課）</a:t>
            </a:r>
            <a:endParaRPr kumimoji="1" lang="ja-JP" altLang="en-US" sz="1400" b="1" dirty="0">
              <a:solidFill>
                <a:schemeClr val="bg1"/>
              </a:solidFill>
            </a:endParaRPr>
          </a:p>
        </p:txBody>
      </p:sp>
      <p:sp>
        <p:nvSpPr>
          <p:cNvPr id="5" name="テキスト ボックス 4">
            <a:extLst>
              <a:ext uri="{FF2B5EF4-FFF2-40B4-BE49-F238E27FC236}">
                <a16:creationId xmlns:a16="http://schemas.microsoft.com/office/drawing/2014/main" id="{A9307DC2-0618-49D5-84E4-FB07A97A3226}"/>
              </a:ext>
            </a:extLst>
          </p:cNvPr>
          <p:cNvSpPr txBox="1"/>
          <p:nvPr/>
        </p:nvSpPr>
        <p:spPr>
          <a:xfrm>
            <a:off x="318462" y="4360963"/>
            <a:ext cx="5618716" cy="2308324"/>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精神障がい・発達障がいについての基礎知識や</a:t>
            </a:r>
            <a:endParaRPr lang="en-US" altLang="ja-JP" sz="1200" dirty="0">
              <a:solidFill>
                <a:schemeClr val="tx1"/>
              </a:solidFill>
            </a:endParaRPr>
          </a:p>
          <a:p>
            <a:r>
              <a:rPr lang="ja-JP" altLang="en-US" sz="1200" dirty="0">
                <a:solidFill>
                  <a:schemeClr val="tx1"/>
                </a:solidFill>
              </a:rPr>
              <a:t>　一緒に働くためのヒントをまとめた「精神障が</a:t>
            </a:r>
            <a:endParaRPr lang="en-US" altLang="ja-JP" sz="1200" dirty="0">
              <a:solidFill>
                <a:schemeClr val="tx1"/>
              </a:solidFill>
            </a:endParaRPr>
          </a:p>
          <a:p>
            <a:r>
              <a:rPr lang="ja-JP" altLang="en-US" sz="1200" dirty="0">
                <a:solidFill>
                  <a:schemeClr val="tx1"/>
                </a:solidFill>
              </a:rPr>
              <a:t>　い者・発達障がい者と一緒に働くハンドブック」</a:t>
            </a:r>
            <a:endParaRPr lang="en-US" altLang="ja-JP" sz="1200" dirty="0">
              <a:solidFill>
                <a:schemeClr val="tx1"/>
              </a:solidFill>
            </a:endParaRPr>
          </a:p>
          <a:p>
            <a:r>
              <a:rPr lang="ja-JP" altLang="en-US" sz="1200" dirty="0">
                <a:solidFill>
                  <a:schemeClr val="tx1"/>
                </a:solidFill>
              </a:rPr>
              <a:t>　を作成。</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p:txBody>
      </p:sp>
      <p:sp>
        <p:nvSpPr>
          <p:cNvPr id="4" name="テキスト ボックス 3">
            <a:extLst>
              <a:ext uri="{FF2B5EF4-FFF2-40B4-BE49-F238E27FC236}">
                <a16:creationId xmlns:a16="http://schemas.microsoft.com/office/drawing/2014/main" id="{89D3F0E0-98BE-4477-8F48-14FCD8E718BA}"/>
              </a:ext>
            </a:extLst>
          </p:cNvPr>
          <p:cNvSpPr txBox="1"/>
          <p:nvPr/>
        </p:nvSpPr>
        <p:spPr>
          <a:xfrm>
            <a:off x="318462" y="4102598"/>
            <a:ext cx="5610509"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solidFill>
                  <a:schemeClr val="bg1"/>
                </a:solidFill>
              </a:rPr>
              <a:t>受け入れ企業向けハンドブックの作成</a:t>
            </a:r>
            <a:r>
              <a:rPr kumimoji="1" lang="ja-JP" altLang="en-US" sz="1100" b="1" dirty="0">
                <a:solidFill>
                  <a:schemeClr val="bg1"/>
                </a:solidFill>
              </a:rPr>
              <a:t>（就業促進課）</a:t>
            </a:r>
            <a:r>
              <a:rPr kumimoji="1" lang="en-US" altLang="ja-JP" sz="1100" b="1" dirty="0">
                <a:solidFill>
                  <a:schemeClr val="bg1"/>
                </a:solidFill>
              </a:rPr>
              <a:t>※</a:t>
            </a:r>
            <a:r>
              <a:rPr kumimoji="1" lang="ja-JP" altLang="en-US" sz="1100" b="1" dirty="0">
                <a:solidFill>
                  <a:schemeClr val="bg1"/>
                </a:solidFill>
              </a:rPr>
              <a:t>資料</a:t>
            </a:r>
            <a:r>
              <a:rPr kumimoji="1" lang="en-US" altLang="ja-JP" sz="1100" b="1" dirty="0">
                <a:solidFill>
                  <a:schemeClr val="bg1"/>
                </a:solidFill>
              </a:rPr>
              <a:t>P.34~36</a:t>
            </a:r>
            <a:endParaRPr kumimoji="1" lang="ja-JP" altLang="en-US" sz="1400" b="1" dirty="0">
              <a:solidFill>
                <a:schemeClr val="bg1"/>
              </a:solidFill>
            </a:endParaRPr>
          </a:p>
        </p:txBody>
      </p:sp>
      <p:pic>
        <p:nvPicPr>
          <p:cNvPr id="6" name="図 5">
            <a:extLst>
              <a:ext uri="{FF2B5EF4-FFF2-40B4-BE49-F238E27FC236}">
                <a16:creationId xmlns:a16="http://schemas.microsoft.com/office/drawing/2014/main" id="{0BF8FAE9-933D-4446-A3E1-91CB96FB3BA2}"/>
              </a:ext>
            </a:extLst>
          </p:cNvPr>
          <p:cNvPicPr>
            <a:picLocks noChangeAspect="1"/>
          </p:cNvPicPr>
          <p:nvPr/>
        </p:nvPicPr>
        <p:blipFill>
          <a:blip r:embed="rId2"/>
          <a:stretch>
            <a:fillRect/>
          </a:stretch>
        </p:blipFill>
        <p:spPr>
          <a:xfrm>
            <a:off x="4314289" y="4587668"/>
            <a:ext cx="1337130" cy="1896953"/>
          </a:xfrm>
          <a:prstGeom prst="rect">
            <a:avLst/>
          </a:prstGeom>
          <a:ln>
            <a:solidFill>
              <a:schemeClr val="tx1"/>
            </a:solidFill>
          </a:ln>
        </p:spPr>
      </p:pic>
      <p:sp>
        <p:nvSpPr>
          <p:cNvPr id="7" name="テキスト ボックス 6">
            <a:extLst>
              <a:ext uri="{FF2B5EF4-FFF2-40B4-BE49-F238E27FC236}">
                <a16:creationId xmlns:a16="http://schemas.microsoft.com/office/drawing/2014/main" id="{D56C0089-04F9-4E5E-89CD-0494E443AC6B}"/>
              </a:ext>
            </a:extLst>
          </p:cNvPr>
          <p:cNvSpPr txBox="1"/>
          <p:nvPr/>
        </p:nvSpPr>
        <p:spPr>
          <a:xfrm>
            <a:off x="6182147" y="623674"/>
            <a:ext cx="5794065"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令和</a:t>
            </a:r>
            <a:r>
              <a:rPr kumimoji="1" lang="en-US" altLang="ja-JP" sz="1400" b="1" dirty="0"/>
              <a:t>5</a:t>
            </a:r>
            <a:r>
              <a:rPr kumimoji="1" lang="ja-JP" altLang="en-US" sz="1400" b="1" dirty="0"/>
              <a:t>年度　精神・発達障がい者等理解促進・職場定着支援事業</a:t>
            </a:r>
            <a:endParaRPr kumimoji="1" lang="en-US" altLang="ja-JP" sz="1400" b="1" dirty="0"/>
          </a:p>
          <a:p>
            <a:pPr algn="ctr"/>
            <a:r>
              <a:rPr kumimoji="1" lang="ja-JP" altLang="en-US" sz="1100" b="1" dirty="0"/>
              <a:t>（就業促進課）</a:t>
            </a:r>
            <a:endParaRPr kumimoji="1" lang="ja-JP" altLang="en-US" sz="1400" b="1" dirty="0"/>
          </a:p>
        </p:txBody>
      </p:sp>
      <p:sp>
        <p:nvSpPr>
          <p:cNvPr id="9" name="タイトル 1">
            <a:extLst>
              <a:ext uri="{FF2B5EF4-FFF2-40B4-BE49-F238E27FC236}">
                <a16:creationId xmlns:a16="http://schemas.microsoft.com/office/drawing/2014/main" id="{46C0AE2B-96AF-4C27-8C19-7AF3D836F81E}"/>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10" name="スライド番号プレースホルダー 9">
            <a:extLst>
              <a:ext uri="{FF2B5EF4-FFF2-40B4-BE49-F238E27FC236}">
                <a16:creationId xmlns:a16="http://schemas.microsoft.com/office/drawing/2014/main" id="{39220A0E-B368-4DB0-9274-7DC4B22E4BD9}"/>
              </a:ext>
            </a:extLst>
          </p:cNvPr>
          <p:cNvSpPr>
            <a:spLocks noGrp="1"/>
          </p:cNvSpPr>
          <p:nvPr>
            <p:ph type="sldNum" sz="quarter" idx="12"/>
          </p:nvPr>
        </p:nvSpPr>
        <p:spPr/>
        <p:txBody>
          <a:bodyPr/>
          <a:lstStyle/>
          <a:p>
            <a:fld id="{49ABCAEC-7D34-E549-A96E-FCEDAADBE4B0}" type="slidenum">
              <a:rPr lang="en-US" smtClean="0"/>
              <a:pPr/>
              <a:t>16</a:t>
            </a:fld>
            <a:endParaRPr lang="en-US" dirty="0"/>
          </a:p>
        </p:txBody>
      </p:sp>
    </p:spTree>
    <p:extLst>
      <p:ext uri="{BB962C8B-B14F-4D97-AF65-F5344CB8AC3E}">
        <p14:creationId xmlns:p14="http://schemas.microsoft.com/office/powerpoint/2010/main" val="177384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291E07D-6861-4F3A-8B0F-B6008752E06A}"/>
              </a:ext>
            </a:extLst>
          </p:cNvPr>
          <p:cNvSpPr>
            <a:spLocks noGrp="1"/>
          </p:cNvSpPr>
          <p:nvPr>
            <p:ph type="sldNum" sz="quarter" idx="12"/>
          </p:nvPr>
        </p:nvSpPr>
        <p:spPr>
          <a:xfrm>
            <a:off x="9355067" y="6375643"/>
            <a:ext cx="2743200" cy="365125"/>
          </a:xfrm>
        </p:spPr>
        <p:txBody>
          <a:bodyPr/>
          <a:lstStyle/>
          <a:p>
            <a:fld id="{49ABCAEC-7D34-E549-A96E-FCEDAADBE4B0}" type="slidenum">
              <a:rPr lang="en-US" smtClean="0"/>
              <a:pPr/>
              <a:t>17</a:t>
            </a:fld>
            <a:endParaRPr lang="en-US" dirty="0"/>
          </a:p>
        </p:txBody>
      </p:sp>
      <p:sp>
        <p:nvSpPr>
          <p:cNvPr id="4" name="タイトル 1">
            <a:extLst>
              <a:ext uri="{FF2B5EF4-FFF2-40B4-BE49-F238E27FC236}">
                <a16:creationId xmlns:a16="http://schemas.microsoft.com/office/drawing/2014/main" id="{9B924A3C-9F74-4C00-965C-3F11AC5551B0}"/>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5" name="テキスト ボックス 4">
            <a:extLst>
              <a:ext uri="{FF2B5EF4-FFF2-40B4-BE49-F238E27FC236}">
                <a16:creationId xmlns:a16="http://schemas.microsoft.com/office/drawing/2014/main" id="{F12A6642-9921-4432-9833-1D86BEA85A9B}"/>
              </a:ext>
            </a:extLst>
          </p:cNvPr>
          <p:cNvSpPr txBox="1"/>
          <p:nvPr/>
        </p:nvSpPr>
        <p:spPr>
          <a:xfrm>
            <a:off x="256245" y="781052"/>
            <a:ext cx="5432455"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年齢や性別、障がいの有無に関わらず、全ての求職者に対し、就職活動に関する情報の提供やきめ細やかな支援を行う「</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OSAKA</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しごとフィールド」を設置（エル・おおさか内）。</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　障がい者などの就職に困難性を有する方の就職支援も実施</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支援内容</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①空間利用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②キャリアカウンセリング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③面接特訓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④ワンポイントアドバイス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⑤セミナーの開催</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solidFill>
              <a:latin typeface="游ゴシック" panose="020F0502020204030204"/>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R5</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年度に実施したセミナー等　</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・「就職をめざす障がいのある方向け</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　　面接対策セミナー」</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游ゴシック" panose="020F0502020204030204"/>
                <a:ea typeface="游ゴシック" panose="020B0400000000000000" pitchFamily="50" charset="-128"/>
              </a:rPr>
              <a:t>・「就職をめざす障がいのある方向け</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游ゴシック" panose="020F0502020204030204"/>
                <a:ea typeface="游ゴシック" panose="020B0400000000000000" pitchFamily="50" charset="-128"/>
              </a:rPr>
              <a:t>　　職場体験準備セミナー」</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・「職場体験つき企業交流会」（あんしん就活）</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・「発達障がいの正しい理解と</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　　職場のメンバー個々人が気をつけること」</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solidFill>
              <a:latin typeface="游ゴシック" panose="020F0502020204030204"/>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9756431C-8750-438E-8BBA-24D4B56BDD43}"/>
              </a:ext>
            </a:extLst>
          </p:cNvPr>
          <p:cNvSpPr txBox="1"/>
          <p:nvPr/>
        </p:nvSpPr>
        <p:spPr>
          <a:xfrm>
            <a:off x="191511" y="549169"/>
            <a:ext cx="5365104"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ja-JP" sz="1400" b="1" dirty="0"/>
              <a:t>OSAKA</a:t>
            </a:r>
            <a:r>
              <a:rPr lang="ja-JP" altLang="en-US" sz="1400" b="1" dirty="0"/>
              <a:t>しごとフィールドの設置・運営</a:t>
            </a:r>
            <a:r>
              <a:rPr kumimoji="1" lang="ja-JP" altLang="en-US" sz="1100" b="1" dirty="0"/>
              <a:t>（就業促進課）</a:t>
            </a:r>
            <a:endParaRPr kumimoji="1" lang="ja-JP" altLang="en-US" sz="1400" b="1" dirty="0"/>
          </a:p>
        </p:txBody>
      </p:sp>
      <p:pic>
        <p:nvPicPr>
          <p:cNvPr id="7" name="図 6">
            <a:extLst>
              <a:ext uri="{FF2B5EF4-FFF2-40B4-BE49-F238E27FC236}">
                <a16:creationId xmlns:a16="http://schemas.microsoft.com/office/drawing/2014/main" id="{CCAFB7AA-A685-4BA3-A350-19319BAE801E}"/>
              </a:ext>
            </a:extLst>
          </p:cNvPr>
          <p:cNvPicPr>
            <a:picLocks noChangeAspect="1"/>
          </p:cNvPicPr>
          <p:nvPr/>
        </p:nvPicPr>
        <p:blipFill>
          <a:blip r:embed="rId2"/>
          <a:stretch>
            <a:fillRect/>
          </a:stretch>
        </p:blipFill>
        <p:spPr>
          <a:xfrm>
            <a:off x="4000846" y="1888022"/>
            <a:ext cx="1606805" cy="2262033"/>
          </a:xfrm>
          <a:prstGeom prst="rect">
            <a:avLst/>
          </a:prstGeom>
          <a:ln>
            <a:solidFill>
              <a:schemeClr val="tx1"/>
            </a:solidFill>
          </a:ln>
        </p:spPr>
      </p:pic>
      <p:sp>
        <p:nvSpPr>
          <p:cNvPr id="9" name="テキスト ボックス 8">
            <a:extLst>
              <a:ext uri="{FF2B5EF4-FFF2-40B4-BE49-F238E27FC236}">
                <a16:creationId xmlns:a16="http://schemas.microsoft.com/office/drawing/2014/main" id="{DA24D0A7-8DE2-469A-8A2E-FF945B9D3C35}"/>
              </a:ext>
            </a:extLst>
          </p:cNvPr>
          <p:cNvSpPr txBox="1"/>
          <p:nvPr/>
        </p:nvSpPr>
        <p:spPr>
          <a:xfrm>
            <a:off x="6096000" y="781052"/>
            <a:ext cx="5801313" cy="433965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r>
              <a:rPr lang="ja-JP" altLang="en-US" sz="1200" dirty="0">
                <a:solidFill>
                  <a:schemeClr val="tx1"/>
                </a:solidFill>
              </a:rPr>
              <a:t>職場体験付き就活</a:t>
            </a: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r>
              <a:rPr lang="ja-JP" altLang="en-US" sz="1200" dirty="0">
                <a:solidFill>
                  <a:schemeClr val="tx1"/>
                </a:solidFill>
              </a:rPr>
              <a:t>　就職に結びつきにくい学生を対象に、府内企業</a:t>
            </a:r>
            <a:endParaRPr lang="en-US" altLang="ja-JP" sz="1200" dirty="0">
              <a:solidFill>
                <a:schemeClr val="tx1"/>
              </a:solidFill>
            </a:endParaRPr>
          </a:p>
          <a:p>
            <a:r>
              <a:rPr lang="ja-JP" altLang="en-US" sz="1200" dirty="0">
                <a:solidFill>
                  <a:schemeClr val="tx1"/>
                </a:solidFill>
              </a:rPr>
              <a:t>との交流会、職場体験、採用選考を経て、内定に</a:t>
            </a:r>
            <a:endParaRPr lang="en-US" altLang="ja-JP" sz="1200" dirty="0">
              <a:solidFill>
                <a:schemeClr val="tx1"/>
              </a:solidFill>
            </a:endParaRPr>
          </a:p>
          <a:p>
            <a:r>
              <a:rPr lang="ja-JP" altLang="en-US" sz="1200" dirty="0">
                <a:solidFill>
                  <a:schemeClr val="tx1"/>
                </a:solidFill>
              </a:rPr>
              <a:t>至るまでの一体的なプログラムを実施。</a:t>
            </a:r>
            <a:endParaRPr lang="en-US" altLang="ja-JP" sz="1200" dirty="0">
              <a:solidFill>
                <a:schemeClr val="tx1"/>
              </a:solidFill>
            </a:endParaRPr>
          </a:p>
          <a:p>
            <a:r>
              <a:rPr lang="ja-JP" altLang="en-US" sz="1200" dirty="0">
                <a:solidFill>
                  <a:schemeClr val="tx1"/>
                </a:solidFill>
              </a:rPr>
              <a:t>・対象：</a:t>
            </a:r>
            <a:r>
              <a:rPr lang="en-US" altLang="ja-JP" sz="1200" dirty="0">
                <a:solidFill>
                  <a:schemeClr val="tx1"/>
                </a:solidFill>
              </a:rPr>
              <a:t>3</a:t>
            </a:r>
            <a:r>
              <a:rPr lang="ja-JP" altLang="en-US" sz="1200" dirty="0">
                <a:solidFill>
                  <a:schemeClr val="tx1"/>
                </a:solidFill>
              </a:rPr>
              <a:t>月に卒業予定の学生</a:t>
            </a:r>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大学等教職員向けセミナー</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　大学等に対し、発達障がい傾向を有するなどの就職</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困難性の高い学生について理解促進を図り、個々の</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特性に応じた就職支援を促すため、セミナーを開催。</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R5</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年度実施セミナー</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「要支援学生の就職について考える」</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「要支援学生の就職支援～</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高等教育機関</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支</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　援機関</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の連携について～」</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「要支援学生の就職支援～多様性を活かすには～」</a:t>
            </a:r>
            <a:endPar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EBF4BB4-6D3D-42FE-9E83-0A80AC3FC84C}"/>
              </a:ext>
            </a:extLst>
          </p:cNvPr>
          <p:cNvSpPr txBox="1"/>
          <p:nvPr/>
        </p:nvSpPr>
        <p:spPr>
          <a:xfrm>
            <a:off x="6095999" y="549169"/>
            <a:ext cx="5801314"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solidFill>
                  <a:schemeClr val="bg1"/>
                </a:solidFill>
              </a:rPr>
              <a:t>学生の就職支援・大学等教職員向けセミナーの開催</a:t>
            </a:r>
            <a:r>
              <a:rPr kumimoji="1" lang="ja-JP" altLang="en-US" sz="1100" b="1" dirty="0">
                <a:solidFill>
                  <a:schemeClr val="bg1"/>
                </a:solidFill>
              </a:rPr>
              <a:t>（就業促進課）</a:t>
            </a:r>
            <a:endParaRPr kumimoji="1" lang="en-US" altLang="ja-JP" sz="1100" b="1" dirty="0">
              <a:solidFill>
                <a:schemeClr val="bg1"/>
              </a:solidFill>
            </a:endParaRPr>
          </a:p>
          <a:p>
            <a:pPr algn="ctr"/>
            <a:r>
              <a:rPr kumimoji="1" lang="ja-JP" altLang="en-US" sz="1100" b="1" dirty="0">
                <a:solidFill>
                  <a:schemeClr val="bg1"/>
                </a:solidFill>
              </a:rPr>
              <a:t>（令和５年度　持続可能な大阪の成長を支えるダイバーシティ推進事業）</a:t>
            </a:r>
          </a:p>
        </p:txBody>
      </p:sp>
      <p:pic>
        <p:nvPicPr>
          <p:cNvPr id="11" name="図 10">
            <a:extLst>
              <a:ext uri="{FF2B5EF4-FFF2-40B4-BE49-F238E27FC236}">
                <a16:creationId xmlns:a16="http://schemas.microsoft.com/office/drawing/2014/main" id="{0D47EE98-8A9D-4C57-BDDB-629B3B4ADDF2}"/>
              </a:ext>
            </a:extLst>
          </p:cNvPr>
          <p:cNvPicPr>
            <a:picLocks noChangeAspect="1"/>
          </p:cNvPicPr>
          <p:nvPr/>
        </p:nvPicPr>
        <p:blipFill>
          <a:blip r:embed="rId3"/>
          <a:stretch>
            <a:fillRect/>
          </a:stretch>
        </p:blipFill>
        <p:spPr>
          <a:xfrm>
            <a:off x="9936425" y="1376726"/>
            <a:ext cx="1850974" cy="2633475"/>
          </a:xfrm>
          <a:prstGeom prst="rect">
            <a:avLst/>
          </a:prstGeom>
          <a:ln>
            <a:solidFill>
              <a:schemeClr val="tx1"/>
            </a:solidFill>
          </a:ln>
        </p:spPr>
      </p:pic>
      <p:pic>
        <p:nvPicPr>
          <p:cNvPr id="10" name="図 9">
            <a:extLst>
              <a:ext uri="{FF2B5EF4-FFF2-40B4-BE49-F238E27FC236}">
                <a16:creationId xmlns:a16="http://schemas.microsoft.com/office/drawing/2014/main" id="{864F1598-AD96-4410-BFAA-955359547990}"/>
              </a:ext>
            </a:extLst>
          </p:cNvPr>
          <p:cNvPicPr>
            <a:picLocks noChangeAspect="1"/>
          </p:cNvPicPr>
          <p:nvPr/>
        </p:nvPicPr>
        <p:blipFill rotWithShape="1">
          <a:blip r:embed="rId4">
            <a:extLst>
              <a:ext uri="{28A0092B-C50C-407E-A947-70E740481C1C}">
                <a14:useLocalDpi xmlns:a14="http://schemas.microsoft.com/office/drawing/2010/main" val="0"/>
              </a:ext>
            </a:extLst>
          </a:blip>
          <a:srcRect l="20395" t="17306" r="45022" b="1710"/>
          <a:stretch/>
        </p:blipFill>
        <p:spPr>
          <a:xfrm>
            <a:off x="4011089" y="4249296"/>
            <a:ext cx="1586321" cy="2249492"/>
          </a:xfrm>
          <a:prstGeom prst="rect">
            <a:avLst/>
          </a:prstGeom>
          <a:ln>
            <a:solidFill>
              <a:schemeClr val="tx1"/>
            </a:solidFill>
          </a:ln>
        </p:spPr>
      </p:pic>
    </p:spTree>
    <p:extLst>
      <p:ext uri="{BB962C8B-B14F-4D97-AF65-F5344CB8AC3E}">
        <p14:creationId xmlns:p14="http://schemas.microsoft.com/office/powerpoint/2010/main" val="288859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726A3A41-44A3-44D5-8F4F-63C0EEEF4CD1}"/>
              </a:ext>
            </a:extLst>
          </p:cNvPr>
          <p:cNvSpPr txBox="1"/>
          <p:nvPr/>
        </p:nvSpPr>
        <p:spPr>
          <a:xfrm>
            <a:off x="6243308" y="690261"/>
            <a:ext cx="5713150"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endParaRPr lang="en-US" altLang="ja-JP" sz="1200" dirty="0"/>
          </a:p>
          <a:p>
            <a:pPr marL="171450" indent="-171450">
              <a:buFont typeface="Wingdings" panose="05000000000000000000" pitchFamily="2" charset="2"/>
              <a:buChar char="l"/>
            </a:pPr>
            <a:r>
              <a:rPr lang="ja-JP" altLang="en-US" sz="1200" dirty="0"/>
              <a:t>求職者訓練</a:t>
            </a:r>
            <a:endParaRPr lang="en-US" altLang="ja-JP" sz="1200" dirty="0"/>
          </a:p>
          <a:p>
            <a:r>
              <a:rPr lang="ja-JP" altLang="en-US" sz="1200" dirty="0"/>
              <a:t>　障がいのある方</a:t>
            </a:r>
            <a:r>
              <a:rPr lang="ja-JP" altLang="en-US" sz="1200" dirty="0">
                <a:solidFill>
                  <a:schemeClr val="tx1"/>
                </a:solidFill>
              </a:rPr>
              <a:t>に対し、就職に必要な知識</a:t>
            </a:r>
            <a:endParaRPr lang="en-US" altLang="ja-JP" sz="1200" dirty="0">
              <a:solidFill>
                <a:schemeClr val="tx1"/>
              </a:solidFill>
            </a:endParaRPr>
          </a:p>
          <a:p>
            <a:r>
              <a:rPr lang="ja-JP" altLang="en-US" sz="1200" dirty="0">
                <a:solidFill>
                  <a:schemeClr val="tx1"/>
                </a:solidFill>
              </a:rPr>
              <a:t>・技能を身に付けるための職業訓練を社会福</a:t>
            </a:r>
            <a:endParaRPr lang="en-US" altLang="ja-JP" sz="1200" dirty="0">
              <a:solidFill>
                <a:schemeClr val="tx1"/>
              </a:solidFill>
            </a:endParaRPr>
          </a:p>
          <a:p>
            <a:r>
              <a:rPr lang="ja-JP" altLang="en-US" sz="1200" dirty="0">
                <a:solidFill>
                  <a:schemeClr val="tx1"/>
                </a:solidFill>
              </a:rPr>
              <a:t>祉法人やＮＰＯ法人等の民間教育訓練機関に</a:t>
            </a:r>
            <a:endParaRPr lang="en-US" altLang="ja-JP" sz="1200" dirty="0">
              <a:solidFill>
                <a:schemeClr val="tx1"/>
              </a:solidFill>
            </a:endParaRPr>
          </a:p>
          <a:p>
            <a:r>
              <a:rPr lang="ja-JP" altLang="en-US" sz="1200" dirty="0">
                <a:solidFill>
                  <a:schemeClr val="tx1"/>
                </a:solidFill>
              </a:rPr>
              <a:t>委託して実施。</a:t>
            </a:r>
            <a:endParaRPr lang="en-US" altLang="ja-JP" sz="1200" dirty="0">
              <a:solidFill>
                <a:schemeClr val="tx1"/>
              </a:solidFill>
            </a:endParaRPr>
          </a:p>
          <a:p>
            <a:r>
              <a:rPr lang="ja-JP" altLang="en-US" sz="1200" dirty="0">
                <a:solidFill>
                  <a:schemeClr val="tx1"/>
                </a:solidFill>
              </a:rPr>
              <a:t>　訓練期間は</a:t>
            </a:r>
            <a:r>
              <a:rPr lang="en-US" altLang="ja-JP" sz="1200" dirty="0">
                <a:solidFill>
                  <a:schemeClr val="tx1"/>
                </a:solidFill>
              </a:rPr>
              <a:t>1</a:t>
            </a:r>
            <a:r>
              <a:rPr lang="ja-JP" altLang="en-US" sz="1200" dirty="0">
                <a:solidFill>
                  <a:schemeClr val="tx1"/>
                </a:solidFill>
              </a:rPr>
              <a:t>～</a:t>
            </a:r>
            <a:r>
              <a:rPr lang="en-US" altLang="ja-JP" sz="1200" dirty="0">
                <a:solidFill>
                  <a:schemeClr val="tx1"/>
                </a:solidFill>
              </a:rPr>
              <a:t>6</a:t>
            </a:r>
            <a:r>
              <a:rPr lang="ja-JP" altLang="en-US" sz="1200" dirty="0">
                <a:solidFill>
                  <a:schemeClr val="tx1"/>
                </a:solidFill>
              </a:rPr>
              <a:t>か月。</a:t>
            </a:r>
            <a:endParaRPr lang="en-US" altLang="ja-JP" sz="1200" dirty="0">
              <a:solidFill>
                <a:schemeClr val="tx1"/>
              </a:solidFill>
            </a:endParaRPr>
          </a:p>
          <a:p>
            <a:r>
              <a:rPr lang="ja-JP" altLang="en-US" sz="1200" dirty="0">
                <a:solidFill>
                  <a:schemeClr val="tx1"/>
                </a:solidFill>
              </a:rPr>
              <a:t>　障がい者手帳や診断書等のある方が対象。</a:t>
            </a:r>
            <a:endParaRPr lang="en-US" altLang="ja-JP" sz="1200" dirty="0">
              <a:solidFill>
                <a:schemeClr val="tx1"/>
              </a:solidFill>
            </a:endParaRPr>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pPr marL="171450" indent="-171450">
              <a:buFont typeface="Wingdings" panose="05000000000000000000" pitchFamily="2" charset="2"/>
              <a:buChar char="l"/>
            </a:pPr>
            <a:r>
              <a:rPr lang="ja-JP" altLang="en-US" sz="1200" dirty="0"/>
              <a:t>在職者訓練</a:t>
            </a:r>
            <a:endParaRPr lang="en-US" altLang="ja-JP" sz="1200" dirty="0">
              <a:solidFill>
                <a:schemeClr val="tx1"/>
              </a:solidFill>
            </a:endParaRPr>
          </a:p>
          <a:p>
            <a:r>
              <a:rPr lang="ja-JP" altLang="en-US" sz="1200" dirty="0">
                <a:solidFill>
                  <a:schemeClr val="tx1"/>
                </a:solidFill>
              </a:rPr>
              <a:t>　障がいのある従業員の職場定着を支援するた</a:t>
            </a:r>
            <a:endParaRPr lang="en-US" altLang="ja-JP" sz="1200" dirty="0">
              <a:solidFill>
                <a:schemeClr val="tx1"/>
              </a:solidFill>
            </a:endParaRPr>
          </a:p>
          <a:p>
            <a:r>
              <a:rPr lang="ja-JP" altLang="en-US" sz="1200" dirty="0">
                <a:solidFill>
                  <a:schemeClr val="tx1"/>
                </a:solidFill>
              </a:rPr>
              <a:t>め、コミュニケーション力やビジネスマナーな</a:t>
            </a:r>
            <a:endParaRPr lang="en-US" altLang="ja-JP" sz="1200" dirty="0">
              <a:solidFill>
                <a:schemeClr val="tx1"/>
              </a:solidFill>
            </a:endParaRPr>
          </a:p>
          <a:p>
            <a:r>
              <a:rPr lang="ja-JP" altLang="en-US" sz="1200" dirty="0">
                <a:solidFill>
                  <a:schemeClr val="tx1"/>
                </a:solidFill>
              </a:rPr>
              <a:t>どの力を身に付けるための訓練を実施。</a:t>
            </a:r>
            <a:endParaRPr lang="en-US" altLang="ja-JP" sz="1200" dirty="0">
              <a:solidFill>
                <a:schemeClr val="tx1"/>
              </a:solidFill>
            </a:endParaRPr>
          </a:p>
          <a:p>
            <a:r>
              <a:rPr lang="ja-JP" altLang="en-US" sz="1200" dirty="0">
                <a:solidFill>
                  <a:schemeClr val="tx1"/>
                </a:solidFill>
              </a:rPr>
              <a:t>　通所型、指導員派遣型、などを選択でき、</a:t>
            </a:r>
            <a:endParaRPr lang="en-US" altLang="ja-JP" sz="1200" dirty="0">
              <a:solidFill>
                <a:schemeClr val="tx1"/>
              </a:solidFill>
            </a:endParaRPr>
          </a:p>
          <a:p>
            <a:r>
              <a:rPr lang="ja-JP" altLang="en-US" sz="1200" dirty="0">
                <a:solidFill>
                  <a:schemeClr val="tx1"/>
                </a:solidFill>
              </a:rPr>
              <a:t>訓練内容は企業の要望や障がい者個々の特性・</a:t>
            </a:r>
            <a:endParaRPr lang="en-US" altLang="ja-JP" sz="1200" dirty="0">
              <a:solidFill>
                <a:schemeClr val="tx1"/>
              </a:solidFill>
            </a:endParaRPr>
          </a:p>
          <a:p>
            <a:r>
              <a:rPr lang="ja-JP" altLang="en-US" sz="1200" dirty="0">
                <a:solidFill>
                  <a:schemeClr val="tx1"/>
                </a:solidFill>
              </a:rPr>
              <a:t>課題に応じて、個別の訓練内容を組み立てる</a:t>
            </a:r>
            <a:endParaRPr lang="en-US" altLang="ja-JP" sz="1200" dirty="0">
              <a:solidFill>
                <a:schemeClr val="tx1"/>
              </a:solidFill>
            </a:endParaRPr>
          </a:p>
          <a:p>
            <a:r>
              <a:rPr lang="ja-JP" altLang="en-US" sz="1200" dirty="0">
                <a:solidFill>
                  <a:schemeClr val="tx1"/>
                </a:solidFill>
              </a:rPr>
              <a:t>オーダーメイド型。</a:t>
            </a:r>
            <a:endParaRPr lang="en-US" altLang="ja-JP" sz="1200" dirty="0">
              <a:solidFill>
                <a:schemeClr val="tx1"/>
              </a:solidFill>
            </a:endParaRPr>
          </a:p>
          <a:p>
            <a:r>
              <a:rPr lang="ja-JP" altLang="en-US" sz="1200" dirty="0">
                <a:solidFill>
                  <a:schemeClr val="tx1"/>
                </a:solidFill>
              </a:rPr>
              <a:t>　訓練期間は</a:t>
            </a:r>
            <a:r>
              <a:rPr lang="en-US" altLang="ja-JP" sz="1200" dirty="0">
                <a:solidFill>
                  <a:schemeClr val="tx1"/>
                </a:solidFill>
              </a:rPr>
              <a:t>3</a:t>
            </a:r>
            <a:r>
              <a:rPr lang="ja-JP" altLang="en-US" sz="1200" dirty="0">
                <a:solidFill>
                  <a:schemeClr val="tx1"/>
                </a:solidFill>
              </a:rPr>
              <a:t>か月以内。</a:t>
            </a:r>
            <a:endParaRPr lang="en-US" altLang="ja-JP" sz="1200" dirty="0">
              <a:solidFill>
                <a:schemeClr val="tx1"/>
              </a:solidFill>
            </a:endParaRPr>
          </a:p>
          <a:p>
            <a:r>
              <a:rPr lang="ja-JP" altLang="en-US" sz="1200" dirty="0">
                <a:solidFill>
                  <a:schemeClr val="tx1"/>
                </a:solidFill>
              </a:rPr>
              <a:t>　障がい者手帳や診断書等のある方が対象。</a:t>
            </a:r>
            <a:endParaRPr lang="en-US" altLang="ja-JP" sz="1200" dirty="0">
              <a:solidFill>
                <a:schemeClr val="tx1"/>
              </a:solidFill>
            </a:endParaRPr>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2" name="スライド番号プレースホルダー 1">
            <a:extLst>
              <a:ext uri="{FF2B5EF4-FFF2-40B4-BE49-F238E27FC236}">
                <a16:creationId xmlns:a16="http://schemas.microsoft.com/office/drawing/2014/main" id="{EA9252E0-6116-4043-AFE2-619E7DAA62B5}"/>
              </a:ext>
            </a:extLst>
          </p:cNvPr>
          <p:cNvSpPr>
            <a:spLocks noGrp="1"/>
          </p:cNvSpPr>
          <p:nvPr>
            <p:ph type="sldNum" sz="quarter" idx="12"/>
          </p:nvPr>
        </p:nvSpPr>
        <p:spPr>
          <a:xfrm>
            <a:off x="8707704" y="6429321"/>
            <a:ext cx="2743200" cy="365125"/>
          </a:xfrm>
        </p:spPr>
        <p:txBody>
          <a:bodyPr/>
          <a:lstStyle/>
          <a:p>
            <a:fld id="{49ABCAEC-7D34-E549-A96E-FCEDAADBE4B0}" type="slidenum">
              <a:rPr lang="en-US" smtClean="0"/>
              <a:pPr/>
              <a:t>18</a:t>
            </a:fld>
            <a:endParaRPr lang="en-US" dirty="0"/>
          </a:p>
        </p:txBody>
      </p:sp>
      <p:sp>
        <p:nvSpPr>
          <p:cNvPr id="3" name="タイトル 1">
            <a:extLst>
              <a:ext uri="{FF2B5EF4-FFF2-40B4-BE49-F238E27FC236}">
                <a16:creationId xmlns:a16="http://schemas.microsoft.com/office/drawing/2014/main" id="{2332A137-88AD-4CB6-9767-1EDD7C72C8B0}"/>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18" name="テキスト ボックス 17">
            <a:extLst>
              <a:ext uri="{FF2B5EF4-FFF2-40B4-BE49-F238E27FC236}">
                <a16:creationId xmlns:a16="http://schemas.microsoft.com/office/drawing/2014/main" id="{C971386E-7440-43E2-B66B-F29988C0655D}"/>
              </a:ext>
            </a:extLst>
          </p:cNvPr>
          <p:cNvSpPr txBox="1"/>
          <p:nvPr/>
        </p:nvSpPr>
        <p:spPr>
          <a:xfrm>
            <a:off x="6120950" y="511154"/>
            <a:ext cx="5395363"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障がい者に対する職業訓練～民間委託訓練～</a:t>
            </a:r>
            <a:r>
              <a:rPr kumimoji="1" lang="ja-JP" altLang="en-US" sz="1100" b="1" dirty="0"/>
              <a:t>（人材育成課）</a:t>
            </a:r>
            <a:endParaRPr kumimoji="1" lang="ja-JP" altLang="en-US" sz="1400" b="1" dirty="0"/>
          </a:p>
        </p:txBody>
      </p:sp>
      <p:pic>
        <p:nvPicPr>
          <p:cNvPr id="20" name="図 19">
            <a:extLst>
              <a:ext uri="{FF2B5EF4-FFF2-40B4-BE49-F238E27FC236}">
                <a16:creationId xmlns:a16="http://schemas.microsoft.com/office/drawing/2014/main" id="{B92E1B92-7349-4206-9F5F-57CE3385BE75}"/>
              </a:ext>
            </a:extLst>
          </p:cNvPr>
          <p:cNvPicPr>
            <a:picLocks noChangeAspect="1"/>
          </p:cNvPicPr>
          <p:nvPr/>
        </p:nvPicPr>
        <p:blipFill>
          <a:blip r:embed="rId2"/>
          <a:stretch>
            <a:fillRect/>
          </a:stretch>
        </p:blipFill>
        <p:spPr>
          <a:xfrm>
            <a:off x="9702350" y="923571"/>
            <a:ext cx="2042455" cy="2629447"/>
          </a:xfrm>
          <a:prstGeom prst="rect">
            <a:avLst/>
          </a:prstGeom>
          <a:ln>
            <a:solidFill>
              <a:schemeClr val="tx1"/>
            </a:solidFill>
          </a:ln>
        </p:spPr>
      </p:pic>
      <p:pic>
        <p:nvPicPr>
          <p:cNvPr id="22" name="図 21">
            <a:extLst>
              <a:ext uri="{FF2B5EF4-FFF2-40B4-BE49-F238E27FC236}">
                <a16:creationId xmlns:a16="http://schemas.microsoft.com/office/drawing/2014/main" id="{6278BF1A-DB8D-47BC-A7E0-0BC125DB5F23}"/>
              </a:ext>
            </a:extLst>
          </p:cNvPr>
          <p:cNvPicPr>
            <a:picLocks noChangeAspect="1"/>
          </p:cNvPicPr>
          <p:nvPr/>
        </p:nvPicPr>
        <p:blipFill>
          <a:blip r:embed="rId3"/>
          <a:stretch>
            <a:fillRect/>
          </a:stretch>
        </p:blipFill>
        <p:spPr>
          <a:xfrm>
            <a:off x="9702350" y="3624915"/>
            <a:ext cx="2101231" cy="2705113"/>
          </a:xfrm>
          <a:prstGeom prst="rect">
            <a:avLst/>
          </a:prstGeom>
          <a:ln>
            <a:solidFill>
              <a:schemeClr val="tx1"/>
            </a:solidFill>
          </a:ln>
        </p:spPr>
      </p:pic>
      <p:sp>
        <p:nvSpPr>
          <p:cNvPr id="19" name="テキスト ボックス 18">
            <a:extLst>
              <a:ext uri="{FF2B5EF4-FFF2-40B4-BE49-F238E27FC236}">
                <a16:creationId xmlns:a16="http://schemas.microsoft.com/office/drawing/2014/main" id="{3F8273DB-67D2-4165-8F0A-6334009717BB}"/>
              </a:ext>
            </a:extLst>
          </p:cNvPr>
          <p:cNvSpPr txBox="1"/>
          <p:nvPr/>
        </p:nvSpPr>
        <p:spPr>
          <a:xfrm>
            <a:off x="235542" y="783103"/>
            <a:ext cx="5680833" cy="600164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solidFill>
                  <a:schemeClr val="tx1"/>
                </a:solidFill>
              </a:rPr>
              <a:t>職業能力開発施設における職業訓練</a:t>
            </a:r>
            <a:endParaRPr lang="en-US" altLang="ja-JP" sz="1200" dirty="0">
              <a:solidFill>
                <a:schemeClr val="tx1"/>
              </a:solidFill>
            </a:endParaRPr>
          </a:p>
          <a:p>
            <a:r>
              <a:rPr lang="ja-JP" altLang="en-US" sz="1200" dirty="0">
                <a:solidFill>
                  <a:schemeClr val="tx1"/>
                </a:solidFill>
              </a:rPr>
              <a:t>　障がいの種類や特性に応じて就職に必要な技術や技能の習得を図るため、ぎせんこう（大阪障害者職業能力開発校など）において、障がいの種別を問わない科目や発達障がいのある方を対象とした職業訓練を実施。</a:t>
            </a:r>
            <a:endParaRPr lang="en-US" altLang="ja-JP" sz="1200" dirty="0">
              <a:solidFill>
                <a:schemeClr val="tx1"/>
              </a:solidFill>
            </a:endParaRPr>
          </a:p>
          <a:p>
            <a:endParaRPr lang="en-US" altLang="ja-JP" sz="1200" dirty="0">
              <a:solidFill>
                <a:schemeClr val="tx1"/>
              </a:solidFill>
            </a:endParaRPr>
          </a:p>
          <a:p>
            <a:r>
              <a:rPr lang="ja-JP" altLang="en-US" sz="1200" dirty="0">
                <a:solidFill>
                  <a:schemeClr val="tx1"/>
                </a:solidFill>
              </a:rPr>
              <a:t>・発達障がいのある方向けの訓練科目</a:t>
            </a:r>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endParaRPr lang="en-US" altLang="ja-JP" sz="1200" dirty="0"/>
          </a:p>
          <a:p>
            <a:r>
              <a:rPr lang="ja-JP" altLang="en-US" sz="1200" dirty="0"/>
              <a:t>上記の</a:t>
            </a:r>
            <a:r>
              <a:rPr lang="ja-JP" altLang="en-US" sz="1200" dirty="0">
                <a:solidFill>
                  <a:schemeClr val="tx1"/>
                </a:solidFill>
              </a:rPr>
              <a:t>内、発達障がいのある方を対象とした３科目の入校者（令和</a:t>
            </a:r>
            <a:r>
              <a:rPr lang="en-US" altLang="ja-JP" sz="1200" dirty="0">
                <a:solidFill>
                  <a:schemeClr val="tx1"/>
                </a:solidFill>
              </a:rPr>
              <a:t>2</a:t>
            </a:r>
            <a:r>
              <a:rPr lang="ja-JP" altLang="en-US" sz="1200" dirty="0">
                <a:solidFill>
                  <a:schemeClr val="tx1"/>
                </a:solidFill>
              </a:rPr>
              <a:t>～</a:t>
            </a:r>
            <a:r>
              <a:rPr lang="en-US" altLang="ja-JP" sz="1200" dirty="0">
                <a:solidFill>
                  <a:schemeClr val="tx1"/>
                </a:solidFill>
              </a:rPr>
              <a:t>5</a:t>
            </a:r>
            <a:r>
              <a:rPr lang="ja-JP" altLang="en-US" sz="1200" dirty="0">
                <a:solidFill>
                  <a:schemeClr val="tx1"/>
                </a:solidFill>
              </a:rPr>
              <a:t>年度）　計</a:t>
            </a:r>
            <a:r>
              <a:rPr lang="en-US" altLang="ja-JP" sz="1200" dirty="0">
                <a:solidFill>
                  <a:schemeClr val="tx1"/>
                </a:solidFill>
              </a:rPr>
              <a:t>99</a:t>
            </a:r>
            <a:r>
              <a:rPr lang="ja-JP" altLang="en-US" sz="1200" dirty="0">
                <a:solidFill>
                  <a:schemeClr val="tx1"/>
                </a:solidFill>
              </a:rPr>
              <a:t>名（入校率</a:t>
            </a:r>
            <a:r>
              <a:rPr lang="en-US" altLang="ja-JP" sz="1200" dirty="0">
                <a:solidFill>
                  <a:schemeClr val="tx1"/>
                </a:solidFill>
              </a:rPr>
              <a:t>99</a:t>
            </a:r>
            <a:r>
              <a:rPr lang="ja-JP" altLang="en-US" sz="1200" dirty="0">
                <a:solidFill>
                  <a:schemeClr val="tx1"/>
                </a:solidFill>
              </a:rPr>
              <a:t>％）　既に訓練を修了した</a:t>
            </a:r>
            <a:r>
              <a:rPr lang="en-US" altLang="ja-JP" sz="1200" dirty="0">
                <a:solidFill>
                  <a:schemeClr val="tx1"/>
                </a:solidFill>
              </a:rPr>
              <a:t>85</a:t>
            </a:r>
            <a:r>
              <a:rPr lang="ja-JP" altLang="en-US" sz="1200" dirty="0">
                <a:solidFill>
                  <a:schemeClr val="tx1"/>
                </a:solidFill>
              </a:rPr>
              <a:t>名中就職者</a:t>
            </a:r>
            <a:r>
              <a:rPr lang="en-US" altLang="ja-JP" sz="1200" dirty="0">
                <a:solidFill>
                  <a:schemeClr val="tx1"/>
                </a:solidFill>
              </a:rPr>
              <a:t>65</a:t>
            </a:r>
            <a:r>
              <a:rPr lang="ja-JP" altLang="en-US" sz="1200" dirty="0">
                <a:solidFill>
                  <a:schemeClr val="tx1"/>
                </a:solidFill>
              </a:rPr>
              <a:t>名（就職率</a:t>
            </a:r>
            <a:r>
              <a:rPr lang="en-US" altLang="ja-JP" sz="1200" dirty="0"/>
              <a:t>76</a:t>
            </a:r>
            <a:r>
              <a:rPr lang="ja-JP" altLang="en-US" sz="1200" dirty="0"/>
              <a:t>％）</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21" name="テキスト ボックス 20">
            <a:extLst>
              <a:ext uri="{FF2B5EF4-FFF2-40B4-BE49-F238E27FC236}">
                <a16:creationId xmlns:a16="http://schemas.microsoft.com/office/drawing/2014/main" id="{061F3367-43BC-4472-A4EB-3A0B3DE74325}"/>
              </a:ext>
            </a:extLst>
          </p:cNvPr>
          <p:cNvSpPr txBox="1"/>
          <p:nvPr/>
        </p:nvSpPr>
        <p:spPr>
          <a:xfrm>
            <a:off x="188814" y="511155"/>
            <a:ext cx="5092589"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障がい者に対する職業訓練～ぎせんこう～</a:t>
            </a:r>
            <a:r>
              <a:rPr kumimoji="1" lang="ja-JP" altLang="en-US" sz="1100" b="1" dirty="0"/>
              <a:t>（人材育成課）</a:t>
            </a:r>
            <a:endParaRPr kumimoji="1" lang="ja-JP" altLang="en-US" sz="1400" b="1" dirty="0"/>
          </a:p>
        </p:txBody>
      </p:sp>
      <p:pic>
        <p:nvPicPr>
          <p:cNvPr id="23" name="図 22">
            <a:extLst>
              <a:ext uri="{FF2B5EF4-FFF2-40B4-BE49-F238E27FC236}">
                <a16:creationId xmlns:a16="http://schemas.microsoft.com/office/drawing/2014/main" id="{2DB6198D-3947-4B31-B00F-76AB483F92D6}"/>
              </a:ext>
            </a:extLst>
          </p:cNvPr>
          <p:cNvPicPr>
            <a:picLocks noChangeAspect="1"/>
          </p:cNvPicPr>
          <p:nvPr/>
        </p:nvPicPr>
        <p:blipFill>
          <a:blip r:embed="rId4"/>
          <a:stretch>
            <a:fillRect/>
          </a:stretch>
        </p:blipFill>
        <p:spPr>
          <a:xfrm>
            <a:off x="4325424" y="4519653"/>
            <a:ext cx="1412330" cy="2002594"/>
          </a:xfrm>
          <a:prstGeom prst="rect">
            <a:avLst/>
          </a:prstGeom>
        </p:spPr>
      </p:pic>
      <p:pic>
        <p:nvPicPr>
          <p:cNvPr id="24" name="図 23">
            <a:extLst>
              <a:ext uri="{FF2B5EF4-FFF2-40B4-BE49-F238E27FC236}">
                <a16:creationId xmlns:a16="http://schemas.microsoft.com/office/drawing/2014/main" id="{DC442464-5388-43EC-8576-D1CCC8C13A1E}"/>
              </a:ext>
            </a:extLst>
          </p:cNvPr>
          <p:cNvPicPr>
            <a:picLocks noChangeAspect="1"/>
          </p:cNvPicPr>
          <p:nvPr/>
        </p:nvPicPr>
        <p:blipFill>
          <a:blip r:embed="rId5"/>
          <a:stretch>
            <a:fillRect/>
          </a:stretch>
        </p:blipFill>
        <p:spPr>
          <a:xfrm>
            <a:off x="304428" y="4519653"/>
            <a:ext cx="3716197" cy="1759178"/>
          </a:xfrm>
          <a:prstGeom prst="rect">
            <a:avLst/>
          </a:prstGeom>
        </p:spPr>
      </p:pic>
      <p:pic>
        <p:nvPicPr>
          <p:cNvPr id="25" name="図 24">
            <a:extLst>
              <a:ext uri="{FF2B5EF4-FFF2-40B4-BE49-F238E27FC236}">
                <a16:creationId xmlns:a16="http://schemas.microsoft.com/office/drawing/2014/main" id="{AFF473A6-2306-44D3-921C-287915BCA82F}"/>
              </a:ext>
            </a:extLst>
          </p:cNvPr>
          <p:cNvPicPr>
            <a:picLocks noChangeAspect="1"/>
          </p:cNvPicPr>
          <p:nvPr/>
        </p:nvPicPr>
        <p:blipFill>
          <a:blip r:embed="rId6"/>
          <a:stretch>
            <a:fillRect/>
          </a:stretch>
        </p:blipFill>
        <p:spPr>
          <a:xfrm>
            <a:off x="356050" y="3329624"/>
            <a:ext cx="4925353" cy="624797"/>
          </a:xfrm>
          <a:prstGeom prst="rect">
            <a:avLst/>
          </a:prstGeom>
          <a:ln>
            <a:solidFill>
              <a:schemeClr val="tx1"/>
            </a:solidFill>
          </a:ln>
        </p:spPr>
      </p:pic>
      <p:pic>
        <p:nvPicPr>
          <p:cNvPr id="26" name="図 25">
            <a:extLst>
              <a:ext uri="{FF2B5EF4-FFF2-40B4-BE49-F238E27FC236}">
                <a16:creationId xmlns:a16="http://schemas.microsoft.com/office/drawing/2014/main" id="{7CE81DCA-8235-4965-AEC5-871309494C7E}"/>
              </a:ext>
            </a:extLst>
          </p:cNvPr>
          <p:cNvPicPr>
            <a:picLocks noChangeAspect="1"/>
          </p:cNvPicPr>
          <p:nvPr/>
        </p:nvPicPr>
        <p:blipFill>
          <a:blip r:embed="rId7"/>
          <a:stretch>
            <a:fillRect/>
          </a:stretch>
        </p:blipFill>
        <p:spPr>
          <a:xfrm>
            <a:off x="356050" y="2137251"/>
            <a:ext cx="4925353" cy="1175415"/>
          </a:xfrm>
          <a:prstGeom prst="rect">
            <a:avLst/>
          </a:prstGeom>
          <a:ln>
            <a:solidFill>
              <a:schemeClr val="tx1"/>
            </a:solidFill>
          </a:ln>
        </p:spPr>
      </p:pic>
      <p:sp>
        <p:nvSpPr>
          <p:cNvPr id="27" name="テキスト ボックス 26">
            <a:extLst>
              <a:ext uri="{FF2B5EF4-FFF2-40B4-BE49-F238E27FC236}">
                <a16:creationId xmlns:a16="http://schemas.microsoft.com/office/drawing/2014/main" id="{334862EF-8D43-434D-AA8B-F3ABCF9E2592}"/>
              </a:ext>
            </a:extLst>
          </p:cNvPr>
          <p:cNvSpPr txBox="1"/>
          <p:nvPr/>
        </p:nvSpPr>
        <p:spPr>
          <a:xfrm>
            <a:off x="337795" y="6346845"/>
            <a:ext cx="3730424" cy="261610"/>
          </a:xfrm>
          <a:prstGeom prst="rect">
            <a:avLst/>
          </a:prstGeom>
          <a:noFill/>
        </p:spPr>
        <p:txBody>
          <a:bodyPr wrap="square" rtlCol="0">
            <a:spAutoFit/>
          </a:bodyPr>
          <a:lstStyle/>
          <a:p>
            <a:r>
              <a:rPr kumimoji="1" lang="en-US" altLang="ja-JP" sz="1100" dirty="0"/>
              <a:t>※</a:t>
            </a:r>
            <a:r>
              <a:rPr kumimoji="1" lang="ja-JP" altLang="en-US" sz="1100" dirty="0"/>
              <a:t>上記科目は障がい者手帳や診断書等のある方が対象。</a:t>
            </a:r>
            <a:endParaRPr kumimoji="1" lang="en-US" altLang="ja-JP" sz="1100" dirty="0"/>
          </a:p>
        </p:txBody>
      </p:sp>
    </p:spTree>
    <p:extLst>
      <p:ext uri="{BB962C8B-B14F-4D97-AF65-F5344CB8AC3E}">
        <p14:creationId xmlns:p14="http://schemas.microsoft.com/office/powerpoint/2010/main" val="1241860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28FED54-97AE-422D-9683-9FBC8AB77D15}"/>
              </a:ext>
            </a:extLst>
          </p:cNvPr>
          <p:cNvSpPr>
            <a:spLocks noGrp="1"/>
          </p:cNvSpPr>
          <p:nvPr>
            <p:ph type="sldNum" sz="quarter" idx="12"/>
          </p:nvPr>
        </p:nvSpPr>
        <p:spPr>
          <a:xfrm>
            <a:off x="8958557" y="6462867"/>
            <a:ext cx="2743200" cy="365125"/>
          </a:xfrm>
        </p:spPr>
        <p:txBody>
          <a:bodyPr/>
          <a:lstStyle/>
          <a:p>
            <a:fld id="{49ABCAEC-7D34-E549-A96E-FCEDAADBE4B0}" type="slidenum">
              <a:rPr lang="en-US" smtClean="0"/>
              <a:pPr/>
              <a:t>19</a:t>
            </a:fld>
            <a:endParaRPr lang="en-US" dirty="0"/>
          </a:p>
        </p:txBody>
      </p:sp>
      <p:sp>
        <p:nvSpPr>
          <p:cNvPr id="3" name="タイトル 1">
            <a:extLst>
              <a:ext uri="{FF2B5EF4-FFF2-40B4-BE49-F238E27FC236}">
                <a16:creationId xmlns:a16="http://schemas.microsoft.com/office/drawing/2014/main" id="{2DA0B1F6-04FF-4FDA-9971-9E796E8A7993}"/>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６．大阪府におけるライフステージごとの取組み～成人期～</a:t>
            </a:r>
          </a:p>
        </p:txBody>
      </p:sp>
      <p:sp>
        <p:nvSpPr>
          <p:cNvPr id="6" name="テキスト ボックス 5">
            <a:extLst>
              <a:ext uri="{FF2B5EF4-FFF2-40B4-BE49-F238E27FC236}">
                <a16:creationId xmlns:a16="http://schemas.microsoft.com/office/drawing/2014/main" id="{018784C7-4C4A-4012-95F3-5FDF4DC0BE54}"/>
              </a:ext>
            </a:extLst>
          </p:cNvPr>
          <p:cNvSpPr txBox="1"/>
          <p:nvPr/>
        </p:nvSpPr>
        <p:spPr>
          <a:xfrm>
            <a:off x="77466" y="695156"/>
            <a:ext cx="12006803"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pPr marL="171450" indent="-171450">
              <a:buFont typeface="Wingdings" panose="05000000000000000000" pitchFamily="2" charset="2"/>
              <a:buChar char="l"/>
            </a:pPr>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r>
              <a:rPr lang="ja-JP" altLang="en-US" sz="1200" dirty="0">
                <a:solidFill>
                  <a:schemeClr val="tx1"/>
                </a:solidFill>
              </a:rPr>
              <a:t>■大阪府子ども・若者支援地域協議会の設置・運営</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（庁内会議）</a:t>
            </a:r>
            <a:endParaRPr lang="en-US" altLang="ja-JP" sz="1200" dirty="0">
              <a:solidFill>
                <a:schemeClr val="tx1"/>
              </a:solidFill>
            </a:endParaRPr>
          </a:p>
          <a:p>
            <a:r>
              <a:rPr lang="ja-JP" altLang="en-US" sz="1200" dirty="0">
                <a:solidFill>
                  <a:schemeClr val="tx1"/>
                </a:solidFill>
              </a:rPr>
              <a:t>　   社会生活を円滑に営む上での困難を有する子ども・若者に対する支援を効果的かつ円滑に実施することを目的として設置</a:t>
            </a:r>
            <a:endParaRPr lang="en-US" altLang="ja-JP" sz="1200" dirty="0">
              <a:solidFill>
                <a:schemeClr val="tx1"/>
              </a:solidFill>
            </a:endParaRPr>
          </a:p>
          <a:p>
            <a:r>
              <a:rPr lang="ja-JP" altLang="en-US" sz="1200" dirty="0">
                <a:solidFill>
                  <a:schemeClr val="tx1"/>
                </a:solidFill>
              </a:rPr>
              <a:t>　  子ども・若者の支援について庁内関係機関と共に意見交換・情報交換を行う。</a:t>
            </a:r>
            <a:r>
              <a:rPr lang="en-US" altLang="ja-JP" sz="1200" dirty="0">
                <a:solidFill>
                  <a:schemeClr val="tx1"/>
                </a:solidFill>
              </a:rPr>
              <a:t>※</a:t>
            </a:r>
            <a:r>
              <a:rPr lang="ja-JP" altLang="en-US" sz="1200" dirty="0">
                <a:solidFill>
                  <a:schemeClr val="tx1"/>
                </a:solidFill>
              </a:rPr>
              <a:t>障がい福祉室からは地域生活支援課が構成機関として参画</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（専門部会）</a:t>
            </a:r>
            <a:endParaRPr lang="en-US" altLang="ja-JP" sz="1200" dirty="0">
              <a:solidFill>
                <a:schemeClr val="tx1"/>
              </a:solidFill>
            </a:endParaRPr>
          </a:p>
          <a:p>
            <a:r>
              <a:rPr lang="ja-JP" altLang="en-US" sz="1200" dirty="0">
                <a:solidFill>
                  <a:schemeClr val="tx1"/>
                </a:solidFill>
              </a:rPr>
              <a:t>　 「子ども・若者の社会的・職業的自立支援専門部会」を子ども・若者の社会的・職業的自立支援を推進することを目的に、上記協議会の専門部会として設置</a:t>
            </a:r>
            <a:endParaRPr lang="en-US" altLang="ja-JP" sz="1200" dirty="0">
              <a:solidFill>
                <a:schemeClr val="tx1"/>
              </a:solidFill>
            </a:endParaRPr>
          </a:p>
          <a:p>
            <a:r>
              <a:rPr lang="ja-JP" altLang="en-US" sz="1200" dirty="0">
                <a:solidFill>
                  <a:schemeClr val="tx1"/>
                </a:solidFill>
              </a:rPr>
              <a:t>　  ひきこもり・ニート状態または中途退学者・不登校状態の子ども・若者で、社会的・職業的自立をめざす者について、庁内関係機関及び民間支援団体と共に支援方法の検　</a:t>
            </a:r>
            <a:endParaRPr lang="en-US" altLang="ja-JP" sz="1200" dirty="0">
              <a:solidFill>
                <a:schemeClr val="tx1"/>
              </a:solidFill>
            </a:endParaRPr>
          </a:p>
          <a:p>
            <a:r>
              <a:rPr lang="ja-JP" altLang="en-US" sz="1200" dirty="0">
                <a:solidFill>
                  <a:schemeClr val="tx1"/>
                </a:solidFill>
              </a:rPr>
              <a:t>　  討や情報共有を図る。</a:t>
            </a:r>
            <a:r>
              <a:rPr lang="ja-JP" altLang="en-US" sz="1200" dirty="0">
                <a:solidFill>
                  <a:schemeClr val="tx1"/>
                </a:solidFill>
                <a:highlight>
                  <a:srgbClr val="FFFF00"/>
                </a:highlight>
              </a:rPr>
              <a:t>　　</a:t>
            </a:r>
            <a:endParaRPr lang="en-US" altLang="ja-JP" sz="1200" dirty="0">
              <a:solidFill>
                <a:schemeClr val="tx1"/>
              </a:solidFill>
              <a:highlight>
                <a:srgbClr val="FFFF00"/>
              </a:highlight>
            </a:endParaRPr>
          </a:p>
          <a:p>
            <a:endParaRPr lang="en-US" altLang="ja-JP" sz="1200" dirty="0">
              <a:solidFill>
                <a:schemeClr val="tx1"/>
              </a:solidFill>
            </a:endParaRPr>
          </a:p>
          <a:p>
            <a:r>
              <a:rPr lang="ja-JP" altLang="en-US" sz="1200" dirty="0">
                <a:solidFill>
                  <a:schemeClr val="tx1"/>
                </a:solidFill>
              </a:rPr>
              <a:t>■市町村及び民間支援団体と連携した支援ネットワーク構築促進</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子ども・若者育成支援に関する市町村と民間支援団体の意見交換会</a:t>
            </a:r>
            <a:endParaRPr lang="en-US" altLang="ja-JP" sz="1200" dirty="0">
              <a:solidFill>
                <a:schemeClr val="tx1"/>
              </a:solidFill>
            </a:endParaRPr>
          </a:p>
          <a:p>
            <a:r>
              <a:rPr lang="ja-JP" altLang="en-US" sz="1200" dirty="0">
                <a:solidFill>
                  <a:schemeClr val="tx1"/>
                </a:solidFill>
              </a:rPr>
              <a:t>　   複雑・多様化する青少年が抱える課題に対応する経験を有するＮＰＯ等民間支援団体のノウハウの活用のため、民間団体と市町村の取組み・課題の共有、相互連携及び</a:t>
            </a:r>
            <a:endParaRPr lang="en-US" altLang="ja-JP" sz="1200" dirty="0">
              <a:solidFill>
                <a:schemeClr val="tx1"/>
              </a:solidFill>
            </a:endParaRPr>
          </a:p>
          <a:p>
            <a:r>
              <a:rPr lang="en-US" altLang="ja-JP" sz="1200" dirty="0">
                <a:solidFill>
                  <a:schemeClr val="tx1"/>
                </a:solidFill>
              </a:rPr>
              <a:t>    </a:t>
            </a:r>
            <a:r>
              <a:rPr lang="ja-JP" altLang="en-US" sz="1200" dirty="0">
                <a:solidFill>
                  <a:schemeClr val="tx1"/>
                </a:solidFill>
              </a:rPr>
              <a:t>  市町村による子ども・若者支援地域協議会等のネットワークの構築を図るための意見交換会を実施</a:t>
            </a:r>
            <a:endParaRPr lang="en-US" altLang="ja-JP" sz="1200" dirty="0">
              <a:solidFill>
                <a:schemeClr val="tx1"/>
              </a:solidFill>
            </a:endParaRPr>
          </a:p>
          <a:p>
            <a:endParaRPr lang="en-US" altLang="ja-JP" sz="1200" dirty="0">
              <a:solidFill>
                <a:schemeClr val="tx1"/>
              </a:solidFill>
            </a:endParaRPr>
          </a:p>
          <a:p>
            <a:r>
              <a:rPr lang="ja-JP" altLang="en-US" sz="1200" dirty="0">
                <a:solidFill>
                  <a:schemeClr val="tx1"/>
                </a:solidFill>
              </a:rPr>
              <a:t>■青少年自立支援事業の実施</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ひきこもり女子会（女性自認の当事者及び支援者を対象とした交流会）</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ひきこもり講演会</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ひきこもり</a:t>
            </a:r>
            <a:r>
              <a:rPr lang="en-US" altLang="ja-JP" sz="1200" dirty="0">
                <a:solidFill>
                  <a:schemeClr val="tx1"/>
                </a:solidFill>
              </a:rPr>
              <a:t>UX</a:t>
            </a:r>
            <a:r>
              <a:rPr lang="ja-JP" altLang="en-US" sz="1200" dirty="0">
                <a:solidFill>
                  <a:schemeClr val="tx1"/>
                </a:solidFill>
              </a:rPr>
              <a:t>ラウンジ（当事者、経験者、支援者を対象とした対話交流会）</a:t>
            </a:r>
            <a:endParaRPr lang="en-US" altLang="ja-JP" sz="1200" dirty="0">
              <a:solidFill>
                <a:schemeClr val="tx1"/>
              </a:solidFill>
            </a:endParaRPr>
          </a:p>
          <a:p>
            <a:endParaRPr lang="en-US" altLang="ja-JP" sz="1200" dirty="0">
              <a:solidFill>
                <a:schemeClr val="tx1"/>
              </a:solidFill>
            </a:endParaRPr>
          </a:p>
          <a:p>
            <a:r>
              <a:rPr lang="ja-JP" altLang="en-US" sz="1200" dirty="0">
                <a:solidFill>
                  <a:schemeClr val="tx1"/>
                </a:solidFill>
              </a:rPr>
              <a:t>■ひきこもり相談窓口の紹介</a:t>
            </a:r>
            <a:endParaRPr lang="en-US" altLang="ja-JP" sz="1200" dirty="0">
              <a:solidFill>
                <a:schemeClr val="tx1"/>
              </a:solidFill>
            </a:endParaRPr>
          </a:p>
          <a:p>
            <a:pPr marL="360000" indent="-171450">
              <a:buFont typeface="Wingdings" panose="05000000000000000000" pitchFamily="2" charset="2"/>
              <a:buChar char="l"/>
            </a:pPr>
            <a:r>
              <a:rPr lang="ja-JP" altLang="en-US" sz="1200" dirty="0">
                <a:solidFill>
                  <a:schemeClr val="tx1"/>
                </a:solidFill>
              </a:rPr>
              <a:t>子ども・若者支援地域協議会関係各課及び子ども・若者民間支援団体連絡会議参加団体と連携の下、子ども青少年課</a:t>
            </a:r>
            <a:r>
              <a:rPr lang="en-US" altLang="ja-JP" sz="1200" dirty="0">
                <a:solidFill>
                  <a:schemeClr val="tx1"/>
                </a:solidFill>
              </a:rPr>
              <a:t>HP</a:t>
            </a:r>
            <a:r>
              <a:rPr lang="ja-JP" altLang="en-US" sz="1200" dirty="0">
                <a:solidFill>
                  <a:schemeClr val="tx1"/>
                </a:solidFill>
              </a:rPr>
              <a:t>に市町村の「若年ひきこもり相談窓口」を</a:t>
            </a:r>
            <a:endParaRPr lang="en-US" altLang="ja-JP" sz="1200" dirty="0">
              <a:solidFill>
                <a:schemeClr val="tx1"/>
              </a:solidFill>
            </a:endParaRPr>
          </a:p>
          <a:p>
            <a:pPr marL="188550"/>
            <a:r>
              <a:rPr lang="en-US" altLang="ja-JP" sz="1200" dirty="0">
                <a:solidFill>
                  <a:schemeClr val="tx1"/>
                </a:solidFill>
              </a:rPr>
              <a:t>    </a:t>
            </a:r>
            <a:r>
              <a:rPr lang="ja-JP" altLang="en-US" sz="1200" dirty="0">
                <a:solidFill>
                  <a:schemeClr val="tx1"/>
                </a:solidFill>
              </a:rPr>
              <a:t>公表するとともに、子ども青少年課ツイッターでも発信</a:t>
            </a:r>
            <a:endParaRPr lang="en-US" altLang="ja-JP" sz="1200" dirty="0">
              <a:solidFill>
                <a:schemeClr val="tx1"/>
              </a:solidFill>
              <a:highlight>
                <a:srgbClr val="FFFF00"/>
              </a:highlight>
            </a:endParaRPr>
          </a:p>
        </p:txBody>
      </p:sp>
      <p:sp>
        <p:nvSpPr>
          <p:cNvPr id="4" name="テキスト ボックス 3">
            <a:extLst>
              <a:ext uri="{FF2B5EF4-FFF2-40B4-BE49-F238E27FC236}">
                <a16:creationId xmlns:a16="http://schemas.microsoft.com/office/drawing/2014/main" id="{C346AF87-7557-409A-BEEE-BCE9FDB58F79}"/>
              </a:ext>
            </a:extLst>
          </p:cNvPr>
          <p:cNvSpPr txBox="1"/>
          <p:nvPr/>
        </p:nvSpPr>
        <p:spPr>
          <a:xfrm>
            <a:off x="77466" y="524897"/>
            <a:ext cx="6679384"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社会生活を営む上での困難を有する青少年の支援</a:t>
            </a:r>
            <a:r>
              <a:rPr kumimoji="1" lang="ja-JP" altLang="en-US" sz="1100" b="1" dirty="0"/>
              <a:t>（子ども青少年課）</a:t>
            </a:r>
            <a:endParaRPr kumimoji="1" lang="ja-JP" altLang="en-US" b="1" dirty="0"/>
          </a:p>
        </p:txBody>
      </p:sp>
      <p:sp>
        <p:nvSpPr>
          <p:cNvPr id="5" name="四角形: 角を丸くする 4">
            <a:extLst>
              <a:ext uri="{FF2B5EF4-FFF2-40B4-BE49-F238E27FC236}">
                <a16:creationId xmlns:a16="http://schemas.microsoft.com/office/drawing/2014/main" id="{8B47DCFA-34C5-403B-B50C-C44B5BB18574}"/>
              </a:ext>
            </a:extLst>
          </p:cNvPr>
          <p:cNvSpPr/>
          <p:nvPr/>
        </p:nvSpPr>
        <p:spPr>
          <a:xfrm>
            <a:off x="232528" y="1011015"/>
            <a:ext cx="11726944" cy="115007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＜取組みの概要＞</a:t>
            </a:r>
            <a:endParaRPr lang="en-US" altLang="ja-JP" sz="1200" b="1" dirty="0">
              <a:solidFill>
                <a:schemeClr val="tx1"/>
              </a:solidFill>
            </a:endParaRPr>
          </a:p>
          <a:p>
            <a:r>
              <a:rPr lang="ja-JP" altLang="en-US" sz="1200" b="1" dirty="0">
                <a:solidFill>
                  <a:schemeClr val="tx1"/>
                </a:solidFill>
              </a:rPr>
              <a:t>・子ども・若者育成支援（子ども・若者育成支援推進法）の総合的な計画としての性格を有する「大阪府子ども総合計画」に基づき、青少年が自立できる社会づくり　</a:t>
            </a:r>
            <a:endParaRPr lang="en-US" altLang="ja-JP" sz="1200" b="1" dirty="0">
              <a:solidFill>
                <a:schemeClr val="tx1"/>
              </a:solidFill>
            </a:endParaRPr>
          </a:p>
          <a:p>
            <a:r>
              <a:rPr lang="ja-JP" altLang="en-US" sz="1200" b="1" dirty="0">
                <a:solidFill>
                  <a:schemeClr val="tx1"/>
                </a:solidFill>
              </a:rPr>
              <a:t>　に取り組んでいます。</a:t>
            </a:r>
          </a:p>
          <a:p>
            <a:r>
              <a:rPr lang="ja-JP" altLang="en-US" sz="1200" b="1" dirty="0">
                <a:solidFill>
                  <a:schemeClr val="tx1"/>
                </a:solidFill>
              </a:rPr>
              <a:t>・地域において、社会生活を円滑に営む上での様々な困難を有する青少年（概ね</a:t>
            </a:r>
            <a:r>
              <a:rPr lang="en-US" altLang="ja-JP" sz="1200" b="1" dirty="0">
                <a:solidFill>
                  <a:schemeClr val="tx1"/>
                </a:solidFill>
              </a:rPr>
              <a:t>15</a:t>
            </a:r>
            <a:r>
              <a:rPr lang="ja-JP" altLang="en-US" sz="1200" b="1" dirty="0">
                <a:solidFill>
                  <a:schemeClr val="tx1"/>
                </a:solidFill>
              </a:rPr>
              <a:t>歳～</a:t>
            </a:r>
            <a:r>
              <a:rPr lang="en-US" altLang="ja-JP" sz="1200" b="1" dirty="0">
                <a:solidFill>
                  <a:schemeClr val="tx1"/>
                </a:solidFill>
              </a:rPr>
              <a:t>39</a:t>
            </a:r>
            <a:r>
              <a:rPr lang="ja-JP" altLang="en-US" sz="1200" b="1" dirty="0">
                <a:solidFill>
                  <a:schemeClr val="tx1"/>
                </a:solidFill>
              </a:rPr>
              <a:t>歳）への支援が適切に行われるよう、市町村に対し、関係機関、民間支援団　</a:t>
            </a:r>
            <a:endParaRPr lang="en-US" altLang="ja-JP" sz="1200" b="1" dirty="0">
              <a:solidFill>
                <a:schemeClr val="tx1"/>
              </a:solidFill>
            </a:endParaRPr>
          </a:p>
          <a:p>
            <a:r>
              <a:rPr lang="ja-JP" altLang="en-US" sz="1200" b="1" dirty="0">
                <a:solidFill>
                  <a:schemeClr val="tx1"/>
                </a:solidFill>
              </a:rPr>
              <a:t>　体、学校等と連携したネットワークの構築を働きかけます。</a:t>
            </a:r>
            <a:endParaRPr lang="en-US" altLang="ja-JP" sz="1200" b="1" dirty="0">
              <a:solidFill>
                <a:schemeClr val="tx1"/>
              </a:solidFill>
            </a:endParaRPr>
          </a:p>
        </p:txBody>
      </p:sp>
    </p:spTree>
    <p:extLst>
      <p:ext uri="{BB962C8B-B14F-4D97-AF65-F5344CB8AC3E}">
        <p14:creationId xmlns:p14="http://schemas.microsoft.com/office/powerpoint/2010/main" val="385149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2C94F1B5-C15A-4A23-9D99-669E724D3236}"/>
              </a:ext>
            </a:extLst>
          </p:cNvPr>
          <p:cNvSpPr txBox="1">
            <a:spLocks/>
          </p:cNvSpPr>
          <p:nvPr/>
        </p:nvSpPr>
        <p:spPr>
          <a:xfrm>
            <a:off x="1115568" y="548640"/>
            <a:ext cx="10168128" cy="1179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spcAft>
                <a:spcPts val="600"/>
              </a:spcAft>
            </a:pPr>
            <a:r>
              <a:rPr lang="ja-JP" altLang="en-US" sz="4000" b="1" kern="1200">
                <a:solidFill>
                  <a:schemeClr val="tx1"/>
                </a:solidFill>
                <a:latin typeface="+mj-lt"/>
                <a:ea typeface="+mj-ea"/>
                <a:cs typeface="+mj-cs"/>
              </a:rPr>
              <a:t>目次</a:t>
            </a:r>
            <a:endParaRPr lang="en-US" altLang="ja-JP" sz="40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テキスト ボックス 3">
            <a:extLst>
              <a:ext uri="{FF2B5EF4-FFF2-40B4-BE49-F238E27FC236}">
                <a16:creationId xmlns:a16="http://schemas.microsoft.com/office/drawing/2014/main" id="{6E169851-C18E-4DBB-B7CF-402DF247ECB5}"/>
              </a:ext>
            </a:extLst>
          </p:cNvPr>
          <p:cNvSpPr txBox="1"/>
          <p:nvPr/>
        </p:nvSpPr>
        <p:spPr>
          <a:xfrm>
            <a:off x="1115568" y="2481943"/>
            <a:ext cx="10168128" cy="36950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1" lang="ja-JP" altLang="en-US" sz="2200" dirty="0"/>
              <a:t>１．</a:t>
            </a:r>
            <a:r>
              <a:rPr lang="ja-JP" altLang="en-US" sz="2200" dirty="0"/>
              <a:t>障がい者計画及び関連する計画等の計画期間</a:t>
            </a:r>
            <a:endParaRPr kumimoji="1" lang="en-US" altLang="ja-JP" sz="2200" dirty="0"/>
          </a:p>
          <a:p>
            <a:pPr indent="-228600">
              <a:lnSpc>
                <a:spcPct val="90000"/>
              </a:lnSpc>
              <a:spcAft>
                <a:spcPts val="600"/>
              </a:spcAft>
              <a:buFont typeface="Arial" panose="020B0604020202020204" pitchFamily="34" charset="0"/>
              <a:buChar char="•"/>
            </a:pPr>
            <a:r>
              <a:rPr lang="ja-JP" altLang="en-US" sz="2200" dirty="0"/>
              <a:t>２．第</a:t>
            </a:r>
            <a:r>
              <a:rPr lang="en-US" altLang="ja-JP" sz="2200" dirty="0"/>
              <a:t>5</a:t>
            </a:r>
            <a:r>
              <a:rPr lang="ja-JP" altLang="en-US" sz="2200" dirty="0"/>
              <a:t>次大阪府障がい者計画における発達障がい児者支援の位置付け</a:t>
            </a:r>
            <a:endParaRPr lang="en-US" altLang="ja-JP" sz="2200" dirty="0"/>
          </a:p>
          <a:p>
            <a:pPr indent="-228600">
              <a:lnSpc>
                <a:spcPct val="90000"/>
              </a:lnSpc>
              <a:spcAft>
                <a:spcPts val="600"/>
              </a:spcAft>
              <a:buFont typeface="Arial" panose="020B0604020202020204" pitchFamily="34" charset="0"/>
              <a:buChar char="•"/>
            </a:pPr>
            <a:r>
              <a:rPr lang="ja-JP" altLang="en-US" sz="2200" dirty="0"/>
              <a:t>３．発達障がい児者支援施策庁内推進会議の構成機関</a:t>
            </a:r>
            <a:endParaRPr kumimoji="1" lang="en-US" altLang="ja-JP" sz="2200" dirty="0"/>
          </a:p>
          <a:p>
            <a:pPr indent="-228600">
              <a:lnSpc>
                <a:spcPct val="90000"/>
              </a:lnSpc>
              <a:spcAft>
                <a:spcPts val="600"/>
              </a:spcAft>
              <a:buFont typeface="Arial" panose="020B0604020202020204" pitchFamily="34" charset="0"/>
              <a:buChar char="•"/>
            </a:pPr>
            <a:r>
              <a:rPr lang="ja-JP" altLang="en-US" sz="2200" dirty="0"/>
              <a:t>４．大阪府におけるライフステージごとの取組み～乳幼児期～</a:t>
            </a:r>
            <a:endParaRPr kumimoji="1" lang="en-US" altLang="ja-JP" sz="2200" dirty="0"/>
          </a:p>
          <a:p>
            <a:pPr indent="-228600">
              <a:lnSpc>
                <a:spcPct val="90000"/>
              </a:lnSpc>
              <a:spcAft>
                <a:spcPts val="600"/>
              </a:spcAft>
              <a:buFont typeface="Arial" panose="020B0604020202020204" pitchFamily="34" charset="0"/>
              <a:buChar char="•"/>
            </a:pPr>
            <a:r>
              <a:rPr lang="ja-JP" altLang="en-US" sz="2200" dirty="0"/>
              <a:t>５．大阪府におけるライフステージごとの取組み～学齢期～</a:t>
            </a:r>
            <a:endParaRPr lang="en-US" altLang="ja-JP" sz="2200" dirty="0"/>
          </a:p>
          <a:p>
            <a:pPr indent="-228600">
              <a:lnSpc>
                <a:spcPct val="90000"/>
              </a:lnSpc>
              <a:spcAft>
                <a:spcPts val="600"/>
              </a:spcAft>
              <a:buFont typeface="Arial" panose="020B0604020202020204" pitchFamily="34" charset="0"/>
              <a:buChar char="•"/>
            </a:pPr>
            <a:r>
              <a:rPr lang="ja-JP" altLang="en-US" sz="2200" dirty="0"/>
              <a:t>６</a:t>
            </a:r>
            <a:r>
              <a:rPr kumimoji="1" lang="ja-JP" altLang="en-US" sz="2200" dirty="0"/>
              <a:t>．大阪府における</a:t>
            </a:r>
            <a:r>
              <a:rPr lang="ja-JP" altLang="en-US" sz="2200" dirty="0"/>
              <a:t>ライフステージごとの取組み～成人期～</a:t>
            </a:r>
            <a:endParaRPr kumimoji="1" lang="en-US" altLang="ja-JP" sz="2200" dirty="0"/>
          </a:p>
          <a:p>
            <a:pPr indent="-228600">
              <a:lnSpc>
                <a:spcPct val="90000"/>
              </a:lnSpc>
              <a:spcAft>
                <a:spcPts val="600"/>
              </a:spcAft>
              <a:buFont typeface="Arial" panose="020B0604020202020204" pitchFamily="34" charset="0"/>
              <a:buChar char="•"/>
            </a:pPr>
            <a:r>
              <a:rPr lang="ja-JP" altLang="en-US" sz="2200" dirty="0"/>
              <a:t>７．大阪府におけるライフステージを通じた取組み</a:t>
            </a:r>
            <a:endParaRPr lang="en-US" altLang="ja-JP" sz="2200" dirty="0"/>
          </a:p>
          <a:p>
            <a:pPr>
              <a:lnSpc>
                <a:spcPct val="90000"/>
              </a:lnSpc>
              <a:spcAft>
                <a:spcPts val="600"/>
              </a:spcAft>
            </a:pPr>
            <a:endParaRPr kumimoji="1" lang="en-US" altLang="ja-JP" sz="2200" dirty="0"/>
          </a:p>
        </p:txBody>
      </p:sp>
      <p:sp>
        <p:nvSpPr>
          <p:cNvPr id="5" name="スライド番号プレースホルダー 4">
            <a:extLst>
              <a:ext uri="{FF2B5EF4-FFF2-40B4-BE49-F238E27FC236}">
                <a16:creationId xmlns:a16="http://schemas.microsoft.com/office/drawing/2014/main" id="{30FC4BB3-FFA5-4A30-8653-438FFFA0C03C}"/>
              </a:ext>
            </a:extLst>
          </p:cNvPr>
          <p:cNvSpPr>
            <a:spLocks noGrp="1"/>
          </p:cNvSpPr>
          <p:nvPr>
            <p:ph type="sldNum" sz="quarter" idx="12"/>
          </p:nvPr>
        </p:nvSpPr>
        <p:spPr/>
        <p:txBody>
          <a:bodyPr/>
          <a:lstStyle/>
          <a:p>
            <a:fld id="{49ABCAEC-7D34-E549-A96E-FCEDAADBE4B0}" type="slidenum">
              <a:rPr lang="en-US" smtClean="0"/>
              <a:pPr/>
              <a:t>2</a:t>
            </a:fld>
            <a:endParaRPr lang="en-US" dirty="0"/>
          </a:p>
        </p:txBody>
      </p:sp>
    </p:spTree>
    <p:extLst>
      <p:ext uri="{BB962C8B-B14F-4D97-AF65-F5344CB8AC3E}">
        <p14:creationId xmlns:p14="http://schemas.microsoft.com/office/powerpoint/2010/main" val="4004335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564033CA-CEF1-43BC-B355-64A7A6B4DF62}"/>
              </a:ext>
            </a:extLst>
          </p:cNvPr>
          <p:cNvSpPr txBox="1"/>
          <p:nvPr/>
        </p:nvSpPr>
        <p:spPr>
          <a:xfrm>
            <a:off x="6610266" y="3511456"/>
            <a:ext cx="5463026" cy="64633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保健所にて統合失調症、うつ病、依存症関連（アルコール、薬物、ギャンブル等）、その他こころの健康に関する相談に対応。</a:t>
            </a:r>
            <a:endParaRPr lang="en-US" altLang="ja-JP" sz="1200" dirty="0"/>
          </a:p>
        </p:txBody>
      </p:sp>
      <p:sp>
        <p:nvSpPr>
          <p:cNvPr id="3" name="タイトル 1">
            <a:extLst>
              <a:ext uri="{FF2B5EF4-FFF2-40B4-BE49-F238E27FC236}">
                <a16:creationId xmlns:a16="http://schemas.microsoft.com/office/drawing/2014/main" id="{6414A6DE-CAF8-4FD6-AD39-9BFF344C8349}"/>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sp>
        <p:nvSpPr>
          <p:cNvPr id="4" name="テキスト ボックス 3">
            <a:extLst>
              <a:ext uri="{FF2B5EF4-FFF2-40B4-BE49-F238E27FC236}">
                <a16:creationId xmlns:a16="http://schemas.microsoft.com/office/drawing/2014/main" id="{2296C085-503B-494C-9A66-5C25AA9D765A}"/>
              </a:ext>
            </a:extLst>
          </p:cNvPr>
          <p:cNvSpPr txBox="1"/>
          <p:nvPr/>
        </p:nvSpPr>
        <p:spPr>
          <a:xfrm>
            <a:off x="263665" y="637886"/>
            <a:ext cx="11664670"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t>ライフステージを通じた取組みとしては、発達障がい者支援センターが広く専門相談を実施するほか、さまざまな課題に応じた専門相談窓口を設置し、市町村と連携しながら生きづらさを抱える発達障がいのある方やご家族をサポート。</a:t>
            </a:r>
          </a:p>
          <a:p>
            <a:r>
              <a:rPr lang="ja-JP" altLang="en-US" sz="1600" dirty="0"/>
              <a:t>また、早期診断、早期支援を目指した初診待機解消の取組みや、発達障がいを知っていただくための啓発活動も実施。</a:t>
            </a:r>
          </a:p>
        </p:txBody>
      </p:sp>
      <p:sp>
        <p:nvSpPr>
          <p:cNvPr id="6" name="テキスト ボックス 5">
            <a:extLst>
              <a:ext uri="{FF2B5EF4-FFF2-40B4-BE49-F238E27FC236}">
                <a16:creationId xmlns:a16="http://schemas.microsoft.com/office/drawing/2014/main" id="{E5C9AE87-B349-43D8-BB29-9E89F139151B}"/>
              </a:ext>
            </a:extLst>
          </p:cNvPr>
          <p:cNvSpPr txBox="1"/>
          <p:nvPr/>
        </p:nvSpPr>
        <p:spPr>
          <a:xfrm>
            <a:off x="263664" y="2636880"/>
            <a:ext cx="4970513" cy="307777"/>
          </a:xfrm>
          <a:prstGeom prst="rect">
            <a:avLst/>
          </a:prstGeom>
          <a:noFill/>
        </p:spPr>
        <p:txBody>
          <a:bodyPr wrap="square" rtlCol="0">
            <a:spAutoFit/>
          </a:bodyPr>
          <a:lstStyle/>
          <a:p>
            <a:r>
              <a:rPr kumimoji="1" lang="ja-JP" altLang="en-US" sz="1400" dirty="0"/>
              <a:t>◆発達障害者支援センターが担う５つの業務</a:t>
            </a:r>
          </a:p>
        </p:txBody>
      </p:sp>
      <p:sp>
        <p:nvSpPr>
          <p:cNvPr id="7" name="テキスト ボックス 6">
            <a:extLst>
              <a:ext uri="{FF2B5EF4-FFF2-40B4-BE49-F238E27FC236}">
                <a16:creationId xmlns:a16="http://schemas.microsoft.com/office/drawing/2014/main" id="{9738E00F-AAD6-4A59-9AC4-19F18824BF1B}"/>
              </a:ext>
            </a:extLst>
          </p:cNvPr>
          <p:cNvSpPr txBox="1"/>
          <p:nvPr/>
        </p:nvSpPr>
        <p:spPr>
          <a:xfrm>
            <a:off x="284570" y="1767971"/>
            <a:ext cx="6148598"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発達障害者支援法に基づき、府域の発達障がい児者支援を総合的に行う拠点として、専門的な相談支援や機関コンサルテーション、関係機関への情報提供等を実施する、発達障がい者支援センターを設置・運営。</a:t>
            </a:r>
            <a:endParaRPr lang="en-US" altLang="ja-JP" sz="1200" dirty="0"/>
          </a:p>
        </p:txBody>
      </p:sp>
      <p:sp>
        <p:nvSpPr>
          <p:cNvPr id="5" name="テキスト ボックス 4">
            <a:extLst>
              <a:ext uri="{FF2B5EF4-FFF2-40B4-BE49-F238E27FC236}">
                <a16:creationId xmlns:a16="http://schemas.microsoft.com/office/drawing/2014/main" id="{8BB1B156-DD33-47EF-8098-F39ABBA73EDD}"/>
              </a:ext>
            </a:extLst>
          </p:cNvPr>
          <p:cNvSpPr txBox="1"/>
          <p:nvPr/>
        </p:nvSpPr>
        <p:spPr>
          <a:xfrm>
            <a:off x="263664" y="1589034"/>
            <a:ext cx="5117540"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発達障がい者支援センターの設置・運営（</a:t>
            </a:r>
            <a:r>
              <a:rPr lang="ja-JP" altLang="en-US" sz="1100" b="1" dirty="0"/>
              <a:t>地域生活支援</a:t>
            </a:r>
            <a:r>
              <a:rPr kumimoji="1" lang="ja-JP" altLang="en-US" sz="1100" b="1" dirty="0"/>
              <a:t>課）</a:t>
            </a:r>
            <a:endParaRPr kumimoji="1" lang="ja-JP" altLang="en-US" b="1" dirty="0"/>
          </a:p>
        </p:txBody>
      </p:sp>
      <p:graphicFrame>
        <p:nvGraphicFramePr>
          <p:cNvPr id="9" name="図表 8">
            <a:extLst>
              <a:ext uri="{FF2B5EF4-FFF2-40B4-BE49-F238E27FC236}">
                <a16:creationId xmlns:a16="http://schemas.microsoft.com/office/drawing/2014/main" id="{AA7D16FE-E256-4398-B8E6-F1DC68578E13}"/>
              </a:ext>
            </a:extLst>
          </p:cNvPr>
          <p:cNvGraphicFramePr/>
          <p:nvPr>
            <p:extLst>
              <p:ext uri="{D42A27DB-BD31-4B8C-83A1-F6EECF244321}">
                <p14:modId xmlns:p14="http://schemas.microsoft.com/office/powerpoint/2010/main" val="1755334102"/>
              </p:ext>
            </p:extLst>
          </p:nvPr>
        </p:nvGraphicFramePr>
        <p:xfrm>
          <a:off x="440345" y="3079332"/>
          <a:ext cx="6087432" cy="365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テキスト ボックス 9">
            <a:extLst>
              <a:ext uri="{FF2B5EF4-FFF2-40B4-BE49-F238E27FC236}">
                <a16:creationId xmlns:a16="http://schemas.microsoft.com/office/drawing/2014/main" id="{03BFBF92-B9D4-4258-83FD-E6DC167D0BCF}"/>
              </a:ext>
            </a:extLst>
          </p:cNvPr>
          <p:cNvSpPr txBox="1"/>
          <p:nvPr/>
        </p:nvSpPr>
        <p:spPr>
          <a:xfrm>
            <a:off x="4156146" y="2997280"/>
            <a:ext cx="2277021" cy="900246"/>
          </a:xfrm>
          <a:prstGeom prst="rect">
            <a:avLst/>
          </a:prstGeom>
          <a:solidFill>
            <a:schemeClr val="bg1"/>
          </a:solidFill>
        </p:spPr>
        <p:txBody>
          <a:bodyPr wrap="square" rtlCol="0">
            <a:spAutoFit/>
          </a:bodyPr>
          <a:lstStyle/>
          <a:p>
            <a:r>
              <a:rPr kumimoji="1" lang="ja-JP" altLang="en-US" sz="1050" dirty="0"/>
              <a:t>本人や家族からの相談に応じ、適切な指導又は助言、情報提供を行う。</a:t>
            </a:r>
            <a:endParaRPr kumimoji="1" lang="en-US" altLang="ja-JP" sz="1050" dirty="0"/>
          </a:p>
          <a:p>
            <a:r>
              <a:rPr kumimoji="1" lang="ja-JP" altLang="en-US" sz="1050" dirty="0"/>
              <a:t>（</a:t>
            </a:r>
            <a:r>
              <a:rPr kumimoji="1" lang="en-US" altLang="ja-JP" sz="1050" dirty="0"/>
              <a:t>R</a:t>
            </a:r>
            <a:r>
              <a:rPr kumimoji="1" lang="ja-JP" altLang="en-US" sz="1050" dirty="0"/>
              <a:t>４年度実績）</a:t>
            </a:r>
            <a:endParaRPr kumimoji="1" lang="en-US" altLang="ja-JP" sz="1050" dirty="0"/>
          </a:p>
          <a:p>
            <a:r>
              <a:rPr kumimoji="1" lang="ja-JP" altLang="en-US" sz="1050" dirty="0"/>
              <a:t>支援人数</a:t>
            </a:r>
            <a:r>
              <a:rPr kumimoji="1" lang="en-US" altLang="ja-JP" sz="1050" dirty="0"/>
              <a:t>943</a:t>
            </a:r>
            <a:r>
              <a:rPr kumimoji="1" lang="ja-JP" altLang="en-US" sz="1050" dirty="0"/>
              <a:t>人、支援回数</a:t>
            </a:r>
            <a:r>
              <a:rPr kumimoji="1" lang="en-US" altLang="ja-JP" sz="1050" dirty="0"/>
              <a:t>1,996</a:t>
            </a:r>
            <a:r>
              <a:rPr kumimoji="1" lang="ja-JP" altLang="en-US" sz="1050" dirty="0"/>
              <a:t>件</a:t>
            </a:r>
            <a:endParaRPr kumimoji="1" lang="en-US" altLang="ja-JP" sz="1050" dirty="0"/>
          </a:p>
        </p:txBody>
      </p:sp>
      <p:sp>
        <p:nvSpPr>
          <p:cNvPr id="14" name="テキスト ボックス 13">
            <a:extLst>
              <a:ext uri="{FF2B5EF4-FFF2-40B4-BE49-F238E27FC236}">
                <a16:creationId xmlns:a16="http://schemas.microsoft.com/office/drawing/2014/main" id="{7FCB19F6-13F5-4394-93B3-7A9B26E52474}"/>
              </a:ext>
            </a:extLst>
          </p:cNvPr>
          <p:cNvSpPr txBox="1"/>
          <p:nvPr/>
        </p:nvSpPr>
        <p:spPr>
          <a:xfrm>
            <a:off x="4561236" y="4990386"/>
            <a:ext cx="2073571" cy="707886"/>
          </a:xfrm>
          <a:prstGeom prst="rect">
            <a:avLst/>
          </a:prstGeom>
          <a:solidFill>
            <a:schemeClr val="bg1"/>
          </a:solidFill>
        </p:spPr>
        <p:txBody>
          <a:bodyPr wrap="square" rtlCol="0">
            <a:spAutoFit/>
          </a:bodyPr>
          <a:lstStyle/>
          <a:p>
            <a:r>
              <a:rPr kumimoji="1" lang="ja-JP" altLang="en-US" sz="1000" dirty="0"/>
              <a:t>就労に向けて必要な相談支援を行い、関係機関と連携を図る。</a:t>
            </a:r>
            <a:endParaRPr kumimoji="1" lang="en-US" altLang="ja-JP" sz="1000" dirty="0"/>
          </a:p>
          <a:p>
            <a:r>
              <a:rPr lang="ja-JP" altLang="en-US" sz="1000" dirty="0"/>
              <a:t>（</a:t>
            </a:r>
            <a:r>
              <a:rPr lang="en-US" altLang="ja-JP" sz="1000" dirty="0"/>
              <a:t>R4</a:t>
            </a:r>
            <a:r>
              <a:rPr lang="ja-JP" altLang="en-US" sz="1000" dirty="0"/>
              <a:t>年度実績）</a:t>
            </a:r>
            <a:endParaRPr lang="en-US" altLang="ja-JP" sz="1000" dirty="0"/>
          </a:p>
          <a:p>
            <a:r>
              <a:rPr kumimoji="1" lang="ja-JP" altLang="en-US" sz="1000" dirty="0"/>
              <a:t>支援人数</a:t>
            </a:r>
            <a:r>
              <a:rPr kumimoji="1" lang="en-US" altLang="ja-JP" sz="1000" dirty="0"/>
              <a:t>104</a:t>
            </a:r>
            <a:r>
              <a:rPr kumimoji="1" lang="ja-JP" altLang="en-US" sz="1000" dirty="0"/>
              <a:t>人、支援回数</a:t>
            </a:r>
            <a:r>
              <a:rPr kumimoji="1" lang="en-US" altLang="ja-JP" sz="1000" dirty="0"/>
              <a:t>424</a:t>
            </a:r>
            <a:r>
              <a:rPr kumimoji="1" lang="ja-JP" altLang="en-US" sz="1000" dirty="0"/>
              <a:t>件</a:t>
            </a:r>
          </a:p>
        </p:txBody>
      </p:sp>
      <p:sp>
        <p:nvSpPr>
          <p:cNvPr id="15" name="テキスト ボックス 14">
            <a:extLst>
              <a:ext uri="{FF2B5EF4-FFF2-40B4-BE49-F238E27FC236}">
                <a16:creationId xmlns:a16="http://schemas.microsoft.com/office/drawing/2014/main" id="{3BB2D20D-28D9-4038-AE9F-14EE93477199}"/>
              </a:ext>
            </a:extLst>
          </p:cNvPr>
          <p:cNvSpPr txBox="1"/>
          <p:nvPr/>
        </p:nvSpPr>
        <p:spPr>
          <a:xfrm>
            <a:off x="5049429" y="6043036"/>
            <a:ext cx="1720027" cy="577081"/>
          </a:xfrm>
          <a:prstGeom prst="rect">
            <a:avLst/>
          </a:prstGeom>
          <a:solidFill>
            <a:schemeClr val="bg1"/>
          </a:solidFill>
        </p:spPr>
        <p:txBody>
          <a:bodyPr wrap="square" rtlCol="0">
            <a:spAutoFit/>
          </a:bodyPr>
          <a:lstStyle/>
          <a:p>
            <a:r>
              <a:rPr kumimoji="1" lang="ja-JP" altLang="en-US" sz="1050" dirty="0"/>
              <a:t>支援機関等へ助言・指導を行う。</a:t>
            </a:r>
            <a:endParaRPr kumimoji="1" lang="en-US" altLang="ja-JP" sz="1050" dirty="0"/>
          </a:p>
          <a:p>
            <a:r>
              <a:rPr lang="ja-JP" altLang="en-US" sz="1050" dirty="0"/>
              <a:t>（</a:t>
            </a:r>
            <a:r>
              <a:rPr lang="en-US" altLang="ja-JP" sz="1050" dirty="0"/>
              <a:t>R4</a:t>
            </a:r>
            <a:r>
              <a:rPr lang="ja-JP" altLang="en-US" sz="1050" dirty="0"/>
              <a:t>年度実績）</a:t>
            </a:r>
            <a:r>
              <a:rPr lang="en-US" altLang="ja-JP" sz="1050" dirty="0"/>
              <a:t>586</a:t>
            </a:r>
            <a:r>
              <a:rPr lang="ja-JP" altLang="en-US" sz="1050" dirty="0"/>
              <a:t>件</a:t>
            </a:r>
            <a:endParaRPr kumimoji="1" lang="ja-JP" altLang="en-US" sz="1050" dirty="0"/>
          </a:p>
        </p:txBody>
      </p:sp>
      <p:sp>
        <p:nvSpPr>
          <p:cNvPr id="16" name="テキスト ボックス 15">
            <a:extLst>
              <a:ext uri="{FF2B5EF4-FFF2-40B4-BE49-F238E27FC236}">
                <a16:creationId xmlns:a16="http://schemas.microsoft.com/office/drawing/2014/main" id="{80799D61-F664-4682-90E1-BCD865EB32CC}"/>
              </a:ext>
            </a:extLst>
          </p:cNvPr>
          <p:cNvSpPr txBox="1"/>
          <p:nvPr/>
        </p:nvSpPr>
        <p:spPr>
          <a:xfrm>
            <a:off x="60778" y="5977634"/>
            <a:ext cx="1887704" cy="707886"/>
          </a:xfrm>
          <a:prstGeom prst="rect">
            <a:avLst/>
          </a:prstGeom>
          <a:solidFill>
            <a:schemeClr val="bg1"/>
          </a:solidFill>
        </p:spPr>
        <p:txBody>
          <a:bodyPr wrap="square" rtlCol="0">
            <a:spAutoFit/>
          </a:bodyPr>
          <a:lstStyle/>
          <a:p>
            <a:r>
              <a:rPr kumimoji="1" lang="ja-JP" altLang="en-US" sz="1000" dirty="0"/>
              <a:t>普及啓発・理解促進のための取組みを行う。</a:t>
            </a:r>
            <a:endParaRPr kumimoji="1" lang="en-US" altLang="ja-JP" sz="1000" dirty="0"/>
          </a:p>
          <a:p>
            <a:r>
              <a:rPr kumimoji="1" lang="ja-JP" altLang="en-US" sz="1000" dirty="0"/>
              <a:t>関係機関に対して研修を実施。</a:t>
            </a:r>
            <a:endParaRPr kumimoji="1" lang="en-US" altLang="ja-JP" sz="1000" dirty="0"/>
          </a:p>
          <a:p>
            <a:r>
              <a:rPr lang="ja-JP" altLang="en-US" sz="1000" dirty="0"/>
              <a:t>（</a:t>
            </a:r>
            <a:r>
              <a:rPr lang="en-US" altLang="ja-JP" sz="1000" dirty="0"/>
              <a:t>R4</a:t>
            </a:r>
            <a:r>
              <a:rPr lang="ja-JP" altLang="en-US" sz="1000" dirty="0"/>
              <a:t>年度実績）主催研修</a:t>
            </a:r>
            <a:r>
              <a:rPr lang="en-US" altLang="ja-JP" sz="1000" dirty="0"/>
              <a:t>15</a:t>
            </a:r>
            <a:r>
              <a:rPr lang="ja-JP" altLang="en-US" sz="1000" dirty="0"/>
              <a:t>回</a:t>
            </a:r>
          </a:p>
        </p:txBody>
      </p:sp>
      <p:sp>
        <p:nvSpPr>
          <p:cNvPr id="17" name="テキスト ボックス 16">
            <a:extLst>
              <a:ext uri="{FF2B5EF4-FFF2-40B4-BE49-F238E27FC236}">
                <a16:creationId xmlns:a16="http://schemas.microsoft.com/office/drawing/2014/main" id="{BB60F7D1-FEC3-412C-80E1-9D0957022F2D}"/>
              </a:ext>
            </a:extLst>
          </p:cNvPr>
          <p:cNvSpPr txBox="1"/>
          <p:nvPr/>
        </p:nvSpPr>
        <p:spPr>
          <a:xfrm>
            <a:off x="30108" y="4678009"/>
            <a:ext cx="1359462" cy="707886"/>
          </a:xfrm>
          <a:prstGeom prst="rect">
            <a:avLst/>
          </a:prstGeom>
          <a:solidFill>
            <a:schemeClr val="bg1"/>
          </a:solidFill>
        </p:spPr>
        <p:txBody>
          <a:bodyPr wrap="square" rtlCol="0">
            <a:spAutoFit/>
          </a:bodyPr>
          <a:lstStyle/>
          <a:p>
            <a:r>
              <a:rPr kumimoji="1" lang="ja-JP" altLang="en-US" sz="1000" dirty="0"/>
              <a:t>関係機関との連携強化を図る。</a:t>
            </a:r>
            <a:endParaRPr kumimoji="1" lang="en-US" altLang="ja-JP" sz="1000" dirty="0"/>
          </a:p>
          <a:p>
            <a:r>
              <a:rPr kumimoji="1" lang="ja-JP" altLang="en-US" sz="1000" dirty="0"/>
              <a:t>（</a:t>
            </a:r>
            <a:r>
              <a:rPr kumimoji="1" lang="en-US" altLang="ja-JP" sz="1000" dirty="0"/>
              <a:t>R4</a:t>
            </a:r>
            <a:r>
              <a:rPr kumimoji="1" lang="ja-JP" altLang="en-US" sz="1000" dirty="0"/>
              <a:t>年度実績）</a:t>
            </a:r>
            <a:endParaRPr kumimoji="1" lang="en-US" altLang="ja-JP" sz="1000" dirty="0"/>
          </a:p>
          <a:p>
            <a:r>
              <a:rPr kumimoji="1" lang="ja-JP" altLang="en-US" sz="1000" dirty="0"/>
              <a:t>連絡協議会</a:t>
            </a:r>
            <a:r>
              <a:rPr kumimoji="1" lang="en-US" altLang="ja-JP" sz="1000" dirty="0"/>
              <a:t>2</a:t>
            </a:r>
            <a:r>
              <a:rPr kumimoji="1" lang="ja-JP" altLang="en-US" sz="1000" dirty="0"/>
              <a:t>回開催</a:t>
            </a:r>
          </a:p>
        </p:txBody>
      </p:sp>
      <p:sp>
        <p:nvSpPr>
          <p:cNvPr id="20" name="楕円 19" descr="最新のアーキテクチャ 単色塗りつぶし">
            <a:extLst>
              <a:ext uri="{FF2B5EF4-FFF2-40B4-BE49-F238E27FC236}">
                <a16:creationId xmlns:a16="http://schemas.microsoft.com/office/drawing/2014/main" id="{A8BEFEFE-1B61-4278-9786-4905733E09F0}"/>
              </a:ext>
            </a:extLst>
          </p:cNvPr>
          <p:cNvSpPr/>
          <p:nvPr/>
        </p:nvSpPr>
        <p:spPr>
          <a:xfrm>
            <a:off x="2854486" y="4126447"/>
            <a:ext cx="1453829" cy="1302577"/>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1" name="テキスト ボックス 20">
            <a:extLst>
              <a:ext uri="{FF2B5EF4-FFF2-40B4-BE49-F238E27FC236}">
                <a16:creationId xmlns:a16="http://schemas.microsoft.com/office/drawing/2014/main" id="{A94292FE-846A-4A2D-9538-45022DE8A85C}"/>
              </a:ext>
            </a:extLst>
          </p:cNvPr>
          <p:cNvSpPr txBox="1"/>
          <p:nvPr/>
        </p:nvSpPr>
        <p:spPr>
          <a:xfrm>
            <a:off x="2771997" y="5294444"/>
            <a:ext cx="2156060" cy="461665"/>
          </a:xfrm>
          <a:prstGeom prst="rect">
            <a:avLst/>
          </a:prstGeom>
          <a:noFill/>
        </p:spPr>
        <p:txBody>
          <a:bodyPr wrap="square" rtlCol="0">
            <a:spAutoFit/>
          </a:bodyPr>
          <a:lstStyle/>
          <a:p>
            <a:r>
              <a:rPr kumimoji="1" lang="ja-JP" altLang="en-US" sz="1200" b="1" dirty="0"/>
              <a:t>発達障がい者支援センターアクトおおさか</a:t>
            </a:r>
          </a:p>
        </p:txBody>
      </p:sp>
      <p:sp>
        <p:nvSpPr>
          <p:cNvPr id="22" name="テキスト ボックス 21">
            <a:extLst>
              <a:ext uri="{FF2B5EF4-FFF2-40B4-BE49-F238E27FC236}">
                <a16:creationId xmlns:a16="http://schemas.microsoft.com/office/drawing/2014/main" id="{645CB0D8-5B5E-4D11-83FA-06A8A9043C3C}"/>
              </a:ext>
            </a:extLst>
          </p:cNvPr>
          <p:cNvSpPr txBox="1"/>
          <p:nvPr/>
        </p:nvSpPr>
        <p:spPr>
          <a:xfrm>
            <a:off x="6594081" y="1692979"/>
            <a:ext cx="5487328" cy="156966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こころの電話相談</a:t>
            </a:r>
            <a:endParaRPr lang="en-US" altLang="ja-JP" sz="1200" dirty="0"/>
          </a:p>
          <a:p>
            <a:r>
              <a:rPr lang="ja-JP" altLang="en-US" sz="1200" dirty="0"/>
              <a:t>　こころの病やこころの健康に不安をお持ちの方、医療機関や障がい福祉サービスの情報などを知りたい方のために電話相談を実施。水曜日は</a:t>
            </a:r>
            <a:r>
              <a:rPr lang="en-US" altLang="ja-JP" sz="1200" dirty="0"/>
              <a:t>40</a:t>
            </a:r>
            <a:r>
              <a:rPr lang="ja-JP" altLang="en-US" sz="1200" dirty="0"/>
              <a:t>歳未満の方向けに「若者専用電話相談　わかぼちダイヤル」を設置。</a:t>
            </a:r>
            <a:endParaRPr lang="en-US" altLang="ja-JP" sz="1200" dirty="0"/>
          </a:p>
          <a:p>
            <a:pPr marL="171450" indent="-171450">
              <a:buFont typeface="Wingdings" panose="05000000000000000000" pitchFamily="2" charset="2"/>
              <a:buChar char="l"/>
            </a:pPr>
            <a:r>
              <a:rPr lang="ja-JP" altLang="en-US" sz="1200" dirty="0"/>
              <a:t>専門相談</a:t>
            </a:r>
            <a:endParaRPr lang="en-US" altLang="ja-JP" sz="1200" dirty="0"/>
          </a:p>
          <a:p>
            <a:r>
              <a:rPr lang="ja-JP" altLang="en-US" sz="1200" dirty="0"/>
              <a:t>　アルコール・薬物・ギャンブル等の依存症、自死遺族、発達障がいに関する来所相談を実施。</a:t>
            </a:r>
            <a:endParaRPr lang="en-US" altLang="ja-JP" sz="1200" dirty="0"/>
          </a:p>
        </p:txBody>
      </p:sp>
      <p:sp>
        <p:nvSpPr>
          <p:cNvPr id="23" name="テキスト ボックス 22">
            <a:extLst>
              <a:ext uri="{FF2B5EF4-FFF2-40B4-BE49-F238E27FC236}">
                <a16:creationId xmlns:a16="http://schemas.microsoft.com/office/drawing/2014/main" id="{74CAEE00-98E9-4B8C-B510-BA90462108C1}"/>
              </a:ext>
            </a:extLst>
          </p:cNvPr>
          <p:cNvSpPr txBox="1"/>
          <p:nvPr/>
        </p:nvSpPr>
        <p:spPr>
          <a:xfrm>
            <a:off x="6589996" y="1525349"/>
            <a:ext cx="5034361" cy="306467"/>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200" b="1" dirty="0"/>
              <a:t>こころの</a:t>
            </a:r>
            <a:r>
              <a:rPr lang="ja-JP" altLang="en-US" sz="1200" b="1" dirty="0"/>
              <a:t>電話</a:t>
            </a:r>
            <a:r>
              <a:rPr kumimoji="1" lang="ja-JP" altLang="en-US" sz="1200" b="1" dirty="0"/>
              <a:t>相談・</a:t>
            </a:r>
            <a:r>
              <a:rPr lang="ja-JP" altLang="en-US" sz="1200" b="1" dirty="0"/>
              <a:t>専門</a:t>
            </a:r>
            <a:r>
              <a:rPr kumimoji="1" lang="ja-JP" altLang="en-US" sz="1200" b="1" dirty="0"/>
              <a:t>相談</a:t>
            </a:r>
            <a:r>
              <a:rPr kumimoji="1" lang="ja-JP" altLang="en-US" sz="1100" b="1" dirty="0"/>
              <a:t>（こころの健康総合センター</a:t>
            </a:r>
            <a:r>
              <a:rPr kumimoji="1" lang="ja-JP" altLang="en-US" sz="1000" b="1" dirty="0"/>
              <a:t>）</a:t>
            </a:r>
            <a:endParaRPr kumimoji="1" lang="ja-JP" altLang="en-US" b="1" dirty="0"/>
          </a:p>
        </p:txBody>
      </p:sp>
      <p:sp>
        <p:nvSpPr>
          <p:cNvPr id="24" name="テキスト ボックス 23">
            <a:extLst>
              <a:ext uri="{FF2B5EF4-FFF2-40B4-BE49-F238E27FC236}">
                <a16:creationId xmlns:a16="http://schemas.microsoft.com/office/drawing/2014/main" id="{0C186865-8C83-4C5D-9279-5BB54F133AFD}"/>
              </a:ext>
            </a:extLst>
          </p:cNvPr>
          <p:cNvSpPr txBox="1"/>
          <p:nvPr/>
        </p:nvSpPr>
        <p:spPr>
          <a:xfrm>
            <a:off x="6606001" y="4421883"/>
            <a:ext cx="5463026" cy="83099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大阪府ひきこもり地域支援センターによる電話相談</a:t>
            </a:r>
            <a:endParaRPr lang="en-US" altLang="ja-JP" sz="1200" dirty="0"/>
          </a:p>
          <a:p>
            <a:r>
              <a:rPr lang="ja-JP" altLang="en-US" sz="1200" dirty="0"/>
              <a:t>ひきこもりのご本人やご家族からの相談に対応（来所相談・訪問支援はない）。</a:t>
            </a:r>
            <a:endParaRPr lang="en-US" altLang="ja-JP" sz="1200" dirty="0"/>
          </a:p>
        </p:txBody>
      </p:sp>
      <p:sp>
        <p:nvSpPr>
          <p:cNvPr id="25" name="テキスト ボックス 24">
            <a:extLst>
              <a:ext uri="{FF2B5EF4-FFF2-40B4-BE49-F238E27FC236}">
                <a16:creationId xmlns:a16="http://schemas.microsoft.com/office/drawing/2014/main" id="{F41A9872-1A26-49F2-AF3D-5CA0E2F4B170}"/>
              </a:ext>
            </a:extLst>
          </p:cNvPr>
          <p:cNvSpPr txBox="1"/>
          <p:nvPr/>
        </p:nvSpPr>
        <p:spPr>
          <a:xfrm>
            <a:off x="6589996" y="4251996"/>
            <a:ext cx="4785762" cy="306467"/>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200" b="1" dirty="0"/>
              <a:t>ひきこもり専門電話相談</a:t>
            </a:r>
            <a:r>
              <a:rPr kumimoji="1" lang="ja-JP" altLang="en-US" sz="1100" b="1" dirty="0"/>
              <a:t>（こころの健康総合センター</a:t>
            </a:r>
            <a:r>
              <a:rPr kumimoji="1" lang="ja-JP" altLang="en-US" sz="1000" b="1" dirty="0"/>
              <a:t>）</a:t>
            </a:r>
            <a:endParaRPr kumimoji="1" lang="ja-JP" altLang="en-US" b="1" dirty="0"/>
          </a:p>
        </p:txBody>
      </p:sp>
      <p:sp>
        <p:nvSpPr>
          <p:cNvPr id="28" name="テキスト ボックス 27">
            <a:extLst>
              <a:ext uri="{FF2B5EF4-FFF2-40B4-BE49-F238E27FC236}">
                <a16:creationId xmlns:a16="http://schemas.microsoft.com/office/drawing/2014/main" id="{EC67236D-55E8-47EB-BDDE-49ABE59C530E}"/>
              </a:ext>
            </a:extLst>
          </p:cNvPr>
          <p:cNvSpPr txBox="1"/>
          <p:nvPr/>
        </p:nvSpPr>
        <p:spPr>
          <a:xfrm>
            <a:off x="6634807" y="5487761"/>
            <a:ext cx="5438485" cy="120032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en-US" altLang="ja-JP" sz="1200" dirty="0"/>
              <a:t>18</a:t>
            </a:r>
            <a:r>
              <a:rPr lang="ja-JP" altLang="en-US" sz="1200" dirty="0"/>
              <a:t>歳未満の子どもに関わるさまざまな相談を受け、それぞれの</a:t>
            </a:r>
            <a:endParaRPr lang="en-US" altLang="ja-JP" sz="1200" dirty="0"/>
          </a:p>
          <a:p>
            <a:r>
              <a:rPr lang="ja-JP" altLang="en-US" sz="1200" dirty="0"/>
              <a:t>お子さんに適した支援（助言・指導・里親委託・養子縁組・施設入所など）を行う。子どもの発達や障がいについての相談も可能。</a:t>
            </a:r>
          </a:p>
          <a:p>
            <a:r>
              <a:rPr lang="ja-JP" altLang="en-US" sz="1200" dirty="0"/>
              <a:t>・対象者：本人、家族、学校の先生等どなたからの相談も可能。</a:t>
            </a:r>
            <a:endParaRPr lang="en-US" altLang="ja-JP" sz="1200" dirty="0"/>
          </a:p>
          <a:p>
            <a:r>
              <a:rPr lang="en-US" altLang="ja-JP" sz="1200" dirty="0"/>
              <a:t>※</a:t>
            </a:r>
            <a:r>
              <a:rPr lang="ja-JP" altLang="en-US" sz="1200" dirty="0"/>
              <a:t>中学校卒業後～</a:t>
            </a:r>
            <a:r>
              <a:rPr lang="en-US" altLang="ja-JP" sz="1200" dirty="0"/>
              <a:t>25</a:t>
            </a:r>
            <a:r>
              <a:rPr lang="ja-JP" altLang="en-US" sz="1200" dirty="0"/>
              <a:t>歳ごろまでの方に関する相談も可能。</a:t>
            </a:r>
            <a:endParaRPr lang="en-US" altLang="ja-JP" sz="1200" dirty="0"/>
          </a:p>
        </p:txBody>
      </p:sp>
      <p:sp>
        <p:nvSpPr>
          <p:cNvPr id="26" name="テキスト ボックス 25">
            <a:extLst>
              <a:ext uri="{FF2B5EF4-FFF2-40B4-BE49-F238E27FC236}">
                <a16:creationId xmlns:a16="http://schemas.microsoft.com/office/drawing/2014/main" id="{E048F5A9-EED1-48BA-BCFE-45D4748FA376}"/>
              </a:ext>
            </a:extLst>
          </p:cNvPr>
          <p:cNvSpPr txBox="1"/>
          <p:nvPr/>
        </p:nvSpPr>
        <p:spPr>
          <a:xfrm>
            <a:off x="6634807" y="5303503"/>
            <a:ext cx="4785762" cy="306467"/>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200" b="1" dirty="0"/>
              <a:t>子ども家庭センターによる相談</a:t>
            </a:r>
            <a:r>
              <a:rPr kumimoji="1" lang="ja-JP" altLang="en-US" sz="1100" b="1" dirty="0"/>
              <a:t>（子ども家庭センター</a:t>
            </a:r>
            <a:r>
              <a:rPr kumimoji="1" lang="ja-JP" altLang="en-US" sz="1000" b="1" dirty="0"/>
              <a:t>）</a:t>
            </a:r>
            <a:endParaRPr kumimoji="1" lang="ja-JP" altLang="en-US" b="1" dirty="0"/>
          </a:p>
        </p:txBody>
      </p:sp>
      <p:sp>
        <p:nvSpPr>
          <p:cNvPr id="27" name="テキスト ボックス 26">
            <a:extLst>
              <a:ext uri="{FF2B5EF4-FFF2-40B4-BE49-F238E27FC236}">
                <a16:creationId xmlns:a16="http://schemas.microsoft.com/office/drawing/2014/main" id="{FB880766-EDD5-4FD7-BCC0-A445D99183D9}"/>
              </a:ext>
            </a:extLst>
          </p:cNvPr>
          <p:cNvSpPr txBox="1"/>
          <p:nvPr/>
        </p:nvSpPr>
        <p:spPr>
          <a:xfrm>
            <a:off x="6589996" y="3330262"/>
            <a:ext cx="3168999" cy="306467"/>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200" b="1" dirty="0"/>
              <a:t>こころの健康相談</a:t>
            </a:r>
            <a:r>
              <a:rPr kumimoji="1" lang="ja-JP" altLang="en-US" sz="1100" b="1" dirty="0"/>
              <a:t>（保健所</a:t>
            </a:r>
            <a:r>
              <a:rPr kumimoji="1" lang="ja-JP" altLang="en-US" sz="1000" b="1" dirty="0"/>
              <a:t>）</a:t>
            </a:r>
            <a:endParaRPr kumimoji="1" lang="ja-JP" altLang="en-US" b="1" dirty="0"/>
          </a:p>
        </p:txBody>
      </p:sp>
      <p:sp>
        <p:nvSpPr>
          <p:cNvPr id="2" name="スライド番号プレースホルダー 1">
            <a:extLst>
              <a:ext uri="{FF2B5EF4-FFF2-40B4-BE49-F238E27FC236}">
                <a16:creationId xmlns:a16="http://schemas.microsoft.com/office/drawing/2014/main" id="{134BB66C-FBAD-4437-AE29-D0A69F9A777C}"/>
              </a:ext>
            </a:extLst>
          </p:cNvPr>
          <p:cNvSpPr>
            <a:spLocks noGrp="1"/>
          </p:cNvSpPr>
          <p:nvPr>
            <p:ph type="sldNum" sz="quarter" idx="12"/>
          </p:nvPr>
        </p:nvSpPr>
        <p:spPr>
          <a:xfrm>
            <a:off x="9185135" y="6400291"/>
            <a:ext cx="2743200" cy="365125"/>
          </a:xfrm>
        </p:spPr>
        <p:txBody>
          <a:bodyPr/>
          <a:lstStyle/>
          <a:p>
            <a:fld id="{49ABCAEC-7D34-E549-A96E-FCEDAADBE4B0}" type="slidenum">
              <a:rPr lang="en-US" smtClean="0"/>
              <a:pPr/>
              <a:t>20</a:t>
            </a:fld>
            <a:endParaRPr lang="en-US" dirty="0"/>
          </a:p>
        </p:txBody>
      </p:sp>
    </p:spTree>
    <p:extLst>
      <p:ext uri="{BB962C8B-B14F-4D97-AF65-F5344CB8AC3E}">
        <p14:creationId xmlns:p14="http://schemas.microsoft.com/office/powerpoint/2010/main" val="194416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943314-C079-4F9C-A951-5ECEC9538B01}"/>
              </a:ext>
            </a:extLst>
          </p:cNvPr>
          <p:cNvSpPr>
            <a:spLocks noGrp="1"/>
          </p:cNvSpPr>
          <p:nvPr>
            <p:ph type="sldNum" sz="quarter" idx="12"/>
          </p:nvPr>
        </p:nvSpPr>
        <p:spPr/>
        <p:txBody>
          <a:bodyPr/>
          <a:lstStyle/>
          <a:p>
            <a:fld id="{49ABCAEC-7D34-E549-A96E-FCEDAADBE4B0}" type="slidenum">
              <a:rPr lang="en-US" smtClean="0"/>
              <a:pPr/>
              <a:t>21</a:t>
            </a:fld>
            <a:endParaRPr lang="en-US" dirty="0"/>
          </a:p>
        </p:txBody>
      </p:sp>
      <p:sp>
        <p:nvSpPr>
          <p:cNvPr id="4" name="テキスト ボックス 3">
            <a:extLst>
              <a:ext uri="{FF2B5EF4-FFF2-40B4-BE49-F238E27FC236}">
                <a16:creationId xmlns:a16="http://schemas.microsoft.com/office/drawing/2014/main" id="{978268DF-D137-4F2C-9E4E-21A137D6BF8F}"/>
              </a:ext>
            </a:extLst>
          </p:cNvPr>
          <p:cNvSpPr txBox="1"/>
          <p:nvPr/>
        </p:nvSpPr>
        <p:spPr>
          <a:xfrm>
            <a:off x="159146" y="947326"/>
            <a:ext cx="5343437"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marL="171450" indent="-171450">
              <a:buFont typeface="Wingdings" panose="05000000000000000000" pitchFamily="2" charset="2"/>
              <a:buChar char="l"/>
            </a:pPr>
            <a:r>
              <a:rPr lang="ja-JP" altLang="en-US" sz="1200" dirty="0"/>
              <a:t>地域支援力向上事業</a:t>
            </a:r>
            <a:endParaRPr lang="en-US" altLang="ja-JP" sz="1200" dirty="0"/>
          </a:p>
          <a:p>
            <a:r>
              <a:rPr lang="ja-JP" altLang="en-US" sz="1200" dirty="0"/>
              <a:t>発達障がい者支援センターアクトおおさかに配置する発達障がい者地域支援マネジャーを市町村へ派遣し、包括的な支援体制づくりへの助言を行うほか、府域全体へ好事例の発信を行う。</a:t>
            </a:r>
            <a:endParaRPr lang="en-US" altLang="ja-JP" sz="1200" dirty="0"/>
          </a:p>
          <a:p>
            <a:endParaRPr lang="en-US" altLang="ja-JP" sz="1200" dirty="0"/>
          </a:p>
          <a:p>
            <a:r>
              <a:rPr lang="ja-JP" altLang="en-US" sz="1200" dirty="0"/>
              <a:t>（実績）</a:t>
            </a:r>
            <a:endParaRPr lang="en-US" altLang="ja-JP" sz="1200" dirty="0"/>
          </a:p>
          <a:p>
            <a:r>
              <a:rPr lang="ja-JP" altLang="en-US" sz="1200" dirty="0"/>
              <a:t>・</a:t>
            </a:r>
            <a:r>
              <a:rPr lang="en-US" altLang="ja-JP" sz="1200" dirty="0"/>
              <a:t>R4</a:t>
            </a:r>
            <a:r>
              <a:rPr lang="ja-JP" altLang="en-US" sz="1200" dirty="0"/>
              <a:t>年度活用市町村：岸和田市・守口市・茨木市・門真市・阪南市・岬町</a:t>
            </a:r>
            <a:endParaRPr lang="en-US" altLang="ja-JP" sz="1200" dirty="0"/>
          </a:p>
          <a:p>
            <a:r>
              <a:rPr lang="ja-JP" altLang="en-US" sz="1200" dirty="0"/>
              <a:t>・</a:t>
            </a:r>
            <a:r>
              <a:rPr lang="en-US" altLang="ja-JP" sz="1200" dirty="0"/>
              <a:t>R5</a:t>
            </a:r>
            <a:r>
              <a:rPr lang="ja-JP" altLang="en-US" sz="1200" dirty="0"/>
              <a:t>年度活用市町村：守口市・枚方市・茨木市・羽曳野市・門真市・交野市・阪南市・岬町</a:t>
            </a:r>
            <a:endParaRPr lang="en-US" altLang="ja-JP" sz="1200" dirty="0"/>
          </a:p>
          <a:p>
            <a:r>
              <a:rPr lang="ja-JP" altLang="en-US" sz="1200" dirty="0"/>
              <a:t>・市町村オンライン説明会にて事例報告（</a:t>
            </a:r>
            <a:r>
              <a:rPr lang="en-US" altLang="ja-JP" sz="1200" dirty="0"/>
              <a:t>R5</a:t>
            </a:r>
            <a:r>
              <a:rPr lang="ja-JP" altLang="en-US" sz="1200" dirty="0"/>
              <a:t>年</a:t>
            </a:r>
            <a:r>
              <a:rPr lang="en-US" altLang="ja-JP" sz="1200" dirty="0"/>
              <a:t>3</a:t>
            </a:r>
            <a:r>
              <a:rPr lang="ja-JP" altLang="en-US" sz="1200" dirty="0"/>
              <a:t>月</a:t>
            </a:r>
            <a:r>
              <a:rPr lang="en-US" altLang="ja-JP" sz="1200" dirty="0"/>
              <a:t>23</a:t>
            </a:r>
            <a:r>
              <a:rPr lang="ja-JP" altLang="en-US" sz="1200" dirty="0"/>
              <a:t>日）を実施</a:t>
            </a:r>
            <a:endParaRPr lang="en-US" altLang="ja-JP" sz="1200" dirty="0"/>
          </a:p>
          <a:p>
            <a:endParaRPr lang="en-US" altLang="ja-JP" sz="1200" dirty="0"/>
          </a:p>
          <a:p>
            <a:r>
              <a:rPr lang="ja-JP" altLang="en-US" sz="1200" dirty="0"/>
              <a:t>・地域の支援力の向上にあたっ</a:t>
            </a:r>
            <a:endParaRPr lang="en-US" altLang="ja-JP" sz="1200" dirty="0"/>
          </a:p>
          <a:p>
            <a:r>
              <a:rPr lang="ja-JP" altLang="en-US" sz="1200" dirty="0"/>
              <a:t>ては、ライフステージを通じた</a:t>
            </a:r>
            <a:endParaRPr lang="en-US" altLang="ja-JP" sz="1200" dirty="0"/>
          </a:p>
          <a:p>
            <a:r>
              <a:rPr lang="ja-JP" altLang="en-US" sz="1200" dirty="0"/>
              <a:t>支援体制を構築することが重要</a:t>
            </a:r>
            <a:endParaRPr lang="en-US" altLang="ja-JP" sz="1200" dirty="0"/>
          </a:p>
          <a:p>
            <a:r>
              <a:rPr lang="ja-JP" altLang="en-US" sz="1200" dirty="0"/>
              <a:t>となるが、他分野・多職種との</a:t>
            </a:r>
            <a:endParaRPr lang="en-US" altLang="ja-JP" sz="1200" dirty="0"/>
          </a:p>
          <a:p>
            <a:r>
              <a:rPr lang="ja-JP" altLang="en-US" sz="1200" dirty="0"/>
              <a:t>連携や人材育成の部分はハード</a:t>
            </a:r>
            <a:endParaRPr lang="en-US" altLang="ja-JP" sz="1200" dirty="0"/>
          </a:p>
          <a:p>
            <a:r>
              <a:rPr lang="ja-JP" altLang="en-US" sz="1200" dirty="0"/>
              <a:t>ルが高く、複数年度にわたる取</a:t>
            </a:r>
            <a:endParaRPr lang="en-US" altLang="ja-JP" sz="1200" dirty="0"/>
          </a:p>
          <a:p>
            <a:r>
              <a:rPr lang="ja-JP" altLang="en-US" sz="1200" dirty="0"/>
              <a:t>り組みが必要。</a:t>
            </a:r>
          </a:p>
          <a:p>
            <a:r>
              <a:rPr lang="ja-JP" altLang="en-US" sz="1200" dirty="0"/>
              <a:t>支援体制を構築するためには、</a:t>
            </a:r>
            <a:endParaRPr lang="en-US" altLang="ja-JP" sz="1200" dirty="0"/>
          </a:p>
          <a:p>
            <a:r>
              <a:rPr lang="ja-JP" altLang="en-US" sz="1200" dirty="0"/>
              <a:t>地域の現状を把握し、地域課題</a:t>
            </a:r>
            <a:endParaRPr lang="en-US" altLang="ja-JP" sz="1200" dirty="0"/>
          </a:p>
          <a:p>
            <a:r>
              <a:rPr lang="ja-JP" altLang="en-US" sz="1200" dirty="0"/>
              <a:t>や社会資源の整理を組織的に行</a:t>
            </a:r>
            <a:endParaRPr lang="en-US" altLang="ja-JP" sz="1200" dirty="0"/>
          </a:p>
          <a:p>
            <a:r>
              <a:rPr lang="ja-JP" altLang="en-US" sz="1200" dirty="0"/>
              <a:t>っておく必要があるが、未整理</a:t>
            </a:r>
            <a:endParaRPr lang="en-US" altLang="ja-JP" sz="1200" dirty="0"/>
          </a:p>
          <a:p>
            <a:r>
              <a:rPr lang="ja-JP" altLang="en-US" sz="1200" dirty="0"/>
              <a:t>の市町村が多い。</a:t>
            </a:r>
            <a:endParaRPr lang="en-US" altLang="ja-JP" sz="1200" dirty="0"/>
          </a:p>
          <a:p>
            <a:r>
              <a:rPr lang="ja-JP" altLang="en-US" sz="1200" dirty="0"/>
              <a:t>　　　　　　</a:t>
            </a:r>
            <a:endParaRPr lang="en-US" altLang="ja-JP" sz="1200" dirty="0"/>
          </a:p>
          <a:p>
            <a:r>
              <a:rPr lang="ja-JP" altLang="en-US" sz="1200" dirty="0"/>
              <a:t>そのため、令和</a:t>
            </a:r>
            <a:r>
              <a:rPr lang="en-US" altLang="ja-JP" sz="1200" dirty="0"/>
              <a:t>6</a:t>
            </a:r>
            <a:r>
              <a:rPr lang="ja-JP" altLang="en-US" sz="1200" dirty="0"/>
              <a:t>年度以降は市</a:t>
            </a:r>
            <a:endParaRPr lang="en-US" altLang="ja-JP" sz="1200" dirty="0"/>
          </a:p>
          <a:p>
            <a:r>
              <a:rPr lang="ja-JP" altLang="en-US" sz="1200" dirty="0"/>
              <a:t>町村のニーズに合わせた柔軟な</a:t>
            </a:r>
            <a:endParaRPr lang="en-US" altLang="ja-JP" sz="1200" dirty="0"/>
          </a:p>
          <a:p>
            <a:r>
              <a:rPr lang="ja-JP" altLang="en-US" sz="1200" dirty="0"/>
              <a:t>コンサルテーションを行いつつ、</a:t>
            </a:r>
            <a:endParaRPr lang="en-US" altLang="ja-JP" sz="1200" dirty="0"/>
          </a:p>
          <a:p>
            <a:r>
              <a:rPr lang="ja-JP" altLang="en-US" sz="1200" dirty="0"/>
              <a:t>市町村の状況や希望に応じて</a:t>
            </a:r>
            <a:endParaRPr lang="en-US" altLang="ja-JP" sz="1200" dirty="0"/>
          </a:p>
          <a:p>
            <a:r>
              <a:rPr lang="ja-JP" altLang="en-US" sz="1200" dirty="0"/>
              <a:t>段階的かつ継続的な支援プロ</a:t>
            </a:r>
            <a:endParaRPr lang="en-US" altLang="ja-JP" sz="1200" dirty="0"/>
          </a:p>
          <a:p>
            <a:r>
              <a:rPr lang="ja-JP" altLang="en-US" sz="1200" dirty="0"/>
              <a:t>グラムも提供する予定。</a:t>
            </a:r>
            <a:endParaRPr lang="en-US" altLang="ja-JP" sz="1200" dirty="0"/>
          </a:p>
        </p:txBody>
      </p:sp>
      <p:sp>
        <p:nvSpPr>
          <p:cNvPr id="5" name="テキスト ボックス 4">
            <a:extLst>
              <a:ext uri="{FF2B5EF4-FFF2-40B4-BE49-F238E27FC236}">
                <a16:creationId xmlns:a16="http://schemas.microsoft.com/office/drawing/2014/main" id="{A521352C-8C0D-4322-8890-0B6BAB12371D}"/>
              </a:ext>
            </a:extLst>
          </p:cNvPr>
          <p:cNvSpPr txBox="1"/>
          <p:nvPr/>
        </p:nvSpPr>
        <p:spPr>
          <a:xfrm>
            <a:off x="159147" y="628775"/>
            <a:ext cx="4785762"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市町村の地域支援体制整備に対する支援</a:t>
            </a:r>
            <a:r>
              <a:rPr kumimoji="1" lang="ja-JP" altLang="en-US" sz="1100" b="1" dirty="0"/>
              <a:t>（地域生活支援課</a:t>
            </a:r>
            <a:r>
              <a:rPr kumimoji="1" lang="ja-JP" altLang="en-US" sz="1000" b="1" dirty="0"/>
              <a:t>）</a:t>
            </a:r>
            <a:endParaRPr kumimoji="1" lang="ja-JP" altLang="en-US" b="1" dirty="0"/>
          </a:p>
        </p:txBody>
      </p:sp>
      <p:sp>
        <p:nvSpPr>
          <p:cNvPr id="6" name="タイトル 1">
            <a:extLst>
              <a:ext uri="{FF2B5EF4-FFF2-40B4-BE49-F238E27FC236}">
                <a16:creationId xmlns:a16="http://schemas.microsoft.com/office/drawing/2014/main" id="{DFBBC4C7-C7D8-466A-8727-17459DF99D48}"/>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pic>
        <p:nvPicPr>
          <p:cNvPr id="14" name="図 13">
            <a:extLst>
              <a:ext uri="{FF2B5EF4-FFF2-40B4-BE49-F238E27FC236}">
                <a16:creationId xmlns:a16="http://schemas.microsoft.com/office/drawing/2014/main" id="{15E05ACC-2DF1-4977-A821-5424B080FBB4}"/>
              </a:ext>
            </a:extLst>
          </p:cNvPr>
          <p:cNvPicPr>
            <a:picLocks noChangeAspect="1"/>
          </p:cNvPicPr>
          <p:nvPr/>
        </p:nvPicPr>
        <p:blipFill rotWithShape="1">
          <a:blip r:embed="rId2">
            <a:extLst>
              <a:ext uri="{28A0092B-C50C-407E-A947-70E740481C1C}">
                <a14:useLocalDpi xmlns:a14="http://schemas.microsoft.com/office/drawing/2010/main" val="0"/>
              </a:ext>
            </a:extLst>
          </a:blip>
          <a:srcRect l="68697" t="25370" r="4080" b="25899"/>
          <a:stretch/>
        </p:blipFill>
        <p:spPr>
          <a:xfrm>
            <a:off x="2419519" y="3264014"/>
            <a:ext cx="2985961" cy="3342010"/>
          </a:xfrm>
          <a:prstGeom prst="rect">
            <a:avLst/>
          </a:prstGeom>
        </p:spPr>
      </p:pic>
      <p:pic>
        <p:nvPicPr>
          <p:cNvPr id="15" name="図 14">
            <a:extLst>
              <a:ext uri="{FF2B5EF4-FFF2-40B4-BE49-F238E27FC236}">
                <a16:creationId xmlns:a16="http://schemas.microsoft.com/office/drawing/2014/main" id="{420E624F-7EF6-447C-AF08-94473C7072F6}"/>
              </a:ext>
            </a:extLst>
          </p:cNvPr>
          <p:cNvPicPr>
            <a:picLocks noChangeAspect="1"/>
          </p:cNvPicPr>
          <p:nvPr/>
        </p:nvPicPr>
        <p:blipFill>
          <a:blip r:embed="rId3"/>
          <a:stretch>
            <a:fillRect/>
          </a:stretch>
        </p:blipFill>
        <p:spPr>
          <a:xfrm>
            <a:off x="5943862" y="1238913"/>
            <a:ext cx="5101765" cy="3625041"/>
          </a:xfrm>
          <a:prstGeom prst="rect">
            <a:avLst/>
          </a:prstGeom>
          <a:ln>
            <a:solidFill>
              <a:schemeClr val="tx1"/>
            </a:solidFill>
          </a:ln>
        </p:spPr>
      </p:pic>
      <p:pic>
        <p:nvPicPr>
          <p:cNvPr id="16" name="図 15">
            <a:extLst>
              <a:ext uri="{FF2B5EF4-FFF2-40B4-BE49-F238E27FC236}">
                <a16:creationId xmlns:a16="http://schemas.microsoft.com/office/drawing/2014/main" id="{5FA7E120-CF31-4E5B-85DC-493A8B3214EE}"/>
              </a:ext>
            </a:extLst>
          </p:cNvPr>
          <p:cNvPicPr>
            <a:picLocks noChangeAspect="1"/>
          </p:cNvPicPr>
          <p:nvPr/>
        </p:nvPicPr>
        <p:blipFill>
          <a:blip r:embed="rId4"/>
          <a:stretch>
            <a:fillRect/>
          </a:stretch>
        </p:blipFill>
        <p:spPr>
          <a:xfrm>
            <a:off x="9175156" y="4151229"/>
            <a:ext cx="2956463" cy="2205121"/>
          </a:xfrm>
          <a:prstGeom prst="rect">
            <a:avLst/>
          </a:prstGeom>
          <a:ln>
            <a:solidFill>
              <a:schemeClr val="tx1"/>
            </a:solidFill>
          </a:ln>
        </p:spPr>
      </p:pic>
      <p:sp>
        <p:nvSpPr>
          <p:cNvPr id="17" name="矢印: 下 16">
            <a:extLst>
              <a:ext uri="{FF2B5EF4-FFF2-40B4-BE49-F238E27FC236}">
                <a16:creationId xmlns:a16="http://schemas.microsoft.com/office/drawing/2014/main" id="{88523251-6F55-4E2F-89DC-C8B8928AD27E}"/>
              </a:ext>
            </a:extLst>
          </p:cNvPr>
          <p:cNvSpPr/>
          <p:nvPr/>
        </p:nvSpPr>
        <p:spPr>
          <a:xfrm>
            <a:off x="1136797" y="5402509"/>
            <a:ext cx="211892" cy="125835"/>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17324B2-E81F-4976-8A17-19455F82CF9D}"/>
              </a:ext>
            </a:extLst>
          </p:cNvPr>
          <p:cNvSpPr/>
          <p:nvPr/>
        </p:nvSpPr>
        <p:spPr>
          <a:xfrm>
            <a:off x="5817468" y="710119"/>
            <a:ext cx="5343437" cy="276999"/>
          </a:xfrm>
          <a:prstGeom prst="rect">
            <a:avLst/>
          </a:prstGeom>
          <a:solidFill>
            <a:schemeClr val="bg1"/>
          </a:solidFill>
          <a:ln w="73025" cmpd="dbl">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n-ea"/>
                <a:cs typeface="Meiryo UI" panose="020B0604030504040204" pitchFamily="50" charset="-128"/>
              </a:rPr>
              <a:t>ステップ１では地域診断ツール　</a:t>
            </a:r>
            <a:r>
              <a:rPr lang="en-US" altLang="ja-JP" sz="1200" b="1" dirty="0">
                <a:latin typeface="+mn-ea"/>
                <a:cs typeface="Meiryo UI" panose="020B0604030504040204" pitchFamily="50" charset="-128"/>
              </a:rPr>
              <a:t>Q‐</a:t>
            </a:r>
            <a:r>
              <a:rPr lang="ja-JP" altLang="en-US" sz="1200" b="1" dirty="0">
                <a:latin typeface="+mn-ea"/>
                <a:cs typeface="Meiryo UI" panose="020B0604030504040204" pitchFamily="50" charset="-128"/>
              </a:rPr>
              <a:t>ＳＡＣＣＳ等のツールの活用を提案</a:t>
            </a:r>
            <a:endParaRPr lang="en-US" altLang="ja-JP" sz="1200" b="1" dirty="0">
              <a:latin typeface="+mn-ea"/>
              <a:cs typeface="Meiryo UI" panose="020B0604030504040204" pitchFamily="50" charset="-128"/>
            </a:endParaRPr>
          </a:p>
        </p:txBody>
      </p:sp>
      <p:sp>
        <p:nvSpPr>
          <p:cNvPr id="19" name="正方形/長方形 18">
            <a:extLst>
              <a:ext uri="{FF2B5EF4-FFF2-40B4-BE49-F238E27FC236}">
                <a16:creationId xmlns:a16="http://schemas.microsoft.com/office/drawing/2014/main" id="{62F1F3B4-E9F1-4D98-B2BE-C021D48AB6B3}"/>
              </a:ext>
            </a:extLst>
          </p:cNvPr>
          <p:cNvSpPr/>
          <p:nvPr/>
        </p:nvSpPr>
        <p:spPr>
          <a:xfrm>
            <a:off x="5939458" y="947326"/>
            <a:ext cx="5536332" cy="184666"/>
          </a:xfrm>
          <a:prstGeom prst="rect">
            <a:avLst/>
          </a:prstGeom>
        </p:spPr>
        <p:txBody>
          <a:bodyPr wrap="square">
            <a:spAutoFit/>
          </a:bodyPr>
          <a:lstStyle/>
          <a:p>
            <a:r>
              <a:rPr lang="en-US" altLang="ja-JP" sz="600" dirty="0">
                <a:solidFill>
                  <a:srgbClr val="05161A"/>
                </a:solidFill>
                <a:latin typeface="Hiragino Kaku Gothic Pro"/>
              </a:rPr>
              <a:t>Q-SACCS</a:t>
            </a:r>
            <a:r>
              <a:rPr lang="ja-JP" altLang="en-US" sz="600" dirty="0">
                <a:solidFill>
                  <a:srgbClr val="05161A"/>
                </a:solidFill>
                <a:latin typeface="Hiragino Kaku Gothic Pro"/>
              </a:rPr>
              <a:t>（</a:t>
            </a:r>
            <a:r>
              <a:rPr lang="en-US" altLang="ja-JP" sz="600" dirty="0">
                <a:solidFill>
                  <a:srgbClr val="05161A"/>
                </a:solidFill>
                <a:latin typeface="Hiragino Kaku Gothic Pro"/>
              </a:rPr>
              <a:t>Quick Structural Assessment of Community Care System for neurodevelopmental disorders; </a:t>
            </a:r>
            <a:r>
              <a:rPr lang="ja-JP" altLang="en-US" sz="600" dirty="0">
                <a:solidFill>
                  <a:srgbClr val="05161A"/>
                </a:solidFill>
                <a:latin typeface="Hiragino Kaku Gothic Pro"/>
              </a:rPr>
              <a:t>発達障害の地域支援システムの簡易構造評価）</a:t>
            </a:r>
            <a:endParaRPr lang="ja-JP" altLang="en-US" sz="600" dirty="0"/>
          </a:p>
        </p:txBody>
      </p:sp>
      <p:sp>
        <p:nvSpPr>
          <p:cNvPr id="20" name="正方形/長方形 19">
            <a:extLst>
              <a:ext uri="{FF2B5EF4-FFF2-40B4-BE49-F238E27FC236}">
                <a16:creationId xmlns:a16="http://schemas.microsoft.com/office/drawing/2014/main" id="{F4BC12C2-C49A-4B27-AB63-9A04ED312E12}"/>
              </a:ext>
            </a:extLst>
          </p:cNvPr>
          <p:cNvSpPr/>
          <p:nvPr/>
        </p:nvSpPr>
        <p:spPr>
          <a:xfrm>
            <a:off x="5943863" y="4953584"/>
            <a:ext cx="3079739" cy="461665"/>
          </a:xfrm>
          <a:prstGeom prst="rect">
            <a:avLst/>
          </a:prstGeom>
          <a:ln>
            <a:solidFill>
              <a:schemeClr val="tx1"/>
            </a:solidFill>
          </a:ln>
        </p:spPr>
        <p:txBody>
          <a:bodyPr wrap="square">
            <a:spAutoFit/>
          </a:bodyPr>
          <a:lstStyle/>
          <a:p>
            <a:r>
              <a:rPr lang="ja-JP" altLang="en-US" sz="800" b="1" dirty="0">
                <a:solidFill>
                  <a:srgbClr val="333333"/>
                </a:solidFill>
                <a:latin typeface="Meiryo" panose="020B0604030504040204" pitchFamily="50" charset="-128"/>
                <a:ea typeface="Meiryo" panose="020B0604030504040204" pitchFamily="50" charset="-128"/>
              </a:rPr>
              <a:t>「発達障害のある子どもと家族を支援するための地域支援体制づくり　</a:t>
            </a:r>
            <a:endParaRPr lang="en-US" altLang="ja-JP" sz="800" b="1" dirty="0">
              <a:solidFill>
                <a:srgbClr val="333333"/>
              </a:solidFill>
              <a:latin typeface="Meiryo" panose="020B0604030504040204" pitchFamily="50" charset="-128"/>
              <a:ea typeface="Meiryo" panose="020B0604030504040204" pitchFamily="50" charset="-128"/>
            </a:endParaRPr>
          </a:p>
          <a:p>
            <a:r>
              <a:rPr lang="ja-JP" altLang="en-US" sz="800" b="1" dirty="0">
                <a:solidFill>
                  <a:srgbClr val="333333"/>
                </a:solidFill>
                <a:latin typeface="Meiryo" panose="020B0604030504040204" pitchFamily="50" charset="-128"/>
                <a:ea typeface="Meiryo" panose="020B0604030504040204" pitchFamily="50" charset="-128"/>
              </a:rPr>
              <a:t>　　　</a:t>
            </a:r>
            <a:r>
              <a:rPr lang="ja-JP" altLang="en-US" sz="800" b="1" dirty="0" err="1">
                <a:solidFill>
                  <a:srgbClr val="333333"/>
                </a:solidFill>
                <a:latin typeface="Meiryo" panose="020B0604030504040204" pitchFamily="50" charset="-128"/>
                <a:ea typeface="Meiryo" panose="020B0604030504040204" pitchFamily="50" charset="-128"/>
              </a:rPr>
              <a:t>ー</a:t>
            </a:r>
            <a:r>
              <a:rPr lang="en-US" altLang="ja-JP" sz="800" b="1" dirty="0">
                <a:solidFill>
                  <a:srgbClr val="333333"/>
                </a:solidFill>
                <a:latin typeface="Meiryo" panose="020B0604030504040204" pitchFamily="50" charset="-128"/>
                <a:ea typeface="Meiryo" panose="020B0604030504040204" pitchFamily="50" charset="-128"/>
              </a:rPr>
              <a:t>Q-SACCS</a:t>
            </a:r>
            <a:r>
              <a:rPr lang="ja-JP" altLang="en-US" sz="800" b="1" dirty="0">
                <a:solidFill>
                  <a:srgbClr val="333333"/>
                </a:solidFill>
                <a:latin typeface="Meiryo" panose="020B0604030504040204" pitchFamily="50" charset="-128"/>
                <a:ea typeface="Meiryo" panose="020B0604030504040204" pitchFamily="50" charset="-128"/>
              </a:rPr>
              <a:t>を使った</a:t>
            </a:r>
            <a:r>
              <a:rPr lang="en-US" altLang="ja-JP" sz="800" b="1" dirty="0">
                <a:solidFill>
                  <a:srgbClr val="333333"/>
                </a:solidFill>
                <a:latin typeface="Meiryo" panose="020B0604030504040204" pitchFamily="50" charset="-128"/>
                <a:ea typeface="Meiryo" panose="020B0604030504040204" pitchFamily="50" charset="-128"/>
              </a:rPr>
              <a:t>『</a:t>
            </a:r>
            <a:r>
              <a:rPr lang="ja-JP" altLang="en-US" sz="800" b="1" dirty="0">
                <a:solidFill>
                  <a:srgbClr val="333333"/>
                </a:solidFill>
                <a:latin typeface="Meiryo" panose="020B0604030504040204" pitchFamily="50" charset="-128"/>
                <a:ea typeface="Meiryo" panose="020B0604030504040204" pitchFamily="50" charset="-128"/>
              </a:rPr>
              <a:t>地域診断</a:t>
            </a:r>
            <a:r>
              <a:rPr lang="en-US" altLang="ja-JP" sz="800" b="1" dirty="0">
                <a:solidFill>
                  <a:srgbClr val="333333"/>
                </a:solidFill>
                <a:latin typeface="Meiryo" panose="020B0604030504040204" pitchFamily="50" charset="-128"/>
                <a:ea typeface="Meiryo" panose="020B0604030504040204" pitchFamily="50" charset="-128"/>
              </a:rPr>
              <a:t>』</a:t>
            </a:r>
            <a:r>
              <a:rPr lang="ja-JP" altLang="en-US" sz="800" b="1" dirty="0">
                <a:solidFill>
                  <a:srgbClr val="333333"/>
                </a:solidFill>
                <a:latin typeface="Meiryo" panose="020B0604030504040204" pitchFamily="50" charset="-128"/>
                <a:ea typeface="Meiryo" panose="020B0604030504040204" pitchFamily="50" charset="-128"/>
              </a:rPr>
              <a:t>マニュアルー」より</a:t>
            </a:r>
            <a:endParaRPr lang="ja-JP" altLang="en-US" sz="800" dirty="0"/>
          </a:p>
        </p:txBody>
      </p:sp>
      <p:sp>
        <p:nvSpPr>
          <p:cNvPr id="22" name="正方形/長方形 21">
            <a:extLst>
              <a:ext uri="{FF2B5EF4-FFF2-40B4-BE49-F238E27FC236}">
                <a16:creationId xmlns:a16="http://schemas.microsoft.com/office/drawing/2014/main" id="{0B1E884B-091A-4C7D-BB83-3C19C17F1A88}"/>
              </a:ext>
            </a:extLst>
          </p:cNvPr>
          <p:cNvSpPr/>
          <p:nvPr/>
        </p:nvSpPr>
        <p:spPr>
          <a:xfrm>
            <a:off x="3410450" y="3924637"/>
            <a:ext cx="1534459" cy="485522"/>
          </a:xfrm>
          <a:prstGeom prst="rect">
            <a:avLst/>
          </a:prstGeom>
          <a:noFill/>
          <a:ln w="28575">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4" name="グラフィックス 23" descr="戻る 単色塗りつぶし">
            <a:extLst>
              <a:ext uri="{FF2B5EF4-FFF2-40B4-BE49-F238E27FC236}">
                <a16:creationId xmlns:a16="http://schemas.microsoft.com/office/drawing/2014/main" id="{C79BC9DF-35EB-4CD6-B41C-3901C36AA5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1440" y="3326603"/>
            <a:ext cx="914400" cy="914400"/>
          </a:xfrm>
          <a:prstGeom prst="rect">
            <a:avLst/>
          </a:prstGeom>
        </p:spPr>
      </p:pic>
    </p:spTree>
    <p:extLst>
      <p:ext uri="{BB962C8B-B14F-4D97-AF65-F5344CB8AC3E}">
        <p14:creationId xmlns:p14="http://schemas.microsoft.com/office/powerpoint/2010/main" val="283560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7F3AB13-0005-4039-A78C-13BA9244334D}"/>
              </a:ext>
            </a:extLst>
          </p:cNvPr>
          <p:cNvSpPr>
            <a:spLocks noGrp="1"/>
          </p:cNvSpPr>
          <p:nvPr>
            <p:ph type="sldNum" sz="quarter" idx="12"/>
          </p:nvPr>
        </p:nvSpPr>
        <p:spPr>
          <a:xfrm>
            <a:off x="8719170" y="6433448"/>
            <a:ext cx="2743200" cy="365125"/>
          </a:xfrm>
        </p:spPr>
        <p:txBody>
          <a:bodyPr/>
          <a:lstStyle/>
          <a:p>
            <a:fld id="{49ABCAEC-7D34-E549-A96E-FCEDAADBE4B0}" type="slidenum">
              <a:rPr lang="en-US" smtClean="0"/>
              <a:pPr/>
              <a:t>22</a:t>
            </a:fld>
            <a:endParaRPr lang="en-US" dirty="0"/>
          </a:p>
        </p:txBody>
      </p:sp>
      <p:sp>
        <p:nvSpPr>
          <p:cNvPr id="3" name="タイトル 1">
            <a:extLst>
              <a:ext uri="{FF2B5EF4-FFF2-40B4-BE49-F238E27FC236}">
                <a16:creationId xmlns:a16="http://schemas.microsoft.com/office/drawing/2014/main" id="{3415F2EE-732A-4E24-9CF1-CB624B1A89F0}"/>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sp>
        <p:nvSpPr>
          <p:cNvPr id="4" name="テキスト ボックス 3">
            <a:extLst>
              <a:ext uri="{FF2B5EF4-FFF2-40B4-BE49-F238E27FC236}">
                <a16:creationId xmlns:a16="http://schemas.microsoft.com/office/drawing/2014/main" id="{705CCC01-7F02-4DAC-A11B-4B073BD9247F}"/>
              </a:ext>
            </a:extLst>
          </p:cNvPr>
          <p:cNvSpPr txBox="1"/>
          <p:nvPr/>
        </p:nvSpPr>
        <p:spPr>
          <a:xfrm>
            <a:off x="191514" y="799034"/>
            <a:ext cx="5747367"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ペアレント・メンター派遣事業</a:t>
            </a:r>
            <a:endParaRPr lang="en-US" altLang="ja-JP" sz="1200" dirty="0"/>
          </a:p>
          <a:p>
            <a:r>
              <a:rPr lang="ja-JP" altLang="en-US" sz="1200" dirty="0"/>
              <a:t>平成</a:t>
            </a:r>
            <a:r>
              <a:rPr lang="en-US" altLang="ja-JP" sz="1200" dirty="0"/>
              <a:t>26</a:t>
            </a:r>
            <a:r>
              <a:rPr lang="ja-JP" altLang="en-US" sz="1200" dirty="0"/>
              <a:t>年度よりペアレント・メンターの養成を行い、平成</a:t>
            </a:r>
            <a:r>
              <a:rPr lang="en-US" altLang="ja-JP" sz="1200" dirty="0"/>
              <a:t>27</a:t>
            </a:r>
            <a:r>
              <a:rPr lang="ja-JP" altLang="en-US" sz="1200" dirty="0"/>
              <a:t>年度から派遣を実施。ペアレント・メンターは市町村等が実施する発達障がいの啓発や家族支援を目的とした研修・講演会、ペアレントトレーニング等の場において、子育てに関する経験談の紹介や、保護者の視点で発達障がいとその支援に関する情報提供を行う。</a:t>
            </a:r>
            <a:endParaRPr lang="en-US" altLang="ja-JP" sz="1200" dirty="0"/>
          </a:p>
          <a:p>
            <a:r>
              <a:rPr lang="en-US" altLang="ja-JP" sz="1200" dirty="0"/>
              <a:t>※</a:t>
            </a:r>
            <a:r>
              <a:rPr lang="ja-JP" altLang="en-US" sz="1200" dirty="0"/>
              <a:t>メンターの養成派遣調整等はアクトおおさかへ委託。</a:t>
            </a:r>
            <a:endParaRPr lang="en-US" altLang="ja-JP" sz="1200" dirty="0"/>
          </a:p>
          <a:p>
            <a:endParaRPr lang="en-US" altLang="ja-JP" sz="1200" dirty="0"/>
          </a:p>
          <a:p>
            <a:r>
              <a:rPr lang="ja-JP" altLang="en-US" sz="1200" dirty="0"/>
              <a:t>・大阪府ペアレント・メンター事業運営委員会</a:t>
            </a:r>
            <a:endParaRPr lang="en-US" altLang="ja-JP" sz="1200" dirty="0"/>
          </a:p>
          <a:p>
            <a:r>
              <a:rPr lang="ja-JP" altLang="en-US" sz="1200" dirty="0"/>
              <a:t>大阪府におけるペアレント・メンター事業を推進し、発達障がい児者の家族への支援体制の充実を図るために設置。事業のあり方やメンターの養成・派遣に関する事項等について協議する。</a:t>
            </a:r>
            <a:r>
              <a:rPr lang="en-US" altLang="ja-JP" sz="1200" dirty="0"/>
              <a:t>R5</a:t>
            </a:r>
            <a:r>
              <a:rPr lang="ja-JP" altLang="en-US" sz="1200" dirty="0"/>
              <a:t>年度は</a:t>
            </a:r>
            <a:r>
              <a:rPr lang="en-US" altLang="ja-JP" sz="1200" dirty="0"/>
              <a:t>2</a:t>
            </a:r>
            <a:r>
              <a:rPr lang="ja-JP" altLang="en-US" sz="1200" dirty="0"/>
              <a:t>回開催。</a:t>
            </a:r>
            <a:endParaRPr lang="en-US" altLang="ja-JP" sz="1200" dirty="0"/>
          </a:p>
          <a:p>
            <a:endParaRPr lang="en-US" altLang="ja-JP" sz="1200" dirty="0"/>
          </a:p>
          <a:p>
            <a:r>
              <a:rPr lang="ja-JP" altLang="en-US" sz="1200" dirty="0"/>
              <a:t>・メンターの養成・フォローアップ</a:t>
            </a:r>
            <a:endParaRPr lang="en-US" altLang="ja-JP" sz="1200" dirty="0"/>
          </a:p>
          <a:p>
            <a:r>
              <a:rPr lang="ja-JP" altLang="en-US" sz="1200" dirty="0"/>
              <a:t>大阪府発達障害団体ネットワークに加入してる団体のうち、新たにメンター登録を希望する方に対し、養成研修（ベーシック研修）を実施。</a:t>
            </a:r>
            <a:endParaRPr lang="en-US" altLang="ja-JP" sz="1200" dirty="0"/>
          </a:p>
          <a:p>
            <a:r>
              <a:rPr lang="ja-JP" altLang="en-US" sz="1200" dirty="0"/>
              <a:t>登録済のメンターに対しては、交流会及びスキルアップ研修を実施。</a:t>
            </a:r>
            <a:endParaRPr lang="en-US" altLang="ja-JP" sz="1200" dirty="0"/>
          </a:p>
          <a:p>
            <a:endParaRPr lang="en-US" altLang="ja-JP" sz="1200" dirty="0"/>
          </a:p>
          <a:p>
            <a:r>
              <a:rPr lang="ja-JP" altLang="en-US" sz="1200" dirty="0"/>
              <a:t>・メンター登録人数：</a:t>
            </a:r>
            <a:r>
              <a:rPr lang="en-US" altLang="ja-JP" sz="1200" dirty="0"/>
              <a:t>67</a:t>
            </a:r>
            <a:r>
              <a:rPr lang="ja-JP" altLang="en-US" sz="1200" dirty="0"/>
              <a:t>名（見込）、派遣件数：</a:t>
            </a:r>
            <a:r>
              <a:rPr lang="en-US" altLang="ja-JP" sz="1200" dirty="0"/>
              <a:t>26</a:t>
            </a:r>
            <a:r>
              <a:rPr lang="ja-JP" altLang="en-US" sz="1200" dirty="0"/>
              <a:t>件（</a:t>
            </a:r>
            <a:r>
              <a:rPr lang="en-US" altLang="ja-JP" sz="1200" dirty="0"/>
              <a:t>R4</a:t>
            </a:r>
            <a:r>
              <a:rPr lang="ja-JP" altLang="en-US" sz="1200" dirty="0"/>
              <a:t>年度）</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5" name="テキスト ボックス 4">
            <a:extLst>
              <a:ext uri="{FF2B5EF4-FFF2-40B4-BE49-F238E27FC236}">
                <a16:creationId xmlns:a16="http://schemas.microsoft.com/office/drawing/2014/main" id="{503CB79A-4D59-4ADE-A816-5593D671DA5E}"/>
              </a:ext>
            </a:extLst>
          </p:cNvPr>
          <p:cNvSpPr txBox="1"/>
          <p:nvPr/>
        </p:nvSpPr>
        <p:spPr>
          <a:xfrm>
            <a:off x="191514" y="537863"/>
            <a:ext cx="5623664"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ペアレント・メンターの養成及び派遣</a:t>
            </a:r>
            <a:r>
              <a:rPr kumimoji="1" lang="ja-JP" altLang="en-US" sz="1100" b="1" dirty="0"/>
              <a:t>（地域生活支援課）</a:t>
            </a:r>
            <a:r>
              <a:rPr kumimoji="1" lang="en-US" altLang="ja-JP" sz="1100" b="1" dirty="0"/>
              <a:t>※</a:t>
            </a:r>
            <a:r>
              <a:rPr kumimoji="1" lang="ja-JP" altLang="en-US" sz="1100" b="1" dirty="0"/>
              <a:t>資料</a:t>
            </a:r>
            <a:r>
              <a:rPr kumimoji="1" lang="en-US" altLang="ja-JP" sz="1100" b="1" dirty="0"/>
              <a:t>P.37</a:t>
            </a:r>
            <a:endParaRPr kumimoji="1" lang="ja-JP" altLang="en-US" b="1" dirty="0"/>
          </a:p>
        </p:txBody>
      </p:sp>
      <p:sp>
        <p:nvSpPr>
          <p:cNvPr id="7" name="テキスト ボックス 6">
            <a:extLst>
              <a:ext uri="{FF2B5EF4-FFF2-40B4-BE49-F238E27FC236}">
                <a16:creationId xmlns:a16="http://schemas.microsoft.com/office/drawing/2014/main" id="{3DF192D4-8982-4CD7-86CF-2BF59CB31521}"/>
              </a:ext>
            </a:extLst>
          </p:cNvPr>
          <p:cNvSpPr txBox="1"/>
          <p:nvPr/>
        </p:nvSpPr>
        <p:spPr>
          <a:xfrm>
            <a:off x="6225852" y="821162"/>
            <a:ext cx="5754110" cy="563231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ペアレント・プログラム等フォローアップ研修</a:t>
            </a:r>
            <a:endParaRPr lang="en-US" altLang="ja-JP" sz="1200" dirty="0"/>
          </a:p>
          <a:p>
            <a:r>
              <a:rPr lang="ja-JP" altLang="en-US" sz="1200" dirty="0"/>
              <a:t>家族支援に取り組む市町村を支援するため、過去に府の実施者養成研修を受講した市町村職員を主な対象としてフォローアップ研修を実施。講師の講義によりペアトレ、ペアプロについてより理解を深めるとともに、実施上の悩み、疑問、工夫について参加者同士での情報交換を行う。</a:t>
            </a:r>
            <a:endParaRPr lang="en-US" altLang="ja-JP" sz="1200" dirty="0"/>
          </a:p>
          <a:p>
            <a:endParaRPr lang="en-US" altLang="ja-JP" sz="1200" dirty="0"/>
          </a:p>
          <a:p>
            <a:r>
              <a:rPr lang="ja-JP" altLang="en-US" sz="1200" dirty="0"/>
              <a:t>・ペアレント・トレーニングをもっと知ろう　学習会・交流会（</a:t>
            </a:r>
            <a:r>
              <a:rPr lang="en-US" altLang="ja-JP" sz="1200" dirty="0"/>
              <a:t>11</a:t>
            </a:r>
            <a:r>
              <a:rPr lang="ja-JP" altLang="en-US" sz="1200" dirty="0"/>
              <a:t>月</a:t>
            </a:r>
            <a:r>
              <a:rPr lang="en-US" altLang="ja-JP" sz="1200" dirty="0"/>
              <a:t>29</a:t>
            </a:r>
            <a:r>
              <a:rPr lang="ja-JP" altLang="en-US" sz="1200" dirty="0"/>
              <a:t>日開催）</a:t>
            </a:r>
            <a:endParaRPr lang="en-US" altLang="ja-JP" sz="1200" dirty="0"/>
          </a:p>
          <a:p>
            <a:r>
              <a:rPr lang="ja-JP" altLang="en-US" sz="1200" dirty="0"/>
              <a:t>　講義：</a:t>
            </a:r>
            <a:r>
              <a:rPr lang="en-US" altLang="ja-JP" sz="1200" dirty="0"/>
              <a:t>『</a:t>
            </a:r>
            <a:r>
              <a:rPr lang="ja-JP" altLang="en-US" sz="1200" dirty="0"/>
              <a:t>ペアレント・トレーニングを知ろう</a:t>
            </a:r>
            <a:r>
              <a:rPr lang="en-US" altLang="ja-JP" sz="1200" dirty="0"/>
              <a:t>』</a:t>
            </a:r>
          </a:p>
          <a:p>
            <a:r>
              <a:rPr lang="ja-JP" altLang="en-US" sz="1200" dirty="0"/>
              <a:t>　　　　兵庫県立大学　看護学部　教授　古川 恵美 先生</a:t>
            </a:r>
          </a:p>
          <a:p>
            <a:r>
              <a:rPr lang="ja-JP" altLang="en-US" sz="1200" dirty="0"/>
              <a:t>　　　　・ペアトレの基礎知識について（模擬実施場面の動画視聴を含む）</a:t>
            </a:r>
          </a:p>
          <a:p>
            <a:r>
              <a:rPr lang="ja-JP" altLang="en-US" sz="1200" dirty="0"/>
              <a:t>　　　　・ロールプレイング</a:t>
            </a:r>
          </a:p>
          <a:p>
            <a:r>
              <a:rPr lang="ja-JP" altLang="en-US" sz="1200" dirty="0"/>
              <a:t>　グループワーク；各市町村のペアトレ実施における悩みや疑問点等の意見交換</a:t>
            </a:r>
          </a:p>
          <a:p>
            <a:r>
              <a:rPr lang="ja-JP" altLang="en-US" sz="1200" dirty="0"/>
              <a:t>　</a:t>
            </a:r>
            <a:r>
              <a:rPr lang="en-US" altLang="ja-JP" sz="1200" dirty="0"/>
              <a:t>※R5</a:t>
            </a:r>
            <a:r>
              <a:rPr lang="ja-JP" altLang="en-US" sz="1200" dirty="0"/>
              <a:t>年度参加者：</a:t>
            </a:r>
            <a:r>
              <a:rPr lang="en-US" altLang="ja-JP" sz="1200" dirty="0"/>
              <a:t>44</a:t>
            </a:r>
            <a:r>
              <a:rPr lang="ja-JP" altLang="en-US" sz="1200" dirty="0"/>
              <a:t>名（</a:t>
            </a:r>
            <a:r>
              <a:rPr lang="en-US" altLang="ja-JP" sz="1200" dirty="0"/>
              <a:t>13</a:t>
            </a:r>
            <a:r>
              <a:rPr lang="ja-JP" altLang="en-US" sz="1200" dirty="0"/>
              <a:t>市）</a:t>
            </a:r>
            <a:endParaRPr lang="en-US" altLang="ja-JP" sz="1200" dirty="0"/>
          </a:p>
          <a:p>
            <a:endParaRPr lang="en-US" altLang="ja-JP" sz="1200" dirty="0"/>
          </a:p>
          <a:p>
            <a:r>
              <a:rPr lang="ja-JP" altLang="en-US" sz="1200" dirty="0"/>
              <a:t>・ペアレント・プログラム情報交換会（</a:t>
            </a:r>
            <a:r>
              <a:rPr lang="en-US" altLang="ja-JP" sz="1200" dirty="0"/>
              <a:t>12</a:t>
            </a:r>
            <a:r>
              <a:rPr lang="ja-JP" altLang="en-US" sz="1200" dirty="0"/>
              <a:t>月</a:t>
            </a:r>
            <a:r>
              <a:rPr lang="en-US" altLang="ja-JP" sz="1200" dirty="0"/>
              <a:t>15</a:t>
            </a:r>
            <a:r>
              <a:rPr lang="ja-JP" altLang="en-US" sz="1200" dirty="0"/>
              <a:t>日開催）</a:t>
            </a:r>
            <a:endParaRPr lang="en-US" altLang="ja-JP" sz="1200" dirty="0"/>
          </a:p>
          <a:p>
            <a:r>
              <a:rPr lang="ja-JP" altLang="en-US" sz="1200" dirty="0"/>
              <a:t>　講義「家族支援とペアレント・プログラム」</a:t>
            </a:r>
          </a:p>
          <a:p>
            <a:r>
              <a:rPr lang="ja-JP" altLang="en-US" sz="1200" dirty="0"/>
              <a:t>　　　　大阪大学　キャンパスライフ健康支援・</a:t>
            </a:r>
            <a:endParaRPr lang="en-US" altLang="ja-JP" sz="1200" dirty="0"/>
          </a:p>
          <a:p>
            <a:r>
              <a:rPr lang="ja-JP" altLang="en-US" sz="1200" dirty="0"/>
              <a:t>　　　　相談センター　准教授　望月直人先生</a:t>
            </a:r>
          </a:p>
          <a:p>
            <a:r>
              <a:rPr lang="ja-JP" altLang="en-US" sz="1200" dirty="0"/>
              <a:t>　茨木市における実践事例の報告</a:t>
            </a:r>
          </a:p>
          <a:p>
            <a:r>
              <a:rPr lang="ja-JP" altLang="en-US" sz="1200" dirty="0"/>
              <a:t>　ディスカッション（事業実施時の課題や工夫に</a:t>
            </a:r>
            <a:endParaRPr lang="en-US" altLang="ja-JP" sz="1200" dirty="0"/>
          </a:p>
          <a:p>
            <a:r>
              <a:rPr lang="ja-JP" altLang="en-US" sz="1200" dirty="0"/>
              <a:t>　　　　　　　　　　ついて）</a:t>
            </a:r>
          </a:p>
          <a:p>
            <a:r>
              <a:rPr lang="ja-JP" altLang="en-US" sz="1200" dirty="0"/>
              <a:t>　</a:t>
            </a:r>
            <a:r>
              <a:rPr lang="en-US" altLang="ja-JP" sz="1200" dirty="0"/>
              <a:t>※R5</a:t>
            </a:r>
            <a:r>
              <a:rPr lang="ja-JP" altLang="en-US" sz="1200" dirty="0"/>
              <a:t>年度参加者：</a:t>
            </a:r>
            <a:r>
              <a:rPr lang="en-US" altLang="ja-JP" sz="1200" dirty="0"/>
              <a:t>37</a:t>
            </a:r>
            <a:r>
              <a:rPr lang="ja-JP" altLang="en-US" sz="1200" dirty="0"/>
              <a:t>名（</a:t>
            </a:r>
            <a:r>
              <a:rPr lang="en-US" altLang="ja-JP" sz="1200" dirty="0"/>
              <a:t>19</a:t>
            </a:r>
            <a:r>
              <a:rPr lang="ja-JP" altLang="en-US" sz="1200" dirty="0"/>
              <a:t>市</a:t>
            </a:r>
            <a:r>
              <a:rPr lang="en-US" altLang="ja-JP" sz="1200" dirty="0"/>
              <a:t>2</a:t>
            </a:r>
            <a:r>
              <a:rPr lang="ja-JP" altLang="en-US" sz="1200" dirty="0"/>
              <a:t>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6" name="テキスト ボックス 5">
            <a:extLst>
              <a:ext uri="{FF2B5EF4-FFF2-40B4-BE49-F238E27FC236}">
                <a16:creationId xmlns:a16="http://schemas.microsoft.com/office/drawing/2014/main" id="{1EE626E5-4332-4271-85EA-9389B9978A04}"/>
              </a:ext>
            </a:extLst>
          </p:cNvPr>
          <p:cNvSpPr txBox="1"/>
          <p:nvPr/>
        </p:nvSpPr>
        <p:spPr>
          <a:xfrm>
            <a:off x="6096000" y="572614"/>
            <a:ext cx="6057858"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市町村職員向けの家族支援に関する研修の実施</a:t>
            </a:r>
            <a:r>
              <a:rPr kumimoji="1" lang="ja-JP" altLang="en-US" sz="1100" b="1" dirty="0"/>
              <a:t>（地域生活支援課） </a:t>
            </a:r>
            <a:r>
              <a:rPr kumimoji="1" lang="en-US" altLang="ja-JP" sz="1100" b="1" dirty="0"/>
              <a:t>※</a:t>
            </a:r>
            <a:r>
              <a:rPr kumimoji="1" lang="ja-JP" altLang="en-US" sz="1100" b="1" dirty="0"/>
              <a:t>資料</a:t>
            </a:r>
            <a:r>
              <a:rPr kumimoji="1" lang="en-US" altLang="ja-JP" sz="1100" b="1" dirty="0"/>
              <a:t>P.38</a:t>
            </a:r>
            <a:endParaRPr kumimoji="1" lang="ja-JP" altLang="en-US" b="1" dirty="0"/>
          </a:p>
        </p:txBody>
      </p:sp>
      <p:graphicFrame>
        <p:nvGraphicFramePr>
          <p:cNvPr id="8" name="グラフ 7">
            <a:extLst>
              <a:ext uri="{FF2B5EF4-FFF2-40B4-BE49-F238E27FC236}">
                <a16:creationId xmlns:a16="http://schemas.microsoft.com/office/drawing/2014/main" id="{6285739B-70C9-45CF-8536-C3E7D3DB2EB1}"/>
              </a:ext>
            </a:extLst>
          </p:cNvPr>
          <p:cNvGraphicFramePr>
            <a:graphicFrameLocks/>
          </p:cNvGraphicFramePr>
          <p:nvPr>
            <p:extLst>
              <p:ext uri="{D42A27DB-BD31-4B8C-83A1-F6EECF244321}">
                <p14:modId xmlns:p14="http://schemas.microsoft.com/office/powerpoint/2010/main" val="1589339716"/>
              </p:ext>
            </p:extLst>
          </p:nvPr>
        </p:nvGraphicFramePr>
        <p:xfrm>
          <a:off x="838200" y="4502725"/>
          <a:ext cx="3858259" cy="2036187"/>
        </p:xfrm>
        <a:graphic>
          <a:graphicData uri="http://schemas.openxmlformats.org/drawingml/2006/chart">
            <c:chart xmlns:c="http://schemas.openxmlformats.org/drawingml/2006/chart" xmlns:r="http://schemas.openxmlformats.org/officeDocument/2006/relationships" r:id="rId2"/>
          </a:graphicData>
        </a:graphic>
      </p:graphicFrame>
      <p:pic>
        <p:nvPicPr>
          <p:cNvPr id="10" name="図 9">
            <a:extLst>
              <a:ext uri="{FF2B5EF4-FFF2-40B4-BE49-F238E27FC236}">
                <a16:creationId xmlns:a16="http://schemas.microsoft.com/office/drawing/2014/main" id="{6801236E-3540-4297-9B2A-52870613B580}"/>
              </a:ext>
            </a:extLst>
          </p:cNvPr>
          <p:cNvPicPr>
            <a:picLocks noChangeAspect="1"/>
          </p:cNvPicPr>
          <p:nvPr/>
        </p:nvPicPr>
        <p:blipFill rotWithShape="1">
          <a:blip r:embed="rId3">
            <a:extLst>
              <a:ext uri="{28A0092B-C50C-407E-A947-70E740481C1C}">
                <a14:useLocalDpi xmlns:a14="http://schemas.microsoft.com/office/drawing/2010/main" val="0"/>
              </a:ext>
            </a:extLst>
          </a:blip>
          <a:srcRect l="41154" t="22065" r="27796" b="5015"/>
          <a:stretch/>
        </p:blipFill>
        <p:spPr>
          <a:xfrm>
            <a:off x="10090770" y="3719276"/>
            <a:ext cx="1828799" cy="2600862"/>
          </a:xfrm>
          <a:prstGeom prst="rect">
            <a:avLst/>
          </a:prstGeom>
        </p:spPr>
      </p:pic>
    </p:spTree>
    <p:extLst>
      <p:ext uri="{BB962C8B-B14F-4D97-AF65-F5344CB8AC3E}">
        <p14:creationId xmlns:p14="http://schemas.microsoft.com/office/powerpoint/2010/main" val="276537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9F563F-C0B0-49AA-ABF5-B64BF088986F}"/>
              </a:ext>
            </a:extLst>
          </p:cNvPr>
          <p:cNvSpPr>
            <a:spLocks noGrp="1"/>
          </p:cNvSpPr>
          <p:nvPr>
            <p:ph type="sldNum" sz="quarter" idx="12"/>
          </p:nvPr>
        </p:nvSpPr>
        <p:spPr/>
        <p:txBody>
          <a:bodyPr/>
          <a:lstStyle/>
          <a:p>
            <a:fld id="{49ABCAEC-7D34-E549-A96E-FCEDAADBE4B0}" type="slidenum">
              <a:rPr lang="en-US" smtClean="0"/>
              <a:pPr/>
              <a:t>23</a:t>
            </a:fld>
            <a:endParaRPr lang="en-US" dirty="0"/>
          </a:p>
        </p:txBody>
      </p:sp>
      <p:sp>
        <p:nvSpPr>
          <p:cNvPr id="3" name="タイトル 1">
            <a:extLst>
              <a:ext uri="{FF2B5EF4-FFF2-40B4-BE49-F238E27FC236}">
                <a16:creationId xmlns:a16="http://schemas.microsoft.com/office/drawing/2014/main" id="{3D50EAEA-DD42-42E8-AAD1-95501CC426AB}"/>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sp>
        <p:nvSpPr>
          <p:cNvPr id="5" name="テキスト ボックス 4">
            <a:extLst>
              <a:ext uri="{FF2B5EF4-FFF2-40B4-BE49-F238E27FC236}">
                <a16:creationId xmlns:a16="http://schemas.microsoft.com/office/drawing/2014/main" id="{EE666B23-DA45-4C67-B69B-D83CAE36E20D}"/>
              </a:ext>
            </a:extLst>
          </p:cNvPr>
          <p:cNvSpPr txBox="1"/>
          <p:nvPr/>
        </p:nvSpPr>
        <p:spPr>
          <a:xfrm>
            <a:off x="191515" y="799034"/>
            <a:ext cx="4879046"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r>
              <a:rPr lang="ja-JP" altLang="en-US" sz="1200" dirty="0"/>
              <a:t>ひきこもりに関する悩みを抱えるご本人やご家族が、身近な市町村において適切に支援を受けられるよう、相談窓口の周知や、関係機関のネットワーク構築等、市町村の支援体制の充実に向けた取組みを実施。</a:t>
            </a:r>
            <a:endParaRPr lang="en-US" altLang="ja-JP" sz="1200" dirty="0"/>
          </a:p>
          <a:p>
            <a:endParaRPr lang="en-US" altLang="ja-JP" sz="1200" dirty="0"/>
          </a:p>
          <a:p>
            <a:r>
              <a:rPr lang="en-US" altLang="ja-JP" sz="1200" dirty="0"/>
              <a:t>【</a:t>
            </a:r>
            <a:r>
              <a:rPr lang="ja-JP" altLang="en-US" sz="1200" dirty="0"/>
              <a:t>ひきこもりと発達障がい</a:t>
            </a:r>
            <a:r>
              <a:rPr lang="en-US" altLang="ja-JP" sz="1200" dirty="0"/>
              <a:t>】</a:t>
            </a:r>
          </a:p>
          <a:p>
            <a:r>
              <a:rPr lang="ja-JP" altLang="en-US" sz="1200" dirty="0"/>
              <a:t>ひきこもりの評価・支援に関するガイドライン（厚生労働科学研究費補助金こころの健康科学研究事業 「思春期のひきこもりをもたらす精神科疾患の実態把握と 精神医学的治療・援助システムの構築に関する研究（Ｈ</a:t>
            </a:r>
            <a:r>
              <a:rPr lang="en-US" altLang="ja-JP" sz="1200" dirty="0"/>
              <a:t>19-</a:t>
            </a:r>
            <a:r>
              <a:rPr lang="ja-JP" altLang="en-US" sz="1200" dirty="0"/>
              <a:t>こころ</a:t>
            </a:r>
            <a:r>
              <a:rPr lang="en-US" altLang="ja-JP" sz="1200" dirty="0"/>
              <a:t>-</a:t>
            </a:r>
            <a:r>
              <a:rPr lang="ja-JP" altLang="en-US" sz="1200" dirty="0"/>
              <a:t>一般</a:t>
            </a:r>
            <a:r>
              <a:rPr lang="en-US" altLang="ja-JP" sz="1200" dirty="0"/>
              <a:t>-010</a:t>
            </a:r>
            <a:r>
              <a:rPr lang="ja-JP" altLang="en-US" sz="1200" dirty="0"/>
              <a:t>））においては、</a:t>
            </a:r>
            <a:r>
              <a:rPr lang="ja-JP" altLang="en-US" sz="1200" i="1" dirty="0"/>
              <a:t>「急性期精神科医療の現場で、</a:t>
            </a:r>
            <a:r>
              <a:rPr lang="en-US" altLang="ja-JP" sz="1200" i="1" dirty="0"/>
              <a:t>30 </a:t>
            </a:r>
            <a:r>
              <a:rPr lang="ja-JP" altLang="en-US" sz="1200" i="1" dirty="0"/>
              <a:t>歳以下の初診患者のうち </a:t>
            </a:r>
            <a:r>
              <a:rPr lang="en-US" altLang="ja-JP" sz="1200" i="1" dirty="0"/>
              <a:t>22</a:t>
            </a:r>
            <a:r>
              <a:rPr lang="ja-JP" altLang="en-US" sz="1200" i="1" dirty="0"/>
              <a:t>％がひきこもりを呈しており、その診断は統合失調症、神経症性障害、広汎性発達障害を中心とする発達障害（中島ほか，</a:t>
            </a:r>
            <a:r>
              <a:rPr lang="en-US" altLang="ja-JP" sz="1200" i="1" dirty="0"/>
              <a:t>2009</a:t>
            </a:r>
            <a:r>
              <a:rPr lang="ja-JP" altLang="en-US" sz="1200" i="1" dirty="0"/>
              <a:t>）がほぼ同数だったという報告もあります。また、精神保健福祉センターでのひきこもり相談来談者の調査からも全体の </a:t>
            </a:r>
            <a:r>
              <a:rPr lang="en-US" altLang="ja-JP" sz="1200" i="1" dirty="0"/>
              <a:t>30%</a:t>
            </a:r>
            <a:r>
              <a:rPr lang="ja-JP" altLang="en-US" sz="1200" i="1" dirty="0"/>
              <a:t>弱ほどに発達障害の診断がついたという報告もあります（近藤ほか</a:t>
            </a:r>
            <a:r>
              <a:rPr lang="en-US" altLang="ja-JP" sz="1200" i="1" dirty="0"/>
              <a:t>, 2010</a:t>
            </a:r>
            <a:r>
              <a:rPr lang="ja-JP" altLang="en-US" sz="1200" i="1" dirty="0"/>
              <a:t>）。」</a:t>
            </a:r>
            <a:r>
              <a:rPr lang="ja-JP" altLang="en-US" sz="1200" dirty="0"/>
              <a:t>との記載がある。</a:t>
            </a:r>
            <a:endParaRPr lang="en-US" altLang="ja-JP" sz="1200" dirty="0"/>
          </a:p>
          <a:p>
            <a:endParaRPr lang="en-US" altLang="ja-JP" sz="1200" dirty="0"/>
          </a:p>
          <a:p>
            <a:pPr marL="171450" indent="-171450">
              <a:buFont typeface="Wingdings" panose="05000000000000000000" pitchFamily="2" charset="2"/>
              <a:buChar char="l"/>
            </a:pPr>
            <a:r>
              <a:rPr lang="ja-JP" altLang="en-US" sz="1200" dirty="0"/>
              <a:t>ひきこもり支援に携わる人材の養成研修事業</a:t>
            </a:r>
            <a:endParaRPr lang="en-US" altLang="ja-JP" sz="1200" dirty="0"/>
          </a:p>
          <a:p>
            <a:r>
              <a:rPr lang="ja-JP" altLang="en-US" sz="1200" dirty="0"/>
              <a:t>府内の市町村及び民間支援団体等にてひきこもり支援に携わる方を対象とした人材養成研修を開催。</a:t>
            </a:r>
            <a:endParaRPr lang="en-US" altLang="ja-JP" sz="1200" dirty="0"/>
          </a:p>
          <a:p>
            <a:r>
              <a:rPr lang="ja-JP" altLang="en-US" sz="1200" dirty="0"/>
              <a:t>令和</a:t>
            </a:r>
            <a:r>
              <a:rPr lang="en-US" altLang="ja-JP" sz="1200" dirty="0"/>
              <a:t>5</a:t>
            </a:r>
            <a:r>
              <a:rPr lang="ja-JP" altLang="en-US" sz="1200" dirty="0"/>
              <a:t>年度は「支援の入口や相談窓口対応のヒント～発達障がいの理解と支援～」という講義をアクトおおさかが担当。</a:t>
            </a:r>
            <a:endParaRPr lang="en-US" altLang="ja-JP" sz="1200" dirty="0"/>
          </a:p>
          <a:p>
            <a:endParaRPr lang="en-US" altLang="ja-JP" sz="1200" dirty="0"/>
          </a:p>
          <a:p>
            <a:pPr marL="171450" indent="-171450">
              <a:buFont typeface="Wingdings" panose="05000000000000000000" pitchFamily="2" charset="2"/>
              <a:buChar char="l"/>
            </a:pPr>
            <a:r>
              <a:rPr lang="ja-JP" altLang="en-US" sz="1200" dirty="0"/>
              <a:t>大阪府ひきこもり地域支援センターの設置（再掲）</a:t>
            </a:r>
            <a:endParaRPr lang="en-US" altLang="ja-JP" sz="1200" dirty="0"/>
          </a:p>
          <a:p>
            <a:r>
              <a:rPr lang="ja-JP" altLang="en-US" sz="1200" dirty="0"/>
              <a:t>ひきこもりのご本人やご家族からの相談に対応するとともに、市町村や民間団体でひきこもり支援に携わる支援者への後方支援を実施</a:t>
            </a:r>
            <a:endParaRPr lang="en-US" altLang="ja-JP" sz="1200" dirty="0"/>
          </a:p>
          <a:p>
            <a:endParaRPr lang="en-US" altLang="ja-JP" sz="1200" dirty="0"/>
          </a:p>
          <a:p>
            <a:pPr marL="171450" indent="-171450">
              <a:buFont typeface="Wingdings" panose="05000000000000000000" pitchFamily="2" charset="2"/>
              <a:buChar char="l"/>
            </a:pPr>
            <a:r>
              <a:rPr lang="ja-JP" altLang="en-US" sz="1200" dirty="0"/>
              <a:t>ひきこもりの理解のために（家族向け冊子）の作成</a:t>
            </a:r>
            <a:endParaRPr lang="en-US" altLang="ja-JP" sz="1200" dirty="0"/>
          </a:p>
          <a:p>
            <a:r>
              <a:rPr lang="ja-JP" altLang="en-US" sz="1200" dirty="0"/>
              <a:t>ひきこもりの問題に悩み、困っている家族のために作成</a:t>
            </a:r>
            <a:endParaRPr lang="en-US" altLang="ja-JP" sz="1200" dirty="0"/>
          </a:p>
        </p:txBody>
      </p:sp>
      <p:sp>
        <p:nvSpPr>
          <p:cNvPr id="4" name="テキスト ボックス 3">
            <a:extLst>
              <a:ext uri="{FF2B5EF4-FFF2-40B4-BE49-F238E27FC236}">
                <a16:creationId xmlns:a16="http://schemas.microsoft.com/office/drawing/2014/main" id="{91ADDF71-14DE-44D8-92CF-6ED0A8896BD1}"/>
              </a:ext>
            </a:extLst>
          </p:cNvPr>
          <p:cNvSpPr txBox="1"/>
          <p:nvPr/>
        </p:nvSpPr>
        <p:spPr>
          <a:xfrm>
            <a:off x="159147" y="564039"/>
            <a:ext cx="4785762"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ひきこもり支援</a:t>
            </a:r>
            <a:r>
              <a:rPr kumimoji="1" lang="ja-JP" altLang="en-US" sz="1100" b="1" dirty="0"/>
              <a:t>（地域福祉課）</a:t>
            </a:r>
            <a:endParaRPr kumimoji="1" lang="ja-JP" altLang="en-US" b="1" dirty="0"/>
          </a:p>
        </p:txBody>
      </p:sp>
      <p:pic>
        <p:nvPicPr>
          <p:cNvPr id="9" name="図 8">
            <a:extLst>
              <a:ext uri="{FF2B5EF4-FFF2-40B4-BE49-F238E27FC236}">
                <a16:creationId xmlns:a16="http://schemas.microsoft.com/office/drawing/2014/main" id="{85D2C8E7-DF5F-4199-A499-C41C442F7A5B}"/>
              </a:ext>
            </a:extLst>
          </p:cNvPr>
          <p:cNvPicPr>
            <a:picLocks noChangeAspect="1"/>
          </p:cNvPicPr>
          <p:nvPr/>
        </p:nvPicPr>
        <p:blipFill>
          <a:blip r:embed="rId2"/>
          <a:stretch>
            <a:fillRect/>
          </a:stretch>
        </p:blipFill>
        <p:spPr>
          <a:xfrm>
            <a:off x="5070560" y="799034"/>
            <a:ext cx="6929925" cy="5108320"/>
          </a:xfrm>
          <a:prstGeom prst="rect">
            <a:avLst/>
          </a:prstGeom>
        </p:spPr>
      </p:pic>
      <p:sp>
        <p:nvSpPr>
          <p:cNvPr id="10" name="テキスト ボックス 9">
            <a:extLst>
              <a:ext uri="{FF2B5EF4-FFF2-40B4-BE49-F238E27FC236}">
                <a16:creationId xmlns:a16="http://schemas.microsoft.com/office/drawing/2014/main" id="{CD02C64F-BDCF-4EDD-AD75-5C5C07A99336}"/>
              </a:ext>
            </a:extLst>
          </p:cNvPr>
          <p:cNvSpPr txBox="1"/>
          <p:nvPr/>
        </p:nvSpPr>
        <p:spPr>
          <a:xfrm>
            <a:off x="8140584" y="5928161"/>
            <a:ext cx="3859901" cy="261610"/>
          </a:xfrm>
          <a:prstGeom prst="rect">
            <a:avLst/>
          </a:prstGeom>
          <a:noFill/>
        </p:spPr>
        <p:txBody>
          <a:bodyPr wrap="square" rtlCol="0">
            <a:spAutoFit/>
          </a:bodyPr>
          <a:lstStyle/>
          <a:p>
            <a:r>
              <a:rPr kumimoji="1" lang="ja-JP" altLang="en-US" sz="1100" dirty="0"/>
              <a:t>厚生労働省ホームページ「ひきこもり支援推進事業」より</a:t>
            </a:r>
          </a:p>
        </p:txBody>
      </p:sp>
    </p:spTree>
    <p:extLst>
      <p:ext uri="{BB962C8B-B14F-4D97-AF65-F5344CB8AC3E}">
        <p14:creationId xmlns:p14="http://schemas.microsoft.com/office/powerpoint/2010/main" val="3017383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85FD79-5509-4419-8395-0467598771E2}"/>
              </a:ext>
            </a:extLst>
          </p:cNvPr>
          <p:cNvSpPr>
            <a:spLocks noGrp="1"/>
          </p:cNvSpPr>
          <p:nvPr>
            <p:ph type="sldNum" sz="quarter" idx="12"/>
          </p:nvPr>
        </p:nvSpPr>
        <p:spPr/>
        <p:txBody>
          <a:bodyPr/>
          <a:lstStyle/>
          <a:p>
            <a:fld id="{49ABCAEC-7D34-E549-A96E-FCEDAADBE4B0}" type="slidenum">
              <a:rPr lang="en-US" smtClean="0"/>
              <a:pPr/>
              <a:t>24</a:t>
            </a:fld>
            <a:endParaRPr lang="en-US" dirty="0"/>
          </a:p>
        </p:txBody>
      </p:sp>
      <p:sp>
        <p:nvSpPr>
          <p:cNvPr id="3" name="タイトル 1">
            <a:extLst>
              <a:ext uri="{FF2B5EF4-FFF2-40B4-BE49-F238E27FC236}">
                <a16:creationId xmlns:a16="http://schemas.microsoft.com/office/drawing/2014/main" id="{EF984750-F270-4B79-8EAF-14F1DDADD3B9}"/>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sp>
        <p:nvSpPr>
          <p:cNvPr id="5" name="テキスト ボックス 4">
            <a:extLst>
              <a:ext uri="{FF2B5EF4-FFF2-40B4-BE49-F238E27FC236}">
                <a16:creationId xmlns:a16="http://schemas.microsoft.com/office/drawing/2014/main" id="{2A1CFE72-1F6B-44C2-BA57-316D861A02BD}"/>
              </a:ext>
            </a:extLst>
          </p:cNvPr>
          <p:cNvSpPr txBox="1"/>
          <p:nvPr/>
        </p:nvSpPr>
        <p:spPr>
          <a:xfrm>
            <a:off x="159147" y="756497"/>
            <a:ext cx="5874814" cy="601190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altLang="ja-JP" sz="1200" dirty="0"/>
          </a:p>
          <a:p>
            <a:pPr>
              <a:spcBef>
                <a:spcPts val="153"/>
              </a:spcBef>
            </a:pPr>
            <a:r>
              <a:rPr lang="ja-JP" altLang="en-US" sz="1200" dirty="0">
                <a:latin typeface="+mn-ea"/>
                <a:cs typeface="Meiryo UI" panose="020B0604030504040204" pitchFamily="50" charset="-128"/>
              </a:rPr>
              <a:t>発達障がいについて、初診待機期間の短縮により迅速かつ円滑な診断を行えるよう医療体制の充実を図るための取組みを実施。</a:t>
            </a:r>
            <a:endParaRPr lang="en-US" altLang="ja-JP" sz="1200" dirty="0">
              <a:latin typeface="+mn-ea"/>
              <a:cs typeface="Meiryo UI" panose="020B0604030504040204" pitchFamily="50" charset="-128"/>
            </a:endParaRPr>
          </a:p>
          <a:p>
            <a:pPr>
              <a:spcBef>
                <a:spcPts val="153"/>
              </a:spcBef>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発達障がい医師養成研修</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発達障がいの確定診断が可能な医療機関の拡充を図るため、小児科医・精神科医を対象とした養成研修を実施。</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・小児科は大阪母子医療センターへ、精神科は大阪精神医療センターへ委託。</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・以下のすべてを修了した場合に府が終了証を交付。</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　①講義：オンライン講義：ｅ</a:t>
            </a:r>
            <a:r>
              <a:rPr lang="en-US" altLang="ja-JP" sz="1200" dirty="0">
                <a:latin typeface="+mn-ea"/>
                <a:cs typeface="Meiryo UI" panose="020B0604030504040204" pitchFamily="50" charset="-128"/>
              </a:rPr>
              <a:t>-learning</a:t>
            </a:r>
            <a:r>
              <a:rPr lang="ja-JP" altLang="en-US" sz="1200" dirty="0">
                <a:latin typeface="+mn-ea"/>
                <a:cs typeface="Meiryo UI" panose="020B0604030504040204" pitchFamily="50" charset="-128"/>
              </a:rPr>
              <a:t>形式（オンデマンド）</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　②集合研修：各センターにより事例検討などの研修を実施</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　③実習：初診の場面への陪席や心理検査の見学（精神科のみ）</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a:t>
            </a:r>
            <a:r>
              <a:rPr lang="en-US" altLang="ja-JP" sz="1200" dirty="0">
                <a:latin typeface="+mn-ea"/>
                <a:cs typeface="Meiryo UI" panose="020B0604030504040204" pitchFamily="50" charset="-128"/>
              </a:rPr>
              <a:t>R4</a:t>
            </a:r>
            <a:r>
              <a:rPr lang="ja-JP" altLang="en-US" sz="1200" dirty="0">
                <a:latin typeface="+mn-ea"/>
                <a:cs typeface="Meiryo UI" panose="020B0604030504040204" pitchFamily="50" charset="-128"/>
              </a:rPr>
              <a:t>年度修了者数：小児科</a:t>
            </a:r>
            <a:r>
              <a:rPr lang="en-US" altLang="ja-JP" sz="1200" dirty="0">
                <a:latin typeface="+mn-ea"/>
                <a:cs typeface="Meiryo UI" panose="020B0604030504040204" pitchFamily="50" charset="-128"/>
              </a:rPr>
              <a:t>28</a:t>
            </a:r>
            <a:r>
              <a:rPr lang="ja-JP" altLang="en-US" sz="1200" dirty="0">
                <a:latin typeface="+mn-ea"/>
                <a:cs typeface="Meiryo UI" panose="020B0604030504040204" pitchFamily="50" charset="-128"/>
              </a:rPr>
              <a:t>名　精神科</a:t>
            </a:r>
            <a:r>
              <a:rPr lang="en-US" altLang="ja-JP" sz="1200" dirty="0">
                <a:latin typeface="+mn-ea"/>
                <a:cs typeface="Meiryo UI" panose="020B0604030504040204" pitchFamily="50" charset="-128"/>
              </a:rPr>
              <a:t>11</a:t>
            </a:r>
            <a:r>
              <a:rPr lang="ja-JP" altLang="en-US" sz="1200" dirty="0">
                <a:latin typeface="+mn-ea"/>
                <a:cs typeface="Meiryo UI" panose="020B0604030504040204" pitchFamily="50" charset="-128"/>
              </a:rPr>
              <a:t>名</a:t>
            </a:r>
            <a:endParaRPr lang="en-US" altLang="ja-JP" sz="1200" dirty="0">
              <a:latin typeface="+mn-ea"/>
              <a:cs typeface="Meiryo UI" panose="020B0604030504040204" pitchFamily="50" charset="-128"/>
            </a:endParaRPr>
          </a:p>
          <a:p>
            <a:pPr>
              <a:spcBef>
                <a:spcPts val="153"/>
              </a:spcBef>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かかりつけ医等発達障がい対応力向上研修</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発達障がいの確定診断が可能な医療機関へ速やかにつなげるため、日頃受診する診療所の主治医等（内科医・歯科医等）に対して、研修を実施。</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・大阪府医師会へ委託し、対面とオンラインのハイブリッドにより実施。</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・研修テーマ：「府の発達障がい児者支援施策」</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　　　　　　　「発達障がいに関連するさまざまな話題」</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a:t>
            </a:r>
            <a:r>
              <a:rPr lang="en-US" altLang="ja-JP" sz="1200" dirty="0">
                <a:latin typeface="+mn-ea"/>
                <a:cs typeface="Meiryo UI" panose="020B0604030504040204" pitchFamily="50" charset="-128"/>
              </a:rPr>
              <a:t>R4</a:t>
            </a:r>
            <a:r>
              <a:rPr lang="ja-JP" altLang="en-US" sz="1200" dirty="0">
                <a:latin typeface="+mn-ea"/>
                <a:cs typeface="Meiryo UI" panose="020B0604030504040204" pitchFamily="50" charset="-128"/>
              </a:rPr>
              <a:t>年度修了者数：医師</a:t>
            </a:r>
            <a:r>
              <a:rPr lang="en-US" altLang="ja-JP" sz="1200" dirty="0">
                <a:latin typeface="+mn-ea"/>
                <a:cs typeface="Meiryo UI" panose="020B0604030504040204" pitchFamily="50" charset="-128"/>
              </a:rPr>
              <a:t>139</a:t>
            </a:r>
            <a:r>
              <a:rPr lang="ja-JP" altLang="en-US" sz="1200" dirty="0">
                <a:latin typeface="+mn-ea"/>
                <a:cs typeface="Meiryo UI" panose="020B0604030504040204" pitchFamily="50" charset="-128"/>
              </a:rPr>
              <a:t>名　その他</a:t>
            </a:r>
            <a:r>
              <a:rPr lang="en-US" altLang="ja-JP" sz="1200" dirty="0">
                <a:latin typeface="+mn-ea"/>
                <a:cs typeface="Meiryo UI" panose="020B0604030504040204" pitchFamily="50" charset="-128"/>
              </a:rPr>
              <a:t>3</a:t>
            </a:r>
            <a:r>
              <a:rPr lang="ja-JP" altLang="en-US" sz="1200" dirty="0">
                <a:latin typeface="+mn-ea"/>
                <a:cs typeface="Meiryo UI" panose="020B0604030504040204" pitchFamily="50" charset="-128"/>
              </a:rPr>
              <a:t>名</a:t>
            </a: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登録医療機関の管理・公表</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発達障がい医師養成研修修了者のうち、大阪府発達障がい医療機関ネットワークに登録を希望する医療機関の情報を府ホームページにて公開。市町村や保健所等へも情報提供を行う。（</a:t>
            </a:r>
            <a:r>
              <a:rPr lang="en-US" altLang="ja-JP" sz="1200" dirty="0">
                <a:latin typeface="+mn-ea"/>
                <a:cs typeface="Meiryo UI" panose="020B0604030504040204" pitchFamily="50" charset="-128"/>
              </a:rPr>
              <a:t>R5</a:t>
            </a:r>
            <a:r>
              <a:rPr lang="ja-JP" altLang="en-US" sz="1200" dirty="0">
                <a:latin typeface="+mn-ea"/>
                <a:cs typeface="Meiryo UI" panose="020B0604030504040204" pitchFamily="50" charset="-128"/>
              </a:rPr>
              <a:t>年</a:t>
            </a:r>
            <a:r>
              <a:rPr lang="en-US" altLang="ja-JP" sz="1200" dirty="0">
                <a:latin typeface="+mn-ea"/>
                <a:cs typeface="Meiryo UI" panose="020B0604030504040204" pitchFamily="50" charset="-128"/>
              </a:rPr>
              <a:t>1</a:t>
            </a:r>
            <a:r>
              <a:rPr lang="ja-JP" altLang="en-US" sz="1200" dirty="0">
                <a:latin typeface="+mn-ea"/>
                <a:cs typeface="Meiryo UI" panose="020B0604030504040204" pitchFamily="50" charset="-128"/>
              </a:rPr>
              <a:t>月時点の登録医療機関数：</a:t>
            </a:r>
            <a:r>
              <a:rPr lang="en-US" altLang="ja-JP" sz="1200" dirty="0">
                <a:latin typeface="+mn-ea"/>
                <a:cs typeface="Meiryo UI" panose="020B0604030504040204" pitchFamily="50" charset="-128"/>
              </a:rPr>
              <a:t>76</a:t>
            </a:r>
            <a:r>
              <a:rPr lang="ja-JP" altLang="en-US" sz="1200" dirty="0">
                <a:latin typeface="+mn-ea"/>
                <a:cs typeface="Meiryo UI" panose="020B0604030504040204" pitchFamily="50" charset="-128"/>
              </a:rPr>
              <a:t>）</a:t>
            </a: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初診待機期間の調査及び公表</a:t>
            </a:r>
            <a:endParaRPr lang="en-US" altLang="ja-JP" sz="1200" dirty="0">
              <a:latin typeface="+mn-ea"/>
              <a:cs typeface="Meiryo UI" panose="020B0604030504040204" pitchFamily="50" charset="-128"/>
            </a:endParaRPr>
          </a:p>
          <a:p>
            <a:pPr>
              <a:spcBef>
                <a:spcPts val="153"/>
              </a:spcBef>
            </a:pPr>
            <a:r>
              <a:rPr lang="en-US" altLang="ja-JP" sz="1200" dirty="0">
                <a:latin typeface="+mn-ea"/>
                <a:cs typeface="Meiryo UI" panose="020B0604030504040204" pitchFamily="50" charset="-128"/>
              </a:rPr>
              <a:t>4</a:t>
            </a:r>
            <a:r>
              <a:rPr lang="ja-JP" altLang="en-US" sz="1200" dirty="0">
                <a:latin typeface="+mn-ea"/>
                <a:cs typeface="Meiryo UI" panose="020B0604030504040204" pitchFamily="50" charset="-128"/>
              </a:rPr>
              <a:t>半期ごとに登録医療機関に対しアンケートを実施し、再診の初診待機期間及び人数のめやすを府ホームページにて公表。</a:t>
            </a:r>
            <a:endParaRPr lang="en-US" altLang="ja-JP" sz="1200" dirty="0">
              <a:latin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30A7C3D2-BF53-40E1-B745-A95ECE1DFBD5}"/>
              </a:ext>
            </a:extLst>
          </p:cNvPr>
          <p:cNvSpPr txBox="1"/>
          <p:nvPr/>
        </p:nvSpPr>
        <p:spPr>
          <a:xfrm>
            <a:off x="159147" y="564039"/>
            <a:ext cx="4785762"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初診待機解消に向けた取組み</a:t>
            </a:r>
            <a:r>
              <a:rPr kumimoji="1" lang="ja-JP" altLang="en-US" sz="1100" b="1" dirty="0"/>
              <a:t>（地域生活支援課）</a:t>
            </a:r>
            <a:endParaRPr kumimoji="1" lang="ja-JP" altLang="en-US" b="1" dirty="0"/>
          </a:p>
        </p:txBody>
      </p:sp>
      <p:sp>
        <p:nvSpPr>
          <p:cNvPr id="9" name="テキスト ボックス 8">
            <a:extLst>
              <a:ext uri="{FF2B5EF4-FFF2-40B4-BE49-F238E27FC236}">
                <a16:creationId xmlns:a16="http://schemas.microsoft.com/office/drawing/2014/main" id="{4A60B708-6A81-4CD0-942E-571A44287E48}"/>
              </a:ext>
            </a:extLst>
          </p:cNvPr>
          <p:cNvSpPr txBox="1"/>
          <p:nvPr/>
        </p:nvSpPr>
        <p:spPr>
          <a:xfrm>
            <a:off x="6158039" y="756497"/>
            <a:ext cx="5874814" cy="548355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拠点医療機関の懇話会の開催</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拠点医療機関間の協議の場を設置し、初診待機期間の短縮に向けた好事例等の共有と意見交換を実施。</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・令和</a:t>
            </a:r>
            <a:r>
              <a:rPr lang="en-US" altLang="ja-JP" sz="1200" dirty="0">
                <a:latin typeface="+mn-ea"/>
                <a:cs typeface="Meiryo UI" panose="020B0604030504040204" pitchFamily="50" charset="-128"/>
              </a:rPr>
              <a:t>5</a:t>
            </a:r>
            <a:r>
              <a:rPr lang="ja-JP" altLang="en-US" sz="1200" dirty="0">
                <a:latin typeface="+mn-ea"/>
                <a:cs typeface="Meiryo UI" panose="020B0604030504040204" pitchFamily="50" charset="-128"/>
              </a:rPr>
              <a:t>年度：</a:t>
            </a:r>
            <a:r>
              <a:rPr lang="en-US" altLang="ja-JP" sz="1200" dirty="0">
                <a:latin typeface="+mn-ea"/>
                <a:cs typeface="Meiryo UI" panose="020B0604030504040204" pitchFamily="50" charset="-128"/>
              </a:rPr>
              <a:t>8</a:t>
            </a:r>
            <a:r>
              <a:rPr lang="ja-JP" altLang="en-US" sz="1200" dirty="0">
                <a:latin typeface="+mn-ea"/>
                <a:cs typeface="Meiryo UI" panose="020B0604030504040204" pitchFamily="50" charset="-128"/>
              </a:rPr>
              <a:t>月</a:t>
            </a:r>
            <a:r>
              <a:rPr lang="en-US" altLang="ja-JP" sz="1200" dirty="0">
                <a:latin typeface="+mn-ea"/>
                <a:cs typeface="Meiryo UI" panose="020B0604030504040204" pitchFamily="50" charset="-128"/>
              </a:rPr>
              <a:t>23</a:t>
            </a:r>
            <a:r>
              <a:rPr lang="ja-JP" altLang="en-US" sz="1200" dirty="0">
                <a:latin typeface="+mn-ea"/>
                <a:cs typeface="Meiryo UI" panose="020B0604030504040204" pitchFamily="50" charset="-128"/>
              </a:rPr>
              <a:t>日にオンラインにて実施</a:t>
            </a:r>
          </a:p>
          <a:p>
            <a:pPr>
              <a:spcBef>
                <a:spcPts val="153"/>
              </a:spcBef>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診療機能の強化（医療機関ネットワークの活用）</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各圏域において拠点医療機関が症例検討会を開催。</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登録医療機関と拠点医療機関の連携体制の構築と、診療機能の強化を図る。</a:t>
            </a:r>
            <a:endParaRPr lang="en-US" altLang="ja-JP" sz="1200" dirty="0">
              <a:latin typeface="+mn-ea"/>
              <a:cs typeface="Meiryo UI" panose="020B0604030504040204" pitchFamily="50" charset="-128"/>
            </a:endParaRPr>
          </a:p>
          <a:p>
            <a:pPr>
              <a:spcBef>
                <a:spcPts val="153"/>
              </a:spcBef>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endParaRPr lang="en-US" altLang="ja-JP" sz="1200" dirty="0">
              <a:latin typeface="+mn-ea"/>
              <a:cs typeface="Meiryo UI" panose="020B0604030504040204" pitchFamily="50" charset="-128"/>
            </a:endParaRPr>
          </a:p>
          <a:p>
            <a:pPr marL="171450" indent="-171450">
              <a:spcBef>
                <a:spcPts val="153"/>
              </a:spcBef>
              <a:buFont typeface="Wingdings" panose="05000000000000000000" pitchFamily="2" charset="2"/>
              <a:buChar char="l"/>
            </a:pPr>
            <a:r>
              <a:rPr lang="ja-JP" altLang="en-US" sz="1200" dirty="0">
                <a:latin typeface="+mn-ea"/>
                <a:cs typeface="Meiryo UI" panose="020B0604030504040204" pitchFamily="50" charset="-128"/>
              </a:rPr>
              <a:t>アセスメント機能強化事業</a:t>
            </a:r>
            <a:endParaRPr lang="en-US" altLang="ja-JP" sz="1200" dirty="0">
              <a:latin typeface="+mn-ea"/>
              <a:cs typeface="Meiryo UI" panose="020B0604030504040204" pitchFamily="50" charset="-128"/>
            </a:endParaRPr>
          </a:p>
          <a:p>
            <a:pPr>
              <a:spcBef>
                <a:spcPts val="153"/>
              </a:spcBef>
            </a:pPr>
            <a:r>
              <a:rPr lang="ja-JP" altLang="en-US" sz="1200" dirty="0">
                <a:latin typeface="+mn-ea"/>
                <a:cs typeface="Meiryo UI" panose="020B0604030504040204" pitchFamily="50" charset="-128"/>
              </a:rPr>
              <a:t>大阪母子医療センターに委託し、市町村との連携により診療に必要な情報を収集・整理し、受診先の分散化と初診に要する時間の短縮を図るモデル事業を実施。</a:t>
            </a:r>
            <a:endParaRPr lang="en-US" altLang="ja-JP" sz="1200" dirty="0">
              <a:latin typeface="+mn-ea"/>
              <a:cs typeface="Meiryo UI" panose="020B0604030504040204" pitchFamily="50" charset="-128"/>
            </a:endParaRPr>
          </a:p>
        </p:txBody>
      </p:sp>
      <p:graphicFrame>
        <p:nvGraphicFramePr>
          <p:cNvPr id="8" name="表 8">
            <a:extLst>
              <a:ext uri="{FF2B5EF4-FFF2-40B4-BE49-F238E27FC236}">
                <a16:creationId xmlns:a16="http://schemas.microsoft.com/office/drawing/2014/main" id="{ADFD2742-A29D-4EA4-8DDD-069E1680FADA}"/>
              </a:ext>
            </a:extLst>
          </p:cNvPr>
          <p:cNvGraphicFramePr>
            <a:graphicFrameLocks noGrp="1"/>
          </p:cNvGraphicFramePr>
          <p:nvPr>
            <p:extLst>
              <p:ext uri="{D42A27DB-BD31-4B8C-83A1-F6EECF244321}">
                <p14:modId xmlns:p14="http://schemas.microsoft.com/office/powerpoint/2010/main" val="140566410"/>
              </p:ext>
            </p:extLst>
          </p:nvPr>
        </p:nvGraphicFramePr>
        <p:xfrm>
          <a:off x="6271328" y="2485215"/>
          <a:ext cx="5640151" cy="2942820"/>
        </p:xfrm>
        <a:graphic>
          <a:graphicData uri="http://schemas.openxmlformats.org/drawingml/2006/table">
            <a:tbl>
              <a:tblPr firstRow="1" bandRow="1">
                <a:tableStyleId>{5C22544A-7EE6-4342-B048-85BDC9FD1C3A}</a:tableStyleId>
              </a:tblPr>
              <a:tblGrid>
                <a:gridCol w="1472750">
                  <a:extLst>
                    <a:ext uri="{9D8B030D-6E8A-4147-A177-3AD203B41FA5}">
                      <a16:colId xmlns:a16="http://schemas.microsoft.com/office/drawing/2014/main" val="1462943244"/>
                    </a:ext>
                  </a:extLst>
                </a:gridCol>
                <a:gridCol w="1035780">
                  <a:extLst>
                    <a:ext uri="{9D8B030D-6E8A-4147-A177-3AD203B41FA5}">
                      <a16:colId xmlns:a16="http://schemas.microsoft.com/office/drawing/2014/main" val="3669934197"/>
                    </a:ext>
                  </a:extLst>
                </a:gridCol>
                <a:gridCol w="3131621">
                  <a:extLst>
                    <a:ext uri="{9D8B030D-6E8A-4147-A177-3AD203B41FA5}">
                      <a16:colId xmlns:a16="http://schemas.microsoft.com/office/drawing/2014/main" val="3554472110"/>
                    </a:ext>
                  </a:extLst>
                </a:gridCol>
              </a:tblGrid>
              <a:tr h="412980">
                <a:tc>
                  <a:txBody>
                    <a:bodyPr/>
                    <a:lstStyle/>
                    <a:p>
                      <a:r>
                        <a:rPr kumimoji="1" lang="ja-JP" altLang="en-US" sz="1000" dirty="0"/>
                        <a:t>拠点医療機関（圏域）</a:t>
                      </a:r>
                    </a:p>
                  </a:txBody>
                  <a:tcPr/>
                </a:tc>
                <a:tc>
                  <a:txBody>
                    <a:bodyPr/>
                    <a:lstStyle/>
                    <a:p>
                      <a:r>
                        <a:rPr kumimoji="1" lang="ja-JP" altLang="en-US" sz="1000" dirty="0"/>
                        <a:t>日時</a:t>
                      </a:r>
                    </a:p>
                  </a:txBody>
                  <a:tcPr/>
                </a:tc>
                <a:tc>
                  <a:txBody>
                    <a:bodyPr/>
                    <a:lstStyle/>
                    <a:p>
                      <a:r>
                        <a:rPr kumimoji="1" lang="ja-JP" altLang="en-US" sz="1000" dirty="0"/>
                        <a:t>症例検討会テーマ</a:t>
                      </a:r>
                    </a:p>
                  </a:txBody>
                  <a:tcPr/>
                </a:tc>
                <a:extLst>
                  <a:ext uri="{0D108BD9-81ED-4DB2-BD59-A6C34878D82A}">
                    <a16:rowId xmlns:a16="http://schemas.microsoft.com/office/drawing/2014/main" val="1428514777"/>
                  </a:ext>
                </a:extLst>
              </a:tr>
              <a:tr h="358899">
                <a:tc>
                  <a:txBody>
                    <a:bodyPr/>
                    <a:lstStyle/>
                    <a:p>
                      <a:r>
                        <a:rPr kumimoji="1" lang="ja-JP" altLang="en-US" sz="1000" dirty="0"/>
                        <a:t>大阪大学医学部付属病院（豊能）</a:t>
                      </a:r>
                    </a:p>
                  </a:txBody>
                  <a:tcPr/>
                </a:tc>
                <a:tc>
                  <a:txBody>
                    <a:bodyPr/>
                    <a:lstStyle/>
                    <a:p>
                      <a:r>
                        <a:rPr kumimoji="1" lang="en-US" altLang="ja-JP" sz="1000" dirty="0"/>
                        <a:t>R5</a:t>
                      </a:r>
                      <a:r>
                        <a:rPr kumimoji="1" lang="ja-JP" altLang="en-US" sz="1000" dirty="0"/>
                        <a:t>年</a:t>
                      </a:r>
                      <a:r>
                        <a:rPr kumimoji="1" lang="en-US" altLang="ja-JP" sz="1000" dirty="0"/>
                        <a:t>2</a:t>
                      </a:r>
                      <a:r>
                        <a:rPr kumimoji="1" lang="ja-JP" altLang="en-US" sz="1000" dirty="0"/>
                        <a:t>月</a:t>
                      </a:r>
                      <a:r>
                        <a:rPr kumimoji="1" lang="en-US" altLang="ja-JP" sz="1000" dirty="0"/>
                        <a:t>9</a:t>
                      </a:r>
                      <a:r>
                        <a:rPr kumimoji="1" lang="ja-JP" altLang="en-US" sz="1000" dirty="0"/>
                        <a:t>日</a:t>
                      </a:r>
                    </a:p>
                  </a:txBody>
                  <a:tcPr/>
                </a:tc>
                <a:tc>
                  <a:txBody>
                    <a:bodyPr/>
                    <a:lstStyle/>
                    <a:p>
                      <a:r>
                        <a:rPr kumimoji="1" lang="ja-JP" altLang="en-US" sz="1000" dirty="0"/>
                        <a:t>「小児科における発達障がい診療」</a:t>
                      </a:r>
                    </a:p>
                  </a:txBody>
                  <a:tcPr/>
                </a:tc>
                <a:extLst>
                  <a:ext uri="{0D108BD9-81ED-4DB2-BD59-A6C34878D82A}">
                    <a16:rowId xmlns:a16="http://schemas.microsoft.com/office/drawing/2014/main" val="207018176"/>
                  </a:ext>
                </a:extLst>
              </a:tr>
              <a:tr h="358899">
                <a:tc>
                  <a:txBody>
                    <a:bodyPr/>
                    <a:lstStyle/>
                    <a:p>
                      <a:r>
                        <a:rPr kumimoji="1" lang="ja-JP" altLang="en-US" sz="1000" dirty="0"/>
                        <a:t>大阪医科薬科大学付属病院（三島）</a:t>
                      </a:r>
                    </a:p>
                  </a:txBody>
                  <a:tcPr/>
                </a:tc>
                <a:tc>
                  <a:txBody>
                    <a:bodyPr/>
                    <a:lstStyle/>
                    <a:p>
                      <a:r>
                        <a:rPr kumimoji="1" lang="en-US" altLang="ja-JP" sz="1000" dirty="0"/>
                        <a:t>R5</a:t>
                      </a:r>
                      <a:r>
                        <a:rPr kumimoji="1" lang="ja-JP" altLang="en-US" sz="1000" dirty="0"/>
                        <a:t>年</a:t>
                      </a:r>
                      <a:r>
                        <a:rPr kumimoji="1" lang="en-US" altLang="ja-JP" sz="1000" dirty="0"/>
                        <a:t>3</a:t>
                      </a:r>
                      <a:r>
                        <a:rPr kumimoji="1" lang="ja-JP" altLang="en-US" sz="1000" dirty="0"/>
                        <a:t>月</a:t>
                      </a:r>
                      <a:r>
                        <a:rPr kumimoji="1" lang="en-US" altLang="ja-JP" sz="1000" dirty="0"/>
                        <a:t>19</a:t>
                      </a:r>
                      <a:r>
                        <a:rPr kumimoji="1" lang="ja-JP" altLang="en-US" sz="1000" dirty="0"/>
                        <a:t>日</a:t>
                      </a:r>
                    </a:p>
                  </a:txBody>
                  <a:tcPr/>
                </a:tc>
                <a:tc>
                  <a:txBody>
                    <a:bodyPr/>
                    <a:lstStyle/>
                    <a:p>
                      <a:r>
                        <a:rPr kumimoji="1" lang="ja-JP" altLang="en-US" sz="1000" dirty="0"/>
                        <a:t>・「現場への伝え・現場の育ち」が育む繋がり</a:t>
                      </a:r>
                      <a:endParaRPr kumimoji="1" lang="en-US" altLang="ja-JP" sz="1000" dirty="0"/>
                    </a:p>
                    <a:p>
                      <a:r>
                        <a:rPr kumimoji="1" lang="ja-JP" altLang="en-US" sz="1000" dirty="0"/>
                        <a:t>・</a:t>
                      </a:r>
                      <a:r>
                        <a:rPr kumimoji="1" lang="en-US" altLang="ja-JP" sz="1000" dirty="0"/>
                        <a:t>Q SACCS </a:t>
                      </a:r>
                      <a:r>
                        <a:rPr kumimoji="1" lang="ja-JP" altLang="en-US" sz="1000" dirty="0"/>
                        <a:t>を活用した多職種連携による支援体制づくり～発達障害児とその家族を中心に～</a:t>
                      </a:r>
                    </a:p>
                  </a:txBody>
                  <a:tcPr/>
                </a:tc>
                <a:extLst>
                  <a:ext uri="{0D108BD9-81ED-4DB2-BD59-A6C34878D82A}">
                    <a16:rowId xmlns:a16="http://schemas.microsoft.com/office/drawing/2014/main" val="1233780869"/>
                  </a:ext>
                </a:extLst>
              </a:tr>
              <a:tr h="358899">
                <a:tc>
                  <a:txBody>
                    <a:bodyPr/>
                    <a:lstStyle/>
                    <a:p>
                      <a:r>
                        <a:rPr kumimoji="1" lang="ja-JP" altLang="en-US" sz="1000" dirty="0"/>
                        <a:t>大阪精神医療センター（北河内）</a:t>
                      </a:r>
                    </a:p>
                  </a:txBody>
                  <a:tcPr/>
                </a:tc>
                <a:tc>
                  <a:txBody>
                    <a:bodyPr/>
                    <a:lstStyle/>
                    <a:p>
                      <a:r>
                        <a:rPr kumimoji="1" lang="en-US" altLang="ja-JP" sz="1000" dirty="0"/>
                        <a:t>R5</a:t>
                      </a:r>
                      <a:r>
                        <a:rPr kumimoji="1" lang="ja-JP" altLang="en-US" sz="1000" dirty="0"/>
                        <a:t>年</a:t>
                      </a:r>
                      <a:r>
                        <a:rPr kumimoji="1" lang="en-US" altLang="ja-JP" sz="1000" dirty="0"/>
                        <a:t>2</a:t>
                      </a:r>
                      <a:r>
                        <a:rPr kumimoji="1" lang="ja-JP" altLang="en-US" sz="1000" dirty="0"/>
                        <a:t>月</a:t>
                      </a:r>
                      <a:r>
                        <a:rPr kumimoji="1" lang="en-US" altLang="ja-JP" sz="1000" dirty="0"/>
                        <a:t>11</a:t>
                      </a:r>
                      <a:r>
                        <a:rPr kumimoji="1" lang="ja-JP" altLang="en-US" sz="1000" dirty="0"/>
                        <a:t>日</a:t>
                      </a:r>
                    </a:p>
                  </a:txBody>
                  <a:tcPr/>
                </a:tc>
                <a:tc>
                  <a:txBody>
                    <a:bodyPr/>
                    <a:lstStyle/>
                    <a:p>
                      <a:r>
                        <a:rPr kumimoji="1" lang="ja-JP" altLang="en-US" sz="1000" dirty="0"/>
                        <a:t>「発達障がい診療における診療所と病院との連携を考える」</a:t>
                      </a:r>
                    </a:p>
                  </a:txBody>
                  <a:tcPr/>
                </a:tc>
                <a:extLst>
                  <a:ext uri="{0D108BD9-81ED-4DB2-BD59-A6C34878D82A}">
                    <a16:rowId xmlns:a16="http://schemas.microsoft.com/office/drawing/2014/main" val="3340527751"/>
                  </a:ext>
                </a:extLst>
              </a:tr>
              <a:tr h="358899">
                <a:tc>
                  <a:txBody>
                    <a:bodyPr/>
                    <a:lstStyle/>
                    <a:p>
                      <a:r>
                        <a:rPr kumimoji="1" lang="ja-JP" altLang="en-US" sz="1000" dirty="0"/>
                        <a:t>八尾市立病院（中河内）</a:t>
                      </a:r>
                    </a:p>
                  </a:txBody>
                  <a:tcPr/>
                </a:tc>
                <a:tc>
                  <a:txBody>
                    <a:bodyPr/>
                    <a:lstStyle/>
                    <a:p>
                      <a:r>
                        <a:rPr kumimoji="1" lang="en-US" altLang="ja-JP" sz="1000" dirty="0"/>
                        <a:t>R5</a:t>
                      </a:r>
                      <a:r>
                        <a:rPr kumimoji="1" lang="ja-JP" altLang="en-US" sz="1000" dirty="0"/>
                        <a:t>年</a:t>
                      </a:r>
                      <a:r>
                        <a:rPr kumimoji="1" lang="en-US" altLang="ja-JP" sz="1000" dirty="0"/>
                        <a:t>3</a:t>
                      </a:r>
                      <a:r>
                        <a:rPr kumimoji="1" lang="ja-JP" altLang="en-US" sz="1000" dirty="0"/>
                        <a:t>月</a:t>
                      </a:r>
                      <a:r>
                        <a:rPr kumimoji="1" lang="en-US" altLang="ja-JP" sz="1000" dirty="0"/>
                        <a:t>16</a:t>
                      </a:r>
                      <a:r>
                        <a:rPr kumimoji="1" lang="ja-JP" altLang="en-US" sz="1000" dirty="0"/>
                        <a:t>日</a:t>
                      </a:r>
                    </a:p>
                  </a:txBody>
                  <a:tcPr/>
                </a:tc>
                <a:tc>
                  <a:txBody>
                    <a:bodyPr/>
                    <a:lstStyle/>
                    <a:p>
                      <a:r>
                        <a:rPr kumimoji="1" lang="ja-JP" altLang="en-US" sz="1000" dirty="0"/>
                        <a:t>「神経発達症と心身症～発達が気になるこどもへの対応・自己肯定感の大切さ～」</a:t>
                      </a:r>
                    </a:p>
                  </a:txBody>
                  <a:tcPr/>
                </a:tc>
                <a:extLst>
                  <a:ext uri="{0D108BD9-81ED-4DB2-BD59-A6C34878D82A}">
                    <a16:rowId xmlns:a16="http://schemas.microsoft.com/office/drawing/2014/main" val="1240694556"/>
                  </a:ext>
                </a:extLst>
              </a:tr>
              <a:tr h="358899">
                <a:tc>
                  <a:txBody>
                    <a:bodyPr/>
                    <a:lstStyle/>
                    <a:p>
                      <a:r>
                        <a:rPr kumimoji="1" lang="ja-JP" altLang="en-US" sz="1000" dirty="0"/>
                        <a:t>近畿大学病院（南河内）</a:t>
                      </a:r>
                    </a:p>
                  </a:txBody>
                  <a:tcPr/>
                </a:tc>
                <a:tc>
                  <a:txBody>
                    <a:bodyPr/>
                    <a:lstStyle/>
                    <a:p>
                      <a:r>
                        <a:rPr kumimoji="1" lang="en-US" altLang="ja-JP" sz="1000" dirty="0"/>
                        <a:t>R5</a:t>
                      </a:r>
                      <a:r>
                        <a:rPr kumimoji="1" lang="ja-JP" altLang="en-US" sz="1000" dirty="0"/>
                        <a:t>年</a:t>
                      </a:r>
                      <a:r>
                        <a:rPr kumimoji="1" lang="en-US" altLang="ja-JP" sz="1000" dirty="0"/>
                        <a:t>2</a:t>
                      </a:r>
                      <a:r>
                        <a:rPr kumimoji="1" lang="ja-JP" altLang="en-US" sz="1000" dirty="0"/>
                        <a:t>月</a:t>
                      </a:r>
                      <a:r>
                        <a:rPr kumimoji="1" lang="en-US" altLang="ja-JP" sz="1000" dirty="0"/>
                        <a:t>25</a:t>
                      </a:r>
                      <a:r>
                        <a:rPr kumimoji="1" lang="ja-JP" altLang="en-US" sz="1000" dirty="0"/>
                        <a:t>日</a:t>
                      </a:r>
                    </a:p>
                  </a:txBody>
                  <a:tcPr/>
                </a:tc>
                <a:tc>
                  <a:txBody>
                    <a:bodyPr/>
                    <a:lstStyle/>
                    <a:p>
                      <a:r>
                        <a:rPr kumimoji="1" lang="ja-JP" altLang="en-US" sz="1000" dirty="0"/>
                        <a:t>「評価から治療方針まで～成人の自閉スペクトラム症者における不安症状～」</a:t>
                      </a:r>
                      <a:endParaRPr kumimoji="1" lang="en-US" altLang="ja-JP" sz="1000" dirty="0"/>
                    </a:p>
                  </a:txBody>
                  <a:tcPr/>
                </a:tc>
                <a:extLst>
                  <a:ext uri="{0D108BD9-81ED-4DB2-BD59-A6C34878D82A}">
                    <a16:rowId xmlns:a16="http://schemas.microsoft.com/office/drawing/2014/main" val="684795171"/>
                  </a:ext>
                </a:extLst>
              </a:tr>
              <a:tr h="358899">
                <a:tc>
                  <a:txBody>
                    <a:bodyPr/>
                    <a:lstStyle/>
                    <a:p>
                      <a:r>
                        <a:rPr kumimoji="1" lang="ja-JP" altLang="en-US" sz="1000" dirty="0"/>
                        <a:t>大阪母子医療センター（泉州）</a:t>
                      </a:r>
                    </a:p>
                  </a:txBody>
                  <a:tcPr/>
                </a:tc>
                <a:tc>
                  <a:txBody>
                    <a:bodyPr/>
                    <a:lstStyle/>
                    <a:p>
                      <a:r>
                        <a:rPr kumimoji="1" lang="en-US" altLang="ja-JP" sz="1000" dirty="0"/>
                        <a:t>R4</a:t>
                      </a:r>
                      <a:r>
                        <a:rPr kumimoji="1" lang="ja-JP" altLang="en-US" sz="1000" dirty="0"/>
                        <a:t>年</a:t>
                      </a:r>
                      <a:r>
                        <a:rPr kumimoji="1" lang="en-US" altLang="ja-JP" sz="1000" dirty="0"/>
                        <a:t>10</a:t>
                      </a:r>
                      <a:r>
                        <a:rPr kumimoji="1" lang="ja-JP" altLang="en-US" sz="1000" dirty="0"/>
                        <a:t>月</a:t>
                      </a:r>
                      <a:r>
                        <a:rPr kumimoji="1" lang="en-US" altLang="ja-JP" sz="1000" dirty="0"/>
                        <a:t>13</a:t>
                      </a:r>
                      <a:r>
                        <a:rPr kumimoji="1" lang="ja-JP" altLang="en-US" sz="1000" dirty="0"/>
                        <a:t>日</a:t>
                      </a:r>
                    </a:p>
                  </a:txBody>
                  <a:tcPr/>
                </a:tc>
                <a:tc>
                  <a:txBody>
                    <a:bodyPr/>
                    <a:lstStyle/>
                    <a:p>
                      <a:r>
                        <a:rPr kumimoji="1" lang="ja-JP" altLang="en-US" sz="1000" dirty="0"/>
                        <a:t>「発達障害の診立てについて」</a:t>
                      </a:r>
                      <a:endParaRPr kumimoji="1" lang="en-US" altLang="ja-JP" sz="1000" dirty="0"/>
                    </a:p>
                    <a:p>
                      <a:r>
                        <a:rPr kumimoji="1" lang="ja-JP" altLang="en-US" sz="1000" dirty="0"/>
                        <a:t>「心理士から一般小児科へ」</a:t>
                      </a:r>
                    </a:p>
                  </a:txBody>
                  <a:tcPr/>
                </a:tc>
                <a:extLst>
                  <a:ext uri="{0D108BD9-81ED-4DB2-BD59-A6C34878D82A}">
                    <a16:rowId xmlns:a16="http://schemas.microsoft.com/office/drawing/2014/main" val="179068463"/>
                  </a:ext>
                </a:extLst>
              </a:tr>
            </a:tbl>
          </a:graphicData>
        </a:graphic>
      </p:graphicFrame>
    </p:spTree>
    <p:extLst>
      <p:ext uri="{BB962C8B-B14F-4D97-AF65-F5344CB8AC3E}">
        <p14:creationId xmlns:p14="http://schemas.microsoft.com/office/powerpoint/2010/main" val="2253809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8051444-AFE0-454C-BE07-538CD52F3B87}"/>
              </a:ext>
            </a:extLst>
          </p:cNvPr>
          <p:cNvSpPr>
            <a:spLocks noGrp="1"/>
          </p:cNvSpPr>
          <p:nvPr>
            <p:ph type="sldNum" sz="quarter" idx="12"/>
          </p:nvPr>
        </p:nvSpPr>
        <p:spPr>
          <a:xfrm>
            <a:off x="9193226" y="6298302"/>
            <a:ext cx="2743200" cy="365125"/>
          </a:xfrm>
        </p:spPr>
        <p:txBody>
          <a:bodyPr/>
          <a:lstStyle/>
          <a:p>
            <a:fld id="{49ABCAEC-7D34-E549-A96E-FCEDAADBE4B0}" type="slidenum">
              <a:rPr lang="en-US" smtClean="0"/>
              <a:pPr/>
              <a:t>25</a:t>
            </a:fld>
            <a:endParaRPr lang="en-US" dirty="0"/>
          </a:p>
        </p:txBody>
      </p:sp>
      <p:sp>
        <p:nvSpPr>
          <p:cNvPr id="3" name="タイトル 1">
            <a:extLst>
              <a:ext uri="{FF2B5EF4-FFF2-40B4-BE49-F238E27FC236}">
                <a16:creationId xmlns:a16="http://schemas.microsoft.com/office/drawing/2014/main" id="{ECC237DF-B1C2-4440-B4C7-39531155C47E}"/>
              </a:ext>
            </a:extLst>
          </p:cNvPr>
          <p:cNvSpPr txBox="1">
            <a:spLocks/>
          </p:cNvSpPr>
          <p:nvPr/>
        </p:nvSpPr>
        <p:spPr>
          <a:xfrm>
            <a:off x="0" y="1"/>
            <a:ext cx="12192000" cy="43925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７．大阪府におけるライフステージを通じた取組み</a:t>
            </a:r>
          </a:p>
        </p:txBody>
      </p:sp>
      <p:sp>
        <p:nvSpPr>
          <p:cNvPr id="5" name="テキスト ボックス 4">
            <a:extLst>
              <a:ext uri="{FF2B5EF4-FFF2-40B4-BE49-F238E27FC236}">
                <a16:creationId xmlns:a16="http://schemas.microsoft.com/office/drawing/2014/main" id="{061E4CC8-F5D3-4FAA-AA39-1078CDAFDFD6}"/>
              </a:ext>
            </a:extLst>
          </p:cNvPr>
          <p:cNvSpPr txBox="1"/>
          <p:nvPr/>
        </p:nvSpPr>
        <p:spPr>
          <a:xfrm>
            <a:off x="340523" y="799034"/>
            <a:ext cx="5153969"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ブルーライトアップの実施</a:t>
            </a:r>
            <a:endParaRPr lang="en-US" altLang="ja-JP" sz="1200" dirty="0"/>
          </a:p>
          <a:p>
            <a:r>
              <a:rPr lang="en-US" altLang="ja-JP" sz="1200" dirty="0"/>
              <a:t>4</a:t>
            </a:r>
            <a:r>
              <a:rPr lang="ja-JP" altLang="en-US" sz="1200" dirty="0"/>
              <a:t>月</a:t>
            </a:r>
            <a:r>
              <a:rPr lang="en-US" altLang="ja-JP" sz="1200" dirty="0"/>
              <a:t>2</a:t>
            </a:r>
            <a:r>
              <a:rPr lang="ja-JP" altLang="en-US" sz="1200" dirty="0"/>
              <a:t>日の「世界自閉症啓発デー」にあわせて、大阪府内の主要な建物をブルーにライトアップ。</a:t>
            </a:r>
            <a:endParaRPr lang="en-US" altLang="ja-JP" sz="1200" dirty="0"/>
          </a:p>
          <a:p>
            <a:r>
              <a:rPr lang="ja-JP" altLang="en-US" sz="1200" dirty="0"/>
              <a:t>・</a:t>
            </a:r>
            <a:r>
              <a:rPr lang="en-US" altLang="ja-JP" sz="1200" dirty="0"/>
              <a:t>R5</a:t>
            </a:r>
            <a:r>
              <a:rPr lang="ja-JP" altLang="en-US" sz="1200" dirty="0"/>
              <a:t>年度：令和</a:t>
            </a:r>
            <a:r>
              <a:rPr lang="en-US" altLang="ja-JP" sz="1200" dirty="0"/>
              <a:t>5</a:t>
            </a:r>
            <a:r>
              <a:rPr lang="ja-JP" altLang="en-US" sz="1200" dirty="0"/>
              <a:t>年</a:t>
            </a:r>
            <a:r>
              <a:rPr lang="en-US" altLang="ja-JP" sz="1200" dirty="0"/>
              <a:t>4</a:t>
            </a:r>
            <a:r>
              <a:rPr lang="ja-JP" altLang="en-US" sz="1200" dirty="0"/>
              <a:t>月</a:t>
            </a:r>
            <a:r>
              <a:rPr lang="en-US" altLang="ja-JP" sz="1200" dirty="0"/>
              <a:t>2</a:t>
            </a:r>
            <a:r>
              <a:rPr lang="ja-JP" altLang="en-US" sz="1200" dirty="0"/>
              <a:t>日（日曜日）日没（午後</a:t>
            </a:r>
            <a:r>
              <a:rPr lang="en-US" altLang="ja-JP" sz="1200" dirty="0"/>
              <a:t>6</a:t>
            </a:r>
            <a:r>
              <a:rPr lang="ja-JP" altLang="en-US" sz="1200" dirty="0"/>
              <a:t>時</a:t>
            </a:r>
            <a:r>
              <a:rPr lang="en-US" altLang="ja-JP" sz="1200" dirty="0"/>
              <a:t>30</a:t>
            </a:r>
            <a:r>
              <a:rPr lang="ja-JP" altLang="en-US" sz="1200" dirty="0"/>
              <a:t>分頃）から午後</a:t>
            </a:r>
            <a:r>
              <a:rPr lang="en-US" altLang="ja-JP" sz="1200" dirty="0"/>
              <a:t>11</a:t>
            </a:r>
            <a:r>
              <a:rPr lang="ja-JP" altLang="en-US" sz="1200" dirty="0"/>
              <a:t>時まで実施</a:t>
            </a:r>
            <a:endParaRPr lang="en-US" altLang="ja-JP" sz="1200" dirty="0"/>
          </a:p>
          <a:p>
            <a:r>
              <a:rPr lang="ja-JP" altLang="en-US" sz="1200" dirty="0"/>
              <a:t>・主催：一般社団法人大阪自閉スペクトラム症協会、大阪府、大阪市</a:t>
            </a:r>
          </a:p>
          <a:p>
            <a:r>
              <a:rPr lang="ja-JP" altLang="en-US" sz="1200" dirty="0"/>
              <a:t>・共催：日本発達障害ネットワーク大阪</a:t>
            </a:r>
          </a:p>
          <a:p>
            <a:r>
              <a:rPr lang="ja-JP" altLang="en-US" sz="1200" dirty="0"/>
              <a:t>・協力：株式会社海遊館、塩野義製薬株式会社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grpSp>
        <p:nvGrpSpPr>
          <p:cNvPr id="6" name="グループ化 5">
            <a:extLst>
              <a:ext uri="{FF2B5EF4-FFF2-40B4-BE49-F238E27FC236}">
                <a16:creationId xmlns:a16="http://schemas.microsoft.com/office/drawing/2014/main" id="{1D4BAA01-E0C7-48EA-BA3F-7EF8EFDB00E9}"/>
              </a:ext>
            </a:extLst>
          </p:cNvPr>
          <p:cNvGrpSpPr/>
          <p:nvPr/>
        </p:nvGrpSpPr>
        <p:grpSpPr>
          <a:xfrm>
            <a:off x="197415" y="3879145"/>
            <a:ext cx="5853894" cy="2727314"/>
            <a:chOff x="-134655" y="1125220"/>
            <a:chExt cx="8644753" cy="5503488"/>
          </a:xfrm>
        </p:grpSpPr>
        <p:sp>
          <p:nvSpPr>
            <p:cNvPr id="7" name="タイトル 1">
              <a:extLst>
                <a:ext uri="{FF2B5EF4-FFF2-40B4-BE49-F238E27FC236}">
                  <a16:creationId xmlns:a16="http://schemas.microsoft.com/office/drawing/2014/main" id="{45C683FD-1D71-4BF1-892A-5AB02C066326}"/>
                </a:ext>
              </a:extLst>
            </p:cNvPr>
            <p:cNvSpPr txBox="1">
              <a:spLocks/>
            </p:cNvSpPr>
            <p:nvPr/>
          </p:nvSpPr>
          <p:spPr>
            <a:xfrm>
              <a:off x="-134655" y="5791655"/>
              <a:ext cx="3552538" cy="452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t>万博記念公園・太陽の塔</a:t>
              </a:r>
            </a:p>
          </p:txBody>
        </p:sp>
        <p:grpSp>
          <p:nvGrpSpPr>
            <p:cNvPr id="8" name="グループ化 7">
              <a:extLst>
                <a:ext uri="{FF2B5EF4-FFF2-40B4-BE49-F238E27FC236}">
                  <a16:creationId xmlns:a16="http://schemas.microsoft.com/office/drawing/2014/main" id="{5A23A932-1E68-4D22-A08D-E11351657BB3}"/>
                </a:ext>
              </a:extLst>
            </p:cNvPr>
            <p:cNvGrpSpPr/>
            <p:nvPr/>
          </p:nvGrpSpPr>
          <p:grpSpPr>
            <a:xfrm>
              <a:off x="-47248" y="1125220"/>
              <a:ext cx="8557346" cy="5503488"/>
              <a:chOff x="166508" y="1151824"/>
              <a:chExt cx="8557346" cy="5503488"/>
            </a:xfrm>
          </p:grpSpPr>
          <p:sp>
            <p:nvSpPr>
              <p:cNvPr id="9" name="タイトル 1">
                <a:extLst>
                  <a:ext uri="{FF2B5EF4-FFF2-40B4-BE49-F238E27FC236}">
                    <a16:creationId xmlns:a16="http://schemas.microsoft.com/office/drawing/2014/main" id="{4050A331-CDCB-41AA-9CA4-EAC3AF2BE417}"/>
                  </a:ext>
                </a:extLst>
              </p:cNvPr>
              <p:cNvSpPr txBox="1">
                <a:spLocks/>
              </p:cNvSpPr>
              <p:nvPr/>
            </p:nvSpPr>
            <p:spPr>
              <a:xfrm>
                <a:off x="2741911" y="1464788"/>
                <a:ext cx="3552538" cy="452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t>ドーンセンター</a:t>
                </a:r>
              </a:p>
            </p:txBody>
          </p:sp>
          <p:sp>
            <p:nvSpPr>
              <p:cNvPr id="10" name="タイトル 1">
                <a:extLst>
                  <a:ext uri="{FF2B5EF4-FFF2-40B4-BE49-F238E27FC236}">
                    <a16:creationId xmlns:a16="http://schemas.microsoft.com/office/drawing/2014/main" id="{7813C0DD-12E3-4A93-9A8A-1552EF46B81D}"/>
                  </a:ext>
                </a:extLst>
              </p:cNvPr>
              <p:cNvSpPr txBox="1">
                <a:spLocks/>
              </p:cNvSpPr>
              <p:nvPr/>
            </p:nvSpPr>
            <p:spPr>
              <a:xfrm>
                <a:off x="166508" y="1151824"/>
                <a:ext cx="3552538" cy="452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t>天保山大観覧車</a:t>
                </a:r>
              </a:p>
            </p:txBody>
          </p:sp>
          <p:sp>
            <p:nvSpPr>
              <p:cNvPr id="11" name="タイトル 1">
                <a:extLst>
                  <a:ext uri="{FF2B5EF4-FFF2-40B4-BE49-F238E27FC236}">
                    <a16:creationId xmlns:a16="http://schemas.microsoft.com/office/drawing/2014/main" id="{0EE347A6-E4E2-4142-9199-DA49862F2C96}"/>
                  </a:ext>
                </a:extLst>
              </p:cNvPr>
              <p:cNvSpPr txBox="1">
                <a:spLocks/>
              </p:cNvSpPr>
              <p:nvPr/>
            </p:nvSpPr>
            <p:spPr>
              <a:xfrm>
                <a:off x="5171316" y="2120234"/>
                <a:ext cx="3552538" cy="452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t>大阪城</a:t>
                </a:r>
              </a:p>
            </p:txBody>
          </p:sp>
          <p:sp>
            <p:nvSpPr>
              <p:cNvPr id="12" name="タイトル 1">
                <a:extLst>
                  <a:ext uri="{FF2B5EF4-FFF2-40B4-BE49-F238E27FC236}">
                    <a16:creationId xmlns:a16="http://schemas.microsoft.com/office/drawing/2014/main" id="{F78C204D-5D3E-408A-9A4B-0A37818913B8}"/>
                  </a:ext>
                </a:extLst>
              </p:cNvPr>
              <p:cNvSpPr txBox="1">
                <a:spLocks/>
              </p:cNvSpPr>
              <p:nvPr/>
            </p:nvSpPr>
            <p:spPr>
              <a:xfrm>
                <a:off x="2913639" y="6202849"/>
                <a:ext cx="3552538" cy="452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t>大阪府咲洲庁舎</a:t>
                </a:r>
              </a:p>
            </p:txBody>
          </p:sp>
        </p:grpSp>
      </p:grpSp>
      <p:pic>
        <p:nvPicPr>
          <p:cNvPr id="13" name="図 12">
            <a:extLst>
              <a:ext uri="{FF2B5EF4-FFF2-40B4-BE49-F238E27FC236}">
                <a16:creationId xmlns:a16="http://schemas.microsoft.com/office/drawing/2014/main" id="{D975E7D6-B25F-4B45-9855-67406C0EE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19" t="18108" r="11652" b="28512"/>
          <a:stretch/>
        </p:blipFill>
        <p:spPr>
          <a:xfrm>
            <a:off x="573948" y="2737000"/>
            <a:ext cx="1652577" cy="1045364"/>
          </a:xfrm>
          <a:prstGeom prst="rect">
            <a:avLst/>
          </a:prstGeom>
        </p:spPr>
      </p:pic>
      <p:pic>
        <p:nvPicPr>
          <p:cNvPr id="14" name="図 13">
            <a:extLst>
              <a:ext uri="{FF2B5EF4-FFF2-40B4-BE49-F238E27FC236}">
                <a16:creationId xmlns:a16="http://schemas.microsoft.com/office/drawing/2014/main" id="{CBE7A3A7-BF2A-4DEF-807C-C9C81DA5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10425" y="2936177"/>
            <a:ext cx="1593412" cy="1195058"/>
          </a:xfrm>
          <a:prstGeom prst="rect">
            <a:avLst/>
          </a:prstGeom>
        </p:spPr>
      </p:pic>
      <p:pic>
        <p:nvPicPr>
          <p:cNvPr id="15" name="図 14">
            <a:extLst>
              <a:ext uri="{FF2B5EF4-FFF2-40B4-BE49-F238E27FC236}">
                <a16:creationId xmlns:a16="http://schemas.microsoft.com/office/drawing/2014/main" id="{B6B3FDC6-10AC-44A3-A031-19E6372D19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51" r="33201"/>
          <a:stretch/>
        </p:blipFill>
        <p:spPr>
          <a:xfrm rot="5400000">
            <a:off x="698168" y="4543756"/>
            <a:ext cx="1567118" cy="1646154"/>
          </a:xfrm>
          <a:prstGeom prst="rect">
            <a:avLst/>
          </a:prstGeom>
        </p:spPr>
      </p:pic>
      <p:pic>
        <p:nvPicPr>
          <p:cNvPr id="16" name="図 15">
            <a:extLst>
              <a:ext uri="{FF2B5EF4-FFF2-40B4-BE49-F238E27FC236}">
                <a16:creationId xmlns:a16="http://schemas.microsoft.com/office/drawing/2014/main" id="{F2607CFF-0ADC-4A4D-8CC4-8EE5926877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05" t="24495" r="19551" b="15656"/>
          <a:stretch/>
        </p:blipFill>
        <p:spPr>
          <a:xfrm rot="5400000">
            <a:off x="2425443" y="4898688"/>
            <a:ext cx="1788466" cy="1021676"/>
          </a:xfrm>
          <a:prstGeom prst="rect">
            <a:avLst/>
          </a:prstGeom>
        </p:spPr>
      </p:pic>
      <p:pic>
        <p:nvPicPr>
          <p:cNvPr id="17" name="図 16">
            <a:extLst>
              <a:ext uri="{FF2B5EF4-FFF2-40B4-BE49-F238E27FC236}">
                <a16:creationId xmlns:a16="http://schemas.microsoft.com/office/drawing/2014/main" id="{B9791B21-F151-4974-B15F-EF4E789777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56"/>
          <a:stretch/>
        </p:blipFill>
        <p:spPr>
          <a:xfrm rot="5400000">
            <a:off x="2621860" y="2777386"/>
            <a:ext cx="1235951" cy="1155180"/>
          </a:xfrm>
          <a:prstGeom prst="rect">
            <a:avLst/>
          </a:prstGeom>
        </p:spPr>
      </p:pic>
      <p:sp>
        <p:nvSpPr>
          <p:cNvPr id="4" name="テキスト ボックス 3">
            <a:extLst>
              <a:ext uri="{FF2B5EF4-FFF2-40B4-BE49-F238E27FC236}">
                <a16:creationId xmlns:a16="http://schemas.microsoft.com/office/drawing/2014/main" id="{0AF26E6B-5A48-4AD0-8DB3-6DEF1E53BC72}"/>
              </a:ext>
            </a:extLst>
          </p:cNvPr>
          <p:cNvSpPr txBox="1"/>
          <p:nvPr/>
        </p:nvSpPr>
        <p:spPr>
          <a:xfrm>
            <a:off x="332708" y="595497"/>
            <a:ext cx="4785762"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t>理解促進に係る取組み</a:t>
            </a:r>
            <a:r>
              <a:rPr kumimoji="1" lang="ja-JP" altLang="en-US" sz="1100" b="1" dirty="0"/>
              <a:t>（地域</a:t>
            </a:r>
            <a:r>
              <a:rPr lang="ja-JP" altLang="en-US" sz="1100" b="1" dirty="0"/>
              <a:t>生活支援</a:t>
            </a:r>
            <a:r>
              <a:rPr kumimoji="1" lang="ja-JP" altLang="en-US" sz="1100" b="1" dirty="0"/>
              <a:t>課）</a:t>
            </a:r>
            <a:endParaRPr kumimoji="1" lang="ja-JP" altLang="en-US" b="1" dirty="0"/>
          </a:p>
        </p:txBody>
      </p:sp>
      <p:sp>
        <p:nvSpPr>
          <p:cNvPr id="18" name="テキスト ボックス 17">
            <a:extLst>
              <a:ext uri="{FF2B5EF4-FFF2-40B4-BE49-F238E27FC236}">
                <a16:creationId xmlns:a16="http://schemas.microsoft.com/office/drawing/2014/main" id="{36DCED86-4ED0-4CD6-ABB0-16FE7ADA5D48}"/>
              </a:ext>
            </a:extLst>
          </p:cNvPr>
          <p:cNvSpPr txBox="1"/>
          <p:nvPr/>
        </p:nvSpPr>
        <p:spPr>
          <a:xfrm>
            <a:off x="5724051" y="799034"/>
            <a:ext cx="5894001"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啓発セミナーの実施</a:t>
            </a:r>
            <a:endParaRPr lang="en-US" altLang="ja-JP" sz="1200" dirty="0"/>
          </a:p>
          <a:p>
            <a:r>
              <a:rPr lang="ja-JP" altLang="en-US" sz="1200" dirty="0"/>
              <a:t>府民に発達障がいについて理解を深めていただけ</a:t>
            </a:r>
            <a:endParaRPr lang="en-US" altLang="ja-JP" sz="1200" dirty="0"/>
          </a:p>
          <a:p>
            <a:r>
              <a:rPr lang="ja-JP" altLang="en-US" sz="1200" dirty="0"/>
              <a:t>るよう、「子どもの未来支援」に関する事業連携</a:t>
            </a:r>
            <a:endParaRPr lang="en-US" altLang="ja-JP" sz="1200" dirty="0"/>
          </a:p>
          <a:p>
            <a:r>
              <a:rPr lang="ja-JP" altLang="en-US" sz="1200" dirty="0"/>
              <a:t>協定を締結している塩野義製薬株式会社との共催</a:t>
            </a:r>
            <a:endParaRPr lang="en-US" altLang="ja-JP" sz="1200" dirty="0"/>
          </a:p>
          <a:p>
            <a:r>
              <a:rPr lang="ja-JP" altLang="en-US" sz="1200" dirty="0"/>
              <a:t>で、オンラインセミナーを開催。</a:t>
            </a:r>
            <a:endParaRPr lang="en-US" altLang="ja-JP" sz="1200" dirty="0"/>
          </a:p>
          <a:p>
            <a:r>
              <a:rPr lang="ja-JP" altLang="en-US" sz="1200" dirty="0"/>
              <a:t>開催日時：令和</a:t>
            </a:r>
            <a:r>
              <a:rPr lang="en-US" altLang="ja-JP" sz="1200" dirty="0"/>
              <a:t>5</a:t>
            </a:r>
            <a:r>
              <a:rPr lang="ja-JP" altLang="en-US" sz="1200" dirty="0"/>
              <a:t>年</a:t>
            </a:r>
            <a:r>
              <a:rPr lang="en-US" altLang="ja-JP" sz="1200" dirty="0"/>
              <a:t>4</a:t>
            </a:r>
            <a:r>
              <a:rPr lang="ja-JP" altLang="en-US" sz="1200" dirty="0"/>
              <a:t>月</a:t>
            </a:r>
            <a:r>
              <a:rPr lang="en-US" altLang="ja-JP" sz="1200" dirty="0"/>
              <a:t>23</a:t>
            </a:r>
            <a:r>
              <a:rPr lang="ja-JP" altLang="en-US" sz="1200" dirty="0"/>
              <a:t>日（日曜日）</a:t>
            </a:r>
            <a:endParaRPr lang="en-US" altLang="ja-JP" sz="1200" dirty="0"/>
          </a:p>
          <a:p>
            <a:r>
              <a:rPr lang="ja-JP" altLang="en-US" sz="1200" dirty="0"/>
              <a:t>　　　　　午後</a:t>
            </a:r>
            <a:r>
              <a:rPr lang="en-US" altLang="ja-JP" sz="1200" dirty="0"/>
              <a:t>2</a:t>
            </a:r>
            <a:r>
              <a:rPr lang="ja-JP" altLang="en-US" sz="1200" dirty="0"/>
              <a:t>時から午後</a:t>
            </a:r>
            <a:r>
              <a:rPr lang="en-US" altLang="ja-JP" sz="1200" dirty="0"/>
              <a:t>4</a:t>
            </a:r>
            <a:r>
              <a:rPr lang="ja-JP" altLang="en-US" sz="1200" dirty="0"/>
              <a:t>時まで</a:t>
            </a:r>
          </a:p>
          <a:p>
            <a:r>
              <a:rPr lang="ja-JP" altLang="en-US" sz="1200" dirty="0"/>
              <a:t>演題：「思春期の発達障害　～その理解と支援～」</a:t>
            </a:r>
          </a:p>
          <a:p>
            <a:r>
              <a:rPr lang="ja-JP" altLang="en-US" sz="1200" dirty="0"/>
              <a:t>講師：筑波大学　名誉教授　</a:t>
            </a:r>
            <a:endParaRPr lang="en-US" altLang="ja-JP" sz="1200" dirty="0"/>
          </a:p>
          <a:p>
            <a:r>
              <a:rPr lang="ja-JP" altLang="en-US" sz="1200" dirty="0"/>
              <a:t>　　　宮本 信也（みやもと しんや</a:t>
            </a:r>
            <a:r>
              <a:rPr lang="en-US" altLang="ja-JP" sz="1200" dirty="0"/>
              <a:t>)</a:t>
            </a:r>
            <a:r>
              <a:rPr lang="ja-JP" altLang="en-US" sz="1200" dirty="0"/>
              <a:t>氏</a:t>
            </a:r>
          </a:p>
          <a:p>
            <a:r>
              <a:rPr lang="ja-JP" altLang="en-US" sz="1200" dirty="0"/>
              <a:t>申込者：</a:t>
            </a:r>
            <a:r>
              <a:rPr lang="en-US" altLang="ja-JP" sz="1200" dirty="0"/>
              <a:t>509</a:t>
            </a:r>
            <a:r>
              <a:rPr lang="ja-JP" altLang="en-US" sz="1200" dirty="0"/>
              <a:t>名</a:t>
            </a:r>
            <a:endParaRPr lang="en-US" altLang="ja-JP" sz="1200" dirty="0"/>
          </a:p>
          <a:p>
            <a:endParaRPr lang="en-US" altLang="ja-JP" sz="1200" dirty="0"/>
          </a:p>
          <a:p>
            <a:endParaRPr lang="ja-JP" altLang="en-US" sz="1200" dirty="0"/>
          </a:p>
          <a:p>
            <a:pPr marL="171450" indent="-171450">
              <a:buFont typeface="Wingdings" panose="05000000000000000000" pitchFamily="2" charset="2"/>
              <a:buChar char="l"/>
            </a:pPr>
            <a:r>
              <a:rPr lang="ja-JP" altLang="en-US" sz="1200" dirty="0"/>
              <a:t>啓発ポスターの配布・周知依頼</a:t>
            </a:r>
          </a:p>
          <a:p>
            <a:r>
              <a:rPr lang="ja-JP" altLang="en-US" sz="1200" dirty="0"/>
              <a:t>「世界自閉症啓発デー」及び「発達障がい啓発週</a:t>
            </a:r>
            <a:endParaRPr lang="en-US" altLang="ja-JP" sz="1200" dirty="0"/>
          </a:p>
          <a:p>
            <a:r>
              <a:rPr lang="ja-JP" altLang="en-US" sz="1200" dirty="0"/>
              <a:t>間」について、厚生労働省作成のポスター掲示や</a:t>
            </a:r>
            <a:endParaRPr lang="en-US" altLang="ja-JP" sz="1200" dirty="0"/>
          </a:p>
          <a:p>
            <a:r>
              <a:rPr lang="ja-JP" altLang="en-US" sz="1200" dirty="0"/>
              <a:t>関係機関への配布等による普及啓発の推進を行う</a:t>
            </a:r>
            <a:endParaRPr lang="en-US" altLang="ja-JP" sz="1200" dirty="0"/>
          </a:p>
          <a:p>
            <a:r>
              <a:rPr lang="ja-JP" altLang="en-US" sz="1200" dirty="0"/>
              <a:t>よう依頼。</a:t>
            </a:r>
            <a:endParaRPr lang="en-US" altLang="ja-JP" sz="1200" dirty="0"/>
          </a:p>
          <a:p>
            <a:r>
              <a:rPr lang="ja-JP" altLang="en-US" sz="1200" dirty="0"/>
              <a:t>Ｒ</a:t>
            </a:r>
            <a:r>
              <a:rPr lang="en-US" altLang="ja-JP" sz="1200" dirty="0"/>
              <a:t>5</a:t>
            </a:r>
            <a:r>
              <a:rPr lang="ja-JP" altLang="en-US" sz="1200" dirty="0"/>
              <a:t>ポスター配布数</a:t>
            </a:r>
            <a:r>
              <a:rPr lang="en-US" altLang="ja-JP" sz="1200" dirty="0"/>
              <a:t>A</a:t>
            </a:r>
            <a:r>
              <a:rPr lang="ja-JP" altLang="en-US" sz="1200" dirty="0"/>
              <a:t>２：</a:t>
            </a:r>
            <a:r>
              <a:rPr lang="en-US" altLang="ja-JP" sz="1200" dirty="0"/>
              <a:t>548</a:t>
            </a:r>
            <a:r>
              <a:rPr lang="ja-JP" altLang="en-US" sz="1200" dirty="0"/>
              <a:t>枚　Ａ</a:t>
            </a:r>
            <a:r>
              <a:rPr lang="en-US" altLang="ja-JP" sz="1200" dirty="0"/>
              <a:t>3</a:t>
            </a:r>
            <a:r>
              <a:rPr lang="ja-JP" altLang="en-US" sz="1200" dirty="0"/>
              <a:t>：</a:t>
            </a:r>
            <a:r>
              <a:rPr lang="en-US" altLang="ja-JP" sz="1200" dirty="0"/>
              <a:t>2,966</a:t>
            </a:r>
            <a:r>
              <a:rPr lang="ja-JP" altLang="en-US" sz="1200" dirty="0"/>
              <a:t>枚</a:t>
            </a:r>
          </a:p>
          <a:p>
            <a:endParaRPr lang="ja-JP" altLang="en-US" sz="1200" dirty="0"/>
          </a:p>
          <a:p>
            <a:br>
              <a:rPr lang="en-US" altLang="ja-JP" sz="1200" dirty="0"/>
            </a:br>
            <a:endParaRPr lang="ja-JP" altLang="en-US"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pic>
        <p:nvPicPr>
          <p:cNvPr id="20" name="図 19">
            <a:extLst>
              <a:ext uri="{FF2B5EF4-FFF2-40B4-BE49-F238E27FC236}">
                <a16:creationId xmlns:a16="http://schemas.microsoft.com/office/drawing/2014/main" id="{65F2FA82-801B-4572-A078-3FFD1F93A284}"/>
              </a:ext>
            </a:extLst>
          </p:cNvPr>
          <p:cNvPicPr>
            <a:picLocks noChangeAspect="1"/>
          </p:cNvPicPr>
          <p:nvPr/>
        </p:nvPicPr>
        <p:blipFill>
          <a:blip r:embed="rId7"/>
          <a:stretch>
            <a:fillRect/>
          </a:stretch>
        </p:blipFill>
        <p:spPr>
          <a:xfrm>
            <a:off x="9363571" y="867862"/>
            <a:ext cx="1930352" cy="2792244"/>
          </a:xfrm>
          <a:prstGeom prst="rect">
            <a:avLst/>
          </a:prstGeom>
          <a:ln>
            <a:solidFill>
              <a:schemeClr val="tx1"/>
            </a:solidFill>
          </a:ln>
        </p:spPr>
      </p:pic>
      <p:pic>
        <p:nvPicPr>
          <p:cNvPr id="22" name="図 21">
            <a:extLst>
              <a:ext uri="{FF2B5EF4-FFF2-40B4-BE49-F238E27FC236}">
                <a16:creationId xmlns:a16="http://schemas.microsoft.com/office/drawing/2014/main" id="{BA9E5C06-5635-4148-BC1B-C58FCE140F2B}"/>
              </a:ext>
            </a:extLst>
          </p:cNvPr>
          <p:cNvPicPr>
            <a:picLocks noChangeAspect="1"/>
          </p:cNvPicPr>
          <p:nvPr/>
        </p:nvPicPr>
        <p:blipFill rotWithShape="1">
          <a:blip r:embed="rId8">
            <a:extLst>
              <a:ext uri="{28A0092B-C50C-407E-A947-70E740481C1C}">
                <a14:useLocalDpi xmlns:a14="http://schemas.microsoft.com/office/drawing/2010/main" val="0"/>
              </a:ext>
            </a:extLst>
          </a:blip>
          <a:srcRect l="21966" t="16617" r="43021" b="1991"/>
          <a:stretch/>
        </p:blipFill>
        <p:spPr>
          <a:xfrm>
            <a:off x="9310443" y="3728934"/>
            <a:ext cx="1983480" cy="2792244"/>
          </a:xfrm>
          <a:prstGeom prst="rect">
            <a:avLst/>
          </a:prstGeom>
          <a:ln>
            <a:solidFill>
              <a:schemeClr val="tx1"/>
            </a:solidFill>
          </a:ln>
        </p:spPr>
      </p:pic>
    </p:spTree>
    <p:extLst>
      <p:ext uri="{BB962C8B-B14F-4D97-AF65-F5344CB8AC3E}">
        <p14:creationId xmlns:p14="http://schemas.microsoft.com/office/powerpoint/2010/main" val="426811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845B88-5EF4-476A-8CC1-C5642827D4C2}"/>
              </a:ext>
            </a:extLst>
          </p:cNvPr>
          <p:cNvSpPr>
            <a:spLocks noGrp="1"/>
          </p:cNvSpPr>
          <p:nvPr>
            <p:ph type="sldNum" sz="quarter" idx="12"/>
          </p:nvPr>
        </p:nvSpPr>
        <p:spPr/>
        <p:txBody>
          <a:bodyPr/>
          <a:lstStyle/>
          <a:p>
            <a:fld id="{49ABCAEC-7D34-E549-A96E-FCEDAADBE4B0}" type="slidenum">
              <a:rPr lang="en-US" smtClean="0"/>
              <a:pPr/>
              <a:t>3</a:t>
            </a:fld>
            <a:endParaRPr lang="en-US" dirty="0"/>
          </a:p>
        </p:txBody>
      </p:sp>
      <p:sp>
        <p:nvSpPr>
          <p:cNvPr id="3" name="タイトル 1">
            <a:extLst>
              <a:ext uri="{FF2B5EF4-FFF2-40B4-BE49-F238E27FC236}">
                <a16:creationId xmlns:a16="http://schemas.microsoft.com/office/drawing/2014/main" id="{12D02CA5-6849-45B5-8140-499779A6ADDD}"/>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１．障がい者計画及び関連する計画等の計画期間</a:t>
            </a:r>
          </a:p>
        </p:txBody>
      </p:sp>
      <p:pic>
        <p:nvPicPr>
          <p:cNvPr id="4" name="図 1">
            <a:extLst>
              <a:ext uri="{FF2B5EF4-FFF2-40B4-BE49-F238E27FC236}">
                <a16:creationId xmlns:a16="http://schemas.microsoft.com/office/drawing/2014/main" id="{F90DAFD8-362D-4426-948D-6C4590962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06" y="2366680"/>
            <a:ext cx="11640190" cy="39253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6867492-DDC1-4AFC-879C-D5B0D2FD7F4D}"/>
              </a:ext>
            </a:extLst>
          </p:cNvPr>
          <p:cNvSpPr txBox="1"/>
          <p:nvPr/>
        </p:nvSpPr>
        <p:spPr>
          <a:xfrm>
            <a:off x="5979460" y="4182562"/>
            <a:ext cx="1963269" cy="2109490"/>
          </a:xfrm>
          <a:prstGeom prst="rect">
            <a:avLst/>
          </a:prstGeom>
          <a:noFill/>
          <a:ln w="3810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kumimoji="1" lang="ja-JP" altLang="en-US" dirty="0"/>
          </a:p>
        </p:txBody>
      </p:sp>
      <p:pic>
        <p:nvPicPr>
          <p:cNvPr id="7" name="グラフィックス 6" descr="星 単色塗りつぶし">
            <a:extLst>
              <a:ext uri="{FF2B5EF4-FFF2-40B4-BE49-F238E27FC236}">
                <a16:creationId xmlns:a16="http://schemas.microsoft.com/office/drawing/2014/main" id="{402ABA63-A544-4ABA-B417-C166B3A7A2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7333129" y="2577544"/>
            <a:ext cx="192740" cy="192740"/>
          </a:xfrm>
          <a:prstGeom prst="rect">
            <a:avLst/>
          </a:prstGeom>
        </p:spPr>
      </p:pic>
      <p:sp>
        <p:nvSpPr>
          <p:cNvPr id="8" name="テキスト ボックス 7">
            <a:extLst>
              <a:ext uri="{FF2B5EF4-FFF2-40B4-BE49-F238E27FC236}">
                <a16:creationId xmlns:a16="http://schemas.microsoft.com/office/drawing/2014/main" id="{14EBA20A-BFFD-4AFE-A53B-D54B298AB597}"/>
              </a:ext>
            </a:extLst>
          </p:cNvPr>
          <p:cNvSpPr txBox="1"/>
          <p:nvPr/>
        </p:nvSpPr>
        <p:spPr>
          <a:xfrm>
            <a:off x="349623" y="645645"/>
            <a:ext cx="11268635" cy="1815882"/>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1400" dirty="0"/>
              <a:t>大阪府では独自に「発達障がい児者支援プラン」（平成</a:t>
            </a:r>
            <a:r>
              <a:rPr kumimoji="1" lang="en-US" altLang="ja-JP" sz="1400" dirty="0"/>
              <a:t>25</a:t>
            </a:r>
            <a:r>
              <a:rPr kumimoji="1" lang="ja-JP" altLang="en-US" sz="1400" dirty="0"/>
              <a:t>年度）、「新・発達障がい児者支援プラン」（平成</a:t>
            </a:r>
            <a:r>
              <a:rPr kumimoji="1" lang="en-US" altLang="ja-JP" sz="1400" dirty="0"/>
              <a:t>29</a:t>
            </a:r>
            <a:r>
              <a:rPr kumimoji="1" lang="ja-JP" altLang="en-US" sz="1400" dirty="0"/>
              <a:t>年度）を策定し、プランの内容は第４次計画（令和</a:t>
            </a:r>
            <a:r>
              <a:rPr kumimoji="1" lang="en-US" altLang="ja-JP" sz="1400" dirty="0"/>
              <a:t>2</a:t>
            </a:r>
            <a:r>
              <a:rPr kumimoji="1" lang="ja-JP" altLang="en-US" sz="1400" dirty="0"/>
              <a:t>年度まで）にも盛り込んで施策を推進してきた。</a:t>
            </a:r>
            <a:endParaRPr kumimoji="1" lang="en-US" altLang="ja-JP" sz="1400" dirty="0"/>
          </a:p>
          <a:p>
            <a:pPr marL="285750" indent="-285750">
              <a:buFont typeface="Wingdings" panose="05000000000000000000" pitchFamily="2" charset="2"/>
              <a:buChar char="u"/>
            </a:pPr>
            <a:r>
              <a:rPr kumimoji="1" lang="ja-JP" altLang="en-US" sz="1400" dirty="0"/>
              <a:t>「</a:t>
            </a:r>
            <a:r>
              <a:rPr kumimoji="1" lang="en-US" altLang="ja-JP" sz="1400" dirty="0"/>
              <a:t>8050</a:t>
            </a:r>
            <a:r>
              <a:rPr kumimoji="1" lang="ja-JP" altLang="en-US" sz="1400" dirty="0"/>
              <a:t>問題」や教育と福祉の連携といった、発達障がいの人だけでなく、障がいのある人全般に共通した課題も顕在化し、他の障がい児者支援施策と共通の視点で考えることも必要となってきていることに鑑み、令和３年度からの支援施策については、新プランの後継となる内容を第</a:t>
            </a:r>
            <a:r>
              <a:rPr kumimoji="1" lang="en-US" altLang="ja-JP" sz="1400" dirty="0"/>
              <a:t>5</a:t>
            </a:r>
            <a:r>
              <a:rPr kumimoji="1" lang="ja-JP" altLang="en-US" sz="1400" dirty="0"/>
              <a:t>次計画に位置付けた。</a:t>
            </a:r>
            <a:endParaRPr kumimoji="1" lang="en-US" altLang="ja-JP" sz="1400" dirty="0"/>
          </a:p>
          <a:p>
            <a:pPr marL="285750" indent="-285750">
              <a:buFont typeface="Wingdings" panose="05000000000000000000" pitchFamily="2" charset="2"/>
              <a:buChar char="u"/>
            </a:pPr>
            <a:r>
              <a:rPr kumimoji="1" lang="ja-JP" altLang="en-US" sz="1400" dirty="0"/>
              <a:t>障がい福祉計画及び障がい児福祉計画は、市町村における障がい福祉サービスの提供が確保され、各施策が確実に推進されるために必要不可欠なものであり、障がい者計画と不可分の関係にあることから、第</a:t>
            </a:r>
            <a:r>
              <a:rPr kumimoji="1" lang="en-US" altLang="ja-JP" sz="1400" dirty="0"/>
              <a:t>5</a:t>
            </a:r>
            <a:r>
              <a:rPr kumimoji="1" lang="ja-JP" altLang="en-US" sz="1400" dirty="0"/>
              <a:t>次計画と一体的に策定</a:t>
            </a:r>
            <a:endParaRPr kumimoji="1" lang="en-US" altLang="ja-JP" sz="1400" dirty="0"/>
          </a:p>
          <a:p>
            <a:pPr marL="285750" indent="-285750">
              <a:buFont typeface="Wingdings" panose="05000000000000000000" pitchFamily="2" charset="2"/>
              <a:buChar char="u"/>
            </a:pPr>
            <a:endParaRPr kumimoji="1" lang="ja-JP" altLang="en-US" sz="1400" dirty="0"/>
          </a:p>
        </p:txBody>
      </p:sp>
    </p:spTree>
    <p:extLst>
      <p:ext uri="{BB962C8B-B14F-4D97-AF65-F5344CB8AC3E}">
        <p14:creationId xmlns:p14="http://schemas.microsoft.com/office/powerpoint/2010/main" val="81656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F4AE21-3E1F-4EAB-A380-6B9665EE1B4D}"/>
              </a:ext>
            </a:extLst>
          </p:cNvPr>
          <p:cNvSpPr>
            <a:spLocks noGrp="1"/>
          </p:cNvSpPr>
          <p:nvPr>
            <p:ph type="sldNum" sz="quarter" idx="12"/>
          </p:nvPr>
        </p:nvSpPr>
        <p:spPr/>
        <p:txBody>
          <a:bodyPr/>
          <a:lstStyle/>
          <a:p>
            <a:fld id="{49ABCAEC-7D34-E549-A96E-FCEDAADBE4B0}" type="slidenum">
              <a:rPr lang="en-US" smtClean="0"/>
              <a:pPr/>
              <a:t>4</a:t>
            </a:fld>
            <a:endParaRPr lang="en-US" dirty="0"/>
          </a:p>
        </p:txBody>
      </p:sp>
      <p:sp>
        <p:nvSpPr>
          <p:cNvPr id="3" name="タイトル 1">
            <a:extLst>
              <a:ext uri="{FF2B5EF4-FFF2-40B4-BE49-F238E27FC236}">
                <a16:creationId xmlns:a16="http://schemas.microsoft.com/office/drawing/2014/main" id="{8E7D51EE-751C-4BCE-BDA1-0D155AC5D160}"/>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２．第</a:t>
            </a:r>
            <a:r>
              <a:rPr lang="en-US" altLang="ja-JP" sz="2400" b="1" dirty="0"/>
              <a:t>5</a:t>
            </a:r>
            <a:r>
              <a:rPr lang="ja-JP" altLang="en-US" sz="2400" b="1" dirty="0"/>
              <a:t>次大阪府障がい者計画における発達障がい児者支援の位置付け</a:t>
            </a:r>
          </a:p>
        </p:txBody>
      </p:sp>
      <p:graphicFrame>
        <p:nvGraphicFramePr>
          <p:cNvPr id="4" name="図表 3">
            <a:extLst>
              <a:ext uri="{FF2B5EF4-FFF2-40B4-BE49-F238E27FC236}">
                <a16:creationId xmlns:a16="http://schemas.microsoft.com/office/drawing/2014/main" id="{2AD69444-EB29-4A74-8588-DDEAC1A1142B}"/>
              </a:ext>
            </a:extLst>
          </p:cNvPr>
          <p:cNvGraphicFramePr/>
          <p:nvPr>
            <p:extLst>
              <p:ext uri="{D42A27DB-BD31-4B8C-83A1-F6EECF244321}">
                <p14:modId xmlns:p14="http://schemas.microsoft.com/office/powerpoint/2010/main" val="2508910053"/>
              </p:ext>
            </p:extLst>
          </p:nvPr>
        </p:nvGraphicFramePr>
        <p:xfrm>
          <a:off x="373529" y="2043953"/>
          <a:ext cx="4763246" cy="4488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図表 16">
            <a:extLst>
              <a:ext uri="{FF2B5EF4-FFF2-40B4-BE49-F238E27FC236}">
                <a16:creationId xmlns:a16="http://schemas.microsoft.com/office/drawing/2014/main" id="{5080CFC9-02C8-44E0-AC4B-B74AB1E4367E}"/>
              </a:ext>
            </a:extLst>
          </p:cNvPr>
          <p:cNvGraphicFramePr/>
          <p:nvPr>
            <p:extLst>
              <p:ext uri="{D42A27DB-BD31-4B8C-83A1-F6EECF244321}">
                <p14:modId xmlns:p14="http://schemas.microsoft.com/office/powerpoint/2010/main" val="3855529365"/>
              </p:ext>
            </p:extLst>
          </p:nvPr>
        </p:nvGraphicFramePr>
        <p:xfrm>
          <a:off x="6524812" y="2017059"/>
          <a:ext cx="4763247" cy="4599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テキスト ボックス 17">
            <a:extLst>
              <a:ext uri="{FF2B5EF4-FFF2-40B4-BE49-F238E27FC236}">
                <a16:creationId xmlns:a16="http://schemas.microsoft.com/office/drawing/2014/main" id="{47705A8E-CC69-4441-BFF6-58F28E66E29D}"/>
              </a:ext>
            </a:extLst>
          </p:cNvPr>
          <p:cNvSpPr txBox="1"/>
          <p:nvPr/>
        </p:nvSpPr>
        <p:spPr>
          <a:xfrm>
            <a:off x="373529" y="759202"/>
            <a:ext cx="11576424" cy="877163"/>
          </a:xfrm>
          <a:prstGeom prst="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1700" dirty="0"/>
              <a:t>第</a:t>
            </a:r>
            <a:r>
              <a:rPr kumimoji="1" lang="en-US" altLang="ja-JP" sz="1700" dirty="0"/>
              <a:t>5</a:t>
            </a:r>
            <a:r>
              <a:rPr kumimoji="1" lang="ja-JP" altLang="en-US" sz="1700" dirty="0"/>
              <a:t>次大阪府障がい者計画においては、従来、十分に支援が行き届いていなかった方々も幅広く「障がい者」として捉え、必要な支援を行っていく必要があることを踏まえ、「</a:t>
            </a:r>
            <a:r>
              <a:rPr lang="ja-JP" altLang="en-US" sz="1700" dirty="0"/>
              <a:t>専門性の高い分野への支援の充実」を最重点施策の一つとして掲げており、発達障がい児者への支援を専門性の高い分野として重点的に取り組むものと位置付けている。</a:t>
            </a:r>
            <a:endParaRPr kumimoji="1" lang="ja-JP" altLang="en-US" sz="1700" dirty="0"/>
          </a:p>
        </p:txBody>
      </p:sp>
      <p:pic>
        <p:nvPicPr>
          <p:cNvPr id="20" name="グラフィックス 19" descr="戻る 単色塗りつぶし">
            <a:extLst>
              <a:ext uri="{FF2B5EF4-FFF2-40B4-BE49-F238E27FC236}">
                <a16:creationId xmlns:a16="http://schemas.microsoft.com/office/drawing/2014/main" id="{110B1DD5-69C9-4BD0-B453-8B8D837A16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953854">
            <a:off x="4421668" y="4649730"/>
            <a:ext cx="2247795" cy="1349561"/>
          </a:xfrm>
          <a:prstGeom prst="rect">
            <a:avLst/>
          </a:prstGeom>
        </p:spPr>
      </p:pic>
      <p:sp>
        <p:nvSpPr>
          <p:cNvPr id="23" name="四角形: 角を丸くする 22">
            <a:extLst>
              <a:ext uri="{FF2B5EF4-FFF2-40B4-BE49-F238E27FC236}">
                <a16:creationId xmlns:a16="http://schemas.microsoft.com/office/drawing/2014/main" id="{B4622BF5-D62B-411B-8597-B4C3175DC39F}"/>
              </a:ext>
            </a:extLst>
          </p:cNvPr>
          <p:cNvSpPr/>
          <p:nvPr/>
        </p:nvSpPr>
        <p:spPr>
          <a:xfrm>
            <a:off x="6954370" y="4141694"/>
            <a:ext cx="3904129" cy="746872"/>
          </a:xfrm>
          <a:prstGeom prst="roundRect">
            <a:avLst/>
          </a:prstGeom>
          <a:noFill/>
          <a:ln w="38100">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7577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91E543-5D22-4E10-9E85-A7390886CDCB}"/>
              </a:ext>
            </a:extLst>
          </p:cNvPr>
          <p:cNvSpPr>
            <a:spLocks noGrp="1"/>
          </p:cNvSpPr>
          <p:nvPr>
            <p:ph type="sldNum" sz="quarter" idx="12"/>
          </p:nvPr>
        </p:nvSpPr>
        <p:spPr/>
        <p:txBody>
          <a:bodyPr/>
          <a:lstStyle/>
          <a:p>
            <a:fld id="{49ABCAEC-7D34-E549-A96E-FCEDAADBE4B0}" type="slidenum">
              <a:rPr lang="en-US" smtClean="0"/>
              <a:pPr/>
              <a:t>5</a:t>
            </a:fld>
            <a:endParaRPr lang="en-US" dirty="0"/>
          </a:p>
        </p:txBody>
      </p:sp>
      <p:sp>
        <p:nvSpPr>
          <p:cNvPr id="3" name="タイトル 1">
            <a:extLst>
              <a:ext uri="{FF2B5EF4-FFF2-40B4-BE49-F238E27FC236}">
                <a16:creationId xmlns:a16="http://schemas.microsoft.com/office/drawing/2014/main" id="{1E73C32C-9374-4D7B-9F01-B6D313661F88}"/>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３．発達障がい児者支援施策庁内推進会議の構成機関</a:t>
            </a:r>
          </a:p>
        </p:txBody>
      </p:sp>
      <p:graphicFrame>
        <p:nvGraphicFramePr>
          <p:cNvPr id="4" name="図表 3">
            <a:extLst>
              <a:ext uri="{FF2B5EF4-FFF2-40B4-BE49-F238E27FC236}">
                <a16:creationId xmlns:a16="http://schemas.microsoft.com/office/drawing/2014/main" id="{B19DD56F-DB31-43E8-98A8-370FD9A83B37}"/>
              </a:ext>
            </a:extLst>
          </p:cNvPr>
          <p:cNvGraphicFramePr/>
          <p:nvPr>
            <p:extLst>
              <p:ext uri="{D42A27DB-BD31-4B8C-83A1-F6EECF244321}">
                <p14:modId xmlns:p14="http://schemas.microsoft.com/office/powerpoint/2010/main" val="4209818306"/>
              </p:ext>
            </p:extLst>
          </p:nvPr>
        </p:nvGraphicFramePr>
        <p:xfrm>
          <a:off x="224864" y="1183340"/>
          <a:ext cx="11778877" cy="5674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4C6ADFB2-1AFC-4F24-974F-FAECBBA2738E}"/>
              </a:ext>
            </a:extLst>
          </p:cNvPr>
          <p:cNvSpPr txBox="1"/>
          <p:nvPr/>
        </p:nvSpPr>
        <p:spPr>
          <a:xfrm>
            <a:off x="2088778" y="5056094"/>
            <a:ext cx="1138516" cy="215444"/>
          </a:xfrm>
          <a:prstGeom prst="rect">
            <a:avLst/>
          </a:prstGeom>
          <a:noFill/>
        </p:spPr>
        <p:txBody>
          <a:bodyPr wrap="square" rtlCol="0">
            <a:spAutoFit/>
          </a:bodyPr>
          <a:lstStyle/>
          <a:p>
            <a:r>
              <a:rPr kumimoji="1" lang="ja-JP" altLang="en-US" sz="800" dirty="0"/>
              <a:t>（事務局の中心）</a:t>
            </a:r>
          </a:p>
        </p:txBody>
      </p:sp>
      <p:sp>
        <p:nvSpPr>
          <p:cNvPr id="7" name="テキスト ボックス 6">
            <a:extLst>
              <a:ext uri="{FF2B5EF4-FFF2-40B4-BE49-F238E27FC236}">
                <a16:creationId xmlns:a16="http://schemas.microsoft.com/office/drawing/2014/main" id="{DBB19504-74EB-4CC5-A390-4360916C59ED}"/>
              </a:ext>
            </a:extLst>
          </p:cNvPr>
          <p:cNvSpPr txBox="1"/>
          <p:nvPr/>
        </p:nvSpPr>
        <p:spPr>
          <a:xfrm>
            <a:off x="229346" y="651994"/>
            <a:ext cx="11774395" cy="58477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発達障がい児者支援施策の検討にあたっては、部局横断的な課題も多いため、以下のとおり各種の施策を所管する部署をはじめとした様々な機関で構成された庁内推進会議において、課題について検討を行っている。</a:t>
            </a:r>
          </a:p>
        </p:txBody>
      </p:sp>
    </p:spTree>
    <p:extLst>
      <p:ext uri="{BB962C8B-B14F-4D97-AF65-F5344CB8AC3E}">
        <p14:creationId xmlns:p14="http://schemas.microsoft.com/office/powerpoint/2010/main" val="387553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E367879F-C4E4-4E06-88CE-33FE5449B041}"/>
              </a:ext>
            </a:extLst>
          </p:cNvPr>
          <p:cNvSpPr txBox="1"/>
          <p:nvPr/>
        </p:nvSpPr>
        <p:spPr>
          <a:xfrm>
            <a:off x="286476" y="1586549"/>
            <a:ext cx="5727256"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u"/>
            </a:pPr>
            <a:endParaRPr kumimoji="1" lang="en-US" altLang="ja-JP" sz="1200" dirty="0"/>
          </a:p>
          <a:p>
            <a:r>
              <a:rPr kumimoji="1" lang="ja-JP" altLang="en-US" sz="700" dirty="0"/>
              <a:t>●</a:t>
            </a:r>
            <a:r>
              <a:rPr kumimoji="1" lang="ja-JP" altLang="en-US" sz="1200" dirty="0"/>
              <a:t>府保健所・市町村の母子保健担当保健師等を対象に人材育成研修会を実施　</a:t>
            </a:r>
            <a:endParaRPr kumimoji="1" lang="en-US" altLang="ja-JP" sz="1200" dirty="0"/>
          </a:p>
          <a:p>
            <a:r>
              <a:rPr lang="ja-JP" altLang="en-US" sz="1200" dirty="0"/>
              <a:t>・保健師等母子研修　２日間　</a:t>
            </a:r>
            <a:endParaRPr lang="en-US" altLang="ja-JP" sz="1200" dirty="0"/>
          </a:p>
          <a:p>
            <a:r>
              <a:rPr kumimoji="1" lang="ja-JP" altLang="en-US" sz="1200" dirty="0"/>
              <a:t>　乳幼児期の発育・発達の基本的な知識や、障がいのあるこどもの病気の特性や保護者への支援など、妊娠期からの切れ目ない支援のための基礎研修。　</a:t>
            </a:r>
            <a:endParaRPr kumimoji="1" lang="en-US" altLang="ja-JP" sz="1200" dirty="0"/>
          </a:p>
          <a:p>
            <a:r>
              <a:rPr lang="ja-JP" altLang="en-US" sz="1200" dirty="0"/>
              <a:t>　</a:t>
            </a:r>
            <a:r>
              <a:rPr lang="en-US" altLang="ja-JP" sz="1200" dirty="0"/>
              <a:t>R5</a:t>
            </a:r>
            <a:r>
              <a:rPr lang="ja-JP" altLang="en-US" sz="1200" dirty="0"/>
              <a:t>年度は「発達障がいの理解と家族支援（</a:t>
            </a:r>
            <a:r>
              <a:rPr lang="en-US" altLang="ja-JP" sz="1200" dirty="0"/>
              <a:t>90</a:t>
            </a:r>
            <a:r>
              <a:rPr lang="ja-JP" altLang="en-US" sz="1200" dirty="0"/>
              <a:t>分）」をテーマで実施。</a:t>
            </a:r>
            <a:r>
              <a:rPr lang="en-US" altLang="ja-JP" sz="1200" dirty="0"/>
              <a:t>157</a:t>
            </a:r>
            <a:r>
              <a:rPr lang="ja-JP" altLang="en-US" sz="1200" dirty="0"/>
              <a:t>名。　</a:t>
            </a:r>
            <a:endParaRPr lang="en-US" altLang="ja-JP" sz="1200" dirty="0"/>
          </a:p>
          <a:p>
            <a:pPr marL="171450" indent="-171450">
              <a:buFont typeface="Arial" panose="020B0604020202020204" pitchFamily="34" charset="0"/>
              <a:buChar char="•"/>
            </a:pPr>
            <a:r>
              <a:rPr kumimoji="1" lang="ja-JP" altLang="en-US" sz="1200" dirty="0"/>
              <a:t>保健師等児童虐待予防研修　２日間　</a:t>
            </a:r>
            <a:endParaRPr kumimoji="1" lang="en-US" altLang="ja-JP" sz="1200" dirty="0"/>
          </a:p>
          <a:p>
            <a:r>
              <a:rPr lang="ja-JP" altLang="en-US" sz="1200" dirty="0"/>
              <a:t>　</a:t>
            </a:r>
            <a:r>
              <a:rPr lang="en-US" altLang="ja-JP" sz="1200" dirty="0"/>
              <a:t>R5</a:t>
            </a:r>
            <a:r>
              <a:rPr lang="ja-JP" altLang="en-US" sz="1200" dirty="0"/>
              <a:t>年度は</a:t>
            </a:r>
            <a:r>
              <a:rPr kumimoji="1" lang="ja-JP" altLang="en-US" sz="1200" dirty="0"/>
              <a:t>「疾病・障害をもつこどもと親の理解（発達障がいを中心に）（</a:t>
            </a:r>
            <a:r>
              <a:rPr kumimoji="1" lang="en-US" altLang="ja-JP" sz="1200" dirty="0"/>
              <a:t>80</a:t>
            </a:r>
            <a:r>
              <a:rPr kumimoji="1" lang="ja-JP" altLang="en-US" sz="1200" dirty="0"/>
              <a:t>分）」のテーマで実施。</a:t>
            </a:r>
            <a:r>
              <a:rPr kumimoji="1" lang="en-US" altLang="ja-JP" sz="1200" dirty="0"/>
              <a:t>88</a:t>
            </a:r>
            <a:r>
              <a:rPr kumimoji="1" lang="ja-JP" altLang="en-US" sz="1200" dirty="0"/>
              <a:t>名。　</a:t>
            </a:r>
          </a:p>
        </p:txBody>
      </p:sp>
      <p:sp>
        <p:nvSpPr>
          <p:cNvPr id="19" name="テキスト ボックス 18">
            <a:extLst>
              <a:ext uri="{FF2B5EF4-FFF2-40B4-BE49-F238E27FC236}">
                <a16:creationId xmlns:a16="http://schemas.microsoft.com/office/drawing/2014/main" id="{898B439F-ED31-410A-AEE0-759924260147}"/>
              </a:ext>
            </a:extLst>
          </p:cNvPr>
          <p:cNvSpPr txBox="1"/>
          <p:nvPr/>
        </p:nvSpPr>
        <p:spPr>
          <a:xfrm>
            <a:off x="6219572" y="3956365"/>
            <a:ext cx="5839392" cy="2308324"/>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ja-JP" sz="1200" dirty="0"/>
          </a:p>
          <a:p>
            <a:pPr marL="171450" indent="-171450">
              <a:buFont typeface="Wingdings" panose="05000000000000000000" pitchFamily="2" charset="2"/>
              <a:buChar char="l"/>
            </a:pPr>
            <a:r>
              <a:rPr lang="ja-JP" altLang="en-US" sz="1200" dirty="0"/>
              <a:t>「大阪府発達障がい児支援のための保育士・幼稚園教諭研修」（地域生活支援課）</a:t>
            </a:r>
            <a:endParaRPr lang="en-US" altLang="ja-JP" sz="1200" dirty="0"/>
          </a:p>
          <a:p>
            <a:r>
              <a:rPr lang="ja-JP" altLang="en-US" sz="1200" dirty="0"/>
              <a:t>　「気になる子ども」への気づきを含め、発達障がいの特性理解と具体的な支援方法についての学びを通じて、保育所・幼稚園・認定こども園等における早期の段階から発達支援に関わる人材の育成を行う。</a:t>
            </a:r>
            <a:endParaRPr lang="en-US" altLang="ja-JP" sz="1200" dirty="0"/>
          </a:p>
          <a:p>
            <a:r>
              <a:rPr lang="ja-JP" altLang="en-US" sz="1200" dirty="0"/>
              <a:t>基礎講座：オンデマンド配信（計</a:t>
            </a:r>
            <a:r>
              <a:rPr lang="en-US" altLang="ja-JP" sz="1200" dirty="0"/>
              <a:t>3</a:t>
            </a:r>
            <a:r>
              <a:rPr lang="ja-JP" altLang="en-US" sz="1200" dirty="0"/>
              <a:t>時間</a:t>
            </a:r>
            <a:r>
              <a:rPr lang="en-US" altLang="ja-JP" sz="1200" dirty="0"/>
              <a:t>20</a:t>
            </a:r>
            <a:r>
              <a:rPr lang="ja-JP" altLang="en-US" sz="1200" dirty="0"/>
              <a:t>分）　実践講座：</a:t>
            </a:r>
            <a:r>
              <a:rPr lang="en-US" altLang="ja-JP" sz="1200" dirty="0"/>
              <a:t>3</a:t>
            </a:r>
            <a:r>
              <a:rPr lang="ja-JP" altLang="en-US" sz="1200" dirty="0"/>
              <a:t>時間</a:t>
            </a:r>
            <a:r>
              <a:rPr lang="en-US" altLang="ja-JP" sz="1200" dirty="0"/>
              <a:t>×3</a:t>
            </a:r>
            <a:r>
              <a:rPr lang="ja-JP" altLang="en-US" sz="1200" dirty="0"/>
              <a:t>日間</a:t>
            </a:r>
            <a:endParaRPr lang="en-US" altLang="ja-JP" sz="1200" dirty="0"/>
          </a:p>
          <a:p>
            <a:endParaRPr lang="en-US" altLang="ja-JP" sz="1200" dirty="0"/>
          </a:p>
          <a:p>
            <a:pPr marL="171450" indent="-171450">
              <a:buFont typeface="Wingdings" panose="05000000000000000000" pitchFamily="2" charset="2"/>
              <a:buChar char="l"/>
            </a:pPr>
            <a:r>
              <a:rPr lang="ja-JP" altLang="en-US" sz="1200" dirty="0">
                <a:solidFill>
                  <a:schemeClr val="tx1"/>
                </a:solidFill>
              </a:rPr>
              <a:t>「保育所等障がい児保育担当保育士等研修」（子育て支援課）</a:t>
            </a:r>
            <a:endParaRPr lang="en-US" altLang="ja-JP" sz="1200" dirty="0">
              <a:solidFill>
                <a:schemeClr val="tx1"/>
              </a:solidFill>
            </a:endParaRPr>
          </a:p>
          <a:p>
            <a:r>
              <a:rPr lang="ja-JP" altLang="en-US" sz="1200" dirty="0">
                <a:solidFill>
                  <a:schemeClr val="tx1"/>
                </a:solidFill>
              </a:rPr>
              <a:t>　障がい児保育を担当する保育士の資質の向上を図ることを目的とし、保育所等における障がい児保育の実施に必要な知識及び技術に関する研修を実施。</a:t>
            </a:r>
            <a:endParaRPr lang="en-US" altLang="ja-JP" sz="1200" dirty="0">
              <a:solidFill>
                <a:schemeClr val="tx1"/>
              </a:solidFill>
            </a:endParaRPr>
          </a:p>
          <a:p>
            <a:r>
              <a:rPr lang="ja-JP" altLang="en-US" sz="1200" dirty="0"/>
              <a:t>令和４年度は発達障がいに関するテーマで実施。</a:t>
            </a:r>
            <a:endParaRPr lang="en-US" altLang="ja-JP" sz="1200" dirty="0"/>
          </a:p>
        </p:txBody>
      </p:sp>
      <p:sp>
        <p:nvSpPr>
          <p:cNvPr id="2" name="スライド番号プレースホルダー 1">
            <a:extLst>
              <a:ext uri="{FF2B5EF4-FFF2-40B4-BE49-F238E27FC236}">
                <a16:creationId xmlns:a16="http://schemas.microsoft.com/office/drawing/2014/main" id="{0EF88DC4-CD2E-49F3-883F-C7C9D9E7629E}"/>
              </a:ext>
            </a:extLst>
          </p:cNvPr>
          <p:cNvSpPr>
            <a:spLocks noGrp="1"/>
          </p:cNvSpPr>
          <p:nvPr>
            <p:ph type="sldNum" sz="quarter" idx="12"/>
          </p:nvPr>
        </p:nvSpPr>
        <p:spPr>
          <a:xfrm>
            <a:off x="8983060" y="6531867"/>
            <a:ext cx="2743200" cy="365125"/>
          </a:xfrm>
        </p:spPr>
        <p:txBody>
          <a:bodyPr/>
          <a:lstStyle/>
          <a:p>
            <a:fld id="{49ABCAEC-7D34-E549-A96E-FCEDAADBE4B0}" type="slidenum">
              <a:rPr lang="en-US" smtClean="0"/>
              <a:pPr/>
              <a:t>6</a:t>
            </a:fld>
            <a:endParaRPr lang="en-US" dirty="0"/>
          </a:p>
        </p:txBody>
      </p:sp>
      <p:sp>
        <p:nvSpPr>
          <p:cNvPr id="3" name="タイトル 1">
            <a:extLst>
              <a:ext uri="{FF2B5EF4-FFF2-40B4-BE49-F238E27FC236}">
                <a16:creationId xmlns:a16="http://schemas.microsoft.com/office/drawing/2014/main" id="{416B2BFE-7490-4C66-89E3-CAF448AE71D1}"/>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４．大阪府におけるライフステージごとの取組み～乳幼児期～</a:t>
            </a:r>
          </a:p>
        </p:txBody>
      </p:sp>
      <p:sp>
        <p:nvSpPr>
          <p:cNvPr id="8" name="テキスト ボックス 7">
            <a:extLst>
              <a:ext uri="{FF2B5EF4-FFF2-40B4-BE49-F238E27FC236}">
                <a16:creationId xmlns:a16="http://schemas.microsoft.com/office/drawing/2014/main" id="{8D6AB50E-E7C5-46DB-8414-EA86210B7A8A}"/>
              </a:ext>
            </a:extLst>
          </p:cNvPr>
          <p:cNvSpPr txBox="1"/>
          <p:nvPr/>
        </p:nvSpPr>
        <p:spPr>
          <a:xfrm>
            <a:off x="268941" y="1406782"/>
            <a:ext cx="4829041"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保健師等に対する研修の実施</a:t>
            </a:r>
            <a:r>
              <a:rPr kumimoji="1" lang="ja-JP" altLang="en-US" sz="1100" b="1" dirty="0"/>
              <a:t>（地域保健課）</a:t>
            </a:r>
            <a:r>
              <a:rPr kumimoji="1" lang="en-US" altLang="ja-JP" sz="1100" b="1" dirty="0"/>
              <a:t>※</a:t>
            </a:r>
            <a:r>
              <a:rPr kumimoji="1" lang="ja-JP" altLang="en-US" sz="1100" b="1" dirty="0"/>
              <a:t>資料</a:t>
            </a:r>
            <a:r>
              <a:rPr kumimoji="1" lang="en-US" altLang="ja-JP" sz="1100" b="1" dirty="0"/>
              <a:t>P.3</a:t>
            </a:r>
            <a:r>
              <a:rPr kumimoji="1" lang="ja-JP" altLang="en-US" sz="1100" b="1" dirty="0"/>
              <a:t>～</a:t>
            </a:r>
            <a:r>
              <a:rPr kumimoji="1" lang="en-US" altLang="ja-JP" sz="1100" b="1" dirty="0"/>
              <a:t>4</a:t>
            </a:r>
            <a:endParaRPr kumimoji="1" lang="ja-JP" altLang="en-US" sz="1400" b="1" dirty="0"/>
          </a:p>
        </p:txBody>
      </p:sp>
      <p:sp>
        <p:nvSpPr>
          <p:cNvPr id="9" name="テキスト ボックス 8">
            <a:extLst>
              <a:ext uri="{FF2B5EF4-FFF2-40B4-BE49-F238E27FC236}">
                <a16:creationId xmlns:a16="http://schemas.microsoft.com/office/drawing/2014/main" id="{8F8D71A9-6351-4939-BA00-B30D5AF4AF94}"/>
              </a:ext>
            </a:extLst>
          </p:cNvPr>
          <p:cNvSpPr txBox="1"/>
          <p:nvPr/>
        </p:nvSpPr>
        <p:spPr>
          <a:xfrm>
            <a:off x="309908" y="3499903"/>
            <a:ext cx="5727256" cy="138499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ja-JP" sz="1200" dirty="0"/>
          </a:p>
          <a:p>
            <a:pPr marL="171450" indent="-171450">
              <a:buFont typeface="Arial" panose="020B0604020202020204" pitchFamily="34" charset="0"/>
              <a:buChar char="•"/>
            </a:pPr>
            <a:r>
              <a:rPr kumimoji="1" lang="ja-JP" altLang="en-US" sz="1200" dirty="0"/>
              <a:t>乳幼児健康診査における発達障がい児の発見精度の向上のため、</a:t>
            </a:r>
            <a:r>
              <a:rPr kumimoji="1" lang="en-US" altLang="ja-JP" sz="1200" dirty="0"/>
              <a:t>1 </a:t>
            </a:r>
            <a:r>
              <a:rPr kumimoji="1" lang="ja-JP" altLang="en-US" sz="1200" dirty="0"/>
              <a:t>歳 </a:t>
            </a:r>
            <a:r>
              <a:rPr kumimoji="1" lang="en-US" altLang="ja-JP" sz="1200" dirty="0"/>
              <a:t>6 </a:t>
            </a:r>
            <a:r>
              <a:rPr kumimoji="1" lang="ja-JP" altLang="en-US" sz="1200" dirty="0"/>
              <a:t>か月児健康診査及び</a:t>
            </a:r>
            <a:r>
              <a:rPr kumimoji="1" lang="en-US" altLang="ja-JP" sz="1200" dirty="0"/>
              <a:t>3 </a:t>
            </a:r>
            <a:r>
              <a:rPr kumimoji="1" lang="ja-JP" altLang="en-US" sz="1200" dirty="0"/>
              <a:t>歳児健康診査時における、発達障がいの早期発見に資する問診項目を定めるとともに、市町村の保健師向けに手引書を作成（</a:t>
            </a:r>
            <a:r>
              <a:rPr kumimoji="1" lang="en-US" altLang="ja-JP" sz="1200" dirty="0"/>
              <a:t>H26</a:t>
            </a:r>
            <a:r>
              <a:rPr kumimoji="1" lang="ja-JP" altLang="en-US" sz="1200" dirty="0"/>
              <a:t>年）。</a:t>
            </a:r>
            <a:endParaRPr kumimoji="1" lang="en-US" altLang="ja-JP" sz="1200" dirty="0"/>
          </a:p>
          <a:p>
            <a:pPr marL="171450" indent="-171450">
              <a:buFont typeface="Arial" panose="020B0604020202020204" pitchFamily="34" charset="0"/>
              <a:buChar char="•"/>
            </a:pPr>
            <a:r>
              <a:rPr kumimoji="1" lang="en-US" altLang="ja-JP" sz="1200" dirty="0"/>
              <a:t>H28</a:t>
            </a:r>
            <a:r>
              <a:rPr kumimoji="1" lang="ja-JP" altLang="en-US" sz="1200" dirty="0"/>
              <a:t>年</a:t>
            </a:r>
            <a:r>
              <a:rPr kumimoji="1" lang="en-US" altLang="ja-JP" sz="1200" dirty="0"/>
              <a:t>3</a:t>
            </a:r>
            <a:r>
              <a:rPr kumimoji="1" lang="ja-JP" altLang="en-US" sz="1200" dirty="0"/>
              <a:t>月には、問診項目の具体的な項目の検証と健診におけるスクリーニング、ゲイズファインダーの活用方法についてまとめた補足版を発行</a:t>
            </a:r>
            <a:endParaRPr kumimoji="1" lang="en-US" altLang="ja-JP" sz="1200" dirty="0"/>
          </a:p>
          <a:p>
            <a:pPr marL="171450" indent="-171450">
              <a:buFont typeface="Arial" panose="020B0604020202020204" pitchFamily="34" charset="0"/>
              <a:buChar char="•"/>
            </a:pPr>
            <a:r>
              <a:rPr lang="ja-JP" altLang="en-US" sz="1200" dirty="0"/>
              <a:t>活用市町村数（</a:t>
            </a:r>
            <a:r>
              <a:rPr lang="en-US" altLang="ja-JP" sz="1200" dirty="0"/>
              <a:t>R4</a:t>
            </a:r>
            <a:r>
              <a:rPr lang="ja-JP" altLang="en-US" sz="1200" dirty="0"/>
              <a:t>）；</a:t>
            </a:r>
            <a:r>
              <a:rPr lang="en-US" altLang="ja-JP" sz="1200" dirty="0"/>
              <a:t>1</a:t>
            </a:r>
            <a:r>
              <a:rPr lang="ja-JP" altLang="en-US" sz="1200" dirty="0"/>
              <a:t>歳半健診　</a:t>
            </a:r>
            <a:r>
              <a:rPr lang="en-US" altLang="ja-JP" sz="1200" dirty="0"/>
              <a:t>41</a:t>
            </a:r>
            <a:r>
              <a:rPr lang="ja-JP" altLang="en-US" sz="1200" dirty="0"/>
              <a:t>、</a:t>
            </a:r>
            <a:r>
              <a:rPr lang="en-US" altLang="ja-JP" sz="1200" dirty="0"/>
              <a:t>3</a:t>
            </a:r>
            <a:r>
              <a:rPr lang="ja-JP" altLang="en-US" sz="1200" dirty="0"/>
              <a:t>歳児健診　</a:t>
            </a:r>
            <a:r>
              <a:rPr lang="en-US" altLang="ja-JP" sz="1200" dirty="0"/>
              <a:t>41</a:t>
            </a:r>
            <a:endParaRPr kumimoji="1" lang="en-US" altLang="ja-JP" sz="1200" dirty="0"/>
          </a:p>
        </p:txBody>
      </p:sp>
      <p:sp>
        <p:nvSpPr>
          <p:cNvPr id="10" name="テキスト ボックス 9">
            <a:extLst>
              <a:ext uri="{FF2B5EF4-FFF2-40B4-BE49-F238E27FC236}">
                <a16:creationId xmlns:a16="http://schemas.microsoft.com/office/drawing/2014/main" id="{105767B2-9DF3-4A7F-A42F-FAC0FD6F2D22}"/>
              </a:ext>
            </a:extLst>
          </p:cNvPr>
          <p:cNvSpPr txBox="1"/>
          <p:nvPr/>
        </p:nvSpPr>
        <p:spPr>
          <a:xfrm>
            <a:off x="263044" y="3354278"/>
            <a:ext cx="5774120"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発達障がいの早期発見のための問診項目手引書の作成</a:t>
            </a:r>
            <a:r>
              <a:rPr kumimoji="1" lang="ja-JP" altLang="en-US" sz="1100" b="1" dirty="0"/>
              <a:t>（地域生活支援課）</a:t>
            </a:r>
            <a:endParaRPr kumimoji="1" lang="ja-JP" altLang="en-US" sz="1400" b="1" dirty="0"/>
          </a:p>
        </p:txBody>
      </p:sp>
      <p:sp>
        <p:nvSpPr>
          <p:cNvPr id="14" name="テキスト ボックス 13">
            <a:extLst>
              <a:ext uri="{FF2B5EF4-FFF2-40B4-BE49-F238E27FC236}">
                <a16:creationId xmlns:a16="http://schemas.microsoft.com/office/drawing/2014/main" id="{FA0B1B13-5573-4F6C-80AA-21E3720F8737}"/>
              </a:ext>
            </a:extLst>
          </p:cNvPr>
          <p:cNvSpPr txBox="1"/>
          <p:nvPr/>
        </p:nvSpPr>
        <p:spPr>
          <a:xfrm>
            <a:off x="6219572" y="3762015"/>
            <a:ext cx="396183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幼稚園教諭・保育士等に対する研修の実施</a:t>
            </a:r>
            <a:endParaRPr kumimoji="1" lang="ja-JP" altLang="en-US" b="1" dirty="0"/>
          </a:p>
        </p:txBody>
      </p:sp>
      <p:sp>
        <p:nvSpPr>
          <p:cNvPr id="15" name="テキスト ボックス 14">
            <a:extLst>
              <a:ext uri="{FF2B5EF4-FFF2-40B4-BE49-F238E27FC236}">
                <a16:creationId xmlns:a16="http://schemas.microsoft.com/office/drawing/2014/main" id="{C81C14B3-B889-41F5-879F-DAB71DBF26F9}"/>
              </a:ext>
            </a:extLst>
          </p:cNvPr>
          <p:cNvSpPr txBox="1"/>
          <p:nvPr/>
        </p:nvSpPr>
        <p:spPr>
          <a:xfrm>
            <a:off x="6219572" y="1583275"/>
            <a:ext cx="5839392" cy="217873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ja-JP" sz="1200" dirty="0"/>
          </a:p>
          <a:p>
            <a:pPr marL="171450" indent="-171450">
              <a:buFont typeface="Wingdings" panose="05000000000000000000" pitchFamily="2" charset="2"/>
              <a:buChar char="l"/>
            </a:pPr>
            <a:r>
              <a:rPr lang="ja-JP" altLang="en-US" sz="1200" dirty="0"/>
              <a:t>大阪府発達支援拠点による機関支援</a:t>
            </a:r>
            <a:endParaRPr lang="en-US" altLang="ja-JP" sz="1200" dirty="0"/>
          </a:p>
          <a:p>
            <a:r>
              <a:rPr lang="ja-JP" altLang="en-US" sz="1200" dirty="0"/>
              <a:t>　発達支援拠点を、政令市を除く府内の二次医療圏域に</a:t>
            </a:r>
            <a:r>
              <a:rPr lang="en-US" altLang="ja-JP" sz="1200" dirty="0"/>
              <a:t>1</a:t>
            </a:r>
            <a:r>
              <a:rPr lang="ja-JP" altLang="en-US" sz="1200" dirty="0"/>
              <a:t>か所ずつ設置。</a:t>
            </a:r>
          </a:p>
          <a:p>
            <a:r>
              <a:rPr lang="ja-JP" altLang="en-US" sz="1200" dirty="0"/>
              <a:t>　発達障がいに特化した個別療育を行うとともに、圏域内の障がい児通所支援事業所や学校に対する機関支援を実施（大阪府障がい児通所支援事業者等育成事業）</a:t>
            </a:r>
          </a:p>
          <a:p>
            <a:r>
              <a:rPr lang="ja-JP" altLang="en-US" sz="1200" dirty="0"/>
              <a:t>　</a:t>
            </a:r>
            <a:r>
              <a:rPr lang="en-US" altLang="ja-JP" sz="1200" dirty="0"/>
              <a:t>R4</a:t>
            </a:r>
            <a:r>
              <a:rPr lang="ja-JP" altLang="en-US" sz="1200" dirty="0"/>
              <a:t>実績：支援した事業所数</a:t>
            </a:r>
            <a:r>
              <a:rPr lang="en-US" altLang="ja-JP" sz="1200" dirty="0"/>
              <a:t>133</a:t>
            </a:r>
            <a:r>
              <a:rPr lang="ja-JP" altLang="en-US" sz="1200" dirty="0"/>
              <a:t>　学校数</a:t>
            </a:r>
            <a:r>
              <a:rPr lang="en-US" altLang="ja-JP" sz="1200" dirty="0"/>
              <a:t>71</a:t>
            </a:r>
            <a:r>
              <a:rPr lang="ja-JP" altLang="en-US" sz="1200" dirty="0"/>
              <a:t>　延べ支援回数</a:t>
            </a:r>
            <a:r>
              <a:rPr lang="en-US" altLang="ja-JP" sz="1200" dirty="0"/>
              <a:t>561</a:t>
            </a:r>
            <a:r>
              <a:rPr lang="ja-JP" altLang="en-US" sz="1200" dirty="0"/>
              <a:t>回</a:t>
            </a:r>
            <a:endParaRPr lang="en-US" altLang="ja-JP" sz="1200" dirty="0"/>
          </a:p>
          <a:p>
            <a:endParaRPr lang="ja-JP" altLang="en-US" sz="1200" dirty="0"/>
          </a:p>
          <a:p>
            <a:pPr marL="171450" indent="-171450">
              <a:buFont typeface="Wingdings" panose="05000000000000000000" pitchFamily="2" charset="2"/>
              <a:buChar char="l"/>
            </a:pPr>
            <a:r>
              <a:rPr lang="ja-JP" altLang="en-US" sz="1200" dirty="0"/>
              <a:t>障がい児等療育支援事業</a:t>
            </a:r>
            <a:endParaRPr lang="en-US" altLang="ja-JP" sz="1200" dirty="0"/>
          </a:p>
          <a:p>
            <a:r>
              <a:rPr kumimoji="1" lang="ja-JP" altLang="en-US" sz="1200" dirty="0"/>
              <a:t>　障がい児通所支援事業所等を対象に、支援力の向上を目的とした助言や研修等を実施。</a:t>
            </a:r>
            <a:endParaRPr kumimoji="1" lang="en-US" altLang="ja-JP" sz="1200" dirty="0"/>
          </a:p>
          <a:p>
            <a:r>
              <a:rPr kumimoji="1" lang="ja-JP" altLang="en-US" sz="1200" dirty="0"/>
              <a:t>　</a:t>
            </a:r>
            <a:r>
              <a:rPr kumimoji="1" lang="en-US" altLang="ja-JP" sz="1200" dirty="0"/>
              <a:t>R4</a:t>
            </a:r>
            <a:r>
              <a:rPr kumimoji="1" lang="ja-JP" altLang="en-US" sz="1200" dirty="0"/>
              <a:t>年度実績：全体・地域別研修</a:t>
            </a:r>
            <a:r>
              <a:rPr kumimoji="1" lang="en-US" altLang="ja-JP" sz="1200" dirty="0"/>
              <a:t>4</a:t>
            </a:r>
            <a:r>
              <a:rPr kumimoji="1" lang="ja-JP" altLang="en-US" sz="1200" dirty="0"/>
              <a:t>回、地域別相談会</a:t>
            </a:r>
            <a:r>
              <a:rPr kumimoji="1" lang="en-US" altLang="ja-JP" sz="1200" dirty="0"/>
              <a:t>3</a:t>
            </a:r>
            <a:r>
              <a:rPr kumimoji="1" lang="ja-JP" altLang="en-US" sz="1200" dirty="0"/>
              <a:t>回、障がい児等支援</a:t>
            </a:r>
            <a:r>
              <a:rPr lang="en-US" altLang="ja-JP" sz="1200" dirty="0"/>
              <a:t>21</a:t>
            </a:r>
            <a:r>
              <a:rPr kumimoji="1" lang="ja-JP" altLang="en-US" sz="1200" dirty="0"/>
              <a:t>回</a:t>
            </a:r>
          </a:p>
        </p:txBody>
      </p:sp>
      <p:sp>
        <p:nvSpPr>
          <p:cNvPr id="16" name="テキスト ボックス 15">
            <a:extLst>
              <a:ext uri="{FF2B5EF4-FFF2-40B4-BE49-F238E27FC236}">
                <a16:creationId xmlns:a16="http://schemas.microsoft.com/office/drawing/2014/main" id="{100F6BB6-C323-4EB9-9719-EF1872CE968B}"/>
              </a:ext>
            </a:extLst>
          </p:cNvPr>
          <p:cNvSpPr txBox="1"/>
          <p:nvPr/>
        </p:nvSpPr>
        <p:spPr>
          <a:xfrm>
            <a:off x="6178270" y="1416289"/>
            <a:ext cx="590229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t>障がい児通所支援事業所等に対する助言・研修</a:t>
            </a:r>
            <a:r>
              <a:rPr kumimoji="1" lang="ja-JP" altLang="en-US" sz="1100" b="1" dirty="0"/>
              <a:t>（地域生活支援課）</a:t>
            </a:r>
            <a:r>
              <a:rPr kumimoji="1" lang="en-US" altLang="ja-JP" sz="1100" b="1" dirty="0"/>
              <a:t>※</a:t>
            </a:r>
            <a:r>
              <a:rPr kumimoji="1" lang="ja-JP" altLang="en-US" sz="1100" b="1" dirty="0"/>
              <a:t>資料</a:t>
            </a:r>
            <a:r>
              <a:rPr kumimoji="1" lang="en-US" altLang="ja-JP" sz="1100" b="1" dirty="0"/>
              <a:t>P.2</a:t>
            </a:r>
            <a:endParaRPr kumimoji="1" lang="ja-JP" altLang="en-US" sz="1400" b="1" dirty="0"/>
          </a:p>
        </p:txBody>
      </p:sp>
      <p:sp>
        <p:nvSpPr>
          <p:cNvPr id="4" name="テキスト ボックス 3">
            <a:extLst>
              <a:ext uri="{FF2B5EF4-FFF2-40B4-BE49-F238E27FC236}">
                <a16:creationId xmlns:a16="http://schemas.microsoft.com/office/drawing/2014/main" id="{94F11D67-7D30-4CA5-89FF-F7A8FC813A53}"/>
              </a:ext>
            </a:extLst>
          </p:cNvPr>
          <p:cNvSpPr txBox="1"/>
          <p:nvPr/>
        </p:nvSpPr>
        <p:spPr>
          <a:xfrm>
            <a:off x="268942" y="715479"/>
            <a:ext cx="11084858" cy="5847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乳幼児期においては、乳幼児健康診査や保育施設等における発達障がいの早期発見、早期支援のため、研修や理解促進にかかる</a:t>
            </a:r>
            <a:r>
              <a:rPr lang="ja-JP" altLang="en-US" sz="1600" dirty="0"/>
              <a:t>取組み</a:t>
            </a:r>
            <a:r>
              <a:rPr kumimoji="1" lang="ja-JP" altLang="en-US" sz="1600" dirty="0"/>
              <a:t>を中心に市町村を支援している。</a:t>
            </a:r>
          </a:p>
        </p:txBody>
      </p:sp>
      <p:sp>
        <p:nvSpPr>
          <p:cNvPr id="18" name="テキスト ボックス 17">
            <a:extLst>
              <a:ext uri="{FF2B5EF4-FFF2-40B4-BE49-F238E27FC236}">
                <a16:creationId xmlns:a16="http://schemas.microsoft.com/office/drawing/2014/main" id="{AA3C7EC7-EEB1-4204-B921-73F9893EA41B}"/>
              </a:ext>
            </a:extLst>
          </p:cNvPr>
          <p:cNvSpPr txBox="1"/>
          <p:nvPr/>
        </p:nvSpPr>
        <p:spPr>
          <a:xfrm>
            <a:off x="286476" y="4960103"/>
            <a:ext cx="5774120"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ja-JP" sz="1200" dirty="0"/>
          </a:p>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大阪府要保護児童対策調整機関の調整担当者研修事業兼大阪府市町村児童家庭相談担当者スキルアップ研修事業</a:t>
            </a:r>
            <a:endParaRPr lang="en-US" altLang="ja-JP" sz="1200" dirty="0"/>
          </a:p>
          <a:p>
            <a:r>
              <a:rPr lang="ja-JP" altLang="en-US" sz="1200" dirty="0"/>
              <a:t>　要保護児童対策調整機関に置かれた調整担当者及び市町村の児童福祉主管課職　</a:t>
            </a:r>
            <a:endParaRPr lang="en-US" altLang="ja-JP" sz="1200" dirty="0"/>
          </a:p>
          <a:p>
            <a:r>
              <a:rPr lang="ja-JP" altLang="en-US" sz="1200" dirty="0"/>
              <a:t>　員等に対し、専門性強化のための研修を実施。障がい種別や障がいに関する法</a:t>
            </a:r>
            <a:endParaRPr lang="en-US" altLang="ja-JP" sz="1200" dirty="0"/>
          </a:p>
          <a:p>
            <a:r>
              <a:rPr lang="ja-JP" altLang="en-US" sz="1200" dirty="0"/>
              <a:t>　令・制度についての講義あり。</a:t>
            </a:r>
            <a:endParaRPr lang="en-US" altLang="ja-JP" sz="1200" dirty="0"/>
          </a:p>
          <a:p>
            <a:r>
              <a:rPr kumimoji="1" lang="ja-JP" altLang="en-US" sz="1200" dirty="0"/>
              <a:t>・研修内容：講義</a:t>
            </a:r>
            <a:r>
              <a:rPr kumimoji="1" lang="en-US" altLang="ja-JP" sz="1200" dirty="0"/>
              <a:t>17</a:t>
            </a:r>
            <a:r>
              <a:rPr kumimoji="1" lang="ja-JP" altLang="en-US" sz="1200" dirty="0"/>
              <a:t>講座（</a:t>
            </a:r>
            <a:r>
              <a:rPr kumimoji="1" lang="en-US" altLang="ja-JP" sz="1200" dirty="0"/>
              <a:t>28</a:t>
            </a:r>
            <a:r>
              <a:rPr kumimoji="1" lang="ja-JP" altLang="en-US" sz="1200" dirty="0"/>
              <a:t>時間）・演習</a:t>
            </a:r>
            <a:r>
              <a:rPr kumimoji="1" lang="en-US" altLang="ja-JP" sz="1200" dirty="0"/>
              <a:t>6</a:t>
            </a:r>
            <a:r>
              <a:rPr kumimoji="1" lang="ja-JP" altLang="en-US" sz="1200" dirty="0"/>
              <a:t>講座（</a:t>
            </a:r>
            <a:r>
              <a:rPr kumimoji="1" lang="en-US" altLang="ja-JP" sz="1200" dirty="0"/>
              <a:t>9</a:t>
            </a:r>
            <a:r>
              <a:rPr kumimoji="1" lang="ja-JP" altLang="en-US" sz="1200" dirty="0"/>
              <a:t>時間）　全</a:t>
            </a:r>
            <a:r>
              <a:rPr kumimoji="1" lang="en-US" altLang="ja-JP" sz="1200" dirty="0"/>
              <a:t>11</a:t>
            </a:r>
            <a:r>
              <a:rPr kumimoji="1" lang="ja-JP" altLang="en-US" sz="1200" dirty="0"/>
              <a:t>日</a:t>
            </a:r>
            <a:endParaRPr kumimoji="1" lang="en-US" altLang="ja-JP" sz="1200" dirty="0"/>
          </a:p>
          <a:p>
            <a:r>
              <a:rPr lang="ja-JP" altLang="en-US" sz="1200" dirty="0"/>
              <a:t>・研修期間：令和</a:t>
            </a:r>
            <a:r>
              <a:rPr lang="en-US" altLang="ja-JP" sz="1200" dirty="0"/>
              <a:t>5</a:t>
            </a:r>
            <a:r>
              <a:rPr lang="ja-JP" altLang="en-US" sz="1200" dirty="0"/>
              <a:t>年</a:t>
            </a:r>
            <a:r>
              <a:rPr lang="en-US" altLang="ja-JP" sz="1200" dirty="0"/>
              <a:t>6</a:t>
            </a:r>
            <a:r>
              <a:rPr lang="ja-JP" altLang="en-US" sz="1200" dirty="0"/>
              <a:t>月～</a:t>
            </a:r>
            <a:r>
              <a:rPr lang="en-US" altLang="ja-JP" sz="1200" dirty="0"/>
              <a:t>9</a:t>
            </a:r>
            <a:r>
              <a:rPr lang="ja-JP" altLang="en-US" sz="1200" dirty="0"/>
              <a:t>月にかけて実施</a:t>
            </a:r>
            <a:endParaRPr kumimoji="1" lang="en-US" altLang="ja-JP" sz="1200" dirty="0"/>
          </a:p>
        </p:txBody>
      </p:sp>
      <p:sp>
        <p:nvSpPr>
          <p:cNvPr id="17" name="テキスト ボックス 16">
            <a:extLst>
              <a:ext uri="{FF2B5EF4-FFF2-40B4-BE49-F238E27FC236}">
                <a16:creationId xmlns:a16="http://schemas.microsoft.com/office/drawing/2014/main" id="{DB20F4FB-E0EA-4BB3-BFCE-597AD337E49F}"/>
              </a:ext>
            </a:extLst>
          </p:cNvPr>
          <p:cNvSpPr txBox="1"/>
          <p:nvPr/>
        </p:nvSpPr>
        <p:spPr>
          <a:xfrm>
            <a:off x="268941" y="4934590"/>
            <a:ext cx="4885686"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児童福祉主管課職員等に対する研修の実施</a:t>
            </a:r>
            <a:r>
              <a:rPr kumimoji="1" lang="ja-JP" altLang="en-US" sz="1100" b="1" dirty="0"/>
              <a:t>（家庭支援課）</a:t>
            </a:r>
            <a:endParaRPr kumimoji="1" lang="ja-JP" altLang="en-US" sz="1400" b="1" dirty="0"/>
          </a:p>
        </p:txBody>
      </p:sp>
    </p:spTree>
    <p:extLst>
      <p:ext uri="{BB962C8B-B14F-4D97-AF65-F5344CB8AC3E}">
        <p14:creationId xmlns:p14="http://schemas.microsoft.com/office/powerpoint/2010/main" val="2451290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4302EC-F059-4518-88DF-DDE5E2C4163C}"/>
              </a:ext>
            </a:extLst>
          </p:cNvPr>
          <p:cNvSpPr txBox="1"/>
          <p:nvPr/>
        </p:nvSpPr>
        <p:spPr>
          <a:xfrm>
            <a:off x="6699378" y="1142240"/>
            <a:ext cx="5421981" cy="101566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障がいのある幼児を受け入れ、かつ、支援教育の充実を図る事業を行う</a:t>
            </a:r>
          </a:p>
          <a:p>
            <a:r>
              <a:rPr lang="ja-JP" altLang="en-US" sz="1200" dirty="0"/>
              <a:t>　</a:t>
            </a:r>
            <a:r>
              <a:rPr kumimoji="1" lang="ja-JP" altLang="en-US" sz="1200" dirty="0"/>
              <a:t>府内の私立幼稚園・認定こども園に対して助成。</a:t>
            </a:r>
            <a:endParaRPr kumimoji="1" lang="en-US" altLang="ja-JP" sz="1200" dirty="0"/>
          </a:p>
          <a:p>
            <a:endParaRPr kumimoji="1" lang="ja-JP" altLang="en-US" sz="1200" dirty="0"/>
          </a:p>
          <a:p>
            <a:r>
              <a:rPr lang="ja-JP" altLang="en-US" sz="1200" dirty="0"/>
              <a:t>・</a:t>
            </a:r>
            <a:r>
              <a:rPr kumimoji="1" lang="en-US" altLang="ja-JP" sz="1200" dirty="0"/>
              <a:t>R4</a:t>
            </a:r>
            <a:r>
              <a:rPr kumimoji="1" lang="ja-JP" altLang="en-US" sz="1200" dirty="0"/>
              <a:t>年度の補助件数等の実績：園児</a:t>
            </a:r>
            <a:r>
              <a:rPr kumimoji="1" lang="en-US" altLang="ja-JP" sz="1200" dirty="0"/>
              <a:t>1,526</a:t>
            </a:r>
            <a:r>
              <a:rPr kumimoji="1" lang="ja-JP" altLang="en-US" sz="1200" dirty="0"/>
              <a:t>人、</a:t>
            </a:r>
            <a:r>
              <a:rPr kumimoji="1" lang="en-US" altLang="ja-JP" sz="1200" dirty="0"/>
              <a:t>217</a:t>
            </a:r>
            <a:r>
              <a:rPr lang="ja-JP" altLang="en-US" sz="1200" dirty="0"/>
              <a:t>園、補助額</a:t>
            </a:r>
            <a:r>
              <a:rPr lang="en-US" altLang="ja-JP" sz="1200" dirty="0"/>
              <a:t>1,161,076</a:t>
            </a:r>
            <a:r>
              <a:rPr lang="ja-JP" altLang="en-US" sz="1200" dirty="0"/>
              <a:t>千円</a:t>
            </a:r>
            <a:endParaRPr kumimoji="1" lang="ja-JP" altLang="en-US" sz="1200" dirty="0"/>
          </a:p>
        </p:txBody>
      </p:sp>
      <p:sp>
        <p:nvSpPr>
          <p:cNvPr id="2" name="スライド番号プレースホルダー 1">
            <a:extLst>
              <a:ext uri="{FF2B5EF4-FFF2-40B4-BE49-F238E27FC236}">
                <a16:creationId xmlns:a16="http://schemas.microsoft.com/office/drawing/2014/main" id="{BE03C25A-7573-48F6-826A-9BE78AD436E7}"/>
              </a:ext>
            </a:extLst>
          </p:cNvPr>
          <p:cNvSpPr>
            <a:spLocks noGrp="1"/>
          </p:cNvSpPr>
          <p:nvPr>
            <p:ph type="sldNum" sz="quarter" idx="12"/>
          </p:nvPr>
        </p:nvSpPr>
        <p:spPr/>
        <p:txBody>
          <a:bodyPr/>
          <a:lstStyle/>
          <a:p>
            <a:fld id="{49ABCAEC-7D34-E549-A96E-FCEDAADBE4B0}" type="slidenum">
              <a:rPr lang="en-US" smtClean="0"/>
              <a:pPr/>
              <a:t>7</a:t>
            </a:fld>
            <a:endParaRPr lang="en-US" dirty="0"/>
          </a:p>
        </p:txBody>
      </p:sp>
      <p:sp>
        <p:nvSpPr>
          <p:cNvPr id="5" name="タイトル 1">
            <a:extLst>
              <a:ext uri="{FF2B5EF4-FFF2-40B4-BE49-F238E27FC236}">
                <a16:creationId xmlns:a16="http://schemas.microsoft.com/office/drawing/2014/main" id="{A132EA3A-A4B3-4CDE-806B-1D7DDB189879}"/>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４．大阪府におけるライフステージごとの取組み～乳幼児期～</a:t>
            </a:r>
          </a:p>
        </p:txBody>
      </p:sp>
      <p:sp>
        <p:nvSpPr>
          <p:cNvPr id="6" name="テキスト ボックス 5">
            <a:extLst>
              <a:ext uri="{FF2B5EF4-FFF2-40B4-BE49-F238E27FC236}">
                <a16:creationId xmlns:a16="http://schemas.microsoft.com/office/drawing/2014/main" id="{F586E4B6-3DB0-441A-855B-3E672A9361D9}"/>
              </a:ext>
            </a:extLst>
          </p:cNvPr>
          <p:cNvSpPr txBox="1"/>
          <p:nvPr/>
        </p:nvSpPr>
        <p:spPr>
          <a:xfrm>
            <a:off x="193967" y="821485"/>
            <a:ext cx="6305042" cy="5816977"/>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00" dirty="0"/>
              <a:t>　</a:t>
            </a:r>
            <a:endParaRPr lang="en-US" altLang="ja-JP" sz="1200" dirty="0"/>
          </a:p>
          <a:p>
            <a:r>
              <a:rPr lang="ja-JP" altLang="en-US" sz="1200" dirty="0"/>
              <a:t>　子育て支援施策の向上に資することを目的に、市町村が地域の実情に沿って取り組む事業について、１事業あたり５００万円を上限として支援。大阪府子ども総合計画の目標達成に資するもので、府が別に定めるモデルメニューの趣旨に適合する事業を優先配分枠事業とし、発達障がいに関しては下記のメニューを設定。</a:t>
            </a:r>
            <a:endParaRPr lang="en-US" altLang="ja-JP" sz="1200" dirty="0"/>
          </a:p>
          <a:p>
            <a:endParaRPr kumimoji="1" lang="en-US" altLang="ja-JP" sz="1200" dirty="0"/>
          </a:p>
          <a:p>
            <a:pPr marL="171450" indent="-171450">
              <a:buFont typeface="Wingdings" panose="05000000000000000000" pitchFamily="2" charset="2"/>
              <a:buChar char="l"/>
            </a:pPr>
            <a:r>
              <a:rPr lang="ja-JP" altLang="en-US" sz="1200" dirty="0"/>
              <a:t>市町村乳幼児健診かおテレビ活用事業</a:t>
            </a:r>
            <a:endParaRPr lang="en-US" altLang="ja-JP" sz="1200" dirty="0"/>
          </a:p>
          <a:p>
            <a:r>
              <a:rPr lang="ja-JP" altLang="en-US" sz="1200" dirty="0"/>
              <a:t>乳幼児健診現場においてかおテレビを活用することにより、保護者に対して早期に発達障がいの気づきを促し、早期に適切な支援につなぐ。</a:t>
            </a:r>
            <a:endParaRPr lang="en-US" altLang="ja-JP" sz="1200" dirty="0"/>
          </a:p>
          <a:p>
            <a:endParaRPr lang="en-US" altLang="ja-JP" sz="1200" dirty="0"/>
          </a:p>
          <a:p>
            <a:pPr marL="171450" indent="-171450">
              <a:buFont typeface="Wingdings" panose="05000000000000000000" pitchFamily="2" charset="2"/>
              <a:buChar char="l"/>
            </a:pPr>
            <a:r>
              <a:rPr kumimoji="1" lang="ja-JP" altLang="en-US" sz="1200" dirty="0"/>
              <a:t>市町村発達障がい児療育支援体制整備事業</a:t>
            </a:r>
            <a:endParaRPr kumimoji="1" lang="en-US" altLang="ja-JP" sz="1200" dirty="0"/>
          </a:p>
          <a:p>
            <a:r>
              <a:rPr kumimoji="1" lang="ja-JP" altLang="en-US" sz="1200" dirty="0"/>
              <a:t>児童発達支援センターの療育に要する遊具や用具、心理検査用具、記録映像機器等の必要な備品の整備を行う。あわせて、個別プログラムによる療育のために必要な人件費等を助成。</a:t>
            </a:r>
            <a:endParaRPr kumimoji="1" lang="en-US" altLang="ja-JP" sz="1200" dirty="0"/>
          </a:p>
          <a:p>
            <a:endParaRPr kumimoji="1" lang="en-US" altLang="ja-JP" sz="1200" dirty="0"/>
          </a:p>
          <a:p>
            <a:pPr marL="171450" indent="-171450">
              <a:buFont typeface="Wingdings" panose="05000000000000000000" pitchFamily="2" charset="2"/>
              <a:buChar char="l"/>
            </a:pPr>
            <a:r>
              <a:rPr lang="ja-JP" altLang="en-US" sz="1200" dirty="0"/>
              <a:t>市町村発達障がい児療育支援事業</a:t>
            </a:r>
            <a:endParaRPr lang="en-US" altLang="ja-JP" sz="1200" dirty="0"/>
          </a:p>
          <a:p>
            <a:r>
              <a:rPr lang="ja-JP" altLang="en-US" sz="1200" dirty="0"/>
              <a:t>大阪府発達支援拠点において、個別プログラムによる専門療育が円滑に実施されるよう、これに要する市町村負担金の補助を行う。</a:t>
            </a:r>
            <a:endParaRPr lang="en-US" altLang="ja-JP" sz="1200" dirty="0"/>
          </a:p>
          <a:p>
            <a:endParaRPr lang="ja-JP" altLang="en-US" sz="1200" dirty="0"/>
          </a:p>
          <a:p>
            <a:pPr marL="171450" indent="-171450">
              <a:buFont typeface="Wingdings" panose="05000000000000000000" pitchFamily="2" charset="2"/>
              <a:buChar char="l"/>
            </a:pPr>
            <a:r>
              <a:rPr kumimoji="1" lang="ja-JP" altLang="en-US" sz="1200" dirty="0"/>
              <a:t>市町村早期気づき人材育成事業（幼稚園教諭・保育士研修）</a:t>
            </a:r>
            <a:endParaRPr kumimoji="1" lang="en-US" altLang="ja-JP" sz="1200" dirty="0"/>
          </a:p>
          <a:p>
            <a:r>
              <a:rPr kumimoji="1" lang="ja-JP" altLang="en-US" sz="1200" dirty="0"/>
              <a:t>幼稚園教諭、保育士に対し、発達障がいの特性理解と評価の方法、支援方法等に関する講義・演習を通して、発達障がい児への具体的な支援スキルを身につけるとともに、関係機関との連携や小学校へのつなぎ力の強化を図る。</a:t>
            </a:r>
            <a:endParaRPr kumimoji="1" lang="en-US" altLang="ja-JP" sz="1200" dirty="0"/>
          </a:p>
          <a:p>
            <a:endParaRPr kumimoji="1" lang="ja-JP" altLang="en-US" sz="1200" dirty="0"/>
          </a:p>
          <a:p>
            <a:pPr marL="171450" indent="-171450">
              <a:buFont typeface="Wingdings" panose="05000000000000000000" pitchFamily="2" charset="2"/>
              <a:buChar char="l"/>
            </a:pPr>
            <a:r>
              <a:rPr lang="ja-JP" altLang="en-US" sz="1200" dirty="0"/>
              <a:t>市町村保育所・幼稚園等巡回支援事業</a:t>
            </a:r>
            <a:endParaRPr lang="en-US" altLang="ja-JP" sz="1200" dirty="0"/>
          </a:p>
          <a:p>
            <a:r>
              <a:rPr lang="ja-JP" altLang="en-US" sz="1200" dirty="0"/>
              <a:t>臨床心理士等が子どもやその保護者が集まる施設・場への巡回支援を実施し、発達障がいの早期発見や早期療育の重要性等について助言、指導を行う事業に補助する。</a:t>
            </a:r>
            <a:endParaRPr lang="en-US" altLang="ja-JP" sz="1200" dirty="0"/>
          </a:p>
          <a:p>
            <a:endParaRPr lang="en-US" altLang="ja-JP" sz="1200" dirty="0"/>
          </a:p>
          <a:p>
            <a:pPr marL="171450" indent="-171450">
              <a:buFont typeface="Wingdings" panose="05000000000000000000" pitchFamily="2" charset="2"/>
              <a:buChar char="l"/>
            </a:pPr>
            <a:r>
              <a:rPr kumimoji="1" lang="ja-JP" altLang="en-US" sz="1200" dirty="0"/>
              <a:t>児童発達支援センター機能充実事業</a:t>
            </a:r>
            <a:endParaRPr kumimoji="1" lang="en-US" altLang="ja-JP" sz="1200" dirty="0"/>
          </a:p>
          <a:p>
            <a:r>
              <a:rPr kumimoji="1" lang="ja-JP" altLang="en-US" sz="1200" dirty="0"/>
              <a:t>児童発達支援センターの人員基準に加え別途専門職員を配置し、地域支援の強化に取り組む事業に補助する。</a:t>
            </a:r>
          </a:p>
        </p:txBody>
      </p:sp>
      <p:sp>
        <p:nvSpPr>
          <p:cNvPr id="8" name="テキスト ボックス 7">
            <a:extLst>
              <a:ext uri="{FF2B5EF4-FFF2-40B4-BE49-F238E27FC236}">
                <a16:creationId xmlns:a16="http://schemas.microsoft.com/office/drawing/2014/main" id="{32E9109F-B029-4C24-84C7-1E6603F17462}"/>
              </a:ext>
            </a:extLst>
          </p:cNvPr>
          <p:cNvSpPr txBox="1"/>
          <p:nvPr/>
        </p:nvSpPr>
        <p:spPr>
          <a:xfrm>
            <a:off x="6678474" y="2755323"/>
            <a:ext cx="5421981" cy="3046988"/>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「ええやんちがっても　自閉スペ</a:t>
            </a:r>
            <a:endParaRPr kumimoji="1" lang="en-US" altLang="ja-JP" sz="1200" dirty="0"/>
          </a:p>
          <a:p>
            <a:r>
              <a:rPr kumimoji="1" lang="ja-JP" altLang="en-US" sz="1200" dirty="0"/>
              <a:t>クトラム症の理解のために」の作成</a:t>
            </a:r>
            <a:endParaRPr kumimoji="1" lang="en-US" altLang="ja-JP" sz="1200" dirty="0"/>
          </a:p>
          <a:p>
            <a:endParaRPr kumimoji="1" lang="en-US" altLang="ja-JP" sz="1200" dirty="0"/>
          </a:p>
          <a:p>
            <a:r>
              <a:rPr kumimoji="1" lang="ja-JP" altLang="en-US" sz="1200" dirty="0"/>
              <a:t>自閉スペクトラム症の特性や、当事者</a:t>
            </a:r>
            <a:endParaRPr kumimoji="1" lang="en-US" altLang="ja-JP" sz="1200" dirty="0"/>
          </a:p>
          <a:p>
            <a:r>
              <a:rPr kumimoji="1" lang="ja-JP" altLang="en-US" sz="1200" dirty="0"/>
              <a:t>の方が困られていること、周囲の人の</a:t>
            </a:r>
            <a:endParaRPr kumimoji="1" lang="en-US" altLang="ja-JP" sz="1200" dirty="0"/>
          </a:p>
          <a:p>
            <a:r>
              <a:rPr kumimoji="1" lang="ja-JP" altLang="en-US" sz="1200" dirty="0"/>
              <a:t>関わり方などについて紹介する冊子</a:t>
            </a:r>
            <a:endParaRPr kumimoji="1" lang="en-US" altLang="ja-JP" sz="1200" dirty="0"/>
          </a:p>
          <a:p>
            <a:r>
              <a:rPr kumimoji="1" lang="ja-JP" altLang="en-US" sz="1200" dirty="0"/>
              <a:t>（児童版）を作成。</a:t>
            </a:r>
            <a:endParaRPr kumimoji="1" lang="en-US" altLang="ja-JP" sz="1200" dirty="0"/>
          </a:p>
          <a:p>
            <a:endParaRPr kumimoji="1" lang="en-US" altLang="ja-JP" sz="1200" dirty="0"/>
          </a:p>
          <a:p>
            <a:endParaRPr kumimoji="1" lang="en-US" altLang="ja-JP" sz="1200" dirty="0"/>
          </a:p>
          <a:p>
            <a:pPr marL="171450" indent="-171450">
              <a:buFont typeface="Wingdings" panose="05000000000000000000" pitchFamily="2" charset="2"/>
              <a:buChar char="l"/>
            </a:pPr>
            <a:r>
              <a:rPr kumimoji="1" lang="ja-JP" altLang="en-US" sz="1200" dirty="0"/>
              <a:t>「乳幼児期からの発達支援　なんで</a:t>
            </a:r>
            <a:endParaRPr kumimoji="1" lang="en-US" altLang="ja-JP" sz="1200" dirty="0"/>
          </a:p>
          <a:p>
            <a:r>
              <a:rPr kumimoji="1" lang="ja-JP" altLang="en-US" sz="1200" dirty="0"/>
              <a:t>かな・・・？？？は気づきのスタート」</a:t>
            </a:r>
            <a:endParaRPr kumimoji="1" lang="en-US" altLang="ja-JP" sz="1200" dirty="0"/>
          </a:p>
          <a:p>
            <a:r>
              <a:rPr kumimoji="1" lang="ja-JP" altLang="en-US" sz="1200" dirty="0"/>
              <a:t>の作成</a:t>
            </a:r>
            <a:endParaRPr kumimoji="1" lang="en-US" altLang="ja-JP" sz="1200" dirty="0"/>
          </a:p>
          <a:p>
            <a:r>
              <a:rPr kumimoji="1" lang="ja-JP" altLang="en-US" sz="1200" dirty="0"/>
              <a:t>保育所や幼稚園において、発達障がい</a:t>
            </a:r>
            <a:endParaRPr kumimoji="1" lang="en-US" altLang="ja-JP" sz="1200" dirty="0"/>
          </a:p>
          <a:p>
            <a:r>
              <a:rPr kumimoji="1" lang="ja-JP" altLang="en-US" sz="1200" dirty="0"/>
              <a:t>のある子どもの支援に役立てていただく</a:t>
            </a:r>
            <a:endParaRPr kumimoji="1" lang="en-US" altLang="ja-JP" sz="1200" dirty="0"/>
          </a:p>
          <a:p>
            <a:r>
              <a:rPr kumimoji="1" lang="ja-JP" altLang="en-US" sz="1200" dirty="0"/>
              <a:t>ことを目的に冊子を作成。（</a:t>
            </a:r>
            <a:r>
              <a:rPr kumimoji="1" lang="en-US" altLang="ja-JP" sz="1200" dirty="0"/>
              <a:t>1</a:t>
            </a:r>
            <a:r>
              <a:rPr kumimoji="1" lang="ja-JP" altLang="en-US" sz="1200" dirty="0"/>
              <a:t>冊</a:t>
            </a:r>
            <a:r>
              <a:rPr kumimoji="1" lang="en-US" altLang="ja-JP" sz="1200" dirty="0"/>
              <a:t>90</a:t>
            </a:r>
            <a:r>
              <a:rPr kumimoji="1" lang="ja-JP" altLang="en-US" sz="1200" dirty="0"/>
              <a:t>円）</a:t>
            </a:r>
            <a:endParaRPr kumimoji="1" lang="en-US" altLang="ja-JP" sz="1200" dirty="0"/>
          </a:p>
        </p:txBody>
      </p:sp>
      <p:pic>
        <p:nvPicPr>
          <p:cNvPr id="1026" name="Picture 2" descr="ええやんちがってもの表紙">
            <a:extLst>
              <a:ext uri="{FF2B5EF4-FFF2-40B4-BE49-F238E27FC236}">
                <a16:creationId xmlns:a16="http://schemas.microsoft.com/office/drawing/2014/main" id="{DB7AF2FE-4BEF-4EC8-B79A-222323264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249" y="3004138"/>
            <a:ext cx="1243700" cy="17531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表紙の画像">
            <a:extLst>
              <a:ext uri="{FF2B5EF4-FFF2-40B4-BE49-F238E27FC236}">
                <a16:creationId xmlns:a16="http://schemas.microsoft.com/office/drawing/2014/main" id="{A2EA135F-CC29-408B-AAEC-B1B5BFEDD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852" y="3964631"/>
            <a:ext cx="1243700" cy="1751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DE6BBCFD-F224-4069-A595-C13DF2018134}"/>
              </a:ext>
            </a:extLst>
          </p:cNvPr>
          <p:cNvSpPr txBox="1"/>
          <p:nvPr/>
        </p:nvSpPr>
        <p:spPr>
          <a:xfrm>
            <a:off x="224394" y="651226"/>
            <a:ext cx="6185250"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大阪府新子育て支援交付金による市町村支援</a:t>
            </a:r>
            <a:r>
              <a:rPr kumimoji="1" lang="ja-JP" altLang="en-US" sz="1100" b="1" dirty="0"/>
              <a:t>（地域生活支援課・子ども青少年課）</a:t>
            </a:r>
            <a:endParaRPr kumimoji="1" lang="ja-JP" altLang="en-US" sz="1400" b="1" dirty="0"/>
          </a:p>
        </p:txBody>
      </p:sp>
      <p:sp>
        <p:nvSpPr>
          <p:cNvPr id="11" name="テキスト ボックス 10">
            <a:extLst>
              <a:ext uri="{FF2B5EF4-FFF2-40B4-BE49-F238E27FC236}">
                <a16:creationId xmlns:a16="http://schemas.microsoft.com/office/drawing/2014/main" id="{AB682534-2F4E-42FD-BF84-822F5B6E13F5}"/>
              </a:ext>
            </a:extLst>
          </p:cNvPr>
          <p:cNvSpPr txBox="1"/>
          <p:nvPr/>
        </p:nvSpPr>
        <p:spPr>
          <a:xfrm>
            <a:off x="6678474" y="2510931"/>
            <a:ext cx="5210400"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理解啓発のための冊子・リーフレットの作成（</a:t>
            </a:r>
            <a:r>
              <a:rPr kumimoji="1" lang="ja-JP" altLang="en-US" sz="1100" b="1" dirty="0"/>
              <a:t>地域生活支援課）</a:t>
            </a:r>
            <a:endParaRPr kumimoji="1" lang="ja-JP" altLang="en-US" sz="1400" b="1" dirty="0"/>
          </a:p>
        </p:txBody>
      </p:sp>
      <p:sp>
        <p:nvSpPr>
          <p:cNvPr id="12" name="テキスト ボックス 11">
            <a:extLst>
              <a:ext uri="{FF2B5EF4-FFF2-40B4-BE49-F238E27FC236}">
                <a16:creationId xmlns:a16="http://schemas.microsoft.com/office/drawing/2014/main" id="{455DCC6C-9DE7-475C-AA9F-82D410F0ED13}"/>
              </a:ext>
            </a:extLst>
          </p:cNvPr>
          <p:cNvSpPr txBox="1"/>
          <p:nvPr/>
        </p:nvSpPr>
        <p:spPr>
          <a:xfrm>
            <a:off x="6652762" y="727843"/>
            <a:ext cx="5314844"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大阪府私立幼稚園等特別支援教育費補助金による幼稚園等支援</a:t>
            </a:r>
            <a:r>
              <a:rPr kumimoji="1" lang="ja-JP" altLang="en-US" sz="1100" b="1" dirty="0"/>
              <a:t>（私学課）</a:t>
            </a:r>
            <a:endParaRPr kumimoji="1" lang="ja-JP" altLang="en-US" sz="1400" b="1" dirty="0"/>
          </a:p>
        </p:txBody>
      </p:sp>
    </p:spTree>
    <p:extLst>
      <p:ext uri="{BB962C8B-B14F-4D97-AF65-F5344CB8AC3E}">
        <p14:creationId xmlns:p14="http://schemas.microsoft.com/office/powerpoint/2010/main" val="222702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00CC258E-1F45-4E18-A687-5CC2998A59B1}"/>
              </a:ext>
            </a:extLst>
          </p:cNvPr>
          <p:cNvSpPr txBox="1">
            <a:spLocks/>
          </p:cNvSpPr>
          <p:nvPr/>
        </p:nvSpPr>
        <p:spPr>
          <a:xfrm>
            <a:off x="0" y="1"/>
            <a:ext cx="12192000" cy="46769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５．大阪府におけるライフステージごとの取組み～学齢期～　　</a:t>
            </a:r>
            <a:r>
              <a:rPr lang="en-US" altLang="ja-JP" sz="1200" b="1" dirty="0"/>
              <a:t>※</a:t>
            </a:r>
            <a:r>
              <a:rPr lang="ja-JP" altLang="en-US" sz="1200" b="1" dirty="0"/>
              <a:t>資料</a:t>
            </a:r>
            <a:r>
              <a:rPr lang="en-US" altLang="ja-JP" sz="1200" b="1" dirty="0"/>
              <a:t>P.5~10</a:t>
            </a:r>
            <a:endParaRPr lang="ja-JP" altLang="en-US" sz="2400" b="1" dirty="0"/>
          </a:p>
        </p:txBody>
      </p:sp>
      <p:sp>
        <p:nvSpPr>
          <p:cNvPr id="6" name="テキスト ボックス 5">
            <a:extLst>
              <a:ext uri="{FF2B5EF4-FFF2-40B4-BE49-F238E27FC236}">
                <a16:creationId xmlns:a16="http://schemas.microsoft.com/office/drawing/2014/main" id="{D170F796-39EE-4593-B6F9-A78D1E7E9D0A}"/>
              </a:ext>
            </a:extLst>
          </p:cNvPr>
          <p:cNvSpPr txBox="1"/>
          <p:nvPr/>
        </p:nvSpPr>
        <p:spPr>
          <a:xfrm>
            <a:off x="210790" y="565880"/>
            <a:ext cx="11654118" cy="738664"/>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400" dirty="0"/>
              <a:t>学齢期においては、学校に在籍する発達特性のある児童生徒に対し、特性を理解したうえで適切な関わりができるよう、研修や理解促進にかかる取組みを実施している。学校を対象に加えた発達支援拠点の機関支援も令和</a:t>
            </a:r>
            <a:r>
              <a:rPr kumimoji="1" lang="en-US" altLang="ja-JP" sz="1400" dirty="0"/>
              <a:t>3</a:t>
            </a:r>
            <a:r>
              <a:rPr kumimoji="1" lang="ja-JP" altLang="en-US" sz="1400" dirty="0"/>
              <a:t>年度から開始し、対応力の向上を図っている。</a:t>
            </a:r>
            <a:endParaRPr kumimoji="1" lang="en-US" altLang="ja-JP" sz="1400" dirty="0"/>
          </a:p>
          <a:p>
            <a:r>
              <a:rPr kumimoji="1" lang="ja-JP" altLang="en-US" sz="1400" dirty="0"/>
              <a:t>また、特性に合わせて学びの場が選択できるよう、通級による指導や支援学級の充実に向けた取組みも実施している。</a:t>
            </a:r>
          </a:p>
        </p:txBody>
      </p:sp>
      <p:sp>
        <p:nvSpPr>
          <p:cNvPr id="7" name="テキスト ボックス 6">
            <a:extLst>
              <a:ext uri="{FF2B5EF4-FFF2-40B4-BE49-F238E27FC236}">
                <a16:creationId xmlns:a16="http://schemas.microsoft.com/office/drawing/2014/main" id="{4912D9FB-B0A3-4BA0-BFBD-E5DC5811FB52}"/>
              </a:ext>
            </a:extLst>
          </p:cNvPr>
          <p:cNvSpPr txBox="1"/>
          <p:nvPr/>
        </p:nvSpPr>
        <p:spPr>
          <a:xfrm>
            <a:off x="210790" y="1548442"/>
            <a:ext cx="5163673" cy="3231654"/>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教職員の障がいに対する理解や認識を深め、障がい理解教育にかかわる効果的な実践を広く共有することで、誰もが相互に人格と個性を尊重しあう「共生社会」の実現に向けて、指導の充実と各市町村や学校の取組みの推進を図る目的に、オンデマンドによる研修会を実施、</a:t>
            </a:r>
            <a:endParaRPr kumimoji="1" lang="en-US" altLang="ja-JP" sz="1200" dirty="0"/>
          </a:p>
          <a:p>
            <a:r>
              <a:rPr lang="ja-JP" altLang="en-US" sz="1200" dirty="0"/>
              <a:t>・対象：小中学校、義務教育学校及び高等学校の教職員、市町村教育委</a:t>
            </a:r>
            <a:endParaRPr lang="en-US" altLang="ja-JP" sz="1200" dirty="0"/>
          </a:p>
          <a:p>
            <a:r>
              <a:rPr lang="ja-JP" altLang="en-US" sz="1200" dirty="0"/>
              <a:t>　　　　員会指導主事等</a:t>
            </a:r>
            <a:endParaRPr lang="en-US" altLang="ja-JP" sz="1200" dirty="0"/>
          </a:p>
          <a:p>
            <a:r>
              <a:rPr kumimoji="1" lang="ja-JP" altLang="en-US" sz="1200" dirty="0"/>
              <a:t>・直近の研修テーマ</a:t>
            </a:r>
            <a:endParaRPr kumimoji="1" lang="en-US" altLang="ja-JP" sz="1200" dirty="0"/>
          </a:p>
          <a:p>
            <a:r>
              <a:rPr lang="ja-JP" altLang="en-US" sz="1200" dirty="0"/>
              <a:t>　</a:t>
            </a:r>
            <a:r>
              <a:rPr kumimoji="1" lang="en-US" altLang="ja-JP" sz="1200" dirty="0"/>
              <a:t>R5</a:t>
            </a:r>
            <a:r>
              <a:rPr kumimoji="1" lang="ja-JP" altLang="en-US" sz="1200" dirty="0"/>
              <a:t>年度「障がい理解教育　ここの健康</a:t>
            </a:r>
            <a:r>
              <a:rPr lang="ja-JP" altLang="en-US" sz="1200" dirty="0"/>
              <a:t>について考えよう</a:t>
            </a:r>
            <a:r>
              <a:rPr kumimoji="1" lang="ja-JP" altLang="en-US" sz="1200" dirty="0"/>
              <a:t>」</a:t>
            </a:r>
            <a:endParaRPr kumimoji="1" lang="en-US" altLang="ja-JP" sz="1200" dirty="0"/>
          </a:p>
          <a:p>
            <a:r>
              <a:rPr lang="ja-JP" altLang="en-US" sz="1200" dirty="0"/>
              <a:t>　　　　「精神疾患の理解と家族の思い」（</a:t>
            </a:r>
            <a:r>
              <a:rPr lang="en-US" altLang="ja-JP" sz="1200" dirty="0"/>
              <a:t>R5</a:t>
            </a:r>
            <a:r>
              <a:rPr lang="ja-JP" altLang="en-US" sz="1200" dirty="0"/>
              <a:t>年度受講者数：</a:t>
            </a:r>
            <a:r>
              <a:rPr lang="en-US" altLang="ja-JP" sz="1200" dirty="0"/>
              <a:t>535</a:t>
            </a:r>
            <a:r>
              <a:rPr lang="ja-JP" altLang="en-US" sz="1200" dirty="0"/>
              <a:t>人）</a:t>
            </a:r>
            <a:endParaRPr lang="en-US" altLang="ja-JP" sz="1200" dirty="0"/>
          </a:p>
          <a:p>
            <a:r>
              <a:rPr kumimoji="1" lang="ja-JP" altLang="en-US" sz="1200" dirty="0"/>
              <a:t>　</a:t>
            </a:r>
            <a:r>
              <a:rPr kumimoji="1" lang="en-US" altLang="ja-JP" sz="1200" dirty="0"/>
              <a:t>R</a:t>
            </a:r>
            <a:r>
              <a:rPr kumimoji="1" lang="ja-JP" altLang="en-US" sz="1200" dirty="0"/>
              <a:t>４年度「子どもの心に寄り添う　具体的な関わり」</a:t>
            </a:r>
            <a:endParaRPr kumimoji="1" lang="en-US" altLang="ja-JP" sz="1200" dirty="0"/>
          </a:p>
          <a:p>
            <a:r>
              <a:rPr lang="ja-JP" altLang="en-US" sz="1200" dirty="0"/>
              <a:t>　</a:t>
            </a:r>
            <a:r>
              <a:rPr lang="en-US" altLang="ja-JP" sz="1200" dirty="0"/>
              <a:t>R</a:t>
            </a:r>
            <a:r>
              <a:rPr lang="ja-JP" altLang="en-US" sz="1200" dirty="0"/>
              <a:t>３年度「ユニバーサルデザインの視点から考える授業改善の工夫」</a:t>
            </a:r>
            <a:endParaRPr lang="en-US" altLang="ja-JP" sz="1200" dirty="0"/>
          </a:p>
          <a:p>
            <a:endParaRPr lang="en-US" altLang="ja-JP" sz="1200" dirty="0"/>
          </a:p>
          <a:p>
            <a:pPr marL="171450" indent="-171450">
              <a:buFont typeface="Wingdings" panose="05000000000000000000" pitchFamily="2" charset="2"/>
              <a:buChar char="l"/>
            </a:pPr>
            <a:r>
              <a:rPr kumimoji="1" lang="ja-JP" altLang="en-US" sz="1200" dirty="0"/>
              <a:t>ダイアログ・イン・ザ・ダーク（暗闇での対話）研修</a:t>
            </a:r>
            <a:endParaRPr kumimoji="1" lang="en-US" altLang="ja-JP" sz="1200" dirty="0"/>
          </a:p>
          <a:p>
            <a:r>
              <a:rPr lang="ja-JP" altLang="en-US" sz="1200" dirty="0"/>
              <a:t>　完全に光を遮断した暗闇の中を視覚障がいのある方に案内していただき、</a:t>
            </a:r>
            <a:r>
              <a:rPr lang="en-US" altLang="ja-JP" sz="1200" dirty="0"/>
              <a:t>90</a:t>
            </a:r>
            <a:r>
              <a:rPr lang="ja-JP" altLang="en-US" sz="1200" dirty="0"/>
              <a:t>分間対話を行うことで、人と人とのかかわりや対話の大切さ、五感の豊かさを感じる体験を実施。（参加者：</a:t>
            </a:r>
            <a:r>
              <a:rPr lang="en-US" altLang="ja-JP" sz="1200" dirty="0"/>
              <a:t>40</a:t>
            </a:r>
            <a:r>
              <a:rPr lang="ja-JP" altLang="en-US" sz="1200" dirty="0"/>
              <a:t>人）　</a:t>
            </a:r>
            <a:endParaRPr kumimoji="1" lang="ja-JP" altLang="en-US" sz="1200" dirty="0"/>
          </a:p>
        </p:txBody>
      </p:sp>
      <p:sp>
        <p:nvSpPr>
          <p:cNvPr id="8" name="テキスト ボックス 7">
            <a:extLst>
              <a:ext uri="{FF2B5EF4-FFF2-40B4-BE49-F238E27FC236}">
                <a16:creationId xmlns:a16="http://schemas.microsoft.com/office/drawing/2014/main" id="{A0A73F4C-EF37-46B4-B56F-AFC39477D2E2}"/>
              </a:ext>
            </a:extLst>
          </p:cNvPr>
          <p:cNvSpPr txBox="1"/>
          <p:nvPr/>
        </p:nvSpPr>
        <p:spPr>
          <a:xfrm>
            <a:off x="190639" y="1369939"/>
            <a:ext cx="372988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t>障がい理解教育研修会の実施</a:t>
            </a:r>
            <a:r>
              <a:rPr kumimoji="1" lang="ja-JP" altLang="en-US" sz="1100" b="1" dirty="0"/>
              <a:t>（小中学校課）</a:t>
            </a:r>
            <a:endParaRPr kumimoji="1" lang="ja-JP" altLang="en-US" sz="1400" b="1" dirty="0"/>
          </a:p>
        </p:txBody>
      </p:sp>
      <p:sp>
        <p:nvSpPr>
          <p:cNvPr id="10" name="テキスト ボックス 9">
            <a:extLst>
              <a:ext uri="{FF2B5EF4-FFF2-40B4-BE49-F238E27FC236}">
                <a16:creationId xmlns:a16="http://schemas.microsoft.com/office/drawing/2014/main" id="{BBACEDA0-4CDB-44E0-9BA5-920EA3A02998}"/>
              </a:ext>
            </a:extLst>
          </p:cNvPr>
          <p:cNvSpPr txBox="1"/>
          <p:nvPr/>
        </p:nvSpPr>
        <p:spPr>
          <a:xfrm>
            <a:off x="190639" y="5276686"/>
            <a:ext cx="5163673" cy="120032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lang="ja-JP" altLang="en-US" sz="1200" dirty="0"/>
              <a:t>放課後児童支援員等に対して資質の向上を図るために必要な知識及び技術の習得のための研修を実施。</a:t>
            </a:r>
          </a:p>
          <a:p>
            <a:r>
              <a:rPr lang="ja-JP" altLang="en-US" sz="1200" dirty="0"/>
              <a:t>・令和４年度研修テーマ（テーマ設定は年度により異なる）</a:t>
            </a:r>
          </a:p>
          <a:p>
            <a:r>
              <a:rPr lang="ja-JP" altLang="en-US" sz="1200" dirty="0"/>
              <a:t>　　　「発達障がい児など配慮を必要とする子どもの理解と対応」</a:t>
            </a:r>
            <a:endParaRPr lang="en-US" altLang="ja-JP" sz="1200" dirty="0"/>
          </a:p>
          <a:p>
            <a:r>
              <a:rPr lang="ja-JP" altLang="en-US" sz="1200" dirty="0"/>
              <a:t>・対象：放課後児童支援員及び補助員等</a:t>
            </a:r>
            <a:endParaRPr kumimoji="1" lang="en-US" altLang="ja-JP" sz="1200" dirty="0"/>
          </a:p>
        </p:txBody>
      </p:sp>
      <p:sp>
        <p:nvSpPr>
          <p:cNvPr id="11" name="テキスト ボックス 10">
            <a:extLst>
              <a:ext uri="{FF2B5EF4-FFF2-40B4-BE49-F238E27FC236}">
                <a16:creationId xmlns:a16="http://schemas.microsoft.com/office/drawing/2014/main" id="{0C9477D7-3D3A-4F3C-B71C-D64872BF4A12}"/>
              </a:ext>
            </a:extLst>
          </p:cNvPr>
          <p:cNvSpPr txBox="1"/>
          <p:nvPr/>
        </p:nvSpPr>
        <p:spPr>
          <a:xfrm>
            <a:off x="190639" y="5038400"/>
            <a:ext cx="4567478"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1400" b="1" dirty="0"/>
              <a:t>放課後児童支援員等資質向上研修の実施</a:t>
            </a:r>
            <a:r>
              <a:rPr lang="ja-JP" altLang="en-US" sz="1100" b="1" dirty="0"/>
              <a:t>（子育て支援課）</a:t>
            </a:r>
            <a:endParaRPr kumimoji="1" lang="ja-JP" altLang="en-US" sz="1400" b="1" dirty="0"/>
          </a:p>
        </p:txBody>
      </p:sp>
      <p:sp>
        <p:nvSpPr>
          <p:cNvPr id="15" name="テキスト ボックス 14">
            <a:extLst>
              <a:ext uri="{FF2B5EF4-FFF2-40B4-BE49-F238E27FC236}">
                <a16:creationId xmlns:a16="http://schemas.microsoft.com/office/drawing/2014/main" id="{E3BFEE17-9A40-4C65-ADC0-92A49031E4E0}"/>
              </a:ext>
            </a:extLst>
          </p:cNvPr>
          <p:cNvSpPr txBox="1"/>
          <p:nvPr/>
        </p:nvSpPr>
        <p:spPr>
          <a:xfrm>
            <a:off x="5560274" y="3356105"/>
            <a:ext cx="6534578" cy="156966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pPr marL="171450" indent="-171450">
              <a:buFont typeface="Wingdings" panose="05000000000000000000" pitchFamily="2" charset="2"/>
              <a:buChar char="l"/>
            </a:pPr>
            <a:r>
              <a:rPr kumimoji="1" lang="ja-JP" altLang="en-US" sz="1200" dirty="0"/>
              <a:t>「支援教育実践研修（</a:t>
            </a:r>
            <a:r>
              <a:rPr kumimoji="1" lang="en-US" altLang="ja-JP" sz="1200" dirty="0"/>
              <a:t>F</a:t>
            </a:r>
            <a:r>
              <a:rPr kumimoji="1" lang="ja-JP" altLang="en-US" sz="1200" dirty="0"/>
              <a:t>）」</a:t>
            </a:r>
          </a:p>
          <a:p>
            <a:r>
              <a:rPr kumimoji="1" lang="ja-JP" altLang="en-US" sz="1200" dirty="0"/>
              <a:t>発達障がいのある子どもの教育に関する知識や技能についての認識を深め、一人ひとりの障がいの状態や教育的ニーズに応じた指導方法や指導内容等、実践的な指導力を高める。</a:t>
            </a:r>
            <a:endParaRPr kumimoji="1" lang="en-US" altLang="ja-JP" sz="1200" dirty="0"/>
          </a:p>
          <a:p>
            <a:r>
              <a:rPr lang="ja-JP" altLang="en-US" sz="1200" dirty="0"/>
              <a:t>・実施</a:t>
            </a:r>
            <a:r>
              <a:rPr lang="ja-JP" altLang="en-US" sz="1200" dirty="0">
                <a:solidFill>
                  <a:schemeClr val="tx1"/>
                </a:solidFill>
              </a:rPr>
              <a:t>形態：</a:t>
            </a:r>
            <a:r>
              <a:rPr kumimoji="1" lang="ja-JP" altLang="en-US" sz="1200" dirty="0">
                <a:solidFill>
                  <a:schemeClr val="tx1"/>
                </a:solidFill>
              </a:rPr>
              <a:t>オンデマンド</a:t>
            </a:r>
            <a:endParaRPr kumimoji="1" lang="en-US" altLang="ja-JP" sz="1200" dirty="0">
              <a:solidFill>
                <a:schemeClr val="tx1"/>
              </a:solidFill>
            </a:endParaRPr>
          </a:p>
          <a:p>
            <a:r>
              <a:rPr lang="ja-JP" altLang="en-US" sz="1200" dirty="0">
                <a:solidFill>
                  <a:schemeClr val="tx1"/>
                </a:solidFill>
              </a:rPr>
              <a:t>・内容：</a:t>
            </a:r>
            <a:r>
              <a:rPr kumimoji="1" lang="ja-JP" altLang="en-US" sz="1200" dirty="0">
                <a:solidFill>
                  <a:schemeClr val="tx1"/>
                </a:solidFill>
              </a:rPr>
              <a:t>学校現場における実践報告と専門家の講義</a:t>
            </a:r>
            <a:endParaRPr kumimoji="1" lang="en-US" altLang="ja-JP" sz="1200" dirty="0">
              <a:solidFill>
                <a:schemeClr val="tx1"/>
              </a:solidFill>
            </a:endParaRPr>
          </a:p>
          <a:p>
            <a:r>
              <a:rPr lang="ja-JP" altLang="en-US" sz="1200" dirty="0">
                <a:solidFill>
                  <a:schemeClr val="tx1"/>
                </a:solidFill>
              </a:rPr>
              <a:t>・対象者：幼稚園、認定こども園、保育所、小・中学校、義務教育学校、高等学校及び支援学校の教員</a:t>
            </a:r>
            <a:endParaRPr kumimoji="1" lang="ja-JP" altLang="en-US" sz="1200" dirty="0">
              <a:solidFill>
                <a:schemeClr val="tx1"/>
              </a:solidFill>
            </a:endParaRPr>
          </a:p>
        </p:txBody>
      </p:sp>
      <p:sp>
        <p:nvSpPr>
          <p:cNvPr id="16" name="テキスト ボックス 15">
            <a:extLst>
              <a:ext uri="{FF2B5EF4-FFF2-40B4-BE49-F238E27FC236}">
                <a16:creationId xmlns:a16="http://schemas.microsoft.com/office/drawing/2014/main" id="{1B5F71FD-3621-4E81-A5C7-85ECC5EB635E}"/>
              </a:ext>
            </a:extLst>
          </p:cNvPr>
          <p:cNvSpPr txBox="1"/>
          <p:nvPr/>
        </p:nvSpPr>
        <p:spPr>
          <a:xfrm>
            <a:off x="5540386" y="3178243"/>
            <a:ext cx="396183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教員に対する研修の実施</a:t>
            </a:r>
            <a:r>
              <a:rPr kumimoji="1" lang="ja-JP" altLang="en-US" sz="1100" b="1" dirty="0"/>
              <a:t>（教育センター）</a:t>
            </a:r>
            <a:endParaRPr kumimoji="1" lang="ja-JP" altLang="en-US" b="1" dirty="0"/>
          </a:p>
        </p:txBody>
      </p:sp>
      <p:sp>
        <p:nvSpPr>
          <p:cNvPr id="17" name="テキスト ボックス 16">
            <a:extLst>
              <a:ext uri="{FF2B5EF4-FFF2-40B4-BE49-F238E27FC236}">
                <a16:creationId xmlns:a16="http://schemas.microsoft.com/office/drawing/2014/main" id="{D9BB3F5D-658B-4055-9A3C-E15AC70A6AEC}"/>
              </a:ext>
            </a:extLst>
          </p:cNvPr>
          <p:cNvSpPr txBox="1"/>
          <p:nvPr/>
        </p:nvSpPr>
        <p:spPr>
          <a:xfrm>
            <a:off x="5521461" y="5038400"/>
            <a:ext cx="6573391" cy="175432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kumimoji="1" lang="en-US" altLang="ja-JP" sz="1200" dirty="0"/>
          </a:p>
          <a:p>
            <a:r>
              <a:rPr kumimoji="1" lang="ja-JP" altLang="en-US" sz="1200" dirty="0"/>
              <a:t>不登校など学校における不適応、学校におけるセクシュアル・ハラスメント、家庭における子育て、しつけ</a:t>
            </a:r>
            <a:r>
              <a:rPr kumimoji="1" lang="en-US" altLang="ja-JP" sz="1200" dirty="0"/>
              <a:t>(</a:t>
            </a:r>
            <a:r>
              <a:rPr kumimoji="1" lang="ja-JP" altLang="en-US" sz="1200" dirty="0"/>
              <a:t>小・中・高年齢</a:t>
            </a:r>
            <a:r>
              <a:rPr kumimoji="1" lang="en-US" altLang="ja-JP" sz="1200" dirty="0"/>
              <a:t>)</a:t>
            </a:r>
            <a:r>
              <a:rPr lang="ja-JP" altLang="en-US" sz="1200" dirty="0"/>
              <a:t>、</a:t>
            </a:r>
            <a:r>
              <a:rPr kumimoji="1" lang="ja-JP" altLang="en-US" sz="1200" dirty="0"/>
              <a:t>発達の遅れ、障がいのある子どもの生活や学習・指導、学級経営、進路や進路変更（中途退学等）などの内容について相談窓口を設置。</a:t>
            </a:r>
            <a:endParaRPr kumimoji="1" lang="en-US" altLang="ja-JP" sz="1200" dirty="0"/>
          </a:p>
          <a:p>
            <a:r>
              <a:rPr lang="ja-JP" altLang="en-US" sz="1200" dirty="0"/>
              <a:t>・対象者：子ども・保護者・教職員</a:t>
            </a:r>
            <a:endParaRPr lang="en-US" altLang="ja-JP" sz="1200" dirty="0"/>
          </a:p>
          <a:p>
            <a:r>
              <a:rPr kumimoji="1" lang="ja-JP" altLang="en-US" sz="1200" dirty="0"/>
              <a:t>・相談方法：電話、</a:t>
            </a:r>
            <a:r>
              <a:rPr kumimoji="1" lang="en-US" altLang="ja-JP" sz="1200" dirty="0"/>
              <a:t>E</a:t>
            </a:r>
            <a:r>
              <a:rPr kumimoji="1" lang="ja-JP" altLang="en-US" sz="1200" dirty="0"/>
              <a:t>メール、</a:t>
            </a:r>
            <a:r>
              <a:rPr kumimoji="1" lang="en-US" altLang="ja-JP" sz="1200" dirty="0"/>
              <a:t>FAX</a:t>
            </a:r>
            <a:r>
              <a:rPr kumimoji="1" lang="ja-JP" altLang="en-US" sz="1200" dirty="0"/>
              <a:t>、</a:t>
            </a:r>
            <a:r>
              <a:rPr kumimoji="1" lang="en-US" altLang="ja-JP" sz="1200" dirty="0"/>
              <a:t>LINE</a:t>
            </a:r>
            <a:r>
              <a:rPr kumimoji="1" lang="ja-JP" altLang="en-US" sz="1200" dirty="0"/>
              <a:t>　</a:t>
            </a:r>
            <a:endParaRPr kumimoji="1" lang="en-US" altLang="ja-JP" sz="1200" dirty="0"/>
          </a:p>
          <a:p>
            <a:r>
              <a:rPr lang="ja-JP" altLang="en-US" sz="1200" dirty="0"/>
              <a:t>・相談対応者：精神科医、臨床心理士、教員経験者、指導主事など</a:t>
            </a:r>
            <a:endParaRPr kumimoji="1" lang="en-US" altLang="ja-JP" sz="1200" dirty="0">
              <a:solidFill>
                <a:schemeClr val="tx1"/>
              </a:solidFill>
            </a:endParaRPr>
          </a:p>
          <a:p>
            <a:r>
              <a:rPr lang="en-US" altLang="ja-JP" sz="1200" dirty="0">
                <a:solidFill>
                  <a:schemeClr val="tx1"/>
                </a:solidFill>
              </a:rPr>
              <a:t>※</a:t>
            </a:r>
            <a:r>
              <a:rPr lang="ja-JP" altLang="en-US" sz="1200" dirty="0">
                <a:solidFill>
                  <a:schemeClr val="tx1"/>
                </a:solidFill>
              </a:rPr>
              <a:t>高等学校等の生徒を対象とした面接相談も実施</a:t>
            </a:r>
            <a:endParaRPr lang="en-US" altLang="ja-JP" sz="1200" dirty="0">
              <a:solidFill>
                <a:schemeClr val="tx1"/>
              </a:solidFill>
            </a:endParaRPr>
          </a:p>
          <a:p>
            <a:r>
              <a:rPr lang="ja-JP" altLang="en-US" sz="1200" dirty="0">
                <a:solidFill>
                  <a:schemeClr val="tx1"/>
                </a:solidFill>
              </a:rPr>
              <a:t>学校でその生徒にどのような支援が必要かを考えるために、発達検査を実施することがある。</a:t>
            </a:r>
            <a:endParaRPr kumimoji="1" lang="en-US" altLang="ja-JP" sz="1200" dirty="0">
              <a:solidFill>
                <a:schemeClr val="tx1"/>
              </a:solidFill>
            </a:endParaRPr>
          </a:p>
        </p:txBody>
      </p:sp>
      <p:sp>
        <p:nvSpPr>
          <p:cNvPr id="18" name="テキスト ボックス 17">
            <a:extLst>
              <a:ext uri="{FF2B5EF4-FFF2-40B4-BE49-F238E27FC236}">
                <a16:creationId xmlns:a16="http://schemas.microsoft.com/office/drawing/2014/main" id="{1DA4953E-7294-43A9-B4E7-D3B135907023}"/>
              </a:ext>
            </a:extLst>
          </p:cNvPr>
          <p:cNvSpPr txBox="1"/>
          <p:nvPr/>
        </p:nvSpPr>
        <p:spPr>
          <a:xfrm>
            <a:off x="5518283" y="4853935"/>
            <a:ext cx="3998817"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1" algn="ctr"/>
            <a:r>
              <a:rPr kumimoji="1" lang="ja-JP" altLang="en-US" sz="1400" b="1" dirty="0"/>
              <a:t>すこやか教育相談の実施</a:t>
            </a:r>
            <a:r>
              <a:rPr kumimoji="1" lang="ja-JP" altLang="en-US" sz="1100" b="1" dirty="0"/>
              <a:t>（教育センター）</a:t>
            </a:r>
            <a:endParaRPr kumimoji="1" lang="ja-JP" altLang="en-US" b="1" dirty="0"/>
          </a:p>
        </p:txBody>
      </p:sp>
      <p:sp>
        <p:nvSpPr>
          <p:cNvPr id="2" name="スライド番号プレースホルダー 1">
            <a:extLst>
              <a:ext uri="{FF2B5EF4-FFF2-40B4-BE49-F238E27FC236}">
                <a16:creationId xmlns:a16="http://schemas.microsoft.com/office/drawing/2014/main" id="{28D5B45F-C1F6-4C44-9A46-8AC589273F38}"/>
              </a:ext>
            </a:extLst>
          </p:cNvPr>
          <p:cNvSpPr>
            <a:spLocks noGrp="1"/>
          </p:cNvSpPr>
          <p:nvPr>
            <p:ph type="sldNum" sz="quarter" idx="12"/>
          </p:nvPr>
        </p:nvSpPr>
        <p:spPr>
          <a:xfrm>
            <a:off x="9209410" y="6373573"/>
            <a:ext cx="2904366" cy="365125"/>
          </a:xfrm>
        </p:spPr>
        <p:txBody>
          <a:bodyPr/>
          <a:lstStyle/>
          <a:p>
            <a:fld id="{49ABCAEC-7D34-E549-A96E-FCEDAADBE4B0}" type="slidenum">
              <a:rPr lang="en-US" smtClean="0"/>
              <a:pPr/>
              <a:t>8</a:t>
            </a:fld>
            <a:endParaRPr lang="en-US" dirty="0"/>
          </a:p>
        </p:txBody>
      </p:sp>
      <p:sp>
        <p:nvSpPr>
          <p:cNvPr id="20" name="テキスト ボックス 19">
            <a:extLst>
              <a:ext uri="{FF2B5EF4-FFF2-40B4-BE49-F238E27FC236}">
                <a16:creationId xmlns:a16="http://schemas.microsoft.com/office/drawing/2014/main" id="{D85FACE0-EE91-4423-A688-E3CC15084645}"/>
              </a:ext>
            </a:extLst>
          </p:cNvPr>
          <p:cNvSpPr txBox="1"/>
          <p:nvPr/>
        </p:nvSpPr>
        <p:spPr>
          <a:xfrm>
            <a:off x="5540387" y="1722041"/>
            <a:ext cx="6573390" cy="138499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r>
              <a:rPr lang="ja-JP" altLang="en-US" sz="1200" dirty="0"/>
              <a:t>大阪府要保護児童対策調整機関の調整担当者研修事業兼大阪府市町村児童家庭相談担当者スキルアップ研修事業</a:t>
            </a:r>
            <a:endParaRPr lang="en-US" altLang="ja-JP" sz="1200" dirty="0"/>
          </a:p>
          <a:p>
            <a:r>
              <a:rPr lang="ja-JP" altLang="en-US" sz="1200" dirty="0"/>
              <a:t>　要保護児童対策調整機関に置かれた調整担当者及び市町村の児童福祉主管課職員等に対し、専門性強化のための研修を実施。障がい種別や障がいに関する法令・制度についての講義あり。</a:t>
            </a:r>
            <a:endParaRPr lang="en-US" altLang="ja-JP" sz="1200" dirty="0"/>
          </a:p>
          <a:p>
            <a:r>
              <a:rPr kumimoji="1" lang="ja-JP" altLang="en-US" sz="1200" dirty="0"/>
              <a:t>・研修内容：講義</a:t>
            </a:r>
            <a:r>
              <a:rPr kumimoji="1" lang="en-US" altLang="ja-JP" sz="1200" dirty="0"/>
              <a:t>17</a:t>
            </a:r>
            <a:r>
              <a:rPr kumimoji="1" lang="ja-JP" altLang="en-US" sz="1200" dirty="0"/>
              <a:t>講座（</a:t>
            </a:r>
            <a:r>
              <a:rPr kumimoji="1" lang="en-US" altLang="ja-JP" sz="1200" dirty="0"/>
              <a:t>28</a:t>
            </a:r>
            <a:r>
              <a:rPr kumimoji="1" lang="ja-JP" altLang="en-US" sz="1200" dirty="0"/>
              <a:t>時間）・演習</a:t>
            </a:r>
            <a:r>
              <a:rPr kumimoji="1" lang="en-US" altLang="ja-JP" sz="1200" dirty="0"/>
              <a:t>6</a:t>
            </a:r>
            <a:r>
              <a:rPr kumimoji="1" lang="ja-JP" altLang="en-US" sz="1200" dirty="0"/>
              <a:t>講座（</a:t>
            </a:r>
            <a:r>
              <a:rPr kumimoji="1" lang="en-US" altLang="ja-JP" sz="1200" dirty="0"/>
              <a:t>9</a:t>
            </a:r>
            <a:r>
              <a:rPr kumimoji="1" lang="ja-JP" altLang="en-US" sz="1200" dirty="0"/>
              <a:t>時間）　全</a:t>
            </a:r>
            <a:r>
              <a:rPr kumimoji="1" lang="en-US" altLang="ja-JP" sz="1200" dirty="0"/>
              <a:t>11</a:t>
            </a:r>
            <a:r>
              <a:rPr kumimoji="1" lang="ja-JP" altLang="en-US" sz="1200" dirty="0"/>
              <a:t>日</a:t>
            </a:r>
            <a:endParaRPr kumimoji="1" lang="en-US" altLang="ja-JP" sz="1200" dirty="0"/>
          </a:p>
          <a:p>
            <a:r>
              <a:rPr lang="ja-JP" altLang="en-US" sz="1200" dirty="0"/>
              <a:t>・研修期間：令和</a:t>
            </a:r>
            <a:r>
              <a:rPr lang="en-US" altLang="ja-JP" sz="1200" dirty="0"/>
              <a:t>5</a:t>
            </a:r>
            <a:r>
              <a:rPr lang="ja-JP" altLang="en-US" sz="1200" dirty="0"/>
              <a:t>年</a:t>
            </a:r>
            <a:r>
              <a:rPr lang="en-US" altLang="ja-JP" sz="1200" dirty="0"/>
              <a:t>6</a:t>
            </a:r>
            <a:r>
              <a:rPr lang="ja-JP" altLang="en-US" sz="1200" dirty="0"/>
              <a:t>月～</a:t>
            </a:r>
            <a:r>
              <a:rPr lang="en-US" altLang="ja-JP" sz="1200" dirty="0"/>
              <a:t>9</a:t>
            </a:r>
            <a:r>
              <a:rPr lang="ja-JP" altLang="en-US" sz="1200" dirty="0"/>
              <a:t>月にかけて実施</a:t>
            </a:r>
            <a:endParaRPr kumimoji="1" lang="en-US" altLang="ja-JP" sz="1200" dirty="0"/>
          </a:p>
        </p:txBody>
      </p:sp>
      <p:sp>
        <p:nvSpPr>
          <p:cNvPr id="21" name="テキスト ボックス 20">
            <a:extLst>
              <a:ext uri="{FF2B5EF4-FFF2-40B4-BE49-F238E27FC236}">
                <a16:creationId xmlns:a16="http://schemas.microsoft.com/office/drawing/2014/main" id="{3D9D56E5-2F7B-4435-9703-B0849A73019C}"/>
              </a:ext>
            </a:extLst>
          </p:cNvPr>
          <p:cNvSpPr txBox="1"/>
          <p:nvPr/>
        </p:nvSpPr>
        <p:spPr>
          <a:xfrm>
            <a:off x="5540386" y="1367690"/>
            <a:ext cx="5359586"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児童福祉主管課職員等に対する研修の実施</a:t>
            </a:r>
            <a:r>
              <a:rPr kumimoji="1" lang="ja-JP" altLang="en-US" sz="1100" b="1" dirty="0"/>
              <a:t>（家庭支援課）</a:t>
            </a:r>
            <a:r>
              <a:rPr kumimoji="1" lang="en-US" altLang="ja-JP" sz="1100" b="1" dirty="0"/>
              <a:t>※</a:t>
            </a:r>
            <a:r>
              <a:rPr kumimoji="1" lang="ja-JP" altLang="en-US" sz="1100" b="1" dirty="0"/>
              <a:t>再掲</a:t>
            </a:r>
            <a:endParaRPr kumimoji="1" lang="ja-JP" altLang="en-US" sz="1400" b="1" dirty="0"/>
          </a:p>
        </p:txBody>
      </p:sp>
    </p:spTree>
    <p:extLst>
      <p:ext uri="{BB962C8B-B14F-4D97-AF65-F5344CB8AC3E}">
        <p14:creationId xmlns:p14="http://schemas.microsoft.com/office/powerpoint/2010/main" val="164847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4ED3C11-4352-4684-95AE-B7C13AA4F1C2}"/>
              </a:ext>
            </a:extLst>
          </p:cNvPr>
          <p:cNvSpPr>
            <a:spLocks noGrp="1"/>
          </p:cNvSpPr>
          <p:nvPr>
            <p:ph type="sldNum" sz="quarter" idx="12"/>
          </p:nvPr>
        </p:nvSpPr>
        <p:spPr/>
        <p:txBody>
          <a:bodyPr/>
          <a:lstStyle/>
          <a:p>
            <a:fld id="{49ABCAEC-7D34-E549-A96E-FCEDAADBE4B0}" type="slidenum">
              <a:rPr lang="en-US" smtClean="0"/>
              <a:pPr/>
              <a:t>9</a:t>
            </a:fld>
            <a:endParaRPr lang="en-US" dirty="0"/>
          </a:p>
        </p:txBody>
      </p:sp>
      <p:sp>
        <p:nvSpPr>
          <p:cNvPr id="4" name="タイトル 1">
            <a:extLst>
              <a:ext uri="{FF2B5EF4-FFF2-40B4-BE49-F238E27FC236}">
                <a16:creationId xmlns:a16="http://schemas.microsoft.com/office/drawing/2014/main" id="{29A75784-9590-445F-B430-4B4360AD6D4F}"/>
              </a:ext>
            </a:extLst>
          </p:cNvPr>
          <p:cNvSpPr txBox="1">
            <a:spLocks/>
          </p:cNvSpPr>
          <p:nvPr/>
        </p:nvSpPr>
        <p:spPr>
          <a:xfrm>
            <a:off x="0" y="0"/>
            <a:ext cx="12192000" cy="54927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400" b="1" dirty="0"/>
              <a:t>５．大阪府におけるライフステージごとの取組み～学齢期～</a:t>
            </a:r>
          </a:p>
        </p:txBody>
      </p:sp>
      <p:pic>
        <p:nvPicPr>
          <p:cNvPr id="8" name="図 7">
            <a:extLst>
              <a:ext uri="{FF2B5EF4-FFF2-40B4-BE49-F238E27FC236}">
                <a16:creationId xmlns:a16="http://schemas.microsoft.com/office/drawing/2014/main" id="{21BA78C6-27CE-45EA-BA01-C24C1778AC4E}"/>
              </a:ext>
            </a:extLst>
          </p:cNvPr>
          <p:cNvPicPr>
            <a:picLocks noChangeAspect="1"/>
          </p:cNvPicPr>
          <p:nvPr/>
        </p:nvPicPr>
        <p:blipFill rotWithShape="1">
          <a:blip r:embed="rId2">
            <a:extLst>
              <a:ext uri="{28A0092B-C50C-407E-A947-70E740481C1C}">
                <a14:useLocalDpi xmlns:a14="http://schemas.microsoft.com/office/drawing/2010/main" val="0"/>
              </a:ext>
            </a:extLst>
          </a:blip>
          <a:srcRect l="12121" t="16736" r="16624" b="2065"/>
          <a:stretch/>
        </p:blipFill>
        <p:spPr>
          <a:xfrm>
            <a:off x="4865212" y="1978638"/>
            <a:ext cx="7147493" cy="4455791"/>
          </a:xfrm>
          <a:prstGeom prst="rect">
            <a:avLst/>
          </a:prstGeom>
          <a:ln w="38100">
            <a:solidFill>
              <a:schemeClr val="accent1"/>
            </a:solidFill>
          </a:ln>
        </p:spPr>
      </p:pic>
      <p:sp>
        <p:nvSpPr>
          <p:cNvPr id="9" name="テキスト ボックス 8">
            <a:extLst>
              <a:ext uri="{FF2B5EF4-FFF2-40B4-BE49-F238E27FC236}">
                <a16:creationId xmlns:a16="http://schemas.microsoft.com/office/drawing/2014/main" id="{BE526F1F-6E6B-4A7C-ACF0-A8D62AD6CF7D}"/>
              </a:ext>
            </a:extLst>
          </p:cNvPr>
          <p:cNvSpPr txBox="1"/>
          <p:nvPr/>
        </p:nvSpPr>
        <p:spPr>
          <a:xfrm>
            <a:off x="4865212" y="842580"/>
            <a:ext cx="7147493" cy="1015663"/>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市町村における「リーディングチーム」のチーム力向上や、「リーディングチーム」構成メンバーの専門性向上を図り、域内の小中学校等からの支援要請に対応できる体制づくりを促進することで、支援の必要な児童生徒への即応性を高め、すべての障がいのある子どもを包容した学校づくりの推進を支援する。</a:t>
            </a:r>
            <a:endParaRPr lang="en-US" altLang="ja-JP" sz="1200" dirty="0"/>
          </a:p>
        </p:txBody>
      </p:sp>
      <p:sp>
        <p:nvSpPr>
          <p:cNvPr id="3" name="テキスト ボックス 2">
            <a:extLst>
              <a:ext uri="{FF2B5EF4-FFF2-40B4-BE49-F238E27FC236}">
                <a16:creationId xmlns:a16="http://schemas.microsoft.com/office/drawing/2014/main" id="{ACDF678F-514D-4524-AF9F-EFA650E7928F}"/>
              </a:ext>
            </a:extLst>
          </p:cNvPr>
          <p:cNvSpPr txBox="1"/>
          <p:nvPr/>
        </p:nvSpPr>
        <p:spPr>
          <a:xfrm>
            <a:off x="4865212" y="642823"/>
            <a:ext cx="4406630" cy="340519"/>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「リーディングチーム」充実支援事業</a:t>
            </a:r>
            <a:r>
              <a:rPr kumimoji="1" lang="ja-JP" altLang="en-US" sz="1100" b="1" dirty="0"/>
              <a:t>（支援教育課）</a:t>
            </a:r>
            <a:endParaRPr kumimoji="1" lang="ja-JP" altLang="en-US" sz="1400" b="1" dirty="0"/>
          </a:p>
        </p:txBody>
      </p:sp>
      <p:sp>
        <p:nvSpPr>
          <p:cNvPr id="7" name="テキスト ボックス 6">
            <a:extLst>
              <a:ext uri="{FF2B5EF4-FFF2-40B4-BE49-F238E27FC236}">
                <a16:creationId xmlns:a16="http://schemas.microsoft.com/office/drawing/2014/main" id="{5363D6D1-A56C-455F-A2AA-FF77CEFB3D9D}"/>
              </a:ext>
            </a:extLst>
          </p:cNvPr>
          <p:cNvSpPr txBox="1"/>
          <p:nvPr/>
        </p:nvSpPr>
        <p:spPr>
          <a:xfrm>
            <a:off x="179295" y="1139961"/>
            <a:ext cx="4509246" cy="433965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l"/>
            </a:pPr>
            <a:endParaRPr lang="en-US" altLang="ja-JP" sz="1200" dirty="0"/>
          </a:p>
          <a:p>
            <a:pPr marL="171450" indent="-171450">
              <a:buFont typeface="Wingdings" panose="05000000000000000000" pitchFamily="2" charset="2"/>
              <a:buChar char="l"/>
            </a:pPr>
            <a:r>
              <a:rPr lang="ja-JP" altLang="en-US" sz="1200" dirty="0"/>
              <a:t>大阪府教育委員会が、府内公立幼稚園・小・中学校のうち、発達障がい等のある園児・児童・生徒が在籍する通常の学級における授業づくり等に関する実践研究を行う学校園にアドバイザリースタッフ（学識経験者）を派遣し、すべての子どもにとって「わかる・できる」授業づくり・学級集団づくりをすすめ、府内において、その成果の共有と普及を図ることを目的として平成</a:t>
            </a:r>
            <a:r>
              <a:rPr lang="en-US" altLang="ja-JP" sz="1200" dirty="0"/>
              <a:t>25</a:t>
            </a:r>
            <a:r>
              <a:rPr lang="ja-JP" altLang="en-US" sz="1200" dirty="0"/>
              <a:t>年度から平成</a:t>
            </a:r>
            <a:r>
              <a:rPr lang="en-US" altLang="ja-JP" sz="1200" dirty="0"/>
              <a:t>26</a:t>
            </a:r>
            <a:r>
              <a:rPr lang="ja-JP" altLang="en-US" sz="1200" dirty="0"/>
              <a:t>年度までの２年間実施。</a:t>
            </a:r>
            <a:endParaRPr lang="en-US" altLang="ja-JP" sz="1200" dirty="0"/>
          </a:p>
          <a:p>
            <a:endParaRPr lang="en-US" altLang="ja-JP" sz="1200" dirty="0"/>
          </a:p>
          <a:p>
            <a:r>
              <a:rPr lang="ja-JP" altLang="en-US" sz="1200" dirty="0"/>
              <a:t>・事業最終年度となる平成２７年</a:t>
            </a:r>
            <a:endParaRPr lang="en-US" altLang="ja-JP" sz="1200" dirty="0"/>
          </a:p>
          <a:p>
            <a:r>
              <a:rPr lang="ja-JP" altLang="en-US" sz="1200" dirty="0"/>
              <a:t>３月に、府内全域を対象としてフ</a:t>
            </a:r>
            <a:endParaRPr lang="en-US" altLang="ja-JP" sz="1200" dirty="0"/>
          </a:p>
          <a:p>
            <a:r>
              <a:rPr lang="ja-JP" altLang="en-US" sz="1200" dirty="0"/>
              <a:t>ォーラムを開催し、実践研究の成</a:t>
            </a:r>
            <a:endParaRPr lang="en-US" altLang="ja-JP" sz="1200" dirty="0"/>
          </a:p>
          <a:p>
            <a:r>
              <a:rPr lang="ja-JP" altLang="en-US" sz="1200" dirty="0"/>
              <a:t>果を冊子にとりまとめ配付。</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pPr marL="171450" indent="-171450">
              <a:buFont typeface="Wingdings" panose="05000000000000000000" pitchFamily="2" charset="2"/>
              <a:buChar char="l"/>
            </a:pPr>
            <a:endParaRPr lang="en-US" altLang="ja-JP" sz="1200" dirty="0"/>
          </a:p>
        </p:txBody>
      </p:sp>
      <p:sp>
        <p:nvSpPr>
          <p:cNvPr id="10" name="テキスト ボックス 9">
            <a:extLst>
              <a:ext uri="{FF2B5EF4-FFF2-40B4-BE49-F238E27FC236}">
                <a16:creationId xmlns:a16="http://schemas.microsoft.com/office/drawing/2014/main" id="{0D9BC6D9-1320-4C7D-A36B-64878E14EE4D}"/>
              </a:ext>
            </a:extLst>
          </p:cNvPr>
          <p:cNvSpPr txBox="1"/>
          <p:nvPr/>
        </p:nvSpPr>
        <p:spPr>
          <a:xfrm>
            <a:off x="159575" y="690291"/>
            <a:ext cx="4528965" cy="527804"/>
          </a:xfrm>
          <a:prstGeom prst="roundRect">
            <a:avLst/>
          </a:prstGeom>
          <a:ln>
            <a:headEnd type="none" w="med" len="med"/>
            <a:tailEnd type="none" w="med" len="med"/>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400" b="1" dirty="0"/>
              <a:t>通常の学級における発達障がい等支援事業</a:t>
            </a:r>
          </a:p>
          <a:p>
            <a:pPr algn="ctr"/>
            <a:r>
              <a:rPr kumimoji="1" lang="ja-JP" altLang="en-US" sz="1100" b="1" dirty="0"/>
              <a:t>（小中学校課） </a:t>
            </a:r>
            <a:r>
              <a:rPr kumimoji="1" lang="en-US" altLang="ja-JP" sz="1100" b="1" dirty="0"/>
              <a:t>※</a:t>
            </a:r>
            <a:r>
              <a:rPr lang="ja-JP" altLang="en-US" sz="1100" b="1" dirty="0"/>
              <a:t>資料</a:t>
            </a:r>
            <a:r>
              <a:rPr lang="en-US" altLang="ja-JP" sz="1100" b="1" dirty="0"/>
              <a:t>P.11~13</a:t>
            </a:r>
            <a:endParaRPr kumimoji="1" lang="ja-JP" altLang="en-US" sz="1400" b="1" dirty="0"/>
          </a:p>
        </p:txBody>
      </p:sp>
      <p:pic>
        <p:nvPicPr>
          <p:cNvPr id="6" name="図 5">
            <a:extLst>
              <a:ext uri="{FF2B5EF4-FFF2-40B4-BE49-F238E27FC236}">
                <a16:creationId xmlns:a16="http://schemas.microsoft.com/office/drawing/2014/main" id="{917C8094-CAE6-42E0-BD0D-E0E6E5C74B03}"/>
              </a:ext>
            </a:extLst>
          </p:cNvPr>
          <p:cNvPicPr>
            <a:picLocks noChangeAspect="1"/>
          </p:cNvPicPr>
          <p:nvPr/>
        </p:nvPicPr>
        <p:blipFill>
          <a:blip r:embed="rId3"/>
          <a:stretch>
            <a:fillRect/>
          </a:stretch>
        </p:blipFill>
        <p:spPr>
          <a:xfrm>
            <a:off x="2742959" y="2776700"/>
            <a:ext cx="1803661" cy="2554933"/>
          </a:xfrm>
          <a:prstGeom prst="rect">
            <a:avLst/>
          </a:prstGeom>
          <a:ln>
            <a:solidFill>
              <a:schemeClr val="tx1"/>
            </a:solidFill>
          </a:ln>
        </p:spPr>
      </p:pic>
    </p:spTree>
    <p:extLst>
      <p:ext uri="{BB962C8B-B14F-4D97-AF65-F5344CB8AC3E}">
        <p14:creationId xmlns:p14="http://schemas.microsoft.com/office/powerpoint/2010/main" val="40005596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5885</TotalTime>
  <Words>9135</Words>
  <Application>Microsoft Office PowerPoint</Application>
  <PresentationFormat>ワイド画面</PresentationFormat>
  <Paragraphs>928</Paragraphs>
  <Slides>25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HG丸ｺﾞｼｯｸM-PRO</vt:lpstr>
      <vt:lpstr>Hiragino Kaku Gothic Pro</vt:lpstr>
      <vt:lpstr>ＭＳ Ｐゴシック</vt:lpstr>
      <vt:lpstr>Meiryo</vt:lpstr>
      <vt:lpstr>游ゴシック</vt:lpstr>
      <vt:lpstr>游ゴシック Light</vt:lpstr>
      <vt:lpstr>Arial</vt:lpstr>
      <vt:lpstr>Calibri</vt:lpstr>
      <vt:lpstr>Wingdings</vt:lpstr>
      <vt:lpstr>Office テーマ</vt:lpstr>
      <vt:lpstr>「第６期障がい福祉計画」及び「第２期障 　がい児福祉計画」に基づく府の取組状況 　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令和５年度第１回大阪府発達障がい児者支援体制整備検討部会</dc:title>
  <dc:creator>内藤　友恵</dc:creator>
  <cp:lastModifiedBy>内藤　友恵</cp:lastModifiedBy>
  <cp:revision>291</cp:revision>
  <cp:lastPrinted>2024-02-21T00:57:38Z</cp:lastPrinted>
  <dcterms:created xsi:type="dcterms:W3CDTF">2023-08-30T11:29:54Z</dcterms:created>
  <dcterms:modified xsi:type="dcterms:W3CDTF">2024-02-26T01:14:52Z</dcterms:modified>
</cp:coreProperties>
</file>