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193" r:id="rId1"/>
  </p:sldMasterIdLst>
  <p:sldIdLst>
    <p:sldId id="260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FC0"/>
    <a:srgbClr val="7DEBAA"/>
    <a:srgbClr val="00583D"/>
    <a:srgbClr val="C2DBE8"/>
    <a:srgbClr val="2A2072"/>
    <a:srgbClr val="544FAF"/>
    <a:srgbClr val="6455CF"/>
    <a:srgbClr val="C8FCEB"/>
    <a:srgbClr val="FCD0FC"/>
    <a:srgbClr val="BAF0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44" d="100"/>
          <a:sy n="44" d="100"/>
        </p:scale>
        <p:origin x="18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531D-1EE8-4BD5-BA83-C675A29EB47F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5F83-723C-4362-AF25-A53861B5B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134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531D-1EE8-4BD5-BA83-C675A29EB47F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5F83-723C-4362-AF25-A53861B5B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673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531D-1EE8-4BD5-BA83-C675A29EB47F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5F83-723C-4362-AF25-A53861B5B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398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531D-1EE8-4BD5-BA83-C675A29EB47F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5F83-723C-4362-AF25-A53861B5B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214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531D-1EE8-4BD5-BA83-C675A29EB47F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5F83-723C-4362-AF25-A53861B5B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25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531D-1EE8-4BD5-BA83-C675A29EB47F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5F83-723C-4362-AF25-A53861B5B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8208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531D-1EE8-4BD5-BA83-C675A29EB47F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5F83-723C-4362-AF25-A53861B5B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01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531D-1EE8-4BD5-BA83-C675A29EB47F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5F83-723C-4362-AF25-A53861B5B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011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531D-1EE8-4BD5-BA83-C675A29EB47F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5F83-723C-4362-AF25-A53861B5B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866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531D-1EE8-4BD5-BA83-C675A29EB47F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5F83-723C-4362-AF25-A53861B5B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8711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531D-1EE8-4BD5-BA83-C675A29EB47F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5F83-723C-4362-AF25-A53861B5B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47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7531D-1EE8-4BD5-BA83-C675A29EB47F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25F83-723C-4362-AF25-A53861B5B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851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4" r:id="rId1"/>
    <p:sldLayoutId id="2147484195" r:id="rId2"/>
    <p:sldLayoutId id="2147484196" r:id="rId3"/>
    <p:sldLayoutId id="2147484197" r:id="rId4"/>
    <p:sldLayoutId id="2147484198" r:id="rId5"/>
    <p:sldLayoutId id="2147484199" r:id="rId6"/>
    <p:sldLayoutId id="2147484200" r:id="rId7"/>
    <p:sldLayoutId id="2147484201" r:id="rId8"/>
    <p:sldLayoutId id="2147484202" r:id="rId9"/>
    <p:sldLayoutId id="2147484203" r:id="rId10"/>
    <p:sldLayoutId id="2147484204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C:\Users\ikedakei\AppData\Local\Microsoft\Windows\Temporary Internet Files\Content.Word\a4chirashi_pn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42" y="218215"/>
            <a:ext cx="1358405" cy="3825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953000"/>
            <a:ext cx="6858000" cy="3852256"/>
          </a:xfrm>
          <a:prstGeom prst="rect">
            <a:avLst/>
          </a:prstGeom>
        </p:spPr>
      </p:pic>
      <p:grpSp>
        <p:nvGrpSpPr>
          <p:cNvPr id="3" name="グループ化 2"/>
          <p:cNvGrpSpPr/>
          <p:nvPr/>
        </p:nvGrpSpPr>
        <p:grpSpPr>
          <a:xfrm>
            <a:off x="948157" y="1453325"/>
            <a:ext cx="4961687" cy="2625428"/>
            <a:chOff x="1099458" y="1640242"/>
            <a:chExt cx="4961687" cy="2625428"/>
          </a:xfrm>
        </p:grpSpPr>
        <p:sp>
          <p:nvSpPr>
            <p:cNvPr id="10" name="楕円 9"/>
            <p:cNvSpPr/>
            <p:nvPr/>
          </p:nvSpPr>
          <p:spPr>
            <a:xfrm>
              <a:off x="1099458" y="1640242"/>
              <a:ext cx="1251065" cy="1233794"/>
            </a:xfrm>
            <a:prstGeom prst="ellipse">
              <a:avLst/>
            </a:prstGeom>
            <a:solidFill>
              <a:srgbClr val="C2DB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2180739" y="2544242"/>
              <a:ext cx="3880406" cy="1721428"/>
            </a:xfrm>
            <a:prstGeom prst="rect">
              <a:avLst/>
            </a:prstGeom>
            <a:solidFill>
              <a:srgbClr val="C2DB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047744" y="2257139"/>
              <a:ext cx="3880406" cy="17214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514292" y="1971032"/>
              <a:ext cx="4277694" cy="1877437"/>
            </a:xfrm>
            <a:prstGeom prst="rect">
              <a:avLst/>
            </a:prstGeom>
            <a:solidFill>
              <a:srgbClr val="2A207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dirty="0" smtClean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Black" panose="020B0A04020102020204" pitchFamily="34" charset="0"/>
                  <a:ea typeface="BIZ UDPゴシック" panose="020B0400000000000000" pitchFamily="50" charset="-128"/>
                </a:rPr>
                <a:t>大阪府　環境白書</a:t>
              </a:r>
              <a:endParaRPr kumimoji="1" lang="en-US" altLang="ja-JP" sz="2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BIZ UDPゴシック" panose="020B0400000000000000" pitchFamily="50" charset="-128"/>
              </a:endParaRPr>
            </a:p>
            <a:p>
              <a:pPr algn="ctr"/>
              <a:r>
                <a:rPr lang="en-US" altLang="ja-JP" sz="8800" dirty="0" smtClean="0">
                  <a:ln w="12700">
                    <a:solidFill>
                      <a:schemeClr val="accent5"/>
                    </a:solidFill>
                    <a:prstDash val="solid"/>
                  </a:ln>
                  <a:pattFill prst="ltDnDiag">
                    <a:fgClr>
                      <a:schemeClr val="accent5">
                        <a:lumMod val="60000"/>
                        <a:lumOff val="40000"/>
                      </a:schemeClr>
                    </a:fgClr>
                    <a:bgClr>
                      <a:schemeClr val="bg1"/>
                    </a:bgClr>
                  </a:pattFill>
                  <a:latin typeface="Arial Black" panose="020B0A04020102020204" pitchFamily="34" charset="0"/>
                  <a:ea typeface="BIZ UDPゴシック" panose="020B0400000000000000" pitchFamily="50" charset="-128"/>
                </a:rPr>
                <a:t>2022</a:t>
              </a:r>
              <a:endParaRPr kumimoji="1" lang="ja-JP" altLang="en-US" sz="880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Arial Black" panose="020B0A04020102020204" pitchFamily="34" charset="0"/>
                <a:ea typeface="BIZ UDPゴシック" panose="020B04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96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游ゴシック Light</vt:lpstr>
      <vt:lpstr>Arial</vt:lpstr>
      <vt:lpstr>Arial Black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2023-02-06T08:51:22Z</dcterms:created>
  <dcterms:modified xsi:type="dcterms:W3CDTF">2023-02-06T08:51:28Z</dcterms:modified>
</cp:coreProperties>
</file>