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6" r:id="rId2"/>
  </p:sldIdLst>
  <p:sldSz cx="15122525" cy="10693400"/>
  <p:notesSz cx="6807200" cy="9939338"/>
  <p:defaultTextStyle>
    <a:defPPr>
      <a:defRPr lang="ja-JP"/>
    </a:defPPr>
    <a:lvl1pPr marL="0" algn="l" defTabSz="1408010" rtl="0" eaLnBrk="1" latinLnBrk="0" hangingPunct="1">
      <a:defRPr kumimoji="1" sz="2800" kern="1200">
        <a:solidFill>
          <a:schemeClr val="tx1"/>
        </a:solidFill>
        <a:latin typeface="+mn-lt"/>
        <a:ea typeface="+mn-ea"/>
        <a:cs typeface="+mn-cs"/>
      </a:defRPr>
    </a:lvl1pPr>
    <a:lvl2pPr marL="704005" algn="l" defTabSz="1408010" rtl="0" eaLnBrk="1" latinLnBrk="0" hangingPunct="1">
      <a:defRPr kumimoji="1" sz="2800" kern="1200">
        <a:solidFill>
          <a:schemeClr val="tx1"/>
        </a:solidFill>
        <a:latin typeface="+mn-lt"/>
        <a:ea typeface="+mn-ea"/>
        <a:cs typeface="+mn-cs"/>
      </a:defRPr>
    </a:lvl2pPr>
    <a:lvl3pPr marL="1408010" algn="l" defTabSz="1408010" rtl="0" eaLnBrk="1" latinLnBrk="0" hangingPunct="1">
      <a:defRPr kumimoji="1" sz="2800" kern="1200">
        <a:solidFill>
          <a:schemeClr val="tx1"/>
        </a:solidFill>
        <a:latin typeface="+mn-lt"/>
        <a:ea typeface="+mn-ea"/>
        <a:cs typeface="+mn-cs"/>
      </a:defRPr>
    </a:lvl3pPr>
    <a:lvl4pPr marL="2112015" algn="l" defTabSz="1408010" rtl="0" eaLnBrk="1" latinLnBrk="0" hangingPunct="1">
      <a:defRPr kumimoji="1" sz="2800" kern="1200">
        <a:solidFill>
          <a:schemeClr val="tx1"/>
        </a:solidFill>
        <a:latin typeface="+mn-lt"/>
        <a:ea typeface="+mn-ea"/>
        <a:cs typeface="+mn-cs"/>
      </a:defRPr>
    </a:lvl4pPr>
    <a:lvl5pPr marL="2816020" algn="l" defTabSz="1408010" rtl="0" eaLnBrk="1" latinLnBrk="0" hangingPunct="1">
      <a:defRPr kumimoji="1" sz="2800" kern="1200">
        <a:solidFill>
          <a:schemeClr val="tx1"/>
        </a:solidFill>
        <a:latin typeface="+mn-lt"/>
        <a:ea typeface="+mn-ea"/>
        <a:cs typeface="+mn-cs"/>
      </a:defRPr>
    </a:lvl5pPr>
    <a:lvl6pPr marL="3520025" algn="l" defTabSz="1408010" rtl="0" eaLnBrk="1" latinLnBrk="0" hangingPunct="1">
      <a:defRPr kumimoji="1" sz="2800" kern="1200">
        <a:solidFill>
          <a:schemeClr val="tx1"/>
        </a:solidFill>
        <a:latin typeface="+mn-lt"/>
        <a:ea typeface="+mn-ea"/>
        <a:cs typeface="+mn-cs"/>
      </a:defRPr>
    </a:lvl6pPr>
    <a:lvl7pPr marL="4224030" algn="l" defTabSz="1408010" rtl="0" eaLnBrk="1" latinLnBrk="0" hangingPunct="1">
      <a:defRPr kumimoji="1" sz="2800" kern="1200">
        <a:solidFill>
          <a:schemeClr val="tx1"/>
        </a:solidFill>
        <a:latin typeface="+mn-lt"/>
        <a:ea typeface="+mn-ea"/>
        <a:cs typeface="+mn-cs"/>
      </a:defRPr>
    </a:lvl7pPr>
    <a:lvl8pPr marL="4928036" algn="l" defTabSz="1408010" rtl="0" eaLnBrk="1" latinLnBrk="0" hangingPunct="1">
      <a:defRPr kumimoji="1" sz="2800" kern="1200">
        <a:solidFill>
          <a:schemeClr val="tx1"/>
        </a:solidFill>
        <a:latin typeface="+mn-lt"/>
        <a:ea typeface="+mn-ea"/>
        <a:cs typeface="+mn-cs"/>
      </a:defRPr>
    </a:lvl8pPr>
    <a:lvl9pPr marL="5632040" algn="l" defTabSz="1408010" rtl="0" eaLnBrk="1" latinLnBrk="0" hangingPunct="1">
      <a:defRPr kumimoji="1"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F3963546-33DF-4E84-9D11-BFCE6AF25C46}">
          <p14:sldIdLst>
            <p14:sldId id="266"/>
          </p14:sldIdLst>
        </p14:section>
        <p14:section name="タイトルなしのセクション" id="{EA605B47-2FFD-4E8F-81B0-CD320E167F7A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476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ABD"/>
    <a:srgbClr val="FFCCFF"/>
    <a:srgbClr val="256EFF"/>
    <a:srgbClr val="FFFF99"/>
    <a:srgbClr val="FF4B21"/>
    <a:srgbClr val="FF714F"/>
    <a:srgbClr val="FF967D"/>
    <a:srgbClr val="FF8F75"/>
    <a:srgbClr val="94B1D4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38" autoAdjust="0"/>
    <p:restoredTop sz="95936" autoAdjust="0"/>
  </p:normalViewPr>
  <p:slideViewPr>
    <p:cSldViewPr showGuides="1">
      <p:cViewPr varScale="1">
        <p:scale>
          <a:sx n="48" d="100"/>
          <a:sy n="48" d="100"/>
        </p:scale>
        <p:origin x="1164" y="60"/>
      </p:cViewPr>
      <p:guideLst>
        <p:guide orient="horz" pos="3368"/>
        <p:guide pos="47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575" cy="496888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40" y="0"/>
            <a:ext cx="2949575" cy="496888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>
              <a:defRPr sz="1200"/>
            </a:lvl1pPr>
          </a:lstStyle>
          <a:p>
            <a:fld id="{0C8DD1BE-2953-48A1-9B0F-C38EFFD7B669}" type="datetimeFigureOut">
              <a:rPr kumimoji="1" lang="ja-JP" altLang="en-US" smtClean="0"/>
              <a:t>2021/10/27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69938" y="746125"/>
            <a:ext cx="52673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8" tIns="45714" rIns="91428" bIns="4571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40" y="4721225"/>
            <a:ext cx="5445125" cy="4471988"/>
          </a:xfrm>
          <a:prstGeom prst="rect">
            <a:avLst/>
          </a:prstGeom>
        </p:spPr>
        <p:txBody>
          <a:bodyPr vert="horz" lIns="91428" tIns="45714" rIns="91428" bIns="45714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863"/>
            <a:ext cx="2949575" cy="496887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40" y="9440863"/>
            <a:ext cx="2949575" cy="496887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>
              <a:defRPr sz="1200"/>
            </a:lvl1pPr>
          </a:lstStyle>
          <a:p>
            <a:fld id="{D128A1AF-D8EE-4EB1-B0FF-6B38B37F22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3537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0801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704005" algn="l" defTabSz="140801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1408010" algn="l" defTabSz="140801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2112015" algn="l" defTabSz="140801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2816020" algn="l" defTabSz="140801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3520025" algn="l" defTabSz="140801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4224030" algn="l" defTabSz="140801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4928036" algn="l" defTabSz="140801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5632040" algn="l" defTabSz="140801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69938" y="746125"/>
            <a:ext cx="5267325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28A1AF-D8EE-4EB1-B0FF-6B38B37F22F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3998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34190" y="3321888"/>
            <a:ext cx="12854146" cy="2292150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268379" y="6059593"/>
            <a:ext cx="10585768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040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080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120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8160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5200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2240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9280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6320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86C54-A728-49FF-AEB6-9382D566D249}" type="datetimeFigureOut">
              <a:rPr kumimoji="1" lang="ja-JP" altLang="en-US" smtClean="0"/>
              <a:t>2021/10/27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C63D4-E9A9-4E53-864D-16A6A9D4F3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249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86C54-A728-49FF-AEB6-9382D566D249}" type="datetimeFigureOut">
              <a:rPr kumimoji="1" lang="ja-JP" altLang="en-US" smtClean="0"/>
              <a:t>2021/10/27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C63D4-E9A9-4E53-864D-16A6A9D4F3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3157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0963831" y="428236"/>
            <a:ext cx="3402568" cy="912404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56129" y="428236"/>
            <a:ext cx="9955661" cy="912404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86C54-A728-49FF-AEB6-9382D566D249}" type="datetimeFigureOut">
              <a:rPr kumimoji="1" lang="ja-JP" altLang="en-US" smtClean="0"/>
              <a:t>2021/10/27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C63D4-E9A9-4E53-864D-16A6A9D4F3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0323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86C54-A728-49FF-AEB6-9382D566D249}" type="datetimeFigureOut">
              <a:rPr kumimoji="1" lang="ja-JP" altLang="en-US" smtClean="0"/>
              <a:t>2021/10/27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C63D4-E9A9-4E53-864D-16A6A9D4F3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124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94576" y="6871502"/>
            <a:ext cx="12854146" cy="2123828"/>
          </a:xfrm>
        </p:spPr>
        <p:txBody>
          <a:bodyPr anchor="t"/>
          <a:lstStyle>
            <a:lvl1pPr algn="l">
              <a:defRPr sz="61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194576" y="4532320"/>
            <a:ext cx="12854146" cy="2339181"/>
          </a:xfrm>
        </p:spPr>
        <p:txBody>
          <a:bodyPr anchor="b"/>
          <a:lstStyle>
            <a:lvl1pPr marL="0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1pPr>
            <a:lvl2pPr marL="704005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40801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211201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8160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52002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22403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4928036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63204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86C54-A728-49FF-AEB6-9382D566D249}" type="datetimeFigureOut">
              <a:rPr kumimoji="1" lang="ja-JP" altLang="en-US" smtClean="0"/>
              <a:t>2021/10/27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C63D4-E9A9-4E53-864D-16A6A9D4F3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9827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56126" y="2495129"/>
            <a:ext cx="6679115" cy="7057149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687284" y="2495129"/>
            <a:ext cx="6679115" cy="7057149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86C54-A728-49FF-AEB6-9382D566D249}" type="datetimeFigureOut">
              <a:rPr kumimoji="1" lang="ja-JP" altLang="en-US" smtClean="0"/>
              <a:t>2021/10/27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C63D4-E9A9-4E53-864D-16A6A9D4F3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8968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56130" y="2393642"/>
            <a:ext cx="6681741" cy="997555"/>
          </a:xfrm>
        </p:spPr>
        <p:txBody>
          <a:bodyPr anchor="b"/>
          <a:lstStyle>
            <a:lvl1pPr marL="0" indent="0">
              <a:buNone/>
              <a:defRPr sz="3700" b="1"/>
            </a:lvl1pPr>
            <a:lvl2pPr marL="704005" indent="0">
              <a:buNone/>
              <a:defRPr sz="3100" b="1"/>
            </a:lvl2pPr>
            <a:lvl3pPr marL="1408010" indent="0">
              <a:buNone/>
              <a:defRPr sz="2800" b="1"/>
            </a:lvl3pPr>
            <a:lvl4pPr marL="2112015" indent="0">
              <a:buNone/>
              <a:defRPr sz="2400" b="1"/>
            </a:lvl4pPr>
            <a:lvl5pPr marL="2816020" indent="0">
              <a:buNone/>
              <a:defRPr sz="2400" b="1"/>
            </a:lvl5pPr>
            <a:lvl6pPr marL="3520025" indent="0">
              <a:buNone/>
              <a:defRPr sz="2400" b="1"/>
            </a:lvl6pPr>
            <a:lvl7pPr marL="4224030" indent="0">
              <a:buNone/>
              <a:defRPr sz="2400" b="1"/>
            </a:lvl7pPr>
            <a:lvl8pPr marL="4928036" indent="0">
              <a:buNone/>
              <a:defRPr sz="2400" b="1"/>
            </a:lvl8pPr>
            <a:lvl9pPr marL="5632040" indent="0">
              <a:buNone/>
              <a:defRPr sz="24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56130" y="3391195"/>
            <a:ext cx="6681741" cy="6161082"/>
          </a:xfrm>
        </p:spPr>
        <p:txBody>
          <a:bodyPr/>
          <a:lstStyle>
            <a:lvl1pPr>
              <a:defRPr sz="3700"/>
            </a:lvl1pPr>
            <a:lvl2pPr>
              <a:defRPr sz="31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682036" y="2393642"/>
            <a:ext cx="6684367" cy="997555"/>
          </a:xfrm>
        </p:spPr>
        <p:txBody>
          <a:bodyPr anchor="b"/>
          <a:lstStyle>
            <a:lvl1pPr marL="0" indent="0">
              <a:buNone/>
              <a:defRPr sz="3700" b="1"/>
            </a:lvl1pPr>
            <a:lvl2pPr marL="704005" indent="0">
              <a:buNone/>
              <a:defRPr sz="3100" b="1"/>
            </a:lvl2pPr>
            <a:lvl3pPr marL="1408010" indent="0">
              <a:buNone/>
              <a:defRPr sz="2800" b="1"/>
            </a:lvl3pPr>
            <a:lvl4pPr marL="2112015" indent="0">
              <a:buNone/>
              <a:defRPr sz="2400" b="1"/>
            </a:lvl4pPr>
            <a:lvl5pPr marL="2816020" indent="0">
              <a:buNone/>
              <a:defRPr sz="2400" b="1"/>
            </a:lvl5pPr>
            <a:lvl6pPr marL="3520025" indent="0">
              <a:buNone/>
              <a:defRPr sz="2400" b="1"/>
            </a:lvl6pPr>
            <a:lvl7pPr marL="4224030" indent="0">
              <a:buNone/>
              <a:defRPr sz="2400" b="1"/>
            </a:lvl7pPr>
            <a:lvl8pPr marL="4928036" indent="0">
              <a:buNone/>
              <a:defRPr sz="2400" b="1"/>
            </a:lvl8pPr>
            <a:lvl9pPr marL="5632040" indent="0">
              <a:buNone/>
              <a:defRPr sz="24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7682036" y="3391195"/>
            <a:ext cx="6684367" cy="6161082"/>
          </a:xfrm>
        </p:spPr>
        <p:txBody>
          <a:bodyPr/>
          <a:lstStyle>
            <a:lvl1pPr>
              <a:defRPr sz="3700"/>
            </a:lvl1pPr>
            <a:lvl2pPr>
              <a:defRPr sz="31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86C54-A728-49FF-AEB6-9382D566D249}" type="datetimeFigureOut">
              <a:rPr kumimoji="1" lang="ja-JP" altLang="en-US" smtClean="0"/>
              <a:t>2021/10/27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C63D4-E9A9-4E53-864D-16A6A9D4F3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0703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86C54-A728-49FF-AEB6-9382D566D249}" type="datetimeFigureOut">
              <a:rPr kumimoji="1" lang="ja-JP" altLang="en-US" smtClean="0"/>
              <a:t>2021/10/27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C63D4-E9A9-4E53-864D-16A6A9D4F3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5783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86C54-A728-49FF-AEB6-9382D566D249}" type="datetimeFigureOut">
              <a:rPr kumimoji="1" lang="ja-JP" altLang="en-US" smtClean="0"/>
              <a:t>2021/10/27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C63D4-E9A9-4E53-864D-16A6A9D4F3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8444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56130" y="425756"/>
            <a:ext cx="4975207" cy="1811937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912488" y="425758"/>
            <a:ext cx="8453912" cy="9126520"/>
          </a:xfrm>
        </p:spPr>
        <p:txBody>
          <a:bodyPr/>
          <a:lstStyle>
            <a:lvl1pPr>
              <a:defRPr sz="5000"/>
            </a:lvl1pPr>
            <a:lvl2pPr>
              <a:defRPr sz="4300"/>
            </a:lvl2pPr>
            <a:lvl3pPr>
              <a:defRPr sz="37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56130" y="2237696"/>
            <a:ext cx="4975207" cy="7314583"/>
          </a:xfrm>
        </p:spPr>
        <p:txBody>
          <a:bodyPr/>
          <a:lstStyle>
            <a:lvl1pPr marL="0" indent="0">
              <a:buNone/>
              <a:defRPr sz="2200"/>
            </a:lvl1pPr>
            <a:lvl2pPr marL="704005" indent="0">
              <a:buNone/>
              <a:defRPr sz="1800"/>
            </a:lvl2pPr>
            <a:lvl3pPr marL="1408010" indent="0">
              <a:buNone/>
              <a:defRPr sz="1500"/>
            </a:lvl3pPr>
            <a:lvl4pPr marL="2112015" indent="0">
              <a:buNone/>
              <a:defRPr sz="1400"/>
            </a:lvl4pPr>
            <a:lvl5pPr marL="2816020" indent="0">
              <a:buNone/>
              <a:defRPr sz="1400"/>
            </a:lvl5pPr>
            <a:lvl6pPr marL="3520025" indent="0">
              <a:buNone/>
              <a:defRPr sz="1400"/>
            </a:lvl6pPr>
            <a:lvl7pPr marL="4224030" indent="0">
              <a:buNone/>
              <a:defRPr sz="1400"/>
            </a:lvl7pPr>
            <a:lvl8pPr marL="4928036" indent="0">
              <a:buNone/>
              <a:defRPr sz="1400"/>
            </a:lvl8pPr>
            <a:lvl9pPr marL="5632040" indent="0">
              <a:buNone/>
              <a:defRPr sz="14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86C54-A728-49FF-AEB6-9382D566D249}" type="datetimeFigureOut">
              <a:rPr kumimoji="1" lang="ja-JP" altLang="en-US" smtClean="0"/>
              <a:t>2021/10/27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C63D4-E9A9-4E53-864D-16A6A9D4F3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8550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964122" y="7485383"/>
            <a:ext cx="9073515" cy="88369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64122" y="955475"/>
            <a:ext cx="9073515" cy="6416040"/>
          </a:xfrm>
        </p:spPr>
        <p:txBody>
          <a:bodyPr/>
          <a:lstStyle>
            <a:lvl1pPr marL="0" indent="0">
              <a:buNone/>
              <a:defRPr sz="5000"/>
            </a:lvl1pPr>
            <a:lvl2pPr marL="704005" indent="0">
              <a:buNone/>
              <a:defRPr sz="4300"/>
            </a:lvl2pPr>
            <a:lvl3pPr marL="1408010" indent="0">
              <a:buNone/>
              <a:defRPr sz="3700"/>
            </a:lvl3pPr>
            <a:lvl4pPr marL="2112015" indent="0">
              <a:buNone/>
              <a:defRPr sz="3100"/>
            </a:lvl4pPr>
            <a:lvl5pPr marL="2816020" indent="0">
              <a:buNone/>
              <a:defRPr sz="3100"/>
            </a:lvl5pPr>
            <a:lvl6pPr marL="3520025" indent="0">
              <a:buNone/>
              <a:defRPr sz="3100"/>
            </a:lvl6pPr>
            <a:lvl7pPr marL="4224030" indent="0">
              <a:buNone/>
              <a:defRPr sz="3100"/>
            </a:lvl7pPr>
            <a:lvl8pPr marL="4928036" indent="0">
              <a:buNone/>
              <a:defRPr sz="3100"/>
            </a:lvl8pPr>
            <a:lvl9pPr marL="5632040" indent="0">
              <a:buNone/>
              <a:defRPr sz="3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964122" y="8369073"/>
            <a:ext cx="9073515" cy="1254989"/>
          </a:xfrm>
        </p:spPr>
        <p:txBody>
          <a:bodyPr/>
          <a:lstStyle>
            <a:lvl1pPr marL="0" indent="0">
              <a:buNone/>
              <a:defRPr sz="2200"/>
            </a:lvl1pPr>
            <a:lvl2pPr marL="704005" indent="0">
              <a:buNone/>
              <a:defRPr sz="1800"/>
            </a:lvl2pPr>
            <a:lvl3pPr marL="1408010" indent="0">
              <a:buNone/>
              <a:defRPr sz="1500"/>
            </a:lvl3pPr>
            <a:lvl4pPr marL="2112015" indent="0">
              <a:buNone/>
              <a:defRPr sz="1400"/>
            </a:lvl4pPr>
            <a:lvl5pPr marL="2816020" indent="0">
              <a:buNone/>
              <a:defRPr sz="1400"/>
            </a:lvl5pPr>
            <a:lvl6pPr marL="3520025" indent="0">
              <a:buNone/>
              <a:defRPr sz="1400"/>
            </a:lvl6pPr>
            <a:lvl7pPr marL="4224030" indent="0">
              <a:buNone/>
              <a:defRPr sz="1400"/>
            </a:lvl7pPr>
            <a:lvl8pPr marL="4928036" indent="0">
              <a:buNone/>
              <a:defRPr sz="1400"/>
            </a:lvl8pPr>
            <a:lvl9pPr marL="5632040" indent="0">
              <a:buNone/>
              <a:defRPr sz="14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86C54-A728-49FF-AEB6-9382D566D249}" type="datetimeFigureOut">
              <a:rPr kumimoji="1" lang="ja-JP" altLang="en-US" smtClean="0"/>
              <a:t>2021/10/27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C63D4-E9A9-4E53-864D-16A6A9D4F3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9409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756126" y="428232"/>
            <a:ext cx="13610273" cy="1782233"/>
          </a:xfrm>
          <a:prstGeom prst="rect">
            <a:avLst/>
          </a:prstGeom>
        </p:spPr>
        <p:txBody>
          <a:bodyPr vert="horz" lIns="140801" tIns="70401" rIns="140801" bIns="70401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56126" y="2495129"/>
            <a:ext cx="13610273" cy="7057149"/>
          </a:xfrm>
          <a:prstGeom prst="rect">
            <a:avLst/>
          </a:prstGeom>
        </p:spPr>
        <p:txBody>
          <a:bodyPr vert="horz" lIns="140801" tIns="70401" rIns="140801" bIns="70401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756128" y="9911202"/>
            <a:ext cx="3528590" cy="569325"/>
          </a:xfrm>
          <a:prstGeom prst="rect">
            <a:avLst/>
          </a:prstGeom>
        </p:spPr>
        <p:txBody>
          <a:bodyPr vert="horz" lIns="140801" tIns="70401" rIns="140801" bIns="70401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E86C54-A728-49FF-AEB6-9382D566D249}" type="datetimeFigureOut">
              <a:rPr kumimoji="1" lang="ja-JP" altLang="en-US" smtClean="0"/>
              <a:t>2021/10/27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5166862" y="9911202"/>
            <a:ext cx="4788801" cy="569325"/>
          </a:xfrm>
          <a:prstGeom prst="rect">
            <a:avLst/>
          </a:prstGeom>
        </p:spPr>
        <p:txBody>
          <a:bodyPr vert="horz" lIns="140801" tIns="70401" rIns="140801" bIns="70401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0837811" y="9911202"/>
            <a:ext cx="3528590" cy="569325"/>
          </a:xfrm>
          <a:prstGeom prst="rect">
            <a:avLst/>
          </a:prstGeom>
        </p:spPr>
        <p:txBody>
          <a:bodyPr vert="horz" lIns="140801" tIns="70401" rIns="140801" bIns="70401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5C63D4-E9A9-4E53-864D-16A6A9D4F3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5391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08010" rtl="0" eaLnBrk="1" latinLnBrk="0" hangingPunct="1">
        <a:spcBef>
          <a:spcPct val="0"/>
        </a:spcBef>
        <a:buNone/>
        <a:defRPr kumimoji="1" sz="6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28003" indent="-528003" algn="l" defTabSz="140801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5000" kern="1200">
          <a:solidFill>
            <a:schemeClr val="tx1"/>
          </a:solidFill>
          <a:latin typeface="+mn-lt"/>
          <a:ea typeface="+mn-ea"/>
          <a:cs typeface="+mn-cs"/>
        </a:defRPr>
      </a:lvl1pPr>
      <a:lvl2pPr marL="1144008" indent="-440003" algn="l" defTabSz="140801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4300" kern="1200">
          <a:solidFill>
            <a:schemeClr val="tx1"/>
          </a:solidFill>
          <a:latin typeface="+mn-lt"/>
          <a:ea typeface="+mn-ea"/>
          <a:cs typeface="+mn-cs"/>
        </a:defRPr>
      </a:lvl2pPr>
      <a:lvl3pPr marL="1760013" indent="-352002" algn="l" defTabSz="140801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700" kern="1200">
          <a:solidFill>
            <a:schemeClr val="tx1"/>
          </a:solidFill>
          <a:latin typeface="+mn-lt"/>
          <a:ea typeface="+mn-ea"/>
          <a:cs typeface="+mn-cs"/>
        </a:defRPr>
      </a:lvl3pPr>
      <a:lvl4pPr marL="2464017" indent="-352002" algn="l" defTabSz="140801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4pPr>
      <a:lvl5pPr marL="3168023" indent="-352002" algn="l" defTabSz="140801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5pPr>
      <a:lvl6pPr marL="3872028" indent="-352002" algn="l" defTabSz="140801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6pPr>
      <a:lvl7pPr marL="4576032" indent="-352002" algn="l" defTabSz="140801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7pPr>
      <a:lvl8pPr marL="5280038" indent="-352002" algn="l" defTabSz="140801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8pPr>
      <a:lvl9pPr marL="5984043" indent="-352002" algn="l" defTabSz="140801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408010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04005" algn="l" defTabSz="1408010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08010" algn="l" defTabSz="1408010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12015" algn="l" defTabSz="1408010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16020" algn="l" defTabSz="1408010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025" algn="l" defTabSz="1408010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224030" algn="l" defTabSz="1408010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928036" algn="l" defTabSz="1408010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632040" algn="l" defTabSz="1408010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107992" y="1498899"/>
            <a:ext cx="5293030" cy="8780306"/>
          </a:xfrm>
          <a:prstGeom prst="roundRect">
            <a:avLst>
              <a:gd name="adj" fmla="val 5365"/>
            </a:avLst>
          </a:prstGeom>
          <a:blipFill dpi="0" rotWithShape="1">
            <a:blip r:embed="rId3">
              <a:alphaModFix amt="60000"/>
            </a:blip>
            <a:srcRect/>
            <a:tile tx="0" ty="0" sx="100000" sy="100000" flip="none" algn="tl"/>
          </a:blip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角丸四角形 1"/>
          <p:cNvSpPr/>
          <p:nvPr/>
        </p:nvSpPr>
        <p:spPr>
          <a:xfrm>
            <a:off x="6064637" y="3390115"/>
            <a:ext cx="8985879" cy="6889089"/>
          </a:xfrm>
          <a:prstGeom prst="roundRect">
            <a:avLst>
              <a:gd name="adj" fmla="val 4449"/>
            </a:avLst>
          </a:prstGeom>
          <a:blipFill dpi="0" rotWithShape="1">
            <a:blip r:embed="rId4">
              <a:alphaModFix amt="6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-20000"/>
                      </a14:imgEffect>
                    </a14:imgLayer>
                  </a14:imgProps>
                </a:ext>
              </a:extLst>
            </a:blip>
            <a:srcRect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7" name="角丸四角形 126"/>
          <p:cNvSpPr/>
          <p:nvPr/>
        </p:nvSpPr>
        <p:spPr>
          <a:xfrm>
            <a:off x="107993" y="378148"/>
            <a:ext cx="13469610" cy="58639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0401" rIns="72000" bIns="70401" rtlCol="0" anchor="ctr"/>
          <a:lstStyle/>
          <a:p>
            <a:pPr algn="ctr"/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大阪府地域防災計画（基本対策編、原子力災害対策編）の修正案の概要</a:t>
            </a:r>
            <a:endParaRPr lang="ja-JP" altLang="en-US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2" name="正方形/長方形 131"/>
          <p:cNvSpPr/>
          <p:nvPr/>
        </p:nvSpPr>
        <p:spPr>
          <a:xfrm>
            <a:off x="5925111" y="3180584"/>
            <a:ext cx="2293824" cy="396000"/>
          </a:xfrm>
          <a:prstGeom prst="rect">
            <a:avLst/>
          </a:prstGeom>
          <a:solidFill>
            <a:srgbClr val="003399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0801" tIns="70401" rIns="140801" bIns="70401" rtlCol="0" anchor="ctr"/>
          <a:lstStyle/>
          <a:p>
            <a:pPr algn="ctr"/>
            <a:r>
              <a:rPr lang="ja-JP" altLang="en-US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主な修正内容</a:t>
            </a:r>
            <a:endParaRPr lang="ja-JP" altLang="en-US" sz="1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2" name="角丸四角形 61"/>
          <p:cNvSpPr/>
          <p:nvPr/>
        </p:nvSpPr>
        <p:spPr>
          <a:xfrm>
            <a:off x="6474425" y="3678496"/>
            <a:ext cx="8232002" cy="6492740"/>
          </a:xfrm>
          <a:prstGeom prst="roundRect">
            <a:avLst>
              <a:gd name="adj" fmla="val 4667"/>
            </a:avLst>
          </a:prstGeom>
          <a:solidFill>
            <a:schemeClr val="bg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角丸四角形 68"/>
          <p:cNvSpPr/>
          <p:nvPr/>
        </p:nvSpPr>
        <p:spPr>
          <a:xfrm>
            <a:off x="7094645" y="3790107"/>
            <a:ext cx="8640593" cy="6778345"/>
          </a:xfrm>
          <a:prstGeom prst="roundRect">
            <a:avLst>
              <a:gd name="adj" fmla="val 2980"/>
            </a:avLst>
          </a:prstGeom>
          <a:noFill/>
          <a:ln w="19050" cmpd="dbl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2000" tIns="0" rIns="72000" bIns="0" rtlCol="0" anchor="t">
            <a:noAutofit/>
          </a:bodyPr>
          <a:lstStyle/>
          <a:p>
            <a:pPr marL="278669" lvl="0" indent="-278669">
              <a:lnSpc>
                <a:spcPct val="150000"/>
              </a:lnSpc>
              <a:spcBef>
                <a:spcPts val="600"/>
              </a:spcBef>
              <a:spcAft>
                <a:spcPts val="300"/>
              </a:spcAft>
            </a:pPr>
            <a:r>
              <a:rPr lang="ja-JP" altLang="en-US" sz="160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r>
              <a:rPr lang="en-US" altLang="ja-JP" sz="16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6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災害対策基本法の改正を踏まえた修正</a:t>
            </a:r>
            <a:endParaRPr lang="en-US" altLang="ja-JP" sz="1600" b="1" u="sng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300"/>
              </a:spcAft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 避難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勧告・指示を一本化し、避難情報のあり方を包括的に見直し　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ct val="90000"/>
              </a:lnSpc>
              <a:spcBef>
                <a:spcPts val="600"/>
              </a:spcBef>
              <a:spcAft>
                <a:spcPts val="300"/>
              </a:spcAft>
            </a:pP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 避難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行動要支援者の個別避難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計画の作成について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市町村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努力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義務化</a:t>
            </a:r>
          </a:p>
          <a:p>
            <a:pPr lvl="0">
              <a:lnSpc>
                <a:spcPct val="90000"/>
              </a:lnSpc>
              <a:spcBef>
                <a:spcPts val="600"/>
              </a:spcBef>
              <a:spcAft>
                <a:spcPts val="300"/>
              </a:spcAft>
            </a:pP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 広域避難に関する事項　など</a:t>
            </a:r>
            <a:endParaRPr lang="ja-JP" altLang="en-US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ct val="90000"/>
              </a:lnSpc>
              <a:spcBef>
                <a:spcPts val="300"/>
              </a:spcBef>
            </a:pPr>
            <a:endParaRPr lang="en-US" altLang="ja-JP" sz="8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ct val="90000"/>
              </a:lnSpc>
              <a:spcBef>
                <a:spcPts val="300"/>
              </a:spcBef>
            </a:pPr>
            <a:endParaRPr lang="en-US" altLang="ja-JP" sz="8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78669" lvl="0" indent="-278669">
              <a:lnSpc>
                <a:spcPct val="150000"/>
              </a:lnSpc>
              <a:spcBef>
                <a:spcPts val="600"/>
              </a:spcBef>
              <a:spcAft>
                <a:spcPts val="300"/>
              </a:spcAft>
            </a:pPr>
            <a:r>
              <a:rPr lang="ja-JP" altLang="en-US" sz="160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</a:t>
            </a:r>
            <a:r>
              <a:rPr lang="en-US" altLang="ja-JP" sz="16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6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新型コロナウイルス感染症対策を</a:t>
            </a:r>
            <a:r>
              <a:rPr lang="ja-JP" altLang="en-US" sz="160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踏まえた</a:t>
            </a:r>
            <a:r>
              <a:rPr lang="ja-JP" altLang="en-US" sz="16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修正</a:t>
            </a:r>
            <a:endParaRPr lang="en-US" altLang="ja-JP" sz="1600" b="1" u="sng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ct val="90000"/>
              </a:lnSpc>
              <a:spcBef>
                <a:spcPts val="600"/>
              </a:spcBef>
              <a:spcAft>
                <a:spcPts val="300"/>
              </a:spcAft>
            </a:pP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避難所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の感染症対策、感染症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対策に配慮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した避難所開設・運営訓練の実施</a:t>
            </a:r>
          </a:p>
          <a:p>
            <a:pPr lvl="0">
              <a:lnSpc>
                <a:spcPct val="90000"/>
              </a:lnSpc>
              <a:spcBef>
                <a:spcPts val="600"/>
              </a:spcBef>
              <a:spcAft>
                <a:spcPts val="300"/>
              </a:spcAft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自宅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療養者等の避難の確保に向けた具体的な検討・調整、情報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提供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ct val="90000"/>
              </a:lnSpc>
              <a:spcBef>
                <a:spcPts val="600"/>
              </a:spcBef>
              <a:spcAft>
                <a:spcPts val="300"/>
              </a:spcAft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 被災自治体への応援職員等への感染症対策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など</a:t>
            </a:r>
          </a:p>
          <a:p>
            <a:pPr marL="278669" lvl="0" indent="-278669"/>
            <a:endParaRPr lang="en-US" altLang="ja-JP" sz="8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78669" lvl="0" indent="-278669"/>
            <a:endParaRPr lang="en-US" altLang="ja-JP" sz="8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78669" lvl="0" indent="-278669"/>
            <a:endParaRPr lang="en-US" altLang="ja-JP" sz="8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78669" lvl="0" indent="-278669">
              <a:lnSpc>
                <a:spcPct val="150000"/>
              </a:lnSpc>
              <a:spcBef>
                <a:spcPts val="600"/>
              </a:spcBef>
            </a:pPr>
            <a:r>
              <a:rPr lang="ja-JP" altLang="en-US" sz="160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</a:t>
            </a:r>
            <a:r>
              <a:rPr lang="en-US" altLang="ja-JP" sz="16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6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最近</a:t>
            </a:r>
            <a:r>
              <a:rPr lang="ja-JP" altLang="en-US" sz="160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の施策の進展等を踏まえた修正</a:t>
            </a:r>
          </a:p>
          <a:p>
            <a:pPr marL="278669" indent="-278669">
              <a:spcBef>
                <a:spcPts val="600"/>
              </a:spcBef>
              <a:spcAft>
                <a:spcPts val="300"/>
              </a:spcAft>
            </a:pPr>
            <a:r>
              <a:rPr lang="ja-JP" altLang="en-US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 災害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応急時における交通機能の確保</a:t>
            </a:r>
          </a:p>
          <a:p>
            <a:pPr marL="278669" lvl="0" indent="-278669">
              <a:spcBef>
                <a:spcPts val="600"/>
              </a:spcBef>
              <a:spcAft>
                <a:spcPts val="300"/>
              </a:spcAft>
            </a:pP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 災害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対応業務のデジタル化の推進</a:t>
            </a:r>
          </a:p>
          <a:p>
            <a:pPr lvl="0">
              <a:spcBef>
                <a:spcPts val="600"/>
              </a:spcBef>
              <a:spcAft>
                <a:spcPts val="300"/>
              </a:spcAft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 福祉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避難所の活用による要配慮者の円滑な避難の確保</a:t>
            </a:r>
          </a:p>
          <a:p>
            <a:pPr lvl="0">
              <a:spcBef>
                <a:spcPts val="600"/>
              </a:spcBef>
              <a:spcAft>
                <a:spcPts val="300"/>
              </a:spcAft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 女性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の視点を踏まえた防災対策の推進　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spcBef>
                <a:spcPts val="600"/>
              </a:spcBef>
              <a:spcAft>
                <a:spcPts val="300"/>
              </a:spcAft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 防災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ボランティアと⾃治体・住⺠・</a:t>
            </a:r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NPO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等との連携・協働の促進</a:t>
            </a:r>
          </a:p>
          <a:p>
            <a:pPr lvl="0">
              <a:spcBef>
                <a:spcPts val="600"/>
              </a:spcBef>
              <a:spcAft>
                <a:spcPts val="300"/>
              </a:spcAft>
            </a:pP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 正常性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バイアス等の必要な知識を教える実践的な防災教育の推進</a:t>
            </a:r>
          </a:p>
          <a:p>
            <a:pPr lvl="0">
              <a:spcBef>
                <a:spcPts val="600"/>
              </a:spcBef>
              <a:spcAft>
                <a:spcPts val="300"/>
              </a:spcAft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 それぞれ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の被災者に適した⽀援制度を活⽤した⽣活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再建　など</a:t>
            </a:r>
            <a:endParaRPr lang="ja-JP" altLang="en-US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ct val="90000"/>
              </a:lnSpc>
              <a:spcBef>
                <a:spcPts val="600"/>
              </a:spcBef>
            </a:pPr>
            <a:endParaRPr lang="en-US" altLang="ja-JP" sz="8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2" name="正方形/長方形 81"/>
          <p:cNvSpPr/>
          <p:nvPr/>
        </p:nvSpPr>
        <p:spPr>
          <a:xfrm>
            <a:off x="201933" y="1216701"/>
            <a:ext cx="1264089" cy="46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0401" rIns="36000" bIns="70401" rtlCol="0" anchor="ctr"/>
          <a:lstStyle>
            <a:defPPr>
              <a:defRPr lang="ja-JP"/>
            </a:defPPr>
            <a:lvl1pPr marL="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0400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40801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211201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81602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52002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422403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928036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563204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800" dirty="0" smtClean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現行計画</a:t>
            </a:r>
            <a:endParaRPr lang="ja-JP" altLang="en-US" sz="1200" dirty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3" name="角丸四角形 82"/>
          <p:cNvSpPr>
            <a:spLocks noChangeArrowheads="1"/>
          </p:cNvSpPr>
          <p:nvPr/>
        </p:nvSpPr>
        <p:spPr bwMode="auto">
          <a:xfrm>
            <a:off x="648452" y="2386096"/>
            <a:ext cx="4212351" cy="3961134"/>
          </a:xfrm>
          <a:prstGeom prst="roundRect">
            <a:avLst>
              <a:gd name="adj" fmla="val 5603"/>
            </a:avLst>
          </a:prstGeom>
          <a:solidFill>
            <a:schemeClr val="bg1"/>
          </a:solidFill>
          <a:ln w="25400" algn="ctr">
            <a:solidFill>
              <a:schemeClr val="tx1"/>
            </a:solidFill>
            <a:prstDash val="sysDash"/>
            <a:round/>
            <a:headEnd/>
            <a:tailEnd/>
          </a:ln>
          <a:extLst/>
        </p:spPr>
        <p:txBody>
          <a:bodyPr/>
          <a:lstStyle>
            <a:defPPr>
              <a:defRPr lang="ja-JP"/>
            </a:defPPr>
            <a:lvl1pPr marL="0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04005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408010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12015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16020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20025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24030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928036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632040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kumimoji="0" lang="ja-JP" altLang="en-US" sz="1400"/>
          </a:p>
        </p:txBody>
      </p:sp>
      <p:sp>
        <p:nvSpPr>
          <p:cNvPr id="84" name="タイトル 2"/>
          <p:cNvSpPr txBox="1">
            <a:spLocks/>
          </p:cNvSpPr>
          <p:nvPr/>
        </p:nvSpPr>
        <p:spPr bwMode="auto">
          <a:xfrm>
            <a:off x="792468" y="3916622"/>
            <a:ext cx="3916898" cy="58454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defPPr>
              <a:defRPr lang="ja-JP"/>
            </a:defPPr>
            <a:lvl1pPr marL="0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04005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408010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12015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16020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20025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24030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928036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632040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03263" lvl="1" indent="-703263">
              <a:lnSpc>
                <a:spcPts val="18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1400" b="1" dirty="0" smtClean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ja-JP" altLang="en-US" sz="1400" b="1" u="sng" dirty="0" smtClean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基本</a:t>
            </a:r>
            <a:r>
              <a:rPr lang="ja-JP" altLang="en-US" sz="1400" b="1" u="sng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理念</a:t>
            </a: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en-US" altLang="ja-JP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『</a:t>
            </a:r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防災</a:t>
            </a:r>
            <a:r>
              <a:rPr lang="en-US" altLang="ja-JP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』</a:t>
            </a: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から</a:t>
            </a:r>
            <a:r>
              <a:rPr lang="en-US" altLang="ja-JP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『</a:t>
            </a: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減災</a:t>
            </a:r>
            <a:r>
              <a:rPr lang="en-US" altLang="ja-JP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』</a:t>
            </a: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</a:t>
            </a:r>
            <a:r>
              <a:rPr lang="ja-JP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被害の最小化及び</a:t>
            </a:r>
            <a:r>
              <a:rPr lang="ja-JP" altLang="en-US" sz="11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その迅速</a:t>
            </a:r>
            <a:endParaRPr lang="en-US" altLang="ja-JP" sz="11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703263" lvl="1" indent="-703263">
              <a:lnSpc>
                <a:spcPts val="18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1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　　　　な回復を</a:t>
            </a:r>
            <a:r>
              <a:rPr lang="ja-JP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図る</a:t>
            </a:r>
            <a:r>
              <a:rPr lang="ja-JP" altLang="en-US" sz="11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）</a:t>
            </a:r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の考え方へ</a:t>
            </a:r>
            <a:endParaRPr lang="en-US" altLang="ja-JP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85" name="タイトル 2"/>
          <p:cNvSpPr txBox="1">
            <a:spLocks/>
          </p:cNvSpPr>
          <p:nvPr/>
        </p:nvSpPr>
        <p:spPr bwMode="auto">
          <a:xfrm>
            <a:off x="805364" y="5127974"/>
            <a:ext cx="3916899" cy="107626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rIns="36000" anchor="ctr"/>
          <a:lstStyle>
            <a:defPPr>
              <a:defRPr lang="ja-JP"/>
            </a:defPPr>
            <a:lvl1pPr marL="0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04005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408010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12015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16020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20025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24030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928036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632040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03263" lvl="1" indent="-528638">
              <a:lnSpc>
                <a:spcPts val="18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1400" b="1" u="sng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基本方針</a:t>
            </a: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１命</a:t>
            </a: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を</a:t>
            </a:r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守る</a:t>
            </a: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２命</a:t>
            </a: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を</a:t>
            </a:r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つなぐ</a:t>
            </a:r>
            <a:endParaRPr lang="en-US" altLang="ja-JP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703263" lvl="1" indent="-528638">
              <a:lnSpc>
                <a:spcPts val="18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　　　 　</a:t>
            </a: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３</a:t>
            </a:r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必要</a:t>
            </a: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不可欠</a:t>
            </a:r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な行政</a:t>
            </a: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機能の</a:t>
            </a:r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維持</a:t>
            </a:r>
            <a:endParaRPr lang="en-US" altLang="ja-JP" sz="12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703263" lvl="1" indent="-528638">
              <a:lnSpc>
                <a:spcPts val="18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　　 </a:t>
            </a: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４</a:t>
            </a:r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経済</a:t>
            </a: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活動</a:t>
            </a:r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の機能維持</a:t>
            </a:r>
            <a:endParaRPr lang="en-US" altLang="ja-JP" sz="12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703263" lvl="1" indent="-528638">
              <a:lnSpc>
                <a:spcPts val="18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 </a:t>
            </a: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</a:t>
            </a: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５</a:t>
            </a:r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迅速</a:t>
            </a: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な復旧・復興</a:t>
            </a:r>
            <a:endParaRPr lang="en-US" altLang="ja-JP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86" name="メモ 85"/>
          <p:cNvSpPr/>
          <p:nvPr/>
        </p:nvSpPr>
        <p:spPr>
          <a:xfrm>
            <a:off x="618919" y="1841850"/>
            <a:ext cx="4241884" cy="1928610"/>
          </a:xfrm>
          <a:prstGeom prst="foldedCorner">
            <a:avLst>
              <a:gd name="adj" fmla="val 10908"/>
            </a:avLst>
          </a:prstGeom>
          <a:solidFill>
            <a:srgbClr val="FFCCFF"/>
          </a:solidFill>
          <a:ln w="41275" cmpd="dbl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52000" rtlCol="0" anchor="ctr"/>
          <a:lstStyle>
            <a:defPPr>
              <a:defRPr lang="ja-JP"/>
            </a:defPPr>
            <a:lvl1pPr marL="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0400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40801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211201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81602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52002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422403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928036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563204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000"/>
              </a:lnSpc>
            </a:pPr>
            <a:r>
              <a:rPr lang="ja-JP" altLang="en-US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「</a:t>
            </a:r>
            <a:r>
              <a:rPr lang="ja-JP" altLang="en-US" sz="13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大阪府地域防災計画」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は災害対策基本法第</a:t>
            </a:r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40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条に基づき作成され、その内容については同法第</a:t>
            </a:r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34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条に基づき作成された国の</a:t>
            </a:r>
            <a:r>
              <a:rPr lang="ja-JP" altLang="en-US" sz="13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「防災基本計画」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の内容に抵触しないものとされて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いる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以上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踏まえ、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大阪府防災会議では、南海トラフ巨大地震による被害に対応するため、</a:t>
            </a:r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『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減災</a:t>
            </a:r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』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の考え方を基本理念とし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、５つの基本方針を掲げた「大阪府地域防災計画」を平成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26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月に修正。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7" name="下矢印 86"/>
          <p:cNvSpPr>
            <a:spLocks noChangeArrowheads="1"/>
          </p:cNvSpPr>
          <p:nvPr/>
        </p:nvSpPr>
        <p:spPr bwMode="auto">
          <a:xfrm>
            <a:off x="1961098" y="4577194"/>
            <a:ext cx="1636713" cy="460833"/>
          </a:xfrm>
          <a:prstGeom prst="downArrow">
            <a:avLst>
              <a:gd name="adj1" fmla="val 58868"/>
              <a:gd name="adj2" fmla="val 73049"/>
            </a:avLst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defPPr>
              <a:defRPr lang="ja-JP"/>
            </a:defPPr>
            <a:lvl1pPr marL="0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04005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408010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12015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16020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20025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24030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928036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632040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kumimoji="0" lang="ja-JP" altLang="en-US" sz="1400"/>
          </a:p>
        </p:txBody>
      </p:sp>
      <p:grpSp>
        <p:nvGrpSpPr>
          <p:cNvPr id="3" name="グループ化 2"/>
          <p:cNvGrpSpPr/>
          <p:nvPr/>
        </p:nvGrpSpPr>
        <p:grpSpPr>
          <a:xfrm>
            <a:off x="624242" y="6534788"/>
            <a:ext cx="4254134" cy="3528392"/>
            <a:chOff x="673724" y="6354812"/>
            <a:chExt cx="4254134" cy="3528392"/>
          </a:xfrm>
        </p:grpSpPr>
        <p:sp>
          <p:nvSpPr>
            <p:cNvPr id="89" name="角丸四角形 88"/>
            <p:cNvSpPr>
              <a:spLocks noChangeArrowheads="1"/>
            </p:cNvSpPr>
            <p:nvPr/>
          </p:nvSpPr>
          <p:spPr bwMode="auto">
            <a:xfrm>
              <a:off x="694659" y="6552827"/>
              <a:ext cx="4233199" cy="3330377"/>
            </a:xfrm>
            <a:prstGeom prst="roundRect">
              <a:avLst>
                <a:gd name="adj" fmla="val 5603"/>
              </a:avLst>
            </a:prstGeom>
            <a:solidFill>
              <a:schemeClr val="bg1"/>
            </a:solidFill>
            <a:ln w="19050" algn="ctr">
              <a:solidFill>
                <a:schemeClr val="tx1"/>
              </a:solidFill>
              <a:prstDash val="sysDash"/>
              <a:round/>
              <a:headEnd/>
              <a:tailEnd/>
            </a:ln>
            <a:extLst/>
          </p:spPr>
          <p:txBody>
            <a:bodyPr/>
            <a:lstStyle>
              <a:defPPr>
                <a:defRPr lang="ja-JP"/>
              </a:defPPr>
              <a:lvl1pPr marL="0" algn="l" defTabSz="1408010" rtl="0" eaLnBrk="1" latinLnBrk="0" hangingPunct="1"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04005" algn="l" defTabSz="1408010" rtl="0" eaLnBrk="1" latinLnBrk="0" hangingPunct="1"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408010" algn="l" defTabSz="1408010" rtl="0" eaLnBrk="1" latinLnBrk="0" hangingPunct="1"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112015" algn="l" defTabSz="1408010" rtl="0" eaLnBrk="1" latinLnBrk="0" hangingPunct="1"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816020" algn="l" defTabSz="1408010" rtl="0" eaLnBrk="1" latinLnBrk="0" hangingPunct="1"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520025" algn="l" defTabSz="1408010" rtl="0" eaLnBrk="1" latinLnBrk="0" hangingPunct="1"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4224030" algn="l" defTabSz="1408010" rtl="0" eaLnBrk="1" latinLnBrk="0" hangingPunct="1"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928036" algn="l" defTabSz="1408010" rtl="0" eaLnBrk="1" latinLnBrk="0" hangingPunct="1"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632040" algn="l" defTabSz="1408010" rtl="0" eaLnBrk="1" latinLnBrk="0" hangingPunct="1"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kumimoji="0" lang="ja-JP" altLang="en-US"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grpSp>
          <p:nvGrpSpPr>
            <p:cNvPr id="90" name="グループ化 89"/>
            <p:cNvGrpSpPr/>
            <p:nvPr/>
          </p:nvGrpSpPr>
          <p:grpSpPr>
            <a:xfrm>
              <a:off x="673724" y="6354812"/>
              <a:ext cx="4156560" cy="3286109"/>
              <a:chOff x="690066" y="7185000"/>
              <a:chExt cx="4156560" cy="3286109"/>
            </a:xfrm>
          </p:grpSpPr>
          <p:sp>
            <p:nvSpPr>
              <p:cNvPr id="91" name="タイトル 2"/>
              <p:cNvSpPr txBox="1">
                <a:spLocks/>
              </p:cNvSpPr>
              <p:nvPr/>
            </p:nvSpPr>
            <p:spPr bwMode="auto">
              <a:xfrm>
                <a:off x="690066" y="7185000"/>
                <a:ext cx="1121902" cy="371466"/>
              </a:xfrm>
              <a:prstGeom prst="rect">
                <a:avLst/>
              </a:prstGeom>
              <a:solidFill>
                <a:srgbClr val="9999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/>
              <a:lstStyle>
                <a:defPPr>
                  <a:defRPr lang="ja-JP"/>
                </a:defPPr>
                <a:lvl1pPr marL="0" algn="l" defTabSz="1408010" rtl="0" eaLnBrk="1" latinLnBrk="0" hangingPunct="1"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04005" algn="l" defTabSz="1408010" rtl="0" eaLnBrk="1" latinLnBrk="0" hangingPunct="1"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408010" algn="l" defTabSz="1408010" rtl="0" eaLnBrk="1" latinLnBrk="0" hangingPunct="1"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2112015" algn="l" defTabSz="1408010" rtl="0" eaLnBrk="1" latinLnBrk="0" hangingPunct="1"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816020" algn="l" defTabSz="1408010" rtl="0" eaLnBrk="1" latinLnBrk="0" hangingPunct="1"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3520025" algn="l" defTabSz="1408010" rtl="0" eaLnBrk="1" latinLnBrk="0" hangingPunct="1"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4224030" algn="l" defTabSz="1408010" rtl="0" eaLnBrk="1" latinLnBrk="0" hangingPunct="1"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4928036" algn="l" defTabSz="1408010" rtl="0" eaLnBrk="1" latinLnBrk="0" hangingPunct="1"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5632040" algn="l" defTabSz="1408010" rtl="0" eaLnBrk="1" latinLnBrk="0" hangingPunct="1"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703263" lvl="1" indent="-703263"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ja-JP" altLang="en-US" sz="1400" b="1" dirty="0" smtClean="0">
                    <a:solidFill>
                      <a:srgbClr val="0033CC"/>
                    </a:solidFill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計画の構成</a:t>
                </a:r>
                <a:endParaRPr lang="en-US" altLang="ja-JP" sz="1400" b="1" dirty="0">
                  <a:solidFill>
                    <a:srgbClr val="0033CC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</p:txBody>
          </p:sp>
          <p:sp>
            <p:nvSpPr>
              <p:cNvPr id="92" name="正方形/長方形 91"/>
              <p:cNvSpPr/>
              <p:nvPr/>
            </p:nvSpPr>
            <p:spPr>
              <a:xfrm>
                <a:off x="2182626" y="7677182"/>
                <a:ext cx="2664000" cy="1855241"/>
              </a:xfrm>
              <a:prstGeom prst="rect">
                <a:avLst/>
              </a:prstGeom>
              <a:solidFill>
                <a:srgbClr val="FFCABD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>
                <a:defPPr>
                  <a:defRPr lang="ja-JP"/>
                </a:defPPr>
                <a:lvl1pPr marL="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70400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140801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211201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281602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352002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422403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4928036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563204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ja-JP" altLang="en-US" sz="11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事故災害</a:t>
                </a:r>
                <a:endParaRPr lang="en-US" altLang="ja-JP" sz="1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93" name="正方形/長方形 92"/>
              <p:cNvSpPr/>
              <p:nvPr/>
            </p:nvSpPr>
            <p:spPr>
              <a:xfrm>
                <a:off x="870579" y="7677182"/>
                <a:ext cx="1229421" cy="1839525"/>
              </a:xfrm>
              <a:prstGeom prst="rect">
                <a:avLst/>
              </a:prstGeom>
              <a:solidFill>
                <a:srgbClr val="FFCABD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>
                <a:defPPr>
                  <a:defRPr lang="ja-JP"/>
                </a:defPPr>
                <a:lvl1pPr marL="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70400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140801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211201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281602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352002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422403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4928036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563204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ja-JP" altLang="en-US" sz="11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自然</a:t>
                </a:r>
                <a:r>
                  <a:rPr lang="ja-JP" altLang="en-US" sz="11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災害</a:t>
                </a:r>
                <a:endParaRPr lang="en-US" altLang="ja-JP" sz="1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94" name="テキスト ボックス 119"/>
              <p:cNvSpPr txBox="1"/>
              <p:nvPr/>
            </p:nvSpPr>
            <p:spPr>
              <a:xfrm>
                <a:off x="765756" y="9647435"/>
                <a:ext cx="299439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ja-JP"/>
                </a:defPPr>
                <a:lvl1pPr marL="0" algn="l" defTabSz="1408010" rtl="0" eaLnBrk="1" latinLnBrk="0" hangingPunct="1"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04005" algn="l" defTabSz="1408010" rtl="0" eaLnBrk="1" latinLnBrk="0" hangingPunct="1"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408010" algn="l" defTabSz="1408010" rtl="0" eaLnBrk="1" latinLnBrk="0" hangingPunct="1"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2112015" algn="l" defTabSz="1408010" rtl="0" eaLnBrk="1" latinLnBrk="0" hangingPunct="1"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816020" algn="l" defTabSz="1408010" rtl="0" eaLnBrk="1" latinLnBrk="0" hangingPunct="1"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3520025" algn="l" defTabSz="1408010" rtl="0" eaLnBrk="1" latinLnBrk="0" hangingPunct="1"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4224030" algn="l" defTabSz="1408010" rtl="0" eaLnBrk="1" latinLnBrk="0" hangingPunct="1"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4928036" algn="l" defTabSz="1408010" rtl="0" eaLnBrk="1" latinLnBrk="0" hangingPunct="1"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5632040" algn="l" defTabSz="1408010" rtl="0" eaLnBrk="1" latinLnBrk="0" hangingPunct="1"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kumimoji="1" lang="ja-JP" altLang="en-US" sz="11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災害対策の順序に沿って記述</a:t>
                </a:r>
                <a:endParaRPr lang="en-US" altLang="ja-JP" sz="1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95" name="正方形/長方形 94"/>
              <p:cNvSpPr/>
              <p:nvPr/>
            </p:nvSpPr>
            <p:spPr>
              <a:xfrm>
                <a:off x="922432" y="10096923"/>
                <a:ext cx="1044000" cy="374186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ja-JP"/>
                </a:defPPr>
                <a:lvl1pPr marL="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70400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140801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211201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281602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352002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422403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4928036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563204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sz="11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災害予防</a:t>
                </a:r>
                <a:endParaRPr lang="en-US" altLang="ja-JP" sz="1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algn="ctr"/>
                <a:r>
                  <a:rPr lang="ja-JP" altLang="en-US" sz="11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事前</a:t>
                </a:r>
                <a:r>
                  <a:rPr kumimoji="1" lang="ja-JP" altLang="en-US" sz="11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対策</a:t>
                </a:r>
                <a:endParaRPr kumimoji="1" lang="en-US" altLang="ja-JP" sz="1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96" name="正方形/長方形 95"/>
              <p:cNvSpPr/>
              <p:nvPr/>
            </p:nvSpPr>
            <p:spPr>
              <a:xfrm>
                <a:off x="2333184" y="10096923"/>
                <a:ext cx="1044000" cy="374186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ja-JP"/>
                </a:defPPr>
                <a:lvl1pPr marL="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70400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140801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211201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281602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352002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422403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4928036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563204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sz="11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災害</a:t>
                </a:r>
                <a:r>
                  <a:rPr lang="ja-JP" altLang="en-US" sz="11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応急</a:t>
                </a:r>
                <a:r>
                  <a:rPr kumimoji="1" lang="ja-JP" altLang="en-US" sz="11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対策</a:t>
                </a:r>
                <a:endParaRPr kumimoji="1" lang="en-US" altLang="ja-JP" sz="1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97" name="正方形/長方形 96"/>
              <p:cNvSpPr/>
              <p:nvPr/>
            </p:nvSpPr>
            <p:spPr>
              <a:xfrm>
                <a:off x="3737456" y="10094752"/>
                <a:ext cx="1044000" cy="374186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ja-JP"/>
                </a:defPPr>
                <a:lvl1pPr marL="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70400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140801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211201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281602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352002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422403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4928036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563204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sz="11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災害復旧</a:t>
                </a:r>
                <a:endParaRPr lang="en-US" altLang="ja-JP" sz="1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algn="ctr"/>
                <a:r>
                  <a:rPr lang="ja-JP" altLang="en-US" sz="11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・復興</a:t>
                </a:r>
                <a:r>
                  <a:rPr kumimoji="1" lang="ja-JP" altLang="en-US" sz="11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対策</a:t>
                </a:r>
                <a:endParaRPr kumimoji="1" lang="en-US" altLang="ja-JP" sz="1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cxnSp>
            <p:nvCxnSpPr>
              <p:cNvPr id="98" name="直線矢印コネクタ 97"/>
              <p:cNvCxnSpPr>
                <a:stCxn id="95" idx="3"/>
                <a:endCxn id="96" idx="1"/>
              </p:cNvCxnSpPr>
              <p:nvPr/>
            </p:nvCxnSpPr>
            <p:spPr>
              <a:xfrm>
                <a:off x="1966432" y="10284016"/>
                <a:ext cx="366752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直線矢印コネクタ 98"/>
              <p:cNvCxnSpPr>
                <a:stCxn id="96" idx="3"/>
              </p:cNvCxnSpPr>
              <p:nvPr/>
            </p:nvCxnSpPr>
            <p:spPr>
              <a:xfrm flipV="1">
                <a:off x="3377184" y="10281845"/>
                <a:ext cx="36000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0" name="正方形/長方形 99"/>
              <p:cNvSpPr/>
              <p:nvPr/>
            </p:nvSpPr>
            <p:spPr>
              <a:xfrm>
                <a:off x="999033" y="7982757"/>
                <a:ext cx="956315" cy="674623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ja-JP"/>
                </a:defPPr>
                <a:lvl1pPr marL="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70400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140801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211201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281602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352002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422403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4928036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563204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kumimoji="1" lang="ja-JP" altLang="en-US" sz="12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地震対策</a:t>
                </a:r>
                <a:endParaRPr kumimoji="1" lang="en-US" altLang="ja-JP" sz="12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101" name="正方形/長方形 100"/>
              <p:cNvSpPr/>
              <p:nvPr/>
            </p:nvSpPr>
            <p:spPr>
              <a:xfrm>
                <a:off x="999033" y="8740221"/>
                <a:ext cx="956315" cy="666949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ja-JP"/>
                </a:defPPr>
                <a:lvl1pPr marL="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70400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140801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211201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281602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352002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422403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4928036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563204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sz="12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風水害</a:t>
                </a:r>
                <a:r>
                  <a:rPr kumimoji="1" lang="ja-JP" altLang="en-US" sz="12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対策</a:t>
                </a:r>
                <a:endParaRPr kumimoji="1" lang="en-US" altLang="ja-JP" sz="12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102" name="正方形/長方形 101"/>
              <p:cNvSpPr/>
              <p:nvPr/>
            </p:nvSpPr>
            <p:spPr>
              <a:xfrm>
                <a:off x="2268852" y="7982757"/>
                <a:ext cx="1188000" cy="308504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ja-JP"/>
                </a:defPPr>
                <a:lvl1pPr marL="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70400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140801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211201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281602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352002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422403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4928036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563204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sz="11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海上災害</a:t>
                </a:r>
                <a:r>
                  <a:rPr kumimoji="1" lang="ja-JP" altLang="en-US" sz="11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対策</a:t>
                </a:r>
                <a:endParaRPr kumimoji="1" lang="en-US" altLang="ja-JP" sz="1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103" name="正方形/長方形 102"/>
              <p:cNvSpPr/>
              <p:nvPr/>
            </p:nvSpPr>
            <p:spPr>
              <a:xfrm>
                <a:off x="2268852" y="8733047"/>
                <a:ext cx="1188000" cy="308504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ja-JP"/>
                </a:defPPr>
                <a:lvl1pPr marL="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70400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140801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211201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281602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352002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422403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4928036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563204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sz="11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鉄道</a:t>
                </a:r>
                <a:r>
                  <a:rPr lang="ja-JP" altLang="en-US" sz="11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災害</a:t>
                </a:r>
                <a:r>
                  <a:rPr kumimoji="1" lang="ja-JP" altLang="en-US" sz="11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対策</a:t>
                </a:r>
                <a:endParaRPr kumimoji="1" lang="en-US" altLang="ja-JP" sz="1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104" name="正方形/長方形 103"/>
              <p:cNvSpPr/>
              <p:nvPr/>
            </p:nvSpPr>
            <p:spPr>
              <a:xfrm>
                <a:off x="2268852" y="8357902"/>
                <a:ext cx="1188000" cy="308504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ja-JP"/>
                </a:defPPr>
                <a:lvl1pPr marL="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70400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140801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211201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281602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352002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422403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4928036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563204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sz="11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航空災害</a:t>
                </a:r>
                <a:r>
                  <a:rPr kumimoji="1" lang="ja-JP" altLang="en-US" sz="11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対策</a:t>
                </a:r>
                <a:endParaRPr kumimoji="1" lang="en-US" altLang="ja-JP" sz="1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105" name="正方形/長方形 104"/>
              <p:cNvSpPr/>
              <p:nvPr/>
            </p:nvSpPr>
            <p:spPr>
              <a:xfrm>
                <a:off x="2268852" y="9108191"/>
                <a:ext cx="1188000" cy="308504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ja-JP"/>
                </a:defPPr>
                <a:lvl1pPr marL="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70400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140801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211201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281602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352002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422403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4928036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563204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sz="11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道路災害</a:t>
                </a:r>
                <a:r>
                  <a:rPr kumimoji="1" lang="ja-JP" altLang="en-US" sz="11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対策</a:t>
                </a:r>
                <a:endParaRPr kumimoji="1" lang="en-US" altLang="ja-JP" sz="1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106" name="正方形/長方形 105"/>
              <p:cNvSpPr/>
              <p:nvPr/>
            </p:nvSpPr>
            <p:spPr>
              <a:xfrm>
                <a:off x="3528562" y="8357902"/>
                <a:ext cx="1188000" cy="308504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ja-JP"/>
                </a:defPPr>
                <a:lvl1pPr marL="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70400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140801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211201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281602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352002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422403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4928036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563204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ts val="1100"/>
                  </a:lnSpc>
                </a:pPr>
                <a:r>
                  <a:rPr kumimoji="1" lang="ja-JP" altLang="en-US" sz="9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高層建築物、地下街、</a:t>
                </a:r>
                <a:endParaRPr kumimoji="1" lang="en-US" altLang="ja-JP" sz="9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algn="ctr">
                  <a:lnSpc>
                    <a:spcPts val="1100"/>
                  </a:lnSpc>
                </a:pPr>
                <a:r>
                  <a:rPr lang="ja-JP" altLang="en-US" sz="9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市街地災害対策</a:t>
                </a:r>
                <a:endParaRPr kumimoji="1" lang="en-US" altLang="ja-JP" sz="9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107" name="正方形/長方形 106"/>
              <p:cNvSpPr/>
              <p:nvPr/>
            </p:nvSpPr>
            <p:spPr>
              <a:xfrm>
                <a:off x="3528562" y="7982757"/>
                <a:ext cx="1188000" cy="308504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ja-JP"/>
                </a:defPPr>
                <a:lvl1pPr marL="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70400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140801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211201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281602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352002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422403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4928036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563204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kumimoji="1" lang="ja-JP" altLang="en-US" sz="11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危険物災害対策</a:t>
                </a:r>
                <a:endParaRPr kumimoji="1" lang="en-US" altLang="ja-JP" sz="1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108" name="正方形/長方形 107"/>
              <p:cNvSpPr/>
              <p:nvPr/>
            </p:nvSpPr>
            <p:spPr>
              <a:xfrm>
                <a:off x="3528562" y="8733047"/>
                <a:ext cx="1188000" cy="308504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ja-JP"/>
                </a:defPPr>
                <a:lvl1pPr marL="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70400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140801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211201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281602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3520025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422403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4928036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5632040" algn="l" defTabSz="1408010" rtl="0" eaLnBrk="1" latinLnBrk="0" hangingPunct="1">
                  <a:defRPr kumimoji="1"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kumimoji="1" lang="ja-JP" altLang="en-US" sz="11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林野火災対策</a:t>
                </a:r>
                <a:endParaRPr kumimoji="1" lang="en-US" altLang="ja-JP" sz="1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</p:grpSp>
      </p:grpSp>
      <p:sp>
        <p:nvSpPr>
          <p:cNvPr id="110" name="角丸四角形 109"/>
          <p:cNvSpPr/>
          <p:nvPr/>
        </p:nvSpPr>
        <p:spPr>
          <a:xfrm>
            <a:off x="6504573" y="1597486"/>
            <a:ext cx="4377343" cy="1366942"/>
          </a:xfrm>
          <a:prstGeom prst="roundRect">
            <a:avLst>
              <a:gd name="adj" fmla="val 1242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ja-JP"/>
            </a:defPPr>
            <a:lvl1pPr marL="0" algn="l" defTabSz="1408010" rtl="0" eaLnBrk="1" latinLnBrk="0" hangingPunct="1">
              <a:defRPr kumimoji="1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04005" algn="l" defTabSz="1408010" rtl="0" eaLnBrk="1" latinLnBrk="0" hangingPunct="1">
              <a:defRPr kumimoji="1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408010" algn="l" defTabSz="1408010" rtl="0" eaLnBrk="1" latinLnBrk="0" hangingPunct="1">
              <a:defRPr kumimoji="1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2112015" algn="l" defTabSz="1408010" rtl="0" eaLnBrk="1" latinLnBrk="0" hangingPunct="1">
              <a:defRPr kumimoji="1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816020" algn="l" defTabSz="1408010" rtl="0" eaLnBrk="1" latinLnBrk="0" hangingPunct="1">
              <a:defRPr kumimoji="1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3520025" algn="l" defTabSz="1408010" rtl="0" eaLnBrk="1" latinLnBrk="0" hangingPunct="1">
              <a:defRPr kumimoji="1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4224030" algn="l" defTabSz="1408010" rtl="0" eaLnBrk="1" latinLnBrk="0" hangingPunct="1">
              <a:defRPr kumimoji="1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4928036" algn="l" defTabSz="1408010" rtl="0" eaLnBrk="1" latinLnBrk="0" hangingPunct="1">
              <a:defRPr kumimoji="1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5632040" algn="l" defTabSz="1408010" rtl="0" eaLnBrk="1" latinLnBrk="0" hangingPunct="1">
              <a:defRPr kumimoji="1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  <p:sp>
        <p:nvSpPr>
          <p:cNvPr id="112" name="正方形/長方形 111"/>
          <p:cNvSpPr/>
          <p:nvPr/>
        </p:nvSpPr>
        <p:spPr>
          <a:xfrm>
            <a:off x="5925111" y="1219314"/>
            <a:ext cx="1538123" cy="396000"/>
          </a:xfrm>
          <a:prstGeom prst="rect">
            <a:avLst/>
          </a:prstGeom>
          <a:solidFill>
            <a:srgbClr val="003399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0801" tIns="70401" rIns="140801" bIns="70401" rtlCol="0" anchor="ctr"/>
          <a:lstStyle>
            <a:defPPr>
              <a:defRPr lang="ja-JP"/>
            </a:defPPr>
            <a:lvl1pPr marL="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0400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40801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211201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81602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52002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422403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928036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563204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修正の趣旨</a:t>
            </a:r>
            <a:endParaRPr lang="ja-JP" altLang="en-US" sz="1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3" name="正方形/長方形 112"/>
          <p:cNvSpPr/>
          <p:nvPr/>
        </p:nvSpPr>
        <p:spPr>
          <a:xfrm>
            <a:off x="6690689" y="1621864"/>
            <a:ext cx="4191227" cy="11360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>
            <a:defPPr>
              <a:defRPr lang="ja-JP"/>
            </a:defPPr>
            <a:lvl1pPr marL="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0400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40801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211201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81602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52002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422403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928036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563204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災害対策基本法の改正（令和</a:t>
            </a:r>
            <a:r>
              <a:rPr lang="en-US" altLang="ja-JP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月）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や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新型コロナウイルス感染症対策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など、国の防災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基本計画の修正等を踏まえた修正を行う。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3" name="角丸四角形 62"/>
          <p:cNvSpPr/>
          <p:nvPr/>
        </p:nvSpPr>
        <p:spPr>
          <a:xfrm>
            <a:off x="4956166" y="8408960"/>
            <a:ext cx="9750261" cy="1531072"/>
          </a:xfrm>
          <a:prstGeom prst="roundRect">
            <a:avLst>
              <a:gd name="adj" fmla="val 2980"/>
            </a:avLst>
          </a:prstGeom>
          <a:noFill/>
          <a:ln w="19050" cmpd="dbl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16000" tIns="144000" rIns="110867" bIns="70401" rtlCol="0" anchor="t"/>
          <a:lstStyle/>
          <a:p>
            <a:pPr lvl="0">
              <a:spcBef>
                <a:spcPts val="300"/>
              </a:spcBef>
            </a:pPr>
            <a:endParaRPr lang="en-US" altLang="ja-JP" sz="8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13577603" y="455899"/>
            <a:ext cx="131318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endParaRPr kumimoji="1"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/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大阪府危機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管理室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10844343" y="1315616"/>
            <a:ext cx="15616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＜修正の流れ＞</a:t>
            </a:r>
            <a:endParaRPr kumimoji="1"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41" name="グループ化 40"/>
          <p:cNvGrpSpPr/>
          <p:nvPr/>
        </p:nvGrpSpPr>
        <p:grpSpPr>
          <a:xfrm>
            <a:off x="11099162" y="1761296"/>
            <a:ext cx="759006" cy="827418"/>
            <a:chOff x="11481064" y="1464744"/>
            <a:chExt cx="605771" cy="711198"/>
          </a:xfrm>
        </p:grpSpPr>
        <p:sp>
          <p:nvSpPr>
            <p:cNvPr id="42" name="正方形/長方形 41"/>
            <p:cNvSpPr/>
            <p:nvPr/>
          </p:nvSpPr>
          <p:spPr>
            <a:xfrm>
              <a:off x="11602318" y="1584609"/>
              <a:ext cx="484517" cy="591333"/>
            </a:xfrm>
            <a:prstGeom prst="rect">
              <a:avLst/>
            </a:prstGeom>
            <a:ln w="635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eaVert" rtlCol="0" anchor="ctr"/>
            <a:lstStyle/>
            <a:p>
              <a:pPr algn="ctr"/>
              <a:endParaRPr kumimoji="1" lang="ja-JP" altLang="en-US" sz="1100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3" name="正方形/長方形 42"/>
            <p:cNvSpPr/>
            <p:nvPr/>
          </p:nvSpPr>
          <p:spPr>
            <a:xfrm>
              <a:off x="11541691" y="1519871"/>
              <a:ext cx="504056" cy="584330"/>
            </a:xfrm>
            <a:prstGeom prst="rect">
              <a:avLst/>
            </a:prstGeom>
            <a:ln w="635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eaVert" rtlCol="0" anchor="ctr"/>
            <a:lstStyle/>
            <a:p>
              <a:pPr algn="ctr"/>
              <a:endParaRPr kumimoji="1" lang="ja-JP" altLang="en-US" sz="1100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4" name="正方形/長方形 43"/>
            <p:cNvSpPr/>
            <p:nvPr/>
          </p:nvSpPr>
          <p:spPr>
            <a:xfrm>
              <a:off x="11481064" y="1464744"/>
              <a:ext cx="504056" cy="584330"/>
            </a:xfrm>
            <a:prstGeom prst="rect">
              <a:avLst/>
            </a:prstGeom>
            <a:ln w="635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eaVert" rtlCol="0" anchor="ctr"/>
            <a:lstStyle/>
            <a:p>
              <a:pPr algn="ctr"/>
              <a:r>
                <a:rPr kumimoji="1" lang="ja-JP" altLang="en-US" sz="1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修正案</a:t>
              </a:r>
              <a:endPara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45" name="ホームベース 44" descr="パブリックコメント&#10;令和3.11.1～12.1"/>
          <p:cNvSpPr/>
          <p:nvPr/>
        </p:nvSpPr>
        <p:spPr>
          <a:xfrm>
            <a:off x="11950889" y="1885162"/>
            <a:ext cx="1872208" cy="584330"/>
          </a:xfrm>
          <a:prstGeom prst="homePlate">
            <a:avLst/>
          </a:prstGeom>
          <a:gradFill flip="none" rotWithShape="1">
            <a:gsLst>
              <a:gs pos="27000">
                <a:srgbClr val="FFE5DE"/>
              </a:gs>
              <a:gs pos="0">
                <a:schemeClr val="bg1"/>
              </a:gs>
              <a:gs pos="100000">
                <a:srgbClr val="FF8F75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パブリックコメント</a:t>
            </a:r>
            <a:endParaRPr kumimoji="1"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3.11.1</a:t>
            </a: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3.12.1</a:t>
            </a: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ja-JP" altLang="en-US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13902963" y="1808861"/>
            <a:ext cx="1003420" cy="695156"/>
          </a:xfrm>
          <a:prstGeom prst="rect">
            <a:avLst/>
          </a:prstGeom>
          <a:solidFill>
            <a:srgbClr val="FF4B21"/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大阪府</a:t>
            </a:r>
            <a:endParaRPr kumimoji="1" lang="en-US" altLang="ja-JP" sz="12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防災会議</a:t>
            </a:r>
            <a:endParaRPr kumimoji="1" lang="en-US" altLang="ja-JP" sz="12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200" b="1" dirty="0" err="1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にて</a:t>
            </a:r>
            <a:r>
              <a:rPr kumimoji="1" lang="ja-JP" altLang="en-US" sz="1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修正</a:t>
            </a:r>
            <a:endParaRPr kumimoji="1" lang="en-US" altLang="ja-JP" sz="12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53544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12397</TotalTime>
  <Words>577</Words>
  <Application>Microsoft Office PowerPoint</Application>
  <PresentationFormat>ユーザー設定</PresentationFormat>
  <Paragraphs>65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山田　貴寛</dc:creator>
  <cp:lastModifiedBy>山田　貴寛</cp:lastModifiedBy>
  <cp:revision>4</cp:revision>
  <cp:lastPrinted>2021-09-01T02:10:03Z</cp:lastPrinted>
  <dcterms:created xsi:type="dcterms:W3CDTF">2016-03-16T16:39:07Z</dcterms:created>
  <dcterms:modified xsi:type="dcterms:W3CDTF">2021-10-27T03:54:10Z</dcterms:modified>
</cp:coreProperties>
</file>