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82" r:id="rId5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03" autoAdjust="0"/>
    <p:restoredTop sz="99281" autoAdjust="0"/>
  </p:normalViewPr>
  <p:slideViewPr>
    <p:cSldViewPr snapToObjects="1">
      <p:cViewPr>
        <p:scale>
          <a:sx n="50" d="100"/>
          <a:sy n="50" d="100"/>
        </p:scale>
        <p:origin x="1986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51A44-C705-4079-AC4A-F19764110061}" type="datetimeFigureOut">
              <a:rPr kumimoji="1" lang="ja-JP" altLang="en-US" smtClean="0"/>
              <a:t>2020/12/22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33227-03CB-41B5-A53F-0FE8683363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0750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EF4E877F-D947-4FB3-8597-BA1A589BE9D8}" type="datetimeFigureOut">
              <a:rPr kumimoji="1" lang="ja-JP" altLang="en-US" smtClean="0"/>
              <a:t>2020/12/22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61CA7FBD-3553-4A45-8B2F-19651795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7010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64CEB-BF96-46B1-9A7D-59E286029F5E}" type="datetime1">
              <a:rPr kumimoji="1" lang="ja-JP" altLang="en-US" smtClean="0"/>
              <a:t>2020/12/22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461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A11A-7B79-4308-9CAD-BCD0527654BE}" type="datetime1">
              <a:rPr kumimoji="1" lang="ja-JP" altLang="en-US" smtClean="0"/>
              <a:t>2020/12/22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31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817B2-185F-49F2-828D-B74F585B8950}" type="datetime1">
              <a:rPr kumimoji="1" lang="ja-JP" altLang="en-US" smtClean="0"/>
              <a:t>2020/12/22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57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B5B0C-6C97-4027-AB52-40C5B72525A7}" type="datetime1">
              <a:rPr kumimoji="1" lang="ja-JP" altLang="en-US" smtClean="0"/>
              <a:t>2020/12/22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58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DDB6-7923-43CC-A992-54B3F56A90DC}" type="datetime1">
              <a:rPr kumimoji="1" lang="ja-JP" altLang="en-US" smtClean="0"/>
              <a:t>2020/12/22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85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80" y="3081870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5" y="3081870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349C3-83AD-4121-8EBC-FE80A8A26C26}" type="datetime1">
              <a:rPr kumimoji="1" lang="ja-JP" altLang="en-US" smtClean="0"/>
              <a:t>2020/12/22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05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4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4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1E63-88CE-4DE3-9DEC-CE6451FD3BE2}" type="datetime1">
              <a:rPr kumimoji="1" lang="ja-JP" altLang="en-US" smtClean="0"/>
              <a:t>2020/12/22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44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6A0B0-22DE-4FC9-A1BC-0E57A23DBF3B}" type="datetime1">
              <a:rPr kumimoji="1" lang="ja-JP" altLang="en-US" smtClean="0"/>
              <a:t>2020/12/22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64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238F2-653F-4DBB-8806-7BA50464EE9C}" type="datetime1">
              <a:rPr kumimoji="1" lang="ja-JP" altLang="en-US" smtClean="0"/>
              <a:t>2020/12/22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6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394408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2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5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380DB-563C-4689-8CE7-755F5118165A}" type="datetime1">
              <a:rPr kumimoji="1" lang="ja-JP" altLang="en-US" smtClean="0"/>
              <a:t>2020/12/22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392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3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7734-2768-4837-A4CE-570F972D7B67}" type="datetime1">
              <a:rPr kumimoji="1" lang="ja-JP" altLang="en-US" smtClean="0"/>
              <a:t>2020/12/22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525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4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FF45D-6CD9-4A7B-A0A9-DA45130838FD}" type="datetime1">
              <a:rPr kumimoji="1" lang="ja-JP" altLang="en-US" smtClean="0"/>
              <a:t>2020/12/22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39E80-F0FE-4218-95FF-CBF21FE35B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32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 descr="C:\Users\ikedakei\AppData\Local\Microsoft\Windows\Temporary Internet Files\Content.Word\a4chirashi_pn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867" y="126211"/>
            <a:ext cx="1358405" cy="38254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正方形/長方形 1"/>
          <p:cNvSpPr/>
          <p:nvPr/>
        </p:nvSpPr>
        <p:spPr>
          <a:xfrm>
            <a:off x="187292" y="-49009"/>
            <a:ext cx="65079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Century" panose="02040604050505020304" pitchFamily="18" charset="0"/>
                <a:ea typeface="メイリオ" panose="020B0604030504040204" pitchFamily="50" charset="-128"/>
                <a:cs typeface="メイリオ" panose="020B0604030504040204" pitchFamily="50" charset="-128"/>
              </a:rPr>
              <a:t>おおさかの環境</a:t>
            </a:r>
            <a:endParaRPr kumimoji="1" lang="ja-JP" altLang="ja-JP" sz="2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1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0" b="0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ＭＳ 明朝" panose="02020609040205080304" pitchFamily="17" charset="-128"/>
                <a:cs typeface="メイリオ" panose="020B0604030504040204" pitchFamily="50" charset="-128"/>
              </a:rPr>
              <a:t>2020</a:t>
            </a:r>
            <a:r>
              <a:rPr kumimoji="1" lang="ja-JP" altLang="en-US" sz="1800" b="1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～大阪府環境白書より～</a:t>
            </a:r>
            <a:endParaRPr kumimoji="1" lang="ja-JP" altLang="ja-JP" sz="24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282" y="2342710"/>
            <a:ext cx="4068000" cy="72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24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kumimoji="1" sz="1050"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D37D5DC3111EA4DA248C7ACBAED65AC" ma:contentTypeVersion="0" ma:contentTypeDescription="新しいドキュメントを作成します。" ma:contentTypeScope="" ma:versionID="bec28475a50fe2f6f79db214612228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ed14474a1014a33b797668e927a5ba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F6BB6A-1726-4F55-90FB-1458A6D3FE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6075294-7719-457C-978E-00AC60F06C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CB2AD4-F20B-4FE0-A7C3-7067ED715AAA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8020</TotalTime>
  <Words>12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明朝</vt:lpstr>
      <vt:lpstr>メイリオ</vt:lpstr>
      <vt:lpstr>游ゴシック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川村　健斗</dc:creator>
  <cp:lastModifiedBy>福島　一徳</cp:lastModifiedBy>
  <cp:revision>806</cp:revision>
  <cp:lastPrinted>2018-12-13T00:52:09Z</cp:lastPrinted>
  <dcterms:created xsi:type="dcterms:W3CDTF">2018-09-21T07:33:43Z</dcterms:created>
  <dcterms:modified xsi:type="dcterms:W3CDTF">2020-12-22T05:16:56Z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0x0101007D37D5DC3111EA4DA248C7ACBAED65AC</vt:lpwstr>
  </property>
</Properties>
</file>