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79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200" y="5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825D92D-E3EB-4DAF-B2CC-B103E9FB1D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A028BE3-04C2-45BA-8EDA-84BD06DC20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4F69D-3C23-401D-B75B-F1F4D24A3037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4B8D38-1BF2-41F5-B6EB-7ED4AF459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E929F0-A84D-47A9-85F0-9372323954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04C69-7A82-4EC1-A5E9-B3B35CD148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5730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C61CE-D396-40BD-AE87-32AA533ECE4A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8E32D-11E5-4D21-92F2-818FDC845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4141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4C35-8534-46D7-94DA-7EF3596B0E99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85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E1254-6CBA-4E3E-8CDC-A0055D4A446B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3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0FF8F-88A6-48B9-B07F-8B7AC388107A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30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73F8-6A28-4360-BABC-D19538F17853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8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133CE-F4D0-4913-A28D-6C7C1663EB70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26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1169-B072-410E-92AB-CC79F2859F45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1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37CF-9E9A-4A6E-B090-3F867663A762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03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A161-3A92-445A-A876-14878FADDBB8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49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C5458-9B87-4CDE-A908-8A0A19A7A629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54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6C62-C6C3-4D56-B577-9ABF84957077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6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1E0D-E226-4720-9A9F-18F9EC55AF8B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93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D390D-155B-4702-892B-D2C338559250}" type="datetime1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8DDEB-2CD9-4328-94C8-D7B2BE710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78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07B6C2-19A8-4191-BC30-14410CD92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000" y="2890390"/>
            <a:ext cx="8640000" cy="1077218"/>
          </a:xfrm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今後のスケジュール（案）</a:t>
            </a:r>
            <a:br>
              <a:rPr kumimoji="1" lang="en-US" altLang="ja-JP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kumimoji="1" lang="ja-JP" altLang="en-US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D46CBC88-6D55-418A-8C29-D74384CF6501}"/>
              </a:ext>
            </a:extLst>
          </p:cNvPr>
          <p:cNvSpPr txBox="1">
            <a:spLocks/>
          </p:cNvSpPr>
          <p:nvPr/>
        </p:nvSpPr>
        <p:spPr bwMode="auto">
          <a:xfrm>
            <a:off x="7884000" y="177945"/>
            <a:ext cx="1872000" cy="40011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</a:t>
            </a:r>
            <a:endParaRPr kumimoji="1" lang="ja-JP" altLang="en-US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2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F1A0691C-7669-4A81-984F-9083F5F41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"/>
            <a:ext cx="9902825" cy="576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74295" tIns="8890" rIns="74295" bIns="8890" anchor="ctr">
            <a:no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265113" algn="just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水質部会の今後のスケジュール （案）</a:t>
            </a:r>
            <a:endParaRPr lang="ja-JP" altLang="ja-JP" sz="2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7" name="円/楕円 30">
            <a:extLst>
              <a:ext uri="{FF2B5EF4-FFF2-40B4-BE49-F238E27FC236}">
                <a16:creationId xmlns:a16="http://schemas.microsoft.com/office/drawing/2014/main" id="{DDCF41CB-A5C4-4019-8F3B-F9750F409C6A}"/>
              </a:ext>
            </a:extLst>
          </p:cNvPr>
          <p:cNvSpPr/>
          <p:nvPr/>
        </p:nvSpPr>
        <p:spPr>
          <a:xfrm>
            <a:off x="9348017" y="45792"/>
            <a:ext cx="485799" cy="48441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fld id="{3C58204E-6C2D-44F4-8690-47DA0312A894}" type="slidenum">
              <a:rPr lang="ja-JP" altLang="en-US" sz="1600" b="1" smtClean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lang="en-US" altLang="ja-JP" sz="1600" b="1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5" name="表 2">
            <a:extLst>
              <a:ext uri="{FF2B5EF4-FFF2-40B4-BE49-F238E27FC236}">
                <a16:creationId xmlns:a16="http://schemas.microsoft.com/office/drawing/2014/main" id="{9A3E546E-6315-4294-85F8-674507391F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000688"/>
              </p:ext>
            </p:extLst>
          </p:nvPr>
        </p:nvGraphicFramePr>
        <p:xfrm>
          <a:off x="129965" y="725101"/>
          <a:ext cx="9648000" cy="5859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719008550"/>
                    </a:ext>
                  </a:extLst>
                </a:gridCol>
                <a:gridCol w="5040000">
                  <a:extLst>
                    <a:ext uri="{9D8B030D-6E8A-4147-A177-3AD203B41FA5}">
                      <a16:colId xmlns:a16="http://schemas.microsoft.com/office/drawing/2014/main" val="2342562407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49035295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水質部会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環境審議会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10180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  <a:endParaRPr kumimoji="1" lang="en-US" altLang="ja-JP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endParaRPr kumimoji="1" lang="en-US" altLang="ja-JP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（本日）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年度第</a:t>
                      </a:r>
                      <a:r>
                        <a:rPr kumimoji="1" lang="en-US" altLang="ja-JP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回水質部会</a:t>
                      </a:r>
                      <a:endParaRPr kumimoji="1" lang="en-US" altLang="ja-JP" sz="1400" b="1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・「おおさか海ごみゼロプラン」（大阪府海岸漂着物等対策推進地域計画）の進捗状況等について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endParaRPr kumimoji="1" lang="ja-JP" altLang="en-US" sz="1400" b="0" dirty="0">
                        <a:solidFill>
                          <a:srgbClr val="FF000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07427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令和７年度第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回環境審議会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9206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年度第</a:t>
                      </a:r>
                      <a:r>
                        <a:rPr kumimoji="1" lang="en-US" altLang="ja-JP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回水質部会</a:t>
                      </a:r>
                      <a:endParaRPr kumimoji="1" lang="en-US" altLang="ja-JP" sz="1400" b="1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・ほう素等３項目及び亜鉛の排水基準に係る経過措置について</a:t>
                      </a:r>
                      <a:endParaRPr kumimoji="1" lang="en-US" altLang="ja-JP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・「おおさか海ごみゼロプラン」（大阪府海岸漂着物等対策推進地域計画）の進捗状況等について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10389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令和７年度第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回環境審議会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87734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  <a:endParaRPr kumimoji="1" lang="en-US" altLang="ja-JP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年度第</a:t>
                      </a:r>
                      <a:r>
                        <a:rPr kumimoji="1" lang="en-US" altLang="ja-JP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回水質部会</a:t>
                      </a:r>
                      <a:endParaRPr kumimoji="1" lang="en-US" altLang="ja-JP" sz="1400" b="1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・令和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年度公共用水域及び地下水の水質測定計画について</a:t>
                      </a:r>
                      <a:endParaRPr kumimoji="1" lang="en-US" altLang="ja-JP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・ほう素等３項目及び亜鉛の排水基準に係る経過措置について</a:t>
                      </a:r>
                      <a:endParaRPr kumimoji="1" lang="en-US" altLang="ja-JP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88900" marR="0" lvl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・「おおさか海ごみゼロプラン」（大阪府海岸漂着物等対策推進地域計画）の見直しについて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2927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令和７年度第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回環境審議会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3699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・令和</a:t>
                      </a:r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年度公共用水域及び地下水の水質測定計画について（報告）</a:t>
                      </a:r>
                    </a:p>
                    <a:p>
                      <a:pPr marL="88900" indent="-88900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・ほう素等３項目及び亜鉛の排水基準に係る経過措置について（報告）</a:t>
                      </a:r>
                    </a:p>
                    <a:p>
                      <a:pPr marL="88900" marR="0" lvl="0" indent="-88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・「おおさか海ごみゼロプラン」（大阪府海岸漂着物等対策推進地域計画）の見直し</a:t>
                      </a:r>
                      <a:r>
                        <a:rPr kumimoji="1" lang="ja-JP" altLang="en-US" sz="1400" b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について（報告）</a:t>
                      </a:r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793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95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</TotalTime>
  <Words>268</Words>
  <PresentationFormat>A4 210 x 297 mm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游ゴシック</vt:lpstr>
      <vt:lpstr>Arial</vt:lpstr>
      <vt:lpstr>Calibri</vt:lpstr>
      <vt:lpstr>Calibri Light</vt:lpstr>
      <vt:lpstr>Office テーマ</vt:lpstr>
      <vt:lpstr>今後のスケジュール（案）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2025-06-29T07:47:43Z</cp:lastPrinted>
  <dcterms:created xsi:type="dcterms:W3CDTF">2025-06-16T04:51:08Z</dcterms:created>
  <dcterms:modified xsi:type="dcterms:W3CDTF">2025-07-17T13:19:47Z</dcterms:modified>
</cp:coreProperties>
</file>