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63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9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7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62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6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00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83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59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39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16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C4C81-3F05-4C94-BC92-4AF3EF8B7A6F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A320-98D7-4F13-B039-818DF6566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3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0620" y="1340496"/>
            <a:ext cx="625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湾奥部の護岸等の状況について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75053" y="543615"/>
            <a:ext cx="14939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資料 </a:t>
            </a:r>
            <a:r>
              <a:rPr kumimoji="1" lang="en-US" altLang="ja-JP" sz="2400" smtClean="0"/>
              <a:t>1-8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620" y="2968374"/>
            <a:ext cx="9118382" cy="1113125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pPr>
              <a:lnSpc>
                <a:spcPts val="200"/>
              </a:lnSpc>
            </a:pPr>
            <a:endParaRPr kumimoji="1" lang="en-US" altLang="ja-JP" sz="2400" dirty="0"/>
          </a:p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r>
              <a:rPr kumimoji="1" lang="ja-JP" altLang="en-US" sz="2400" dirty="0"/>
              <a:t> </a:t>
            </a:r>
            <a:r>
              <a:rPr kumimoji="1" lang="ja-JP" altLang="en-US" sz="2400" dirty="0" smtClean="0"/>
              <a:t>湾奥部の護岸等の状況について、グーグルマップ、</a:t>
            </a:r>
            <a:r>
              <a:rPr kumimoji="1" lang="en-US" altLang="ja-JP" sz="2400" dirty="0" smtClean="0"/>
              <a:t>Google Earth </a:t>
            </a:r>
            <a:r>
              <a:rPr kumimoji="1" lang="ja-JP" altLang="en-US" sz="2400" dirty="0" smtClean="0"/>
              <a:t>の</a:t>
            </a:r>
            <a:r>
              <a:rPr kumimoji="1" lang="ja-JP" altLang="en-US" sz="2400" dirty="0"/>
              <a:t>画像</a:t>
            </a:r>
            <a:r>
              <a:rPr kumimoji="1" lang="ja-JP" altLang="en-US" sz="2400" dirty="0" smtClean="0"/>
              <a:t>により確認し、代表的な構造等について整理した。</a:t>
            </a:r>
            <a:endParaRPr kumimoji="1" lang="en-US" altLang="ja-JP" sz="2400" dirty="0"/>
          </a:p>
          <a:p>
            <a:pPr>
              <a:lnSpc>
                <a:spcPts val="200"/>
              </a:lnSpc>
            </a:pPr>
            <a:endParaRPr kumimoji="1" lang="en-US" altLang="ja-JP" sz="2400" dirty="0"/>
          </a:p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pPr>
              <a:lnSpc>
                <a:spcPts val="200"/>
              </a:lnSpc>
            </a:pPr>
            <a:endParaRPr kumimoji="1" lang="en-US" altLang="ja-JP" sz="2400" dirty="0" smtClean="0"/>
          </a:p>
          <a:p>
            <a:pPr>
              <a:lnSpc>
                <a:spcPts val="200"/>
              </a:lnSpc>
            </a:pPr>
            <a:endParaRPr kumimoji="1" lang="en-US" altLang="ja-JP" sz="2400" dirty="0"/>
          </a:p>
          <a:p>
            <a:pPr>
              <a:lnSpc>
                <a:spcPts val="200"/>
              </a:lnSpc>
            </a:pP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23383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298" y="110766"/>
            <a:ext cx="7420850" cy="29801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297" y="3264332"/>
            <a:ext cx="7420850" cy="282981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95903" y="6267546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消波ブロック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292" y="204852"/>
            <a:ext cx="7160614" cy="26413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16250" y="2846232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消波ケーソン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59905" y="6396335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セル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護岸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982" y="3422180"/>
            <a:ext cx="7160614" cy="29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92456" y="6381163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さ</a:t>
            </a:r>
            <a:r>
              <a:rPr kumimoji="1" lang="ja-JP" altLang="en-US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橋の内側に消波ブロックを設置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72" y="3210478"/>
            <a:ext cx="5971310" cy="31213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72" y="181561"/>
            <a:ext cx="5971310" cy="28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17230" y="6396335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砂の堆積がみられる水域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84" y="238775"/>
            <a:ext cx="7361786" cy="31606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84" y="3481239"/>
            <a:ext cx="7361786" cy="28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</Words>
  <Application>Microsoft Office PowerPoint</Application>
  <PresentationFormat>A4 210 x 297 mm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2021-10-26T01:30:46Z</dcterms:created>
  <dcterms:modified xsi:type="dcterms:W3CDTF">2021-10-26T01:30:52Z</dcterms:modified>
</cp:coreProperties>
</file>