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03" r:id="rId1"/>
    <p:sldMasterId id="2147483705" r:id="rId2"/>
  </p:sldMasterIdLst>
  <p:notesMasterIdLst>
    <p:notesMasterId r:id="rId33"/>
  </p:notesMasterIdLst>
  <p:sldIdLst>
    <p:sldId id="2153" r:id="rId3"/>
    <p:sldId id="2267" r:id="rId4"/>
    <p:sldId id="2294" r:id="rId5"/>
    <p:sldId id="2295" r:id="rId6"/>
    <p:sldId id="2296" r:id="rId7"/>
    <p:sldId id="2297" r:id="rId8"/>
    <p:sldId id="2269" r:id="rId9"/>
    <p:sldId id="2298" r:id="rId10"/>
    <p:sldId id="2270" r:id="rId11"/>
    <p:sldId id="2272" r:id="rId12"/>
    <p:sldId id="2301" r:id="rId13"/>
    <p:sldId id="2302" r:id="rId14"/>
    <p:sldId id="2300" r:id="rId15"/>
    <p:sldId id="2305" r:id="rId16"/>
    <p:sldId id="2304" r:id="rId17"/>
    <p:sldId id="2285" r:id="rId18"/>
    <p:sldId id="2306" r:id="rId19"/>
    <p:sldId id="2303" r:id="rId20"/>
    <p:sldId id="2273" r:id="rId21"/>
    <p:sldId id="2277" r:id="rId22"/>
    <p:sldId id="2299" r:id="rId23"/>
    <p:sldId id="2274" r:id="rId24"/>
    <p:sldId id="2275" r:id="rId25"/>
    <p:sldId id="2307" r:id="rId26"/>
    <p:sldId id="2308" r:id="rId27"/>
    <p:sldId id="2309" r:id="rId28"/>
    <p:sldId id="2310" r:id="rId29"/>
    <p:sldId id="2311" r:id="rId30"/>
    <p:sldId id="2312" r:id="rId31"/>
    <p:sldId id="2292" r:id="rId32"/>
  </p:sldIdLst>
  <p:sldSz cx="10080625" cy="6858000"/>
  <p:notesSz cx="6796088" cy="9926638"/>
  <p:defaultTextStyle>
    <a:defPPr>
      <a:defRPr lang="ko-KR"/>
    </a:defPPr>
    <a:lvl1pPr algn="ctr" rtl="0" fontAlgn="base" latinLnBrk="1">
      <a:lnSpc>
        <a:spcPct val="80000"/>
      </a:lnSpc>
      <a:spcBef>
        <a:spcPct val="50000"/>
      </a:spcBef>
      <a:spcAft>
        <a:spcPct val="0"/>
      </a:spcAft>
      <a:buClr>
        <a:srgbClr val="FF0000"/>
      </a:buClr>
      <a:buFont typeface="Wingdings" panose="05000000000000000000" pitchFamily="2" charset="2"/>
      <a:defRPr sz="1000" kern="1200">
        <a:solidFill>
          <a:schemeClr val="tx1"/>
        </a:solidFill>
        <a:latin typeface="Arial" panose="020B0604020202020204" pitchFamily="34" charset="0"/>
        <a:ea typeface="ＭＳ Ｐゴシック" panose="020B0600070205080204" pitchFamily="50" charset="-128"/>
        <a:cs typeface="+mn-cs"/>
      </a:defRPr>
    </a:lvl1pPr>
    <a:lvl2pPr marL="457200" algn="ctr" rtl="0" fontAlgn="base" latinLnBrk="1">
      <a:lnSpc>
        <a:spcPct val="80000"/>
      </a:lnSpc>
      <a:spcBef>
        <a:spcPct val="50000"/>
      </a:spcBef>
      <a:spcAft>
        <a:spcPct val="0"/>
      </a:spcAft>
      <a:buClr>
        <a:srgbClr val="FF0000"/>
      </a:buClr>
      <a:buFont typeface="Wingdings" panose="05000000000000000000" pitchFamily="2" charset="2"/>
      <a:defRPr sz="1000" kern="1200">
        <a:solidFill>
          <a:schemeClr val="tx1"/>
        </a:solidFill>
        <a:latin typeface="Arial" panose="020B0604020202020204" pitchFamily="34" charset="0"/>
        <a:ea typeface="ＭＳ Ｐゴシック" panose="020B0600070205080204" pitchFamily="50" charset="-128"/>
        <a:cs typeface="+mn-cs"/>
      </a:defRPr>
    </a:lvl2pPr>
    <a:lvl3pPr marL="914400" algn="ctr" rtl="0" fontAlgn="base" latinLnBrk="1">
      <a:lnSpc>
        <a:spcPct val="80000"/>
      </a:lnSpc>
      <a:spcBef>
        <a:spcPct val="50000"/>
      </a:spcBef>
      <a:spcAft>
        <a:spcPct val="0"/>
      </a:spcAft>
      <a:buClr>
        <a:srgbClr val="FF0000"/>
      </a:buClr>
      <a:buFont typeface="Wingdings" panose="05000000000000000000" pitchFamily="2" charset="2"/>
      <a:defRPr sz="1000" kern="1200">
        <a:solidFill>
          <a:schemeClr val="tx1"/>
        </a:solidFill>
        <a:latin typeface="Arial" panose="020B0604020202020204" pitchFamily="34" charset="0"/>
        <a:ea typeface="ＭＳ Ｐゴシック" panose="020B0600070205080204" pitchFamily="50" charset="-128"/>
        <a:cs typeface="+mn-cs"/>
      </a:defRPr>
    </a:lvl3pPr>
    <a:lvl4pPr marL="1371600" algn="ctr" rtl="0" fontAlgn="base" latinLnBrk="1">
      <a:lnSpc>
        <a:spcPct val="80000"/>
      </a:lnSpc>
      <a:spcBef>
        <a:spcPct val="50000"/>
      </a:spcBef>
      <a:spcAft>
        <a:spcPct val="0"/>
      </a:spcAft>
      <a:buClr>
        <a:srgbClr val="FF0000"/>
      </a:buClr>
      <a:buFont typeface="Wingdings" panose="05000000000000000000" pitchFamily="2" charset="2"/>
      <a:defRPr sz="1000" kern="1200">
        <a:solidFill>
          <a:schemeClr val="tx1"/>
        </a:solidFill>
        <a:latin typeface="Arial" panose="020B0604020202020204" pitchFamily="34" charset="0"/>
        <a:ea typeface="ＭＳ Ｐゴシック" panose="020B0600070205080204" pitchFamily="50" charset="-128"/>
        <a:cs typeface="+mn-cs"/>
      </a:defRPr>
    </a:lvl4pPr>
    <a:lvl5pPr marL="1828800" algn="ctr" rtl="0" fontAlgn="base" latinLnBrk="1">
      <a:lnSpc>
        <a:spcPct val="80000"/>
      </a:lnSpc>
      <a:spcBef>
        <a:spcPct val="50000"/>
      </a:spcBef>
      <a:spcAft>
        <a:spcPct val="0"/>
      </a:spcAft>
      <a:buClr>
        <a:srgbClr val="FF0000"/>
      </a:buClr>
      <a:buFont typeface="Wingdings" panose="05000000000000000000" pitchFamily="2" charset="2"/>
      <a:defRPr sz="10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sz="10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sz="10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sz="10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sz="1000"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3974" userDrawn="1">
          <p15:clr>
            <a:srgbClr val="A4A3A4"/>
          </p15:clr>
        </p15:guide>
        <p15:guide id="2" orient="horz" pos="799" userDrawn="1">
          <p15:clr>
            <a:srgbClr val="A4A3A4"/>
          </p15:clr>
        </p15:guide>
        <p15:guide id="3" pos="3175" userDrawn="1">
          <p15:clr>
            <a:srgbClr val="A4A3A4"/>
          </p15:clr>
        </p15:guide>
        <p15:guide id="4" pos="5897" userDrawn="1">
          <p15:clr>
            <a:srgbClr val="A4A3A4"/>
          </p15:clr>
        </p15:guide>
        <p15:guide id="6" pos="45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CC"/>
    <a:srgbClr val="FF9933"/>
    <a:srgbClr val="C1E7FF"/>
    <a:srgbClr val="66CCFF"/>
    <a:srgbClr val="0099FF"/>
    <a:srgbClr val="000099"/>
    <a:srgbClr val="0066CC"/>
    <a:srgbClr val="55AF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62" autoAdjust="0"/>
    <p:restoredTop sz="91203" autoAdjust="0"/>
  </p:normalViewPr>
  <p:slideViewPr>
    <p:cSldViewPr snapToObjects="1" showGuides="1">
      <p:cViewPr varScale="1">
        <p:scale>
          <a:sx n="68" d="100"/>
          <a:sy n="68" d="100"/>
        </p:scale>
        <p:origin x="678" y="60"/>
      </p:cViewPr>
      <p:guideLst>
        <p:guide orient="horz" pos="3974"/>
        <p:guide orient="horz" pos="799"/>
        <p:guide pos="3175"/>
        <p:guide pos="5897"/>
        <p:guide pos="45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浩史（メイン） 松岡" userId="5210eeb65c84ad0f" providerId="LiveId" clId="{D1964334-C089-4E7B-BA9C-88DAC735137B}"/>
    <pc:docChg chg="modSld">
      <pc:chgData name="浩史（メイン） 松岡" userId="5210eeb65c84ad0f" providerId="LiveId" clId="{D1964334-C089-4E7B-BA9C-88DAC735137B}" dt="2021-09-15T10:07:24.807" v="49"/>
      <pc:docMkLst>
        <pc:docMk/>
      </pc:docMkLst>
      <pc:sldChg chg="modSp mod">
        <pc:chgData name="浩史（メイン） 松岡" userId="5210eeb65c84ad0f" providerId="LiveId" clId="{D1964334-C089-4E7B-BA9C-88DAC735137B}" dt="2021-09-15T10:07:19.069" v="43"/>
        <pc:sldMkLst>
          <pc:docMk/>
          <pc:sldMk cId="595856149" sldId="2285"/>
        </pc:sldMkLst>
        <pc:spChg chg="mod">
          <ac:chgData name="浩史（メイン） 松岡" userId="5210eeb65c84ad0f" providerId="LiveId" clId="{D1964334-C089-4E7B-BA9C-88DAC735137B}" dt="2021-09-15T10:07:19.069" v="43"/>
          <ac:spMkLst>
            <pc:docMk/>
            <pc:sldMk cId="595856149" sldId="2285"/>
            <ac:spMk id="163" creationId="{224EEE47-9903-4BC6-B90E-8723E15E012A}"/>
          </ac:spMkLst>
        </pc:spChg>
      </pc:sldChg>
      <pc:sldChg chg="modSp mod">
        <pc:chgData name="浩史（メイン） 松岡" userId="5210eeb65c84ad0f" providerId="LiveId" clId="{D1964334-C089-4E7B-BA9C-88DAC735137B}" dt="2021-09-15T10:07:12.840" v="37"/>
        <pc:sldMkLst>
          <pc:docMk/>
          <pc:sldMk cId="3949029103" sldId="2304"/>
        </pc:sldMkLst>
        <pc:spChg chg="mod">
          <ac:chgData name="浩史（メイン） 松岡" userId="5210eeb65c84ad0f" providerId="LiveId" clId="{D1964334-C089-4E7B-BA9C-88DAC735137B}" dt="2021-09-15T10:07:12.840" v="37"/>
          <ac:spMkLst>
            <pc:docMk/>
            <pc:sldMk cId="3949029103" sldId="2304"/>
            <ac:spMk id="163" creationId="{224EEE47-9903-4BC6-B90E-8723E15E012A}"/>
          </ac:spMkLst>
        </pc:spChg>
      </pc:sldChg>
      <pc:sldChg chg="modSp mod">
        <pc:chgData name="浩史（メイン） 松岡" userId="5210eeb65c84ad0f" providerId="LiveId" clId="{D1964334-C089-4E7B-BA9C-88DAC735137B}" dt="2021-09-15T10:07:07.488" v="31"/>
        <pc:sldMkLst>
          <pc:docMk/>
          <pc:sldMk cId="2411410070" sldId="2305"/>
        </pc:sldMkLst>
        <pc:spChg chg="mod">
          <ac:chgData name="浩史（メイン） 松岡" userId="5210eeb65c84ad0f" providerId="LiveId" clId="{D1964334-C089-4E7B-BA9C-88DAC735137B}" dt="2021-09-15T10:07:07.488" v="31"/>
          <ac:spMkLst>
            <pc:docMk/>
            <pc:sldMk cId="2411410070" sldId="2305"/>
            <ac:spMk id="163" creationId="{224EEE47-9903-4BC6-B90E-8723E15E012A}"/>
          </ac:spMkLst>
        </pc:spChg>
      </pc:sldChg>
      <pc:sldChg chg="modSp mod">
        <pc:chgData name="浩史（メイン） 松岡" userId="5210eeb65c84ad0f" providerId="LiveId" clId="{D1964334-C089-4E7B-BA9C-88DAC735137B}" dt="2021-09-15T10:07:24.807" v="49"/>
        <pc:sldMkLst>
          <pc:docMk/>
          <pc:sldMk cId="511892334" sldId="2306"/>
        </pc:sldMkLst>
        <pc:spChg chg="mod">
          <ac:chgData name="浩史（メイン） 松岡" userId="5210eeb65c84ad0f" providerId="LiveId" clId="{D1964334-C089-4E7B-BA9C-88DAC735137B}" dt="2021-09-15T10:07:24.807" v="49"/>
          <ac:spMkLst>
            <pc:docMk/>
            <pc:sldMk cId="511892334" sldId="2306"/>
            <ac:spMk id="163" creationId="{224EEE47-9903-4BC6-B90E-8723E15E012A}"/>
          </ac:spMkLst>
        </pc:spChg>
      </pc:sldChg>
    </pc:docChg>
  </pc:docChgLst>
  <pc:docChgLst>
    <pc:chgData name="浩史 松岡" userId="617695ba-d22f-41ad-88f0-02fecb63f079" providerId="ADAL" clId="{F807CC97-F49A-459F-8FD3-CEDEEEC6B636}"/>
    <pc:docChg chg="modSld">
      <pc:chgData name="浩史 松岡" userId="617695ba-d22f-41ad-88f0-02fecb63f079" providerId="ADAL" clId="{F807CC97-F49A-459F-8FD3-CEDEEEC6B636}" dt="2021-09-16T11:51:18.806" v="267" actId="14100"/>
      <pc:docMkLst>
        <pc:docMk/>
      </pc:docMkLst>
      <pc:sldChg chg="modSp mod">
        <pc:chgData name="浩史 松岡" userId="617695ba-d22f-41ad-88f0-02fecb63f079" providerId="ADAL" clId="{F807CC97-F49A-459F-8FD3-CEDEEEC6B636}" dt="2021-09-16T11:38:43.268" v="51" actId="6549"/>
        <pc:sldMkLst>
          <pc:docMk/>
          <pc:sldMk cId="733733979" sldId="2269"/>
        </pc:sldMkLst>
        <pc:graphicFrameChg chg="mod modGraphic">
          <ac:chgData name="浩史 松岡" userId="617695ba-d22f-41ad-88f0-02fecb63f079" providerId="ADAL" clId="{F807CC97-F49A-459F-8FD3-CEDEEEC6B636}" dt="2021-09-16T11:38:43.268" v="51" actId="6549"/>
          <ac:graphicFrameMkLst>
            <pc:docMk/>
            <pc:sldMk cId="733733979" sldId="2269"/>
            <ac:graphicFrameMk id="11" creationId="{00000000-0000-0000-0000-000000000000}"/>
          </ac:graphicFrameMkLst>
        </pc:graphicFrameChg>
      </pc:sldChg>
      <pc:sldChg chg="addSp delSp modSp mod">
        <pc:chgData name="浩史 松岡" userId="617695ba-d22f-41ad-88f0-02fecb63f079" providerId="ADAL" clId="{F807CC97-F49A-459F-8FD3-CEDEEEC6B636}" dt="2021-09-16T11:49:37.038" v="264" actId="1038"/>
        <pc:sldMkLst>
          <pc:docMk/>
          <pc:sldMk cId="3423506102" sldId="2272"/>
        </pc:sldMkLst>
        <pc:spChg chg="add mod">
          <ac:chgData name="浩史 松岡" userId="617695ba-d22f-41ad-88f0-02fecb63f079" providerId="ADAL" clId="{F807CC97-F49A-459F-8FD3-CEDEEEC6B636}" dt="2021-09-16T11:49:30.614" v="263" actId="1038"/>
          <ac:spMkLst>
            <pc:docMk/>
            <pc:sldMk cId="3423506102" sldId="2272"/>
            <ac:spMk id="6" creationId="{083D427F-BCFC-495E-963B-51F6E33BDB44}"/>
          </ac:spMkLst>
        </pc:spChg>
        <pc:spChg chg="mod">
          <ac:chgData name="浩史 松岡" userId="617695ba-d22f-41ad-88f0-02fecb63f079" providerId="ADAL" clId="{F807CC97-F49A-459F-8FD3-CEDEEEC6B636}" dt="2021-09-16T11:40:21.960" v="85"/>
          <ac:spMkLst>
            <pc:docMk/>
            <pc:sldMk cId="3423506102" sldId="2272"/>
            <ac:spMk id="7" creationId="{00000000-0000-0000-0000-000000000000}"/>
          </ac:spMkLst>
        </pc:spChg>
        <pc:spChg chg="mod topLvl">
          <ac:chgData name="浩史 松岡" userId="617695ba-d22f-41ad-88f0-02fecb63f079" providerId="ADAL" clId="{F807CC97-F49A-459F-8FD3-CEDEEEC6B636}" dt="2021-09-16T11:45:45.562" v="188" actId="113"/>
          <ac:spMkLst>
            <pc:docMk/>
            <pc:sldMk cId="3423506102" sldId="2272"/>
            <ac:spMk id="69" creationId="{FBF25ECD-9848-4574-9D63-C2AECD63BBA1}"/>
          </ac:spMkLst>
        </pc:spChg>
        <pc:spChg chg="mod topLvl">
          <ac:chgData name="浩史 松岡" userId="617695ba-d22f-41ad-88f0-02fecb63f079" providerId="ADAL" clId="{F807CC97-F49A-459F-8FD3-CEDEEEC6B636}" dt="2021-09-16T11:42:48.607" v="148" actId="165"/>
          <ac:spMkLst>
            <pc:docMk/>
            <pc:sldMk cId="3423506102" sldId="2272"/>
            <ac:spMk id="71" creationId="{62B133DC-C901-4871-A225-AC4AF67112C6}"/>
          </ac:spMkLst>
        </pc:spChg>
        <pc:spChg chg="mod topLvl">
          <ac:chgData name="浩史 松岡" userId="617695ba-d22f-41ad-88f0-02fecb63f079" providerId="ADAL" clId="{F807CC97-F49A-459F-8FD3-CEDEEEC6B636}" dt="2021-09-16T11:42:48.607" v="148" actId="165"/>
          <ac:spMkLst>
            <pc:docMk/>
            <pc:sldMk cId="3423506102" sldId="2272"/>
            <ac:spMk id="72" creationId="{FFAD6A4F-F3CC-442F-BB29-02AEFD865C35}"/>
          </ac:spMkLst>
        </pc:spChg>
        <pc:spChg chg="mod topLvl">
          <ac:chgData name="浩史 松岡" userId="617695ba-d22f-41ad-88f0-02fecb63f079" providerId="ADAL" clId="{F807CC97-F49A-459F-8FD3-CEDEEEC6B636}" dt="2021-09-16T11:45:45.562" v="188" actId="113"/>
          <ac:spMkLst>
            <pc:docMk/>
            <pc:sldMk cId="3423506102" sldId="2272"/>
            <ac:spMk id="73" creationId="{CF2023C4-AF2A-4A01-86C7-646C8764C0E4}"/>
          </ac:spMkLst>
        </pc:spChg>
        <pc:spChg chg="mod topLvl">
          <ac:chgData name="浩史 松岡" userId="617695ba-d22f-41ad-88f0-02fecb63f079" providerId="ADAL" clId="{F807CC97-F49A-459F-8FD3-CEDEEEC6B636}" dt="2021-09-16T11:42:48.607" v="148" actId="165"/>
          <ac:spMkLst>
            <pc:docMk/>
            <pc:sldMk cId="3423506102" sldId="2272"/>
            <ac:spMk id="74" creationId="{DA4C996D-CE18-4CB7-9C5F-1DD3ADE15926}"/>
          </ac:spMkLst>
        </pc:spChg>
        <pc:spChg chg="mod topLvl">
          <ac:chgData name="浩史 松岡" userId="617695ba-d22f-41ad-88f0-02fecb63f079" providerId="ADAL" clId="{F807CC97-F49A-459F-8FD3-CEDEEEC6B636}" dt="2021-09-16T11:42:48.607" v="148" actId="165"/>
          <ac:spMkLst>
            <pc:docMk/>
            <pc:sldMk cId="3423506102" sldId="2272"/>
            <ac:spMk id="81" creationId="{1E94E3CB-5C7B-4BB4-B75C-0951EBFB7181}"/>
          </ac:spMkLst>
        </pc:spChg>
        <pc:spChg chg="mod">
          <ac:chgData name="浩史 松岡" userId="617695ba-d22f-41ad-88f0-02fecb63f079" providerId="ADAL" clId="{F807CC97-F49A-459F-8FD3-CEDEEEC6B636}" dt="2021-09-16T11:42:48.607" v="148" actId="165"/>
          <ac:spMkLst>
            <pc:docMk/>
            <pc:sldMk cId="3423506102" sldId="2272"/>
            <ac:spMk id="83" creationId="{2B19A683-D746-4FDB-8E59-ABB926DC4DF8}"/>
          </ac:spMkLst>
        </pc:spChg>
        <pc:spChg chg="mod">
          <ac:chgData name="浩史 松岡" userId="617695ba-d22f-41ad-88f0-02fecb63f079" providerId="ADAL" clId="{F807CC97-F49A-459F-8FD3-CEDEEEC6B636}" dt="2021-09-16T11:42:48.607" v="148" actId="165"/>
          <ac:spMkLst>
            <pc:docMk/>
            <pc:sldMk cId="3423506102" sldId="2272"/>
            <ac:spMk id="85" creationId="{BD56BE44-BD12-4253-B2A4-F327C318BDE1}"/>
          </ac:spMkLst>
        </pc:spChg>
        <pc:spChg chg="add del mod">
          <ac:chgData name="浩史 松岡" userId="617695ba-d22f-41ad-88f0-02fecb63f079" providerId="ADAL" clId="{F807CC97-F49A-459F-8FD3-CEDEEEC6B636}" dt="2021-09-16T11:43:36.586" v="150" actId="478"/>
          <ac:spMkLst>
            <pc:docMk/>
            <pc:sldMk cId="3423506102" sldId="2272"/>
            <ac:spMk id="87" creationId="{93EB5700-DBC6-490E-AE17-D0D5AC805721}"/>
          </ac:spMkLst>
        </pc:spChg>
        <pc:spChg chg="add del mod">
          <ac:chgData name="浩史 松岡" userId="617695ba-d22f-41ad-88f0-02fecb63f079" providerId="ADAL" clId="{F807CC97-F49A-459F-8FD3-CEDEEEC6B636}" dt="2021-09-16T11:43:36.586" v="150" actId="478"/>
          <ac:spMkLst>
            <pc:docMk/>
            <pc:sldMk cId="3423506102" sldId="2272"/>
            <ac:spMk id="89" creationId="{A9B5DB91-E83C-4B99-936F-626A51605AB4}"/>
          </ac:spMkLst>
        </pc:spChg>
        <pc:spChg chg="mod">
          <ac:chgData name="浩史 松岡" userId="617695ba-d22f-41ad-88f0-02fecb63f079" providerId="ADAL" clId="{F807CC97-F49A-459F-8FD3-CEDEEEC6B636}" dt="2021-09-16T11:42:48.607" v="148" actId="165"/>
          <ac:spMkLst>
            <pc:docMk/>
            <pc:sldMk cId="3423506102" sldId="2272"/>
            <ac:spMk id="90" creationId="{FBE49E90-0325-4EE0-AF77-2CE27FE4674D}"/>
          </ac:spMkLst>
        </pc:spChg>
        <pc:spChg chg="add mod topLvl">
          <ac:chgData name="浩史 松岡" userId="617695ba-d22f-41ad-88f0-02fecb63f079" providerId="ADAL" clId="{F807CC97-F49A-459F-8FD3-CEDEEEC6B636}" dt="2021-09-16T11:49:37.038" v="264" actId="1038"/>
          <ac:spMkLst>
            <pc:docMk/>
            <pc:sldMk cId="3423506102" sldId="2272"/>
            <ac:spMk id="91" creationId="{01B9B758-6224-4238-88CB-CE588389434E}"/>
          </ac:spMkLst>
        </pc:spChg>
        <pc:spChg chg="mod">
          <ac:chgData name="浩史 松岡" userId="617695ba-d22f-41ad-88f0-02fecb63f079" providerId="ADAL" clId="{F807CC97-F49A-459F-8FD3-CEDEEEC6B636}" dt="2021-09-16T11:42:48.607" v="148" actId="165"/>
          <ac:spMkLst>
            <pc:docMk/>
            <pc:sldMk cId="3423506102" sldId="2272"/>
            <ac:spMk id="92" creationId="{53340D00-037F-4231-8691-AD2AA41D18BC}"/>
          </ac:spMkLst>
        </pc:spChg>
        <pc:spChg chg="mod">
          <ac:chgData name="浩史 松岡" userId="617695ba-d22f-41ad-88f0-02fecb63f079" providerId="ADAL" clId="{F807CC97-F49A-459F-8FD3-CEDEEEC6B636}" dt="2021-09-16T11:42:48.607" v="148" actId="165"/>
          <ac:spMkLst>
            <pc:docMk/>
            <pc:sldMk cId="3423506102" sldId="2272"/>
            <ac:spMk id="94" creationId="{6BAEE089-2EBB-4FA0-853F-7F818AF19CA5}"/>
          </ac:spMkLst>
        </pc:spChg>
        <pc:spChg chg="mod">
          <ac:chgData name="浩史 松岡" userId="617695ba-d22f-41ad-88f0-02fecb63f079" providerId="ADAL" clId="{F807CC97-F49A-459F-8FD3-CEDEEEC6B636}" dt="2021-09-16T11:42:48.607" v="148" actId="165"/>
          <ac:spMkLst>
            <pc:docMk/>
            <pc:sldMk cId="3423506102" sldId="2272"/>
            <ac:spMk id="96" creationId="{1DB3D49E-B4AD-4794-BECF-094406B5247D}"/>
          </ac:spMkLst>
        </pc:spChg>
        <pc:spChg chg="mod topLvl">
          <ac:chgData name="浩史 松岡" userId="617695ba-d22f-41ad-88f0-02fecb63f079" providerId="ADAL" clId="{F807CC97-F49A-459F-8FD3-CEDEEEC6B636}" dt="2021-09-16T11:42:48.607" v="148" actId="165"/>
          <ac:spMkLst>
            <pc:docMk/>
            <pc:sldMk cId="3423506102" sldId="2272"/>
            <ac:spMk id="97" creationId="{A2394E73-CFA9-4C26-80FD-71D5A9C33316}"/>
          </ac:spMkLst>
        </pc:spChg>
        <pc:spChg chg="mod topLvl">
          <ac:chgData name="浩史 松岡" userId="617695ba-d22f-41ad-88f0-02fecb63f079" providerId="ADAL" clId="{F807CC97-F49A-459F-8FD3-CEDEEEC6B636}" dt="2021-09-16T11:46:21.365" v="207" actId="1037"/>
          <ac:spMkLst>
            <pc:docMk/>
            <pc:sldMk cId="3423506102" sldId="2272"/>
            <ac:spMk id="98" creationId="{28B99DF9-33F4-4723-83DD-639E7E06E3F1}"/>
          </ac:spMkLst>
        </pc:spChg>
        <pc:spChg chg="mod topLvl">
          <ac:chgData name="浩史 松岡" userId="617695ba-d22f-41ad-88f0-02fecb63f079" providerId="ADAL" clId="{F807CC97-F49A-459F-8FD3-CEDEEEC6B636}" dt="2021-09-16T11:42:48.607" v="148" actId="165"/>
          <ac:spMkLst>
            <pc:docMk/>
            <pc:sldMk cId="3423506102" sldId="2272"/>
            <ac:spMk id="99" creationId="{010B3CBE-DB61-4E26-97F3-438746E6795E}"/>
          </ac:spMkLst>
        </pc:spChg>
        <pc:spChg chg="mod topLvl">
          <ac:chgData name="浩史 松岡" userId="617695ba-d22f-41ad-88f0-02fecb63f079" providerId="ADAL" clId="{F807CC97-F49A-459F-8FD3-CEDEEEC6B636}" dt="2021-09-16T11:42:48.607" v="148" actId="165"/>
          <ac:spMkLst>
            <pc:docMk/>
            <pc:sldMk cId="3423506102" sldId="2272"/>
            <ac:spMk id="100" creationId="{25CAF1B8-D694-40D0-8CD3-772C93EFF040}"/>
          </ac:spMkLst>
        </pc:spChg>
        <pc:spChg chg="mod topLvl">
          <ac:chgData name="浩史 松岡" userId="617695ba-d22f-41ad-88f0-02fecb63f079" providerId="ADAL" clId="{F807CC97-F49A-459F-8FD3-CEDEEEC6B636}" dt="2021-09-16T11:46:58.501" v="234" actId="1038"/>
          <ac:spMkLst>
            <pc:docMk/>
            <pc:sldMk cId="3423506102" sldId="2272"/>
            <ac:spMk id="101" creationId="{C07E0536-5D62-4CB0-BC8D-45116F1185AD}"/>
          </ac:spMkLst>
        </pc:spChg>
        <pc:spChg chg="mod topLvl">
          <ac:chgData name="浩史 松岡" userId="617695ba-d22f-41ad-88f0-02fecb63f079" providerId="ADAL" clId="{F807CC97-F49A-459F-8FD3-CEDEEEC6B636}" dt="2021-09-16T11:46:51.650" v="230" actId="14100"/>
          <ac:spMkLst>
            <pc:docMk/>
            <pc:sldMk cId="3423506102" sldId="2272"/>
            <ac:spMk id="102" creationId="{5F212561-8C11-43EE-91CE-C531EE034CDB}"/>
          </ac:spMkLst>
        </pc:spChg>
        <pc:spChg chg="mod">
          <ac:chgData name="浩史 松岡" userId="617695ba-d22f-41ad-88f0-02fecb63f079" providerId="ADAL" clId="{F807CC97-F49A-459F-8FD3-CEDEEEC6B636}" dt="2021-09-16T11:42:48.607" v="148" actId="165"/>
          <ac:spMkLst>
            <pc:docMk/>
            <pc:sldMk cId="3423506102" sldId="2272"/>
            <ac:spMk id="104" creationId="{A8261DD6-FC78-4E74-881A-1D7B6DCF0B83}"/>
          </ac:spMkLst>
        </pc:spChg>
        <pc:spChg chg="mod">
          <ac:chgData name="浩史 松岡" userId="617695ba-d22f-41ad-88f0-02fecb63f079" providerId="ADAL" clId="{F807CC97-F49A-459F-8FD3-CEDEEEC6B636}" dt="2021-09-16T11:42:48.607" v="148" actId="165"/>
          <ac:spMkLst>
            <pc:docMk/>
            <pc:sldMk cId="3423506102" sldId="2272"/>
            <ac:spMk id="106" creationId="{9421F885-CB3F-4C52-82AF-C539EDEEF696}"/>
          </ac:spMkLst>
        </pc:spChg>
        <pc:spChg chg="mod">
          <ac:chgData name="浩史 松岡" userId="617695ba-d22f-41ad-88f0-02fecb63f079" providerId="ADAL" clId="{F807CC97-F49A-459F-8FD3-CEDEEEC6B636}" dt="2021-09-16T11:44:04.598" v="158" actId="1076"/>
          <ac:spMkLst>
            <pc:docMk/>
            <pc:sldMk cId="3423506102" sldId="2272"/>
            <ac:spMk id="108" creationId="{8BECA1B2-DA75-4B30-95E7-3D2D648623F1}"/>
          </ac:spMkLst>
        </pc:spChg>
        <pc:spChg chg="mod">
          <ac:chgData name="浩史 松岡" userId="617695ba-d22f-41ad-88f0-02fecb63f079" providerId="ADAL" clId="{F807CC97-F49A-459F-8FD3-CEDEEEC6B636}" dt="2021-09-16T11:44:04.598" v="158" actId="1076"/>
          <ac:spMkLst>
            <pc:docMk/>
            <pc:sldMk cId="3423506102" sldId="2272"/>
            <ac:spMk id="109" creationId="{37E35B91-DB68-4DBC-A738-9340DCBBF173}"/>
          </ac:spMkLst>
        </pc:spChg>
        <pc:spChg chg="mod">
          <ac:chgData name="浩史 松岡" userId="617695ba-d22f-41ad-88f0-02fecb63f079" providerId="ADAL" clId="{F807CC97-F49A-459F-8FD3-CEDEEEC6B636}" dt="2021-09-16T11:44:04.598" v="158" actId="1076"/>
          <ac:spMkLst>
            <pc:docMk/>
            <pc:sldMk cId="3423506102" sldId="2272"/>
            <ac:spMk id="110" creationId="{BAC6E728-1D52-4F9B-9518-75EABBBA6A4C}"/>
          </ac:spMkLst>
        </pc:spChg>
        <pc:spChg chg="mod topLvl">
          <ac:chgData name="浩史 松岡" userId="617695ba-d22f-41ad-88f0-02fecb63f079" providerId="ADAL" clId="{F807CC97-F49A-459F-8FD3-CEDEEEC6B636}" dt="2021-09-16T11:46:44.250" v="228" actId="14100"/>
          <ac:spMkLst>
            <pc:docMk/>
            <pc:sldMk cId="3423506102" sldId="2272"/>
            <ac:spMk id="111" creationId="{20952F1D-48F3-40A5-917B-9DCD76FF16F5}"/>
          </ac:spMkLst>
        </pc:spChg>
        <pc:spChg chg="mod topLvl">
          <ac:chgData name="浩史 松岡" userId="617695ba-d22f-41ad-88f0-02fecb63f079" providerId="ADAL" clId="{F807CC97-F49A-459F-8FD3-CEDEEEC6B636}" dt="2021-09-16T11:47:05.277" v="237" actId="1038"/>
          <ac:spMkLst>
            <pc:docMk/>
            <pc:sldMk cId="3423506102" sldId="2272"/>
            <ac:spMk id="112" creationId="{7989158B-DA4F-4A46-A5D3-D0492C25529D}"/>
          </ac:spMkLst>
        </pc:spChg>
        <pc:spChg chg="mod">
          <ac:chgData name="浩史 松岡" userId="617695ba-d22f-41ad-88f0-02fecb63f079" providerId="ADAL" clId="{F807CC97-F49A-459F-8FD3-CEDEEEC6B636}" dt="2021-09-16T11:45:04.473" v="183" actId="1035"/>
          <ac:spMkLst>
            <pc:docMk/>
            <pc:sldMk cId="3423506102" sldId="2272"/>
            <ac:spMk id="113" creationId="{42E8A78D-D132-448C-84B0-F04919E371C7}"/>
          </ac:spMkLst>
        </pc:spChg>
        <pc:spChg chg="mod">
          <ac:chgData name="浩史 松岡" userId="617695ba-d22f-41ad-88f0-02fecb63f079" providerId="ADAL" clId="{F807CC97-F49A-459F-8FD3-CEDEEEC6B636}" dt="2021-09-16T11:45:04.473" v="183" actId="1035"/>
          <ac:spMkLst>
            <pc:docMk/>
            <pc:sldMk cId="3423506102" sldId="2272"/>
            <ac:spMk id="114" creationId="{F9B5BCC2-34B2-4E12-9164-BB12631F4B66}"/>
          </ac:spMkLst>
        </pc:spChg>
        <pc:spChg chg="mod">
          <ac:chgData name="浩史 松岡" userId="617695ba-d22f-41ad-88f0-02fecb63f079" providerId="ADAL" clId="{F807CC97-F49A-459F-8FD3-CEDEEEC6B636}" dt="2021-09-16T11:42:48.607" v="148" actId="165"/>
          <ac:spMkLst>
            <pc:docMk/>
            <pc:sldMk cId="3423506102" sldId="2272"/>
            <ac:spMk id="116" creationId="{B00CB377-82BA-4AD5-B7AF-0D35825D4189}"/>
          </ac:spMkLst>
        </pc:spChg>
        <pc:spChg chg="mod">
          <ac:chgData name="浩史 松岡" userId="617695ba-d22f-41ad-88f0-02fecb63f079" providerId="ADAL" clId="{F807CC97-F49A-459F-8FD3-CEDEEEC6B636}" dt="2021-09-16T11:45:04.473" v="183" actId="1035"/>
          <ac:spMkLst>
            <pc:docMk/>
            <pc:sldMk cId="3423506102" sldId="2272"/>
            <ac:spMk id="117" creationId="{4A1DFEEF-5C2D-40D1-8CA2-F46E5B88E2B0}"/>
          </ac:spMkLst>
        </pc:spChg>
        <pc:spChg chg="mod">
          <ac:chgData name="浩史 松岡" userId="617695ba-d22f-41ad-88f0-02fecb63f079" providerId="ADAL" clId="{F807CC97-F49A-459F-8FD3-CEDEEEC6B636}" dt="2021-09-16T11:42:48.607" v="148" actId="165"/>
          <ac:spMkLst>
            <pc:docMk/>
            <pc:sldMk cId="3423506102" sldId="2272"/>
            <ac:spMk id="118" creationId="{509BE9B8-E9ED-4EFD-99B2-0E0CA5045146}"/>
          </ac:spMkLst>
        </pc:spChg>
        <pc:spChg chg="del mod topLvl">
          <ac:chgData name="浩史 松岡" userId="617695ba-d22f-41ad-88f0-02fecb63f079" providerId="ADAL" clId="{F807CC97-F49A-459F-8FD3-CEDEEEC6B636}" dt="2021-09-16T11:43:36.586" v="150" actId="478"/>
          <ac:spMkLst>
            <pc:docMk/>
            <pc:sldMk cId="3423506102" sldId="2272"/>
            <ac:spMk id="120" creationId="{C5F85331-DB39-4F6D-B815-D7FD1857213E}"/>
          </ac:spMkLst>
        </pc:spChg>
        <pc:spChg chg="mod">
          <ac:chgData name="浩史 松岡" userId="617695ba-d22f-41ad-88f0-02fecb63f079" providerId="ADAL" clId="{F807CC97-F49A-459F-8FD3-CEDEEEC6B636}" dt="2021-09-16T11:42:48.607" v="148" actId="165"/>
          <ac:spMkLst>
            <pc:docMk/>
            <pc:sldMk cId="3423506102" sldId="2272"/>
            <ac:spMk id="121" creationId="{A5E95336-7EB5-40C1-B30E-D17C1202B16B}"/>
          </ac:spMkLst>
        </pc:spChg>
        <pc:spChg chg="mod">
          <ac:chgData name="浩史 松岡" userId="617695ba-d22f-41ad-88f0-02fecb63f079" providerId="ADAL" clId="{F807CC97-F49A-459F-8FD3-CEDEEEC6B636}" dt="2021-09-16T11:42:48.607" v="148" actId="165"/>
          <ac:spMkLst>
            <pc:docMk/>
            <pc:sldMk cId="3423506102" sldId="2272"/>
            <ac:spMk id="123" creationId="{1AE897F9-2C9C-4819-B3DC-A73379FD069F}"/>
          </ac:spMkLst>
        </pc:spChg>
        <pc:spChg chg="mod">
          <ac:chgData name="浩史 松岡" userId="617695ba-d22f-41ad-88f0-02fecb63f079" providerId="ADAL" clId="{F807CC97-F49A-459F-8FD3-CEDEEEC6B636}" dt="2021-09-16T11:42:48.607" v="148" actId="165"/>
          <ac:spMkLst>
            <pc:docMk/>
            <pc:sldMk cId="3423506102" sldId="2272"/>
            <ac:spMk id="125" creationId="{D488A616-F33F-4DB6-82B2-1927618B3EA8}"/>
          </ac:spMkLst>
        </pc:spChg>
        <pc:spChg chg="mod">
          <ac:chgData name="浩史 松岡" userId="617695ba-d22f-41ad-88f0-02fecb63f079" providerId="ADAL" clId="{F807CC97-F49A-459F-8FD3-CEDEEEC6B636}" dt="2021-09-16T11:42:48.607" v="148" actId="165"/>
          <ac:spMkLst>
            <pc:docMk/>
            <pc:sldMk cId="3423506102" sldId="2272"/>
            <ac:spMk id="127" creationId="{BDB8FA84-0469-4C4E-8007-81E305DA7ACD}"/>
          </ac:spMkLst>
        </pc:spChg>
        <pc:spChg chg="mod">
          <ac:chgData name="浩史 松岡" userId="617695ba-d22f-41ad-88f0-02fecb63f079" providerId="ADAL" clId="{F807CC97-F49A-459F-8FD3-CEDEEEC6B636}" dt="2021-09-16T11:42:48.607" v="148" actId="165"/>
          <ac:spMkLst>
            <pc:docMk/>
            <pc:sldMk cId="3423506102" sldId="2272"/>
            <ac:spMk id="130" creationId="{A88922E2-C90C-45F0-A798-359D28E4ABEE}"/>
          </ac:spMkLst>
        </pc:spChg>
        <pc:spChg chg="mod topLvl">
          <ac:chgData name="浩史 松岡" userId="617695ba-d22f-41ad-88f0-02fecb63f079" providerId="ADAL" clId="{F807CC97-F49A-459F-8FD3-CEDEEEC6B636}" dt="2021-09-16T11:45:45.562" v="188" actId="113"/>
          <ac:spMkLst>
            <pc:docMk/>
            <pc:sldMk cId="3423506102" sldId="2272"/>
            <ac:spMk id="132" creationId="{C3DF44E0-30D0-481E-A1DC-126E40013B62}"/>
          </ac:spMkLst>
        </pc:spChg>
        <pc:spChg chg="mod topLvl">
          <ac:chgData name="浩史 松岡" userId="617695ba-d22f-41ad-88f0-02fecb63f079" providerId="ADAL" clId="{F807CC97-F49A-459F-8FD3-CEDEEEC6B636}" dt="2021-09-16T11:46:02.595" v="199" actId="14100"/>
          <ac:spMkLst>
            <pc:docMk/>
            <pc:sldMk cId="3423506102" sldId="2272"/>
            <ac:spMk id="134" creationId="{E2B82FCF-8C1E-4D38-AA35-91425C9B2CB1}"/>
          </ac:spMkLst>
        </pc:spChg>
        <pc:spChg chg="mod">
          <ac:chgData name="浩史 松岡" userId="617695ba-d22f-41ad-88f0-02fecb63f079" providerId="ADAL" clId="{F807CC97-F49A-459F-8FD3-CEDEEEC6B636}" dt="2021-09-16T11:42:48.607" v="148" actId="165"/>
          <ac:spMkLst>
            <pc:docMk/>
            <pc:sldMk cId="3423506102" sldId="2272"/>
            <ac:spMk id="137" creationId="{56314DF5-24E3-4EB1-8F52-8032E7B98AFB}"/>
          </ac:spMkLst>
        </pc:spChg>
        <pc:spChg chg="mod">
          <ac:chgData name="浩史 松岡" userId="617695ba-d22f-41ad-88f0-02fecb63f079" providerId="ADAL" clId="{F807CC97-F49A-459F-8FD3-CEDEEEC6B636}" dt="2021-09-16T11:42:48.607" v="148" actId="165"/>
          <ac:spMkLst>
            <pc:docMk/>
            <pc:sldMk cId="3423506102" sldId="2272"/>
            <ac:spMk id="138" creationId="{53A48235-FF9F-4271-B5A8-E060C53509EC}"/>
          </ac:spMkLst>
        </pc:spChg>
        <pc:spChg chg="mod">
          <ac:chgData name="浩史 松岡" userId="617695ba-d22f-41ad-88f0-02fecb63f079" providerId="ADAL" clId="{F807CC97-F49A-459F-8FD3-CEDEEEC6B636}" dt="2021-09-16T11:42:48.607" v="148" actId="165"/>
          <ac:spMkLst>
            <pc:docMk/>
            <pc:sldMk cId="3423506102" sldId="2272"/>
            <ac:spMk id="139" creationId="{97C392F0-A42D-4885-89D4-83091CF42E04}"/>
          </ac:spMkLst>
        </pc:spChg>
        <pc:spChg chg="mod">
          <ac:chgData name="浩史 松岡" userId="617695ba-d22f-41ad-88f0-02fecb63f079" providerId="ADAL" clId="{F807CC97-F49A-459F-8FD3-CEDEEEC6B636}" dt="2021-09-16T11:42:48.607" v="148" actId="165"/>
          <ac:spMkLst>
            <pc:docMk/>
            <pc:sldMk cId="3423506102" sldId="2272"/>
            <ac:spMk id="142" creationId="{FB4C1520-5CB9-46F8-9AEB-A03859535D63}"/>
          </ac:spMkLst>
        </pc:spChg>
        <pc:spChg chg="mod">
          <ac:chgData name="浩史 松岡" userId="617695ba-d22f-41ad-88f0-02fecb63f079" providerId="ADAL" clId="{F807CC97-F49A-459F-8FD3-CEDEEEC6B636}" dt="2021-09-16T11:42:48.607" v="148" actId="165"/>
          <ac:spMkLst>
            <pc:docMk/>
            <pc:sldMk cId="3423506102" sldId="2272"/>
            <ac:spMk id="143" creationId="{24A394ED-F5CA-48A2-9041-3E95305560FB}"/>
          </ac:spMkLst>
        </pc:spChg>
        <pc:spChg chg="mod">
          <ac:chgData name="浩史 松岡" userId="617695ba-d22f-41ad-88f0-02fecb63f079" providerId="ADAL" clId="{F807CC97-F49A-459F-8FD3-CEDEEEC6B636}" dt="2021-09-16T11:42:48.607" v="148" actId="165"/>
          <ac:spMkLst>
            <pc:docMk/>
            <pc:sldMk cId="3423506102" sldId="2272"/>
            <ac:spMk id="144" creationId="{314B25B0-B1B7-4385-A565-CAAF5DDE596D}"/>
          </ac:spMkLst>
        </pc:spChg>
        <pc:spChg chg="mod topLvl">
          <ac:chgData name="浩史 松岡" userId="617695ba-d22f-41ad-88f0-02fecb63f079" providerId="ADAL" clId="{F807CC97-F49A-459F-8FD3-CEDEEEC6B636}" dt="2021-09-16T11:45:45.562" v="188" actId="113"/>
          <ac:spMkLst>
            <pc:docMk/>
            <pc:sldMk cId="3423506102" sldId="2272"/>
            <ac:spMk id="145" creationId="{DB00D8C7-7D11-4BA3-B55E-BA451DF06359}"/>
          </ac:spMkLst>
        </pc:spChg>
        <pc:spChg chg="mod">
          <ac:chgData name="浩史 松岡" userId="617695ba-d22f-41ad-88f0-02fecb63f079" providerId="ADAL" clId="{F807CC97-F49A-459F-8FD3-CEDEEEC6B636}" dt="2021-09-16T11:42:48.607" v="148" actId="165"/>
          <ac:spMkLst>
            <pc:docMk/>
            <pc:sldMk cId="3423506102" sldId="2272"/>
            <ac:spMk id="148" creationId="{17FDC752-78F9-4E56-893A-234C2FF68039}"/>
          </ac:spMkLst>
        </pc:spChg>
        <pc:spChg chg="mod">
          <ac:chgData name="浩史 松岡" userId="617695ba-d22f-41ad-88f0-02fecb63f079" providerId="ADAL" clId="{F807CC97-F49A-459F-8FD3-CEDEEEC6B636}" dt="2021-09-16T11:42:48.607" v="148" actId="165"/>
          <ac:spMkLst>
            <pc:docMk/>
            <pc:sldMk cId="3423506102" sldId="2272"/>
            <ac:spMk id="149" creationId="{FC5CFD10-F7B7-43E2-8E86-EB919E97E5A3}"/>
          </ac:spMkLst>
        </pc:spChg>
        <pc:spChg chg="mod">
          <ac:chgData name="浩史 松岡" userId="617695ba-d22f-41ad-88f0-02fecb63f079" providerId="ADAL" clId="{F807CC97-F49A-459F-8FD3-CEDEEEC6B636}" dt="2021-09-16T11:42:48.607" v="148" actId="165"/>
          <ac:spMkLst>
            <pc:docMk/>
            <pc:sldMk cId="3423506102" sldId="2272"/>
            <ac:spMk id="150" creationId="{E31C9C45-A473-4097-9423-5B62AD4B2D6A}"/>
          </ac:spMkLst>
        </pc:spChg>
        <pc:spChg chg="mod topLvl">
          <ac:chgData name="浩史 松岡" userId="617695ba-d22f-41ad-88f0-02fecb63f079" providerId="ADAL" clId="{F807CC97-F49A-459F-8FD3-CEDEEEC6B636}" dt="2021-09-16T11:46:15.702" v="204" actId="1035"/>
          <ac:spMkLst>
            <pc:docMk/>
            <pc:sldMk cId="3423506102" sldId="2272"/>
            <ac:spMk id="151" creationId="{530DAA7A-8EA7-4CC5-977B-FCA9AB85C589}"/>
          </ac:spMkLst>
        </pc:spChg>
        <pc:spChg chg="mod topLvl">
          <ac:chgData name="浩史 松岡" userId="617695ba-d22f-41ad-88f0-02fecb63f079" providerId="ADAL" clId="{F807CC97-F49A-459F-8FD3-CEDEEEC6B636}" dt="2021-09-16T11:42:48.607" v="148" actId="165"/>
          <ac:spMkLst>
            <pc:docMk/>
            <pc:sldMk cId="3423506102" sldId="2272"/>
            <ac:spMk id="152" creationId="{9097D81D-2665-4ADC-9285-0C1B7803FF03}"/>
          </ac:spMkLst>
        </pc:spChg>
        <pc:spChg chg="mod">
          <ac:chgData name="浩史 松岡" userId="617695ba-d22f-41ad-88f0-02fecb63f079" providerId="ADAL" clId="{F807CC97-F49A-459F-8FD3-CEDEEEC6B636}" dt="2021-09-16T11:42:48.607" v="148" actId="165"/>
          <ac:spMkLst>
            <pc:docMk/>
            <pc:sldMk cId="3423506102" sldId="2272"/>
            <ac:spMk id="155" creationId="{17CF6322-D596-4374-B3E4-4BE54351AA4F}"/>
          </ac:spMkLst>
        </pc:spChg>
        <pc:spChg chg="mod">
          <ac:chgData name="浩史 松岡" userId="617695ba-d22f-41ad-88f0-02fecb63f079" providerId="ADAL" clId="{F807CC97-F49A-459F-8FD3-CEDEEEC6B636}" dt="2021-09-16T11:42:48.607" v="148" actId="165"/>
          <ac:spMkLst>
            <pc:docMk/>
            <pc:sldMk cId="3423506102" sldId="2272"/>
            <ac:spMk id="156" creationId="{D9487951-4703-48C5-9A81-D2C996B05B7B}"/>
          </ac:spMkLst>
        </pc:spChg>
        <pc:spChg chg="mod">
          <ac:chgData name="浩史 松岡" userId="617695ba-d22f-41ad-88f0-02fecb63f079" providerId="ADAL" clId="{F807CC97-F49A-459F-8FD3-CEDEEEC6B636}" dt="2021-09-16T11:42:48.607" v="148" actId="165"/>
          <ac:spMkLst>
            <pc:docMk/>
            <pc:sldMk cId="3423506102" sldId="2272"/>
            <ac:spMk id="157" creationId="{C1999665-1F98-48B7-94EF-A26DA36C8F3B}"/>
          </ac:spMkLst>
        </pc:spChg>
        <pc:spChg chg="mod topLvl">
          <ac:chgData name="浩史 松岡" userId="617695ba-d22f-41ad-88f0-02fecb63f079" providerId="ADAL" clId="{F807CC97-F49A-459F-8FD3-CEDEEEC6B636}" dt="2021-09-16T11:45:45.562" v="188" actId="113"/>
          <ac:spMkLst>
            <pc:docMk/>
            <pc:sldMk cId="3423506102" sldId="2272"/>
            <ac:spMk id="161" creationId="{6C0B7D0F-ECBA-4A4A-B6D5-DC97C846AB14}"/>
          </ac:spMkLst>
        </pc:spChg>
        <pc:grpChg chg="add del mod topLvl">
          <ac:chgData name="浩史 松岡" userId="617695ba-d22f-41ad-88f0-02fecb63f079" providerId="ADAL" clId="{F807CC97-F49A-459F-8FD3-CEDEEEC6B636}" dt="2021-09-16T11:43:36.586" v="150" actId="478"/>
          <ac:grpSpMkLst>
            <pc:docMk/>
            <pc:sldMk cId="3423506102" sldId="2272"/>
            <ac:grpSpMk id="4" creationId="{C945EB49-5C3A-4024-B79F-290420F8FA23}"/>
          </ac:grpSpMkLst>
        </pc:grpChg>
        <pc:grpChg chg="mod">
          <ac:chgData name="浩史 松岡" userId="617695ba-d22f-41ad-88f0-02fecb63f079" providerId="ADAL" clId="{F807CC97-F49A-459F-8FD3-CEDEEEC6B636}" dt="2021-09-16T11:44:04.598" v="158" actId="1076"/>
          <ac:grpSpMkLst>
            <pc:docMk/>
            <pc:sldMk cId="3423506102" sldId="2272"/>
            <ac:grpSpMk id="5" creationId="{20C6A101-4AB6-480A-83ED-CB81E8CB5360}"/>
          </ac:grpSpMkLst>
        </pc:grpChg>
        <pc:grpChg chg="mod topLvl">
          <ac:chgData name="浩史 松岡" userId="617695ba-d22f-41ad-88f0-02fecb63f079" providerId="ADAL" clId="{F807CC97-F49A-459F-8FD3-CEDEEEC6B636}" dt="2021-09-16T11:42:48.607" v="148" actId="165"/>
          <ac:grpSpMkLst>
            <pc:docMk/>
            <pc:sldMk cId="3423506102" sldId="2272"/>
            <ac:grpSpMk id="8" creationId="{DE2975D6-3A4B-49A7-9590-D1F340FBD2BD}"/>
          </ac:grpSpMkLst>
        </pc:grpChg>
        <pc:grpChg chg="mod">
          <ac:chgData name="浩史 松岡" userId="617695ba-d22f-41ad-88f0-02fecb63f079" providerId="ADAL" clId="{F807CC97-F49A-459F-8FD3-CEDEEEC6B636}" dt="2021-09-16T11:42:48.607" v="148" actId="165"/>
          <ac:grpSpMkLst>
            <pc:docMk/>
            <pc:sldMk cId="3423506102" sldId="2272"/>
            <ac:grpSpMk id="82" creationId="{49F996EB-8DE9-41E4-8374-E6E1827AFE77}"/>
          </ac:grpSpMkLst>
        </pc:grpChg>
        <pc:grpChg chg="add del mod">
          <ac:chgData name="浩史 松岡" userId="617695ba-d22f-41ad-88f0-02fecb63f079" providerId="ADAL" clId="{F807CC97-F49A-459F-8FD3-CEDEEEC6B636}" dt="2021-09-16T11:43:39.602" v="151" actId="478"/>
          <ac:grpSpMkLst>
            <pc:docMk/>
            <pc:sldMk cId="3423506102" sldId="2272"/>
            <ac:grpSpMk id="86" creationId="{4D4ACE54-4210-4047-8FA6-D6318B423393}"/>
          </ac:grpSpMkLst>
        </pc:grpChg>
        <pc:grpChg chg="mod">
          <ac:chgData name="浩史 松岡" userId="617695ba-d22f-41ad-88f0-02fecb63f079" providerId="ADAL" clId="{F807CC97-F49A-459F-8FD3-CEDEEEC6B636}" dt="2021-09-16T11:42:48.607" v="148" actId="165"/>
          <ac:grpSpMkLst>
            <pc:docMk/>
            <pc:sldMk cId="3423506102" sldId="2272"/>
            <ac:grpSpMk id="93" creationId="{34F6EEE8-6747-4416-84BA-7D150D1B72B1}"/>
          </ac:grpSpMkLst>
        </pc:grpChg>
        <pc:grpChg chg="mod">
          <ac:chgData name="浩史 松岡" userId="617695ba-d22f-41ad-88f0-02fecb63f079" providerId="ADAL" clId="{F807CC97-F49A-459F-8FD3-CEDEEEC6B636}" dt="2021-09-16T11:42:48.607" v="148" actId="165"/>
          <ac:grpSpMkLst>
            <pc:docMk/>
            <pc:sldMk cId="3423506102" sldId="2272"/>
            <ac:grpSpMk id="103" creationId="{33E0B732-2595-4667-AA56-0BE680F503E7}"/>
          </ac:grpSpMkLst>
        </pc:grpChg>
        <pc:grpChg chg="add mod">
          <ac:chgData name="浩史 松岡" userId="617695ba-d22f-41ad-88f0-02fecb63f079" providerId="ADAL" clId="{F807CC97-F49A-459F-8FD3-CEDEEEC6B636}" dt="2021-09-16T11:45:04.473" v="183" actId="1035"/>
          <ac:grpSpMkLst>
            <pc:docMk/>
            <pc:sldMk cId="3423506102" sldId="2272"/>
            <ac:grpSpMk id="105" creationId="{C81CF752-54E0-4602-B120-47C70CC7B8CC}"/>
          </ac:grpSpMkLst>
        </pc:grpChg>
        <pc:grpChg chg="mod">
          <ac:chgData name="浩史 松岡" userId="617695ba-d22f-41ad-88f0-02fecb63f079" providerId="ADAL" clId="{F807CC97-F49A-459F-8FD3-CEDEEEC6B636}" dt="2021-09-16T11:45:04.473" v="183" actId="1035"/>
          <ac:grpSpMkLst>
            <pc:docMk/>
            <pc:sldMk cId="3423506102" sldId="2272"/>
            <ac:grpSpMk id="107" creationId="{901DEC5B-44A5-43EA-803A-43DBBEA43EE7}"/>
          </ac:grpSpMkLst>
        </pc:grpChg>
        <pc:grpChg chg="mod">
          <ac:chgData name="浩史 松岡" userId="617695ba-d22f-41ad-88f0-02fecb63f079" providerId="ADAL" clId="{F807CC97-F49A-459F-8FD3-CEDEEEC6B636}" dt="2021-09-16T11:42:48.607" v="148" actId="165"/>
          <ac:grpSpMkLst>
            <pc:docMk/>
            <pc:sldMk cId="3423506102" sldId="2272"/>
            <ac:grpSpMk id="115" creationId="{002D5828-8533-47AB-8DE6-4C32D43A3711}"/>
          </ac:grpSpMkLst>
        </pc:grpChg>
        <pc:grpChg chg="mod topLvl">
          <ac:chgData name="浩史 松岡" userId="617695ba-d22f-41ad-88f0-02fecb63f079" providerId="ADAL" clId="{F807CC97-F49A-459F-8FD3-CEDEEEC6B636}" dt="2021-09-16T11:44:04.598" v="158" actId="1076"/>
          <ac:grpSpMkLst>
            <pc:docMk/>
            <pc:sldMk cId="3423506102" sldId="2272"/>
            <ac:grpSpMk id="122" creationId="{B4B92407-9EE9-4AE0-BAC4-0F04A91B467B}"/>
          </ac:grpSpMkLst>
        </pc:grpChg>
        <pc:grpChg chg="mod topLvl">
          <ac:chgData name="浩史 松岡" userId="617695ba-d22f-41ad-88f0-02fecb63f079" providerId="ADAL" clId="{F807CC97-F49A-459F-8FD3-CEDEEEC6B636}" dt="2021-09-16T11:42:48.607" v="148" actId="165"/>
          <ac:grpSpMkLst>
            <pc:docMk/>
            <pc:sldMk cId="3423506102" sldId="2272"/>
            <ac:grpSpMk id="124" creationId="{971E37AE-8DE5-4C7F-965E-8540911753ED}"/>
          </ac:grpSpMkLst>
        </pc:grpChg>
        <pc:grpChg chg="mod topLvl">
          <ac:chgData name="浩史 松岡" userId="617695ba-d22f-41ad-88f0-02fecb63f079" providerId="ADAL" clId="{F807CC97-F49A-459F-8FD3-CEDEEEC6B636}" dt="2021-09-16T11:42:48.607" v="148" actId="165"/>
          <ac:grpSpMkLst>
            <pc:docMk/>
            <pc:sldMk cId="3423506102" sldId="2272"/>
            <ac:grpSpMk id="126" creationId="{039B8441-E3CA-469F-BA57-D8FF93958BEC}"/>
          </ac:grpSpMkLst>
        </pc:grpChg>
        <pc:grpChg chg="mod topLvl">
          <ac:chgData name="浩史 松岡" userId="617695ba-d22f-41ad-88f0-02fecb63f079" providerId="ADAL" clId="{F807CC97-F49A-459F-8FD3-CEDEEEC6B636}" dt="2021-09-16T11:42:48.607" v="148" actId="165"/>
          <ac:grpSpMkLst>
            <pc:docMk/>
            <pc:sldMk cId="3423506102" sldId="2272"/>
            <ac:grpSpMk id="128" creationId="{3A5FAC3B-B209-4804-8A2D-745C3A0C4A77}"/>
          </ac:grpSpMkLst>
        </pc:grpChg>
        <pc:grpChg chg="mod topLvl">
          <ac:chgData name="浩史 松岡" userId="617695ba-d22f-41ad-88f0-02fecb63f079" providerId="ADAL" clId="{F807CC97-F49A-459F-8FD3-CEDEEEC6B636}" dt="2021-09-16T11:42:48.607" v="148" actId="165"/>
          <ac:grpSpMkLst>
            <pc:docMk/>
            <pc:sldMk cId="3423506102" sldId="2272"/>
            <ac:grpSpMk id="133" creationId="{2BA11739-CA34-441D-8A40-B313A4750F5F}"/>
          </ac:grpSpMkLst>
        </pc:grpChg>
        <pc:grpChg chg="mod topLvl">
          <ac:chgData name="浩史 松岡" userId="617695ba-d22f-41ad-88f0-02fecb63f079" providerId="ADAL" clId="{F807CC97-F49A-459F-8FD3-CEDEEEC6B636}" dt="2021-09-16T11:42:48.607" v="148" actId="165"/>
          <ac:grpSpMkLst>
            <pc:docMk/>
            <pc:sldMk cId="3423506102" sldId="2272"/>
            <ac:grpSpMk id="135" creationId="{50E770AA-6DBD-4D3C-A8D2-7D1D14C61A1D}"/>
          </ac:grpSpMkLst>
        </pc:grpChg>
        <pc:grpChg chg="mod">
          <ac:chgData name="浩史 松岡" userId="617695ba-d22f-41ad-88f0-02fecb63f079" providerId="ADAL" clId="{F807CC97-F49A-459F-8FD3-CEDEEEC6B636}" dt="2021-09-16T11:42:48.607" v="148" actId="165"/>
          <ac:grpSpMkLst>
            <pc:docMk/>
            <pc:sldMk cId="3423506102" sldId="2272"/>
            <ac:grpSpMk id="136" creationId="{33FB1515-442D-4AA9-9AD7-FAFA08DD7A6E}"/>
          </ac:grpSpMkLst>
        </pc:grpChg>
        <pc:grpChg chg="mod topLvl">
          <ac:chgData name="浩史 松岡" userId="617695ba-d22f-41ad-88f0-02fecb63f079" providerId="ADAL" clId="{F807CC97-F49A-459F-8FD3-CEDEEEC6B636}" dt="2021-09-16T11:42:48.607" v="148" actId="165"/>
          <ac:grpSpMkLst>
            <pc:docMk/>
            <pc:sldMk cId="3423506102" sldId="2272"/>
            <ac:grpSpMk id="140" creationId="{75B85FC4-75A1-4E1A-B872-FAEF2DE0EA7C}"/>
          </ac:grpSpMkLst>
        </pc:grpChg>
        <pc:grpChg chg="mod">
          <ac:chgData name="浩史 松岡" userId="617695ba-d22f-41ad-88f0-02fecb63f079" providerId="ADAL" clId="{F807CC97-F49A-459F-8FD3-CEDEEEC6B636}" dt="2021-09-16T11:42:48.607" v="148" actId="165"/>
          <ac:grpSpMkLst>
            <pc:docMk/>
            <pc:sldMk cId="3423506102" sldId="2272"/>
            <ac:grpSpMk id="141" creationId="{A0084D32-2AE6-4A6F-879B-4A8253EF7BB1}"/>
          </ac:grpSpMkLst>
        </pc:grpChg>
        <pc:grpChg chg="mod topLvl">
          <ac:chgData name="浩史 松岡" userId="617695ba-d22f-41ad-88f0-02fecb63f079" providerId="ADAL" clId="{F807CC97-F49A-459F-8FD3-CEDEEEC6B636}" dt="2021-09-16T11:42:48.607" v="148" actId="165"/>
          <ac:grpSpMkLst>
            <pc:docMk/>
            <pc:sldMk cId="3423506102" sldId="2272"/>
            <ac:grpSpMk id="146" creationId="{D0BF70C5-5E8D-4EA7-956F-1085E92640CF}"/>
          </ac:grpSpMkLst>
        </pc:grpChg>
        <pc:grpChg chg="mod">
          <ac:chgData name="浩史 松岡" userId="617695ba-d22f-41ad-88f0-02fecb63f079" providerId="ADAL" clId="{F807CC97-F49A-459F-8FD3-CEDEEEC6B636}" dt="2021-09-16T11:42:48.607" v="148" actId="165"/>
          <ac:grpSpMkLst>
            <pc:docMk/>
            <pc:sldMk cId="3423506102" sldId="2272"/>
            <ac:grpSpMk id="147" creationId="{D8157AD1-8230-4842-AF4D-1F6A19A5C85C}"/>
          </ac:grpSpMkLst>
        </pc:grpChg>
        <pc:grpChg chg="mod topLvl">
          <ac:chgData name="浩史 松岡" userId="617695ba-d22f-41ad-88f0-02fecb63f079" providerId="ADAL" clId="{F807CC97-F49A-459F-8FD3-CEDEEEC6B636}" dt="2021-09-16T11:42:48.607" v="148" actId="165"/>
          <ac:grpSpMkLst>
            <pc:docMk/>
            <pc:sldMk cId="3423506102" sldId="2272"/>
            <ac:grpSpMk id="153" creationId="{CBA14AF2-723E-4AAC-8BBF-A69BBD33B806}"/>
          </ac:grpSpMkLst>
        </pc:grpChg>
        <pc:grpChg chg="mod">
          <ac:chgData name="浩史 松岡" userId="617695ba-d22f-41ad-88f0-02fecb63f079" providerId="ADAL" clId="{F807CC97-F49A-459F-8FD3-CEDEEEC6B636}" dt="2021-09-16T11:42:48.607" v="148" actId="165"/>
          <ac:grpSpMkLst>
            <pc:docMk/>
            <pc:sldMk cId="3423506102" sldId="2272"/>
            <ac:grpSpMk id="154" creationId="{428B6BF9-79BA-45E3-96E5-8A634EA3EEC3}"/>
          </ac:grpSpMkLst>
        </pc:grpChg>
        <pc:grpChg chg="add del mod">
          <ac:chgData name="浩史 松岡" userId="617695ba-d22f-41ad-88f0-02fecb63f079" providerId="ADAL" clId="{F807CC97-F49A-459F-8FD3-CEDEEEC6B636}" dt="2021-09-16T11:42:48.607" v="148" actId="165"/>
          <ac:grpSpMkLst>
            <pc:docMk/>
            <pc:sldMk cId="3423506102" sldId="2272"/>
            <ac:grpSpMk id="162" creationId="{54987912-A8B8-47CA-A496-39C525783AEE}"/>
          </ac:grpSpMkLst>
        </pc:grpChg>
        <pc:picChg chg="mod topLvl">
          <ac:chgData name="浩史 松岡" userId="617695ba-d22f-41ad-88f0-02fecb63f079" providerId="ADAL" clId="{F807CC97-F49A-459F-8FD3-CEDEEEC6B636}" dt="2021-09-16T11:44:41.963" v="168" actId="1076"/>
          <ac:picMkLst>
            <pc:docMk/>
            <pc:sldMk cId="3423506102" sldId="2272"/>
            <ac:picMk id="68" creationId="{4A946908-A5AE-4A20-8B6B-4DFCAD3CD78E}"/>
          </ac:picMkLst>
        </pc:picChg>
        <pc:picChg chg="add mod">
          <ac:chgData name="浩史 松岡" userId="617695ba-d22f-41ad-88f0-02fecb63f079" providerId="ADAL" clId="{F807CC97-F49A-459F-8FD3-CEDEEEC6B636}" dt="2021-09-16T11:48:34.801" v="251" actId="166"/>
          <ac:picMkLst>
            <pc:docMk/>
            <pc:sldMk cId="3423506102" sldId="2272"/>
            <ac:picMk id="95" creationId="{AAB71BB0-7C37-40DE-88C0-AB6859217696}"/>
          </ac:picMkLst>
        </pc:picChg>
        <pc:picChg chg="mod">
          <ac:chgData name="浩史 松岡" userId="617695ba-d22f-41ad-88f0-02fecb63f079" providerId="ADAL" clId="{F807CC97-F49A-459F-8FD3-CEDEEEC6B636}" dt="2021-09-16T11:47:17.503" v="239" actId="1038"/>
          <ac:picMkLst>
            <pc:docMk/>
            <pc:sldMk cId="3423506102" sldId="2272"/>
            <ac:picMk id="164" creationId="{B8E8B7B0-0F8E-4F51-9095-1FBD1E3FDF6E}"/>
          </ac:picMkLst>
        </pc:picChg>
      </pc:sldChg>
      <pc:sldChg chg="modSp mod">
        <pc:chgData name="浩史 松岡" userId="617695ba-d22f-41ad-88f0-02fecb63f079" providerId="ADAL" clId="{F807CC97-F49A-459F-8FD3-CEDEEEC6B636}" dt="2021-09-16T11:36:18.515" v="29" actId="115"/>
        <pc:sldMkLst>
          <pc:docMk/>
          <pc:sldMk cId="3758011290" sldId="2294"/>
        </pc:sldMkLst>
        <pc:spChg chg="mod">
          <ac:chgData name="浩史 松岡" userId="617695ba-d22f-41ad-88f0-02fecb63f079" providerId="ADAL" clId="{F807CC97-F49A-459F-8FD3-CEDEEEC6B636}" dt="2021-09-16T11:36:18.515" v="29" actId="115"/>
          <ac:spMkLst>
            <pc:docMk/>
            <pc:sldMk cId="3758011290" sldId="2294"/>
            <ac:spMk id="10" creationId="{C6BD17F7-1E73-4E52-A464-5EA92A9A342C}"/>
          </ac:spMkLst>
        </pc:spChg>
      </pc:sldChg>
      <pc:sldChg chg="modSp mod">
        <pc:chgData name="浩史 松岡" userId="617695ba-d22f-41ad-88f0-02fecb63f079" providerId="ADAL" clId="{F807CC97-F49A-459F-8FD3-CEDEEEC6B636}" dt="2021-09-16T11:37:47.091" v="38" actId="207"/>
        <pc:sldMkLst>
          <pc:docMk/>
          <pc:sldMk cId="1682642369" sldId="2296"/>
        </pc:sldMkLst>
        <pc:spChg chg="mod">
          <ac:chgData name="浩史 松岡" userId="617695ba-d22f-41ad-88f0-02fecb63f079" providerId="ADAL" clId="{F807CC97-F49A-459F-8FD3-CEDEEEC6B636}" dt="2021-09-16T11:37:04.894" v="33" actId="14100"/>
          <ac:spMkLst>
            <pc:docMk/>
            <pc:sldMk cId="1682642369" sldId="2296"/>
            <ac:spMk id="8" creationId="{EBFB05D1-4CFA-45E9-A10A-925C6A8A71FE}"/>
          </ac:spMkLst>
        </pc:spChg>
        <pc:spChg chg="mod">
          <ac:chgData name="浩史 松岡" userId="617695ba-d22f-41ad-88f0-02fecb63f079" providerId="ADAL" clId="{F807CC97-F49A-459F-8FD3-CEDEEEC6B636}" dt="2021-09-16T11:37:47.091" v="38" actId="207"/>
          <ac:spMkLst>
            <pc:docMk/>
            <pc:sldMk cId="1682642369" sldId="2296"/>
            <ac:spMk id="9" creationId="{5B98C11E-3C1C-4E62-94D1-25D45F93213D}"/>
          </ac:spMkLst>
        </pc:spChg>
        <pc:picChg chg="mod">
          <ac:chgData name="浩史 松岡" userId="617695ba-d22f-41ad-88f0-02fecb63f079" providerId="ADAL" clId="{F807CC97-F49A-459F-8FD3-CEDEEEC6B636}" dt="2021-09-16T11:37:15.298" v="36" actId="14100"/>
          <ac:picMkLst>
            <pc:docMk/>
            <pc:sldMk cId="1682642369" sldId="2296"/>
            <ac:picMk id="10" creationId="{4A51D9DA-97CD-4AED-A851-C39215729DC3}"/>
          </ac:picMkLst>
        </pc:picChg>
      </pc:sldChg>
      <pc:sldChg chg="modSp mod">
        <pc:chgData name="浩史 松岡" userId="617695ba-d22f-41ad-88f0-02fecb63f079" providerId="ADAL" clId="{F807CC97-F49A-459F-8FD3-CEDEEEC6B636}" dt="2021-09-16T11:38:21.414" v="42" actId="2711"/>
        <pc:sldMkLst>
          <pc:docMk/>
          <pc:sldMk cId="1744381968" sldId="2297"/>
        </pc:sldMkLst>
        <pc:spChg chg="mod">
          <ac:chgData name="浩史 松岡" userId="617695ba-d22f-41ad-88f0-02fecb63f079" providerId="ADAL" clId="{F807CC97-F49A-459F-8FD3-CEDEEEC6B636}" dt="2021-09-16T11:38:21.414" v="42" actId="2711"/>
          <ac:spMkLst>
            <pc:docMk/>
            <pc:sldMk cId="1744381968" sldId="2297"/>
            <ac:spMk id="115" creationId="{A9BDF797-B080-4B3D-8B5F-6915A99C0E68}"/>
          </ac:spMkLst>
        </pc:spChg>
      </pc:sldChg>
      <pc:sldChg chg="modSp mod">
        <pc:chgData name="浩史 松岡" userId="617695ba-d22f-41ad-88f0-02fecb63f079" providerId="ADAL" clId="{F807CC97-F49A-459F-8FD3-CEDEEEC6B636}" dt="2021-09-16T11:51:18.806" v="267" actId="14100"/>
        <pc:sldMkLst>
          <pc:docMk/>
          <pc:sldMk cId="184782388" sldId="2299"/>
        </pc:sldMkLst>
        <pc:spChg chg="mod">
          <ac:chgData name="浩史 松岡" userId="617695ba-d22f-41ad-88f0-02fecb63f079" providerId="ADAL" clId="{F807CC97-F49A-459F-8FD3-CEDEEEC6B636}" dt="2021-09-16T11:51:18.806" v="267" actId="14100"/>
          <ac:spMkLst>
            <pc:docMk/>
            <pc:sldMk cId="184782388" sldId="2299"/>
            <ac:spMk id="6" creationId="{00000000-0000-0000-0000-000000000000}"/>
          </ac:spMkLst>
        </pc:spChg>
        <pc:picChg chg="mod">
          <ac:chgData name="浩史 松岡" userId="617695ba-d22f-41ad-88f0-02fecb63f079" providerId="ADAL" clId="{F807CC97-F49A-459F-8FD3-CEDEEEC6B636}" dt="2021-09-16T11:51:13.958" v="266" actId="14100"/>
          <ac:picMkLst>
            <pc:docMk/>
            <pc:sldMk cId="184782388" sldId="2299"/>
            <ac:picMk id="11" creationId="{0309B40B-4A5F-48B3-BE0B-D74F2FFD44E9}"/>
          </ac:picMkLst>
        </pc:picChg>
      </pc:sldChg>
      <pc:sldChg chg="modSp mod">
        <pc:chgData name="浩史 松岡" userId="617695ba-d22f-41ad-88f0-02fecb63f079" providerId="ADAL" clId="{F807CC97-F49A-459F-8FD3-CEDEEEC6B636}" dt="2021-09-16T11:23:46.255" v="16"/>
        <pc:sldMkLst>
          <pc:docMk/>
          <pc:sldMk cId="3949029103" sldId="2304"/>
        </pc:sldMkLst>
        <pc:spChg chg="mod">
          <ac:chgData name="浩史 松岡" userId="617695ba-d22f-41ad-88f0-02fecb63f079" providerId="ADAL" clId="{F807CC97-F49A-459F-8FD3-CEDEEEC6B636}" dt="2021-09-16T11:23:46.255" v="16"/>
          <ac:spMkLst>
            <pc:docMk/>
            <pc:sldMk cId="3949029103" sldId="2304"/>
            <ac:spMk id="12" creationId="{17C333AE-8E87-445F-A8F8-ECA4D641C7E6}"/>
          </ac:spMkLst>
        </pc:spChg>
      </pc:sldChg>
      <pc:sldChg chg="modSp mod">
        <pc:chgData name="浩史 松岡" userId="617695ba-d22f-41ad-88f0-02fecb63f079" providerId="ADAL" clId="{F807CC97-F49A-459F-8FD3-CEDEEEC6B636}" dt="2021-09-16T11:23:53.783" v="17"/>
        <pc:sldMkLst>
          <pc:docMk/>
          <pc:sldMk cId="2411410070" sldId="2305"/>
        </pc:sldMkLst>
        <pc:spChg chg="mod">
          <ac:chgData name="浩史 松岡" userId="617695ba-d22f-41ad-88f0-02fecb63f079" providerId="ADAL" clId="{F807CC97-F49A-459F-8FD3-CEDEEEC6B636}" dt="2021-09-16T11:23:53.783" v="17"/>
          <ac:spMkLst>
            <pc:docMk/>
            <pc:sldMk cId="2411410070" sldId="2305"/>
            <ac:spMk id="7" creationId="{4D58026C-F2E3-4622-9187-3B3B87494203}"/>
          </ac:spMkLst>
        </pc:spChg>
      </pc:sldChg>
      <pc:sldChg chg="modSp mod">
        <pc:chgData name="浩史 松岡" userId="617695ba-d22f-41ad-88f0-02fecb63f079" providerId="ADAL" clId="{F807CC97-F49A-459F-8FD3-CEDEEEC6B636}" dt="2021-09-16T11:50:46.891" v="265" actId="14100"/>
        <pc:sldMkLst>
          <pc:docMk/>
          <pc:sldMk cId="511892334" sldId="2306"/>
        </pc:sldMkLst>
        <pc:spChg chg="mod">
          <ac:chgData name="浩史 松岡" userId="617695ba-d22f-41ad-88f0-02fecb63f079" providerId="ADAL" clId="{F807CC97-F49A-459F-8FD3-CEDEEEC6B636}" dt="2021-09-16T11:50:46.891" v="265" actId="14100"/>
          <ac:spMkLst>
            <pc:docMk/>
            <pc:sldMk cId="511892334" sldId="2306"/>
            <ac:spMk id="164" creationId="{9CA2A0C2-D148-42F7-9B1C-B4DB976D5110}"/>
          </ac:spMkLst>
        </pc:spChg>
      </pc:sldChg>
      <pc:sldChg chg="modSp mod">
        <pc:chgData name="浩史 松岡" userId="617695ba-d22f-41ad-88f0-02fecb63f079" providerId="ADAL" clId="{F807CC97-F49A-459F-8FD3-CEDEEEC6B636}" dt="2021-09-16T11:23:33.056" v="15"/>
        <pc:sldMkLst>
          <pc:docMk/>
          <pc:sldMk cId="1075337844" sldId="2310"/>
        </pc:sldMkLst>
        <pc:spChg chg="mod">
          <ac:chgData name="浩史 松岡" userId="617695ba-d22f-41ad-88f0-02fecb63f079" providerId="ADAL" clId="{F807CC97-F49A-459F-8FD3-CEDEEEC6B636}" dt="2021-09-16T11:23:33.056" v="15"/>
          <ac:spMkLst>
            <pc:docMk/>
            <pc:sldMk cId="1075337844" sldId="2310"/>
            <ac:spMk id="48" creationId="{FE29F3D2-3249-4AA4-9E12-F73A960264ED}"/>
          </ac:spMkLst>
        </pc:spChg>
      </pc:sldChg>
      <pc:sldChg chg="modSp mod">
        <pc:chgData name="浩史 松岡" userId="617695ba-d22f-41ad-88f0-02fecb63f079" providerId="ADAL" clId="{F807CC97-F49A-459F-8FD3-CEDEEEC6B636}" dt="2021-09-16T11:23:19.428" v="14"/>
        <pc:sldMkLst>
          <pc:docMk/>
          <pc:sldMk cId="1251658432" sldId="2312"/>
        </pc:sldMkLst>
        <pc:spChg chg="mod">
          <ac:chgData name="浩史 松岡" userId="617695ba-d22f-41ad-88f0-02fecb63f079" providerId="ADAL" clId="{F807CC97-F49A-459F-8FD3-CEDEEEC6B636}" dt="2021-09-16T11:23:19.428" v="14"/>
          <ac:spMkLst>
            <pc:docMk/>
            <pc:sldMk cId="1251658432" sldId="2312"/>
            <ac:spMk id="20" creationId="{D5F83C47-65E5-4B80-9B12-E81DE10354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2DF9285-CFBE-4BA9-943D-A2A7FACF317B}"/>
              </a:ext>
            </a:extLst>
          </p:cNvPr>
          <p:cNvSpPr>
            <a:spLocks noGrp="1" noChangeArrowheads="1"/>
          </p:cNvSpPr>
          <p:nvPr>
            <p:ph type="hdr" sz="quarter"/>
          </p:nvPr>
        </p:nvSpPr>
        <p:spPr bwMode="auto">
          <a:xfrm>
            <a:off x="0" y="0"/>
            <a:ext cx="2945888" cy="49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80" tIns="47690" rIns="95380" bIns="47690" numCol="1" anchor="t" anchorCtr="0" compatLnSpc="1">
            <a:prstTxWarp prst="textNoShape">
              <a:avLst/>
            </a:prstTxWarp>
          </a:bodyPr>
          <a:lstStyle>
            <a:lvl1pPr algn="l" defTabSz="953435">
              <a:lnSpc>
                <a:spcPct val="100000"/>
              </a:lnSpc>
              <a:buClrTx/>
              <a:buFontTx/>
              <a:buNone/>
              <a:defRPr sz="1300">
                <a:latin typeface="Tahoma" panose="020B0604030504040204" pitchFamily="34" charset="0"/>
                <a:ea typeface="Gulim" panose="020B0503020000020004" pitchFamily="34" charset="-127"/>
              </a:defRPr>
            </a:lvl1pPr>
          </a:lstStyle>
          <a:p>
            <a:endParaRPr lang="en-US" altLang="ja-JP"/>
          </a:p>
        </p:txBody>
      </p:sp>
      <p:sp>
        <p:nvSpPr>
          <p:cNvPr id="4099" name="Rectangle 3">
            <a:extLst>
              <a:ext uri="{FF2B5EF4-FFF2-40B4-BE49-F238E27FC236}">
                <a16:creationId xmlns:a16="http://schemas.microsoft.com/office/drawing/2014/main" id="{B6E5E3A5-0AF3-44F1-B182-5A75F7833D66}"/>
              </a:ext>
            </a:extLst>
          </p:cNvPr>
          <p:cNvSpPr>
            <a:spLocks noGrp="1" noChangeArrowheads="1"/>
          </p:cNvSpPr>
          <p:nvPr>
            <p:ph type="dt" idx="1"/>
          </p:nvPr>
        </p:nvSpPr>
        <p:spPr bwMode="auto">
          <a:xfrm>
            <a:off x="3850200" y="0"/>
            <a:ext cx="2945888" cy="49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80" tIns="47690" rIns="95380" bIns="47690" numCol="1" anchor="t" anchorCtr="0" compatLnSpc="1">
            <a:prstTxWarp prst="textNoShape">
              <a:avLst/>
            </a:prstTxWarp>
          </a:bodyPr>
          <a:lstStyle>
            <a:lvl1pPr algn="r" defTabSz="953435">
              <a:lnSpc>
                <a:spcPct val="100000"/>
              </a:lnSpc>
              <a:buClrTx/>
              <a:buFontTx/>
              <a:buNone/>
              <a:defRPr sz="1300">
                <a:latin typeface="Tahoma" panose="020B0604030504040204" pitchFamily="34" charset="0"/>
                <a:ea typeface="Gulim" panose="020B0503020000020004" pitchFamily="34" charset="-127"/>
              </a:defRPr>
            </a:lvl1pPr>
          </a:lstStyle>
          <a:p>
            <a:endParaRPr lang="en-US" altLang="ja-JP"/>
          </a:p>
        </p:txBody>
      </p:sp>
      <p:sp>
        <p:nvSpPr>
          <p:cNvPr id="4100" name="Rectangle 4">
            <a:extLst>
              <a:ext uri="{FF2B5EF4-FFF2-40B4-BE49-F238E27FC236}">
                <a16:creationId xmlns:a16="http://schemas.microsoft.com/office/drawing/2014/main" id="{8EFE7832-4200-4E0E-BAAD-1B20814B9B77}"/>
              </a:ext>
            </a:extLst>
          </p:cNvPr>
          <p:cNvSpPr>
            <a:spLocks noGrp="1" noRot="1" noChangeAspect="1" noChangeArrowheads="1"/>
          </p:cNvSpPr>
          <p:nvPr>
            <p:ph type="sldImg" idx="2"/>
          </p:nvPr>
        </p:nvSpPr>
        <p:spPr bwMode="auto">
          <a:xfrm>
            <a:off x="668338" y="746125"/>
            <a:ext cx="5467350"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101" name="Rectangle 5">
            <a:extLst>
              <a:ext uri="{FF2B5EF4-FFF2-40B4-BE49-F238E27FC236}">
                <a16:creationId xmlns:a16="http://schemas.microsoft.com/office/drawing/2014/main" id="{2A8B7858-4E0A-42D3-92C8-04664294395D}"/>
              </a:ext>
            </a:extLst>
          </p:cNvPr>
          <p:cNvSpPr>
            <a:spLocks noGrp="1" noChangeArrowheads="1"/>
          </p:cNvSpPr>
          <p:nvPr>
            <p:ph type="body" sz="quarter" idx="3"/>
          </p:nvPr>
        </p:nvSpPr>
        <p:spPr bwMode="auto">
          <a:xfrm>
            <a:off x="907549" y="4714122"/>
            <a:ext cx="4980993" cy="446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80" tIns="47690" rIns="95380" bIns="47690" numCol="1" anchor="ctr"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102" name="Rectangle 6">
            <a:extLst>
              <a:ext uri="{FF2B5EF4-FFF2-40B4-BE49-F238E27FC236}">
                <a16:creationId xmlns:a16="http://schemas.microsoft.com/office/drawing/2014/main" id="{2BF2AC18-0978-4B40-B42F-4439B04AF179}"/>
              </a:ext>
            </a:extLst>
          </p:cNvPr>
          <p:cNvSpPr>
            <a:spLocks noGrp="1" noChangeArrowheads="1"/>
          </p:cNvSpPr>
          <p:nvPr>
            <p:ph type="ftr" sz="quarter" idx="4"/>
          </p:nvPr>
        </p:nvSpPr>
        <p:spPr bwMode="auto">
          <a:xfrm>
            <a:off x="0" y="9429831"/>
            <a:ext cx="2945888" cy="49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80" tIns="47690" rIns="95380" bIns="47690" numCol="1" anchor="b" anchorCtr="0" compatLnSpc="1">
            <a:prstTxWarp prst="textNoShape">
              <a:avLst/>
            </a:prstTxWarp>
          </a:bodyPr>
          <a:lstStyle>
            <a:lvl1pPr algn="l" defTabSz="953435">
              <a:lnSpc>
                <a:spcPct val="100000"/>
              </a:lnSpc>
              <a:buClrTx/>
              <a:buFontTx/>
              <a:buNone/>
              <a:defRPr sz="1300">
                <a:latin typeface="Tahoma" panose="020B0604030504040204" pitchFamily="34" charset="0"/>
                <a:ea typeface="Gulim" panose="020B0503020000020004" pitchFamily="34" charset="-127"/>
              </a:defRPr>
            </a:lvl1pPr>
          </a:lstStyle>
          <a:p>
            <a:endParaRPr lang="en-US" altLang="ja-JP"/>
          </a:p>
        </p:txBody>
      </p:sp>
      <p:sp>
        <p:nvSpPr>
          <p:cNvPr id="4103" name="Rectangle 7">
            <a:extLst>
              <a:ext uri="{FF2B5EF4-FFF2-40B4-BE49-F238E27FC236}">
                <a16:creationId xmlns:a16="http://schemas.microsoft.com/office/drawing/2014/main" id="{1AF3F1A0-3275-4B6E-B7CF-204FE8A5D936}"/>
              </a:ext>
            </a:extLst>
          </p:cNvPr>
          <p:cNvSpPr>
            <a:spLocks noGrp="1" noChangeArrowheads="1"/>
          </p:cNvSpPr>
          <p:nvPr>
            <p:ph type="sldNum" sz="quarter" idx="5"/>
          </p:nvPr>
        </p:nvSpPr>
        <p:spPr bwMode="auto">
          <a:xfrm>
            <a:off x="3850200" y="9429831"/>
            <a:ext cx="2945888" cy="49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80" tIns="47690" rIns="95380" bIns="47690" numCol="1" anchor="b" anchorCtr="0" compatLnSpc="1">
            <a:prstTxWarp prst="textNoShape">
              <a:avLst/>
            </a:prstTxWarp>
          </a:bodyPr>
          <a:lstStyle>
            <a:lvl1pPr algn="r" defTabSz="953435">
              <a:lnSpc>
                <a:spcPct val="100000"/>
              </a:lnSpc>
              <a:buClrTx/>
              <a:buFontTx/>
              <a:buNone/>
              <a:defRPr sz="1300">
                <a:latin typeface="Tahoma" panose="020B0604030504040204" pitchFamily="34" charset="0"/>
                <a:ea typeface="Gulim" panose="020B0503020000020004" pitchFamily="34" charset="-127"/>
              </a:defRPr>
            </a:lvl1pPr>
          </a:lstStyle>
          <a:p>
            <a:fld id="{4821ADC8-55B0-4219-A0A3-702CB1F80F53}" type="slidenum">
              <a:rPr lang="en-US" altLang="ja-JP"/>
              <a:pPr/>
              <a:t>‹#›</a:t>
            </a:fld>
            <a:endParaRPr lang="en-US" altLang="ja-JP"/>
          </a:p>
        </p:txBody>
      </p:sp>
    </p:spTree>
    <p:extLst>
      <p:ext uri="{BB962C8B-B14F-4D97-AF65-F5344CB8AC3E}">
        <p14:creationId xmlns:p14="http://schemas.microsoft.com/office/powerpoint/2010/main" val="2661994624"/>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sz="1200" kern="1200">
        <a:solidFill>
          <a:schemeClr val="tx1"/>
        </a:solidFill>
        <a:latin typeface="Gulim" panose="020B0503020000020004" pitchFamily="34" charset="-127"/>
        <a:ea typeface="Gulim" panose="020B0503020000020004" pitchFamily="34" charset="-127"/>
        <a:cs typeface="+mn-cs"/>
      </a:defRPr>
    </a:lvl1pPr>
    <a:lvl2pPr marL="457200" algn="l" rtl="0" eaLnBrk="0" fontAlgn="base" latinLnBrk="1" hangingPunct="0">
      <a:spcBef>
        <a:spcPct val="30000"/>
      </a:spcBef>
      <a:spcAft>
        <a:spcPct val="0"/>
      </a:spcAft>
      <a:defRPr sz="1200" kern="1200">
        <a:solidFill>
          <a:schemeClr val="tx1"/>
        </a:solidFill>
        <a:latin typeface="Gulim" panose="020B0503020000020004" pitchFamily="34" charset="-127"/>
        <a:ea typeface="Gulim" panose="020B0503020000020004" pitchFamily="34" charset="-127"/>
        <a:cs typeface="+mn-cs"/>
      </a:defRPr>
    </a:lvl2pPr>
    <a:lvl3pPr marL="914400" algn="l" rtl="0" eaLnBrk="0" fontAlgn="base" latinLnBrk="1" hangingPunct="0">
      <a:spcBef>
        <a:spcPct val="30000"/>
      </a:spcBef>
      <a:spcAft>
        <a:spcPct val="0"/>
      </a:spcAft>
      <a:defRPr sz="1200" kern="1200">
        <a:solidFill>
          <a:schemeClr val="tx1"/>
        </a:solidFill>
        <a:latin typeface="Gulim" panose="020B0503020000020004" pitchFamily="34" charset="-127"/>
        <a:ea typeface="Gulim" panose="020B0503020000020004" pitchFamily="34" charset="-127"/>
        <a:cs typeface="+mn-cs"/>
      </a:defRPr>
    </a:lvl3pPr>
    <a:lvl4pPr marL="1371600" algn="l" rtl="0" eaLnBrk="0" fontAlgn="base" latinLnBrk="1" hangingPunct="0">
      <a:spcBef>
        <a:spcPct val="30000"/>
      </a:spcBef>
      <a:spcAft>
        <a:spcPct val="0"/>
      </a:spcAft>
      <a:defRPr sz="1200" kern="1200">
        <a:solidFill>
          <a:schemeClr val="tx1"/>
        </a:solidFill>
        <a:latin typeface="Gulim" panose="020B0503020000020004" pitchFamily="34" charset="-127"/>
        <a:ea typeface="Gulim" panose="020B0503020000020004" pitchFamily="34" charset="-127"/>
        <a:cs typeface="+mn-cs"/>
      </a:defRPr>
    </a:lvl4pPr>
    <a:lvl5pPr marL="1828800" algn="l" rtl="0" eaLnBrk="0" fontAlgn="base" latinLnBrk="1" hangingPunct="0">
      <a:spcBef>
        <a:spcPct val="30000"/>
      </a:spcBef>
      <a:spcAft>
        <a:spcPct val="0"/>
      </a:spcAft>
      <a:defRPr sz="1200" kern="1200">
        <a:solidFill>
          <a:schemeClr val="tx1"/>
        </a:solidFill>
        <a:latin typeface="Gulim" panose="020B0503020000020004" pitchFamily="34" charset="-127"/>
        <a:ea typeface="Gulim" panose="020B0503020000020004" pitchFamily="34" charset="-127"/>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2</a:t>
            </a:fld>
            <a:endParaRPr lang="en-US" altLang="ja-JP"/>
          </a:p>
        </p:txBody>
      </p:sp>
    </p:spTree>
    <p:extLst>
      <p:ext uri="{BB962C8B-B14F-4D97-AF65-F5344CB8AC3E}">
        <p14:creationId xmlns:p14="http://schemas.microsoft.com/office/powerpoint/2010/main" val="3568963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18</a:t>
            </a:fld>
            <a:endParaRPr lang="en-US" altLang="ja-JP"/>
          </a:p>
        </p:txBody>
      </p:sp>
    </p:spTree>
    <p:extLst>
      <p:ext uri="{BB962C8B-B14F-4D97-AF65-F5344CB8AC3E}">
        <p14:creationId xmlns:p14="http://schemas.microsoft.com/office/powerpoint/2010/main" val="386733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19</a:t>
            </a:fld>
            <a:endParaRPr lang="en-US" altLang="ja-JP"/>
          </a:p>
        </p:txBody>
      </p:sp>
    </p:spTree>
    <p:extLst>
      <p:ext uri="{BB962C8B-B14F-4D97-AF65-F5344CB8AC3E}">
        <p14:creationId xmlns:p14="http://schemas.microsoft.com/office/powerpoint/2010/main" val="378432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20</a:t>
            </a:fld>
            <a:endParaRPr lang="en-US" altLang="ja-JP"/>
          </a:p>
        </p:txBody>
      </p:sp>
    </p:spTree>
    <p:extLst>
      <p:ext uri="{BB962C8B-B14F-4D97-AF65-F5344CB8AC3E}">
        <p14:creationId xmlns:p14="http://schemas.microsoft.com/office/powerpoint/2010/main" val="3015546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21</a:t>
            </a:fld>
            <a:endParaRPr lang="en-US" altLang="ja-JP"/>
          </a:p>
        </p:txBody>
      </p:sp>
    </p:spTree>
    <p:extLst>
      <p:ext uri="{BB962C8B-B14F-4D97-AF65-F5344CB8AC3E}">
        <p14:creationId xmlns:p14="http://schemas.microsoft.com/office/powerpoint/2010/main" val="728341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22</a:t>
            </a:fld>
            <a:endParaRPr lang="en-US" altLang="ja-JP"/>
          </a:p>
        </p:txBody>
      </p:sp>
    </p:spTree>
    <p:extLst>
      <p:ext uri="{BB962C8B-B14F-4D97-AF65-F5344CB8AC3E}">
        <p14:creationId xmlns:p14="http://schemas.microsoft.com/office/powerpoint/2010/main" val="983370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23</a:t>
            </a:fld>
            <a:endParaRPr lang="en-US" altLang="ja-JP"/>
          </a:p>
        </p:txBody>
      </p:sp>
    </p:spTree>
    <p:extLst>
      <p:ext uri="{BB962C8B-B14F-4D97-AF65-F5344CB8AC3E}">
        <p14:creationId xmlns:p14="http://schemas.microsoft.com/office/powerpoint/2010/main" val="64155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24</a:t>
            </a:fld>
            <a:endParaRPr lang="en-US" altLang="ja-JP"/>
          </a:p>
        </p:txBody>
      </p:sp>
    </p:spTree>
    <p:extLst>
      <p:ext uri="{BB962C8B-B14F-4D97-AF65-F5344CB8AC3E}">
        <p14:creationId xmlns:p14="http://schemas.microsoft.com/office/powerpoint/2010/main" val="365671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25</a:t>
            </a:fld>
            <a:endParaRPr lang="en-US" altLang="ja-JP"/>
          </a:p>
        </p:txBody>
      </p:sp>
    </p:spTree>
    <p:extLst>
      <p:ext uri="{BB962C8B-B14F-4D97-AF65-F5344CB8AC3E}">
        <p14:creationId xmlns:p14="http://schemas.microsoft.com/office/powerpoint/2010/main" val="2035387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26</a:t>
            </a:fld>
            <a:endParaRPr lang="en-US" altLang="ja-JP"/>
          </a:p>
        </p:txBody>
      </p:sp>
    </p:spTree>
    <p:extLst>
      <p:ext uri="{BB962C8B-B14F-4D97-AF65-F5344CB8AC3E}">
        <p14:creationId xmlns:p14="http://schemas.microsoft.com/office/powerpoint/2010/main" val="3114545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27</a:t>
            </a:fld>
            <a:endParaRPr lang="en-US" altLang="ja-JP"/>
          </a:p>
        </p:txBody>
      </p:sp>
    </p:spTree>
    <p:extLst>
      <p:ext uri="{BB962C8B-B14F-4D97-AF65-F5344CB8AC3E}">
        <p14:creationId xmlns:p14="http://schemas.microsoft.com/office/powerpoint/2010/main" val="3398243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3</a:t>
            </a:fld>
            <a:endParaRPr lang="en-US" altLang="ja-JP"/>
          </a:p>
        </p:txBody>
      </p:sp>
    </p:spTree>
    <p:extLst>
      <p:ext uri="{BB962C8B-B14F-4D97-AF65-F5344CB8AC3E}">
        <p14:creationId xmlns:p14="http://schemas.microsoft.com/office/powerpoint/2010/main" val="399043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28</a:t>
            </a:fld>
            <a:endParaRPr lang="en-US" altLang="ja-JP"/>
          </a:p>
        </p:txBody>
      </p:sp>
    </p:spTree>
    <p:extLst>
      <p:ext uri="{BB962C8B-B14F-4D97-AF65-F5344CB8AC3E}">
        <p14:creationId xmlns:p14="http://schemas.microsoft.com/office/powerpoint/2010/main" val="151653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29</a:t>
            </a:fld>
            <a:endParaRPr lang="en-US" altLang="ja-JP"/>
          </a:p>
        </p:txBody>
      </p:sp>
    </p:spTree>
    <p:extLst>
      <p:ext uri="{BB962C8B-B14F-4D97-AF65-F5344CB8AC3E}">
        <p14:creationId xmlns:p14="http://schemas.microsoft.com/office/powerpoint/2010/main" val="2023942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4</a:t>
            </a:fld>
            <a:endParaRPr lang="en-US" altLang="ja-JP"/>
          </a:p>
        </p:txBody>
      </p:sp>
    </p:spTree>
    <p:extLst>
      <p:ext uri="{BB962C8B-B14F-4D97-AF65-F5344CB8AC3E}">
        <p14:creationId xmlns:p14="http://schemas.microsoft.com/office/powerpoint/2010/main" val="29242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5</a:t>
            </a:fld>
            <a:endParaRPr lang="en-US" altLang="ja-JP"/>
          </a:p>
        </p:txBody>
      </p:sp>
    </p:spTree>
    <p:extLst>
      <p:ext uri="{BB962C8B-B14F-4D97-AF65-F5344CB8AC3E}">
        <p14:creationId xmlns:p14="http://schemas.microsoft.com/office/powerpoint/2010/main" val="135404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6</a:t>
            </a:fld>
            <a:endParaRPr lang="en-US" altLang="ja-JP"/>
          </a:p>
        </p:txBody>
      </p:sp>
    </p:spTree>
    <p:extLst>
      <p:ext uri="{BB962C8B-B14F-4D97-AF65-F5344CB8AC3E}">
        <p14:creationId xmlns:p14="http://schemas.microsoft.com/office/powerpoint/2010/main" val="344974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8</a:t>
            </a:fld>
            <a:endParaRPr lang="en-US" altLang="ja-JP"/>
          </a:p>
        </p:txBody>
      </p:sp>
    </p:spTree>
    <p:extLst>
      <p:ext uri="{BB962C8B-B14F-4D97-AF65-F5344CB8AC3E}">
        <p14:creationId xmlns:p14="http://schemas.microsoft.com/office/powerpoint/2010/main" val="3066500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9</a:t>
            </a:fld>
            <a:endParaRPr lang="en-US" altLang="ja-JP"/>
          </a:p>
        </p:txBody>
      </p:sp>
    </p:spTree>
    <p:extLst>
      <p:ext uri="{BB962C8B-B14F-4D97-AF65-F5344CB8AC3E}">
        <p14:creationId xmlns:p14="http://schemas.microsoft.com/office/powerpoint/2010/main" val="365778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10</a:t>
            </a:fld>
            <a:endParaRPr lang="en-US" altLang="ja-JP"/>
          </a:p>
        </p:txBody>
      </p:sp>
    </p:spTree>
    <p:extLst>
      <p:ext uri="{BB962C8B-B14F-4D97-AF65-F5344CB8AC3E}">
        <p14:creationId xmlns:p14="http://schemas.microsoft.com/office/powerpoint/2010/main" val="3443312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1ADC8-55B0-4219-A0A3-702CB1F80F53}" type="slidenum">
              <a:rPr lang="en-US" altLang="ja-JP" smtClean="0"/>
              <a:pPr/>
              <a:t>11</a:t>
            </a:fld>
            <a:endParaRPr lang="en-US" altLang="ja-JP"/>
          </a:p>
        </p:txBody>
      </p:sp>
    </p:spTree>
    <p:extLst>
      <p:ext uri="{BB962C8B-B14F-4D97-AF65-F5344CB8AC3E}">
        <p14:creationId xmlns:p14="http://schemas.microsoft.com/office/powerpoint/2010/main" val="2397021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050" name="Picture 122">
            <a:extLst>
              <a:ext uri="{FF2B5EF4-FFF2-40B4-BE49-F238E27FC236}">
                <a16:creationId xmlns:a16="http://schemas.microsoft.com/office/drawing/2014/main" id="{BFDCBBAF-9B2B-4A06-94F3-D5B415337B2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343400"/>
            <a:ext cx="10080625" cy="252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3">
            <a:extLst>
              <a:ext uri="{FF2B5EF4-FFF2-40B4-BE49-F238E27FC236}">
                <a16:creationId xmlns:a16="http://schemas.microsoft.com/office/drawing/2014/main" id="{875BCF83-0F77-4453-93C5-35876A358E11}"/>
              </a:ext>
            </a:extLst>
          </p:cNvPr>
          <p:cNvSpPr>
            <a:spLocks noGrp="1" noChangeArrowheads="1"/>
          </p:cNvSpPr>
          <p:nvPr>
            <p:ph type="ctrTitle"/>
          </p:nvPr>
        </p:nvSpPr>
        <p:spPr>
          <a:xfrm>
            <a:off x="703263" y="1628775"/>
            <a:ext cx="8567737" cy="1470025"/>
          </a:xfrm>
        </p:spPr>
        <p:txBody>
          <a:bodyPr/>
          <a:lstStyle>
            <a:lvl1pPr algn="ctr">
              <a:defRPr sz="3600">
                <a:solidFill>
                  <a:schemeClr val="tx1"/>
                </a:solidFill>
              </a:defRPr>
            </a:lvl1pPr>
          </a:lstStyle>
          <a:p>
            <a:pPr lvl="0"/>
            <a:r>
              <a:rPr lang="ko-KR" altLang="ja-JP" noProof="0"/>
              <a:t>マスタ 　タイトルの書式設定</a:t>
            </a:r>
          </a:p>
        </p:txBody>
      </p:sp>
      <p:sp>
        <p:nvSpPr>
          <p:cNvPr id="2052" name="Rectangle 4">
            <a:extLst>
              <a:ext uri="{FF2B5EF4-FFF2-40B4-BE49-F238E27FC236}">
                <a16:creationId xmlns:a16="http://schemas.microsoft.com/office/drawing/2014/main" id="{61A5131E-F979-4171-99E1-6DC2F5577971}"/>
              </a:ext>
            </a:extLst>
          </p:cNvPr>
          <p:cNvSpPr>
            <a:spLocks noGrp="1" noChangeArrowheads="1"/>
          </p:cNvSpPr>
          <p:nvPr>
            <p:ph type="subTitle" idx="1"/>
          </p:nvPr>
        </p:nvSpPr>
        <p:spPr>
          <a:xfrm>
            <a:off x="1512888" y="3098800"/>
            <a:ext cx="7056437" cy="623888"/>
          </a:xfrm>
        </p:spPr>
        <p:txBody>
          <a:bodyPr/>
          <a:lstStyle>
            <a:lvl1pPr marL="0" indent="0" algn="ctr">
              <a:buFont typeface="Wingdings" panose="05000000000000000000" pitchFamily="2" charset="2"/>
              <a:buNone/>
              <a:defRPr/>
            </a:lvl1pPr>
          </a:lstStyle>
          <a:p>
            <a:pPr lvl="0"/>
            <a:r>
              <a:rPr lang="ko-KR" altLang="ja-JP" noProof="0"/>
              <a:t>マスタ　サブタイトルの書式設定</a:t>
            </a:r>
          </a:p>
        </p:txBody>
      </p:sp>
      <p:sp>
        <p:nvSpPr>
          <p:cNvPr id="2053" name="Rectangle 5">
            <a:extLst>
              <a:ext uri="{FF2B5EF4-FFF2-40B4-BE49-F238E27FC236}">
                <a16:creationId xmlns:a16="http://schemas.microsoft.com/office/drawing/2014/main" id="{175A4D73-1694-4BD4-9633-17D4640ADB02}"/>
              </a:ext>
            </a:extLst>
          </p:cNvPr>
          <p:cNvSpPr>
            <a:spLocks noGrp="1" noChangeArrowheads="1"/>
          </p:cNvSpPr>
          <p:nvPr>
            <p:ph type="dt" sz="half" idx="2"/>
          </p:nvPr>
        </p:nvSpPr>
        <p:spPr/>
        <p:txBody>
          <a:bodyPr/>
          <a:lstStyle>
            <a:lvl1pPr>
              <a:defRPr/>
            </a:lvl1pPr>
          </a:lstStyle>
          <a:p>
            <a:fld id="{DE401AEB-FF2F-4FD4-99DA-C4B96B18BD54}" type="datetimeFigureOut">
              <a:rPr lang="ko-KR" altLang="en-US"/>
              <a:pPr/>
              <a:t>2021-10-26</a:t>
            </a:fld>
            <a:endParaRPr lang="ko-KR" altLang="en-US"/>
          </a:p>
        </p:txBody>
      </p:sp>
      <p:sp>
        <p:nvSpPr>
          <p:cNvPr id="2054" name="Rectangle 6">
            <a:extLst>
              <a:ext uri="{FF2B5EF4-FFF2-40B4-BE49-F238E27FC236}">
                <a16:creationId xmlns:a16="http://schemas.microsoft.com/office/drawing/2014/main" id="{6A86F891-7FAC-4E17-A5AC-DFFF6830A07F}"/>
              </a:ext>
            </a:extLst>
          </p:cNvPr>
          <p:cNvSpPr>
            <a:spLocks noGrp="1" noChangeArrowheads="1"/>
          </p:cNvSpPr>
          <p:nvPr>
            <p:ph type="sldNum" sz="quarter" idx="4"/>
          </p:nvPr>
        </p:nvSpPr>
        <p:spPr/>
        <p:txBody>
          <a:bodyPr/>
          <a:lstStyle>
            <a:lvl1pPr>
              <a:defRPr/>
            </a:lvl1pPr>
          </a:lstStyle>
          <a:p>
            <a:fld id="{728959B8-A777-4E34-AA04-D5209D5DF21E}" type="slidenum">
              <a:rPr lang="ja-JP" altLang="ko-KR"/>
              <a:pPr/>
              <a:t>‹#›</a:t>
            </a:fld>
            <a:endParaRPr lang="ja-JP" altLang="ko-KR"/>
          </a:p>
        </p:txBody>
      </p:sp>
      <p:sp>
        <p:nvSpPr>
          <p:cNvPr id="2055" name="Rectangle 7">
            <a:extLst>
              <a:ext uri="{FF2B5EF4-FFF2-40B4-BE49-F238E27FC236}">
                <a16:creationId xmlns:a16="http://schemas.microsoft.com/office/drawing/2014/main" id="{90DD8B89-818E-4E97-AC68-59FF6E0FE5F1}"/>
              </a:ext>
            </a:extLst>
          </p:cNvPr>
          <p:cNvSpPr>
            <a:spLocks noGrp="1" noChangeArrowheads="1"/>
          </p:cNvSpPr>
          <p:nvPr>
            <p:ph type="ftr" sz="quarter" idx="3"/>
          </p:nvPr>
        </p:nvSpPr>
        <p:spPr/>
        <p:txBody>
          <a:bodyPr/>
          <a:lstStyle>
            <a:lvl1pPr>
              <a:defRPr/>
            </a:lvl1pPr>
          </a:lstStyle>
          <a:p>
            <a:endParaRPr lang="ko-KR" altLang="en-US"/>
          </a:p>
        </p:txBody>
      </p:sp>
      <p:sp>
        <p:nvSpPr>
          <p:cNvPr id="2056" name="Rectangle 8">
            <a:extLst>
              <a:ext uri="{FF2B5EF4-FFF2-40B4-BE49-F238E27FC236}">
                <a16:creationId xmlns:a16="http://schemas.microsoft.com/office/drawing/2014/main" id="{53209AC6-D875-4C1A-9560-864CC470B0FD}"/>
              </a:ext>
            </a:extLst>
          </p:cNvPr>
          <p:cNvSpPr>
            <a:spLocks noChangeArrowheads="1"/>
          </p:cNvSpPr>
          <p:nvPr/>
        </p:nvSpPr>
        <p:spPr bwMode="auto">
          <a:xfrm>
            <a:off x="2089150" y="2749550"/>
            <a:ext cx="6840538" cy="36513"/>
          </a:xfrm>
          <a:prstGeom prst="rect">
            <a:avLst/>
          </a:prstGeom>
          <a:gradFill rotWithShape="0">
            <a:gsLst>
              <a:gs pos="0">
                <a:srgbClr val="CDE1FF"/>
              </a:gs>
              <a:gs pos="100000">
                <a:schemeClr val="bg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txBody>
          <a:bodyPr wrap="none" anchor="ctr"/>
          <a:lstStyle/>
          <a:p>
            <a:endParaRPr lang="ja-JP" altLang="en-US"/>
          </a:p>
        </p:txBody>
      </p:sp>
      <p:grpSp>
        <p:nvGrpSpPr>
          <p:cNvPr id="2057" name="Group 9">
            <a:extLst>
              <a:ext uri="{FF2B5EF4-FFF2-40B4-BE49-F238E27FC236}">
                <a16:creationId xmlns:a16="http://schemas.microsoft.com/office/drawing/2014/main" id="{25B6BCAA-C958-4A45-941B-F928B8DD4CA9}"/>
              </a:ext>
            </a:extLst>
          </p:cNvPr>
          <p:cNvGrpSpPr>
            <a:grpSpLocks/>
          </p:cNvGrpSpPr>
          <p:nvPr/>
        </p:nvGrpSpPr>
        <p:grpSpPr bwMode="auto">
          <a:xfrm>
            <a:off x="0" y="44450"/>
            <a:ext cx="10118725" cy="1100138"/>
            <a:chOff x="0" y="0"/>
            <a:chExt cx="15936" cy="1733"/>
          </a:xfrm>
        </p:grpSpPr>
        <p:grpSp>
          <p:nvGrpSpPr>
            <p:cNvPr id="2058" name="Group 10">
              <a:extLst>
                <a:ext uri="{FF2B5EF4-FFF2-40B4-BE49-F238E27FC236}">
                  <a16:creationId xmlns:a16="http://schemas.microsoft.com/office/drawing/2014/main" id="{ED2BB581-10C4-40C8-8C19-D8580C26D7C7}"/>
                </a:ext>
              </a:extLst>
            </p:cNvPr>
            <p:cNvGrpSpPr>
              <a:grpSpLocks/>
            </p:cNvGrpSpPr>
            <p:nvPr userDrawn="1"/>
          </p:nvGrpSpPr>
          <p:grpSpPr bwMode="auto">
            <a:xfrm>
              <a:off x="0" y="0"/>
              <a:ext cx="9072" cy="1437"/>
              <a:chOff x="0" y="0"/>
              <a:chExt cx="3629" cy="575"/>
            </a:xfrm>
          </p:grpSpPr>
          <p:sp>
            <p:nvSpPr>
              <p:cNvPr id="2059" name="Oval 10">
                <a:extLst>
                  <a:ext uri="{FF2B5EF4-FFF2-40B4-BE49-F238E27FC236}">
                    <a16:creationId xmlns:a16="http://schemas.microsoft.com/office/drawing/2014/main" id="{0A73DA05-C111-41FD-B1A0-82E972C179D4}"/>
                  </a:ext>
                </a:extLst>
              </p:cNvPr>
              <p:cNvSpPr>
                <a:spLocks noChangeArrowheads="1"/>
              </p:cNvSpPr>
              <p:nvPr/>
            </p:nvSpPr>
            <p:spPr bwMode="auto">
              <a:xfrm>
                <a:off x="0" y="6"/>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60" name="Oval 11">
                <a:extLst>
                  <a:ext uri="{FF2B5EF4-FFF2-40B4-BE49-F238E27FC236}">
                    <a16:creationId xmlns:a16="http://schemas.microsoft.com/office/drawing/2014/main" id="{56A157E0-E62F-4615-979F-5C80BC080BF5}"/>
                  </a:ext>
                </a:extLst>
              </p:cNvPr>
              <p:cNvSpPr>
                <a:spLocks noChangeArrowheads="1"/>
              </p:cNvSpPr>
              <p:nvPr/>
            </p:nvSpPr>
            <p:spPr bwMode="auto">
              <a:xfrm>
                <a:off x="117" y="4"/>
                <a:ext cx="92"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61" name="Oval 12">
                <a:extLst>
                  <a:ext uri="{FF2B5EF4-FFF2-40B4-BE49-F238E27FC236}">
                    <a16:creationId xmlns:a16="http://schemas.microsoft.com/office/drawing/2014/main" id="{28921F16-D3DD-437B-8F19-B420CA31DF08}"/>
                  </a:ext>
                </a:extLst>
              </p:cNvPr>
              <p:cNvSpPr>
                <a:spLocks noChangeArrowheads="1"/>
              </p:cNvSpPr>
              <p:nvPr/>
            </p:nvSpPr>
            <p:spPr bwMode="auto">
              <a:xfrm>
                <a:off x="234" y="5"/>
                <a:ext cx="92"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62" name="Oval 13">
                <a:extLst>
                  <a:ext uri="{FF2B5EF4-FFF2-40B4-BE49-F238E27FC236}">
                    <a16:creationId xmlns:a16="http://schemas.microsoft.com/office/drawing/2014/main" id="{91BE62FE-EF35-46D1-8FB4-629120E618C9}"/>
                  </a:ext>
                </a:extLst>
              </p:cNvPr>
              <p:cNvSpPr>
                <a:spLocks noChangeArrowheads="1"/>
              </p:cNvSpPr>
              <p:nvPr/>
            </p:nvSpPr>
            <p:spPr bwMode="auto">
              <a:xfrm>
                <a:off x="351" y="3"/>
                <a:ext cx="92"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63" name="Oval 14">
                <a:extLst>
                  <a:ext uri="{FF2B5EF4-FFF2-40B4-BE49-F238E27FC236}">
                    <a16:creationId xmlns:a16="http://schemas.microsoft.com/office/drawing/2014/main" id="{CD9DE305-2724-4D2F-B2A3-52B4AF9356E8}"/>
                  </a:ext>
                </a:extLst>
              </p:cNvPr>
              <p:cNvSpPr>
                <a:spLocks noChangeArrowheads="1"/>
              </p:cNvSpPr>
              <p:nvPr/>
            </p:nvSpPr>
            <p:spPr bwMode="auto">
              <a:xfrm>
                <a:off x="467" y="4"/>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64" name="Oval 15">
                <a:extLst>
                  <a:ext uri="{FF2B5EF4-FFF2-40B4-BE49-F238E27FC236}">
                    <a16:creationId xmlns:a16="http://schemas.microsoft.com/office/drawing/2014/main" id="{C8577A8C-68B5-4FAC-B62A-5B894054A77A}"/>
                  </a:ext>
                </a:extLst>
              </p:cNvPr>
              <p:cNvSpPr>
                <a:spLocks noChangeArrowheads="1"/>
              </p:cNvSpPr>
              <p:nvPr/>
            </p:nvSpPr>
            <p:spPr bwMode="auto">
              <a:xfrm>
                <a:off x="584" y="2"/>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65" name="Oval 16">
                <a:extLst>
                  <a:ext uri="{FF2B5EF4-FFF2-40B4-BE49-F238E27FC236}">
                    <a16:creationId xmlns:a16="http://schemas.microsoft.com/office/drawing/2014/main" id="{8469DC3E-D14B-4874-BE9C-97EDFF39D1E2}"/>
                  </a:ext>
                </a:extLst>
              </p:cNvPr>
              <p:cNvSpPr>
                <a:spLocks noChangeArrowheads="1"/>
              </p:cNvSpPr>
              <p:nvPr/>
            </p:nvSpPr>
            <p:spPr bwMode="auto">
              <a:xfrm>
                <a:off x="709" y="4"/>
                <a:ext cx="92"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66" name="Oval 17">
                <a:extLst>
                  <a:ext uri="{FF2B5EF4-FFF2-40B4-BE49-F238E27FC236}">
                    <a16:creationId xmlns:a16="http://schemas.microsoft.com/office/drawing/2014/main" id="{68AAB8C1-6926-427E-920B-79BD618C19AF}"/>
                  </a:ext>
                </a:extLst>
              </p:cNvPr>
              <p:cNvSpPr>
                <a:spLocks noChangeArrowheads="1"/>
              </p:cNvSpPr>
              <p:nvPr/>
            </p:nvSpPr>
            <p:spPr bwMode="auto">
              <a:xfrm>
                <a:off x="826" y="2"/>
                <a:ext cx="92"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67" name="Oval 18">
                <a:extLst>
                  <a:ext uri="{FF2B5EF4-FFF2-40B4-BE49-F238E27FC236}">
                    <a16:creationId xmlns:a16="http://schemas.microsoft.com/office/drawing/2014/main" id="{7313B887-3B8B-4C16-B748-A6AAF81B15EF}"/>
                  </a:ext>
                </a:extLst>
              </p:cNvPr>
              <p:cNvSpPr>
                <a:spLocks noChangeArrowheads="1"/>
              </p:cNvSpPr>
              <p:nvPr/>
            </p:nvSpPr>
            <p:spPr bwMode="auto">
              <a:xfrm>
                <a:off x="943" y="3"/>
                <a:ext cx="92"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68" name="Oval 19">
                <a:extLst>
                  <a:ext uri="{FF2B5EF4-FFF2-40B4-BE49-F238E27FC236}">
                    <a16:creationId xmlns:a16="http://schemas.microsoft.com/office/drawing/2014/main" id="{3F5DD902-D5D9-4BC9-B5FF-7CAB5BA4BBEF}"/>
                  </a:ext>
                </a:extLst>
              </p:cNvPr>
              <p:cNvSpPr>
                <a:spLocks noChangeArrowheads="1"/>
              </p:cNvSpPr>
              <p:nvPr/>
            </p:nvSpPr>
            <p:spPr bwMode="auto">
              <a:xfrm>
                <a:off x="1059" y="1"/>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69" name="Oval 20">
                <a:extLst>
                  <a:ext uri="{FF2B5EF4-FFF2-40B4-BE49-F238E27FC236}">
                    <a16:creationId xmlns:a16="http://schemas.microsoft.com/office/drawing/2014/main" id="{C031F59E-3F83-4089-A0BF-9013FD33BAE2}"/>
                  </a:ext>
                </a:extLst>
              </p:cNvPr>
              <p:cNvSpPr>
                <a:spLocks noChangeArrowheads="1"/>
              </p:cNvSpPr>
              <p:nvPr/>
            </p:nvSpPr>
            <p:spPr bwMode="auto">
              <a:xfrm>
                <a:off x="1176" y="2"/>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70" name="Oval 21">
                <a:extLst>
                  <a:ext uri="{FF2B5EF4-FFF2-40B4-BE49-F238E27FC236}">
                    <a16:creationId xmlns:a16="http://schemas.microsoft.com/office/drawing/2014/main" id="{09934B83-188C-416F-B446-D26AB350A2E9}"/>
                  </a:ext>
                </a:extLst>
              </p:cNvPr>
              <p:cNvSpPr>
                <a:spLocks noChangeArrowheads="1"/>
              </p:cNvSpPr>
              <p:nvPr/>
            </p:nvSpPr>
            <p:spPr bwMode="auto">
              <a:xfrm>
                <a:off x="1293" y="0"/>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71" name="Oval 22">
                <a:extLst>
                  <a:ext uri="{FF2B5EF4-FFF2-40B4-BE49-F238E27FC236}">
                    <a16:creationId xmlns:a16="http://schemas.microsoft.com/office/drawing/2014/main" id="{5954AC0A-0AF0-411D-ADEC-032BC54844F5}"/>
                  </a:ext>
                </a:extLst>
              </p:cNvPr>
              <p:cNvSpPr>
                <a:spLocks noChangeArrowheads="1"/>
              </p:cNvSpPr>
              <p:nvPr/>
            </p:nvSpPr>
            <p:spPr bwMode="auto">
              <a:xfrm>
                <a:off x="1418" y="5"/>
                <a:ext cx="92"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72" name="Oval 23">
                <a:extLst>
                  <a:ext uri="{FF2B5EF4-FFF2-40B4-BE49-F238E27FC236}">
                    <a16:creationId xmlns:a16="http://schemas.microsoft.com/office/drawing/2014/main" id="{0E576949-4C6F-4A67-B242-4118BA802C24}"/>
                  </a:ext>
                </a:extLst>
              </p:cNvPr>
              <p:cNvSpPr>
                <a:spLocks noChangeArrowheads="1"/>
              </p:cNvSpPr>
              <p:nvPr/>
            </p:nvSpPr>
            <p:spPr bwMode="auto">
              <a:xfrm>
                <a:off x="1534" y="3"/>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73" name="Oval 24">
                <a:extLst>
                  <a:ext uri="{FF2B5EF4-FFF2-40B4-BE49-F238E27FC236}">
                    <a16:creationId xmlns:a16="http://schemas.microsoft.com/office/drawing/2014/main" id="{A2B82476-B57B-4681-8F21-FB269F2A27D9}"/>
                  </a:ext>
                </a:extLst>
              </p:cNvPr>
              <p:cNvSpPr>
                <a:spLocks noChangeArrowheads="1"/>
              </p:cNvSpPr>
              <p:nvPr/>
            </p:nvSpPr>
            <p:spPr bwMode="auto">
              <a:xfrm>
                <a:off x="1651" y="4"/>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74" name="Oval 25">
                <a:extLst>
                  <a:ext uri="{FF2B5EF4-FFF2-40B4-BE49-F238E27FC236}">
                    <a16:creationId xmlns:a16="http://schemas.microsoft.com/office/drawing/2014/main" id="{5E6D37D6-2100-4294-BD0E-DEC3F20502A1}"/>
                  </a:ext>
                </a:extLst>
              </p:cNvPr>
              <p:cNvSpPr>
                <a:spLocks noChangeArrowheads="1"/>
              </p:cNvSpPr>
              <p:nvPr/>
            </p:nvSpPr>
            <p:spPr bwMode="auto">
              <a:xfrm>
                <a:off x="1768" y="2"/>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75" name="Oval 26">
                <a:extLst>
                  <a:ext uri="{FF2B5EF4-FFF2-40B4-BE49-F238E27FC236}">
                    <a16:creationId xmlns:a16="http://schemas.microsoft.com/office/drawing/2014/main" id="{BA5A0E71-F0D6-4087-AE3C-16C7F7CB0CDE}"/>
                  </a:ext>
                </a:extLst>
              </p:cNvPr>
              <p:cNvSpPr>
                <a:spLocks noChangeArrowheads="1"/>
              </p:cNvSpPr>
              <p:nvPr/>
            </p:nvSpPr>
            <p:spPr bwMode="auto">
              <a:xfrm>
                <a:off x="1885" y="3"/>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76" name="Oval 27">
                <a:extLst>
                  <a:ext uri="{FF2B5EF4-FFF2-40B4-BE49-F238E27FC236}">
                    <a16:creationId xmlns:a16="http://schemas.microsoft.com/office/drawing/2014/main" id="{0795964E-B2B5-4356-9A2E-5ACC026C0B58}"/>
                  </a:ext>
                </a:extLst>
              </p:cNvPr>
              <p:cNvSpPr>
                <a:spLocks noChangeArrowheads="1"/>
              </p:cNvSpPr>
              <p:nvPr/>
            </p:nvSpPr>
            <p:spPr bwMode="auto">
              <a:xfrm>
                <a:off x="2002" y="1"/>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77" name="Oval 28">
                <a:extLst>
                  <a:ext uri="{FF2B5EF4-FFF2-40B4-BE49-F238E27FC236}">
                    <a16:creationId xmlns:a16="http://schemas.microsoft.com/office/drawing/2014/main" id="{E5164158-D470-4B77-9DB2-687D116CD521}"/>
                  </a:ext>
                </a:extLst>
              </p:cNvPr>
              <p:cNvSpPr>
                <a:spLocks noChangeArrowheads="1"/>
              </p:cNvSpPr>
              <p:nvPr/>
            </p:nvSpPr>
            <p:spPr bwMode="auto">
              <a:xfrm>
                <a:off x="2126" y="6"/>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78" name="Oval 29">
                <a:extLst>
                  <a:ext uri="{FF2B5EF4-FFF2-40B4-BE49-F238E27FC236}">
                    <a16:creationId xmlns:a16="http://schemas.microsoft.com/office/drawing/2014/main" id="{00446F93-9EB2-41B9-AE33-2A5527BD1A62}"/>
                  </a:ext>
                </a:extLst>
              </p:cNvPr>
              <p:cNvSpPr>
                <a:spLocks noChangeArrowheads="1"/>
              </p:cNvSpPr>
              <p:nvPr/>
            </p:nvSpPr>
            <p:spPr bwMode="auto">
              <a:xfrm>
                <a:off x="2243" y="4"/>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79" name="Oval 30">
                <a:extLst>
                  <a:ext uri="{FF2B5EF4-FFF2-40B4-BE49-F238E27FC236}">
                    <a16:creationId xmlns:a16="http://schemas.microsoft.com/office/drawing/2014/main" id="{749BBFB5-54C7-45BD-8EF7-4A0B918C99E3}"/>
                  </a:ext>
                </a:extLst>
              </p:cNvPr>
              <p:cNvSpPr>
                <a:spLocks noChangeArrowheads="1"/>
              </p:cNvSpPr>
              <p:nvPr/>
            </p:nvSpPr>
            <p:spPr bwMode="auto">
              <a:xfrm>
                <a:off x="2360" y="5"/>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80" name="Oval 31">
                <a:extLst>
                  <a:ext uri="{FF2B5EF4-FFF2-40B4-BE49-F238E27FC236}">
                    <a16:creationId xmlns:a16="http://schemas.microsoft.com/office/drawing/2014/main" id="{C4DE4EF0-07C7-48E5-9EA0-CF54CCE68F3D}"/>
                  </a:ext>
                </a:extLst>
              </p:cNvPr>
              <p:cNvSpPr>
                <a:spLocks noChangeArrowheads="1"/>
              </p:cNvSpPr>
              <p:nvPr/>
            </p:nvSpPr>
            <p:spPr bwMode="auto">
              <a:xfrm>
                <a:off x="2477" y="3"/>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81" name="Oval 32">
                <a:extLst>
                  <a:ext uri="{FF2B5EF4-FFF2-40B4-BE49-F238E27FC236}">
                    <a16:creationId xmlns:a16="http://schemas.microsoft.com/office/drawing/2014/main" id="{5BC115A4-A9EF-474C-86E2-4A132BDD469B}"/>
                  </a:ext>
                </a:extLst>
              </p:cNvPr>
              <p:cNvSpPr>
                <a:spLocks noChangeArrowheads="1"/>
              </p:cNvSpPr>
              <p:nvPr/>
            </p:nvSpPr>
            <p:spPr bwMode="auto">
              <a:xfrm>
                <a:off x="2594" y="4"/>
                <a:ext cx="92"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82" name="Oval 33">
                <a:extLst>
                  <a:ext uri="{FF2B5EF4-FFF2-40B4-BE49-F238E27FC236}">
                    <a16:creationId xmlns:a16="http://schemas.microsoft.com/office/drawing/2014/main" id="{88A5906D-39C9-4295-9257-AEAAB99255F3}"/>
                  </a:ext>
                </a:extLst>
              </p:cNvPr>
              <p:cNvSpPr>
                <a:spLocks noChangeArrowheads="1"/>
              </p:cNvSpPr>
              <p:nvPr/>
            </p:nvSpPr>
            <p:spPr bwMode="auto">
              <a:xfrm>
                <a:off x="2711" y="2"/>
                <a:ext cx="92"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83" name="Oval 34">
                <a:extLst>
                  <a:ext uri="{FF2B5EF4-FFF2-40B4-BE49-F238E27FC236}">
                    <a16:creationId xmlns:a16="http://schemas.microsoft.com/office/drawing/2014/main" id="{29AD439F-9160-4D8A-AA9D-0621C8230BF2}"/>
                  </a:ext>
                </a:extLst>
              </p:cNvPr>
              <p:cNvSpPr>
                <a:spLocks noChangeArrowheads="1"/>
              </p:cNvSpPr>
              <p:nvPr/>
            </p:nvSpPr>
            <p:spPr bwMode="auto">
              <a:xfrm>
                <a:off x="2835" y="7"/>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84" name="Oval 35">
                <a:extLst>
                  <a:ext uri="{FF2B5EF4-FFF2-40B4-BE49-F238E27FC236}">
                    <a16:creationId xmlns:a16="http://schemas.microsoft.com/office/drawing/2014/main" id="{FBC802D1-3736-4055-8482-91B35BAF00CD}"/>
                  </a:ext>
                </a:extLst>
              </p:cNvPr>
              <p:cNvSpPr>
                <a:spLocks noChangeArrowheads="1"/>
              </p:cNvSpPr>
              <p:nvPr/>
            </p:nvSpPr>
            <p:spPr bwMode="auto">
              <a:xfrm>
                <a:off x="2952" y="5"/>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85" name="Oval 36">
                <a:extLst>
                  <a:ext uri="{FF2B5EF4-FFF2-40B4-BE49-F238E27FC236}">
                    <a16:creationId xmlns:a16="http://schemas.microsoft.com/office/drawing/2014/main" id="{564242DB-774B-4BC5-8621-44E3698A5BAE}"/>
                  </a:ext>
                </a:extLst>
              </p:cNvPr>
              <p:cNvSpPr>
                <a:spLocks noChangeArrowheads="1"/>
              </p:cNvSpPr>
              <p:nvPr/>
            </p:nvSpPr>
            <p:spPr bwMode="auto">
              <a:xfrm>
                <a:off x="3069" y="6"/>
                <a:ext cx="93"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86" name="Oval 37">
                <a:extLst>
                  <a:ext uri="{FF2B5EF4-FFF2-40B4-BE49-F238E27FC236}">
                    <a16:creationId xmlns:a16="http://schemas.microsoft.com/office/drawing/2014/main" id="{E7347B51-6A6F-472A-B7EB-AAAB2D3A035A}"/>
                  </a:ext>
                </a:extLst>
              </p:cNvPr>
              <p:cNvSpPr>
                <a:spLocks noChangeArrowheads="1"/>
              </p:cNvSpPr>
              <p:nvPr/>
            </p:nvSpPr>
            <p:spPr bwMode="auto">
              <a:xfrm>
                <a:off x="3186" y="4"/>
                <a:ext cx="92"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87" name="Oval 38">
                <a:extLst>
                  <a:ext uri="{FF2B5EF4-FFF2-40B4-BE49-F238E27FC236}">
                    <a16:creationId xmlns:a16="http://schemas.microsoft.com/office/drawing/2014/main" id="{F5F2BB86-F889-46E8-8B9A-69D8F20E29EA}"/>
                  </a:ext>
                </a:extLst>
              </p:cNvPr>
              <p:cNvSpPr>
                <a:spLocks noChangeArrowheads="1"/>
              </p:cNvSpPr>
              <p:nvPr/>
            </p:nvSpPr>
            <p:spPr bwMode="auto">
              <a:xfrm>
                <a:off x="3303" y="5"/>
                <a:ext cx="92" cy="84"/>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88" name="Oval 39">
                <a:extLst>
                  <a:ext uri="{FF2B5EF4-FFF2-40B4-BE49-F238E27FC236}">
                    <a16:creationId xmlns:a16="http://schemas.microsoft.com/office/drawing/2014/main" id="{76DFCBB2-6E8C-4DBD-B2D2-3B52588E2019}"/>
                  </a:ext>
                </a:extLst>
              </p:cNvPr>
              <p:cNvSpPr>
                <a:spLocks noChangeArrowheads="1"/>
              </p:cNvSpPr>
              <p:nvPr/>
            </p:nvSpPr>
            <p:spPr bwMode="auto">
              <a:xfrm>
                <a:off x="0" y="126"/>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89" name="Oval 40">
                <a:extLst>
                  <a:ext uri="{FF2B5EF4-FFF2-40B4-BE49-F238E27FC236}">
                    <a16:creationId xmlns:a16="http://schemas.microsoft.com/office/drawing/2014/main" id="{163CB911-EBFD-49EE-A461-47E70DDA0B2D}"/>
                  </a:ext>
                </a:extLst>
              </p:cNvPr>
              <p:cNvSpPr>
                <a:spLocks noChangeArrowheads="1"/>
              </p:cNvSpPr>
              <p:nvPr/>
            </p:nvSpPr>
            <p:spPr bwMode="auto">
              <a:xfrm>
                <a:off x="117" y="124"/>
                <a:ext cx="92"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90" name="Oval 41">
                <a:extLst>
                  <a:ext uri="{FF2B5EF4-FFF2-40B4-BE49-F238E27FC236}">
                    <a16:creationId xmlns:a16="http://schemas.microsoft.com/office/drawing/2014/main" id="{9A3B7787-69CB-44CD-9FB7-047FBE57967B}"/>
                  </a:ext>
                </a:extLst>
              </p:cNvPr>
              <p:cNvSpPr>
                <a:spLocks noChangeArrowheads="1"/>
              </p:cNvSpPr>
              <p:nvPr/>
            </p:nvSpPr>
            <p:spPr bwMode="auto">
              <a:xfrm>
                <a:off x="234" y="125"/>
                <a:ext cx="92"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91" name="Oval 42">
                <a:extLst>
                  <a:ext uri="{FF2B5EF4-FFF2-40B4-BE49-F238E27FC236}">
                    <a16:creationId xmlns:a16="http://schemas.microsoft.com/office/drawing/2014/main" id="{78BAD4BA-55AF-4648-B294-AEEF0654FC31}"/>
                  </a:ext>
                </a:extLst>
              </p:cNvPr>
              <p:cNvSpPr>
                <a:spLocks noChangeArrowheads="1"/>
              </p:cNvSpPr>
              <p:nvPr/>
            </p:nvSpPr>
            <p:spPr bwMode="auto">
              <a:xfrm>
                <a:off x="351" y="123"/>
                <a:ext cx="92"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92" name="Oval 43">
                <a:extLst>
                  <a:ext uri="{FF2B5EF4-FFF2-40B4-BE49-F238E27FC236}">
                    <a16:creationId xmlns:a16="http://schemas.microsoft.com/office/drawing/2014/main" id="{2320C8A7-C705-496A-BDBC-EE681711A732}"/>
                  </a:ext>
                </a:extLst>
              </p:cNvPr>
              <p:cNvSpPr>
                <a:spLocks noChangeArrowheads="1"/>
              </p:cNvSpPr>
              <p:nvPr/>
            </p:nvSpPr>
            <p:spPr bwMode="auto">
              <a:xfrm>
                <a:off x="467" y="124"/>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93" name="Oval 44">
                <a:extLst>
                  <a:ext uri="{FF2B5EF4-FFF2-40B4-BE49-F238E27FC236}">
                    <a16:creationId xmlns:a16="http://schemas.microsoft.com/office/drawing/2014/main" id="{661E4572-603A-4991-AB04-FF3CDCE99AAF}"/>
                  </a:ext>
                </a:extLst>
              </p:cNvPr>
              <p:cNvSpPr>
                <a:spLocks noChangeArrowheads="1"/>
              </p:cNvSpPr>
              <p:nvPr/>
            </p:nvSpPr>
            <p:spPr bwMode="auto">
              <a:xfrm>
                <a:off x="584" y="122"/>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94" name="Oval 45">
                <a:extLst>
                  <a:ext uri="{FF2B5EF4-FFF2-40B4-BE49-F238E27FC236}">
                    <a16:creationId xmlns:a16="http://schemas.microsoft.com/office/drawing/2014/main" id="{7334585E-6FC6-48FD-A6B0-A7500786DE4E}"/>
                  </a:ext>
                </a:extLst>
              </p:cNvPr>
              <p:cNvSpPr>
                <a:spLocks noChangeArrowheads="1"/>
              </p:cNvSpPr>
              <p:nvPr/>
            </p:nvSpPr>
            <p:spPr bwMode="auto">
              <a:xfrm>
                <a:off x="709" y="124"/>
                <a:ext cx="92"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95" name="Oval 46">
                <a:extLst>
                  <a:ext uri="{FF2B5EF4-FFF2-40B4-BE49-F238E27FC236}">
                    <a16:creationId xmlns:a16="http://schemas.microsoft.com/office/drawing/2014/main" id="{4318E547-5576-4DF9-A94A-FC9871D89933}"/>
                  </a:ext>
                </a:extLst>
              </p:cNvPr>
              <p:cNvSpPr>
                <a:spLocks noChangeArrowheads="1"/>
              </p:cNvSpPr>
              <p:nvPr/>
            </p:nvSpPr>
            <p:spPr bwMode="auto">
              <a:xfrm>
                <a:off x="826" y="122"/>
                <a:ext cx="92"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96" name="Oval 47">
                <a:extLst>
                  <a:ext uri="{FF2B5EF4-FFF2-40B4-BE49-F238E27FC236}">
                    <a16:creationId xmlns:a16="http://schemas.microsoft.com/office/drawing/2014/main" id="{90CCB3F9-804D-479F-BCD7-2DA07CA5DB0B}"/>
                  </a:ext>
                </a:extLst>
              </p:cNvPr>
              <p:cNvSpPr>
                <a:spLocks noChangeArrowheads="1"/>
              </p:cNvSpPr>
              <p:nvPr/>
            </p:nvSpPr>
            <p:spPr bwMode="auto">
              <a:xfrm>
                <a:off x="943" y="123"/>
                <a:ext cx="92"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97" name="Oval 48">
                <a:extLst>
                  <a:ext uri="{FF2B5EF4-FFF2-40B4-BE49-F238E27FC236}">
                    <a16:creationId xmlns:a16="http://schemas.microsoft.com/office/drawing/2014/main" id="{9034368B-95F3-4344-BA86-53FEBE0984C8}"/>
                  </a:ext>
                </a:extLst>
              </p:cNvPr>
              <p:cNvSpPr>
                <a:spLocks noChangeArrowheads="1"/>
              </p:cNvSpPr>
              <p:nvPr/>
            </p:nvSpPr>
            <p:spPr bwMode="auto">
              <a:xfrm>
                <a:off x="1059" y="121"/>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98" name="Oval 49">
                <a:extLst>
                  <a:ext uri="{FF2B5EF4-FFF2-40B4-BE49-F238E27FC236}">
                    <a16:creationId xmlns:a16="http://schemas.microsoft.com/office/drawing/2014/main" id="{4073E9F3-B168-4E5B-9226-EAE3B015E2BE}"/>
                  </a:ext>
                </a:extLst>
              </p:cNvPr>
              <p:cNvSpPr>
                <a:spLocks noChangeArrowheads="1"/>
              </p:cNvSpPr>
              <p:nvPr/>
            </p:nvSpPr>
            <p:spPr bwMode="auto">
              <a:xfrm>
                <a:off x="1176" y="122"/>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099" name="Oval 50">
                <a:extLst>
                  <a:ext uri="{FF2B5EF4-FFF2-40B4-BE49-F238E27FC236}">
                    <a16:creationId xmlns:a16="http://schemas.microsoft.com/office/drawing/2014/main" id="{ADE67504-5CA6-4D56-A700-41B412207C32}"/>
                  </a:ext>
                </a:extLst>
              </p:cNvPr>
              <p:cNvSpPr>
                <a:spLocks noChangeArrowheads="1"/>
              </p:cNvSpPr>
              <p:nvPr/>
            </p:nvSpPr>
            <p:spPr bwMode="auto">
              <a:xfrm>
                <a:off x="1293" y="120"/>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00" name="Oval 51">
                <a:extLst>
                  <a:ext uri="{FF2B5EF4-FFF2-40B4-BE49-F238E27FC236}">
                    <a16:creationId xmlns:a16="http://schemas.microsoft.com/office/drawing/2014/main" id="{BEF75DE0-F08C-4A8C-B2D0-B9B2F7DD2793}"/>
                  </a:ext>
                </a:extLst>
              </p:cNvPr>
              <p:cNvSpPr>
                <a:spLocks noChangeArrowheads="1"/>
              </p:cNvSpPr>
              <p:nvPr/>
            </p:nvSpPr>
            <p:spPr bwMode="auto">
              <a:xfrm>
                <a:off x="1418" y="125"/>
                <a:ext cx="92"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01" name="Oval 52">
                <a:extLst>
                  <a:ext uri="{FF2B5EF4-FFF2-40B4-BE49-F238E27FC236}">
                    <a16:creationId xmlns:a16="http://schemas.microsoft.com/office/drawing/2014/main" id="{DBB6E731-EA8A-49B4-BB77-AB36221F8B57}"/>
                  </a:ext>
                </a:extLst>
              </p:cNvPr>
              <p:cNvSpPr>
                <a:spLocks noChangeArrowheads="1"/>
              </p:cNvSpPr>
              <p:nvPr/>
            </p:nvSpPr>
            <p:spPr bwMode="auto">
              <a:xfrm>
                <a:off x="1534" y="123"/>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02" name="Oval 53">
                <a:extLst>
                  <a:ext uri="{FF2B5EF4-FFF2-40B4-BE49-F238E27FC236}">
                    <a16:creationId xmlns:a16="http://schemas.microsoft.com/office/drawing/2014/main" id="{44FFC3BD-B019-4869-B933-141816D7EA3D}"/>
                  </a:ext>
                </a:extLst>
              </p:cNvPr>
              <p:cNvSpPr>
                <a:spLocks noChangeArrowheads="1"/>
              </p:cNvSpPr>
              <p:nvPr/>
            </p:nvSpPr>
            <p:spPr bwMode="auto">
              <a:xfrm>
                <a:off x="1651" y="124"/>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03" name="Oval 54">
                <a:extLst>
                  <a:ext uri="{FF2B5EF4-FFF2-40B4-BE49-F238E27FC236}">
                    <a16:creationId xmlns:a16="http://schemas.microsoft.com/office/drawing/2014/main" id="{76CAF4B8-825A-4237-B0EE-82CF56702DF7}"/>
                  </a:ext>
                </a:extLst>
              </p:cNvPr>
              <p:cNvSpPr>
                <a:spLocks noChangeArrowheads="1"/>
              </p:cNvSpPr>
              <p:nvPr/>
            </p:nvSpPr>
            <p:spPr bwMode="auto">
              <a:xfrm>
                <a:off x="1768" y="122"/>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04" name="Oval 55">
                <a:extLst>
                  <a:ext uri="{FF2B5EF4-FFF2-40B4-BE49-F238E27FC236}">
                    <a16:creationId xmlns:a16="http://schemas.microsoft.com/office/drawing/2014/main" id="{AC64B642-5D47-427F-B100-6B5FDA59E401}"/>
                  </a:ext>
                </a:extLst>
              </p:cNvPr>
              <p:cNvSpPr>
                <a:spLocks noChangeArrowheads="1"/>
              </p:cNvSpPr>
              <p:nvPr/>
            </p:nvSpPr>
            <p:spPr bwMode="auto">
              <a:xfrm>
                <a:off x="1885" y="123"/>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05" name="Oval 56">
                <a:extLst>
                  <a:ext uri="{FF2B5EF4-FFF2-40B4-BE49-F238E27FC236}">
                    <a16:creationId xmlns:a16="http://schemas.microsoft.com/office/drawing/2014/main" id="{8B4E8081-32AD-49C0-B138-0EDB3C76F914}"/>
                  </a:ext>
                </a:extLst>
              </p:cNvPr>
              <p:cNvSpPr>
                <a:spLocks noChangeArrowheads="1"/>
              </p:cNvSpPr>
              <p:nvPr/>
            </p:nvSpPr>
            <p:spPr bwMode="auto">
              <a:xfrm>
                <a:off x="2002" y="121"/>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06" name="Oval 57">
                <a:extLst>
                  <a:ext uri="{FF2B5EF4-FFF2-40B4-BE49-F238E27FC236}">
                    <a16:creationId xmlns:a16="http://schemas.microsoft.com/office/drawing/2014/main" id="{309C20DA-8CF7-4313-96F6-D8DF4606B524}"/>
                  </a:ext>
                </a:extLst>
              </p:cNvPr>
              <p:cNvSpPr>
                <a:spLocks noChangeArrowheads="1"/>
              </p:cNvSpPr>
              <p:nvPr/>
            </p:nvSpPr>
            <p:spPr bwMode="auto">
              <a:xfrm>
                <a:off x="2126" y="126"/>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07" name="Oval 58">
                <a:extLst>
                  <a:ext uri="{FF2B5EF4-FFF2-40B4-BE49-F238E27FC236}">
                    <a16:creationId xmlns:a16="http://schemas.microsoft.com/office/drawing/2014/main" id="{E9BA6717-EAB5-41A6-A9AA-B1A068938053}"/>
                  </a:ext>
                </a:extLst>
              </p:cNvPr>
              <p:cNvSpPr>
                <a:spLocks noChangeArrowheads="1"/>
              </p:cNvSpPr>
              <p:nvPr/>
            </p:nvSpPr>
            <p:spPr bwMode="auto">
              <a:xfrm>
                <a:off x="2243" y="124"/>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08" name="Oval 59">
                <a:extLst>
                  <a:ext uri="{FF2B5EF4-FFF2-40B4-BE49-F238E27FC236}">
                    <a16:creationId xmlns:a16="http://schemas.microsoft.com/office/drawing/2014/main" id="{571B76AE-B0F0-4F0F-8D8F-3419652BA9EF}"/>
                  </a:ext>
                </a:extLst>
              </p:cNvPr>
              <p:cNvSpPr>
                <a:spLocks noChangeArrowheads="1"/>
              </p:cNvSpPr>
              <p:nvPr/>
            </p:nvSpPr>
            <p:spPr bwMode="auto">
              <a:xfrm>
                <a:off x="2360" y="125"/>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09" name="Oval 60">
                <a:extLst>
                  <a:ext uri="{FF2B5EF4-FFF2-40B4-BE49-F238E27FC236}">
                    <a16:creationId xmlns:a16="http://schemas.microsoft.com/office/drawing/2014/main" id="{8EE71B6C-7FC9-4BCF-8086-90F22E1E002E}"/>
                  </a:ext>
                </a:extLst>
              </p:cNvPr>
              <p:cNvSpPr>
                <a:spLocks noChangeArrowheads="1"/>
              </p:cNvSpPr>
              <p:nvPr/>
            </p:nvSpPr>
            <p:spPr bwMode="auto">
              <a:xfrm>
                <a:off x="2477" y="123"/>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10" name="Oval 61">
                <a:extLst>
                  <a:ext uri="{FF2B5EF4-FFF2-40B4-BE49-F238E27FC236}">
                    <a16:creationId xmlns:a16="http://schemas.microsoft.com/office/drawing/2014/main" id="{9B45D639-E2FC-4457-8FD2-56E58BA90D59}"/>
                  </a:ext>
                </a:extLst>
              </p:cNvPr>
              <p:cNvSpPr>
                <a:spLocks noChangeArrowheads="1"/>
              </p:cNvSpPr>
              <p:nvPr/>
            </p:nvSpPr>
            <p:spPr bwMode="auto">
              <a:xfrm>
                <a:off x="2594" y="124"/>
                <a:ext cx="92"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11" name="Oval 62">
                <a:extLst>
                  <a:ext uri="{FF2B5EF4-FFF2-40B4-BE49-F238E27FC236}">
                    <a16:creationId xmlns:a16="http://schemas.microsoft.com/office/drawing/2014/main" id="{22E92F3F-6AA9-402B-AB68-B818C1162497}"/>
                  </a:ext>
                </a:extLst>
              </p:cNvPr>
              <p:cNvSpPr>
                <a:spLocks noChangeArrowheads="1"/>
              </p:cNvSpPr>
              <p:nvPr/>
            </p:nvSpPr>
            <p:spPr bwMode="auto">
              <a:xfrm>
                <a:off x="2711" y="122"/>
                <a:ext cx="92"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12" name="Oval 63">
                <a:extLst>
                  <a:ext uri="{FF2B5EF4-FFF2-40B4-BE49-F238E27FC236}">
                    <a16:creationId xmlns:a16="http://schemas.microsoft.com/office/drawing/2014/main" id="{C09AA349-93C1-4BA1-86BC-526F89A3284B}"/>
                  </a:ext>
                </a:extLst>
              </p:cNvPr>
              <p:cNvSpPr>
                <a:spLocks noChangeArrowheads="1"/>
              </p:cNvSpPr>
              <p:nvPr/>
            </p:nvSpPr>
            <p:spPr bwMode="auto">
              <a:xfrm>
                <a:off x="2835" y="127"/>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13" name="Oval 64">
                <a:extLst>
                  <a:ext uri="{FF2B5EF4-FFF2-40B4-BE49-F238E27FC236}">
                    <a16:creationId xmlns:a16="http://schemas.microsoft.com/office/drawing/2014/main" id="{B0EC69A3-156E-42E2-A745-4D3E6511D6A7}"/>
                  </a:ext>
                </a:extLst>
              </p:cNvPr>
              <p:cNvSpPr>
                <a:spLocks noChangeArrowheads="1"/>
              </p:cNvSpPr>
              <p:nvPr/>
            </p:nvSpPr>
            <p:spPr bwMode="auto">
              <a:xfrm>
                <a:off x="2952" y="125"/>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14" name="Oval 65">
                <a:extLst>
                  <a:ext uri="{FF2B5EF4-FFF2-40B4-BE49-F238E27FC236}">
                    <a16:creationId xmlns:a16="http://schemas.microsoft.com/office/drawing/2014/main" id="{982C98D4-BBA6-4C1D-BF71-C52C475F970A}"/>
                  </a:ext>
                </a:extLst>
              </p:cNvPr>
              <p:cNvSpPr>
                <a:spLocks noChangeArrowheads="1"/>
              </p:cNvSpPr>
              <p:nvPr/>
            </p:nvSpPr>
            <p:spPr bwMode="auto">
              <a:xfrm>
                <a:off x="3069" y="126"/>
                <a:ext cx="93"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15" name="Oval 66">
                <a:extLst>
                  <a:ext uri="{FF2B5EF4-FFF2-40B4-BE49-F238E27FC236}">
                    <a16:creationId xmlns:a16="http://schemas.microsoft.com/office/drawing/2014/main" id="{AFCCB44B-AAC7-4CA2-BBEE-20529CA5DADB}"/>
                  </a:ext>
                </a:extLst>
              </p:cNvPr>
              <p:cNvSpPr>
                <a:spLocks noChangeArrowheads="1"/>
              </p:cNvSpPr>
              <p:nvPr/>
            </p:nvSpPr>
            <p:spPr bwMode="auto">
              <a:xfrm>
                <a:off x="3186" y="124"/>
                <a:ext cx="92"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16" name="Oval 67">
                <a:extLst>
                  <a:ext uri="{FF2B5EF4-FFF2-40B4-BE49-F238E27FC236}">
                    <a16:creationId xmlns:a16="http://schemas.microsoft.com/office/drawing/2014/main" id="{37B2EDB9-648B-4069-9BC8-7A9638F4807A}"/>
                  </a:ext>
                </a:extLst>
              </p:cNvPr>
              <p:cNvSpPr>
                <a:spLocks noChangeArrowheads="1"/>
              </p:cNvSpPr>
              <p:nvPr/>
            </p:nvSpPr>
            <p:spPr bwMode="auto">
              <a:xfrm>
                <a:off x="3303" y="125"/>
                <a:ext cx="92" cy="84"/>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17" name="Oval 68">
                <a:extLst>
                  <a:ext uri="{FF2B5EF4-FFF2-40B4-BE49-F238E27FC236}">
                    <a16:creationId xmlns:a16="http://schemas.microsoft.com/office/drawing/2014/main" id="{F9983E33-93A9-49BD-B92B-37525284A6A5}"/>
                  </a:ext>
                </a:extLst>
              </p:cNvPr>
              <p:cNvSpPr>
                <a:spLocks noChangeArrowheads="1"/>
              </p:cNvSpPr>
              <p:nvPr/>
            </p:nvSpPr>
            <p:spPr bwMode="auto">
              <a:xfrm>
                <a:off x="234" y="255"/>
                <a:ext cx="92"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18" name="Oval 69">
                <a:extLst>
                  <a:ext uri="{FF2B5EF4-FFF2-40B4-BE49-F238E27FC236}">
                    <a16:creationId xmlns:a16="http://schemas.microsoft.com/office/drawing/2014/main" id="{C242D4D1-0458-494F-A7D1-C211D6312305}"/>
                  </a:ext>
                </a:extLst>
              </p:cNvPr>
              <p:cNvSpPr>
                <a:spLocks noChangeArrowheads="1"/>
              </p:cNvSpPr>
              <p:nvPr/>
            </p:nvSpPr>
            <p:spPr bwMode="auto">
              <a:xfrm>
                <a:off x="351" y="253"/>
                <a:ext cx="92"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19" name="Oval 70">
                <a:extLst>
                  <a:ext uri="{FF2B5EF4-FFF2-40B4-BE49-F238E27FC236}">
                    <a16:creationId xmlns:a16="http://schemas.microsoft.com/office/drawing/2014/main" id="{0060B487-EDB3-4505-A309-7FB26BDB7D8C}"/>
                  </a:ext>
                </a:extLst>
              </p:cNvPr>
              <p:cNvSpPr>
                <a:spLocks noChangeArrowheads="1"/>
              </p:cNvSpPr>
              <p:nvPr/>
            </p:nvSpPr>
            <p:spPr bwMode="auto">
              <a:xfrm>
                <a:off x="467" y="254"/>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20" name="Oval 71">
                <a:extLst>
                  <a:ext uri="{FF2B5EF4-FFF2-40B4-BE49-F238E27FC236}">
                    <a16:creationId xmlns:a16="http://schemas.microsoft.com/office/drawing/2014/main" id="{60AAA0EC-236A-4B09-8FA4-BF051E16F50C}"/>
                  </a:ext>
                </a:extLst>
              </p:cNvPr>
              <p:cNvSpPr>
                <a:spLocks noChangeArrowheads="1"/>
              </p:cNvSpPr>
              <p:nvPr/>
            </p:nvSpPr>
            <p:spPr bwMode="auto">
              <a:xfrm>
                <a:off x="584" y="252"/>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21" name="Oval 72">
                <a:extLst>
                  <a:ext uri="{FF2B5EF4-FFF2-40B4-BE49-F238E27FC236}">
                    <a16:creationId xmlns:a16="http://schemas.microsoft.com/office/drawing/2014/main" id="{222CBF68-0DC9-4679-8F03-D6DCEB8E099D}"/>
                  </a:ext>
                </a:extLst>
              </p:cNvPr>
              <p:cNvSpPr>
                <a:spLocks noChangeArrowheads="1"/>
              </p:cNvSpPr>
              <p:nvPr/>
            </p:nvSpPr>
            <p:spPr bwMode="auto">
              <a:xfrm>
                <a:off x="701" y="253"/>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22" name="Oval 73">
                <a:extLst>
                  <a:ext uri="{FF2B5EF4-FFF2-40B4-BE49-F238E27FC236}">
                    <a16:creationId xmlns:a16="http://schemas.microsoft.com/office/drawing/2014/main" id="{4EC82F23-698C-4F19-BBB0-B76676DBC8E2}"/>
                  </a:ext>
                </a:extLst>
              </p:cNvPr>
              <p:cNvSpPr>
                <a:spLocks noChangeArrowheads="1"/>
              </p:cNvSpPr>
              <p:nvPr/>
            </p:nvSpPr>
            <p:spPr bwMode="auto">
              <a:xfrm>
                <a:off x="818" y="251"/>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23" name="Oval 74">
                <a:extLst>
                  <a:ext uri="{FF2B5EF4-FFF2-40B4-BE49-F238E27FC236}">
                    <a16:creationId xmlns:a16="http://schemas.microsoft.com/office/drawing/2014/main" id="{6CE9944A-AD9A-484A-8B34-E2403D4D0935}"/>
                  </a:ext>
                </a:extLst>
              </p:cNvPr>
              <p:cNvSpPr>
                <a:spLocks noChangeArrowheads="1"/>
              </p:cNvSpPr>
              <p:nvPr/>
            </p:nvSpPr>
            <p:spPr bwMode="auto">
              <a:xfrm>
                <a:off x="943" y="253"/>
                <a:ext cx="92"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24" name="Oval 75">
                <a:extLst>
                  <a:ext uri="{FF2B5EF4-FFF2-40B4-BE49-F238E27FC236}">
                    <a16:creationId xmlns:a16="http://schemas.microsoft.com/office/drawing/2014/main" id="{29E02F00-2BC1-4A89-9BC5-F3B8CBBF02C2}"/>
                  </a:ext>
                </a:extLst>
              </p:cNvPr>
              <p:cNvSpPr>
                <a:spLocks noChangeArrowheads="1"/>
              </p:cNvSpPr>
              <p:nvPr/>
            </p:nvSpPr>
            <p:spPr bwMode="auto">
              <a:xfrm>
                <a:off x="1059" y="251"/>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25" name="Oval 76">
                <a:extLst>
                  <a:ext uri="{FF2B5EF4-FFF2-40B4-BE49-F238E27FC236}">
                    <a16:creationId xmlns:a16="http://schemas.microsoft.com/office/drawing/2014/main" id="{429C098A-E56E-4AB5-9C80-C15826516D7F}"/>
                  </a:ext>
                </a:extLst>
              </p:cNvPr>
              <p:cNvSpPr>
                <a:spLocks noChangeArrowheads="1"/>
              </p:cNvSpPr>
              <p:nvPr/>
            </p:nvSpPr>
            <p:spPr bwMode="auto">
              <a:xfrm>
                <a:off x="1176" y="252"/>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26" name="Oval 77">
                <a:extLst>
                  <a:ext uri="{FF2B5EF4-FFF2-40B4-BE49-F238E27FC236}">
                    <a16:creationId xmlns:a16="http://schemas.microsoft.com/office/drawing/2014/main" id="{A1E09FB0-C65B-4F64-8514-2F7C1F0FE566}"/>
                  </a:ext>
                </a:extLst>
              </p:cNvPr>
              <p:cNvSpPr>
                <a:spLocks noChangeArrowheads="1"/>
              </p:cNvSpPr>
              <p:nvPr/>
            </p:nvSpPr>
            <p:spPr bwMode="auto">
              <a:xfrm>
                <a:off x="1293" y="250"/>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27" name="Oval 78">
                <a:extLst>
                  <a:ext uri="{FF2B5EF4-FFF2-40B4-BE49-F238E27FC236}">
                    <a16:creationId xmlns:a16="http://schemas.microsoft.com/office/drawing/2014/main" id="{0FA3FA5A-062E-4832-9B6D-725D6ABA27B2}"/>
                  </a:ext>
                </a:extLst>
              </p:cNvPr>
              <p:cNvSpPr>
                <a:spLocks noChangeArrowheads="1"/>
              </p:cNvSpPr>
              <p:nvPr/>
            </p:nvSpPr>
            <p:spPr bwMode="auto">
              <a:xfrm>
                <a:off x="1410" y="251"/>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28" name="Oval 79">
                <a:extLst>
                  <a:ext uri="{FF2B5EF4-FFF2-40B4-BE49-F238E27FC236}">
                    <a16:creationId xmlns:a16="http://schemas.microsoft.com/office/drawing/2014/main" id="{5F023D91-038A-424E-89FC-9499C4A9A42D}"/>
                  </a:ext>
                </a:extLst>
              </p:cNvPr>
              <p:cNvSpPr>
                <a:spLocks noChangeArrowheads="1"/>
              </p:cNvSpPr>
              <p:nvPr/>
            </p:nvSpPr>
            <p:spPr bwMode="auto">
              <a:xfrm>
                <a:off x="1527" y="249"/>
                <a:ext cx="92"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29" name="Oval 80">
                <a:extLst>
                  <a:ext uri="{FF2B5EF4-FFF2-40B4-BE49-F238E27FC236}">
                    <a16:creationId xmlns:a16="http://schemas.microsoft.com/office/drawing/2014/main" id="{F2E72A57-4770-4859-8EA5-A8BDAC38321E}"/>
                  </a:ext>
                </a:extLst>
              </p:cNvPr>
              <p:cNvSpPr>
                <a:spLocks noChangeArrowheads="1"/>
              </p:cNvSpPr>
              <p:nvPr/>
            </p:nvSpPr>
            <p:spPr bwMode="auto">
              <a:xfrm>
                <a:off x="1651" y="254"/>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30" name="Oval 81">
                <a:extLst>
                  <a:ext uri="{FF2B5EF4-FFF2-40B4-BE49-F238E27FC236}">
                    <a16:creationId xmlns:a16="http://schemas.microsoft.com/office/drawing/2014/main" id="{9D84BE17-306B-4F45-A8DD-2319A9D8F9FB}"/>
                  </a:ext>
                </a:extLst>
              </p:cNvPr>
              <p:cNvSpPr>
                <a:spLocks noChangeArrowheads="1"/>
              </p:cNvSpPr>
              <p:nvPr/>
            </p:nvSpPr>
            <p:spPr bwMode="auto">
              <a:xfrm>
                <a:off x="1768" y="252"/>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31" name="Oval 82">
                <a:extLst>
                  <a:ext uri="{FF2B5EF4-FFF2-40B4-BE49-F238E27FC236}">
                    <a16:creationId xmlns:a16="http://schemas.microsoft.com/office/drawing/2014/main" id="{531A942E-7DE1-4438-9E36-EAD3790ABF06}"/>
                  </a:ext>
                </a:extLst>
              </p:cNvPr>
              <p:cNvSpPr>
                <a:spLocks noChangeArrowheads="1"/>
              </p:cNvSpPr>
              <p:nvPr/>
            </p:nvSpPr>
            <p:spPr bwMode="auto">
              <a:xfrm>
                <a:off x="1885" y="253"/>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32" name="Oval 83">
                <a:extLst>
                  <a:ext uri="{FF2B5EF4-FFF2-40B4-BE49-F238E27FC236}">
                    <a16:creationId xmlns:a16="http://schemas.microsoft.com/office/drawing/2014/main" id="{009677E2-EF1C-4794-8F9A-B1D94155D8F4}"/>
                  </a:ext>
                </a:extLst>
              </p:cNvPr>
              <p:cNvSpPr>
                <a:spLocks noChangeArrowheads="1"/>
              </p:cNvSpPr>
              <p:nvPr/>
            </p:nvSpPr>
            <p:spPr bwMode="auto">
              <a:xfrm>
                <a:off x="2002" y="251"/>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33" name="Oval 84">
                <a:extLst>
                  <a:ext uri="{FF2B5EF4-FFF2-40B4-BE49-F238E27FC236}">
                    <a16:creationId xmlns:a16="http://schemas.microsoft.com/office/drawing/2014/main" id="{141D0E38-5DB0-46FA-A319-810FD21114F5}"/>
                  </a:ext>
                </a:extLst>
              </p:cNvPr>
              <p:cNvSpPr>
                <a:spLocks noChangeArrowheads="1"/>
              </p:cNvSpPr>
              <p:nvPr/>
            </p:nvSpPr>
            <p:spPr bwMode="auto">
              <a:xfrm>
                <a:off x="2119" y="252"/>
                <a:ext cx="92"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34" name="Oval 85">
                <a:extLst>
                  <a:ext uri="{FF2B5EF4-FFF2-40B4-BE49-F238E27FC236}">
                    <a16:creationId xmlns:a16="http://schemas.microsoft.com/office/drawing/2014/main" id="{9D288DD2-63D9-4206-8BFA-CB4EDB31D19D}"/>
                  </a:ext>
                </a:extLst>
              </p:cNvPr>
              <p:cNvSpPr>
                <a:spLocks noChangeArrowheads="1"/>
              </p:cNvSpPr>
              <p:nvPr/>
            </p:nvSpPr>
            <p:spPr bwMode="auto">
              <a:xfrm>
                <a:off x="2236" y="250"/>
                <a:ext cx="92"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35" name="Oval 86">
                <a:extLst>
                  <a:ext uri="{FF2B5EF4-FFF2-40B4-BE49-F238E27FC236}">
                    <a16:creationId xmlns:a16="http://schemas.microsoft.com/office/drawing/2014/main" id="{7BF1E904-CA53-474A-B041-2E429CB0D283}"/>
                  </a:ext>
                </a:extLst>
              </p:cNvPr>
              <p:cNvSpPr>
                <a:spLocks noChangeArrowheads="1"/>
              </p:cNvSpPr>
              <p:nvPr/>
            </p:nvSpPr>
            <p:spPr bwMode="auto">
              <a:xfrm>
                <a:off x="2360" y="255"/>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36" name="Oval 87">
                <a:extLst>
                  <a:ext uri="{FF2B5EF4-FFF2-40B4-BE49-F238E27FC236}">
                    <a16:creationId xmlns:a16="http://schemas.microsoft.com/office/drawing/2014/main" id="{825F9173-032D-4C46-A6EF-F0C54F33A48C}"/>
                  </a:ext>
                </a:extLst>
              </p:cNvPr>
              <p:cNvSpPr>
                <a:spLocks noChangeArrowheads="1"/>
              </p:cNvSpPr>
              <p:nvPr/>
            </p:nvSpPr>
            <p:spPr bwMode="auto">
              <a:xfrm>
                <a:off x="2477" y="253"/>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37" name="Oval 88">
                <a:extLst>
                  <a:ext uri="{FF2B5EF4-FFF2-40B4-BE49-F238E27FC236}">
                    <a16:creationId xmlns:a16="http://schemas.microsoft.com/office/drawing/2014/main" id="{85AF5AA0-0F24-4EA1-9E8F-77D3A6DA290C}"/>
                  </a:ext>
                </a:extLst>
              </p:cNvPr>
              <p:cNvSpPr>
                <a:spLocks noChangeArrowheads="1"/>
              </p:cNvSpPr>
              <p:nvPr/>
            </p:nvSpPr>
            <p:spPr bwMode="auto">
              <a:xfrm>
                <a:off x="2594" y="254"/>
                <a:ext cx="92"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38" name="Oval 89">
                <a:extLst>
                  <a:ext uri="{FF2B5EF4-FFF2-40B4-BE49-F238E27FC236}">
                    <a16:creationId xmlns:a16="http://schemas.microsoft.com/office/drawing/2014/main" id="{275EEE88-100C-47D6-B9CD-21B76D5E467A}"/>
                  </a:ext>
                </a:extLst>
              </p:cNvPr>
              <p:cNvSpPr>
                <a:spLocks noChangeArrowheads="1"/>
              </p:cNvSpPr>
              <p:nvPr/>
            </p:nvSpPr>
            <p:spPr bwMode="auto">
              <a:xfrm>
                <a:off x="2711" y="252"/>
                <a:ext cx="92"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39" name="Oval 90">
                <a:extLst>
                  <a:ext uri="{FF2B5EF4-FFF2-40B4-BE49-F238E27FC236}">
                    <a16:creationId xmlns:a16="http://schemas.microsoft.com/office/drawing/2014/main" id="{40DC9E34-CA88-4C6E-B00E-F690F205B212}"/>
                  </a:ext>
                </a:extLst>
              </p:cNvPr>
              <p:cNvSpPr>
                <a:spLocks noChangeArrowheads="1"/>
              </p:cNvSpPr>
              <p:nvPr/>
            </p:nvSpPr>
            <p:spPr bwMode="auto">
              <a:xfrm>
                <a:off x="2828" y="253"/>
                <a:ext cx="92"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40" name="Oval 91">
                <a:extLst>
                  <a:ext uri="{FF2B5EF4-FFF2-40B4-BE49-F238E27FC236}">
                    <a16:creationId xmlns:a16="http://schemas.microsoft.com/office/drawing/2014/main" id="{24ED945E-65FE-4F89-97C7-E0448CFA4F8B}"/>
                  </a:ext>
                </a:extLst>
              </p:cNvPr>
              <p:cNvSpPr>
                <a:spLocks noChangeArrowheads="1"/>
              </p:cNvSpPr>
              <p:nvPr/>
            </p:nvSpPr>
            <p:spPr bwMode="auto">
              <a:xfrm>
                <a:off x="2944" y="251"/>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41" name="Oval 92">
                <a:extLst>
                  <a:ext uri="{FF2B5EF4-FFF2-40B4-BE49-F238E27FC236}">
                    <a16:creationId xmlns:a16="http://schemas.microsoft.com/office/drawing/2014/main" id="{FC34BFD8-DF34-4D30-A846-1870C87FDCFE}"/>
                  </a:ext>
                </a:extLst>
              </p:cNvPr>
              <p:cNvSpPr>
                <a:spLocks noChangeArrowheads="1"/>
              </p:cNvSpPr>
              <p:nvPr/>
            </p:nvSpPr>
            <p:spPr bwMode="auto">
              <a:xfrm>
                <a:off x="3069" y="256"/>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42" name="Oval 93">
                <a:extLst>
                  <a:ext uri="{FF2B5EF4-FFF2-40B4-BE49-F238E27FC236}">
                    <a16:creationId xmlns:a16="http://schemas.microsoft.com/office/drawing/2014/main" id="{CC8B7E9B-6500-4B0D-93D8-941545B858C7}"/>
                  </a:ext>
                </a:extLst>
              </p:cNvPr>
              <p:cNvSpPr>
                <a:spLocks noChangeArrowheads="1"/>
              </p:cNvSpPr>
              <p:nvPr/>
            </p:nvSpPr>
            <p:spPr bwMode="auto">
              <a:xfrm>
                <a:off x="3186" y="254"/>
                <a:ext cx="92"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43" name="Oval 94">
                <a:extLst>
                  <a:ext uri="{FF2B5EF4-FFF2-40B4-BE49-F238E27FC236}">
                    <a16:creationId xmlns:a16="http://schemas.microsoft.com/office/drawing/2014/main" id="{3752144B-731B-445A-B965-8173CEA1B8F5}"/>
                  </a:ext>
                </a:extLst>
              </p:cNvPr>
              <p:cNvSpPr>
                <a:spLocks noChangeArrowheads="1"/>
              </p:cNvSpPr>
              <p:nvPr/>
            </p:nvSpPr>
            <p:spPr bwMode="auto">
              <a:xfrm>
                <a:off x="3303" y="255"/>
                <a:ext cx="92"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44" name="Oval 95">
                <a:extLst>
                  <a:ext uri="{FF2B5EF4-FFF2-40B4-BE49-F238E27FC236}">
                    <a16:creationId xmlns:a16="http://schemas.microsoft.com/office/drawing/2014/main" id="{7810847D-99BE-4C72-9417-41C037D7F752}"/>
                  </a:ext>
                </a:extLst>
              </p:cNvPr>
              <p:cNvSpPr>
                <a:spLocks noChangeArrowheads="1"/>
              </p:cNvSpPr>
              <p:nvPr/>
            </p:nvSpPr>
            <p:spPr bwMode="auto">
              <a:xfrm>
                <a:off x="3420" y="253"/>
                <a:ext cx="92"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45" name="Oval 96">
                <a:extLst>
                  <a:ext uri="{FF2B5EF4-FFF2-40B4-BE49-F238E27FC236}">
                    <a16:creationId xmlns:a16="http://schemas.microsoft.com/office/drawing/2014/main" id="{247EA634-9CCA-499D-B1AC-75E748657255}"/>
                  </a:ext>
                </a:extLst>
              </p:cNvPr>
              <p:cNvSpPr>
                <a:spLocks noChangeArrowheads="1"/>
              </p:cNvSpPr>
              <p:nvPr/>
            </p:nvSpPr>
            <p:spPr bwMode="auto">
              <a:xfrm>
                <a:off x="3536" y="254"/>
                <a:ext cx="93" cy="84"/>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46" name="Oval 97">
                <a:extLst>
                  <a:ext uri="{FF2B5EF4-FFF2-40B4-BE49-F238E27FC236}">
                    <a16:creationId xmlns:a16="http://schemas.microsoft.com/office/drawing/2014/main" id="{F2B1CEB8-1A88-41BD-9C27-DF2A7CEB0597}"/>
                  </a:ext>
                </a:extLst>
              </p:cNvPr>
              <p:cNvSpPr>
                <a:spLocks noChangeArrowheads="1"/>
              </p:cNvSpPr>
              <p:nvPr/>
            </p:nvSpPr>
            <p:spPr bwMode="auto">
              <a:xfrm>
                <a:off x="476" y="371"/>
                <a:ext cx="93"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47" name="Oval 98">
                <a:extLst>
                  <a:ext uri="{FF2B5EF4-FFF2-40B4-BE49-F238E27FC236}">
                    <a16:creationId xmlns:a16="http://schemas.microsoft.com/office/drawing/2014/main" id="{4F4CD53C-BE88-4461-B848-9B2AEAA71A6C}"/>
                  </a:ext>
                </a:extLst>
              </p:cNvPr>
              <p:cNvSpPr>
                <a:spLocks noChangeArrowheads="1"/>
              </p:cNvSpPr>
              <p:nvPr/>
            </p:nvSpPr>
            <p:spPr bwMode="auto">
              <a:xfrm>
                <a:off x="593" y="369"/>
                <a:ext cx="93"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48" name="Oval 99">
                <a:extLst>
                  <a:ext uri="{FF2B5EF4-FFF2-40B4-BE49-F238E27FC236}">
                    <a16:creationId xmlns:a16="http://schemas.microsoft.com/office/drawing/2014/main" id="{9C47BBDE-9737-427D-9C0E-B4D24BFCBCA6}"/>
                  </a:ext>
                </a:extLst>
              </p:cNvPr>
              <p:cNvSpPr>
                <a:spLocks noChangeArrowheads="1"/>
              </p:cNvSpPr>
              <p:nvPr/>
            </p:nvSpPr>
            <p:spPr bwMode="auto">
              <a:xfrm>
                <a:off x="710" y="370"/>
                <a:ext cx="93"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49" name="Oval 100">
                <a:extLst>
                  <a:ext uri="{FF2B5EF4-FFF2-40B4-BE49-F238E27FC236}">
                    <a16:creationId xmlns:a16="http://schemas.microsoft.com/office/drawing/2014/main" id="{FE3005FE-C293-4302-B612-44B11014CCF2}"/>
                  </a:ext>
                </a:extLst>
              </p:cNvPr>
              <p:cNvSpPr>
                <a:spLocks noChangeArrowheads="1"/>
              </p:cNvSpPr>
              <p:nvPr/>
            </p:nvSpPr>
            <p:spPr bwMode="auto">
              <a:xfrm>
                <a:off x="827" y="368"/>
                <a:ext cx="92"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50" name="Oval 101">
                <a:extLst>
                  <a:ext uri="{FF2B5EF4-FFF2-40B4-BE49-F238E27FC236}">
                    <a16:creationId xmlns:a16="http://schemas.microsoft.com/office/drawing/2014/main" id="{3E24FFF0-D413-43F6-9DB4-9A8C3DA38A5F}"/>
                  </a:ext>
                </a:extLst>
              </p:cNvPr>
              <p:cNvSpPr>
                <a:spLocks noChangeArrowheads="1"/>
              </p:cNvSpPr>
              <p:nvPr/>
            </p:nvSpPr>
            <p:spPr bwMode="auto">
              <a:xfrm>
                <a:off x="944" y="369"/>
                <a:ext cx="92"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51" name="Oval 102">
                <a:extLst>
                  <a:ext uri="{FF2B5EF4-FFF2-40B4-BE49-F238E27FC236}">
                    <a16:creationId xmlns:a16="http://schemas.microsoft.com/office/drawing/2014/main" id="{63DD8D18-2905-4D6A-9F70-0FB1615409FF}"/>
                  </a:ext>
                </a:extLst>
              </p:cNvPr>
              <p:cNvSpPr>
                <a:spLocks noChangeArrowheads="1"/>
              </p:cNvSpPr>
              <p:nvPr/>
            </p:nvSpPr>
            <p:spPr bwMode="auto">
              <a:xfrm>
                <a:off x="1060" y="367"/>
                <a:ext cx="93"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52" name="Oval 103">
                <a:extLst>
                  <a:ext uri="{FF2B5EF4-FFF2-40B4-BE49-F238E27FC236}">
                    <a16:creationId xmlns:a16="http://schemas.microsoft.com/office/drawing/2014/main" id="{64DBBDBD-441C-4999-96B6-1E9A49A03B46}"/>
                  </a:ext>
                </a:extLst>
              </p:cNvPr>
              <p:cNvSpPr>
                <a:spLocks noChangeArrowheads="1"/>
              </p:cNvSpPr>
              <p:nvPr/>
            </p:nvSpPr>
            <p:spPr bwMode="auto">
              <a:xfrm>
                <a:off x="1185" y="369"/>
                <a:ext cx="93"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53" name="Oval 104">
                <a:extLst>
                  <a:ext uri="{FF2B5EF4-FFF2-40B4-BE49-F238E27FC236}">
                    <a16:creationId xmlns:a16="http://schemas.microsoft.com/office/drawing/2014/main" id="{992D989E-A2E0-4CC9-8704-BC50CCF84F3A}"/>
                  </a:ext>
                </a:extLst>
              </p:cNvPr>
              <p:cNvSpPr>
                <a:spLocks noChangeArrowheads="1"/>
              </p:cNvSpPr>
              <p:nvPr/>
            </p:nvSpPr>
            <p:spPr bwMode="auto">
              <a:xfrm>
                <a:off x="1302" y="367"/>
                <a:ext cx="92"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54" name="Oval 105">
                <a:extLst>
                  <a:ext uri="{FF2B5EF4-FFF2-40B4-BE49-F238E27FC236}">
                    <a16:creationId xmlns:a16="http://schemas.microsoft.com/office/drawing/2014/main" id="{8072786C-7727-40DA-B012-FA15E55101CF}"/>
                  </a:ext>
                </a:extLst>
              </p:cNvPr>
              <p:cNvSpPr>
                <a:spLocks noChangeArrowheads="1"/>
              </p:cNvSpPr>
              <p:nvPr/>
            </p:nvSpPr>
            <p:spPr bwMode="auto">
              <a:xfrm>
                <a:off x="1419" y="368"/>
                <a:ext cx="92"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55" name="Oval 106">
                <a:extLst>
                  <a:ext uri="{FF2B5EF4-FFF2-40B4-BE49-F238E27FC236}">
                    <a16:creationId xmlns:a16="http://schemas.microsoft.com/office/drawing/2014/main" id="{4E222784-0E2D-4CA3-A807-AB3472DC8968}"/>
                  </a:ext>
                </a:extLst>
              </p:cNvPr>
              <p:cNvSpPr>
                <a:spLocks noChangeArrowheads="1"/>
              </p:cNvSpPr>
              <p:nvPr/>
            </p:nvSpPr>
            <p:spPr bwMode="auto">
              <a:xfrm>
                <a:off x="1536" y="366"/>
                <a:ext cx="92"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56" name="Oval 107">
                <a:extLst>
                  <a:ext uri="{FF2B5EF4-FFF2-40B4-BE49-F238E27FC236}">
                    <a16:creationId xmlns:a16="http://schemas.microsoft.com/office/drawing/2014/main" id="{0A6A658C-E735-4384-949E-D024C908DEC0}"/>
                  </a:ext>
                </a:extLst>
              </p:cNvPr>
              <p:cNvSpPr>
                <a:spLocks noChangeArrowheads="1"/>
              </p:cNvSpPr>
              <p:nvPr/>
            </p:nvSpPr>
            <p:spPr bwMode="auto">
              <a:xfrm>
                <a:off x="1652" y="367"/>
                <a:ext cx="93"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57" name="Oval 108">
                <a:extLst>
                  <a:ext uri="{FF2B5EF4-FFF2-40B4-BE49-F238E27FC236}">
                    <a16:creationId xmlns:a16="http://schemas.microsoft.com/office/drawing/2014/main" id="{242BBED8-89FB-42EF-9E1B-1870DABCAA84}"/>
                  </a:ext>
                </a:extLst>
              </p:cNvPr>
              <p:cNvSpPr>
                <a:spLocks noChangeArrowheads="1"/>
              </p:cNvSpPr>
              <p:nvPr/>
            </p:nvSpPr>
            <p:spPr bwMode="auto">
              <a:xfrm>
                <a:off x="1769" y="365"/>
                <a:ext cx="93"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58" name="Oval 109">
                <a:extLst>
                  <a:ext uri="{FF2B5EF4-FFF2-40B4-BE49-F238E27FC236}">
                    <a16:creationId xmlns:a16="http://schemas.microsoft.com/office/drawing/2014/main" id="{6C481773-2A3A-4C1C-927E-6AB2B82F80CE}"/>
                  </a:ext>
                </a:extLst>
              </p:cNvPr>
              <p:cNvSpPr>
                <a:spLocks noChangeArrowheads="1"/>
              </p:cNvSpPr>
              <p:nvPr/>
            </p:nvSpPr>
            <p:spPr bwMode="auto">
              <a:xfrm>
                <a:off x="1894" y="370"/>
                <a:ext cx="92"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59" name="Oval 110">
                <a:extLst>
                  <a:ext uri="{FF2B5EF4-FFF2-40B4-BE49-F238E27FC236}">
                    <a16:creationId xmlns:a16="http://schemas.microsoft.com/office/drawing/2014/main" id="{A1918735-8961-4476-8E51-58867FED2919}"/>
                  </a:ext>
                </a:extLst>
              </p:cNvPr>
              <p:cNvSpPr>
                <a:spLocks noChangeArrowheads="1"/>
              </p:cNvSpPr>
              <p:nvPr/>
            </p:nvSpPr>
            <p:spPr bwMode="auto">
              <a:xfrm>
                <a:off x="2011" y="368"/>
                <a:ext cx="92" cy="84"/>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60" name="Oval 111">
                <a:extLst>
                  <a:ext uri="{FF2B5EF4-FFF2-40B4-BE49-F238E27FC236}">
                    <a16:creationId xmlns:a16="http://schemas.microsoft.com/office/drawing/2014/main" id="{37011975-47FA-406C-A450-7B476A6293FB}"/>
                  </a:ext>
                </a:extLst>
              </p:cNvPr>
              <p:cNvSpPr>
                <a:spLocks noChangeArrowheads="1"/>
              </p:cNvSpPr>
              <p:nvPr/>
            </p:nvSpPr>
            <p:spPr bwMode="auto">
              <a:xfrm>
                <a:off x="485" y="491"/>
                <a:ext cx="93" cy="84"/>
              </a:xfrm>
              <a:prstGeom prst="ellipse">
                <a:avLst/>
              </a:prstGeom>
              <a:solidFill>
                <a:srgbClr val="3D9CCD">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61" name="Oval 112">
                <a:extLst>
                  <a:ext uri="{FF2B5EF4-FFF2-40B4-BE49-F238E27FC236}">
                    <a16:creationId xmlns:a16="http://schemas.microsoft.com/office/drawing/2014/main" id="{4ACDDDFB-99EA-47D6-8B40-708FF1D72169}"/>
                  </a:ext>
                </a:extLst>
              </p:cNvPr>
              <p:cNvSpPr>
                <a:spLocks noChangeArrowheads="1"/>
              </p:cNvSpPr>
              <p:nvPr/>
            </p:nvSpPr>
            <p:spPr bwMode="auto">
              <a:xfrm>
                <a:off x="602" y="489"/>
                <a:ext cx="92" cy="84"/>
              </a:xfrm>
              <a:prstGeom prst="ellipse">
                <a:avLst/>
              </a:prstGeom>
              <a:solidFill>
                <a:srgbClr val="3D9CCD">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62" name="Oval 113">
                <a:extLst>
                  <a:ext uri="{FF2B5EF4-FFF2-40B4-BE49-F238E27FC236}">
                    <a16:creationId xmlns:a16="http://schemas.microsoft.com/office/drawing/2014/main" id="{BD7A1E59-2542-4F34-9594-2A4FA0321553}"/>
                  </a:ext>
                </a:extLst>
              </p:cNvPr>
              <p:cNvSpPr>
                <a:spLocks noChangeArrowheads="1"/>
              </p:cNvSpPr>
              <p:nvPr/>
            </p:nvSpPr>
            <p:spPr bwMode="auto">
              <a:xfrm>
                <a:off x="1060" y="486"/>
                <a:ext cx="93" cy="84"/>
              </a:xfrm>
              <a:prstGeom prst="ellipse">
                <a:avLst/>
              </a:prstGeom>
              <a:solidFill>
                <a:srgbClr val="3D9CCD">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63" name="Oval 114">
                <a:extLst>
                  <a:ext uri="{FF2B5EF4-FFF2-40B4-BE49-F238E27FC236}">
                    <a16:creationId xmlns:a16="http://schemas.microsoft.com/office/drawing/2014/main" id="{C4679887-88D5-42CA-819B-24FE1FECC9D6}"/>
                  </a:ext>
                </a:extLst>
              </p:cNvPr>
              <p:cNvSpPr>
                <a:spLocks noChangeArrowheads="1"/>
              </p:cNvSpPr>
              <p:nvPr/>
            </p:nvSpPr>
            <p:spPr bwMode="auto">
              <a:xfrm>
                <a:off x="1200" y="485"/>
                <a:ext cx="93" cy="84"/>
              </a:xfrm>
              <a:prstGeom prst="ellipse">
                <a:avLst/>
              </a:prstGeom>
              <a:solidFill>
                <a:srgbClr val="3D9CCD">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grpSp>
        <p:sp>
          <p:nvSpPr>
            <p:cNvPr id="2164" name="Oval 10">
              <a:extLst>
                <a:ext uri="{FF2B5EF4-FFF2-40B4-BE49-F238E27FC236}">
                  <a16:creationId xmlns:a16="http://schemas.microsoft.com/office/drawing/2014/main" id="{88ED512C-42E6-4B35-8588-0618344A40ED}"/>
                </a:ext>
              </a:extLst>
            </p:cNvPr>
            <p:cNvSpPr>
              <a:spLocks noChangeArrowheads="1"/>
            </p:cNvSpPr>
            <p:nvPr userDrawn="1"/>
          </p:nvSpPr>
          <p:spPr bwMode="auto">
            <a:xfrm>
              <a:off x="8616" y="15"/>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65" name="Oval 11">
              <a:extLst>
                <a:ext uri="{FF2B5EF4-FFF2-40B4-BE49-F238E27FC236}">
                  <a16:creationId xmlns:a16="http://schemas.microsoft.com/office/drawing/2014/main" id="{A4873953-6EED-4F3B-A8BB-330C46E66A5C}"/>
                </a:ext>
              </a:extLst>
            </p:cNvPr>
            <p:cNvSpPr>
              <a:spLocks noChangeArrowheads="1"/>
            </p:cNvSpPr>
            <p:nvPr userDrawn="1"/>
          </p:nvSpPr>
          <p:spPr bwMode="auto">
            <a:xfrm>
              <a:off x="8911" y="10"/>
              <a:ext cx="228"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66" name="Oval 12">
              <a:extLst>
                <a:ext uri="{FF2B5EF4-FFF2-40B4-BE49-F238E27FC236}">
                  <a16:creationId xmlns:a16="http://schemas.microsoft.com/office/drawing/2014/main" id="{A45E87B9-B252-409E-9055-617AAA62712D}"/>
                </a:ext>
              </a:extLst>
            </p:cNvPr>
            <p:cNvSpPr>
              <a:spLocks noChangeArrowheads="1"/>
            </p:cNvSpPr>
            <p:nvPr userDrawn="1"/>
          </p:nvSpPr>
          <p:spPr bwMode="auto">
            <a:xfrm>
              <a:off x="9203" y="13"/>
              <a:ext cx="228"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67" name="Oval 13">
              <a:extLst>
                <a:ext uri="{FF2B5EF4-FFF2-40B4-BE49-F238E27FC236}">
                  <a16:creationId xmlns:a16="http://schemas.microsoft.com/office/drawing/2014/main" id="{F7D914D9-0D7B-4143-9EE8-E9E4456E605B}"/>
                </a:ext>
              </a:extLst>
            </p:cNvPr>
            <p:cNvSpPr>
              <a:spLocks noChangeArrowheads="1"/>
            </p:cNvSpPr>
            <p:nvPr userDrawn="1"/>
          </p:nvSpPr>
          <p:spPr bwMode="auto">
            <a:xfrm>
              <a:off x="9496" y="8"/>
              <a:ext cx="228"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68" name="Oval 14">
              <a:extLst>
                <a:ext uri="{FF2B5EF4-FFF2-40B4-BE49-F238E27FC236}">
                  <a16:creationId xmlns:a16="http://schemas.microsoft.com/office/drawing/2014/main" id="{D5F13F15-470F-4A46-A0D1-22FE9B397E46}"/>
                </a:ext>
              </a:extLst>
            </p:cNvPr>
            <p:cNvSpPr>
              <a:spLocks noChangeArrowheads="1"/>
            </p:cNvSpPr>
            <p:nvPr userDrawn="1"/>
          </p:nvSpPr>
          <p:spPr bwMode="auto">
            <a:xfrm>
              <a:off x="9784" y="10"/>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69" name="Oval 15">
              <a:extLst>
                <a:ext uri="{FF2B5EF4-FFF2-40B4-BE49-F238E27FC236}">
                  <a16:creationId xmlns:a16="http://schemas.microsoft.com/office/drawing/2014/main" id="{66FB2411-EA16-473C-9F39-9E15C7E535DF}"/>
                </a:ext>
              </a:extLst>
            </p:cNvPr>
            <p:cNvSpPr>
              <a:spLocks noChangeArrowheads="1"/>
            </p:cNvSpPr>
            <p:nvPr userDrawn="1"/>
          </p:nvSpPr>
          <p:spPr bwMode="auto">
            <a:xfrm>
              <a:off x="10076" y="5"/>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70" name="Oval 16">
              <a:extLst>
                <a:ext uri="{FF2B5EF4-FFF2-40B4-BE49-F238E27FC236}">
                  <a16:creationId xmlns:a16="http://schemas.microsoft.com/office/drawing/2014/main" id="{D4B0E1C5-4429-4E97-8EE0-FF51477F5F6C}"/>
                </a:ext>
              </a:extLst>
            </p:cNvPr>
            <p:cNvSpPr>
              <a:spLocks noChangeArrowheads="1"/>
            </p:cNvSpPr>
            <p:nvPr userDrawn="1"/>
          </p:nvSpPr>
          <p:spPr bwMode="auto">
            <a:xfrm>
              <a:off x="10391" y="10"/>
              <a:ext cx="228"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71" name="Oval 17">
              <a:extLst>
                <a:ext uri="{FF2B5EF4-FFF2-40B4-BE49-F238E27FC236}">
                  <a16:creationId xmlns:a16="http://schemas.microsoft.com/office/drawing/2014/main" id="{17A11AFB-3C29-465C-9FB4-D93A938505B2}"/>
                </a:ext>
              </a:extLst>
            </p:cNvPr>
            <p:cNvSpPr>
              <a:spLocks noChangeArrowheads="1"/>
            </p:cNvSpPr>
            <p:nvPr userDrawn="1"/>
          </p:nvSpPr>
          <p:spPr bwMode="auto">
            <a:xfrm>
              <a:off x="10683" y="5"/>
              <a:ext cx="228"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72" name="Oval 18">
              <a:extLst>
                <a:ext uri="{FF2B5EF4-FFF2-40B4-BE49-F238E27FC236}">
                  <a16:creationId xmlns:a16="http://schemas.microsoft.com/office/drawing/2014/main" id="{97AE3A88-41D1-4F75-A294-0B810D047CDE}"/>
                </a:ext>
              </a:extLst>
            </p:cNvPr>
            <p:cNvSpPr>
              <a:spLocks noChangeArrowheads="1"/>
            </p:cNvSpPr>
            <p:nvPr userDrawn="1"/>
          </p:nvSpPr>
          <p:spPr bwMode="auto">
            <a:xfrm>
              <a:off x="10976" y="8"/>
              <a:ext cx="228"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73" name="Oval 19">
              <a:extLst>
                <a:ext uri="{FF2B5EF4-FFF2-40B4-BE49-F238E27FC236}">
                  <a16:creationId xmlns:a16="http://schemas.microsoft.com/office/drawing/2014/main" id="{8F002685-210E-4D8E-817B-41EE8B392633}"/>
                </a:ext>
              </a:extLst>
            </p:cNvPr>
            <p:cNvSpPr>
              <a:spLocks noChangeArrowheads="1"/>
            </p:cNvSpPr>
            <p:nvPr userDrawn="1"/>
          </p:nvSpPr>
          <p:spPr bwMode="auto">
            <a:xfrm>
              <a:off x="11264" y="3"/>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74" name="Oval 20">
              <a:extLst>
                <a:ext uri="{FF2B5EF4-FFF2-40B4-BE49-F238E27FC236}">
                  <a16:creationId xmlns:a16="http://schemas.microsoft.com/office/drawing/2014/main" id="{3C537A3D-268C-43E3-A337-7C41933B4793}"/>
                </a:ext>
              </a:extLst>
            </p:cNvPr>
            <p:cNvSpPr>
              <a:spLocks noChangeArrowheads="1"/>
            </p:cNvSpPr>
            <p:nvPr userDrawn="1"/>
          </p:nvSpPr>
          <p:spPr bwMode="auto">
            <a:xfrm>
              <a:off x="11556" y="5"/>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75" name="Oval 21">
              <a:extLst>
                <a:ext uri="{FF2B5EF4-FFF2-40B4-BE49-F238E27FC236}">
                  <a16:creationId xmlns:a16="http://schemas.microsoft.com/office/drawing/2014/main" id="{6C0EE489-DA54-4EBD-B0BE-64C7A24EDE67}"/>
                </a:ext>
              </a:extLst>
            </p:cNvPr>
            <p:cNvSpPr>
              <a:spLocks noChangeArrowheads="1"/>
            </p:cNvSpPr>
            <p:nvPr userDrawn="1"/>
          </p:nvSpPr>
          <p:spPr bwMode="auto">
            <a:xfrm>
              <a:off x="11849" y="0"/>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76" name="Oval 22">
              <a:extLst>
                <a:ext uri="{FF2B5EF4-FFF2-40B4-BE49-F238E27FC236}">
                  <a16:creationId xmlns:a16="http://schemas.microsoft.com/office/drawing/2014/main" id="{79EEF2A0-0779-4B17-93A2-7543A1368F31}"/>
                </a:ext>
              </a:extLst>
            </p:cNvPr>
            <p:cNvSpPr>
              <a:spLocks noChangeArrowheads="1"/>
            </p:cNvSpPr>
            <p:nvPr userDrawn="1"/>
          </p:nvSpPr>
          <p:spPr bwMode="auto">
            <a:xfrm>
              <a:off x="12163" y="13"/>
              <a:ext cx="228"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77" name="Oval 23">
              <a:extLst>
                <a:ext uri="{FF2B5EF4-FFF2-40B4-BE49-F238E27FC236}">
                  <a16:creationId xmlns:a16="http://schemas.microsoft.com/office/drawing/2014/main" id="{8810CE28-0B8F-417E-B06B-6FECC6EBE15A}"/>
                </a:ext>
              </a:extLst>
            </p:cNvPr>
            <p:cNvSpPr>
              <a:spLocks noChangeArrowheads="1"/>
            </p:cNvSpPr>
            <p:nvPr userDrawn="1"/>
          </p:nvSpPr>
          <p:spPr bwMode="auto">
            <a:xfrm>
              <a:off x="12451" y="8"/>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78" name="Oval 24">
              <a:extLst>
                <a:ext uri="{FF2B5EF4-FFF2-40B4-BE49-F238E27FC236}">
                  <a16:creationId xmlns:a16="http://schemas.microsoft.com/office/drawing/2014/main" id="{301BBB0F-CB77-4878-B40F-A488DCBE7129}"/>
                </a:ext>
              </a:extLst>
            </p:cNvPr>
            <p:cNvSpPr>
              <a:spLocks noChangeArrowheads="1"/>
            </p:cNvSpPr>
            <p:nvPr userDrawn="1"/>
          </p:nvSpPr>
          <p:spPr bwMode="auto">
            <a:xfrm>
              <a:off x="12744" y="10"/>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79" name="Oval 25">
              <a:extLst>
                <a:ext uri="{FF2B5EF4-FFF2-40B4-BE49-F238E27FC236}">
                  <a16:creationId xmlns:a16="http://schemas.microsoft.com/office/drawing/2014/main" id="{F3592A4A-42B3-4B12-96A7-31C43C23754F}"/>
                </a:ext>
              </a:extLst>
            </p:cNvPr>
            <p:cNvSpPr>
              <a:spLocks noChangeArrowheads="1"/>
            </p:cNvSpPr>
            <p:nvPr userDrawn="1"/>
          </p:nvSpPr>
          <p:spPr bwMode="auto">
            <a:xfrm>
              <a:off x="13036" y="5"/>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80" name="Oval 26">
              <a:extLst>
                <a:ext uri="{FF2B5EF4-FFF2-40B4-BE49-F238E27FC236}">
                  <a16:creationId xmlns:a16="http://schemas.microsoft.com/office/drawing/2014/main" id="{570CA460-2F8C-4227-8091-427F363D27BE}"/>
                </a:ext>
              </a:extLst>
            </p:cNvPr>
            <p:cNvSpPr>
              <a:spLocks noChangeArrowheads="1"/>
            </p:cNvSpPr>
            <p:nvPr userDrawn="1"/>
          </p:nvSpPr>
          <p:spPr bwMode="auto">
            <a:xfrm>
              <a:off x="13329" y="8"/>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81" name="Oval 27">
              <a:extLst>
                <a:ext uri="{FF2B5EF4-FFF2-40B4-BE49-F238E27FC236}">
                  <a16:creationId xmlns:a16="http://schemas.microsoft.com/office/drawing/2014/main" id="{611AB7E1-9E7F-4DFC-8B15-442477B12FA2}"/>
                </a:ext>
              </a:extLst>
            </p:cNvPr>
            <p:cNvSpPr>
              <a:spLocks noChangeArrowheads="1"/>
            </p:cNvSpPr>
            <p:nvPr userDrawn="1"/>
          </p:nvSpPr>
          <p:spPr bwMode="auto">
            <a:xfrm>
              <a:off x="13621" y="3"/>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82" name="Oval 28">
              <a:extLst>
                <a:ext uri="{FF2B5EF4-FFF2-40B4-BE49-F238E27FC236}">
                  <a16:creationId xmlns:a16="http://schemas.microsoft.com/office/drawing/2014/main" id="{6A593A54-1145-4EA4-AFB9-584B289AD0A2}"/>
                </a:ext>
              </a:extLst>
            </p:cNvPr>
            <p:cNvSpPr>
              <a:spLocks noChangeArrowheads="1"/>
            </p:cNvSpPr>
            <p:nvPr userDrawn="1"/>
          </p:nvSpPr>
          <p:spPr bwMode="auto">
            <a:xfrm>
              <a:off x="13931" y="15"/>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83" name="Oval 29">
              <a:extLst>
                <a:ext uri="{FF2B5EF4-FFF2-40B4-BE49-F238E27FC236}">
                  <a16:creationId xmlns:a16="http://schemas.microsoft.com/office/drawing/2014/main" id="{9CB8D1CA-E42B-442A-B6E1-A377EAAECC90}"/>
                </a:ext>
              </a:extLst>
            </p:cNvPr>
            <p:cNvSpPr>
              <a:spLocks noChangeArrowheads="1"/>
            </p:cNvSpPr>
            <p:nvPr userDrawn="1"/>
          </p:nvSpPr>
          <p:spPr bwMode="auto">
            <a:xfrm>
              <a:off x="14224" y="10"/>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84" name="Oval 30">
              <a:extLst>
                <a:ext uri="{FF2B5EF4-FFF2-40B4-BE49-F238E27FC236}">
                  <a16:creationId xmlns:a16="http://schemas.microsoft.com/office/drawing/2014/main" id="{7A0C507B-BCF4-4976-8994-4E53F8569325}"/>
                </a:ext>
              </a:extLst>
            </p:cNvPr>
            <p:cNvSpPr>
              <a:spLocks noChangeArrowheads="1"/>
            </p:cNvSpPr>
            <p:nvPr userDrawn="1"/>
          </p:nvSpPr>
          <p:spPr bwMode="auto">
            <a:xfrm>
              <a:off x="14516" y="13"/>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85" name="Oval 31">
              <a:extLst>
                <a:ext uri="{FF2B5EF4-FFF2-40B4-BE49-F238E27FC236}">
                  <a16:creationId xmlns:a16="http://schemas.microsoft.com/office/drawing/2014/main" id="{D41ADEBF-DE00-4645-A836-0D4FC1C45206}"/>
                </a:ext>
              </a:extLst>
            </p:cNvPr>
            <p:cNvSpPr>
              <a:spLocks noChangeArrowheads="1"/>
            </p:cNvSpPr>
            <p:nvPr userDrawn="1"/>
          </p:nvSpPr>
          <p:spPr bwMode="auto">
            <a:xfrm>
              <a:off x="14809" y="8"/>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86" name="Oval 32">
              <a:extLst>
                <a:ext uri="{FF2B5EF4-FFF2-40B4-BE49-F238E27FC236}">
                  <a16:creationId xmlns:a16="http://schemas.microsoft.com/office/drawing/2014/main" id="{A0012597-65F2-4096-88DF-0450E73831A3}"/>
                </a:ext>
              </a:extLst>
            </p:cNvPr>
            <p:cNvSpPr>
              <a:spLocks noChangeArrowheads="1"/>
            </p:cNvSpPr>
            <p:nvPr userDrawn="1"/>
          </p:nvSpPr>
          <p:spPr bwMode="auto">
            <a:xfrm>
              <a:off x="15103" y="10"/>
              <a:ext cx="228"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87" name="Oval 33">
              <a:extLst>
                <a:ext uri="{FF2B5EF4-FFF2-40B4-BE49-F238E27FC236}">
                  <a16:creationId xmlns:a16="http://schemas.microsoft.com/office/drawing/2014/main" id="{3276CB6F-13B2-4379-914B-69C4BFC0593C}"/>
                </a:ext>
              </a:extLst>
            </p:cNvPr>
            <p:cNvSpPr>
              <a:spLocks noChangeArrowheads="1"/>
            </p:cNvSpPr>
            <p:nvPr userDrawn="1"/>
          </p:nvSpPr>
          <p:spPr bwMode="auto">
            <a:xfrm>
              <a:off x="15396" y="5"/>
              <a:ext cx="228"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88" name="Oval 34">
              <a:extLst>
                <a:ext uri="{FF2B5EF4-FFF2-40B4-BE49-F238E27FC236}">
                  <a16:creationId xmlns:a16="http://schemas.microsoft.com/office/drawing/2014/main" id="{11725677-0F6D-44E9-83E4-2171C967FD1C}"/>
                </a:ext>
              </a:extLst>
            </p:cNvPr>
            <p:cNvSpPr>
              <a:spLocks noChangeArrowheads="1"/>
            </p:cNvSpPr>
            <p:nvPr userDrawn="1"/>
          </p:nvSpPr>
          <p:spPr bwMode="auto">
            <a:xfrm>
              <a:off x="15704" y="18"/>
              <a:ext cx="232" cy="208"/>
            </a:xfrm>
            <a:prstGeom prst="ellipse">
              <a:avLst/>
            </a:prstGeom>
            <a:solidFill>
              <a:srgbClr val="3D76C1">
                <a:alpha val="7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89" name="Oval 39">
              <a:extLst>
                <a:ext uri="{FF2B5EF4-FFF2-40B4-BE49-F238E27FC236}">
                  <a16:creationId xmlns:a16="http://schemas.microsoft.com/office/drawing/2014/main" id="{DB1076DA-E27E-421B-A20F-BB37C2F33AB7}"/>
                </a:ext>
              </a:extLst>
            </p:cNvPr>
            <p:cNvSpPr>
              <a:spLocks noChangeArrowheads="1"/>
            </p:cNvSpPr>
            <p:nvPr userDrawn="1"/>
          </p:nvSpPr>
          <p:spPr bwMode="auto">
            <a:xfrm>
              <a:off x="8616" y="315"/>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90" name="Oval 40">
              <a:extLst>
                <a:ext uri="{FF2B5EF4-FFF2-40B4-BE49-F238E27FC236}">
                  <a16:creationId xmlns:a16="http://schemas.microsoft.com/office/drawing/2014/main" id="{4EC4BED2-4925-4D75-AAF0-CDBCE4D89FBA}"/>
                </a:ext>
              </a:extLst>
            </p:cNvPr>
            <p:cNvSpPr>
              <a:spLocks noChangeArrowheads="1"/>
            </p:cNvSpPr>
            <p:nvPr userDrawn="1"/>
          </p:nvSpPr>
          <p:spPr bwMode="auto">
            <a:xfrm>
              <a:off x="8911" y="310"/>
              <a:ext cx="228"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91" name="Oval 41">
              <a:extLst>
                <a:ext uri="{FF2B5EF4-FFF2-40B4-BE49-F238E27FC236}">
                  <a16:creationId xmlns:a16="http://schemas.microsoft.com/office/drawing/2014/main" id="{F2EC9BF0-2BB0-441D-B05A-C87ECDABD55F}"/>
                </a:ext>
              </a:extLst>
            </p:cNvPr>
            <p:cNvSpPr>
              <a:spLocks noChangeArrowheads="1"/>
            </p:cNvSpPr>
            <p:nvPr userDrawn="1"/>
          </p:nvSpPr>
          <p:spPr bwMode="auto">
            <a:xfrm>
              <a:off x="9203" y="313"/>
              <a:ext cx="228"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92" name="Oval 42">
              <a:extLst>
                <a:ext uri="{FF2B5EF4-FFF2-40B4-BE49-F238E27FC236}">
                  <a16:creationId xmlns:a16="http://schemas.microsoft.com/office/drawing/2014/main" id="{59D0F199-0C10-4A1E-BA47-9866AA394838}"/>
                </a:ext>
              </a:extLst>
            </p:cNvPr>
            <p:cNvSpPr>
              <a:spLocks noChangeArrowheads="1"/>
            </p:cNvSpPr>
            <p:nvPr userDrawn="1"/>
          </p:nvSpPr>
          <p:spPr bwMode="auto">
            <a:xfrm>
              <a:off x="9496" y="308"/>
              <a:ext cx="228"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93" name="Oval 43">
              <a:extLst>
                <a:ext uri="{FF2B5EF4-FFF2-40B4-BE49-F238E27FC236}">
                  <a16:creationId xmlns:a16="http://schemas.microsoft.com/office/drawing/2014/main" id="{D81E39DA-8019-40D6-BE4E-805EEE9C35EC}"/>
                </a:ext>
              </a:extLst>
            </p:cNvPr>
            <p:cNvSpPr>
              <a:spLocks noChangeArrowheads="1"/>
            </p:cNvSpPr>
            <p:nvPr userDrawn="1"/>
          </p:nvSpPr>
          <p:spPr bwMode="auto">
            <a:xfrm>
              <a:off x="9784" y="310"/>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94" name="Oval 44">
              <a:extLst>
                <a:ext uri="{FF2B5EF4-FFF2-40B4-BE49-F238E27FC236}">
                  <a16:creationId xmlns:a16="http://schemas.microsoft.com/office/drawing/2014/main" id="{46A62779-0D25-4C4B-882F-75FBED9F3FCA}"/>
                </a:ext>
              </a:extLst>
            </p:cNvPr>
            <p:cNvSpPr>
              <a:spLocks noChangeArrowheads="1"/>
            </p:cNvSpPr>
            <p:nvPr userDrawn="1"/>
          </p:nvSpPr>
          <p:spPr bwMode="auto">
            <a:xfrm>
              <a:off x="10076" y="305"/>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95" name="Oval 45">
              <a:extLst>
                <a:ext uri="{FF2B5EF4-FFF2-40B4-BE49-F238E27FC236}">
                  <a16:creationId xmlns:a16="http://schemas.microsoft.com/office/drawing/2014/main" id="{171B3103-8A23-4889-9EFA-C5C413C730F8}"/>
                </a:ext>
              </a:extLst>
            </p:cNvPr>
            <p:cNvSpPr>
              <a:spLocks noChangeArrowheads="1"/>
            </p:cNvSpPr>
            <p:nvPr userDrawn="1"/>
          </p:nvSpPr>
          <p:spPr bwMode="auto">
            <a:xfrm>
              <a:off x="10391" y="310"/>
              <a:ext cx="228"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96" name="Oval 46">
              <a:extLst>
                <a:ext uri="{FF2B5EF4-FFF2-40B4-BE49-F238E27FC236}">
                  <a16:creationId xmlns:a16="http://schemas.microsoft.com/office/drawing/2014/main" id="{6D1BE6B7-C57E-4ED0-AA9B-A00265B042B7}"/>
                </a:ext>
              </a:extLst>
            </p:cNvPr>
            <p:cNvSpPr>
              <a:spLocks noChangeArrowheads="1"/>
            </p:cNvSpPr>
            <p:nvPr userDrawn="1"/>
          </p:nvSpPr>
          <p:spPr bwMode="auto">
            <a:xfrm>
              <a:off x="10683" y="305"/>
              <a:ext cx="228"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97" name="Oval 47">
              <a:extLst>
                <a:ext uri="{FF2B5EF4-FFF2-40B4-BE49-F238E27FC236}">
                  <a16:creationId xmlns:a16="http://schemas.microsoft.com/office/drawing/2014/main" id="{5D832718-EF76-4F4F-A9C3-6D3BD355D870}"/>
                </a:ext>
              </a:extLst>
            </p:cNvPr>
            <p:cNvSpPr>
              <a:spLocks noChangeArrowheads="1"/>
            </p:cNvSpPr>
            <p:nvPr userDrawn="1"/>
          </p:nvSpPr>
          <p:spPr bwMode="auto">
            <a:xfrm>
              <a:off x="10976" y="308"/>
              <a:ext cx="228"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98" name="Oval 48">
              <a:extLst>
                <a:ext uri="{FF2B5EF4-FFF2-40B4-BE49-F238E27FC236}">
                  <a16:creationId xmlns:a16="http://schemas.microsoft.com/office/drawing/2014/main" id="{64B051BC-A550-4FDE-A29B-BCD512B86BA4}"/>
                </a:ext>
              </a:extLst>
            </p:cNvPr>
            <p:cNvSpPr>
              <a:spLocks noChangeArrowheads="1"/>
            </p:cNvSpPr>
            <p:nvPr userDrawn="1"/>
          </p:nvSpPr>
          <p:spPr bwMode="auto">
            <a:xfrm>
              <a:off x="11264" y="303"/>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199" name="Oval 49">
              <a:extLst>
                <a:ext uri="{FF2B5EF4-FFF2-40B4-BE49-F238E27FC236}">
                  <a16:creationId xmlns:a16="http://schemas.microsoft.com/office/drawing/2014/main" id="{ACF1DD7D-316B-49EB-93AE-6E38BE9AFD19}"/>
                </a:ext>
              </a:extLst>
            </p:cNvPr>
            <p:cNvSpPr>
              <a:spLocks noChangeArrowheads="1"/>
            </p:cNvSpPr>
            <p:nvPr userDrawn="1"/>
          </p:nvSpPr>
          <p:spPr bwMode="auto">
            <a:xfrm>
              <a:off x="11556" y="305"/>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00" name="Oval 50">
              <a:extLst>
                <a:ext uri="{FF2B5EF4-FFF2-40B4-BE49-F238E27FC236}">
                  <a16:creationId xmlns:a16="http://schemas.microsoft.com/office/drawing/2014/main" id="{2D805BBE-779B-4CA0-A77E-D332CBFF5929}"/>
                </a:ext>
              </a:extLst>
            </p:cNvPr>
            <p:cNvSpPr>
              <a:spLocks noChangeArrowheads="1"/>
            </p:cNvSpPr>
            <p:nvPr userDrawn="1"/>
          </p:nvSpPr>
          <p:spPr bwMode="auto">
            <a:xfrm>
              <a:off x="11849" y="300"/>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01" name="Oval 51">
              <a:extLst>
                <a:ext uri="{FF2B5EF4-FFF2-40B4-BE49-F238E27FC236}">
                  <a16:creationId xmlns:a16="http://schemas.microsoft.com/office/drawing/2014/main" id="{8F7FCD7D-0862-48AE-B259-C2891E6B1E9D}"/>
                </a:ext>
              </a:extLst>
            </p:cNvPr>
            <p:cNvSpPr>
              <a:spLocks noChangeArrowheads="1"/>
            </p:cNvSpPr>
            <p:nvPr userDrawn="1"/>
          </p:nvSpPr>
          <p:spPr bwMode="auto">
            <a:xfrm>
              <a:off x="12163" y="313"/>
              <a:ext cx="228"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02" name="Oval 52">
              <a:extLst>
                <a:ext uri="{FF2B5EF4-FFF2-40B4-BE49-F238E27FC236}">
                  <a16:creationId xmlns:a16="http://schemas.microsoft.com/office/drawing/2014/main" id="{4D1D5D8E-3EF2-49D9-ADB4-25B1EB977D64}"/>
                </a:ext>
              </a:extLst>
            </p:cNvPr>
            <p:cNvSpPr>
              <a:spLocks noChangeArrowheads="1"/>
            </p:cNvSpPr>
            <p:nvPr userDrawn="1"/>
          </p:nvSpPr>
          <p:spPr bwMode="auto">
            <a:xfrm>
              <a:off x="12451" y="308"/>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03" name="Oval 53">
              <a:extLst>
                <a:ext uri="{FF2B5EF4-FFF2-40B4-BE49-F238E27FC236}">
                  <a16:creationId xmlns:a16="http://schemas.microsoft.com/office/drawing/2014/main" id="{DAD972B1-4E73-4762-8BDF-FFB66D30D6A5}"/>
                </a:ext>
              </a:extLst>
            </p:cNvPr>
            <p:cNvSpPr>
              <a:spLocks noChangeArrowheads="1"/>
            </p:cNvSpPr>
            <p:nvPr userDrawn="1"/>
          </p:nvSpPr>
          <p:spPr bwMode="auto">
            <a:xfrm>
              <a:off x="12744" y="310"/>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04" name="Oval 54">
              <a:extLst>
                <a:ext uri="{FF2B5EF4-FFF2-40B4-BE49-F238E27FC236}">
                  <a16:creationId xmlns:a16="http://schemas.microsoft.com/office/drawing/2014/main" id="{8E60760F-318C-4BE4-AB90-3CEE23D188EF}"/>
                </a:ext>
              </a:extLst>
            </p:cNvPr>
            <p:cNvSpPr>
              <a:spLocks noChangeArrowheads="1"/>
            </p:cNvSpPr>
            <p:nvPr userDrawn="1"/>
          </p:nvSpPr>
          <p:spPr bwMode="auto">
            <a:xfrm>
              <a:off x="13036" y="305"/>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05" name="Oval 55">
              <a:extLst>
                <a:ext uri="{FF2B5EF4-FFF2-40B4-BE49-F238E27FC236}">
                  <a16:creationId xmlns:a16="http://schemas.microsoft.com/office/drawing/2014/main" id="{79D77BAF-EAF1-4CD7-B45F-A8EA86D09892}"/>
                </a:ext>
              </a:extLst>
            </p:cNvPr>
            <p:cNvSpPr>
              <a:spLocks noChangeArrowheads="1"/>
            </p:cNvSpPr>
            <p:nvPr userDrawn="1"/>
          </p:nvSpPr>
          <p:spPr bwMode="auto">
            <a:xfrm>
              <a:off x="13329" y="308"/>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06" name="Oval 56">
              <a:extLst>
                <a:ext uri="{FF2B5EF4-FFF2-40B4-BE49-F238E27FC236}">
                  <a16:creationId xmlns:a16="http://schemas.microsoft.com/office/drawing/2014/main" id="{A681ACD7-3BF1-412E-8098-47ACE2B64E07}"/>
                </a:ext>
              </a:extLst>
            </p:cNvPr>
            <p:cNvSpPr>
              <a:spLocks noChangeArrowheads="1"/>
            </p:cNvSpPr>
            <p:nvPr userDrawn="1"/>
          </p:nvSpPr>
          <p:spPr bwMode="auto">
            <a:xfrm>
              <a:off x="13621" y="303"/>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07" name="Oval 57">
              <a:extLst>
                <a:ext uri="{FF2B5EF4-FFF2-40B4-BE49-F238E27FC236}">
                  <a16:creationId xmlns:a16="http://schemas.microsoft.com/office/drawing/2014/main" id="{0B22A4F2-79AC-47D7-A643-0835B1F1F91B}"/>
                </a:ext>
              </a:extLst>
            </p:cNvPr>
            <p:cNvSpPr>
              <a:spLocks noChangeArrowheads="1"/>
            </p:cNvSpPr>
            <p:nvPr userDrawn="1"/>
          </p:nvSpPr>
          <p:spPr bwMode="auto">
            <a:xfrm>
              <a:off x="13931" y="315"/>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08" name="Oval 58">
              <a:extLst>
                <a:ext uri="{FF2B5EF4-FFF2-40B4-BE49-F238E27FC236}">
                  <a16:creationId xmlns:a16="http://schemas.microsoft.com/office/drawing/2014/main" id="{F55D73D4-248B-47E4-928F-546DEE459B74}"/>
                </a:ext>
              </a:extLst>
            </p:cNvPr>
            <p:cNvSpPr>
              <a:spLocks noChangeArrowheads="1"/>
            </p:cNvSpPr>
            <p:nvPr userDrawn="1"/>
          </p:nvSpPr>
          <p:spPr bwMode="auto">
            <a:xfrm>
              <a:off x="14224" y="310"/>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09" name="Oval 59">
              <a:extLst>
                <a:ext uri="{FF2B5EF4-FFF2-40B4-BE49-F238E27FC236}">
                  <a16:creationId xmlns:a16="http://schemas.microsoft.com/office/drawing/2014/main" id="{78C20AAD-C709-49D2-AE8F-98F45282192C}"/>
                </a:ext>
              </a:extLst>
            </p:cNvPr>
            <p:cNvSpPr>
              <a:spLocks noChangeArrowheads="1"/>
            </p:cNvSpPr>
            <p:nvPr userDrawn="1"/>
          </p:nvSpPr>
          <p:spPr bwMode="auto">
            <a:xfrm>
              <a:off x="14516" y="313"/>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10" name="Oval 60">
              <a:extLst>
                <a:ext uri="{FF2B5EF4-FFF2-40B4-BE49-F238E27FC236}">
                  <a16:creationId xmlns:a16="http://schemas.microsoft.com/office/drawing/2014/main" id="{4754FAD7-1593-4D80-B777-2EC7745D9118}"/>
                </a:ext>
              </a:extLst>
            </p:cNvPr>
            <p:cNvSpPr>
              <a:spLocks noChangeArrowheads="1"/>
            </p:cNvSpPr>
            <p:nvPr userDrawn="1"/>
          </p:nvSpPr>
          <p:spPr bwMode="auto">
            <a:xfrm>
              <a:off x="14809" y="308"/>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11" name="Oval 61">
              <a:extLst>
                <a:ext uri="{FF2B5EF4-FFF2-40B4-BE49-F238E27FC236}">
                  <a16:creationId xmlns:a16="http://schemas.microsoft.com/office/drawing/2014/main" id="{F5F08EEB-8776-4725-8A8A-391EFCCF1C55}"/>
                </a:ext>
              </a:extLst>
            </p:cNvPr>
            <p:cNvSpPr>
              <a:spLocks noChangeArrowheads="1"/>
            </p:cNvSpPr>
            <p:nvPr userDrawn="1"/>
          </p:nvSpPr>
          <p:spPr bwMode="auto">
            <a:xfrm>
              <a:off x="15103" y="310"/>
              <a:ext cx="228"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12" name="Oval 62">
              <a:extLst>
                <a:ext uri="{FF2B5EF4-FFF2-40B4-BE49-F238E27FC236}">
                  <a16:creationId xmlns:a16="http://schemas.microsoft.com/office/drawing/2014/main" id="{9FD1EC44-DBF9-45AB-9218-881E99449D0B}"/>
                </a:ext>
              </a:extLst>
            </p:cNvPr>
            <p:cNvSpPr>
              <a:spLocks noChangeArrowheads="1"/>
            </p:cNvSpPr>
            <p:nvPr userDrawn="1"/>
          </p:nvSpPr>
          <p:spPr bwMode="auto">
            <a:xfrm>
              <a:off x="15396" y="305"/>
              <a:ext cx="228"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13" name="Oval 63">
              <a:extLst>
                <a:ext uri="{FF2B5EF4-FFF2-40B4-BE49-F238E27FC236}">
                  <a16:creationId xmlns:a16="http://schemas.microsoft.com/office/drawing/2014/main" id="{66978BC5-F428-4F49-A89B-3BA1AFF985BA}"/>
                </a:ext>
              </a:extLst>
            </p:cNvPr>
            <p:cNvSpPr>
              <a:spLocks noChangeArrowheads="1"/>
            </p:cNvSpPr>
            <p:nvPr userDrawn="1"/>
          </p:nvSpPr>
          <p:spPr bwMode="auto">
            <a:xfrm>
              <a:off x="15704" y="318"/>
              <a:ext cx="232" cy="208"/>
            </a:xfrm>
            <a:prstGeom prst="ellipse">
              <a:avLst/>
            </a:prstGeom>
            <a:solidFill>
              <a:srgbClr val="3D76C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14" name="Oval 68">
              <a:extLst>
                <a:ext uri="{FF2B5EF4-FFF2-40B4-BE49-F238E27FC236}">
                  <a16:creationId xmlns:a16="http://schemas.microsoft.com/office/drawing/2014/main" id="{FE1904DA-64BE-470D-858C-CBC5E070EB9F}"/>
                </a:ext>
              </a:extLst>
            </p:cNvPr>
            <p:cNvSpPr>
              <a:spLocks noChangeArrowheads="1"/>
            </p:cNvSpPr>
            <p:nvPr userDrawn="1"/>
          </p:nvSpPr>
          <p:spPr bwMode="auto">
            <a:xfrm>
              <a:off x="9203" y="638"/>
              <a:ext cx="228"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15" name="Oval 69">
              <a:extLst>
                <a:ext uri="{FF2B5EF4-FFF2-40B4-BE49-F238E27FC236}">
                  <a16:creationId xmlns:a16="http://schemas.microsoft.com/office/drawing/2014/main" id="{6E2C8183-0DD5-4907-9E9A-B5B6C763A851}"/>
                </a:ext>
              </a:extLst>
            </p:cNvPr>
            <p:cNvSpPr>
              <a:spLocks noChangeArrowheads="1"/>
            </p:cNvSpPr>
            <p:nvPr userDrawn="1"/>
          </p:nvSpPr>
          <p:spPr bwMode="auto">
            <a:xfrm>
              <a:off x="9496" y="633"/>
              <a:ext cx="228"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16" name="Oval 70">
              <a:extLst>
                <a:ext uri="{FF2B5EF4-FFF2-40B4-BE49-F238E27FC236}">
                  <a16:creationId xmlns:a16="http://schemas.microsoft.com/office/drawing/2014/main" id="{FE63EDB4-7DCB-4FCD-9647-C4E18868BE3A}"/>
                </a:ext>
              </a:extLst>
            </p:cNvPr>
            <p:cNvSpPr>
              <a:spLocks noChangeArrowheads="1"/>
            </p:cNvSpPr>
            <p:nvPr userDrawn="1"/>
          </p:nvSpPr>
          <p:spPr bwMode="auto">
            <a:xfrm>
              <a:off x="9784" y="635"/>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17" name="Oval 71">
              <a:extLst>
                <a:ext uri="{FF2B5EF4-FFF2-40B4-BE49-F238E27FC236}">
                  <a16:creationId xmlns:a16="http://schemas.microsoft.com/office/drawing/2014/main" id="{5BD6C69F-00A5-4916-9EE7-3AA3EF052542}"/>
                </a:ext>
              </a:extLst>
            </p:cNvPr>
            <p:cNvSpPr>
              <a:spLocks noChangeArrowheads="1"/>
            </p:cNvSpPr>
            <p:nvPr userDrawn="1"/>
          </p:nvSpPr>
          <p:spPr bwMode="auto">
            <a:xfrm>
              <a:off x="10076" y="630"/>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18" name="Oval 72">
              <a:extLst>
                <a:ext uri="{FF2B5EF4-FFF2-40B4-BE49-F238E27FC236}">
                  <a16:creationId xmlns:a16="http://schemas.microsoft.com/office/drawing/2014/main" id="{565B84B6-EDBF-4491-81D9-3F75CB5429F0}"/>
                </a:ext>
              </a:extLst>
            </p:cNvPr>
            <p:cNvSpPr>
              <a:spLocks noChangeArrowheads="1"/>
            </p:cNvSpPr>
            <p:nvPr userDrawn="1"/>
          </p:nvSpPr>
          <p:spPr bwMode="auto">
            <a:xfrm>
              <a:off x="10369" y="633"/>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19" name="Oval 73">
              <a:extLst>
                <a:ext uri="{FF2B5EF4-FFF2-40B4-BE49-F238E27FC236}">
                  <a16:creationId xmlns:a16="http://schemas.microsoft.com/office/drawing/2014/main" id="{21C0F29E-49CB-4DD4-B800-0C96422B1EDE}"/>
                </a:ext>
              </a:extLst>
            </p:cNvPr>
            <p:cNvSpPr>
              <a:spLocks noChangeArrowheads="1"/>
            </p:cNvSpPr>
            <p:nvPr userDrawn="1"/>
          </p:nvSpPr>
          <p:spPr bwMode="auto">
            <a:xfrm>
              <a:off x="10661" y="628"/>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20" name="Oval 74">
              <a:extLst>
                <a:ext uri="{FF2B5EF4-FFF2-40B4-BE49-F238E27FC236}">
                  <a16:creationId xmlns:a16="http://schemas.microsoft.com/office/drawing/2014/main" id="{4ACAC3E0-C8D1-4893-8442-6BBE93BD2106}"/>
                </a:ext>
              </a:extLst>
            </p:cNvPr>
            <p:cNvSpPr>
              <a:spLocks noChangeArrowheads="1"/>
            </p:cNvSpPr>
            <p:nvPr userDrawn="1"/>
          </p:nvSpPr>
          <p:spPr bwMode="auto">
            <a:xfrm>
              <a:off x="10976" y="633"/>
              <a:ext cx="228"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21" name="Oval 75">
              <a:extLst>
                <a:ext uri="{FF2B5EF4-FFF2-40B4-BE49-F238E27FC236}">
                  <a16:creationId xmlns:a16="http://schemas.microsoft.com/office/drawing/2014/main" id="{72A9DC0F-D1FD-48B8-B3CF-6A8887FFA2C2}"/>
                </a:ext>
              </a:extLst>
            </p:cNvPr>
            <p:cNvSpPr>
              <a:spLocks noChangeArrowheads="1"/>
            </p:cNvSpPr>
            <p:nvPr userDrawn="1"/>
          </p:nvSpPr>
          <p:spPr bwMode="auto">
            <a:xfrm>
              <a:off x="11264" y="628"/>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22" name="Oval 76">
              <a:extLst>
                <a:ext uri="{FF2B5EF4-FFF2-40B4-BE49-F238E27FC236}">
                  <a16:creationId xmlns:a16="http://schemas.microsoft.com/office/drawing/2014/main" id="{F3B1CE2A-CB58-41B2-94EA-6CC308CE6A26}"/>
                </a:ext>
              </a:extLst>
            </p:cNvPr>
            <p:cNvSpPr>
              <a:spLocks noChangeArrowheads="1"/>
            </p:cNvSpPr>
            <p:nvPr userDrawn="1"/>
          </p:nvSpPr>
          <p:spPr bwMode="auto">
            <a:xfrm>
              <a:off x="11556" y="630"/>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23" name="Oval 77">
              <a:extLst>
                <a:ext uri="{FF2B5EF4-FFF2-40B4-BE49-F238E27FC236}">
                  <a16:creationId xmlns:a16="http://schemas.microsoft.com/office/drawing/2014/main" id="{C07EC2B1-CBB6-4C0B-A375-D453CB05903D}"/>
                </a:ext>
              </a:extLst>
            </p:cNvPr>
            <p:cNvSpPr>
              <a:spLocks noChangeArrowheads="1"/>
            </p:cNvSpPr>
            <p:nvPr userDrawn="1"/>
          </p:nvSpPr>
          <p:spPr bwMode="auto">
            <a:xfrm>
              <a:off x="11849" y="625"/>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24" name="Oval 78">
              <a:extLst>
                <a:ext uri="{FF2B5EF4-FFF2-40B4-BE49-F238E27FC236}">
                  <a16:creationId xmlns:a16="http://schemas.microsoft.com/office/drawing/2014/main" id="{AEFB7836-F2FA-417E-B0CA-CBB731EEFB5C}"/>
                </a:ext>
              </a:extLst>
            </p:cNvPr>
            <p:cNvSpPr>
              <a:spLocks noChangeArrowheads="1"/>
            </p:cNvSpPr>
            <p:nvPr userDrawn="1"/>
          </p:nvSpPr>
          <p:spPr bwMode="auto">
            <a:xfrm>
              <a:off x="12141" y="628"/>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25" name="Oval 79">
              <a:extLst>
                <a:ext uri="{FF2B5EF4-FFF2-40B4-BE49-F238E27FC236}">
                  <a16:creationId xmlns:a16="http://schemas.microsoft.com/office/drawing/2014/main" id="{ADD9CA0A-AA21-44D4-91B0-B81B256326A9}"/>
                </a:ext>
              </a:extLst>
            </p:cNvPr>
            <p:cNvSpPr>
              <a:spLocks noChangeArrowheads="1"/>
            </p:cNvSpPr>
            <p:nvPr userDrawn="1"/>
          </p:nvSpPr>
          <p:spPr bwMode="auto">
            <a:xfrm>
              <a:off x="12436" y="623"/>
              <a:ext cx="228"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26" name="Oval 80">
              <a:extLst>
                <a:ext uri="{FF2B5EF4-FFF2-40B4-BE49-F238E27FC236}">
                  <a16:creationId xmlns:a16="http://schemas.microsoft.com/office/drawing/2014/main" id="{7B76A322-45AD-44B2-8288-93FE01AE2107}"/>
                </a:ext>
              </a:extLst>
            </p:cNvPr>
            <p:cNvSpPr>
              <a:spLocks noChangeArrowheads="1"/>
            </p:cNvSpPr>
            <p:nvPr userDrawn="1"/>
          </p:nvSpPr>
          <p:spPr bwMode="auto">
            <a:xfrm>
              <a:off x="12744" y="635"/>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27" name="Oval 81">
              <a:extLst>
                <a:ext uri="{FF2B5EF4-FFF2-40B4-BE49-F238E27FC236}">
                  <a16:creationId xmlns:a16="http://schemas.microsoft.com/office/drawing/2014/main" id="{3374AE4D-3586-4C97-9A74-41830D8F9B09}"/>
                </a:ext>
              </a:extLst>
            </p:cNvPr>
            <p:cNvSpPr>
              <a:spLocks noChangeArrowheads="1"/>
            </p:cNvSpPr>
            <p:nvPr userDrawn="1"/>
          </p:nvSpPr>
          <p:spPr bwMode="auto">
            <a:xfrm>
              <a:off x="13036" y="630"/>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28" name="Oval 82">
              <a:extLst>
                <a:ext uri="{FF2B5EF4-FFF2-40B4-BE49-F238E27FC236}">
                  <a16:creationId xmlns:a16="http://schemas.microsoft.com/office/drawing/2014/main" id="{39F913BE-6F49-450D-B89B-E2F26F734003}"/>
                </a:ext>
              </a:extLst>
            </p:cNvPr>
            <p:cNvSpPr>
              <a:spLocks noChangeArrowheads="1"/>
            </p:cNvSpPr>
            <p:nvPr userDrawn="1"/>
          </p:nvSpPr>
          <p:spPr bwMode="auto">
            <a:xfrm>
              <a:off x="13329" y="633"/>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29" name="Oval 83">
              <a:extLst>
                <a:ext uri="{FF2B5EF4-FFF2-40B4-BE49-F238E27FC236}">
                  <a16:creationId xmlns:a16="http://schemas.microsoft.com/office/drawing/2014/main" id="{4291EABF-9B45-47F4-B16C-CC64A80A172A}"/>
                </a:ext>
              </a:extLst>
            </p:cNvPr>
            <p:cNvSpPr>
              <a:spLocks noChangeArrowheads="1"/>
            </p:cNvSpPr>
            <p:nvPr userDrawn="1"/>
          </p:nvSpPr>
          <p:spPr bwMode="auto">
            <a:xfrm>
              <a:off x="13621" y="628"/>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30" name="Oval 84">
              <a:extLst>
                <a:ext uri="{FF2B5EF4-FFF2-40B4-BE49-F238E27FC236}">
                  <a16:creationId xmlns:a16="http://schemas.microsoft.com/office/drawing/2014/main" id="{D63ED304-96D3-4B19-9FB8-B41BFD2877B5}"/>
                </a:ext>
              </a:extLst>
            </p:cNvPr>
            <p:cNvSpPr>
              <a:spLocks noChangeArrowheads="1"/>
            </p:cNvSpPr>
            <p:nvPr userDrawn="1"/>
          </p:nvSpPr>
          <p:spPr bwMode="auto">
            <a:xfrm>
              <a:off x="13916" y="630"/>
              <a:ext cx="228"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31" name="Oval 85">
              <a:extLst>
                <a:ext uri="{FF2B5EF4-FFF2-40B4-BE49-F238E27FC236}">
                  <a16:creationId xmlns:a16="http://schemas.microsoft.com/office/drawing/2014/main" id="{CB37B0C8-04AA-4873-8D7A-F2C5E0E0905D}"/>
                </a:ext>
              </a:extLst>
            </p:cNvPr>
            <p:cNvSpPr>
              <a:spLocks noChangeArrowheads="1"/>
            </p:cNvSpPr>
            <p:nvPr userDrawn="1"/>
          </p:nvSpPr>
          <p:spPr bwMode="auto">
            <a:xfrm>
              <a:off x="14208" y="625"/>
              <a:ext cx="228"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32" name="Oval 86">
              <a:extLst>
                <a:ext uri="{FF2B5EF4-FFF2-40B4-BE49-F238E27FC236}">
                  <a16:creationId xmlns:a16="http://schemas.microsoft.com/office/drawing/2014/main" id="{86DDB57E-DDD6-46BB-9F61-3911B81855E4}"/>
                </a:ext>
              </a:extLst>
            </p:cNvPr>
            <p:cNvSpPr>
              <a:spLocks noChangeArrowheads="1"/>
            </p:cNvSpPr>
            <p:nvPr userDrawn="1"/>
          </p:nvSpPr>
          <p:spPr bwMode="auto">
            <a:xfrm>
              <a:off x="14516" y="638"/>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33" name="Oval 87">
              <a:extLst>
                <a:ext uri="{FF2B5EF4-FFF2-40B4-BE49-F238E27FC236}">
                  <a16:creationId xmlns:a16="http://schemas.microsoft.com/office/drawing/2014/main" id="{4368CFCD-47B6-463C-B159-9D195C86EDF1}"/>
                </a:ext>
              </a:extLst>
            </p:cNvPr>
            <p:cNvSpPr>
              <a:spLocks noChangeArrowheads="1"/>
            </p:cNvSpPr>
            <p:nvPr userDrawn="1"/>
          </p:nvSpPr>
          <p:spPr bwMode="auto">
            <a:xfrm>
              <a:off x="14809" y="633"/>
              <a:ext cx="232"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34" name="Oval 88">
              <a:extLst>
                <a:ext uri="{FF2B5EF4-FFF2-40B4-BE49-F238E27FC236}">
                  <a16:creationId xmlns:a16="http://schemas.microsoft.com/office/drawing/2014/main" id="{680BF965-9A98-4404-9E9E-32961A64FCC4}"/>
                </a:ext>
              </a:extLst>
            </p:cNvPr>
            <p:cNvSpPr>
              <a:spLocks noChangeArrowheads="1"/>
            </p:cNvSpPr>
            <p:nvPr userDrawn="1"/>
          </p:nvSpPr>
          <p:spPr bwMode="auto">
            <a:xfrm>
              <a:off x="15103" y="635"/>
              <a:ext cx="228"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35" name="Oval 89">
              <a:extLst>
                <a:ext uri="{FF2B5EF4-FFF2-40B4-BE49-F238E27FC236}">
                  <a16:creationId xmlns:a16="http://schemas.microsoft.com/office/drawing/2014/main" id="{76E10E5A-4F98-4AE3-900F-D3BA6CF44F67}"/>
                </a:ext>
              </a:extLst>
            </p:cNvPr>
            <p:cNvSpPr>
              <a:spLocks noChangeArrowheads="1"/>
            </p:cNvSpPr>
            <p:nvPr userDrawn="1"/>
          </p:nvSpPr>
          <p:spPr bwMode="auto">
            <a:xfrm>
              <a:off x="15396" y="630"/>
              <a:ext cx="228"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36" name="Oval 90">
              <a:extLst>
                <a:ext uri="{FF2B5EF4-FFF2-40B4-BE49-F238E27FC236}">
                  <a16:creationId xmlns:a16="http://schemas.microsoft.com/office/drawing/2014/main" id="{AD35C813-5BA4-4239-9AF4-DB6EBEB909B9}"/>
                </a:ext>
              </a:extLst>
            </p:cNvPr>
            <p:cNvSpPr>
              <a:spLocks noChangeArrowheads="1"/>
            </p:cNvSpPr>
            <p:nvPr userDrawn="1"/>
          </p:nvSpPr>
          <p:spPr bwMode="auto">
            <a:xfrm>
              <a:off x="15688" y="633"/>
              <a:ext cx="228" cy="208"/>
            </a:xfrm>
            <a:prstGeom prst="ellipse">
              <a:avLst/>
            </a:prstGeom>
            <a:solidFill>
              <a:srgbClr val="3D76C1">
                <a:alpha val="2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37" name="Oval 97">
              <a:extLst>
                <a:ext uri="{FF2B5EF4-FFF2-40B4-BE49-F238E27FC236}">
                  <a16:creationId xmlns:a16="http://schemas.microsoft.com/office/drawing/2014/main" id="{3187CE03-A7E5-4678-BD59-ED56A55593D1}"/>
                </a:ext>
              </a:extLst>
            </p:cNvPr>
            <p:cNvSpPr>
              <a:spLocks noChangeArrowheads="1"/>
            </p:cNvSpPr>
            <p:nvPr userDrawn="1"/>
          </p:nvSpPr>
          <p:spPr bwMode="auto">
            <a:xfrm>
              <a:off x="9806" y="928"/>
              <a:ext cx="232"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38" name="Oval 98">
              <a:extLst>
                <a:ext uri="{FF2B5EF4-FFF2-40B4-BE49-F238E27FC236}">
                  <a16:creationId xmlns:a16="http://schemas.microsoft.com/office/drawing/2014/main" id="{2BBEB5D9-7BE6-4601-9ABB-30E66E459FB1}"/>
                </a:ext>
              </a:extLst>
            </p:cNvPr>
            <p:cNvSpPr>
              <a:spLocks noChangeArrowheads="1"/>
            </p:cNvSpPr>
            <p:nvPr userDrawn="1"/>
          </p:nvSpPr>
          <p:spPr bwMode="auto">
            <a:xfrm>
              <a:off x="10099" y="923"/>
              <a:ext cx="232"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39" name="Oval 99">
              <a:extLst>
                <a:ext uri="{FF2B5EF4-FFF2-40B4-BE49-F238E27FC236}">
                  <a16:creationId xmlns:a16="http://schemas.microsoft.com/office/drawing/2014/main" id="{15FB4713-BDDD-4E7E-87E9-6E0D576D12C6}"/>
                </a:ext>
              </a:extLst>
            </p:cNvPr>
            <p:cNvSpPr>
              <a:spLocks noChangeArrowheads="1"/>
            </p:cNvSpPr>
            <p:nvPr userDrawn="1"/>
          </p:nvSpPr>
          <p:spPr bwMode="auto">
            <a:xfrm>
              <a:off x="10391" y="925"/>
              <a:ext cx="232"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40" name="Oval 100">
              <a:extLst>
                <a:ext uri="{FF2B5EF4-FFF2-40B4-BE49-F238E27FC236}">
                  <a16:creationId xmlns:a16="http://schemas.microsoft.com/office/drawing/2014/main" id="{A92FD940-3F8A-45A2-96D0-E9754139293F}"/>
                </a:ext>
              </a:extLst>
            </p:cNvPr>
            <p:cNvSpPr>
              <a:spLocks noChangeArrowheads="1"/>
            </p:cNvSpPr>
            <p:nvPr userDrawn="1"/>
          </p:nvSpPr>
          <p:spPr bwMode="auto">
            <a:xfrm>
              <a:off x="10686" y="920"/>
              <a:ext cx="228"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41" name="Oval 101">
              <a:extLst>
                <a:ext uri="{FF2B5EF4-FFF2-40B4-BE49-F238E27FC236}">
                  <a16:creationId xmlns:a16="http://schemas.microsoft.com/office/drawing/2014/main" id="{EC108B40-7DE8-4EC8-B08D-63B56E7FA723}"/>
                </a:ext>
              </a:extLst>
            </p:cNvPr>
            <p:cNvSpPr>
              <a:spLocks noChangeArrowheads="1"/>
            </p:cNvSpPr>
            <p:nvPr userDrawn="1"/>
          </p:nvSpPr>
          <p:spPr bwMode="auto">
            <a:xfrm>
              <a:off x="10978" y="923"/>
              <a:ext cx="228"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42" name="Oval 102">
              <a:extLst>
                <a:ext uri="{FF2B5EF4-FFF2-40B4-BE49-F238E27FC236}">
                  <a16:creationId xmlns:a16="http://schemas.microsoft.com/office/drawing/2014/main" id="{4363F916-1D8F-4EE8-9FC3-4B02FC16310C}"/>
                </a:ext>
              </a:extLst>
            </p:cNvPr>
            <p:cNvSpPr>
              <a:spLocks noChangeArrowheads="1"/>
            </p:cNvSpPr>
            <p:nvPr userDrawn="1"/>
          </p:nvSpPr>
          <p:spPr bwMode="auto">
            <a:xfrm>
              <a:off x="11266" y="918"/>
              <a:ext cx="232"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43" name="Oval 103">
              <a:extLst>
                <a:ext uri="{FF2B5EF4-FFF2-40B4-BE49-F238E27FC236}">
                  <a16:creationId xmlns:a16="http://schemas.microsoft.com/office/drawing/2014/main" id="{8184494E-AB2A-4F15-A3D0-D772649C68D2}"/>
                </a:ext>
              </a:extLst>
            </p:cNvPr>
            <p:cNvSpPr>
              <a:spLocks noChangeArrowheads="1"/>
            </p:cNvSpPr>
            <p:nvPr userDrawn="1"/>
          </p:nvSpPr>
          <p:spPr bwMode="auto">
            <a:xfrm>
              <a:off x="11579" y="923"/>
              <a:ext cx="232"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44" name="Oval 104">
              <a:extLst>
                <a:ext uri="{FF2B5EF4-FFF2-40B4-BE49-F238E27FC236}">
                  <a16:creationId xmlns:a16="http://schemas.microsoft.com/office/drawing/2014/main" id="{92ABA1B2-B708-48CA-B340-106D60E261E3}"/>
                </a:ext>
              </a:extLst>
            </p:cNvPr>
            <p:cNvSpPr>
              <a:spLocks noChangeArrowheads="1"/>
            </p:cNvSpPr>
            <p:nvPr userDrawn="1"/>
          </p:nvSpPr>
          <p:spPr bwMode="auto">
            <a:xfrm>
              <a:off x="11873" y="918"/>
              <a:ext cx="228"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45" name="Oval 105">
              <a:extLst>
                <a:ext uri="{FF2B5EF4-FFF2-40B4-BE49-F238E27FC236}">
                  <a16:creationId xmlns:a16="http://schemas.microsoft.com/office/drawing/2014/main" id="{DEFD0830-AEF4-4D6E-8B87-A60899553B06}"/>
                </a:ext>
              </a:extLst>
            </p:cNvPr>
            <p:cNvSpPr>
              <a:spLocks noChangeArrowheads="1"/>
            </p:cNvSpPr>
            <p:nvPr userDrawn="1"/>
          </p:nvSpPr>
          <p:spPr bwMode="auto">
            <a:xfrm>
              <a:off x="12166" y="920"/>
              <a:ext cx="228"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46" name="Oval 106">
              <a:extLst>
                <a:ext uri="{FF2B5EF4-FFF2-40B4-BE49-F238E27FC236}">
                  <a16:creationId xmlns:a16="http://schemas.microsoft.com/office/drawing/2014/main" id="{EC0E280A-5F56-4331-BE57-8D8C0D5EEEC8}"/>
                </a:ext>
              </a:extLst>
            </p:cNvPr>
            <p:cNvSpPr>
              <a:spLocks noChangeArrowheads="1"/>
            </p:cNvSpPr>
            <p:nvPr userDrawn="1"/>
          </p:nvSpPr>
          <p:spPr bwMode="auto">
            <a:xfrm>
              <a:off x="12458" y="915"/>
              <a:ext cx="228"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47" name="Oval 107">
              <a:extLst>
                <a:ext uri="{FF2B5EF4-FFF2-40B4-BE49-F238E27FC236}">
                  <a16:creationId xmlns:a16="http://schemas.microsoft.com/office/drawing/2014/main" id="{BE8B481F-4DAC-4320-BE95-1BA08075EC3D}"/>
                </a:ext>
              </a:extLst>
            </p:cNvPr>
            <p:cNvSpPr>
              <a:spLocks noChangeArrowheads="1"/>
            </p:cNvSpPr>
            <p:nvPr userDrawn="1"/>
          </p:nvSpPr>
          <p:spPr bwMode="auto">
            <a:xfrm>
              <a:off x="12746" y="918"/>
              <a:ext cx="232"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48" name="Oval 108">
              <a:extLst>
                <a:ext uri="{FF2B5EF4-FFF2-40B4-BE49-F238E27FC236}">
                  <a16:creationId xmlns:a16="http://schemas.microsoft.com/office/drawing/2014/main" id="{0B17D0DC-9AC6-499F-9D55-8742D8985159}"/>
                </a:ext>
              </a:extLst>
            </p:cNvPr>
            <p:cNvSpPr>
              <a:spLocks noChangeArrowheads="1"/>
            </p:cNvSpPr>
            <p:nvPr userDrawn="1"/>
          </p:nvSpPr>
          <p:spPr bwMode="auto">
            <a:xfrm>
              <a:off x="13039" y="913"/>
              <a:ext cx="232"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49" name="Oval 109">
              <a:extLst>
                <a:ext uri="{FF2B5EF4-FFF2-40B4-BE49-F238E27FC236}">
                  <a16:creationId xmlns:a16="http://schemas.microsoft.com/office/drawing/2014/main" id="{C537A70E-0597-4942-AD31-8B9FC8CEFBA7}"/>
                </a:ext>
              </a:extLst>
            </p:cNvPr>
            <p:cNvSpPr>
              <a:spLocks noChangeArrowheads="1"/>
            </p:cNvSpPr>
            <p:nvPr userDrawn="1"/>
          </p:nvSpPr>
          <p:spPr bwMode="auto">
            <a:xfrm>
              <a:off x="13353" y="925"/>
              <a:ext cx="228"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50" name="Oval 110">
              <a:extLst>
                <a:ext uri="{FF2B5EF4-FFF2-40B4-BE49-F238E27FC236}">
                  <a16:creationId xmlns:a16="http://schemas.microsoft.com/office/drawing/2014/main" id="{85E92AE1-0B02-42A1-8DDA-4DC1FED1AB8E}"/>
                </a:ext>
              </a:extLst>
            </p:cNvPr>
            <p:cNvSpPr>
              <a:spLocks noChangeArrowheads="1"/>
            </p:cNvSpPr>
            <p:nvPr userDrawn="1"/>
          </p:nvSpPr>
          <p:spPr bwMode="auto">
            <a:xfrm>
              <a:off x="13646" y="920"/>
              <a:ext cx="228" cy="208"/>
            </a:xfrm>
            <a:prstGeom prst="ellipse">
              <a:avLst/>
            </a:prstGeom>
            <a:solidFill>
              <a:srgbClr val="3D76C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51" name="Oval 111">
              <a:extLst>
                <a:ext uri="{FF2B5EF4-FFF2-40B4-BE49-F238E27FC236}">
                  <a16:creationId xmlns:a16="http://schemas.microsoft.com/office/drawing/2014/main" id="{28DE4A29-DF3B-4385-84AE-A43BA27582A7}"/>
                </a:ext>
              </a:extLst>
            </p:cNvPr>
            <p:cNvSpPr>
              <a:spLocks noChangeArrowheads="1"/>
            </p:cNvSpPr>
            <p:nvPr userDrawn="1"/>
          </p:nvSpPr>
          <p:spPr bwMode="auto">
            <a:xfrm>
              <a:off x="9829" y="1228"/>
              <a:ext cx="232" cy="208"/>
            </a:xfrm>
            <a:prstGeom prst="ellipse">
              <a:avLst/>
            </a:prstGeom>
            <a:solidFill>
              <a:srgbClr val="3D9CCD">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52" name="Oval 112">
              <a:extLst>
                <a:ext uri="{FF2B5EF4-FFF2-40B4-BE49-F238E27FC236}">
                  <a16:creationId xmlns:a16="http://schemas.microsoft.com/office/drawing/2014/main" id="{051E4A3A-4FB8-4328-8A11-3F58B25782DE}"/>
                </a:ext>
              </a:extLst>
            </p:cNvPr>
            <p:cNvSpPr>
              <a:spLocks noChangeArrowheads="1"/>
            </p:cNvSpPr>
            <p:nvPr userDrawn="1"/>
          </p:nvSpPr>
          <p:spPr bwMode="auto">
            <a:xfrm>
              <a:off x="10123" y="1231"/>
              <a:ext cx="228" cy="208"/>
            </a:xfrm>
            <a:prstGeom prst="ellipse">
              <a:avLst/>
            </a:prstGeom>
            <a:solidFill>
              <a:srgbClr val="3D9CCD">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53" name="Oval 113">
              <a:extLst>
                <a:ext uri="{FF2B5EF4-FFF2-40B4-BE49-F238E27FC236}">
                  <a16:creationId xmlns:a16="http://schemas.microsoft.com/office/drawing/2014/main" id="{9567D05A-1983-4E2D-B656-72A0AD449C83}"/>
                </a:ext>
              </a:extLst>
            </p:cNvPr>
            <p:cNvSpPr>
              <a:spLocks noChangeArrowheads="1"/>
            </p:cNvSpPr>
            <p:nvPr userDrawn="1"/>
          </p:nvSpPr>
          <p:spPr bwMode="auto">
            <a:xfrm>
              <a:off x="13946" y="928"/>
              <a:ext cx="232" cy="208"/>
            </a:xfrm>
            <a:prstGeom prst="ellipse">
              <a:avLst/>
            </a:prstGeom>
            <a:solidFill>
              <a:srgbClr val="3D9CCD">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54" name="Oval 114">
              <a:extLst>
                <a:ext uri="{FF2B5EF4-FFF2-40B4-BE49-F238E27FC236}">
                  <a16:creationId xmlns:a16="http://schemas.microsoft.com/office/drawing/2014/main" id="{4F66287A-65E6-4809-8759-24AE84B4651D}"/>
                </a:ext>
              </a:extLst>
            </p:cNvPr>
            <p:cNvSpPr>
              <a:spLocks noChangeArrowheads="1"/>
            </p:cNvSpPr>
            <p:nvPr userDrawn="1"/>
          </p:nvSpPr>
          <p:spPr bwMode="auto">
            <a:xfrm>
              <a:off x="1474" y="1525"/>
              <a:ext cx="233" cy="208"/>
            </a:xfrm>
            <a:prstGeom prst="ellipse">
              <a:avLst/>
            </a:prstGeom>
            <a:solidFill>
              <a:srgbClr val="3D9CCD">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55" name="Oval 113">
              <a:extLst>
                <a:ext uri="{FF2B5EF4-FFF2-40B4-BE49-F238E27FC236}">
                  <a16:creationId xmlns:a16="http://schemas.microsoft.com/office/drawing/2014/main" id="{7127DD3C-A574-4333-97E5-1AD02A910677}"/>
                </a:ext>
              </a:extLst>
            </p:cNvPr>
            <p:cNvSpPr>
              <a:spLocks noChangeArrowheads="1"/>
            </p:cNvSpPr>
            <p:nvPr userDrawn="1"/>
          </p:nvSpPr>
          <p:spPr bwMode="auto">
            <a:xfrm>
              <a:off x="11266" y="1215"/>
              <a:ext cx="232" cy="208"/>
            </a:xfrm>
            <a:prstGeom prst="ellipse">
              <a:avLst/>
            </a:prstGeom>
            <a:solidFill>
              <a:srgbClr val="3D9CCD">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56" name="Oval 114">
              <a:extLst>
                <a:ext uri="{FF2B5EF4-FFF2-40B4-BE49-F238E27FC236}">
                  <a16:creationId xmlns:a16="http://schemas.microsoft.com/office/drawing/2014/main" id="{29ADD7E4-8FE3-40CD-AE33-7791C3CEC27E}"/>
                </a:ext>
              </a:extLst>
            </p:cNvPr>
            <p:cNvSpPr>
              <a:spLocks noChangeArrowheads="1"/>
            </p:cNvSpPr>
            <p:nvPr userDrawn="1"/>
          </p:nvSpPr>
          <p:spPr bwMode="auto">
            <a:xfrm>
              <a:off x="11579" y="1525"/>
              <a:ext cx="232" cy="208"/>
            </a:xfrm>
            <a:prstGeom prst="ellipse">
              <a:avLst/>
            </a:prstGeom>
            <a:solidFill>
              <a:srgbClr val="3D9CCD">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2257" name="Oval 114">
              <a:extLst>
                <a:ext uri="{FF2B5EF4-FFF2-40B4-BE49-F238E27FC236}">
                  <a16:creationId xmlns:a16="http://schemas.microsoft.com/office/drawing/2014/main" id="{9095F816-8196-4593-B10D-F0D8263FEF43}"/>
                </a:ext>
              </a:extLst>
            </p:cNvPr>
            <p:cNvSpPr>
              <a:spLocks noChangeArrowheads="1"/>
            </p:cNvSpPr>
            <p:nvPr userDrawn="1"/>
          </p:nvSpPr>
          <p:spPr bwMode="auto">
            <a:xfrm>
              <a:off x="11556" y="1231"/>
              <a:ext cx="231" cy="208"/>
            </a:xfrm>
            <a:prstGeom prst="ellipse">
              <a:avLst/>
            </a:prstGeom>
            <a:solidFill>
              <a:srgbClr val="3D9CCD">
                <a:alpha val="9999"/>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6BB84D-767B-4D6C-837C-F03765A8267A}"/>
              </a:ext>
            </a:extLst>
          </p:cNvPr>
          <p:cNvSpPr>
            <a:spLocks noGrp="1"/>
          </p:cNvSpPr>
          <p:nvPr>
            <p:ph type="title"/>
          </p:nvPr>
        </p:nvSpPr>
        <p:spPr/>
        <p:txBody>
          <a:bodyPr/>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675D229-45EA-4D65-8BFE-93AC47BE9FDD}"/>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DCE54D7A-2F80-475D-804A-AFD7F33341A0}"/>
              </a:ext>
            </a:extLst>
          </p:cNvPr>
          <p:cNvSpPr>
            <a:spLocks noGrp="1"/>
          </p:cNvSpPr>
          <p:nvPr>
            <p:ph type="dt" sz="half" idx="10"/>
          </p:nvPr>
        </p:nvSpPr>
        <p:spPr/>
        <p:txBody>
          <a:bodyPr/>
          <a:lstStyle>
            <a:lvl1pPr>
              <a:defRPr/>
            </a:lvl1pPr>
          </a:lstStyle>
          <a:p>
            <a:fld id="{7ED7B8F7-D1AE-4D8A-898D-20EFAB86F030}" type="datetimeFigureOut">
              <a:rPr lang="ko-KR" altLang="en-US"/>
              <a:pPr/>
              <a:t>2021-10-26</a:t>
            </a:fld>
            <a:endParaRPr lang="ko-KR" altLang="en-US"/>
          </a:p>
        </p:txBody>
      </p:sp>
      <p:sp>
        <p:nvSpPr>
          <p:cNvPr id="5" name="スライド番号プレースホルダー 4">
            <a:extLst>
              <a:ext uri="{FF2B5EF4-FFF2-40B4-BE49-F238E27FC236}">
                <a16:creationId xmlns:a16="http://schemas.microsoft.com/office/drawing/2014/main" id="{3D588EE3-7900-4C0B-B0A1-739E3CD6A646}"/>
              </a:ext>
            </a:extLst>
          </p:cNvPr>
          <p:cNvSpPr>
            <a:spLocks noGrp="1"/>
          </p:cNvSpPr>
          <p:nvPr>
            <p:ph type="sldNum" sz="quarter" idx="11"/>
          </p:nvPr>
        </p:nvSpPr>
        <p:spPr/>
        <p:txBody>
          <a:bodyPr/>
          <a:lstStyle>
            <a:lvl1pPr>
              <a:defRPr/>
            </a:lvl1pPr>
          </a:lstStyle>
          <a:p>
            <a:fld id="{A33ECB22-D863-4E63-ACB7-CA9486DE3F5E}" type="slidenum">
              <a:rPr lang="ja-JP" altLang="ko-KR"/>
              <a:pPr/>
              <a:t>‹#›</a:t>
            </a:fld>
            <a:endParaRPr lang="ja-JP" altLang="ko-KR"/>
          </a:p>
        </p:txBody>
      </p:sp>
      <p:sp>
        <p:nvSpPr>
          <p:cNvPr id="6" name="フッター プレースホルダー 5">
            <a:extLst>
              <a:ext uri="{FF2B5EF4-FFF2-40B4-BE49-F238E27FC236}">
                <a16:creationId xmlns:a16="http://schemas.microsoft.com/office/drawing/2014/main" id="{0FC44FE2-23AD-47DC-8D1D-25B2B1611CC0}"/>
              </a:ext>
            </a:extLst>
          </p:cNvPr>
          <p:cNvSpPr>
            <a:spLocks noGrp="1"/>
          </p:cNvSpPr>
          <p:nvPr>
            <p:ph type="ftr" sz="quarter" idx="12"/>
          </p:nvPr>
        </p:nvSpPr>
        <p:spPr/>
        <p:txBody>
          <a:bodyPr/>
          <a:lstStyle>
            <a:lvl1pPr>
              <a:defRPr/>
            </a:lvl1pPr>
          </a:lstStyle>
          <a:p>
            <a:endParaRPr lang="ko-KR" altLang="en-US"/>
          </a:p>
        </p:txBody>
      </p:sp>
    </p:spTree>
    <p:extLst>
      <p:ext uri="{BB962C8B-B14F-4D97-AF65-F5344CB8AC3E}">
        <p14:creationId xmlns:p14="http://schemas.microsoft.com/office/powerpoint/2010/main" val="3406580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5EF3C90-9227-46BE-8885-5D26C538CC55}"/>
              </a:ext>
            </a:extLst>
          </p:cNvPr>
          <p:cNvSpPr>
            <a:spLocks noGrp="1"/>
          </p:cNvSpPr>
          <p:nvPr>
            <p:ph type="title" orient="vert"/>
          </p:nvPr>
        </p:nvSpPr>
        <p:spPr>
          <a:xfrm>
            <a:off x="7310438" y="-3175"/>
            <a:ext cx="2268537" cy="5654675"/>
          </a:xfrm>
        </p:spPr>
        <p:txBody>
          <a:bodyPr vert="eaVert"/>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E6172ED-4141-4617-9CF2-E05A2AD1E2FB}"/>
              </a:ext>
            </a:extLst>
          </p:cNvPr>
          <p:cNvSpPr>
            <a:spLocks noGrp="1"/>
          </p:cNvSpPr>
          <p:nvPr>
            <p:ph type="body" orient="vert" idx="1"/>
          </p:nvPr>
        </p:nvSpPr>
        <p:spPr>
          <a:xfrm>
            <a:off x="504825" y="-3175"/>
            <a:ext cx="6653213" cy="56546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33D9C18A-8E43-4EE3-ABBD-670D9D5B0FC9}"/>
              </a:ext>
            </a:extLst>
          </p:cNvPr>
          <p:cNvSpPr>
            <a:spLocks noGrp="1"/>
          </p:cNvSpPr>
          <p:nvPr>
            <p:ph type="dt" sz="half" idx="10"/>
          </p:nvPr>
        </p:nvSpPr>
        <p:spPr/>
        <p:txBody>
          <a:bodyPr/>
          <a:lstStyle>
            <a:lvl1pPr>
              <a:defRPr/>
            </a:lvl1pPr>
          </a:lstStyle>
          <a:p>
            <a:fld id="{389970E7-70F3-4FDC-A44A-99005DACA765}" type="datetimeFigureOut">
              <a:rPr lang="ko-KR" altLang="en-US"/>
              <a:pPr/>
              <a:t>2021-10-26</a:t>
            </a:fld>
            <a:endParaRPr lang="ko-KR" altLang="en-US"/>
          </a:p>
        </p:txBody>
      </p:sp>
      <p:sp>
        <p:nvSpPr>
          <p:cNvPr id="5" name="スライド番号プレースホルダー 4">
            <a:extLst>
              <a:ext uri="{FF2B5EF4-FFF2-40B4-BE49-F238E27FC236}">
                <a16:creationId xmlns:a16="http://schemas.microsoft.com/office/drawing/2014/main" id="{CCDD5B1A-08F4-4ACF-B044-0124495D961A}"/>
              </a:ext>
            </a:extLst>
          </p:cNvPr>
          <p:cNvSpPr>
            <a:spLocks noGrp="1"/>
          </p:cNvSpPr>
          <p:nvPr>
            <p:ph type="sldNum" sz="quarter" idx="11"/>
          </p:nvPr>
        </p:nvSpPr>
        <p:spPr/>
        <p:txBody>
          <a:bodyPr/>
          <a:lstStyle>
            <a:lvl1pPr>
              <a:defRPr/>
            </a:lvl1pPr>
          </a:lstStyle>
          <a:p>
            <a:fld id="{9AD01B62-2F03-4639-B241-D70888D5934C}" type="slidenum">
              <a:rPr lang="ja-JP" altLang="ko-KR"/>
              <a:pPr/>
              <a:t>‹#›</a:t>
            </a:fld>
            <a:endParaRPr lang="ja-JP" altLang="ko-KR"/>
          </a:p>
        </p:txBody>
      </p:sp>
      <p:sp>
        <p:nvSpPr>
          <p:cNvPr id="6" name="フッター プレースホルダー 5">
            <a:extLst>
              <a:ext uri="{FF2B5EF4-FFF2-40B4-BE49-F238E27FC236}">
                <a16:creationId xmlns:a16="http://schemas.microsoft.com/office/drawing/2014/main" id="{20F494BE-7923-4305-91FD-99A9F466DD0D}"/>
              </a:ext>
            </a:extLst>
          </p:cNvPr>
          <p:cNvSpPr>
            <a:spLocks noGrp="1"/>
          </p:cNvSpPr>
          <p:nvPr>
            <p:ph type="ftr" sz="quarter" idx="12"/>
          </p:nvPr>
        </p:nvSpPr>
        <p:spPr/>
        <p:txBody>
          <a:bodyPr/>
          <a:lstStyle>
            <a:lvl1pPr>
              <a:defRPr/>
            </a:lvl1pPr>
          </a:lstStyle>
          <a:p>
            <a:endParaRPr lang="ko-KR" altLang="en-US"/>
          </a:p>
        </p:txBody>
      </p:sp>
    </p:spTree>
    <p:extLst>
      <p:ext uri="{BB962C8B-B14F-4D97-AF65-F5344CB8AC3E}">
        <p14:creationId xmlns:p14="http://schemas.microsoft.com/office/powerpoint/2010/main" val="3277496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FD23E8-BFEF-444D-991A-73E411B59780}"/>
              </a:ext>
            </a:extLst>
          </p:cNvPr>
          <p:cNvSpPr>
            <a:spLocks noGrp="1"/>
          </p:cNvSpPr>
          <p:nvPr>
            <p:ph type="ctrTitle"/>
          </p:nvPr>
        </p:nvSpPr>
        <p:spPr>
          <a:xfrm>
            <a:off x="1260475" y="1122363"/>
            <a:ext cx="7559675" cy="2387600"/>
          </a:xfrm>
        </p:spPr>
        <p:txBody>
          <a:bodyPr anchor="b"/>
          <a:lstStyle>
            <a:lvl1pPr algn="ctr">
              <a:defRPr sz="6000"/>
            </a:lvl1pPr>
          </a:lstStyle>
          <a:p>
            <a:r>
              <a:rPr lang="ja-JP" altLang="en-US"/>
              <a:t>マスター タイトルの書式設定</a:t>
            </a:r>
          </a:p>
        </p:txBody>
      </p:sp>
      <p:sp>
        <p:nvSpPr>
          <p:cNvPr id="3" name="字幕 2">
            <a:extLst>
              <a:ext uri="{FF2B5EF4-FFF2-40B4-BE49-F238E27FC236}">
                <a16:creationId xmlns:a16="http://schemas.microsoft.com/office/drawing/2014/main" id="{130AED5B-4574-4C57-8711-247116166936}"/>
              </a:ext>
            </a:extLst>
          </p:cNvPr>
          <p:cNvSpPr>
            <a:spLocks noGrp="1"/>
          </p:cNvSpPr>
          <p:nvPr>
            <p:ph type="subTitle" idx="1"/>
          </p:nvPr>
        </p:nvSpPr>
        <p:spPr>
          <a:xfrm>
            <a:off x="1260475" y="3602038"/>
            <a:ext cx="755967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2FA04495-1CF9-4BB3-A84B-C8AB6B1E405C}"/>
              </a:ext>
            </a:extLst>
          </p:cNvPr>
          <p:cNvSpPr>
            <a:spLocks noGrp="1"/>
          </p:cNvSpPr>
          <p:nvPr>
            <p:ph type="dt" sz="half" idx="10"/>
          </p:nvPr>
        </p:nvSpPr>
        <p:spPr/>
        <p:txBody>
          <a:bodyPr/>
          <a:lstStyle>
            <a:lvl1pPr>
              <a:defRPr/>
            </a:lvl1pPr>
          </a:lstStyle>
          <a:p>
            <a:fld id="{1A0CC61E-AC0A-4C26-B36E-814DC9A9297A}" type="datetimeFigureOut">
              <a:rPr lang="ko-KR" altLang="en-US"/>
              <a:pPr/>
              <a:t>2021-10-26</a:t>
            </a:fld>
            <a:endParaRPr lang="ja-JP" altLang="ko-KR"/>
          </a:p>
        </p:txBody>
      </p:sp>
      <p:sp>
        <p:nvSpPr>
          <p:cNvPr id="5" name="フッター プレースホルダー 4">
            <a:extLst>
              <a:ext uri="{FF2B5EF4-FFF2-40B4-BE49-F238E27FC236}">
                <a16:creationId xmlns:a16="http://schemas.microsoft.com/office/drawing/2014/main" id="{114F731A-CAD7-4EBD-B631-101D1C7989F0}"/>
              </a:ext>
            </a:extLst>
          </p:cNvPr>
          <p:cNvSpPr>
            <a:spLocks noGrp="1"/>
          </p:cNvSpPr>
          <p:nvPr>
            <p:ph type="ftr" sz="quarter" idx="11"/>
          </p:nvPr>
        </p:nvSpPr>
        <p:spPr/>
        <p:txBody>
          <a:bodyPr/>
          <a:lstStyle>
            <a:lvl1pPr>
              <a:defRPr/>
            </a:lvl1pPr>
          </a:lstStyle>
          <a:p>
            <a:endParaRPr lang="ja-JP" altLang="ko-KR"/>
          </a:p>
        </p:txBody>
      </p:sp>
      <p:sp>
        <p:nvSpPr>
          <p:cNvPr id="6" name="スライド番号プレースホルダー 5">
            <a:extLst>
              <a:ext uri="{FF2B5EF4-FFF2-40B4-BE49-F238E27FC236}">
                <a16:creationId xmlns:a16="http://schemas.microsoft.com/office/drawing/2014/main" id="{F8139A87-D4F5-49D7-834D-23364252A006}"/>
              </a:ext>
            </a:extLst>
          </p:cNvPr>
          <p:cNvSpPr>
            <a:spLocks noGrp="1"/>
          </p:cNvSpPr>
          <p:nvPr>
            <p:ph type="sldNum" sz="quarter" idx="12"/>
          </p:nvPr>
        </p:nvSpPr>
        <p:spPr/>
        <p:txBody>
          <a:bodyPr/>
          <a:lstStyle>
            <a:lvl1pPr>
              <a:defRPr/>
            </a:lvl1pPr>
          </a:lstStyle>
          <a:p>
            <a:fld id="{11BC414B-D6D8-4DD7-95FF-905A7B81F249}" type="slidenum">
              <a:rPr lang="ja-JP" altLang="ko-KR"/>
              <a:pPr/>
              <a:t>‹#›</a:t>
            </a:fld>
            <a:endParaRPr lang="ja-JP" altLang="ko-KR"/>
          </a:p>
        </p:txBody>
      </p:sp>
    </p:spTree>
    <p:extLst>
      <p:ext uri="{BB962C8B-B14F-4D97-AF65-F5344CB8AC3E}">
        <p14:creationId xmlns:p14="http://schemas.microsoft.com/office/powerpoint/2010/main" val="1811774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4B1EE8-F5B3-4161-982F-120759902708}"/>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576B6D5A-5366-4464-A935-4C61FBD5B9F1}"/>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2520ABCC-1CF5-49B0-802F-8F25575D2A02}"/>
              </a:ext>
            </a:extLst>
          </p:cNvPr>
          <p:cNvSpPr>
            <a:spLocks noGrp="1"/>
          </p:cNvSpPr>
          <p:nvPr>
            <p:ph type="dt" sz="half" idx="10"/>
          </p:nvPr>
        </p:nvSpPr>
        <p:spPr/>
        <p:txBody>
          <a:bodyPr/>
          <a:lstStyle>
            <a:lvl1pPr>
              <a:defRPr/>
            </a:lvl1pPr>
          </a:lstStyle>
          <a:p>
            <a:fld id="{3CE23464-16C1-4329-A16E-75E9885C2CA3}" type="datetimeFigureOut">
              <a:rPr lang="ko-KR" altLang="en-US"/>
              <a:pPr/>
              <a:t>2021-10-26</a:t>
            </a:fld>
            <a:endParaRPr lang="ja-JP" altLang="ko-KR"/>
          </a:p>
        </p:txBody>
      </p:sp>
      <p:sp>
        <p:nvSpPr>
          <p:cNvPr id="5" name="フッター プレースホルダー 4">
            <a:extLst>
              <a:ext uri="{FF2B5EF4-FFF2-40B4-BE49-F238E27FC236}">
                <a16:creationId xmlns:a16="http://schemas.microsoft.com/office/drawing/2014/main" id="{6358A853-38C7-4D4B-9EBD-7E13B214B55F}"/>
              </a:ext>
            </a:extLst>
          </p:cNvPr>
          <p:cNvSpPr>
            <a:spLocks noGrp="1"/>
          </p:cNvSpPr>
          <p:nvPr>
            <p:ph type="ftr" sz="quarter" idx="11"/>
          </p:nvPr>
        </p:nvSpPr>
        <p:spPr/>
        <p:txBody>
          <a:bodyPr/>
          <a:lstStyle>
            <a:lvl1pPr>
              <a:defRPr/>
            </a:lvl1pPr>
          </a:lstStyle>
          <a:p>
            <a:endParaRPr lang="ja-JP" altLang="ko-KR"/>
          </a:p>
        </p:txBody>
      </p:sp>
      <p:sp>
        <p:nvSpPr>
          <p:cNvPr id="6" name="スライド番号プレースホルダー 5">
            <a:extLst>
              <a:ext uri="{FF2B5EF4-FFF2-40B4-BE49-F238E27FC236}">
                <a16:creationId xmlns:a16="http://schemas.microsoft.com/office/drawing/2014/main" id="{D8E29842-2B95-4F7C-AE4D-DA9E4659F5C0}"/>
              </a:ext>
            </a:extLst>
          </p:cNvPr>
          <p:cNvSpPr>
            <a:spLocks noGrp="1"/>
          </p:cNvSpPr>
          <p:nvPr>
            <p:ph type="sldNum" sz="quarter" idx="12"/>
          </p:nvPr>
        </p:nvSpPr>
        <p:spPr/>
        <p:txBody>
          <a:bodyPr/>
          <a:lstStyle>
            <a:lvl1pPr>
              <a:defRPr/>
            </a:lvl1pPr>
          </a:lstStyle>
          <a:p>
            <a:fld id="{7A79820A-7E5B-49F8-A4C8-0782B21BB0AA}" type="slidenum">
              <a:rPr lang="ja-JP" altLang="ko-KR"/>
              <a:pPr/>
              <a:t>‹#›</a:t>
            </a:fld>
            <a:endParaRPr lang="ja-JP" altLang="ko-KR"/>
          </a:p>
        </p:txBody>
      </p:sp>
    </p:spTree>
    <p:extLst>
      <p:ext uri="{BB962C8B-B14F-4D97-AF65-F5344CB8AC3E}">
        <p14:creationId xmlns:p14="http://schemas.microsoft.com/office/powerpoint/2010/main" val="676784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D8AE89-65A1-4B42-AA09-6D0BB475A97B}"/>
              </a:ext>
            </a:extLst>
          </p:cNvPr>
          <p:cNvSpPr>
            <a:spLocks noGrp="1"/>
          </p:cNvSpPr>
          <p:nvPr>
            <p:ph type="title"/>
          </p:nvPr>
        </p:nvSpPr>
        <p:spPr>
          <a:xfrm>
            <a:off x="687388" y="1709738"/>
            <a:ext cx="8694737" cy="2852737"/>
          </a:xfrm>
        </p:spPr>
        <p:txBody>
          <a:bodyPr anchor="b"/>
          <a:lstStyle>
            <a:lvl1pPr>
              <a:defRPr sz="6000"/>
            </a:lvl1p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1A5EF90A-EAEE-462D-B4DC-1CE5E847E766}"/>
              </a:ext>
            </a:extLst>
          </p:cNvPr>
          <p:cNvSpPr>
            <a:spLocks noGrp="1"/>
          </p:cNvSpPr>
          <p:nvPr>
            <p:ph type="body" idx="1"/>
          </p:nvPr>
        </p:nvSpPr>
        <p:spPr>
          <a:xfrm>
            <a:off x="687388" y="4589463"/>
            <a:ext cx="8694737"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E6C054FF-1836-463A-B957-A820319FD867}"/>
              </a:ext>
            </a:extLst>
          </p:cNvPr>
          <p:cNvSpPr>
            <a:spLocks noGrp="1"/>
          </p:cNvSpPr>
          <p:nvPr>
            <p:ph type="dt" sz="half" idx="10"/>
          </p:nvPr>
        </p:nvSpPr>
        <p:spPr/>
        <p:txBody>
          <a:bodyPr/>
          <a:lstStyle>
            <a:lvl1pPr>
              <a:defRPr/>
            </a:lvl1pPr>
          </a:lstStyle>
          <a:p>
            <a:fld id="{6C97231C-FEA4-4FCE-9247-3F16515AC479}" type="datetimeFigureOut">
              <a:rPr lang="ko-KR" altLang="en-US"/>
              <a:pPr/>
              <a:t>2021-10-26</a:t>
            </a:fld>
            <a:endParaRPr lang="ja-JP" altLang="ko-KR"/>
          </a:p>
        </p:txBody>
      </p:sp>
      <p:sp>
        <p:nvSpPr>
          <p:cNvPr id="5" name="フッター プレースホルダー 4">
            <a:extLst>
              <a:ext uri="{FF2B5EF4-FFF2-40B4-BE49-F238E27FC236}">
                <a16:creationId xmlns:a16="http://schemas.microsoft.com/office/drawing/2014/main" id="{A07A6540-7E3F-4B81-AA87-A00249BC1E2B}"/>
              </a:ext>
            </a:extLst>
          </p:cNvPr>
          <p:cNvSpPr>
            <a:spLocks noGrp="1"/>
          </p:cNvSpPr>
          <p:nvPr>
            <p:ph type="ftr" sz="quarter" idx="11"/>
          </p:nvPr>
        </p:nvSpPr>
        <p:spPr/>
        <p:txBody>
          <a:bodyPr/>
          <a:lstStyle>
            <a:lvl1pPr>
              <a:defRPr/>
            </a:lvl1pPr>
          </a:lstStyle>
          <a:p>
            <a:endParaRPr lang="ja-JP" altLang="ko-KR"/>
          </a:p>
        </p:txBody>
      </p:sp>
      <p:sp>
        <p:nvSpPr>
          <p:cNvPr id="6" name="スライド番号プレースホルダー 5">
            <a:extLst>
              <a:ext uri="{FF2B5EF4-FFF2-40B4-BE49-F238E27FC236}">
                <a16:creationId xmlns:a16="http://schemas.microsoft.com/office/drawing/2014/main" id="{51131D70-EF2D-4FA9-8DA5-3A83953D9B56}"/>
              </a:ext>
            </a:extLst>
          </p:cNvPr>
          <p:cNvSpPr>
            <a:spLocks noGrp="1"/>
          </p:cNvSpPr>
          <p:nvPr>
            <p:ph type="sldNum" sz="quarter" idx="12"/>
          </p:nvPr>
        </p:nvSpPr>
        <p:spPr/>
        <p:txBody>
          <a:bodyPr/>
          <a:lstStyle>
            <a:lvl1pPr>
              <a:defRPr/>
            </a:lvl1pPr>
          </a:lstStyle>
          <a:p>
            <a:fld id="{E000B934-4658-4BCB-9D06-863271B642D7}" type="slidenum">
              <a:rPr lang="ja-JP" altLang="ko-KR"/>
              <a:pPr/>
              <a:t>‹#›</a:t>
            </a:fld>
            <a:endParaRPr lang="ja-JP" altLang="ko-KR"/>
          </a:p>
        </p:txBody>
      </p:sp>
    </p:spTree>
    <p:extLst>
      <p:ext uri="{BB962C8B-B14F-4D97-AF65-F5344CB8AC3E}">
        <p14:creationId xmlns:p14="http://schemas.microsoft.com/office/powerpoint/2010/main" val="4289560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B2AEA8-A866-41C5-A08E-EF5F011CBD9D}"/>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0B7AAD11-80E1-4D52-A204-3103482178BD}"/>
              </a:ext>
            </a:extLst>
          </p:cNvPr>
          <p:cNvSpPr>
            <a:spLocks noGrp="1"/>
          </p:cNvSpPr>
          <p:nvPr>
            <p:ph sz="half" idx="1"/>
          </p:nvPr>
        </p:nvSpPr>
        <p:spPr>
          <a:xfrm>
            <a:off x="504825" y="3717925"/>
            <a:ext cx="4459288" cy="24082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714A7B17-CA2E-4A8C-B2FA-A96CC7763D8F}"/>
              </a:ext>
            </a:extLst>
          </p:cNvPr>
          <p:cNvSpPr>
            <a:spLocks noGrp="1"/>
          </p:cNvSpPr>
          <p:nvPr>
            <p:ph sz="half" idx="2"/>
          </p:nvPr>
        </p:nvSpPr>
        <p:spPr>
          <a:xfrm>
            <a:off x="5116513" y="3717925"/>
            <a:ext cx="4460875" cy="24082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F0925AC4-86EB-416D-8B4A-497758305A90}"/>
              </a:ext>
            </a:extLst>
          </p:cNvPr>
          <p:cNvSpPr>
            <a:spLocks noGrp="1"/>
          </p:cNvSpPr>
          <p:nvPr>
            <p:ph type="dt" sz="half" idx="10"/>
          </p:nvPr>
        </p:nvSpPr>
        <p:spPr/>
        <p:txBody>
          <a:bodyPr/>
          <a:lstStyle>
            <a:lvl1pPr>
              <a:defRPr/>
            </a:lvl1pPr>
          </a:lstStyle>
          <a:p>
            <a:fld id="{902E682D-2A35-41BC-A164-A45880749F10}" type="datetimeFigureOut">
              <a:rPr lang="ko-KR" altLang="en-US"/>
              <a:pPr/>
              <a:t>2021-10-26</a:t>
            </a:fld>
            <a:endParaRPr lang="ja-JP" altLang="ko-KR"/>
          </a:p>
        </p:txBody>
      </p:sp>
      <p:sp>
        <p:nvSpPr>
          <p:cNvPr id="6" name="フッター プレースホルダー 5">
            <a:extLst>
              <a:ext uri="{FF2B5EF4-FFF2-40B4-BE49-F238E27FC236}">
                <a16:creationId xmlns:a16="http://schemas.microsoft.com/office/drawing/2014/main" id="{BFE667D5-5086-4C64-AB2F-58B6B1D32BF3}"/>
              </a:ext>
            </a:extLst>
          </p:cNvPr>
          <p:cNvSpPr>
            <a:spLocks noGrp="1"/>
          </p:cNvSpPr>
          <p:nvPr>
            <p:ph type="ftr" sz="quarter" idx="11"/>
          </p:nvPr>
        </p:nvSpPr>
        <p:spPr/>
        <p:txBody>
          <a:bodyPr/>
          <a:lstStyle>
            <a:lvl1pPr>
              <a:defRPr/>
            </a:lvl1pPr>
          </a:lstStyle>
          <a:p>
            <a:endParaRPr lang="ja-JP" altLang="ko-KR"/>
          </a:p>
        </p:txBody>
      </p:sp>
      <p:sp>
        <p:nvSpPr>
          <p:cNvPr id="7" name="スライド番号プレースホルダー 6">
            <a:extLst>
              <a:ext uri="{FF2B5EF4-FFF2-40B4-BE49-F238E27FC236}">
                <a16:creationId xmlns:a16="http://schemas.microsoft.com/office/drawing/2014/main" id="{E189F3D9-9C59-45F5-B8C6-39AFBDD5E888}"/>
              </a:ext>
            </a:extLst>
          </p:cNvPr>
          <p:cNvSpPr>
            <a:spLocks noGrp="1"/>
          </p:cNvSpPr>
          <p:nvPr>
            <p:ph type="sldNum" sz="quarter" idx="12"/>
          </p:nvPr>
        </p:nvSpPr>
        <p:spPr/>
        <p:txBody>
          <a:bodyPr/>
          <a:lstStyle>
            <a:lvl1pPr>
              <a:defRPr/>
            </a:lvl1pPr>
          </a:lstStyle>
          <a:p>
            <a:fld id="{58031C6B-7ADE-4B0B-A38A-DAF97C62BB69}" type="slidenum">
              <a:rPr lang="ja-JP" altLang="ko-KR"/>
              <a:pPr/>
              <a:t>‹#›</a:t>
            </a:fld>
            <a:endParaRPr lang="ja-JP" altLang="ko-KR"/>
          </a:p>
        </p:txBody>
      </p:sp>
    </p:spTree>
    <p:extLst>
      <p:ext uri="{BB962C8B-B14F-4D97-AF65-F5344CB8AC3E}">
        <p14:creationId xmlns:p14="http://schemas.microsoft.com/office/powerpoint/2010/main" val="3803804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0737B5-4713-4CCC-BDF9-F18DAA6FA0FF}"/>
              </a:ext>
            </a:extLst>
          </p:cNvPr>
          <p:cNvSpPr>
            <a:spLocks noGrp="1"/>
          </p:cNvSpPr>
          <p:nvPr>
            <p:ph type="title"/>
          </p:nvPr>
        </p:nvSpPr>
        <p:spPr>
          <a:xfrm>
            <a:off x="693738" y="365125"/>
            <a:ext cx="8694737" cy="1325563"/>
          </a:xfrm>
        </p:spPr>
        <p:txBody>
          <a:body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56F0D46C-4D0A-4073-B9B3-63C7BDA94547}"/>
              </a:ext>
            </a:extLst>
          </p:cNvPr>
          <p:cNvSpPr>
            <a:spLocks noGrp="1"/>
          </p:cNvSpPr>
          <p:nvPr>
            <p:ph type="body" idx="1"/>
          </p:nvPr>
        </p:nvSpPr>
        <p:spPr>
          <a:xfrm>
            <a:off x="693738" y="1681163"/>
            <a:ext cx="42656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6D696673-2CD1-4E86-9A03-58B39F9D3E39}"/>
              </a:ext>
            </a:extLst>
          </p:cNvPr>
          <p:cNvSpPr>
            <a:spLocks noGrp="1"/>
          </p:cNvSpPr>
          <p:nvPr>
            <p:ph sz="half" idx="2"/>
          </p:nvPr>
        </p:nvSpPr>
        <p:spPr>
          <a:xfrm>
            <a:off x="693738" y="2505075"/>
            <a:ext cx="426561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a:extLst>
              <a:ext uri="{FF2B5EF4-FFF2-40B4-BE49-F238E27FC236}">
                <a16:creationId xmlns:a16="http://schemas.microsoft.com/office/drawing/2014/main" id="{DA964C9A-E14F-4EC2-8365-0AAF3AE9B509}"/>
              </a:ext>
            </a:extLst>
          </p:cNvPr>
          <p:cNvSpPr>
            <a:spLocks noGrp="1"/>
          </p:cNvSpPr>
          <p:nvPr>
            <p:ph type="body" sz="quarter" idx="3"/>
          </p:nvPr>
        </p:nvSpPr>
        <p:spPr>
          <a:xfrm>
            <a:off x="5103813" y="1681163"/>
            <a:ext cx="42846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15078E85-FD6B-44AC-A677-DB580143B472}"/>
              </a:ext>
            </a:extLst>
          </p:cNvPr>
          <p:cNvSpPr>
            <a:spLocks noGrp="1"/>
          </p:cNvSpPr>
          <p:nvPr>
            <p:ph sz="quarter" idx="4"/>
          </p:nvPr>
        </p:nvSpPr>
        <p:spPr>
          <a:xfrm>
            <a:off x="5103813" y="2505075"/>
            <a:ext cx="428466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3EC07294-7E09-4A6C-B57C-C2554D49AD0B}"/>
              </a:ext>
            </a:extLst>
          </p:cNvPr>
          <p:cNvSpPr>
            <a:spLocks noGrp="1"/>
          </p:cNvSpPr>
          <p:nvPr>
            <p:ph type="dt" sz="half" idx="10"/>
          </p:nvPr>
        </p:nvSpPr>
        <p:spPr/>
        <p:txBody>
          <a:bodyPr/>
          <a:lstStyle>
            <a:lvl1pPr>
              <a:defRPr/>
            </a:lvl1pPr>
          </a:lstStyle>
          <a:p>
            <a:fld id="{EA2339C1-D7D4-4503-99AB-EE8101F7EBD0}" type="datetimeFigureOut">
              <a:rPr lang="ko-KR" altLang="en-US"/>
              <a:pPr/>
              <a:t>2021-10-26</a:t>
            </a:fld>
            <a:endParaRPr lang="ja-JP" altLang="ko-KR"/>
          </a:p>
        </p:txBody>
      </p:sp>
      <p:sp>
        <p:nvSpPr>
          <p:cNvPr id="8" name="フッター プレースホルダー 7">
            <a:extLst>
              <a:ext uri="{FF2B5EF4-FFF2-40B4-BE49-F238E27FC236}">
                <a16:creationId xmlns:a16="http://schemas.microsoft.com/office/drawing/2014/main" id="{A1226450-18CA-4AB4-A5AC-E260BF2C49C3}"/>
              </a:ext>
            </a:extLst>
          </p:cNvPr>
          <p:cNvSpPr>
            <a:spLocks noGrp="1"/>
          </p:cNvSpPr>
          <p:nvPr>
            <p:ph type="ftr" sz="quarter" idx="11"/>
          </p:nvPr>
        </p:nvSpPr>
        <p:spPr/>
        <p:txBody>
          <a:bodyPr/>
          <a:lstStyle>
            <a:lvl1pPr>
              <a:defRPr/>
            </a:lvl1pPr>
          </a:lstStyle>
          <a:p>
            <a:endParaRPr lang="ja-JP" altLang="ko-KR"/>
          </a:p>
        </p:txBody>
      </p:sp>
      <p:sp>
        <p:nvSpPr>
          <p:cNvPr id="9" name="スライド番号プレースホルダー 8">
            <a:extLst>
              <a:ext uri="{FF2B5EF4-FFF2-40B4-BE49-F238E27FC236}">
                <a16:creationId xmlns:a16="http://schemas.microsoft.com/office/drawing/2014/main" id="{BC6A8681-E1FB-40AA-B272-78A93CA8184B}"/>
              </a:ext>
            </a:extLst>
          </p:cNvPr>
          <p:cNvSpPr>
            <a:spLocks noGrp="1"/>
          </p:cNvSpPr>
          <p:nvPr>
            <p:ph type="sldNum" sz="quarter" idx="12"/>
          </p:nvPr>
        </p:nvSpPr>
        <p:spPr/>
        <p:txBody>
          <a:bodyPr/>
          <a:lstStyle>
            <a:lvl1pPr>
              <a:defRPr/>
            </a:lvl1pPr>
          </a:lstStyle>
          <a:p>
            <a:fld id="{744D61D7-D19A-4BBF-B47E-741EDC3CE75D}" type="slidenum">
              <a:rPr lang="ja-JP" altLang="ko-KR"/>
              <a:pPr/>
              <a:t>‹#›</a:t>
            </a:fld>
            <a:endParaRPr lang="ja-JP" altLang="ko-KR"/>
          </a:p>
        </p:txBody>
      </p:sp>
    </p:spTree>
    <p:extLst>
      <p:ext uri="{BB962C8B-B14F-4D97-AF65-F5344CB8AC3E}">
        <p14:creationId xmlns:p14="http://schemas.microsoft.com/office/powerpoint/2010/main" val="1302392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48F80B-20E6-47AF-B43A-7D11FCD8F9F4}"/>
              </a:ext>
            </a:extLst>
          </p:cNvPr>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7B3E6858-9158-4588-A46F-61595B2D49BB}"/>
              </a:ext>
            </a:extLst>
          </p:cNvPr>
          <p:cNvSpPr>
            <a:spLocks noGrp="1"/>
          </p:cNvSpPr>
          <p:nvPr>
            <p:ph type="dt" sz="half" idx="10"/>
          </p:nvPr>
        </p:nvSpPr>
        <p:spPr/>
        <p:txBody>
          <a:bodyPr/>
          <a:lstStyle>
            <a:lvl1pPr>
              <a:defRPr/>
            </a:lvl1pPr>
          </a:lstStyle>
          <a:p>
            <a:fld id="{78F768CE-1117-482F-AAD7-A1F0BAC15B29}" type="datetimeFigureOut">
              <a:rPr lang="ko-KR" altLang="en-US"/>
              <a:pPr/>
              <a:t>2021-10-26</a:t>
            </a:fld>
            <a:endParaRPr lang="ja-JP" altLang="ko-KR"/>
          </a:p>
        </p:txBody>
      </p:sp>
      <p:sp>
        <p:nvSpPr>
          <p:cNvPr id="4" name="フッター プレースホルダー 3">
            <a:extLst>
              <a:ext uri="{FF2B5EF4-FFF2-40B4-BE49-F238E27FC236}">
                <a16:creationId xmlns:a16="http://schemas.microsoft.com/office/drawing/2014/main" id="{D4F072ED-AF28-4B41-AAA0-FA1483868B3A}"/>
              </a:ext>
            </a:extLst>
          </p:cNvPr>
          <p:cNvSpPr>
            <a:spLocks noGrp="1"/>
          </p:cNvSpPr>
          <p:nvPr>
            <p:ph type="ftr" sz="quarter" idx="11"/>
          </p:nvPr>
        </p:nvSpPr>
        <p:spPr/>
        <p:txBody>
          <a:bodyPr/>
          <a:lstStyle>
            <a:lvl1pPr>
              <a:defRPr/>
            </a:lvl1pPr>
          </a:lstStyle>
          <a:p>
            <a:endParaRPr lang="ja-JP" altLang="ko-KR"/>
          </a:p>
        </p:txBody>
      </p:sp>
      <p:sp>
        <p:nvSpPr>
          <p:cNvPr id="5" name="スライド番号プレースホルダー 4">
            <a:extLst>
              <a:ext uri="{FF2B5EF4-FFF2-40B4-BE49-F238E27FC236}">
                <a16:creationId xmlns:a16="http://schemas.microsoft.com/office/drawing/2014/main" id="{7328AB01-5574-4D15-9C02-F0FEC6AC0208}"/>
              </a:ext>
            </a:extLst>
          </p:cNvPr>
          <p:cNvSpPr>
            <a:spLocks noGrp="1"/>
          </p:cNvSpPr>
          <p:nvPr>
            <p:ph type="sldNum" sz="quarter" idx="12"/>
          </p:nvPr>
        </p:nvSpPr>
        <p:spPr/>
        <p:txBody>
          <a:bodyPr/>
          <a:lstStyle>
            <a:lvl1pPr>
              <a:defRPr/>
            </a:lvl1pPr>
          </a:lstStyle>
          <a:p>
            <a:fld id="{F95C409E-0014-44C5-BBE5-38505666F121}" type="slidenum">
              <a:rPr lang="ja-JP" altLang="ko-KR"/>
              <a:pPr/>
              <a:t>‹#›</a:t>
            </a:fld>
            <a:endParaRPr lang="ja-JP" altLang="ko-KR"/>
          </a:p>
        </p:txBody>
      </p:sp>
    </p:spTree>
    <p:extLst>
      <p:ext uri="{BB962C8B-B14F-4D97-AF65-F5344CB8AC3E}">
        <p14:creationId xmlns:p14="http://schemas.microsoft.com/office/powerpoint/2010/main" val="1292283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1466AD8-0093-4E77-86F3-E2B50885D4A8}"/>
              </a:ext>
            </a:extLst>
          </p:cNvPr>
          <p:cNvSpPr>
            <a:spLocks noGrp="1"/>
          </p:cNvSpPr>
          <p:nvPr>
            <p:ph type="dt" sz="half" idx="10"/>
          </p:nvPr>
        </p:nvSpPr>
        <p:spPr/>
        <p:txBody>
          <a:bodyPr/>
          <a:lstStyle>
            <a:lvl1pPr>
              <a:defRPr/>
            </a:lvl1pPr>
          </a:lstStyle>
          <a:p>
            <a:fld id="{A6253B93-76BF-45B0-99D8-5340553CE384}" type="datetimeFigureOut">
              <a:rPr lang="ko-KR" altLang="en-US"/>
              <a:pPr/>
              <a:t>2021-10-26</a:t>
            </a:fld>
            <a:endParaRPr lang="ja-JP" altLang="ko-KR"/>
          </a:p>
        </p:txBody>
      </p:sp>
      <p:sp>
        <p:nvSpPr>
          <p:cNvPr id="3" name="フッター プレースホルダー 2">
            <a:extLst>
              <a:ext uri="{FF2B5EF4-FFF2-40B4-BE49-F238E27FC236}">
                <a16:creationId xmlns:a16="http://schemas.microsoft.com/office/drawing/2014/main" id="{BD2D252D-0457-4F3F-99A7-17F316535D22}"/>
              </a:ext>
            </a:extLst>
          </p:cNvPr>
          <p:cNvSpPr>
            <a:spLocks noGrp="1"/>
          </p:cNvSpPr>
          <p:nvPr>
            <p:ph type="ftr" sz="quarter" idx="11"/>
          </p:nvPr>
        </p:nvSpPr>
        <p:spPr/>
        <p:txBody>
          <a:bodyPr/>
          <a:lstStyle>
            <a:lvl1pPr>
              <a:defRPr/>
            </a:lvl1pPr>
          </a:lstStyle>
          <a:p>
            <a:endParaRPr lang="ja-JP" altLang="ko-KR"/>
          </a:p>
        </p:txBody>
      </p:sp>
      <p:sp>
        <p:nvSpPr>
          <p:cNvPr id="4" name="スライド番号プレースホルダー 3">
            <a:extLst>
              <a:ext uri="{FF2B5EF4-FFF2-40B4-BE49-F238E27FC236}">
                <a16:creationId xmlns:a16="http://schemas.microsoft.com/office/drawing/2014/main" id="{3FFF08CF-9DAE-47D2-AB8F-B56C98EE859B}"/>
              </a:ext>
            </a:extLst>
          </p:cNvPr>
          <p:cNvSpPr>
            <a:spLocks noGrp="1"/>
          </p:cNvSpPr>
          <p:nvPr>
            <p:ph type="sldNum" sz="quarter" idx="12"/>
          </p:nvPr>
        </p:nvSpPr>
        <p:spPr/>
        <p:txBody>
          <a:bodyPr/>
          <a:lstStyle>
            <a:lvl1pPr>
              <a:defRPr/>
            </a:lvl1pPr>
          </a:lstStyle>
          <a:p>
            <a:fld id="{1314539C-4C47-4158-8B3E-0F49B86C9E57}" type="slidenum">
              <a:rPr lang="ja-JP" altLang="ko-KR"/>
              <a:pPr/>
              <a:t>‹#›</a:t>
            </a:fld>
            <a:endParaRPr lang="ja-JP" altLang="ko-KR"/>
          </a:p>
        </p:txBody>
      </p:sp>
    </p:spTree>
    <p:extLst>
      <p:ext uri="{BB962C8B-B14F-4D97-AF65-F5344CB8AC3E}">
        <p14:creationId xmlns:p14="http://schemas.microsoft.com/office/powerpoint/2010/main" val="491505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DC4DFC-2EFC-4C8B-BD7D-E2A2436D833F}"/>
              </a:ext>
            </a:extLst>
          </p:cNvPr>
          <p:cNvSpPr>
            <a:spLocks noGrp="1"/>
          </p:cNvSpPr>
          <p:nvPr>
            <p:ph type="title"/>
          </p:nvPr>
        </p:nvSpPr>
        <p:spPr>
          <a:xfrm>
            <a:off x="693738" y="457200"/>
            <a:ext cx="3251200" cy="1600200"/>
          </a:xfrm>
        </p:spPr>
        <p:txBody>
          <a:bodyPr anchor="b"/>
          <a:lstStyle>
            <a:lvl1pPr>
              <a:defRPr sz="3200"/>
            </a:lvl1p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F6766DFE-C9E7-4C8E-9875-3453405ADE57}"/>
              </a:ext>
            </a:extLst>
          </p:cNvPr>
          <p:cNvSpPr>
            <a:spLocks noGrp="1"/>
          </p:cNvSpPr>
          <p:nvPr>
            <p:ph idx="1"/>
          </p:nvPr>
        </p:nvSpPr>
        <p:spPr>
          <a:xfrm>
            <a:off x="4286250" y="987425"/>
            <a:ext cx="510222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a:extLst>
              <a:ext uri="{FF2B5EF4-FFF2-40B4-BE49-F238E27FC236}">
                <a16:creationId xmlns:a16="http://schemas.microsoft.com/office/drawing/2014/main" id="{4427E72B-986D-4687-A299-E1AFCE10E2F9}"/>
              </a:ext>
            </a:extLst>
          </p:cNvPr>
          <p:cNvSpPr>
            <a:spLocks noGrp="1"/>
          </p:cNvSpPr>
          <p:nvPr>
            <p:ph type="body" sz="half" idx="2"/>
          </p:nvPr>
        </p:nvSpPr>
        <p:spPr>
          <a:xfrm>
            <a:off x="693738" y="2057400"/>
            <a:ext cx="32512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35C0C2FB-2D5D-41DF-B87C-ECD47262108E}"/>
              </a:ext>
            </a:extLst>
          </p:cNvPr>
          <p:cNvSpPr>
            <a:spLocks noGrp="1"/>
          </p:cNvSpPr>
          <p:nvPr>
            <p:ph type="dt" sz="half" idx="10"/>
          </p:nvPr>
        </p:nvSpPr>
        <p:spPr/>
        <p:txBody>
          <a:bodyPr/>
          <a:lstStyle>
            <a:lvl1pPr>
              <a:defRPr/>
            </a:lvl1pPr>
          </a:lstStyle>
          <a:p>
            <a:fld id="{5EBA9970-E99B-4717-8CA8-679B269E4654}" type="datetimeFigureOut">
              <a:rPr lang="ko-KR" altLang="en-US"/>
              <a:pPr/>
              <a:t>2021-10-26</a:t>
            </a:fld>
            <a:endParaRPr lang="ja-JP" altLang="ko-KR"/>
          </a:p>
        </p:txBody>
      </p:sp>
      <p:sp>
        <p:nvSpPr>
          <p:cNvPr id="6" name="フッター プレースホルダー 5">
            <a:extLst>
              <a:ext uri="{FF2B5EF4-FFF2-40B4-BE49-F238E27FC236}">
                <a16:creationId xmlns:a16="http://schemas.microsoft.com/office/drawing/2014/main" id="{EE047428-F9CE-4BA6-9E51-2331C417823F}"/>
              </a:ext>
            </a:extLst>
          </p:cNvPr>
          <p:cNvSpPr>
            <a:spLocks noGrp="1"/>
          </p:cNvSpPr>
          <p:nvPr>
            <p:ph type="ftr" sz="quarter" idx="11"/>
          </p:nvPr>
        </p:nvSpPr>
        <p:spPr/>
        <p:txBody>
          <a:bodyPr/>
          <a:lstStyle>
            <a:lvl1pPr>
              <a:defRPr/>
            </a:lvl1pPr>
          </a:lstStyle>
          <a:p>
            <a:endParaRPr lang="ja-JP" altLang="ko-KR"/>
          </a:p>
        </p:txBody>
      </p:sp>
      <p:sp>
        <p:nvSpPr>
          <p:cNvPr id="7" name="スライド番号プレースホルダー 6">
            <a:extLst>
              <a:ext uri="{FF2B5EF4-FFF2-40B4-BE49-F238E27FC236}">
                <a16:creationId xmlns:a16="http://schemas.microsoft.com/office/drawing/2014/main" id="{ADF9CAF9-7048-4125-A8BF-A324671311B7}"/>
              </a:ext>
            </a:extLst>
          </p:cNvPr>
          <p:cNvSpPr>
            <a:spLocks noGrp="1"/>
          </p:cNvSpPr>
          <p:nvPr>
            <p:ph type="sldNum" sz="quarter" idx="12"/>
          </p:nvPr>
        </p:nvSpPr>
        <p:spPr/>
        <p:txBody>
          <a:bodyPr/>
          <a:lstStyle>
            <a:lvl1pPr>
              <a:defRPr/>
            </a:lvl1pPr>
          </a:lstStyle>
          <a:p>
            <a:fld id="{D88747B5-9E01-4C70-92DB-B39419765577}" type="slidenum">
              <a:rPr lang="ja-JP" altLang="ko-KR"/>
              <a:pPr/>
              <a:t>‹#›</a:t>
            </a:fld>
            <a:endParaRPr lang="ja-JP" altLang="ko-KR"/>
          </a:p>
        </p:txBody>
      </p:sp>
    </p:spTree>
    <p:extLst>
      <p:ext uri="{BB962C8B-B14F-4D97-AF65-F5344CB8AC3E}">
        <p14:creationId xmlns:p14="http://schemas.microsoft.com/office/powerpoint/2010/main" val="7419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120AAE-353B-47C0-A26C-DB642CE89776}"/>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51888D41-B712-44A9-B67B-891F9C23E6E7}"/>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042C0817-DD36-4AEF-A20C-99B8A6693ADD}"/>
              </a:ext>
            </a:extLst>
          </p:cNvPr>
          <p:cNvSpPr>
            <a:spLocks noGrp="1"/>
          </p:cNvSpPr>
          <p:nvPr>
            <p:ph type="dt" sz="half" idx="10"/>
          </p:nvPr>
        </p:nvSpPr>
        <p:spPr/>
        <p:txBody>
          <a:bodyPr/>
          <a:lstStyle>
            <a:lvl1pPr>
              <a:defRPr/>
            </a:lvl1pPr>
          </a:lstStyle>
          <a:p>
            <a:fld id="{DC08E729-4F59-4714-9896-180CC4FEE254}" type="datetimeFigureOut">
              <a:rPr lang="ko-KR" altLang="en-US"/>
              <a:pPr/>
              <a:t>2021-10-26</a:t>
            </a:fld>
            <a:endParaRPr lang="ko-KR" altLang="en-US"/>
          </a:p>
        </p:txBody>
      </p:sp>
      <p:sp>
        <p:nvSpPr>
          <p:cNvPr id="5" name="スライド番号プレースホルダー 4">
            <a:extLst>
              <a:ext uri="{FF2B5EF4-FFF2-40B4-BE49-F238E27FC236}">
                <a16:creationId xmlns:a16="http://schemas.microsoft.com/office/drawing/2014/main" id="{761ADEA5-236F-41A6-BB5C-5CABBB6415C3}"/>
              </a:ext>
            </a:extLst>
          </p:cNvPr>
          <p:cNvSpPr>
            <a:spLocks noGrp="1"/>
          </p:cNvSpPr>
          <p:nvPr>
            <p:ph type="sldNum" sz="quarter" idx="11"/>
          </p:nvPr>
        </p:nvSpPr>
        <p:spPr/>
        <p:txBody>
          <a:bodyPr/>
          <a:lstStyle>
            <a:lvl1pPr>
              <a:defRPr/>
            </a:lvl1pPr>
          </a:lstStyle>
          <a:p>
            <a:fld id="{0B626F36-BDFF-414B-A14D-17883731F06B}" type="slidenum">
              <a:rPr lang="ja-JP" altLang="ko-KR"/>
              <a:pPr/>
              <a:t>‹#›</a:t>
            </a:fld>
            <a:endParaRPr lang="ja-JP" altLang="ko-KR"/>
          </a:p>
        </p:txBody>
      </p:sp>
      <p:sp>
        <p:nvSpPr>
          <p:cNvPr id="6" name="フッター プレースホルダー 5">
            <a:extLst>
              <a:ext uri="{FF2B5EF4-FFF2-40B4-BE49-F238E27FC236}">
                <a16:creationId xmlns:a16="http://schemas.microsoft.com/office/drawing/2014/main" id="{9E961E86-5EE3-44BE-9CB8-46195E9A52D6}"/>
              </a:ext>
            </a:extLst>
          </p:cNvPr>
          <p:cNvSpPr>
            <a:spLocks noGrp="1"/>
          </p:cNvSpPr>
          <p:nvPr>
            <p:ph type="ftr" sz="quarter" idx="12"/>
          </p:nvPr>
        </p:nvSpPr>
        <p:spPr/>
        <p:txBody>
          <a:bodyPr/>
          <a:lstStyle>
            <a:lvl1pPr>
              <a:defRPr/>
            </a:lvl1pPr>
          </a:lstStyle>
          <a:p>
            <a:endParaRPr lang="ko-KR" altLang="en-US"/>
          </a:p>
        </p:txBody>
      </p:sp>
    </p:spTree>
    <p:extLst>
      <p:ext uri="{BB962C8B-B14F-4D97-AF65-F5344CB8AC3E}">
        <p14:creationId xmlns:p14="http://schemas.microsoft.com/office/powerpoint/2010/main" val="194783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365460-4AAD-42ED-B4EE-7E4A29550365}"/>
              </a:ext>
            </a:extLst>
          </p:cNvPr>
          <p:cNvSpPr>
            <a:spLocks noGrp="1"/>
          </p:cNvSpPr>
          <p:nvPr>
            <p:ph type="title"/>
          </p:nvPr>
        </p:nvSpPr>
        <p:spPr>
          <a:xfrm>
            <a:off x="693738" y="457200"/>
            <a:ext cx="3251200" cy="1600200"/>
          </a:xfrm>
        </p:spPr>
        <p:txBody>
          <a:bodyPr anchor="b"/>
          <a:lstStyle>
            <a:lvl1pPr>
              <a:defRPr sz="3200"/>
            </a:lvl1pPr>
          </a:lstStyle>
          <a:p>
            <a:r>
              <a:rPr lang="ja-JP" altLang="en-US"/>
              <a:t>マスター タイトルの書式設定</a:t>
            </a:r>
          </a:p>
        </p:txBody>
      </p:sp>
      <p:sp>
        <p:nvSpPr>
          <p:cNvPr id="3" name="図プレースホルダー 2">
            <a:extLst>
              <a:ext uri="{FF2B5EF4-FFF2-40B4-BE49-F238E27FC236}">
                <a16:creationId xmlns:a16="http://schemas.microsoft.com/office/drawing/2014/main" id="{812F0851-C0E8-4487-9FB7-F73FBD6AF35D}"/>
              </a:ext>
            </a:extLst>
          </p:cNvPr>
          <p:cNvSpPr>
            <a:spLocks noGrp="1"/>
          </p:cNvSpPr>
          <p:nvPr>
            <p:ph type="pic" idx="1"/>
          </p:nvPr>
        </p:nvSpPr>
        <p:spPr>
          <a:xfrm>
            <a:off x="4286250" y="987425"/>
            <a:ext cx="51022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a:extLst>
              <a:ext uri="{FF2B5EF4-FFF2-40B4-BE49-F238E27FC236}">
                <a16:creationId xmlns:a16="http://schemas.microsoft.com/office/drawing/2014/main" id="{4513F406-F4BD-430A-B120-D4B33C0FD57C}"/>
              </a:ext>
            </a:extLst>
          </p:cNvPr>
          <p:cNvSpPr>
            <a:spLocks noGrp="1"/>
          </p:cNvSpPr>
          <p:nvPr>
            <p:ph type="body" sz="half" idx="2"/>
          </p:nvPr>
        </p:nvSpPr>
        <p:spPr>
          <a:xfrm>
            <a:off x="693738" y="2057400"/>
            <a:ext cx="32512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3897D805-F95F-40EE-8FCA-6BAB7FA57099}"/>
              </a:ext>
            </a:extLst>
          </p:cNvPr>
          <p:cNvSpPr>
            <a:spLocks noGrp="1"/>
          </p:cNvSpPr>
          <p:nvPr>
            <p:ph type="dt" sz="half" idx="10"/>
          </p:nvPr>
        </p:nvSpPr>
        <p:spPr/>
        <p:txBody>
          <a:bodyPr/>
          <a:lstStyle>
            <a:lvl1pPr>
              <a:defRPr/>
            </a:lvl1pPr>
          </a:lstStyle>
          <a:p>
            <a:fld id="{D519D8B1-693B-4336-AA43-A55EC46ECFB3}" type="datetimeFigureOut">
              <a:rPr lang="ko-KR" altLang="en-US"/>
              <a:pPr/>
              <a:t>2021-10-26</a:t>
            </a:fld>
            <a:endParaRPr lang="ja-JP" altLang="ko-KR"/>
          </a:p>
        </p:txBody>
      </p:sp>
      <p:sp>
        <p:nvSpPr>
          <p:cNvPr id="6" name="フッター プレースホルダー 5">
            <a:extLst>
              <a:ext uri="{FF2B5EF4-FFF2-40B4-BE49-F238E27FC236}">
                <a16:creationId xmlns:a16="http://schemas.microsoft.com/office/drawing/2014/main" id="{C3B7520B-86E4-4086-A468-25793936CF22}"/>
              </a:ext>
            </a:extLst>
          </p:cNvPr>
          <p:cNvSpPr>
            <a:spLocks noGrp="1"/>
          </p:cNvSpPr>
          <p:nvPr>
            <p:ph type="ftr" sz="quarter" idx="11"/>
          </p:nvPr>
        </p:nvSpPr>
        <p:spPr/>
        <p:txBody>
          <a:bodyPr/>
          <a:lstStyle>
            <a:lvl1pPr>
              <a:defRPr/>
            </a:lvl1pPr>
          </a:lstStyle>
          <a:p>
            <a:endParaRPr lang="ja-JP" altLang="ko-KR"/>
          </a:p>
        </p:txBody>
      </p:sp>
      <p:sp>
        <p:nvSpPr>
          <p:cNvPr id="7" name="スライド番号プレースホルダー 6">
            <a:extLst>
              <a:ext uri="{FF2B5EF4-FFF2-40B4-BE49-F238E27FC236}">
                <a16:creationId xmlns:a16="http://schemas.microsoft.com/office/drawing/2014/main" id="{659AA71F-D443-423F-B6BD-55DEB51C946E}"/>
              </a:ext>
            </a:extLst>
          </p:cNvPr>
          <p:cNvSpPr>
            <a:spLocks noGrp="1"/>
          </p:cNvSpPr>
          <p:nvPr>
            <p:ph type="sldNum" sz="quarter" idx="12"/>
          </p:nvPr>
        </p:nvSpPr>
        <p:spPr/>
        <p:txBody>
          <a:bodyPr/>
          <a:lstStyle>
            <a:lvl1pPr>
              <a:defRPr/>
            </a:lvl1pPr>
          </a:lstStyle>
          <a:p>
            <a:fld id="{5547CD43-0E9D-4C9F-BBFE-1E15AD81EF1E}" type="slidenum">
              <a:rPr lang="ja-JP" altLang="ko-KR"/>
              <a:pPr/>
              <a:t>‹#›</a:t>
            </a:fld>
            <a:endParaRPr lang="ja-JP" altLang="ko-KR"/>
          </a:p>
        </p:txBody>
      </p:sp>
    </p:spTree>
    <p:extLst>
      <p:ext uri="{BB962C8B-B14F-4D97-AF65-F5344CB8AC3E}">
        <p14:creationId xmlns:p14="http://schemas.microsoft.com/office/powerpoint/2010/main" val="966263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8DA032-FB2B-49DA-BE97-9C85681DBED6}"/>
              </a:ext>
            </a:extLst>
          </p:cNvPr>
          <p:cNvSpPr>
            <a:spLocks noGrp="1"/>
          </p:cNvSpPr>
          <p:nvPr>
            <p:ph type="title"/>
          </p:nvPr>
        </p:nvSpPr>
        <p:spPr/>
        <p:txBody>
          <a:bodyPr/>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0268CAE-89E7-4BF1-8C81-FB97D7714EFB}"/>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3BC6BF2-5E31-4AEF-B679-E113DD150B9D}"/>
              </a:ext>
            </a:extLst>
          </p:cNvPr>
          <p:cNvSpPr>
            <a:spLocks noGrp="1"/>
          </p:cNvSpPr>
          <p:nvPr>
            <p:ph type="dt" sz="half" idx="10"/>
          </p:nvPr>
        </p:nvSpPr>
        <p:spPr/>
        <p:txBody>
          <a:bodyPr/>
          <a:lstStyle>
            <a:lvl1pPr>
              <a:defRPr/>
            </a:lvl1pPr>
          </a:lstStyle>
          <a:p>
            <a:fld id="{2642CDD1-2FE6-4A79-9061-4E6C81A675E5}" type="datetimeFigureOut">
              <a:rPr lang="ko-KR" altLang="en-US"/>
              <a:pPr/>
              <a:t>2021-10-26</a:t>
            </a:fld>
            <a:endParaRPr lang="ja-JP" altLang="ko-KR"/>
          </a:p>
        </p:txBody>
      </p:sp>
      <p:sp>
        <p:nvSpPr>
          <p:cNvPr id="5" name="フッター プレースホルダー 4">
            <a:extLst>
              <a:ext uri="{FF2B5EF4-FFF2-40B4-BE49-F238E27FC236}">
                <a16:creationId xmlns:a16="http://schemas.microsoft.com/office/drawing/2014/main" id="{95552A67-4690-4116-B996-985A735F6AF1}"/>
              </a:ext>
            </a:extLst>
          </p:cNvPr>
          <p:cNvSpPr>
            <a:spLocks noGrp="1"/>
          </p:cNvSpPr>
          <p:nvPr>
            <p:ph type="ftr" sz="quarter" idx="11"/>
          </p:nvPr>
        </p:nvSpPr>
        <p:spPr/>
        <p:txBody>
          <a:bodyPr/>
          <a:lstStyle>
            <a:lvl1pPr>
              <a:defRPr/>
            </a:lvl1pPr>
          </a:lstStyle>
          <a:p>
            <a:endParaRPr lang="ja-JP" altLang="ko-KR"/>
          </a:p>
        </p:txBody>
      </p:sp>
      <p:sp>
        <p:nvSpPr>
          <p:cNvPr id="6" name="スライド番号プレースホルダー 5">
            <a:extLst>
              <a:ext uri="{FF2B5EF4-FFF2-40B4-BE49-F238E27FC236}">
                <a16:creationId xmlns:a16="http://schemas.microsoft.com/office/drawing/2014/main" id="{8095BA8F-98A7-4B9B-A279-51125F337F58}"/>
              </a:ext>
            </a:extLst>
          </p:cNvPr>
          <p:cNvSpPr>
            <a:spLocks noGrp="1"/>
          </p:cNvSpPr>
          <p:nvPr>
            <p:ph type="sldNum" sz="quarter" idx="12"/>
          </p:nvPr>
        </p:nvSpPr>
        <p:spPr/>
        <p:txBody>
          <a:bodyPr/>
          <a:lstStyle>
            <a:lvl1pPr>
              <a:defRPr/>
            </a:lvl1pPr>
          </a:lstStyle>
          <a:p>
            <a:fld id="{9AB36D09-B5E4-4591-B812-F2034B2EB5EE}" type="slidenum">
              <a:rPr lang="ja-JP" altLang="ko-KR"/>
              <a:pPr/>
              <a:t>‹#›</a:t>
            </a:fld>
            <a:endParaRPr lang="ja-JP" altLang="ko-KR"/>
          </a:p>
        </p:txBody>
      </p:sp>
    </p:spTree>
    <p:extLst>
      <p:ext uri="{BB962C8B-B14F-4D97-AF65-F5344CB8AC3E}">
        <p14:creationId xmlns:p14="http://schemas.microsoft.com/office/powerpoint/2010/main" val="2728105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48BA544-845E-47B3-9CE7-5515770774C6}"/>
              </a:ext>
            </a:extLst>
          </p:cNvPr>
          <p:cNvSpPr>
            <a:spLocks noGrp="1"/>
          </p:cNvSpPr>
          <p:nvPr>
            <p:ph type="title" orient="vert"/>
          </p:nvPr>
        </p:nvSpPr>
        <p:spPr>
          <a:xfrm>
            <a:off x="7310438" y="2276475"/>
            <a:ext cx="2266950" cy="3849688"/>
          </a:xfrm>
        </p:spPr>
        <p:txBody>
          <a:bodyPr vert="eaVert"/>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8A4C239-7EE3-4AF4-9F53-42993B7A7732}"/>
              </a:ext>
            </a:extLst>
          </p:cNvPr>
          <p:cNvSpPr>
            <a:spLocks noGrp="1"/>
          </p:cNvSpPr>
          <p:nvPr>
            <p:ph type="body" orient="vert" idx="1"/>
          </p:nvPr>
        </p:nvSpPr>
        <p:spPr>
          <a:xfrm>
            <a:off x="504825" y="2276475"/>
            <a:ext cx="6653213" cy="384968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68E74E3-5261-4104-AEB1-01A2EC99715B}"/>
              </a:ext>
            </a:extLst>
          </p:cNvPr>
          <p:cNvSpPr>
            <a:spLocks noGrp="1"/>
          </p:cNvSpPr>
          <p:nvPr>
            <p:ph type="dt" sz="half" idx="10"/>
          </p:nvPr>
        </p:nvSpPr>
        <p:spPr/>
        <p:txBody>
          <a:bodyPr/>
          <a:lstStyle>
            <a:lvl1pPr>
              <a:defRPr/>
            </a:lvl1pPr>
          </a:lstStyle>
          <a:p>
            <a:fld id="{7B8B631D-E5A4-4E3B-B54C-B6DB0C552308}" type="datetimeFigureOut">
              <a:rPr lang="ko-KR" altLang="en-US"/>
              <a:pPr/>
              <a:t>2021-10-26</a:t>
            </a:fld>
            <a:endParaRPr lang="ja-JP" altLang="ko-KR"/>
          </a:p>
        </p:txBody>
      </p:sp>
      <p:sp>
        <p:nvSpPr>
          <p:cNvPr id="5" name="フッター プレースホルダー 4">
            <a:extLst>
              <a:ext uri="{FF2B5EF4-FFF2-40B4-BE49-F238E27FC236}">
                <a16:creationId xmlns:a16="http://schemas.microsoft.com/office/drawing/2014/main" id="{DE5967A5-3A22-4DBA-A896-C24827AE8192}"/>
              </a:ext>
            </a:extLst>
          </p:cNvPr>
          <p:cNvSpPr>
            <a:spLocks noGrp="1"/>
          </p:cNvSpPr>
          <p:nvPr>
            <p:ph type="ftr" sz="quarter" idx="11"/>
          </p:nvPr>
        </p:nvSpPr>
        <p:spPr/>
        <p:txBody>
          <a:bodyPr/>
          <a:lstStyle>
            <a:lvl1pPr>
              <a:defRPr/>
            </a:lvl1pPr>
          </a:lstStyle>
          <a:p>
            <a:endParaRPr lang="ja-JP" altLang="ko-KR"/>
          </a:p>
        </p:txBody>
      </p:sp>
      <p:sp>
        <p:nvSpPr>
          <p:cNvPr id="6" name="スライド番号プレースホルダー 5">
            <a:extLst>
              <a:ext uri="{FF2B5EF4-FFF2-40B4-BE49-F238E27FC236}">
                <a16:creationId xmlns:a16="http://schemas.microsoft.com/office/drawing/2014/main" id="{B72790FD-4A85-4251-A167-9B2238E03F5D}"/>
              </a:ext>
            </a:extLst>
          </p:cNvPr>
          <p:cNvSpPr>
            <a:spLocks noGrp="1"/>
          </p:cNvSpPr>
          <p:nvPr>
            <p:ph type="sldNum" sz="quarter" idx="12"/>
          </p:nvPr>
        </p:nvSpPr>
        <p:spPr/>
        <p:txBody>
          <a:bodyPr/>
          <a:lstStyle>
            <a:lvl1pPr>
              <a:defRPr/>
            </a:lvl1pPr>
          </a:lstStyle>
          <a:p>
            <a:fld id="{AECAAF67-A405-4143-B58D-2F21095CCEE0}" type="slidenum">
              <a:rPr lang="ja-JP" altLang="ko-KR"/>
              <a:pPr/>
              <a:t>‹#›</a:t>
            </a:fld>
            <a:endParaRPr lang="ja-JP" altLang="ko-KR"/>
          </a:p>
        </p:txBody>
      </p:sp>
    </p:spTree>
    <p:extLst>
      <p:ext uri="{BB962C8B-B14F-4D97-AF65-F5344CB8AC3E}">
        <p14:creationId xmlns:p14="http://schemas.microsoft.com/office/powerpoint/2010/main" val="2704845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B82F4F-BE76-4AF7-8DBD-224F06867072}"/>
              </a:ext>
            </a:extLst>
          </p:cNvPr>
          <p:cNvSpPr>
            <a:spLocks noGrp="1"/>
          </p:cNvSpPr>
          <p:nvPr>
            <p:ph type="title"/>
          </p:nvPr>
        </p:nvSpPr>
        <p:spPr>
          <a:xfrm>
            <a:off x="687388" y="1709738"/>
            <a:ext cx="8694737" cy="2852737"/>
          </a:xfrm>
        </p:spPr>
        <p:txBody>
          <a:bodyPr anchor="b"/>
          <a:lstStyle>
            <a:lvl1pPr>
              <a:defRPr sz="6000"/>
            </a:lvl1p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697B2F0F-807D-4F9F-A88F-FFBE20C28123}"/>
              </a:ext>
            </a:extLst>
          </p:cNvPr>
          <p:cNvSpPr>
            <a:spLocks noGrp="1"/>
          </p:cNvSpPr>
          <p:nvPr>
            <p:ph type="body" idx="1"/>
          </p:nvPr>
        </p:nvSpPr>
        <p:spPr>
          <a:xfrm>
            <a:off x="687388" y="4589463"/>
            <a:ext cx="8694737"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C7A2F81C-8CD8-4C69-B58D-7B45FBFE1FCC}"/>
              </a:ext>
            </a:extLst>
          </p:cNvPr>
          <p:cNvSpPr>
            <a:spLocks noGrp="1"/>
          </p:cNvSpPr>
          <p:nvPr>
            <p:ph type="dt" sz="half" idx="10"/>
          </p:nvPr>
        </p:nvSpPr>
        <p:spPr/>
        <p:txBody>
          <a:bodyPr/>
          <a:lstStyle>
            <a:lvl1pPr>
              <a:defRPr/>
            </a:lvl1pPr>
          </a:lstStyle>
          <a:p>
            <a:fld id="{7FC534F9-0F69-4D12-A8B4-5F86DF384EF7}" type="datetimeFigureOut">
              <a:rPr lang="ko-KR" altLang="en-US"/>
              <a:pPr/>
              <a:t>2021-10-26</a:t>
            </a:fld>
            <a:endParaRPr lang="ko-KR" altLang="en-US"/>
          </a:p>
        </p:txBody>
      </p:sp>
      <p:sp>
        <p:nvSpPr>
          <p:cNvPr id="5" name="スライド番号プレースホルダー 4">
            <a:extLst>
              <a:ext uri="{FF2B5EF4-FFF2-40B4-BE49-F238E27FC236}">
                <a16:creationId xmlns:a16="http://schemas.microsoft.com/office/drawing/2014/main" id="{30B7A115-3692-49E9-903F-25BADC8BE9CC}"/>
              </a:ext>
            </a:extLst>
          </p:cNvPr>
          <p:cNvSpPr>
            <a:spLocks noGrp="1"/>
          </p:cNvSpPr>
          <p:nvPr>
            <p:ph type="sldNum" sz="quarter" idx="11"/>
          </p:nvPr>
        </p:nvSpPr>
        <p:spPr/>
        <p:txBody>
          <a:bodyPr/>
          <a:lstStyle>
            <a:lvl1pPr>
              <a:defRPr/>
            </a:lvl1pPr>
          </a:lstStyle>
          <a:p>
            <a:fld id="{39226B85-AB7C-47D8-9C62-503FF2DCAFDA}" type="slidenum">
              <a:rPr lang="ja-JP" altLang="ko-KR"/>
              <a:pPr/>
              <a:t>‹#›</a:t>
            </a:fld>
            <a:endParaRPr lang="ja-JP" altLang="ko-KR"/>
          </a:p>
        </p:txBody>
      </p:sp>
      <p:sp>
        <p:nvSpPr>
          <p:cNvPr id="6" name="フッター プレースホルダー 5">
            <a:extLst>
              <a:ext uri="{FF2B5EF4-FFF2-40B4-BE49-F238E27FC236}">
                <a16:creationId xmlns:a16="http://schemas.microsoft.com/office/drawing/2014/main" id="{16A386D1-FFEE-4605-92C9-B9222C056077}"/>
              </a:ext>
            </a:extLst>
          </p:cNvPr>
          <p:cNvSpPr>
            <a:spLocks noGrp="1"/>
          </p:cNvSpPr>
          <p:nvPr>
            <p:ph type="ftr" sz="quarter" idx="12"/>
          </p:nvPr>
        </p:nvSpPr>
        <p:spPr/>
        <p:txBody>
          <a:bodyPr/>
          <a:lstStyle>
            <a:lvl1pPr>
              <a:defRPr/>
            </a:lvl1pPr>
          </a:lstStyle>
          <a:p>
            <a:endParaRPr lang="ko-KR" altLang="en-US"/>
          </a:p>
        </p:txBody>
      </p:sp>
    </p:spTree>
    <p:extLst>
      <p:ext uri="{BB962C8B-B14F-4D97-AF65-F5344CB8AC3E}">
        <p14:creationId xmlns:p14="http://schemas.microsoft.com/office/powerpoint/2010/main" val="2005952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036B76-81E0-4075-8F8F-22B578DF2185}"/>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32A2B2BB-CFD6-4B15-A4F3-ECB66D4C8D81}"/>
              </a:ext>
            </a:extLst>
          </p:cNvPr>
          <p:cNvSpPr>
            <a:spLocks noGrp="1"/>
          </p:cNvSpPr>
          <p:nvPr>
            <p:ph sz="half" idx="1"/>
          </p:nvPr>
        </p:nvSpPr>
        <p:spPr>
          <a:xfrm>
            <a:off x="504825" y="1123950"/>
            <a:ext cx="4459288" cy="45275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3E312105-9CF7-40B0-BEC7-0C1FC4E08CD4}"/>
              </a:ext>
            </a:extLst>
          </p:cNvPr>
          <p:cNvSpPr>
            <a:spLocks noGrp="1"/>
          </p:cNvSpPr>
          <p:nvPr>
            <p:ph sz="half" idx="2"/>
          </p:nvPr>
        </p:nvSpPr>
        <p:spPr>
          <a:xfrm>
            <a:off x="5116513" y="1123950"/>
            <a:ext cx="4459287" cy="45275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3DBE88C5-7D4A-4BAF-BE11-078D29DD41BC}"/>
              </a:ext>
            </a:extLst>
          </p:cNvPr>
          <p:cNvSpPr>
            <a:spLocks noGrp="1"/>
          </p:cNvSpPr>
          <p:nvPr>
            <p:ph type="dt" sz="half" idx="10"/>
          </p:nvPr>
        </p:nvSpPr>
        <p:spPr/>
        <p:txBody>
          <a:bodyPr/>
          <a:lstStyle>
            <a:lvl1pPr>
              <a:defRPr/>
            </a:lvl1pPr>
          </a:lstStyle>
          <a:p>
            <a:fld id="{812EDBD1-8A43-4C36-A7B1-2EAA0FC5D1A1}" type="datetimeFigureOut">
              <a:rPr lang="ko-KR" altLang="en-US"/>
              <a:pPr/>
              <a:t>2021-10-26</a:t>
            </a:fld>
            <a:endParaRPr lang="ko-KR" altLang="en-US"/>
          </a:p>
        </p:txBody>
      </p:sp>
      <p:sp>
        <p:nvSpPr>
          <p:cNvPr id="6" name="スライド番号プレースホルダー 5">
            <a:extLst>
              <a:ext uri="{FF2B5EF4-FFF2-40B4-BE49-F238E27FC236}">
                <a16:creationId xmlns:a16="http://schemas.microsoft.com/office/drawing/2014/main" id="{5E26BB20-A50E-4F92-9538-BFB959F7CE1A}"/>
              </a:ext>
            </a:extLst>
          </p:cNvPr>
          <p:cNvSpPr>
            <a:spLocks noGrp="1"/>
          </p:cNvSpPr>
          <p:nvPr>
            <p:ph type="sldNum" sz="quarter" idx="11"/>
          </p:nvPr>
        </p:nvSpPr>
        <p:spPr/>
        <p:txBody>
          <a:bodyPr/>
          <a:lstStyle>
            <a:lvl1pPr>
              <a:defRPr/>
            </a:lvl1pPr>
          </a:lstStyle>
          <a:p>
            <a:fld id="{45D834D9-F20B-41FC-A620-4765A25B0355}" type="slidenum">
              <a:rPr lang="ja-JP" altLang="ko-KR"/>
              <a:pPr/>
              <a:t>‹#›</a:t>
            </a:fld>
            <a:endParaRPr lang="ja-JP" altLang="ko-KR"/>
          </a:p>
        </p:txBody>
      </p:sp>
      <p:sp>
        <p:nvSpPr>
          <p:cNvPr id="7" name="フッター プレースホルダー 6">
            <a:extLst>
              <a:ext uri="{FF2B5EF4-FFF2-40B4-BE49-F238E27FC236}">
                <a16:creationId xmlns:a16="http://schemas.microsoft.com/office/drawing/2014/main" id="{71FB65EB-9CA3-4C01-98AF-3DA9EBC1BEBC}"/>
              </a:ext>
            </a:extLst>
          </p:cNvPr>
          <p:cNvSpPr>
            <a:spLocks noGrp="1"/>
          </p:cNvSpPr>
          <p:nvPr>
            <p:ph type="ftr" sz="quarter" idx="12"/>
          </p:nvPr>
        </p:nvSpPr>
        <p:spPr/>
        <p:txBody>
          <a:bodyPr/>
          <a:lstStyle>
            <a:lvl1pPr>
              <a:defRPr/>
            </a:lvl1pPr>
          </a:lstStyle>
          <a:p>
            <a:endParaRPr lang="ko-KR" altLang="en-US"/>
          </a:p>
        </p:txBody>
      </p:sp>
    </p:spTree>
    <p:extLst>
      <p:ext uri="{BB962C8B-B14F-4D97-AF65-F5344CB8AC3E}">
        <p14:creationId xmlns:p14="http://schemas.microsoft.com/office/powerpoint/2010/main" val="223193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D3D288-FA68-472E-869B-BC6963F3C571}"/>
              </a:ext>
            </a:extLst>
          </p:cNvPr>
          <p:cNvSpPr>
            <a:spLocks noGrp="1"/>
          </p:cNvSpPr>
          <p:nvPr>
            <p:ph type="title"/>
          </p:nvPr>
        </p:nvSpPr>
        <p:spPr>
          <a:xfrm>
            <a:off x="693738" y="365125"/>
            <a:ext cx="8694737" cy="1325563"/>
          </a:xfrm>
        </p:spPr>
        <p:txBody>
          <a:body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2F617C39-1350-4B3F-A222-A1CBA03310E5}"/>
              </a:ext>
            </a:extLst>
          </p:cNvPr>
          <p:cNvSpPr>
            <a:spLocks noGrp="1"/>
          </p:cNvSpPr>
          <p:nvPr>
            <p:ph type="body" idx="1"/>
          </p:nvPr>
        </p:nvSpPr>
        <p:spPr>
          <a:xfrm>
            <a:off x="693738" y="1681163"/>
            <a:ext cx="42656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7CBE2D1F-38A6-4C48-A01D-8F109566A6F9}"/>
              </a:ext>
            </a:extLst>
          </p:cNvPr>
          <p:cNvSpPr>
            <a:spLocks noGrp="1"/>
          </p:cNvSpPr>
          <p:nvPr>
            <p:ph sz="half" idx="2"/>
          </p:nvPr>
        </p:nvSpPr>
        <p:spPr>
          <a:xfrm>
            <a:off x="693738" y="2505075"/>
            <a:ext cx="426561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a:extLst>
              <a:ext uri="{FF2B5EF4-FFF2-40B4-BE49-F238E27FC236}">
                <a16:creationId xmlns:a16="http://schemas.microsoft.com/office/drawing/2014/main" id="{1EB112EC-913E-4DF4-9193-84BC8A7C4191}"/>
              </a:ext>
            </a:extLst>
          </p:cNvPr>
          <p:cNvSpPr>
            <a:spLocks noGrp="1"/>
          </p:cNvSpPr>
          <p:nvPr>
            <p:ph type="body" sz="quarter" idx="3"/>
          </p:nvPr>
        </p:nvSpPr>
        <p:spPr>
          <a:xfrm>
            <a:off x="5103813" y="1681163"/>
            <a:ext cx="42846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0EDE6D5A-7DB2-4CBC-B856-0498B69718C1}"/>
              </a:ext>
            </a:extLst>
          </p:cNvPr>
          <p:cNvSpPr>
            <a:spLocks noGrp="1"/>
          </p:cNvSpPr>
          <p:nvPr>
            <p:ph sz="quarter" idx="4"/>
          </p:nvPr>
        </p:nvSpPr>
        <p:spPr>
          <a:xfrm>
            <a:off x="5103813" y="2505075"/>
            <a:ext cx="428466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61254418-4674-4A41-A92D-998589E35674}"/>
              </a:ext>
            </a:extLst>
          </p:cNvPr>
          <p:cNvSpPr>
            <a:spLocks noGrp="1"/>
          </p:cNvSpPr>
          <p:nvPr>
            <p:ph type="dt" sz="half" idx="10"/>
          </p:nvPr>
        </p:nvSpPr>
        <p:spPr/>
        <p:txBody>
          <a:bodyPr/>
          <a:lstStyle>
            <a:lvl1pPr>
              <a:defRPr/>
            </a:lvl1pPr>
          </a:lstStyle>
          <a:p>
            <a:fld id="{4B14CB05-8729-4A71-BD44-D77DE1BA8C40}" type="datetimeFigureOut">
              <a:rPr lang="ko-KR" altLang="en-US"/>
              <a:pPr/>
              <a:t>2021-10-26</a:t>
            </a:fld>
            <a:endParaRPr lang="ko-KR" altLang="en-US"/>
          </a:p>
        </p:txBody>
      </p:sp>
      <p:sp>
        <p:nvSpPr>
          <p:cNvPr id="8" name="スライド番号プレースホルダー 7">
            <a:extLst>
              <a:ext uri="{FF2B5EF4-FFF2-40B4-BE49-F238E27FC236}">
                <a16:creationId xmlns:a16="http://schemas.microsoft.com/office/drawing/2014/main" id="{0C65CA98-F9C1-4E30-950B-5392D5ABF5D3}"/>
              </a:ext>
            </a:extLst>
          </p:cNvPr>
          <p:cNvSpPr>
            <a:spLocks noGrp="1"/>
          </p:cNvSpPr>
          <p:nvPr>
            <p:ph type="sldNum" sz="quarter" idx="11"/>
          </p:nvPr>
        </p:nvSpPr>
        <p:spPr/>
        <p:txBody>
          <a:bodyPr/>
          <a:lstStyle>
            <a:lvl1pPr>
              <a:defRPr/>
            </a:lvl1pPr>
          </a:lstStyle>
          <a:p>
            <a:fld id="{A4184DAF-56CD-4379-B6D8-88BD1E44A9AC}" type="slidenum">
              <a:rPr lang="ja-JP" altLang="ko-KR"/>
              <a:pPr/>
              <a:t>‹#›</a:t>
            </a:fld>
            <a:endParaRPr lang="ja-JP" altLang="ko-KR"/>
          </a:p>
        </p:txBody>
      </p:sp>
      <p:sp>
        <p:nvSpPr>
          <p:cNvPr id="9" name="フッター プレースホルダー 8">
            <a:extLst>
              <a:ext uri="{FF2B5EF4-FFF2-40B4-BE49-F238E27FC236}">
                <a16:creationId xmlns:a16="http://schemas.microsoft.com/office/drawing/2014/main" id="{494FD5A2-3018-4627-87E9-260B708AEFE3}"/>
              </a:ext>
            </a:extLst>
          </p:cNvPr>
          <p:cNvSpPr>
            <a:spLocks noGrp="1"/>
          </p:cNvSpPr>
          <p:nvPr>
            <p:ph type="ftr" sz="quarter" idx="12"/>
          </p:nvPr>
        </p:nvSpPr>
        <p:spPr/>
        <p:txBody>
          <a:bodyPr/>
          <a:lstStyle>
            <a:lvl1pPr>
              <a:defRPr/>
            </a:lvl1pPr>
          </a:lstStyle>
          <a:p>
            <a:endParaRPr lang="ko-KR" altLang="en-US"/>
          </a:p>
        </p:txBody>
      </p:sp>
    </p:spTree>
    <p:extLst>
      <p:ext uri="{BB962C8B-B14F-4D97-AF65-F5344CB8AC3E}">
        <p14:creationId xmlns:p14="http://schemas.microsoft.com/office/powerpoint/2010/main" val="1837150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70928C-09C8-43A8-A094-4F87C34FE326}"/>
              </a:ext>
            </a:extLst>
          </p:cNvPr>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BF5DECCA-150C-4CD6-A601-799A9B90ABC1}"/>
              </a:ext>
            </a:extLst>
          </p:cNvPr>
          <p:cNvSpPr>
            <a:spLocks noGrp="1"/>
          </p:cNvSpPr>
          <p:nvPr>
            <p:ph type="dt" sz="half" idx="10"/>
          </p:nvPr>
        </p:nvSpPr>
        <p:spPr/>
        <p:txBody>
          <a:bodyPr/>
          <a:lstStyle>
            <a:lvl1pPr>
              <a:defRPr/>
            </a:lvl1pPr>
          </a:lstStyle>
          <a:p>
            <a:fld id="{16BF4636-A4A2-4CBE-9F31-F2ABFEFDFE0D}" type="datetimeFigureOut">
              <a:rPr lang="ko-KR" altLang="en-US"/>
              <a:pPr/>
              <a:t>2021-10-26</a:t>
            </a:fld>
            <a:endParaRPr lang="ko-KR" altLang="en-US"/>
          </a:p>
        </p:txBody>
      </p:sp>
      <p:sp>
        <p:nvSpPr>
          <p:cNvPr id="4" name="スライド番号プレースホルダー 3">
            <a:extLst>
              <a:ext uri="{FF2B5EF4-FFF2-40B4-BE49-F238E27FC236}">
                <a16:creationId xmlns:a16="http://schemas.microsoft.com/office/drawing/2014/main" id="{9830402D-20DD-4E87-AD36-71F005594D28}"/>
              </a:ext>
            </a:extLst>
          </p:cNvPr>
          <p:cNvSpPr>
            <a:spLocks noGrp="1"/>
          </p:cNvSpPr>
          <p:nvPr>
            <p:ph type="sldNum" sz="quarter" idx="11"/>
          </p:nvPr>
        </p:nvSpPr>
        <p:spPr/>
        <p:txBody>
          <a:bodyPr/>
          <a:lstStyle>
            <a:lvl1pPr>
              <a:defRPr/>
            </a:lvl1pPr>
          </a:lstStyle>
          <a:p>
            <a:fld id="{9E601972-74E3-4702-BB58-9890A12F6325}" type="slidenum">
              <a:rPr lang="ja-JP" altLang="ko-KR"/>
              <a:pPr/>
              <a:t>‹#›</a:t>
            </a:fld>
            <a:endParaRPr lang="ja-JP" altLang="ko-KR"/>
          </a:p>
        </p:txBody>
      </p:sp>
      <p:sp>
        <p:nvSpPr>
          <p:cNvPr id="5" name="フッター プレースホルダー 4">
            <a:extLst>
              <a:ext uri="{FF2B5EF4-FFF2-40B4-BE49-F238E27FC236}">
                <a16:creationId xmlns:a16="http://schemas.microsoft.com/office/drawing/2014/main" id="{7D3B6E12-2DE2-42B6-9F0E-B5562E212D52}"/>
              </a:ext>
            </a:extLst>
          </p:cNvPr>
          <p:cNvSpPr>
            <a:spLocks noGrp="1"/>
          </p:cNvSpPr>
          <p:nvPr>
            <p:ph type="ftr" sz="quarter" idx="12"/>
          </p:nvPr>
        </p:nvSpPr>
        <p:spPr/>
        <p:txBody>
          <a:bodyPr/>
          <a:lstStyle>
            <a:lvl1pPr>
              <a:defRPr/>
            </a:lvl1pPr>
          </a:lstStyle>
          <a:p>
            <a:endParaRPr lang="ko-KR" altLang="en-US"/>
          </a:p>
        </p:txBody>
      </p:sp>
    </p:spTree>
    <p:extLst>
      <p:ext uri="{BB962C8B-B14F-4D97-AF65-F5344CB8AC3E}">
        <p14:creationId xmlns:p14="http://schemas.microsoft.com/office/powerpoint/2010/main" val="708903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6BAF67D-F4F8-4704-9A7F-5453B2498C8D}"/>
              </a:ext>
            </a:extLst>
          </p:cNvPr>
          <p:cNvSpPr>
            <a:spLocks noGrp="1"/>
          </p:cNvSpPr>
          <p:nvPr>
            <p:ph type="dt" sz="half" idx="10"/>
          </p:nvPr>
        </p:nvSpPr>
        <p:spPr/>
        <p:txBody>
          <a:bodyPr/>
          <a:lstStyle>
            <a:lvl1pPr>
              <a:defRPr/>
            </a:lvl1pPr>
          </a:lstStyle>
          <a:p>
            <a:fld id="{C4722A74-47D7-459E-8838-07A0504E87AB}" type="datetimeFigureOut">
              <a:rPr lang="ko-KR" altLang="en-US"/>
              <a:pPr/>
              <a:t>2021-10-26</a:t>
            </a:fld>
            <a:endParaRPr lang="ko-KR" altLang="en-US"/>
          </a:p>
        </p:txBody>
      </p:sp>
      <p:sp>
        <p:nvSpPr>
          <p:cNvPr id="3" name="スライド番号プレースホルダー 2">
            <a:extLst>
              <a:ext uri="{FF2B5EF4-FFF2-40B4-BE49-F238E27FC236}">
                <a16:creationId xmlns:a16="http://schemas.microsoft.com/office/drawing/2014/main" id="{13A1E5E4-D107-4EC9-AB7D-FECE8A9EC32E}"/>
              </a:ext>
            </a:extLst>
          </p:cNvPr>
          <p:cNvSpPr>
            <a:spLocks noGrp="1"/>
          </p:cNvSpPr>
          <p:nvPr>
            <p:ph type="sldNum" sz="quarter" idx="11"/>
          </p:nvPr>
        </p:nvSpPr>
        <p:spPr/>
        <p:txBody>
          <a:bodyPr/>
          <a:lstStyle>
            <a:lvl1pPr>
              <a:defRPr/>
            </a:lvl1pPr>
          </a:lstStyle>
          <a:p>
            <a:fld id="{34C04F51-BB15-485C-B942-70E86957957F}" type="slidenum">
              <a:rPr lang="ja-JP" altLang="ko-KR"/>
              <a:pPr/>
              <a:t>‹#›</a:t>
            </a:fld>
            <a:endParaRPr lang="ja-JP" altLang="ko-KR"/>
          </a:p>
        </p:txBody>
      </p:sp>
      <p:sp>
        <p:nvSpPr>
          <p:cNvPr id="4" name="フッター プレースホルダー 3">
            <a:extLst>
              <a:ext uri="{FF2B5EF4-FFF2-40B4-BE49-F238E27FC236}">
                <a16:creationId xmlns:a16="http://schemas.microsoft.com/office/drawing/2014/main" id="{2B790251-424E-4F63-BCF2-E5DE7DC1CD88}"/>
              </a:ext>
            </a:extLst>
          </p:cNvPr>
          <p:cNvSpPr>
            <a:spLocks noGrp="1"/>
          </p:cNvSpPr>
          <p:nvPr>
            <p:ph type="ftr" sz="quarter" idx="12"/>
          </p:nvPr>
        </p:nvSpPr>
        <p:spPr/>
        <p:txBody>
          <a:bodyPr/>
          <a:lstStyle>
            <a:lvl1pPr>
              <a:defRPr/>
            </a:lvl1pPr>
          </a:lstStyle>
          <a:p>
            <a:endParaRPr lang="ko-KR" altLang="en-US"/>
          </a:p>
        </p:txBody>
      </p:sp>
    </p:spTree>
    <p:extLst>
      <p:ext uri="{BB962C8B-B14F-4D97-AF65-F5344CB8AC3E}">
        <p14:creationId xmlns:p14="http://schemas.microsoft.com/office/powerpoint/2010/main" val="1672782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098535-4252-4BFA-A133-8D465ACC88F4}"/>
              </a:ext>
            </a:extLst>
          </p:cNvPr>
          <p:cNvSpPr>
            <a:spLocks noGrp="1"/>
          </p:cNvSpPr>
          <p:nvPr>
            <p:ph type="title"/>
          </p:nvPr>
        </p:nvSpPr>
        <p:spPr>
          <a:xfrm>
            <a:off x="693738" y="457200"/>
            <a:ext cx="3251200" cy="1600200"/>
          </a:xfrm>
        </p:spPr>
        <p:txBody>
          <a:bodyPr anchor="b"/>
          <a:lstStyle>
            <a:lvl1pPr>
              <a:defRPr sz="3200"/>
            </a:lvl1p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4129AC4C-2773-4383-8611-4D9147D0C154}"/>
              </a:ext>
            </a:extLst>
          </p:cNvPr>
          <p:cNvSpPr>
            <a:spLocks noGrp="1"/>
          </p:cNvSpPr>
          <p:nvPr>
            <p:ph idx="1"/>
          </p:nvPr>
        </p:nvSpPr>
        <p:spPr>
          <a:xfrm>
            <a:off x="4286250" y="987425"/>
            <a:ext cx="510222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a:extLst>
              <a:ext uri="{FF2B5EF4-FFF2-40B4-BE49-F238E27FC236}">
                <a16:creationId xmlns:a16="http://schemas.microsoft.com/office/drawing/2014/main" id="{B704C102-8102-40D3-9432-B4987DC13DF7}"/>
              </a:ext>
            </a:extLst>
          </p:cNvPr>
          <p:cNvSpPr>
            <a:spLocks noGrp="1"/>
          </p:cNvSpPr>
          <p:nvPr>
            <p:ph type="body" sz="half" idx="2"/>
          </p:nvPr>
        </p:nvSpPr>
        <p:spPr>
          <a:xfrm>
            <a:off x="693738" y="2057400"/>
            <a:ext cx="32512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0EB615A8-BC28-4F74-B007-BA399861C35D}"/>
              </a:ext>
            </a:extLst>
          </p:cNvPr>
          <p:cNvSpPr>
            <a:spLocks noGrp="1"/>
          </p:cNvSpPr>
          <p:nvPr>
            <p:ph type="dt" sz="half" idx="10"/>
          </p:nvPr>
        </p:nvSpPr>
        <p:spPr/>
        <p:txBody>
          <a:bodyPr/>
          <a:lstStyle>
            <a:lvl1pPr>
              <a:defRPr/>
            </a:lvl1pPr>
          </a:lstStyle>
          <a:p>
            <a:fld id="{1D670A94-55DA-45E9-AE4F-52827CC58D72}" type="datetimeFigureOut">
              <a:rPr lang="ko-KR" altLang="en-US"/>
              <a:pPr/>
              <a:t>2021-10-26</a:t>
            </a:fld>
            <a:endParaRPr lang="ko-KR" altLang="en-US"/>
          </a:p>
        </p:txBody>
      </p:sp>
      <p:sp>
        <p:nvSpPr>
          <p:cNvPr id="6" name="スライド番号プレースホルダー 5">
            <a:extLst>
              <a:ext uri="{FF2B5EF4-FFF2-40B4-BE49-F238E27FC236}">
                <a16:creationId xmlns:a16="http://schemas.microsoft.com/office/drawing/2014/main" id="{AA906CFE-1986-42F3-BD0E-82D1AE22CECF}"/>
              </a:ext>
            </a:extLst>
          </p:cNvPr>
          <p:cNvSpPr>
            <a:spLocks noGrp="1"/>
          </p:cNvSpPr>
          <p:nvPr>
            <p:ph type="sldNum" sz="quarter" idx="11"/>
          </p:nvPr>
        </p:nvSpPr>
        <p:spPr/>
        <p:txBody>
          <a:bodyPr/>
          <a:lstStyle>
            <a:lvl1pPr>
              <a:defRPr/>
            </a:lvl1pPr>
          </a:lstStyle>
          <a:p>
            <a:fld id="{DB79F26C-C51B-4E24-9850-309A24809F7F}" type="slidenum">
              <a:rPr lang="ja-JP" altLang="ko-KR"/>
              <a:pPr/>
              <a:t>‹#›</a:t>
            </a:fld>
            <a:endParaRPr lang="ja-JP" altLang="ko-KR"/>
          </a:p>
        </p:txBody>
      </p:sp>
      <p:sp>
        <p:nvSpPr>
          <p:cNvPr id="7" name="フッター プレースホルダー 6">
            <a:extLst>
              <a:ext uri="{FF2B5EF4-FFF2-40B4-BE49-F238E27FC236}">
                <a16:creationId xmlns:a16="http://schemas.microsoft.com/office/drawing/2014/main" id="{C1F94751-DA48-4718-BF8B-734AE0E21E27}"/>
              </a:ext>
            </a:extLst>
          </p:cNvPr>
          <p:cNvSpPr>
            <a:spLocks noGrp="1"/>
          </p:cNvSpPr>
          <p:nvPr>
            <p:ph type="ftr" sz="quarter" idx="12"/>
          </p:nvPr>
        </p:nvSpPr>
        <p:spPr/>
        <p:txBody>
          <a:bodyPr/>
          <a:lstStyle>
            <a:lvl1pPr>
              <a:defRPr/>
            </a:lvl1pPr>
          </a:lstStyle>
          <a:p>
            <a:endParaRPr lang="ko-KR" altLang="en-US"/>
          </a:p>
        </p:txBody>
      </p:sp>
    </p:spTree>
    <p:extLst>
      <p:ext uri="{BB962C8B-B14F-4D97-AF65-F5344CB8AC3E}">
        <p14:creationId xmlns:p14="http://schemas.microsoft.com/office/powerpoint/2010/main" val="1866094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E761F-AB12-4869-8669-9DA80A57140D}"/>
              </a:ext>
            </a:extLst>
          </p:cNvPr>
          <p:cNvSpPr>
            <a:spLocks noGrp="1"/>
          </p:cNvSpPr>
          <p:nvPr>
            <p:ph type="title"/>
          </p:nvPr>
        </p:nvSpPr>
        <p:spPr>
          <a:xfrm>
            <a:off x="693738" y="457200"/>
            <a:ext cx="3251200" cy="1600200"/>
          </a:xfrm>
        </p:spPr>
        <p:txBody>
          <a:bodyPr anchor="b"/>
          <a:lstStyle>
            <a:lvl1pPr>
              <a:defRPr sz="3200"/>
            </a:lvl1pPr>
          </a:lstStyle>
          <a:p>
            <a:r>
              <a:rPr lang="ja-JP" altLang="en-US"/>
              <a:t>マスター タイトルの書式設定</a:t>
            </a:r>
          </a:p>
        </p:txBody>
      </p:sp>
      <p:sp>
        <p:nvSpPr>
          <p:cNvPr id="3" name="図プレースホルダー 2">
            <a:extLst>
              <a:ext uri="{FF2B5EF4-FFF2-40B4-BE49-F238E27FC236}">
                <a16:creationId xmlns:a16="http://schemas.microsoft.com/office/drawing/2014/main" id="{4A038B6E-18AC-4694-B33B-EA9001A1D83A}"/>
              </a:ext>
            </a:extLst>
          </p:cNvPr>
          <p:cNvSpPr>
            <a:spLocks noGrp="1"/>
          </p:cNvSpPr>
          <p:nvPr>
            <p:ph type="pic" idx="1"/>
          </p:nvPr>
        </p:nvSpPr>
        <p:spPr>
          <a:xfrm>
            <a:off x="4286250" y="987425"/>
            <a:ext cx="51022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a:extLst>
              <a:ext uri="{FF2B5EF4-FFF2-40B4-BE49-F238E27FC236}">
                <a16:creationId xmlns:a16="http://schemas.microsoft.com/office/drawing/2014/main" id="{6862B238-A2A0-4A45-9EA5-6C2144A955CA}"/>
              </a:ext>
            </a:extLst>
          </p:cNvPr>
          <p:cNvSpPr>
            <a:spLocks noGrp="1"/>
          </p:cNvSpPr>
          <p:nvPr>
            <p:ph type="body" sz="half" idx="2"/>
          </p:nvPr>
        </p:nvSpPr>
        <p:spPr>
          <a:xfrm>
            <a:off x="693738" y="2057400"/>
            <a:ext cx="32512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41AC9AC4-FFEE-4522-9807-8CC2AE14A5BB}"/>
              </a:ext>
            </a:extLst>
          </p:cNvPr>
          <p:cNvSpPr>
            <a:spLocks noGrp="1"/>
          </p:cNvSpPr>
          <p:nvPr>
            <p:ph type="dt" sz="half" idx="10"/>
          </p:nvPr>
        </p:nvSpPr>
        <p:spPr/>
        <p:txBody>
          <a:bodyPr/>
          <a:lstStyle>
            <a:lvl1pPr>
              <a:defRPr/>
            </a:lvl1pPr>
          </a:lstStyle>
          <a:p>
            <a:fld id="{38F59415-E5B4-4738-96A0-9C3F6D69377B}" type="datetimeFigureOut">
              <a:rPr lang="ko-KR" altLang="en-US"/>
              <a:pPr/>
              <a:t>2021-10-26</a:t>
            </a:fld>
            <a:endParaRPr lang="ko-KR" altLang="en-US"/>
          </a:p>
        </p:txBody>
      </p:sp>
      <p:sp>
        <p:nvSpPr>
          <p:cNvPr id="6" name="スライド番号プレースホルダー 5">
            <a:extLst>
              <a:ext uri="{FF2B5EF4-FFF2-40B4-BE49-F238E27FC236}">
                <a16:creationId xmlns:a16="http://schemas.microsoft.com/office/drawing/2014/main" id="{92A30CD3-0A29-4E20-88F6-F19D9621363A}"/>
              </a:ext>
            </a:extLst>
          </p:cNvPr>
          <p:cNvSpPr>
            <a:spLocks noGrp="1"/>
          </p:cNvSpPr>
          <p:nvPr>
            <p:ph type="sldNum" sz="quarter" idx="11"/>
          </p:nvPr>
        </p:nvSpPr>
        <p:spPr/>
        <p:txBody>
          <a:bodyPr/>
          <a:lstStyle>
            <a:lvl1pPr>
              <a:defRPr/>
            </a:lvl1pPr>
          </a:lstStyle>
          <a:p>
            <a:fld id="{56163845-9656-4EDC-B016-E271D717D7D1}" type="slidenum">
              <a:rPr lang="ja-JP" altLang="ko-KR"/>
              <a:pPr/>
              <a:t>‹#›</a:t>
            </a:fld>
            <a:endParaRPr lang="ja-JP" altLang="ko-KR"/>
          </a:p>
        </p:txBody>
      </p:sp>
      <p:sp>
        <p:nvSpPr>
          <p:cNvPr id="7" name="フッター プレースホルダー 6">
            <a:extLst>
              <a:ext uri="{FF2B5EF4-FFF2-40B4-BE49-F238E27FC236}">
                <a16:creationId xmlns:a16="http://schemas.microsoft.com/office/drawing/2014/main" id="{2CC49C62-6B1C-4406-A834-ABE92140A449}"/>
              </a:ext>
            </a:extLst>
          </p:cNvPr>
          <p:cNvSpPr>
            <a:spLocks noGrp="1"/>
          </p:cNvSpPr>
          <p:nvPr>
            <p:ph type="ftr" sz="quarter" idx="12"/>
          </p:nvPr>
        </p:nvSpPr>
        <p:spPr/>
        <p:txBody>
          <a:bodyPr/>
          <a:lstStyle>
            <a:lvl1pPr>
              <a:defRPr/>
            </a:lvl1pPr>
          </a:lstStyle>
          <a:p>
            <a:endParaRPr lang="ko-KR" altLang="en-US"/>
          </a:p>
        </p:txBody>
      </p:sp>
    </p:spTree>
    <p:extLst>
      <p:ext uri="{BB962C8B-B14F-4D97-AF65-F5344CB8AC3E}">
        <p14:creationId xmlns:p14="http://schemas.microsoft.com/office/powerpoint/2010/main" val="1859257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AA8979D-41E3-4F85-94CD-FEEE0C382C89}"/>
              </a:ext>
            </a:extLst>
          </p:cNvPr>
          <p:cNvSpPr>
            <a:spLocks noGrp="1" noChangeArrowheads="1"/>
          </p:cNvSpPr>
          <p:nvPr>
            <p:ph type="body" idx="1"/>
          </p:nvPr>
        </p:nvSpPr>
        <p:spPr bwMode="auto">
          <a:xfrm>
            <a:off x="504825" y="1123950"/>
            <a:ext cx="9070975" cy="452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ja-JP"/>
              <a:t>マスタ　テキストの書式設定</a:t>
            </a:r>
          </a:p>
          <a:p>
            <a:pPr lvl="1"/>
            <a:r>
              <a:rPr lang="ko-KR" altLang="ja-JP"/>
              <a:t>第</a:t>
            </a:r>
            <a:r>
              <a:rPr lang="ja-JP" altLang="ko-KR"/>
              <a:t>2</a:t>
            </a:r>
            <a:r>
              <a:rPr lang="ko-KR" altLang="ja-JP"/>
              <a:t>レベル</a:t>
            </a:r>
          </a:p>
          <a:p>
            <a:pPr lvl="2"/>
            <a:r>
              <a:rPr lang="ko-KR" altLang="ja-JP"/>
              <a:t>第</a:t>
            </a:r>
            <a:r>
              <a:rPr lang="ja-JP" altLang="ko-KR"/>
              <a:t>3</a:t>
            </a:r>
            <a:r>
              <a:rPr lang="ko-KR" altLang="ja-JP"/>
              <a:t>レベル</a:t>
            </a:r>
          </a:p>
          <a:p>
            <a:pPr lvl="3"/>
            <a:r>
              <a:rPr lang="ko-KR" altLang="ja-JP"/>
              <a:t>第</a:t>
            </a:r>
            <a:r>
              <a:rPr lang="ja-JP" altLang="ko-KR"/>
              <a:t>4</a:t>
            </a:r>
            <a:r>
              <a:rPr lang="ko-KR" altLang="ja-JP"/>
              <a:t>レベル</a:t>
            </a:r>
          </a:p>
          <a:p>
            <a:pPr lvl="4"/>
            <a:r>
              <a:rPr lang="ko-KR" altLang="ja-JP"/>
              <a:t>第</a:t>
            </a:r>
            <a:r>
              <a:rPr lang="ja-JP" altLang="ko-KR"/>
              <a:t>5</a:t>
            </a:r>
            <a:r>
              <a:rPr lang="ko-KR" altLang="ja-JP"/>
              <a:t>レベル</a:t>
            </a:r>
          </a:p>
        </p:txBody>
      </p:sp>
      <p:sp>
        <p:nvSpPr>
          <p:cNvPr id="1027" name="Rectangle 3">
            <a:extLst>
              <a:ext uri="{FF2B5EF4-FFF2-40B4-BE49-F238E27FC236}">
                <a16:creationId xmlns:a16="http://schemas.microsoft.com/office/drawing/2014/main" id="{B7BB41ED-4F39-4683-9862-6697ADB147FC}"/>
              </a:ext>
            </a:extLst>
          </p:cNvPr>
          <p:cNvSpPr>
            <a:spLocks noGrp="1" noChangeArrowheads="1"/>
          </p:cNvSpPr>
          <p:nvPr>
            <p:ph type="dt" sz="half" idx="2"/>
          </p:nvPr>
        </p:nvSpPr>
        <p:spPr bwMode="auto">
          <a:xfrm>
            <a:off x="504825" y="6245225"/>
            <a:ext cx="2351088"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0" hangingPunct="0">
              <a:defRPr sz="1400">
                <a:latin typeface="+mn-ea"/>
              </a:defRPr>
            </a:lvl1pPr>
          </a:lstStyle>
          <a:p>
            <a:fld id="{EB82392F-0FD6-429E-B722-6517F8060ECF}" type="datetimeFigureOut">
              <a:rPr lang="ko-KR" altLang="en-US"/>
              <a:pPr/>
              <a:t>2021-10-26</a:t>
            </a:fld>
            <a:endParaRPr lang="ko-KR" altLang="en-US"/>
          </a:p>
        </p:txBody>
      </p:sp>
      <p:sp>
        <p:nvSpPr>
          <p:cNvPr id="1028" name="Rectangle 4">
            <a:extLst>
              <a:ext uri="{FF2B5EF4-FFF2-40B4-BE49-F238E27FC236}">
                <a16:creationId xmlns:a16="http://schemas.microsoft.com/office/drawing/2014/main" id="{09144A15-B0E4-453E-AA6A-F6930B833E6A}"/>
              </a:ext>
            </a:extLst>
          </p:cNvPr>
          <p:cNvSpPr>
            <a:spLocks noGrp="1" noChangeArrowheads="1"/>
          </p:cNvSpPr>
          <p:nvPr>
            <p:ph type="sldNum" sz="quarter" idx="4"/>
          </p:nvPr>
        </p:nvSpPr>
        <p:spPr bwMode="auto">
          <a:xfrm>
            <a:off x="7224713" y="6245225"/>
            <a:ext cx="2351087"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mn-ea"/>
              </a:defRPr>
            </a:lvl1pPr>
          </a:lstStyle>
          <a:p>
            <a:fld id="{94A591AC-55A6-40DC-8B0E-D1B64167832E}" type="slidenum">
              <a:rPr lang="ja-JP" altLang="ko-KR"/>
              <a:pPr/>
              <a:t>‹#›</a:t>
            </a:fld>
            <a:endParaRPr lang="ja-JP" altLang="ko-KR"/>
          </a:p>
        </p:txBody>
      </p:sp>
      <p:sp>
        <p:nvSpPr>
          <p:cNvPr id="1029" name="Rectangle 5">
            <a:extLst>
              <a:ext uri="{FF2B5EF4-FFF2-40B4-BE49-F238E27FC236}">
                <a16:creationId xmlns:a16="http://schemas.microsoft.com/office/drawing/2014/main" id="{AF077652-307F-4576-B7CB-D37937F71528}"/>
              </a:ext>
            </a:extLst>
          </p:cNvPr>
          <p:cNvSpPr>
            <a:spLocks noGrp="1" noChangeArrowheads="1"/>
          </p:cNvSpPr>
          <p:nvPr>
            <p:ph type="ftr" sz="quarter" idx="3"/>
          </p:nvPr>
        </p:nvSpPr>
        <p:spPr bwMode="auto">
          <a:xfrm>
            <a:off x="3444875" y="6245225"/>
            <a:ext cx="319087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mn-ea"/>
              </a:defRPr>
            </a:lvl1pPr>
          </a:lstStyle>
          <a:p>
            <a:endParaRPr lang="ko-KR" altLang="en-US"/>
          </a:p>
        </p:txBody>
      </p:sp>
      <p:pic>
        <p:nvPicPr>
          <p:cNvPr id="1030" name="Picture 2" descr="subbar">
            <a:extLst>
              <a:ext uri="{FF2B5EF4-FFF2-40B4-BE49-F238E27FC236}">
                <a16:creationId xmlns:a16="http://schemas.microsoft.com/office/drawing/2014/main" id="{8CA8EED7-773C-4D68-811E-44F37EB5EA4A}"/>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l="189" r="267"/>
          <a:stretch>
            <a:fillRect/>
          </a:stretch>
        </p:blipFill>
        <p:spPr bwMode="auto">
          <a:xfrm>
            <a:off x="0" y="-4763"/>
            <a:ext cx="10080625"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1" name="Rectangle 7">
            <a:extLst>
              <a:ext uri="{FF2B5EF4-FFF2-40B4-BE49-F238E27FC236}">
                <a16:creationId xmlns:a16="http://schemas.microsoft.com/office/drawing/2014/main" id="{E9A62376-19F0-42BE-B9A4-1BEE403DBED1}"/>
              </a:ext>
            </a:extLst>
          </p:cNvPr>
          <p:cNvSpPr>
            <a:spLocks noGrp="1" noChangeArrowheads="1"/>
          </p:cNvSpPr>
          <p:nvPr>
            <p:ph type="title"/>
          </p:nvPr>
        </p:nvSpPr>
        <p:spPr bwMode="auto">
          <a:xfrm>
            <a:off x="508000" y="-3175"/>
            <a:ext cx="907097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ja-JP"/>
              <a:t>マスタ　 タイトルの書式設定</a:t>
            </a:r>
          </a:p>
        </p:txBody>
      </p:sp>
    </p:spTree>
  </p:cSld>
  <p:clrMap bg1="lt1" tx1="dk1" bg2="lt2" tx2="dk2" accent1="accent1" accent2="accent2" accent3="accent3" accent4="accent4" accent5="accent5" accent6="accent6" hlink="hlink" folHlink="folHlink"/>
  <p:sldLayoutIdLst>
    <p:sldLayoutId id="2147483704"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r" rtl="0" eaLnBrk="0" fontAlgn="base" latinLnBrk="1" hangingPunct="0">
        <a:spcBef>
          <a:spcPct val="0"/>
        </a:spcBef>
        <a:spcAft>
          <a:spcPct val="0"/>
        </a:spcAft>
        <a:defRPr sz="2800" b="1" kern="1200">
          <a:solidFill>
            <a:schemeClr val="bg1"/>
          </a:solidFill>
          <a:latin typeface="+mj-lt"/>
          <a:ea typeface="+mj-ea"/>
          <a:cs typeface="+mj-cs"/>
        </a:defRPr>
      </a:lvl1pPr>
      <a:lvl2pPr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2pPr>
      <a:lvl3pPr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3pPr>
      <a:lvl4pPr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4pPr>
      <a:lvl5pPr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5pPr>
      <a:lvl6pPr marL="457200"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6pPr>
      <a:lvl7pPr marL="914400"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7pPr>
      <a:lvl8pPr marL="1371600"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8pPr>
      <a:lvl9pPr marL="1828800"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9pPr>
    </p:titleStyle>
    <p:bodyStyle>
      <a:lvl1pPr marL="447675" indent="-447675" algn="l" rtl="0" eaLnBrk="0" fontAlgn="base" latinLnBrk="1" hangingPunct="0">
        <a:spcBef>
          <a:spcPct val="20000"/>
        </a:spcBef>
        <a:spcAft>
          <a:spcPct val="0"/>
        </a:spcAft>
        <a:buClr>
          <a:srgbClr val="66CCFF"/>
        </a:buClr>
        <a:buSzPct val="100000"/>
        <a:buFont typeface="Wingdings" panose="05000000000000000000" pitchFamily="2" charset="2"/>
        <a:buChar char="v"/>
        <a:defRPr sz="3000" kern="1200">
          <a:solidFill>
            <a:schemeClr val="tx1"/>
          </a:solidFill>
          <a:latin typeface="+mn-lt"/>
          <a:ea typeface="+mn-ea"/>
          <a:cs typeface="+mn-cs"/>
        </a:defRPr>
      </a:lvl1pPr>
      <a:lvl2pPr marL="889000" indent="-439738" algn="l" rtl="0" eaLnBrk="0" fontAlgn="base" latinLnBrk="1" hangingPunct="0">
        <a:spcBef>
          <a:spcPct val="20000"/>
        </a:spcBef>
        <a:spcAft>
          <a:spcPct val="0"/>
        </a:spcAft>
        <a:buClr>
          <a:srgbClr val="0099FF"/>
        </a:buClr>
        <a:buSzPct val="80000"/>
        <a:buFont typeface="Wingdings" panose="05000000000000000000" pitchFamily="2" charset="2"/>
        <a:buChar char="v"/>
        <a:defRPr sz="2600" kern="1200">
          <a:solidFill>
            <a:schemeClr val="tx1"/>
          </a:solidFill>
          <a:latin typeface="+mn-lt"/>
          <a:ea typeface="+mn-ea"/>
          <a:cs typeface="+mn-cs"/>
        </a:defRPr>
      </a:lvl2pPr>
      <a:lvl3pPr marL="1293813" indent="-403225" algn="l" rtl="0" eaLnBrk="0" fontAlgn="base" latinLnBrk="1" hangingPunct="0">
        <a:spcBef>
          <a:spcPct val="20000"/>
        </a:spcBef>
        <a:spcAft>
          <a:spcPct val="0"/>
        </a:spcAft>
        <a:buClr>
          <a:srgbClr val="0066CC"/>
        </a:buClr>
        <a:buSzPct val="80000"/>
        <a:buFont typeface="Wingdings" panose="05000000000000000000" pitchFamily="2" charset="2"/>
        <a:buChar char="v"/>
        <a:defRPr sz="2200" kern="1200">
          <a:solidFill>
            <a:schemeClr val="tx1"/>
          </a:solidFill>
          <a:latin typeface="+mn-lt"/>
          <a:ea typeface="+mn-ea"/>
          <a:cs typeface="+mn-cs"/>
        </a:defRPr>
      </a:lvl3pPr>
      <a:lvl4pPr marL="1681163" indent="-385763" algn="l" rtl="0" eaLnBrk="0" fontAlgn="base" latinLnBrk="1" hangingPunct="0">
        <a:spcBef>
          <a:spcPct val="20000"/>
        </a:spcBef>
        <a:spcAft>
          <a:spcPct val="0"/>
        </a:spcAft>
        <a:buClr>
          <a:srgbClr val="000099"/>
        </a:buClr>
        <a:buSzPct val="80000"/>
        <a:buFont typeface="Wingdings" panose="05000000000000000000" pitchFamily="2" charset="2"/>
        <a:buChar char="v"/>
        <a:defRPr sz="2000" kern="1200">
          <a:solidFill>
            <a:schemeClr val="tx1"/>
          </a:solidFill>
          <a:latin typeface="+mn-lt"/>
          <a:ea typeface="+mn-ea"/>
          <a:cs typeface="+mn-cs"/>
        </a:defRPr>
      </a:lvl4pPr>
      <a:lvl5pPr marL="2070100" indent="-387350" algn="l" rtl="0" eaLnBrk="0" fontAlgn="base" latinLnBrk="1" hangingPunct="0">
        <a:spcBef>
          <a:spcPct val="20000"/>
        </a:spcBef>
        <a:spcAft>
          <a:spcPct val="0"/>
        </a:spcAft>
        <a:buClr>
          <a:schemeClr val="tx1"/>
        </a:buClr>
        <a:buSzPct val="80000"/>
        <a:buFont typeface="Wingdings" panose="05000000000000000000" pitchFamily="2" charset="2"/>
        <a:buChar char="v"/>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144E458-8BA6-40DB-90F5-8A58CE90F00B}"/>
              </a:ext>
            </a:extLst>
          </p:cNvPr>
          <p:cNvSpPr>
            <a:spLocks noGrp="1" noChangeArrowheads="1"/>
          </p:cNvSpPr>
          <p:nvPr>
            <p:ph type="body" idx="1"/>
          </p:nvPr>
        </p:nvSpPr>
        <p:spPr bwMode="auto">
          <a:xfrm>
            <a:off x="504825" y="3717925"/>
            <a:ext cx="9072563" cy="24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ko-KR" altLang="ja-JP"/>
              <a:t>マスタ　テキストの書式設定</a:t>
            </a:r>
          </a:p>
          <a:p>
            <a:pPr lvl="1"/>
            <a:r>
              <a:rPr lang="ko-KR" altLang="ja-JP"/>
              <a:t>第</a:t>
            </a:r>
            <a:r>
              <a:rPr lang="ja-JP" altLang="ko-KR"/>
              <a:t>2</a:t>
            </a:r>
            <a:r>
              <a:rPr lang="ko-KR" altLang="ja-JP"/>
              <a:t>レベル</a:t>
            </a:r>
          </a:p>
          <a:p>
            <a:pPr lvl="2"/>
            <a:r>
              <a:rPr lang="ko-KR" altLang="ja-JP"/>
              <a:t>第</a:t>
            </a:r>
            <a:r>
              <a:rPr lang="ja-JP" altLang="ko-KR"/>
              <a:t>3</a:t>
            </a:r>
            <a:r>
              <a:rPr lang="ko-KR" altLang="ja-JP"/>
              <a:t>レベル</a:t>
            </a:r>
          </a:p>
          <a:p>
            <a:pPr lvl="3"/>
            <a:r>
              <a:rPr lang="ko-KR" altLang="ja-JP"/>
              <a:t>第</a:t>
            </a:r>
            <a:r>
              <a:rPr lang="ja-JP" altLang="ko-KR"/>
              <a:t>4</a:t>
            </a:r>
            <a:r>
              <a:rPr lang="ko-KR" altLang="ja-JP"/>
              <a:t>レベル</a:t>
            </a:r>
          </a:p>
          <a:p>
            <a:pPr lvl="4"/>
            <a:r>
              <a:rPr lang="ko-KR" altLang="ja-JP"/>
              <a:t>第</a:t>
            </a:r>
            <a:r>
              <a:rPr lang="ja-JP" altLang="ko-KR"/>
              <a:t>5</a:t>
            </a:r>
            <a:r>
              <a:rPr lang="ko-KR" altLang="ja-JP"/>
              <a:t>レベル</a:t>
            </a:r>
          </a:p>
        </p:txBody>
      </p:sp>
      <p:sp>
        <p:nvSpPr>
          <p:cNvPr id="3075" name="Rectangle 3">
            <a:extLst>
              <a:ext uri="{FF2B5EF4-FFF2-40B4-BE49-F238E27FC236}">
                <a16:creationId xmlns:a16="http://schemas.microsoft.com/office/drawing/2014/main" id="{62194536-E537-437A-973A-4C46739D5F99}"/>
              </a:ext>
            </a:extLst>
          </p:cNvPr>
          <p:cNvSpPr>
            <a:spLocks noGrp="1" noChangeArrowheads="1"/>
          </p:cNvSpPr>
          <p:nvPr>
            <p:ph type="dt" sz="half" idx="2"/>
          </p:nvPr>
        </p:nvSpPr>
        <p:spPr bwMode="auto">
          <a:xfrm>
            <a:off x="504825" y="6245225"/>
            <a:ext cx="235108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ea"/>
              </a:defRPr>
            </a:lvl1pPr>
          </a:lstStyle>
          <a:p>
            <a:fld id="{9645AFEC-C6B5-420E-8D47-AB606E950045}" type="datetimeFigureOut">
              <a:rPr lang="ko-KR" altLang="en-US"/>
              <a:pPr/>
              <a:t>2021-10-26</a:t>
            </a:fld>
            <a:endParaRPr lang="ja-JP" altLang="ko-KR"/>
          </a:p>
        </p:txBody>
      </p:sp>
      <p:sp>
        <p:nvSpPr>
          <p:cNvPr id="3076" name="Rectangle 4">
            <a:extLst>
              <a:ext uri="{FF2B5EF4-FFF2-40B4-BE49-F238E27FC236}">
                <a16:creationId xmlns:a16="http://schemas.microsoft.com/office/drawing/2014/main" id="{D262B909-10A6-499D-BFA9-B886114624ED}"/>
              </a:ext>
            </a:extLst>
          </p:cNvPr>
          <p:cNvSpPr>
            <a:spLocks noGrp="1" noChangeArrowheads="1"/>
          </p:cNvSpPr>
          <p:nvPr>
            <p:ph type="ftr" sz="quarter" idx="3"/>
          </p:nvPr>
        </p:nvSpPr>
        <p:spPr bwMode="auto">
          <a:xfrm>
            <a:off x="3444875" y="6245225"/>
            <a:ext cx="31908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ea"/>
              </a:defRPr>
            </a:lvl1pPr>
          </a:lstStyle>
          <a:p>
            <a:endParaRPr lang="ja-JP" altLang="ko-KR"/>
          </a:p>
        </p:txBody>
      </p:sp>
      <p:sp>
        <p:nvSpPr>
          <p:cNvPr id="3077" name="Rectangle 5">
            <a:extLst>
              <a:ext uri="{FF2B5EF4-FFF2-40B4-BE49-F238E27FC236}">
                <a16:creationId xmlns:a16="http://schemas.microsoft.com/office/drawing/2014/main" id="{8C076CE2-19E3-4F04-B73D-AEF8C8C7354E}"/>
              </a:ext>
            </a:extLst>
          </p:cNvPr>
          <p:cNvSpPr>
            <a:spLocks noGrp="1" noChangeArrowheads="1"/>
          </p:cNvSpPr>
          <p:nvPr>
            <p:ph type="sldNum" sz="quarter" idx="4"/>
          </p:nvPr>
        </p:nvSpPr>
        <p:spPr bwMode="auto">
          <a:xfrm>
            <a:off x="7224713" y="6245225"/>
            <a:ext cx="23510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ea"/>
              </a:defRPr>
            </a:lvl1pPr>
          </a:lstStyle>
          <a:p>
            <a:fld id="{75A45C42-4BD2-41E9-884B-35C08D677636}" type="slidenum">
              <a:rPr lang="ja-JP" altLang="ko-KR"/>
              <a:pPr/>
              <a:t>‹#›</a:t>
            </a:fld>
            <a:endParaRPr lang="ja-JP" altLang="ko-KR"/>
          </a:p>
        </p:txBody>
      </p:sp>
      <p:sp>
        <p:nvSpPr>
          <p:cNvPr id="3078" name="Rectangle 4">
            <a:extLst>
              <a:ext uri="{FF2B5EF4-FFF2-40B4-BE49-F238E27FC236}">
                <a16:creationId xmlns:a16="http://schemas.microsoft.com/office/drawing/2014/main" id="{8DC1C94D-DD9F-4347-94A1-B4FF3AF59133}"/>
              </a:ext>
            </a:extLst>
          </p:cNvPr>
          <p:cNvSpPr>
            <a:spLocks noChangeArrowheads="1"/>
          </p:cNvSpPr>
          <p:nvPr/>
        </p:nvSpPr>
        <p:spPr bwMode="auto">
          <a:xfrm>
            <a:off x="0" y="2276475"/>
            <a:ext cx="10077450" cy="1225550"/>
          </a:xfrm>
          <a:prstGeom prst="rect">
            <a:avLst/>
          </a:prstGeom>
          <a:solidFill>
            <a:srgbClr val="3A8CE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79" name="Line 5">
            <a:extLst>
              <a:ext uri="{FF2B5EF4-FFF2-40B4-BE49-F238E27FC236}">
                <a16:creationId xmlns:a16="http://schemas.microsoft.com/office/drawing/2014/main" id="{A7882D0E-5986-4F25-AC20-67AC62C2E9CE}"/>
              </a:ext>
            </a:extLst>
          </p:cNvPr>
          <p:cNvSpPr>
            <a:spLocks noChangeShapeType="1"/>
          </p:cNvSpPr>
          <p:nvPr/>
        </p:nvSpPr>
        <p:spPr bwMode="auto">
          <a:xfrm>
            <a:off x="0" y="3430588"/>
            <a:ext cx="10080625" cy="0"/>
          </a:xfrm>
          <a:prstGeom prst="line">
            <a:avLst/>
          </a:prstGeom>
          <a:noFill/>
          <a:ln w="19050" cap="flat" cmpd="sng">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3080" name="Group 8">
            <a:extLst>
              <a:ext uri="{FF2B5EF4-FFF2-40B4-BE49-F238E27FC236}">
                <a16:creationId xmlns:a16="http://schemas.microsoft.com/office/drawing/2014/main" id="{CE068F49-BE23-45EF-B7DD-6C2A3D5CFA57}"/>
              </a:ext>
            </a:extLst>
          </p:cNvPr>
          <p:cNvGrpSpPr>
            <a:grpSpLocks/>
          </p:cNvGrpSpPr>
          <p:nvPr/>
        </p:nvGrpSpPr>
        <p:grpSpPr bwMode="auto">
          <a:xfrm>
            <a:off x="0" y="41275"/>
            <a:ext cx="2228850" cy="6680200"/>
            <a:chOff x="0" y="0"/>
            <a:chExt cx="3510" cy="10520"/>
          </a:xfrm>
        </p:grpSpPr>
        <p:sp>
          <p:nvSpPr>
            <p:cNvPr id="3081" name="Oval 7">
              <a:extLst>
                <a:ext uri="{FF2B5EF4-FFF2-40B4-BE49-F238E27FC236}">
                  <a16:creationId xmlns:a16="http://schemas.microsoft.com/office/drawing/2014/main" id="{DAC4A016-D7F8-43D2-812C-B3D169D4A781}"/>
                </a:ext>
              </a:extLst>
            </p:cNvPr>
            <p:cNvSpPr>
              <a:spLocks noChangeArrowheads="1"/>
            </p:cNvSpPr>
            <p:nvPr/>
          </p:nvSpPr>
          <p:spPr bwMode="auto">
            <a:xfrm>
              <a:off x="1474" y="436"/>
              <a:ext cx="562" cy="560"/>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82" name="Oval 8">
              <a:extLst>
                <a:ext uri="{FF2B5EF4-FFF2-40B4-BE49-F238E27FC236}">
                  <a16:creationId xmlns:a16="http://schemas.microsoft.com/office/drawing/2014/main" id="{ACFF4253-1A01-4C4A-9167-E76F8541C43C}"/>
                </a:ext>
              </a:extLst>
            </p:cNvPr>
            <p:cNvSpPr>
              <a:spLocks noChangeArrowheads="1"/>
            </p:cNvSpPr>
            <p:nvPr/>
          </p:nvSpPr>
          <p:spPr bwMode="auto">
            <a:xfrm>
              <a:off x="736" y="436"/>
              <a:ext cx="562" cy="560"/>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83" name="Oval 9">
              <a:extLst>
                <a:ext uri="{FF2B5EF4-FFF2-40B4-BE49-F238E27FC236}">
                  <a16:creationId xmlns:a16="http://schemas.microsoft.com/office/drawing/2014/main" id="{07DF6C26-9F95-4CBA-9F77-B1948D95C3AD}"/>
                </a:ext>
              </a:extLst>
            </p:cNvPr>
            <p:cNvSpPr>
              <a:spLocks noChangeArrowheads="1"/>
            </p:cNvSpPr>
            <p:nvPr/>
          </p:nvSpPr>
          <p:spPr bwMode="auto">
            <a:xfrm>
              <a:off x="0" y="436"/>
              <a:ext cx="560" cy="560"/>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84" name="Oval 10">
              <a:extLst>
                <a:ext uri="{FF2B5EF4-FFF2-40B4-BE49-F238E27FC236}">
                  <a16:creationId xmlns:a16="http://schemas.microsoft.com/office/drawing/2014/main" id="{CD9DAD3D-2552-423B-ABEC-3FCD01E6B63F}"/>
                </a:ext>
              </a:extLst>
            </p:cNvPr>
            <p:cNvSpPr>
              <a:spLocks noChangeArrowheads="1"/>
            </p:cNvSpPr>
            <p:nvPr/>
          </p:nvSpPr>
          <p:spPr bwMode="auto">
            <a:xfrm>
              <a:off x="2950" y="436"/>
              <a:ext cx="560" cy="560"/>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85" name="Oval 11">
              <a:extLst>
                <a:ext uri="{FF2B5EF4-FFF2-40B4-BE49-F238E27FC236}">
                  <a16:creationId xmlns:a16="http://schemas.microsoft.com/office/drawing/2014/main" id="{691B08EE-1FEB-45D8-BB7D-CD5B692BCA1D}"/>
                </a:ext>
              </a:extLst>
            </p:cNvPr>
            <p:cNvSpPr>
              <a:spLocks noChangeArrowheads="1"/>
            </p:cNvSpPr>
            <p:nvPr/>
          </p:nvSpPr>
          <p:spPr bwMode="auto">
            <a:xfrm>
              <a:off x="2212" y="436"/>
              <a:ext cx="560" cy="560"/>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86" name="Oval 12">
              <a:extLst>
                <a:ext uri="{FF2B5EF4-FFF2-40B4-BE49-F238E27FC236}">
                  <a16:creationId xmlns:a16="http://schemas.microsoft.com/office/drawing/2014/main" id="{2EC2A38A-1BA8-47E5-A357-3F440529CBB1}"/>
                </a:ext>
              </a:extLst>
            </p:cNvPr>
            <p:cNvSpPr>
              <a:spLocks noChangeArrowheads="1"/>
            </p:cNvSpPr>
            <p:nvPr/>
          </p:nvSpPr>
          <p:spPr bwMode="auto">
            <a:xfrm>
              <a:off x="1615" y="1182"/>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87" name="Oval 13">
              <a:extLst>
                <a:ext uri="{FF2B5EF4-FFF2-40B4-BE49-F238E27FC236}">
                  <a16:creationId xmlns:a16="http://schemas.microsoft.com/office/drawing/2014/main" id="{A424F588-1A81-4AC1-A565-E7618FAA9B64}"/>
                </a:ext>
              </a:extLst>
            </p:cNvPr>
            <p:cNvSpPr>
              <a:spLocks noChangeArrowheads="1"/>
            </p:cNvSpPr>
            <p:nvPr/>
          </p:nvSpPr>
          <p:spPr bwMode="auto">
            <a:xfrm>
              <a:off x="876" y="1182"/>
              <a:ext cx="282"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88" name="Oval 14">
              <a:extLst>
                <a:ext uri="{FF2B5EF4-FFF2-40B4-BE49-F238E27FC236}">
                  <a16:creationId xmlns:a16="http://schemas.microsoft.com/office/drawing/2014/main" id="{9F02A8DE-A644-402C-B000-68464B68E9DA}"/>
                </a:ext>
              </a:extLst>
            </p:cNvPr>
            <p:cNvSpPr>
              <a:spLocks noChangeArrowheads="1"/>
            </p:cNvSpPr>
            <p:nvPr/>
          </p:nvSpPr>
          <p:spPr bwMode="auto">
            <a:xfrm>
              <a:off x="140" y="1182"/>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89" name="Oval 15">
              <a:extLst>
                <a:ext uri="{FF2B5EF4-FFF2-40B4-BE49-F238E27FC236}">
                  <a16:creationId xmlns:a16="http://schemas.microsoft.com/office/drawing/2014/main" id="{6E81FA04-12CF-48F6-810B-5A5647EEAFB9}"/>
                </a:ext>
              </a:extLst>
            </p:cNvPr>
            <p:cNvSpPr>
              <a:spLocks noChangeArrowheads="1"/>
            </p:cNvSpPr>
            <p:nvPr/>
          </p:nvSpPr>
          <p:spPr bwMode="auto">
            <a:xfrm>
              <a:off x="3090" y="1182"/>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90" name="Oval 16">
              <a:extLst>
                <a:ext uri="{FF2B5EF4-FFF2-40B4-BE49-F238E27FC236}">
                  <a16:creationId xmlns:a16="http://schemas.microsoft.com/office/drawing/2014/main" id="{2732A3B6-2043-4FB0-9A63-6193E04A7980}"/>
                </a:ext>
              </a:extLst>
            </p:cNvPr>
            <p:cNvSpPr>
              <a:spLocks noChangeArrowheads="1"/>
            </p:cNvSpPr>
            <p:nvPr/>
          </p:nvSpPr>
          <p:spPr bwMode="auto">
            <a:xfrm>
              <a:off x="2352" y="1182"/>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91" name="Oval 17">
              <a:extLst>
                <a:ext uri="{FF2B5EF4-FFF2-40B4-BE49-F238E27FC236}">
                  <a16:creationId xmlns:a16="http://schemas.microsoft.com/office/drawing/2014/main" id="{66AAD6F2-9C7D-4602-8C6B-972390AF0CF6}"/>
                </a:ext>
              </a:extLst>
            </p:cNvPr>
            <p:cNvSpPr>
              <a:spLocks noChangeArrowheads="1"/>
            </p:cNvSpPr>
            <p:nvPr/>
          </p:nvSpPr>
          <p:spPr bwMode="auto">
            <a:xfrm>
              <a:off x="1568" y="1710"/>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92" name="Oval 18">
              <a:extLst>
                <a:ext uri="{FF2B5EF4-FFF2-40B4-BE49-F238E27FC236}">
                  <a16:creationId xmlns:a16="http://schemas.microsoft.com/office/drawing/2014/main" id="{57B36CA7-9E58-4435-AC9E-9CABE886222E}"/>
                </a:ext>
              </a:extLst>
            </p:cNvPr>
            <p:cNvSpPr>
              <a:spLocks noChangeArrowheads="1"/>
            </p:cNvSpPr>
            <p:nvPr/>
          </p:nvSpPr>
          <p:spPr bwMode="auto">
            <a:xfrm>
              <a:off x="830" y="1710"/>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93" name="Oval 19">
              <a:extLst>
                <a:ext uri="{FF2B5EF4-FFF2-40B4-BE49-F238E27FC236}">
                  <a16:creationId xmlns:a16="http://schemas.microsoft.com/office/drawing/2014/main" id="{AE536512-6E10-4DE9-BE14-D60AB57A19A2}"/>
                </a:ext>
              </a:extLst>
            </p:cNvPr>
            <p:cNvSpPr>
              <a:spLocks noChangeArrowheads="1"/>
            </p:cNvSpPr>
            <p:nvPr/>
          </p:nvSpPr>
          <p:spPr bwMode="auto">
            <a:xfrm>
              <a:off x="91" y="1710"/>
              <a:ext cx="372"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94" name="Oval 20">
              <a:extLst>
                <a:ext uri="{FF2B5EF4-FFF2-40B4-BE49-F238E27FC236}">
                  <a16:creationId xmlns:a16="http://schemas.microsoft.com/office/drawing/2014/main" id="{9B9C14F0-66C0-4037-A041-BF235ACB0E39}"/>
                </a:ext>
              </a:extLst>
            </p:cNvPr>
            <p:cNvSpPr>
              <a:spLocks noChangeArrowheads="1"/>
            </p:cNvSpPr>
            <p:nvPr/>
          </p:nvSpPr>
          <p:spPr bwMode="auto">
            <a:xfrm>
              <a:off x="3041" y="1710"/>
              <a:ext cx="372"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95" name="Oval 21">
              <a:extLst>
                <a:ext uri="{FF2B5EF4-FFF2-40B4-BE49-F238E27FC236}">
                  <a16:creationId xmlns:a16="http://schemas.microsoft.com/office/drawing/2014/main" id="{E46394A4-CFCD-4296-895C-13E87CE45879}"/>
                </a:ext>
              </a:extLst>
            </p:cNvPr>
            <p:cNvSpPr>
              <a:spLocks noChangeArrowheads="1"/>
            </p:cNvSpPr>
            <p:nvPr/>
          </p:nvSpPr>
          <p:spPr bwMode="auto">
            <a:xfrm>
              <a:off x="2305" y="1710"/>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96" name="Oval 22">
              <a:extLst>
                <a:ext uri="{FF2B5EF4-FFF2-40B4-BE49-F238E27FC236}">
                  <a16:creationId xmlns:a16="http://schemas.microsoft.com/office/drawing/2014/main" id="{B716021D-A7F0-41E4-95F7-8AFF53061008}"/>
                </a:ext>
              </a:extLst>
            </p:cNvPr>
            <p:cNvSpPr>
              <a:spLocks noChangeArrowheads="1"/>
            </p:cNvSpPr>
            <p:nvPr/>
          </p:nvSpPr>
          <p:spPr bwMode="auto">
            <a:xfrm>
              <a:off x="1474" y="2782"/>
              <a:ext cx="562"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97" name="Oval 23">
              <a:extLst>
                <a:ext uri="{FF2B5EF4-FFF2-40B4-BE49-F238E27FC236}">
                  <a16:creationId xmlns:a16="http://schemas.microsoft.com/office/drawing/2014/main" id="{A1848E9A-7402-4383-B543-15ECE42AE327}"/>
                </a:ext>
              </a:extLst>
            </p:cNvPr>
            <p:cNvSpPr>
              <a:spLocks noChangeArrowheads="1"/>
            </p:cNvSpPr>
            <p:nvPr/>
          </p:nvSpPr>
          <p:spPr bwMode="auto">
            <a:xfrm>
              <a:off x="736" y="2782"/>
              <a:ext cx="562"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98" name="Oval 24">
              <a:extLst>
                <a:ext uri="{FF2B5EF4-FFF2-40B4-BE49-F238E27FC236}">
                  <a16:creationId xmlns:a16="http://schemas.microsoft.com/office/drawing/2014/main" id="{AC179E72-B3DE-4D3C-B6BD-A901166306AF}"/>
                </a:ext>
              </a:extLst>
            </p:cNvPr>
            <p:cNvSpPr>
              <a:spLocks noChangeArrowheads="1"/>
            </p:cNvSpPr>
            <p:nvPr/>
          </p:nvSpPr>
          <p:spPr bwMode="auto">
            <a:xfrm>
              <a:off x="0" y="2782"/>
              <a:ext cx="560"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099" name="Oval 25">
              <a:extLst>
                <a:ext uri="{FF2B5EF4-FFF2-40B4-BE49-F238E27FC236}">
                  <a16:creationId xmlns:a16="http://schemas.microsoft.com/office/drawing/2014/main" id="{C975DE6C-730A-4A84-ABED-8016937C68E5}"/>
                </a:ext>
              </a:extLst>
            </p:cNvPr>
            <p:cNvSpPr>
              <a:spLocks noChangeArrowheads="1"/>
            </p:cNvSpPr>
            <p:nvPr/>
          </p:nvSpPr>
          <p:spPr bwMode="auto">
            <a:xfrm>
              <a:off x="2950" y="2782"/>
              <a:ext cx="560"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00" name="Oval 26">
              <a:extLst>
                <a:ext uri="{FF2B5EF4-FFF2-40B4-BE49-F238E27FC236}">
                  <a16:creationId xmlns:a16="http://schemas.microsoft.com/office/drawing/2014/main" id="{6B2CB003-1C72-43FE-AE79-B0D8ED19C3E3}"/>
                </a:ext>
              </a:extLst>
            </p:cNvPr>
            <p:cNvSpPr>
              <a:spLocks noChangeArrowheads="1"/>
            </p:cNvSpPr>
            <p:nvPr/>
          </p:nvSpPr>
          <p:spPr bwMode="auto">
            <a:xfrm>
              <a:off x="2212" y="2782"/>
              <a:ext cx="560"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01" name="Oval 27">
              <a:extLst>
                <a:ext uri="{FF2B5EF4-FFF2-40B4-BE49-F238E27FC236}">
                  <a16:creationId xmlns:a16="http://schemas.microsoft.com/office/drawing/2014/main" id="{276327CA-557F-40A4-8FBF-56E0D0DDFC4F}"/>
                </a:ext>
              </a:extLst>
            </p:cNvPr>
            <p:cNvSpPr>
              <a:spLocks noChangeArrowheads="1"/>
            </p:cNvSpPr>
            <p:nvPr/>
          </p:nvSpPr>
          <p:spPr bwMode="auto">
            <a:xfrm>
              <a:off x="1615" y="2325"/>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02" name="Oval 28">
              <a:extLst>
                <a:ext uri="{FF2B5EF4-FFF2-40B4-BE49-F238E27FC236}">
                  <a16:creationId xmlns:a16="http://schemas.microsoft.com/office/drawing/2014/main" id="{25C6C8B3-9459-4202-A8E5-AED0E104D252}"/>
                </a:ext>
              </a:extLst>
            </p:cNvPr>
            <p:cNvSpPr>
              <a:spLocks noChangeArrowheads="1"/>
            </p:cNvSpPr>
            <p:nvPr/>
          </p:nvSpPr>
          <p:spPr bwMode="auto">
            <a:xfrm>
              <a:off x="876" y="2325"/>
              <a:ext cx="282"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03" name="Oval 29">
              <a:extLst>
                <a:ext uri="{FF2B5EF4-FFF2-40B4-BE49-F238E27FC236}">
                  <a16:creationId xmlns:a16="http://schemas.microsoft.com/office/drawing/2014/main" id="{D0EF1471-4C7C-436A-AEDD-50577926DB6B}"/>
                </a:ext>
              </a:extLst>
            </p:cNvPr>
            <p:cNvSpPr>
              <a:spLocks noChangeArrowheads="1"/>
            </p:cNvSpPr>
            <p:nvPr/>
          </p:nvSpPr>
          <p:spPr bwMode="auto">
            <a:xfrm>
              <a:off x="140" y="2325"/>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04" name="Oval 30">
              <a:extLst>
                <a:ext uri="{FF2B5EF4-FFF2-40B4-BE49-F238E27FC236}">
                  <a16:creationId xmlns:a16="http://schemas.microsoft.com/office/drawing/2014/main" id="{D53078DB-C22C-492D-9E74-76B2F8A345CC}"/>
                </a:ext>
              </a:extLst>
            </p:cNvPr>
            <p:cNvSpPr>
              <a:spLocks noChangeArrowheads="1"/>
            </p:cNvSpPr>
            <p:nvPr/>
          </p:nvSpPr>
          <p:spPr bwMode="auto">
            <a:xfrm>
              <a:off x="3090" y="2325"/>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05" name="Oval 31">
              <a:extLst>
                <a:ext uri="{FF2B5EF4-FFF2-40B4-BE49-F238E27FC236}">
                  <a16:creationId xmlns:a16="http://schemas.microsoft.com/office/drawing/2014/main" id="{0F6C9192-60A2-44A4-B35C-955287DB283B}"/>
                </a:ext>
              </a:extLst>
            </p:cNvPr>
            <p:cNvSpPr>
              <a:spLocks noChangeArrowheads="1"/>
            </p:cNvSpPr>
            <p:nvPr/>
          </p:nvSpPr>
          <p:spPr bwMode="auto">
            <a:xfrm>
              <a:off x="2352" y="2325"/>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06" name="Oval 32">
              <a:extLst>
                <a:ext uri="{FF2B5EF4-FFF2-40B4-BE49-F238E27FC236}">
                  <a16:creationId xmlns:a16="http://schemas.microsoft.com/office/drawing/2014/main" id="{1B8832DD-AE29-4759-A4A1-C41AB36A89FE}"/>
                </a:ext>
              </a:extLst>
            </p:cNvPr>
            <p:cNvSpPr>
              <a:spLocks noChangeArrowheads="1"/>
            </p:cNvSpPr>
            <p:nvPr/>
          </p:nvSpPr>
          <p:spPr bwMode="auto">
            <a:xfrm>
              <a:off x="1615" y="3572"/>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07" name="Oval 33">
              <a:extLst>
                <a:ext uri="{FF2B5EF4-FFF2-40B4-BE49-F238E27FC236}">
                  <a16:creationId xmlns:a16="http://schemas.microsoft.com/office/drawing/2014/main" id="{4BEBB028-D5A3-45E5-882E-6FA75EE47422}"/>
                </a:ext>
              </a:extLst>
            </p:cNvPr>
            <p:cNvSpPr>
              <a:spLocks noChangeArrowheads="1"/>
            </p:cNvSpPr>
            <p:nvPr/>
          </p:nvSpPr>
          <p:spPr bwMode="auto">
            <a:xfrm>
              <a:off x="876" y="3572"/>
              <a:ext cx="282"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08" name="Oval 34">
              <a:extLst>
                <a:ext uri="{FF2B5EF4-FFF2-40B4-BE49-F238E27FC236}">
                  <a16:creationId xmlns:a16="http://schemas.microsoft.com/office/drawing/2014/main" id="{FD3807DA-9CE1-4FB6-A222-E8DAFF45729F}"/>
                </a:ext>
              </a:extLst>
            </p:cNvPr>
            <p:cNvSpPr>
              <a:spLocks noChangeArrowheads="1"/>
            </p:cNvSpPr>
            <p:nvPr/>
          </p:nvSpPr>
          <p:spPr bwMode="auto">
            <a:xfrm>
              <a:off x="140" y="3572"/>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09" name="Oval 35">
              <a:extLst>
                <a:ext uri="{FF2B5EF4-FFF2-40B4-BE49-F238E27FC236}">
                  <a16:creationId xmlns:a16="http://schemas.microsoft.com/office/drawing/2014/main" id="{19F83B2C-38DA-40C0-8EE7-0287D9EECE3E}"/>
                </a:ext>
              </a:extLst>
            </p:cNvPr>
            <p:cNvSpPr>
              <a:spLocks noChangeArrowheads="1"/>
            </p:cNvSpPr>
            <p:nvPr/>
          </p:nvSpPr>
          <p:spPr bwMode="auto">
            <a:xfrm>
              <a:off x="3090" y="3572"/>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10" name="Oval 36">
              <a:extLst>
                <a:ext uri="{FF2B5EF4-FFF2-40B4-BE49-F238E27FC236}">
                  <a16:creationId xmlns:a16="http://schemas.microsoft.com/office/drawing/2014/main" id="{D9F2C7A5-640A-45BE-A18B-75587CDC9B88}"/>
                </a:ext>
              </a:extLst>
            </p:cNvPr>
            <p:cNvSpPr>
              <a:spLocks noChangeArrowheads="1"/>
            </p:cNvSpPr>
            <p:nvPr/>
          </p:nvSpPr>
          <p:spPr bwMode="auto">
            <a:xfrm>
              <a:off x="2352" y="3572"/>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11" name="Oval 37">
              <a:extLst>
                <a:ext uri="{FF2B5EF4-FFF2-40B4-BE49-F238E27FC236}">
                  <a16:creationId xmlns:a16="http://schemas.microsoft.com/office/drawing/2014/main" id="{E2D880C9-B760-4C53-9ECC-85B67383DF57}"/>
                </a:ext>
              </a:extLst>
            </p:cNvPr>
            <p:cNvSpPr>
              <a:spLocks noChangeArrowheads="1"/>
            </p:cNvSpPr>
            <p:nvPr/>
          </p:nvSpPr>
          <p:spPr bwMode="auto">
            <a:xfrm>
              <a:off x="1568" y="4100"/>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12" name="Oval 38">
              <a:extLst>
                <a:ext uri="{FF2B5EF4-FFF2-40B4-BE49-F238E27FC236}">
                  <a16:creationId xmlns:a16="http://schemas.microsoft.com/office/drawing/2014/main" id="{BF4B0F8D-C0BE-4E81-ACBB-0621C35CF018}"/>
                </a:ext>
              </a:extLst>
            </p:cNvPr>
            <p:cNvSpPr>
              <a:spLocks noChangeArrowheads="1"/>
            </p:cNvSpPr>
            <p:nvPr/>
          </p:nvSpPr>
          <p:spPr bwMode="auto">
            <a:xfrm>
              <a:off x="830" y="4100"/>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13" name="Oval 39">
              <a:extLst>
                <a:ext uri="{FF2B5EF4-FFF2-40B4-BE49-F238E27FC236}">
                  <a16:creationId xmlns:a16="http://schemas.microsoft.com/office/drawing/2014/main" id="{F3640780-91B6-4659-B431-E4F69D144FEC}"/>
                </a:ext>
              </a:extLst>
            </p:cNvPr>
            <p:cNvSpPr>
              <a:spLocks noChangeArrowheads="1"/>
            </p:cNvSpPr>
            <p:nvPr/>
          </p:nvSpPr>
          <p:spPr bwMode="auto">
            <a:xfrm>
              <a:off x="91" y="4100"/>
              <a:ext cx="372"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14" name="Oval 40">
              <a:extLst>
                <a:ext uri="{FF2B5EF4-FFF2-40B4-BE49-F238E27FC236}">
                  <a16:creationId xmlns:a16="http://schemas.microsoft.com/office/drawing/2014/main" id="{258A2686-51D0-400D-9E21-8061462F1E47}"/>
                </a:ext>
              </a:extLst>
            </p:cNvPr>
            <p:cNvSpPr>
              <a:spLocks noChangeArrowheads="1"/>
            </p:cNvSpPr>
            <p:nvPr/>
          </p:nvSpPr>
          <p:spPr bwMode="auto">
            <a:xfrm>
              <a:off x="3041" y="4100"/>
              <a:ext cx="372"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15" name="Oval 41">
              <a:extLst>
                <a:ext uri="{FF2B5EF4-FFF2-40B4-BE49-F238E27FC236}">
                  <a16:creationId xmlns:a16="http://schemas.microsoft.com/office/drawing/2014/main" id="{47468F3B-231F-4E9B-B1B5-55EA04096B39}"/>
                </a:ext>
              </a:extLst>
            </p:cNvPr>
            <p:cNvSpPr>
              <a:spLocks noChangeArrowheads="1"/>
            </p:cNvSpPr>
            <p:nvPr/>
          </p:nvSpPr>
          <p:spPr bwMode="auto">
            <a:xfrm>
              <a:off x="2305" y="4100"/>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16" name="Oval 42">
              <a:extLst>
                <a:ext uri="{FF2B5EF4-FFF2-40B4-BE49-F238E27FC236}">
                  <a16:creationId xmlns:a16="http://schemas.microsoft.com/office/drawing/2014/main" id="{5C4808CB-0DAC-4A30-94F1-4894CB2272A3}"/>
                </a:ext>
              </a:extLst>
            </p:cNvPr>
            <p:cNvSpPr>
              <a:spLocks noChangeArrowheads="1"/>
            </p:cNvSpPr>
            <p:nvPr/>
          </p:nvSpPr>
          <p:spPr bwMode="auto">
            <a:xfrm>
              <a:off x="1615" y="4715"/>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17" name="Oval 43">
              <a:extLst>
                <a:ext uri="{FF2B5EF4-FFF2-40B4-BE49-F238E27FC236}">
                  <a16:creationId xmlns:a16="http://schemas.microsoft.com/office/drawing/2014/main" id="{5180A411-E410-42DA-81F2-0E6C7D1FE27A}"/>
                </a:ext>
              </a:extLst>
            </p:cNvPr>
            <p:cNvSpPr>
              <a:spLocks noChangeArrowheads="1"/>
            </p:cNvSpPr>
            <p:nvPr/>
          </p:nvSpPr>
          <p:spPr bwMode="auto">
            <a:xfrm>
              <a:off x="876" y="4715"/>
              <a:ext cx="282"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18" name="Oval 44">
              <a:extLst>
                <a:ext uri="{FF2B5EF4-FFF2-40B4-BE49-F238E27FC236}">
                  <a16:creationId xmlns:a16="http://schemas.microsoft.com/office/drawing/2014/main" id="{4C574961-7640-4C87-A289-C3A938209C52}"/>
                </a:ext>
              </a:extLst>
            </p:cNvPr>
            <p:cNvSpPr>
              <a:spLocks noChangeArrowheads="1"/>
            </p:cNvSpPr>
            <p:nvPr/>
          </p:nvSpPr>
          <p:spPr bwMode="auto">
            <a:xfrm>
              <a:off x="140" y="4715"/>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19" name="Oval 45">
              <a:extLst>
                <a:ext uri="{FF2B5EF4-FFF2-40B4-BE49-F238E27FC236}">
                  <a16:creationId xmlns:a16="http://schemas.microsoft.com/office/drawing/2014/main" id="{85F3299A-7D9E-4CFF-AAEE-AC44052F260C}"/>
                </a:ext>
              </a:extLst>
            </p:cNvPr>
            <p:cNvSpPr>
              <a:spLocks noChangeArrowheads="1"/>
            </p:cNvSpPr>
            <p:nvPr/>
          </p:nvSpPr>
          <p:spPr bwMode="auto">
            <a:xfrm>
              <a:off x="3090" y="4715"/>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20" name="Oval 46">
              <a:extLst>
                <a:ext uri="{FF2B5EF4-FFF2-40B4-BE49-F238E27FC236}">
                  <a16:creationId xmlns:a16="http://schemas.microsoft.com/office/drawing/2014/main" id="{B02151DD-90A3-49E4-AE5D-3D46823B49FE}"/>
                </a:ext>
              </a:extLst>
            </p:cNvPr>
            <p:cNvSpPr>
              <a:spLocks noChangeArrowheads="1"/>
            </p:cNvSpPr>
            <p:nvPr/>
          </p:nvSpPr>
          <p:spPr bwMode="auto">
            <a:xfrm>
              <a:off x="2352" y="4715"/>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21" name="Oval 47">
              <a:extLst>
                <a:ext uri="{FF2B5EF4-FFF2-40B4-BE49-F238E27FC236}">
                  <a16:creationId xmlns:a16="http://schemas.microsoft.com/office/drawing/2014/main" id="{DB76C0B3-FE81-47E9-B14D-6063246C6E86}"/>
                </a:ext>
              </a:extLst>
            </p:cNvPr>
            <p:cNvSpPr>
              <a:spLocks noChangeArrowheads="1"/>
            </p:cNvSpPr>
            <p:nvPr/>
          </p:nvSpPr>
          <p:spPr bwMode="auto">
            <a:xfrm>
              <a:off x="1615" y="0"/>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22" name="Oval 48">
              <a:extLst>
                <a:ext uri="{FF2B5EF4-FFF2-40B4-BE49-F238E27FC236}">
                  <a16:creationId xmlns:a16="http://schemas.microsoft.com/office/drawing/2014/main" id="{3ED2C913-A7BD-4A07-A25B-9403F0C32B0D}"/>
                </a:ext>
              </a:extLst>
            </p:cNvPr>
            <p:cNvSpPr>
              <a:spLocks noChangeArrowheads="1"/>
            </p:cNvSpPr>
            <p:nvPr/>
          </p:nvSpPr>
          <p:spPr bwMode="auto">
            <a:xfrm>
              <a:off x="876" y="0"/>
              <a:ext cx="282"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23" name="Oval 49">
              <a:extLst>
                <a:ext uri="{FF2B5EF4-FFF2-40B4-BE49-F238E27FC236}">
                  <a16:creationId xmlns:a16="http://schemas.microsoft.com/office/drawing/2014/main" id="{42B70EA3-42CF-426A-8DE5-0DBA176B5C44}"/>
                </a:ext>
              </a:extLst>
            </p:cNvPr>
            <p:cNvSpPr>
              <a:spLocks noChangeArrowheads="1"/>
            </p:cNvSpPr>
            <p:nvPr/>
          </p:nvSpPr>
          <p:spPr bwMode="auto">
            <a:xfrm>
              <a:off x="140" y="0"/>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24" name="Oval 50">
              <a:extLst>
                <a:ext uri="{FF2B5EF4-FFF2-40B4-BE49-F238E27FC236}">
                  <a16:creationId xmlns:a16="http://schemas.microsoft.com/office/drawing/2014/main" id="{1EB61B54-E3FA-4DCA-B986-85EC32939695}"/>
                </a:ext>
              </a:extLst>
            </p:cNvPr>
            <p:cNvSpPr>
              <a:spLocks noChangeArrowheads="1"/>
            </p:cNvSpPr>
            <p:nvPr/>
          </p:nvSpPr>
          <p:spPr bwMode="auto">
            <a:xfrm>
              <a:off x="3090" y="0"/>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25" name="Oval 51">
              <a:extLst>
                <a:ext uri="{FF2B5EF4-FFF2-40B4-BE49-F238E27FC236}">
                  <a16:creationId xmlns:a16="http://schemas.microsoft.com/office/drawing/2014/main" id="{FFF632E6-8BD7-42CD-A12B-0DFD0C489902}"/>
                </a:ext>
              </a:extLst>
            </p:cNvPr>
            <p:cNvSpPr>
              <a:spLocks noChangeArrowheads="1"/>
            </p:cNvSpPr>
            <p:nvPr/>
          </p:nvSpPr>
          <p:spPr bwMode="auto">
            <a:xfrm>
              <a:off x="2352" y="0"/>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26" name="Oval 52">
              <a:extLst>
                <a:ext uri="{FF2B5EF4-FFF2-40B4-BE49-F238E27FC236}">
                  <a16:creationId xmlns:a16="http://schemas.microsoft.com/office/drawing/2014/main" id="{2C7F2940-14EF-439D-BEA6-74830ABE7785}"/>
                </a:ext>
              </a:extLst>
            </p:cNvPr>
            <p:cNvSpPr>
              <a:spLocks noChangeArrowheads="1"/>
            </p:cNvSpPr>
            <p:nvPr/>
          </p:nvSpPr>
          <p:spPr bwMode="auto">
            <a:xfrm>
              <a:off x="1474" y="5273"/>
              <a:ext cx="562"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27" name="Oval 53">
              <a:extLst>
                <a:ext uri="{FF2B5EF4-FFF2-40B4-BE49-F238E27FC236}">
                  <a16:creationId xmlns:a16="http://schemas.microsoft.com/office/drawing/2014/main" id="{7359126E-35BD-4DA2-88EC-64BF3C536989}"/>
                </a:ext>
              </a:extLst>
            </p:cNvPr>
            <p:cNvSpPr>
              <a:spLocks noChangeArrowheads="1"/>
            </p:cNvSpPr>
            <p:nvPr/>
          </p:nvSpPr>
          <p:spPr bwMode="auto">
            <a:xfrm>
              <a:off x="736" y="5273"/>
              <a:ext cx="562"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28" name="Oval 54">
              <a:extLst>
                <a:ext uri="{FF2B5EF4-FFF2-40B4-BE49-F238E27FC236}">
                  <a16:creationId xmlns:a16="http://schemas.microsoft.com/office/drawing/2014/main" id="{C893BC6D-6FB1-4098-A1E4-7F0582D15FFD}"/>
                </a:ext>
              </a:extLst>
            </p:cNvPr>
            <p:cNvSpPr>
              <a:spLocks noChangeArrowheads="1"/>
            </p:cNvSpPr>
            <p:nvPr/>
          </p:nvSpPr>
          <p:spPr bwMode="auto">
            <a:xfrm>
              <a:off x="0" y="5273"/>
              <a:ext cx="560"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29" name="Oval 55">
              <a:extLst>
                <a:ext uri="{FF2B5EF4-FFF2-40B4-BE49-F238E27FC236}">
                  <a16:creationId xmlns:a16="http://schemas.microsoft.com/office/drawing/2014/main" id="{59658588-F809-4935-834B-4C0DB74C1398}"/>
                </a:ext>
              </a:extLst>
            </p:cNvPr>
            <p:cNvSpPr>
              <a:spLocks noChangeArrowheads="1"/>
            </p:cNvSpPr>
            <p:nvPr/>
          </p:nvSpPr>
          <p:spPr bwMode="auto">
            <a:xfrm>
              <a:off x="2950" y="5273"/>
              <a:ext cx="560"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30" name="Oval 56">
              <a:extLst>
                <a:ext uri="{FF2B5EF4-FFF2-40B4-BE49-F238E27FC236}">
                  <a16:creationId xmlns:a16="http://schemas.microsoft.com/office/drawing/2014/main" id="{1D72B320-15E2-4DD1-9E56-3F39600FBF8D}"/>
                </a:ext>
              </a:extLst>
            </p:cNvPr>
            <p:cNvSpPr>
              <a:spLocks noChangeArrowheads="1"/>
            </p:cNvSpPr>
            <p:nvPr/>
          </p:nvSpPr>
          <p:spPr bwMode="auto">
            <a:xfrm>
              <a:off x="2212" y="5273"/>
              <a:ext cx="560"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31" name="Oval 57">
              <a:extLst>
                <a:ext uri="{FF2B5EF4-FFF2-40B4-BE49-F238E27FC236}">
                  <a16:creationId xmlns:a16="http://schemas.microsoft.com/office/drawing/2014/main" id="{783CA528-01A6-426E-AB86-70BBF70DD7AB}"/>
                </a:ext>
              </a:extLst>
            </p:cNvPr>
            <p:cNvSpPr>
              <a:spLocks noChangeArrowheads="1"/>
            </p:cNvSpPr>
            <p:nvPr/>
          </p:nvSpPr>
          <p:spPr bwMode="auto">
            <a:xfrm>
              <a:off x="1615" y="6063"/>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32" name="Oval 58">
              <a:extLst>
                <a:ext uri="{FF2B5EF4-FFF2-40B4-BE49-F238E27FC236}">
                  <a16:creationId xmlns:a16="http://schemas.microsoft.com/office/drawing/2014/main" id="{FE78B2F6-5021-4247-AD09-A76241DFDE65}"/>
                </a:ext>
              </a:extLst>
            </p:cNvPr>
            <p:cNvSpPr>
              <a:spLocks noChangeArrowheads="1"/>
            </p:cNvSpPr>
            <p:nvPr/>
          </p:nvSpPr>
          <p:spPr bwMode="auto">
            <a:xfrm>
              <a:off x="876" y="6063"/>
              <a:ext cx="282"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33" name="Oval 59">
              <a:extLst>
                <a:ext uri="{FF2B5EF4-FFF2-40B4-BE49-F238E27FC236}">
                  <a16:creationId xmlns:a16="http://schemas.microsoft.com/office/drawing/2014/main" id="{ACFCF837-444A-4B6C-9710-3E0E10A6AFD2}"/>
                </a:ext>
              </a:extLst>
            </p:cNvPr>
            <p:cNvSpPr>
              <a:spLocks noChangeArrowheads="1"/>
            </p:cNvSpPr>
            <p:nvPr/>
          </p:nvSpPr>
          <p:spPr bwMode="auto">
            <a:xfrm>
              <a:off x="140" y="6063"/>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34" name="Oval 60">
              <a:extLst>
                <a:ext uri="{FF2B5EF4-FFF2-40B4-BE49-F238E27FC236}">
                  <a16:creationId xmlns:a16="http://schemas.microsoft.com/office/drawing/2014/main" id="{C9B43D8D-2357-4863-93AE-DCEF2669F84A}"/>
                </a:ext>
              </a:extLst>
            </p:cNvPr>
            <p:cNvSpPr>
              <a:spLocks noChangeArrowheads="1"/>
            </p:cNvSpPr>
            <p:nvPr/>
          </p:nvSpPr>
          <p:spPr bwMode="auto">
            <a:xfrm>
              <a:off x="3090" y="6063"/>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35" name="Oval 61">
              <a:extLst>
                <a:ext uri="{FF2B5EF4-FFF2-40B4-BE49-F238E27FC236}">
                  <a16:creationId xmlns:a16="http://schemas.microsoft.com/office/drawing/2014/main" id="{D70B89B4-4EFB-4DCE-B6F3-6580BC1C71DC}"/>
                </a:ext>
              </a:extLst>
            </p:cNvPr>
            <p:cNvSpPr>
              <a:spLocks noChangeArrowheads="1"/>
            </p:cNvSpPr>
            <p:nvPr/>
          </p:nvSpPr>
          <p:spPr bwMode="auto">
            <a:xfrm>
              <a:off x="2352" y="6063"/>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36" name="Oval 62">
              <a:extLst>
                <a:ext uri="{FF2B5EF4-FFF2-40B4-BE49-F238E27FC236}">
                  <a16:creationId xmlns:a16="http://schemas.microsoft.com/office/drawing/2014/main" id="{31F87F97-FC12-41EE-AAF8-BB488A24D3C1}"/>
                </a:ext>
              </a:extLst>
            </p:cNvPr>
            <p:cNvSpPr>
              <a:spLocks noChangeArrowheads="1"/>
            </p:cNvSpPr>
            <p:nvPr/>
          </p:nvSpPr>
          <p:spPr bwMode="auto">
            <a:xfrm>
              <a:off x="1568" y="6590"/>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37" name="Oval 63">
              <a:extLst>
                <a:ext uri="{FF2B5EF4-FFF2-40B4-BE49-F238E27FC236}">
                  <a16:creationId xmlns:a16="http://schemas.microsoft.com/office/drawing/2014/main" id="{AF8396E0-696E-4223-A4A3-E569CBF3C990}"/>
                </a:ext>
              </a:extLst>
            </p:cNvPr>
            <p:cNvSpPr>
              <a:spLocks noChangeArrowheads="1"/>
            </p:cNvSpPr>
            <p:nvPr/>
          </p:nvSpPr>
          <p:spPr bwMode="auto">
            <a:xfrm>
              <a:off x="830" y="6590"/>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38" name="Oval 64">
              <a:extLst>
                <a:ext uri="{FF2B5EF4-FFF2-40B4-BE49-F238E27FC236}">
                  <a16:creationId xmlns:a16="http://schemas.microsoft.com/office/drawing/2014/main" id="{30C342F0-8CE1-4989-A1A4-8F37556BEA88}"/>
                </a:ext>
              </a:extLst>
            </p:cNvPr>
            <p:cNvSpPr>
              <a:spLocks noChangeArrowheads="1"/>
            </p:cNvSpPr>
            <p:nvPr/>
          </p:nvSpPr>
          <p:spPr bwMode="auto">
            <a:xfrm>
              <a:off x="91" y="6590"/>
              <a:ext cx="372"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39" name="Oval 65">
              <a:extLst>
                <a:ext uri="{FF2B5EF4-FFF2-40B4-BE49-F238E27FC236}">
                  <a16:creationId xmlns:a16="http://schemas.microsoft.com/office/drawing/2014/main" id="{1C539F11-D765-4F55-8C34-38C62047A3F6}"/>
                </a:ext>
              </a:extLst>
            </p:cNvPr>
            <p:cNvSpPr>
              <a:spLocks noChangeArrowheads="1"/>
            </p:cNvSpPr>
            <p:nvPr/>
          </p:nvSpPr>
          <p:spPr bwMode="auto">
            <a:xfrm>
              <a:off x="3041" y="6590"/>
              <a:ext cx="372"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40" name="Oval 66">
              <a:extLst>
                <a:ext uri="{FF2B5EF4-FFF2-40B4-BE49-F238E27FC236}">
                  <a16:creationId xmlns:a16="http://schemas.microsoft.com/office/drawing/2014/main" id="{BE2C956A-C6F9-42F4-81B5-784A50D4575A}"/>
                </a:ext>
              </a:extLst>
            </p:cNvPr>
            <p:cNvSpPr>
              <a:spLocks noChangeArrowheads="1"/>
            </p:cNvSpPr>
            <p:nvPr/>
          </p:nvSpPr>
          <p:spPr bwMode="auto">
            <a:xfrm>
              <a:off x="2305" y="6590"/>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41" name="Oval 67">
              <a:extLst>
                <a:ext uri="{FF2B5EF4-FFF2-40B4-BE49-F238E27FC236}">
                  <a16:creationId xmlns:a16="http://schemas.microsoft.com/office/drawing/2014/main" id="{349C780F-8F31-4E3D-8D63-BCC6F14C2777}"/>
                </a:ext>
              </a:extLst>
            </p:cNvPr>
            <p:cNvSpPr>
              <a:spLocks noChangeArrowheads="1"/>
            </p:cNvSpPr>
            <p:nvPr/>
          </p:nvSpPr>
          <p:spPr bwMode="auto">
            <a:xfrm>
              <a:off x="1615" y="7205"/>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42" name="Oval 68">
              <a:extLst>
                <a:ext uri="{FF2B5EF4-FFF2-40B4-BE49-F238E27FC236}">
                  <a16:creationId xmlns:a16="http://schemas.microsoft.com/office/drawing/2014/main" id="{3A1BFC90-494F-444D-8F94-7C09AFFF2C7D}"/>
                </a:ext>
              </a:extLst>
            </p:cNvPr>
            <p:cNvSpPr>
              <a:spLocks noChangeArrowheads="1"/>
            </p:cNvSpPr>
            <p:nvPr/>
          </p:nvSpPr>
          <p:spPr bwMode="auto">
            <a:xfrm>
              <a:off x="876" y="7205"/>
              <a:ext cx="282"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43" name="Oval 69">
              <a:extLst>
                <a:ext uri="{FF2B5EF4-FFF2-40B4-BE49-F238E27FC236}">
                  <a16:creationId xmlns:a16="http://schemas.microsoft.com/office/drawing/2014/main" id="{E4A029A4-604B-4267-BA4C-64D37984AABF}"/>
                </a:ext>
              </a:extLst>
            </p:cNvPr>
            <p:cNvSpPr>
              <a:spLocks noChangeArrowheads="1"/>
            </p:cNvSpPr>
            <p:nvPr/>
          </p:nvSpPr>
          <p:spPr bwMode="auto">
            <a:xfrm>
              <a:off x="140" y="7205"/>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44" name="Oval 70">
              <a:extLst>
                <a:ext uri="{FF2B5EF4-FFF2-40B4-BE49-F238E27FC236}">
                  <a16:creationId xmlns:a16="http://schemas.microsoft.com/office/drawing/2014/main" id="{B2CD3901-5D0B-40B5-A888-99041212DFF7}"/>
                </a:ext>
              </a:extLst>
            </p:cNvPr>
            <p:cNvSpPr>
              <a:spLocks noChangeArrowheads="1"/>
            </p:cNvSpPr>
            <p:nvPr/>
          </p:nvSpPr>
          <p:spPr bwMode="auto">
            <a:xfrm>
              <a:off x="3090" y="7205"/>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45" name="Oval 71">
              <a:extLst>
                <a:ext uri="{FF2B5EF4-FFF2-40B4-BE49-F238E27FC236}">
                  <a16:creationId xmlns:a16="http://schemas.microsoft.com/office/drawing/2014/main" id="{98574F2C-0AEA-421C-B510-FEDE2F3C698D}"/>
                </a:ext>
              </a:extLst>
            </p:cNvPr>
            <p:cNvSpPr>
              <a:spLocks noChangeArrowheads="1"/>
            </p:cNvSpPr>
            <p:nvPr/>
          </p:nvSpPr>
          <p:spPr bwMode="auto">
            <a:xfrm>
              <a:off x="2352" y="7205"/>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46" name="Oval 72">
              <a:extLst>
                <a:ext uri="{FF2B5EF4-FFF2-40B4-BE49-F238E27FC236}">
                  <a16:creationId xmlns:a16="http://schemas.microsoft.com/office/drawing/2014/main" id="{D499A459-622F-4AFA-9A50-6A5E0ACD14E9}"/>
                </a:ext>
              </a:extLst>
            </p:cNvPr>
            <p:cNvSpPr>
              <a:spLocks noChangeArrowheads="1"/>
            </p:cNvSpPr>
            <p:nvPr/>
          </p:nvSpPr>
          <p:spPr bwMode="auto">
            <a:xfrm>
              <a:off x="1474" y="7768"/>
              <a:ext cx="562"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47" name="Oval 73">
              <a:extLst>
                <a:ext uri="{FF2B5EF4-FFF2-40B4-BE49-F238E27FC236}">
                  <a16:creationId xmlns:a16="http://schemas.microsoft.com/office/drawing/2014/main" id="{A0BE42B8-CD9E-4624-994A-AAB606FBADB5}"/>
                </a:ext>
              </a:extLst>
            </p:cNvPr>
            <p:cNvSpPr>
              <a:spLocks noChangeArrowheads="1"/>
            </p:cNvSpPr>
            <p:nvPr/>
          </p:nvSpPr>
          <p:spPr bwMode="auto">
            <a:xfrm>
              <a:off x="736" y="7768"/>
              <a:ext cx="562"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48" name="Oval 74">
              <a:extLst>
                <a:ext uri="{FF2B5EF4-FFF2-40B4-BE49-F238E27FC236}">
                  <a16:creationId xmlns:a16="http://schemas.microsoft.com/office/drawing/2014/main" id="{B4DAA206-F5C4-46CF-90C2-3EF0ABA7A06A}"/>
                </a:ext>
              </a:extLst>
            </p:cNvPr>
            <p:cNvSpPr>
              <a:spLocks noChangeArrowheads="1"/>
            </p:cNvSpPr>
            <p:nvPr/>
          </p:nvSpPr>
          <p:spPr bwMode="auto">
            <a:xfrm>
              <a:off x="0" y="7768"/>
              <a:ext cx="560"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49" name="Oval 75">
              <a:extLst>
                <a:ext uri="{FF2B5EF4-FFF2-40B4-BE49-F238E27FC236}">
                  <a16:creationId xmlns:a16="http://schemas.microsoft.com/office/drawing/2014/main" id="{B97F4EC5-0E32-4064-A70C-6B7F9238EE8A}"/>
                </a:ext>
              </a:extLst>
            </p:cNvPr>
            <p:cNvSpPr>
              <a:spLocks noChangeArrowheads="1"/>
            </p:cNvSpPr>
            <p:nvPr/>
          </p:nvSpPr>
          <p:spPr bwMode="auto">
            <a:xfrm>
              <a:off x="2950" y="7768"/>
              <a:ext cx="560"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50" name="Oval 76">
              <a:extLst>
                <a:ext uri="{FF2B5EF4-FFF2-40B4-BE49-F238E27FC236}">
                  <a16:creationId xmlns:a16="http://schemas.microsoft.com/office/drawing/2014/main" id="{E2C24368-6A0A-47E1-BBEF-8FF21AEA6DF0}"/>
                </a:ext>
              </a:extLst>
            </p:cNvPr>
            <p:cNvSpPr>
              <a:spLocks noChangeArrowheads="1"/>
            </p:cNvSpPr>
            <p:nvPr/>
          </p:nvSpPr>
          <p:spPr bwMode="auto">
            <a:xfrm>
              <a:off x="2212" y="7768"/>
              <a:ext cx="560" cy="56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51" name="Oval 77">
              <a:extLst>
                <a:ext uri="{FF2B5EF4-FFF2-40B4-BE49-F238E27FC236}">
                  <a16:creationId xmlns:a16="http://schemas.microsoft.com/office/drawing/2014/main" id="{69D4B1E1-C17B-47DF-9944-D60183C7E588}"/>
                </a:ext>
              </a:extLst>
            </p:cNvPr>
            <p:cNvSpPr>
              <a:spLocks noChangeArrowheads="1"/>
            </p:cNvSpPr>
            <p:nvPr/>
          </p:nvSpPr>
          <p:spPr bwMode="auto">
            <a:xfrm>
              <a:off x="1615" y="8558"/>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52" name="Oval 78">
              <a:extLst>
                <a:ext uri="{FF2B5EF4-FFF2-40B4-BE49-F238E27FC236}">
                  <a16:creationId xmlns:a16="http://schemas.microsoft.com/office/drawing/2014/main" id="{F96EDB76-F682-4377-AC25-CD4A7C64171E}"/>
                </a:ext>
              </a:extLst>
            </p:cNvPr>
            <p:cNvSpPr>
              <a:spLocks noChangeArrowheads="1"/>
            </p:cNvSpPr>
            <p:nvPr/>
          </p:nvSpPr>
          <p:spPr bwMode="auto">
            <a:xfrm>
              <a:off x="876" y="8558"/>
              <a:ext cx="282"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53" name="Oval 79">
              <a:extLst>
                <a:ext uri="{FF2B5EF4-FFF2-40B4-BE49-F238E27FC236}">
                  <a16:creationId xmlns:a16="http://schemas.microsoft.com/office/drawing/2014/main" id="{0CBF2B72-9D9F-4DEA-B528-76D3C99B45DE}"/>
                </a:ext>
              </a:extLst>
            </p:cNvPr>
            <p:cNvSpPr>
              <a:spLocks noChangeArrowheads="1"/>
            </p:cNvSpPr>
            <p:nvPr/>
          </p:nvSpPr>
          <p:spPr bwMode="auto">
            <a:xfrm>
              <a:off x="140" y="8558"/>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54" name="Oval 80">
              <a:extLst>
                <a:ext uri="{FF2B5EF4-FFF2-40B4-BE49-F238E27FC236}">
                  <a16:creationId xmlns:a16="http://schemas.microsoft.com/office/drawing/2014/main" id="{2B471D29-4DA2-4893-8FCC-D1B3D8C5B5A9}"/>
                </a:ext>
              </a:extLst>
            </p:cNvPr>
            <p:cNvSpPr>
              <a:spLocks noChangeArrowheads="1"/>
            </p:cNvSpPr>
            <p:nvPr/>
          </p:nvSpPr>
          <p:spPr bwMode="auto">
            <a:xfrm>
              <a:off x="3090" y="8558"/>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55" name="Oval 81">
              <a:extLst>
                <a:ext uri="{FF2B5EF4-FFF2-40B4-BE49-F238E27FC236}">
                  <a16:creationId xmlns:a16="http://schemas.microsoft.com/office/drawing/2014/main" id="{6C8E1A05-66D7-44EA-A202-8394EC394FAE}"/>
                </a:ext>
              </a:extLst>
            </p:cNvPr>
            <p:cNvSpPr>
              <a:spLocks noChangeArrowheads="1"/>
            </p:cNvSpPr>
            <p:nvPr/>
          </p:nvSpPr>
          <p:spPr bwMode="auto">
            <a:xfrm>
              <a:off x="2352" y="8558"/>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56" name="Oval 82">
              <a:extLst>
                <a:ext uri="{FF2B5EF4-FFF2-40B4-BE49-F238E27FC236}">
                  <a16:creationId xmlns:a16="http://schemas.microsoft.com/office/drawing/2014/main" id="{D8D842A9-D3DD-4C9F-AF1A-4CBFAAB4701A}"/>
                </a:ext>
              </a:extLst>
            </p:cNvPr>
            <p:cNvSpPr>
              <a:spLocks noChangeArrowheads="1"/>
            </p:cNvSpPr>
            <p:nvPr/>
          </p:nvSpPr>
          <p:spPr bwMode="auto">
            <a:xfrm>
              <a:off x="1568" y="9085"/>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57" name="Oval 83">
              <a:extLst>
                <a:ext uri="{FF2B5EF4-FFF2-40B4-BE49-F238E27FC236}">
                  <a16:creationId xmlns:a16="http://schemas.microsoft.com/office/drawing/2014/main" id="{91D1F8FC-B06F-40A2-9889-AC92C69CA7B8}"/>
                </a:ext>
              </a:extLst>
            </p:cNvPr>
            <p:cNvSpPr>
              <a:spLocks noChangeArrowheads="1"/>
            </p:cNvSpPr>
            <p:nvPr/>
          </p:nvSpPr>
          <p:spPr bwMode="auto">
            <a:xfrm>
              <a:off x="830" y="9085"/>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58" name="Oval 84">
              <a:extLst>
                <a:ext uri="{FF2B5EF4-FFF2-40B4-BE49-F238E27FC236}">
                  <a16:creationId xmlns:a16="http://schemas.microsoft.com/office/drawing/2014/main" id="{75FF306E-B74D-4504-AAC1-8E2F2C98448E}"/>
                </a:ext>
              </a:extLst>
            </p:cNvPr>
            <p:cNvSpPr>
              <a:spLocks noChangeArrowheads="1"/>
            </p:cNvSpPr>
            <p:nvPr/>
          </p:nvSpPr>
          <p:spPr bwMode="auto">
            <a:xfrm>
              <a:off x="91" y="9085"/>
              <a:ext cx="372"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59" name="Oval 85">
              <a:extLst>
                <a:ext uri="{FF2B5EF4-FFF2-40B4-BE49-F238E27FC236}">
                  <a16:creationId xmlns:a16="http://schemas.microsoft.com/office/drawing/2014/main" id="{AD2AAFF8-3DF3-4C28-8D71-DC719C00F8F7}"/>
                </a:ext>
              </a:extLst>
            </p:cNvPr>
            <p:cNvSpPr>
              <a:spLocks noChangeArrowheads="1"/>
            </p:cNvSpPr>
            <p:nvPr/>
          </p:nvSpPr>
          <p:spPr bwMode="auto">
            <a:xfrm>
              <a:off x="3041" y="9085"/>
              <a:ext cx="372"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60" name="Oval 86">
              <a:extLst>
                <a:ext uri="{FF2B5EF4-FFF2-40B4-BE49-F238E27FC236}">
                  <a16:creationId xmlns:a16="http://schemas.microsoft.com/office/drawing/2014/main" id="{113FF40B-8B28-4A96-B233-14D84F0CAD4A}"/>
                </a:ext>
              </a:extLst>
            </p:cNvPr>
            <p:cNvSpPr>
              <a:spLocks noChangeArrowheads="1"/>
            </p:cNvSpPr>
            <p:nvPr/>
          </p:nvSpPr>
          <p:spPr bwMode="auto">
            <a:xfrm>
              <a:off x="2305" y="9085"/>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61" name="Oval 87">
              <a:extLst>
                <a:ext uri="{FF2B5EF4-FFF2-40B4-BE49-F238E27FC236}">
                  <a16:creationId xmlns:a16="http://schemas.microsoft.com/office/drawing/2014/main" id="{FC839129-5D62-4060-9D8B-83755EAFBCE3}"/>
                </a:ext>
              </a:extLst>
            </p:cNvPr>
            <p:cNvSpPr>
              <a:spLocks noChangeArrowheads="1"/>
            </p:cNvSpPr>
            <p:nvPr/>
          </p:nvSpPr>
          <p:spPr bwMode="auto">
            <a:xfrm>
              <a:off x="1615" y="9700"/>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62" name="Oval 88">
              <a:extLst>
                <a:ext uri="{FF2B5EF4-FFF2-40B4-BE49-F238E27FC236}">
                  <a16:creationId xmlns:a16="http://schemas.microsoft.com/office/drawing/2014/main" id="{4885141B-0820-4E6A-A16E-E29BC169CD2D}"/>
                </a:ext>
              </a:extLst>
            </p:cNvPr>
            <p:cNvSpPr>
              <a:spLocks noChangeArrowheads="1"/>
            </p:cNvSpPr>
            <p:nvPr/>
          </p:nvSpPr>
          <p:spPr bwMode="auto">
            <a:xfrm>
              <a:off x="876" y="9700"/>
              <a:ext cx="282"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63" name="Oval 89">
              <a:extLst>
                <a:ext uri="{FF2B5EF4-FFF2-40B4-BE49-F238E27FC236}">
                  <a16:creationId xmlns:a16="http://schemas.microsoft.com/office/drawing/2014/main" id="{0F183947-B64B-4EF9-A02F-140245567ACE}"/>
                </a:ext>
              </a:extLst>
            </p:cNvPr>
            <p:cNvSpPr>
              <a:spLocks noChangeArrowheads="1"/>
            </p:cNvSpPr>
            <p:nvPr/>
          </p:nvSpPr>
          <p:spPr bwMode="auto">
            <a:xfrm>
              <a:off x="140" y="9700"/>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64" name="Oval 90">
              <a:extLst>
                <a:ext uri="{FF2B5EF4-FFF2-40B4-BE49-F238E27FC236}">
                  <a16:creationId xmlns:a16="http://schemas.microsoft.com/office/drawing/2014/main" id="{E44286A9-5108-4B82-AFC0-D88D2ED2C1DD}"/>
                </a:ext>
              </a:extLst>
            </p:cNvPr>
            <p:cNvSpPr>
              <a:spLocks noChangeArrowheads="1"/>
            </p:cNvSpPr>
            <p:nvPr/>
          </p:nvSpPr>
          <p:spPr bwMode="auto">
            <a:xfrm>
              <a:off x="3090" y="9700"/>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65" name="Oval 91">
              <a:extLst>
                <a:ext uri="{FF2B5EF4-FFF2-40B4-BE49-F238E27FC236}">
                  <a16:creationId xmlns:a16="http://schemas.microsoft.com/office/drawing/2014/main" id="{FA5D997D-8249-4C8A-8238-1836437F8695}"/>
                </a:ext>
              </a:extLst>
            </p:cNvPr>
            <p:cNvSpPr>
              <a:spLocks noChangeArrowheads="1"/>
            </p:cNvSpPr>
            <p:nvPr/>
          </p:nvSpPr>
          <p:spPr bwMode="auto">
            <a:xfrm>
              <a:off x="2352" y="9700"/>
              <a:ext cx="280" cy="28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66" name="Oval 92">
              <a:extLst>
                <a:ext uri="{FF2B5EF4-FFF2-40B4-BE49-F238E27FC236}">
                  <a16:creationId xmlns:a16="http://schemas.microsoft.com/office/drawing/2014/main" id="{ABF5231D-A85B-4232-969D-758C02DBAA7F}"/>
                </a:ext>
              </a:extLst>
            </p:cNvPr>
            <p:cNvSpPr>
              <a:spLocks noChangeArrowheads="1"/>
            </p:cNvSpPr>
            <p:nvPr/>
          </p:nvSpPr>
          <p:spPr bwMode="auto">
            <a:xfrm>
              <a:off x="1568" y="10148"/>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67" name="Oval 93">
              <a:extLst>
                <a:ext uri="{FF2B5EF4-FFF2-40B4-BE49-F238E27FC236}">
                  <a16:creationId xmlns:a16="http://schemas.microsoft.com/office/drawing/2014/main" id="{AFEB42FB-C6B5-4EC7-8B85-26B2C89A7769}"/>
                </a:ext>
              </a:extLst>
            </p:cNvPr>
            <p:cNvSpPr>
              <a:spLocks noChangeArrowheads="1"/>
            </p:cNvSpPr>
            <p:nvPr/>
          </p:nvSpPr>
          <p:spPr bwMode="auto">
            <a:xfrm>
              <a:off x="830" y="10148"/>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68" name="Oval 94">
              <a:extLst>
                <a:ext uri="{FF2B5EF4-FFF2-40B4-BE49-F238E27FC236}">
                  <a16:creationId xmlns:a16="http://schemas.microsoft.com/office/drawing/2014/main" id="{CDDD1064-9C77-43CE-A02C-418AEC3335A5}"/>
                </a:ext>
              </a:extLst>
            </p:cNvPr>
            <p:cNvSpPr>
              <a:spLocks noChangeArrowheads="1"/>
            </p:cNvSpPr>
            <p:nvPr/>
          </p:nvSpPr>
          <p:spPr bwMode="auto">
            <a:xfrm>
              <a:off x="91" y="10148"/>
              <a:ext cx="372"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69" name="Oval 95">
              <a:extLst>
                <a:ext uri="{FF2B5EF4-FFF2-40B4-BE49-F238E27FC236}">
                  <a16:creationId xmlns:a16="http://schemas.microsoft.com/office/drawing/2014/main" id="{4D4E46B7-F92B-49AB-B856-4D53D8E7F492}"/>
                </a:ext>
              </a:extLst>
            </p:cNvPr>
            <p:cNvSpPr>
              <a:spLocks noChangeArrowheads="1"/>
            </p:cNvSpPr>
            <p:nvPr/>
          </p:nvSpPr>
          <p:spPr bwMode="auto">
            <a:xfrm>
              <a:off x="3041" y="10148"/>
              <a:ext cx="372"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70" name="Oval 96">
              <a:extLst>
                <a:ext uri="{FF2B5EF4-FFF2-40B4-BE49-F238E27FC236}">
                  <a16:creationId xmlns:a16="http://schemas.microsoft.com/office/drawing/2014/main" id="{51E37428-DC7B-435E-8DBD-42ED5E2592F3}"/>
                </a:ext>
              </a:extLst>
            </p:cNvPr>
            <p:cNvSpPr>
              <a:spLocks noChangeArrowheads="1"/>
            </p:cNvSpPr>
            <p:nvPr/>
          </p:nvSpPr>
          <p:spPr bwMode="auto">
            <a:xfrm>
              <a:off x="2305" y="10148"/>
              <a:ext cx="374" cy="372"/>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71" name="Oval 99">
              <a:extLst>
                <a:ext uri="{FF2B5EF4-FFF2-40B4-BE49-F238E27FC236}">
                  <a16:creationId xmlns:a16="http://schemas.microsoft.com/office/drawing/2014/main" id="{EF3B7A7E-15B5-494A-883C-C5474F0DA0CC}"/>
                </a:ext>
              </a:extLst>
            </p:cNvPr>
            <p:cNvSpPr>
              <a:spLocks noChangeArrowheads="1"/>
            </p:cNvSpPr>
            <p:nvPr/>
          </p:nvSpPr>
          <p:spPr bwMode="auto">
            <a:xfrm>
              <a:off x="1659" y="4078"/>
              <a:ext cx="176" cy="176"/>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sp>
          <p:nvSpPr>
            <p:cNvPr id="3172" name="Oval 110">
              <a:extLst>
                <a:ext uri="{FF2B5EF4-FFF2-40B4-BE49-F238E27FC236}">
                  <a16:creationId xmlns:a16="http://schemas.microsoft.com/office/drawing/2014/main" id="{961C655B-AC40-4A41-8713-BF6BEFD6A3C9}"/>
                </a:ext>
              </a:extLst>
            </p:cNvPr>
            <p:cNvSpPr>
              <a:spLocks noChangeArrowheads="1"/>
            </p:cNvSpPr>
            <p:nvPr/>
          </p:nvSpPr>
          <p:spPr bwMode="auto">
            <a:xfrm>
              <a:off x="1659" y="5648"/>
              <a:ext cx="176" cy="176"/>
            </a:xfrm>
            <a:prstGeom prst="ellipse">
              <a:avLst/>
            </a:prstGeom>
            <a:solidFill>
              <a:srgbClr val="EAEAE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Gulim" panose="020B0503020000020004" pitchFamily="34" charset="-127"/>
                  <a:ea typeface="Gulim" panose="020B0503020000020004" pitchFamily="34" charset="-127"/>
                </a:defRPr>
              </a:lvl1pPr>
              <a:lvl2pPr marL="742950" indent="-285750" eaLnBrk="0" hangingPunct="0">
                <a:defRPr sz="1000">
                  <a:solidFill>
                    <a:schemeClr val="tx1"/>
                  </a:solidFill>
                  <a:latin typeface="Gulim" panose="020B0503020000020004" pitchFamily="34" charset="-127"/>
                  <a:ea typeface="Gulim" panose="020B0503020000020004" pitchFamily="34" charset="-127"/>
                </a:defRPr>
              </a:lvl2pPr>
              <a:lvl3pPr marL="1143000" indent="-228600" eaLnBrk="0" hangingPunct="0">
                <a:defRPr sz="1000">
                  <a:solidFill>
                    <a:schemeClr val="tx1"/>
                  </a:solidFill>
                  <a:latin typeface="Gulim" panose="020B0503020000020004" pitchFamily="34" charset="-127"/>
                  <a:ea typeface="Gulim" panose="020B0503020000020004" pitchFamily="34" charset="-127"/>
                </a:defRPr>
              </a:lvl3pPr>
              <a:lvl4pPr marL="1600200" indent="-228600" eaLnBrk="0" hangingPunct="0">
                <a:defRPr sz="1000">
                  <a:solidFill>
                    <a:schemeClr val="tx1"/>
                  </a:solidFill>
                  <a:latin typeface="Gulim" panose="020B0503020000020004" pitchFamily="34" charset="-127"/>
                  <a:ea typeface="Gulim" panose="020B0503020000020004" pitchFamily="34" charset="-127"/>
                </a:defRPr>
              </a:lvl4pPr>
              <a:lvl5pPr marL="2057400" indent="-228600" eaLnBrk="0" hangingPunct="0">
                <a:defRPr sz="1000">
                  <a:solidFill>
                    <a:schemeClr val="tx1"/>
                  </a:solidFill>
                  <a:latin typeface="Gulim" panose="020B0503020000020004" pitchFamily="34" charset="-127"/>
                  <a:ea typeface="Gulim" panose="020B0503020000020004" pitchFamily="34" charset="-127"/>
                </a:defRPr>
              </a:lvl5pPr>
              <a:lvl6pPr marL="25146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6pPr>
              <a:lvl7pPr marL="29718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7pPr>
              <a:lvl8pPr marL="34290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8pPr>
              <a:lvl9pPr marL="3886200" indent="-228600" algn="ctr" eaLnBrk="0" fontAlgn="base" latinLnBrk="1" hangingPunct="0">
                <a:lnSpc>
                  <a:spcPct val="80000"/>
                </a:lnSpc>
                <a:spcBef>
                  <a:spcPct val="50000"/>
                </a:spcBef>
                <a:spcAft>
                  <a:spcPct val="0"/>
                </a:spcAft>
                <a:buClr>
                  <a:srgbClr val="FF0000"/>
                </a:buClr>
                <a:buFont typeface="Wingdings" panose="05000000000000000000" pitchFamily="2" charset="2"/>
                <a:defRPr sz="1000">
                  <a:solidFill>
                    <a:schemeClr val="tx1"/>
                  </a:solidFill>
                  <a:latin typeface="Gulim" panose="020B0503020000020004" pitchFamily="34" charset="-127"/>
                  <a:ea typeface="Gulim" panose="020B0503020000020004" pitchFamily="34" charset="-127"/>
                </a:defRPr>
              </a:lvl9pPr>
            </a:lstStyle>
            <a:p>
              <a:pPr algn="l" eaLnBrk="1" hangingPunct="1">
                <a:lnSpc>
                  <a:spcPct val="100000"/>
                </a:lnSpc>
                <a:spcBef>
                  <a:spcPct val="0"/>
                </a:spcBef>
                <a:buClrTx/>
                <a:buFontTx/>
                <a:buNone/>
              </a:pPr>
              <a:endParaRPr lang="zh-TW" altLang="en-US" sz="1800">
                <a:latin typeface="ＭＳ Ｐゴシック" panose="020B0600070205080204" pitchFamily="50" charset="-128"/>
                <a:ea typeface="ＭＳ Ｐゴシック" panose="020B0600070205080204" pitchFamily="50" charset="-128"/>
              </a:endParaRPr>
            </a:p>
          </p:txBody>
        </p:sp>
      </p:grpSp>
      <p:sp>
        <p:nvSpPr>
          <p:cNvPr id="3173" name="Rectangle 101">
            <a:extLst>
              <a:ext uri="{FF2B5EF4-FFF2-40B4-BE49-F238E27FC236}">
                <a16:creationId xmlns:a16="http://schemas.microsoft.com/office/drawing/2014/main" id="{0AAE6746-8D28-44AD-BA30-CE91C84D7188}"/>
              </a:ext>
            </a:extLst>
          </p:cNvPr>
          <p:cNvSpPr>
            <a:spLocks noGrp="1" noChangeArrowheads="1"/>
          </p:cNvSpPr>
          <p:nvPr>
            <p:ph type="title"/>
          </p:nvPr>
        </p:nvSpPr>
        <p:spPr bwMode="auto">
          <a:xfrm>
            <a:off x="504825" y="2276475"/>
            <a:ext cx="90709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ko-KR" altLang="ja-JP"/>
              <a:t>マスタ　 タイトルの書式設定</a:t>
            </a: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fontAlgn="base">
        <a:spcBef>
          <a:spcPct val="0"/>
        </a:spcBef>
        <a:spcAft>
          <a:spcPct val="0"/>
        </a:spcAft>
        <a:defRPr sz="3600" b="1" kern="1200">
          <a:solidFill>
            <a:srgbClr val="0000CC"/>
          </a:solidFill>
          <a:latin typeface="+mj-lt"/>
          <a:ea typeface="+mj-ea"/>
          <a:cs typeface="+mj-cs"/>
        </a:defRPr>
      </a:lvl1pPr>
      <a:lvl2pPr algn="ctr" rtl="0" fontAlgn="base">
        <a:spcBef>
          <a:spcPct val="0"/>
        </a:spcBef>
        <a:spcAft>
          <a:spcPct val="0"/>
        </a:spcAft>
        <a:defRPr sz="3600" b="1">
          <a:solidFill>
            <a:srgbClr val="0000CC"/>
          </a:solidFill>
          <a:latin typeface="Arial Black" panose="020B0A04020102020204" pitchFamily="34" charset="0"/>
          <a:ea typeface="ＭＳ Ｐゴシック" panose="020B0600070205080204" pitchFamily="50" charset="-128"/>
        </a:defRPr>
      </a:lvl2pPr>
      <a:lvl3pPr algn="ctr" rtl="0" fontAlgn="base">
        <a:spcBef>
          <a:spcPct val="0"/>
        </a:spcBef>
        <a:spcAft>
          <a:spcPct val="0"/>
        </a:spcAft>
        <a:defRPr sz="3600" b="1">
          <a:solidFill>
            <a:srgbClr val="0000CC"/>
          </a:solidFill>
          <a:latin typeface="Arial Black" panose="020B0A04020102020204" pitchFamily="34" charset="0"/>
          <a:ea typeface="ＭＳ Ｐゴシック" panose="020B0600070205080204" pitchFamily="50" charset="-128"/>
        </a:defRPr>
      </a:lvl3pPr>
      <a:lvl4pPr algn="ctr" rtl="0" fontAlgn="base">
        <a:spcBef>
          <a:spcPct val="0"/>
        </a:spcBef>
        <a:spcAft>
          <a:spcPct val="0"/>
        </a:spcAft>
        <a:defRPr sz="3600" b="1">
          <a:solidFill>
            <a:srgbClr val="0000CC"/>
          </a:solidFill>
          <a:latin typeface="Arial Black" panose="020B0A04020102020204" pitchFamily="34" charset="0"/>
          <a:ea typeface="ＭＳ Ｐゴシック" panose="020B0600070205080204" pitchFamily="50" charset="-128"/>
        </a:defRPr>
      </a:lvl4pPr>
      <a:lvl5pPr algn="ctr" rtl="0" fontAlgn="base">
        <a:spcBef>
          <a:spcPct val="0"/>
        </a:spcBef>
        <a:spcAft>
          <a:spcPct val="0"/>
        </a:spcAft>
        <a:defRPr sz="3600" b="1">
          <a:solidFill>
            <a:srgbClr val="0000CC"/>
          </a:solidFill>
          <a:latin typeface="Arial Black" panose="020B0A04020102020204" pitchFamily="34" charset="0"/>
          <a:ea typeface="ＭＳ Ｐゴシック" panose="020B0600070205080204" pitchFamily="50" charset="-128"/>
        </a:defRPr>
      </a:lvl5pPr>
      <a:lvl6pPr marL="457200" algn="ctr" rtl="0" fontAlgn="base">
        <a:spcBef>
          <a:spcPct val="0"/>
        </a:spcBef>
        <a:spcAft>
          <a:spcPct val="0"/>
        </a:spcAft>
        <a:defRPr sz="3600" b="1">
          <a:solidFill>
            <a:srgbClr val="0000CC"/>
          </a:solidFill>
          <a:latin typeface="Arial Black" panose="020B0A04020102020204" pitchFamily="34" charset="0"/>
          <a:ea typeface="ＭＳ Ｐゴシック" panose="020B0600070205080204" pitchFamily="50" charset="-128"/>
        </a:defRPr>
      </a:lvl6pPr>
      <a:lvl7pPr marL="914400" algn="ctr" rtl="0" fontAlgn="base">
        <a:spcBef>
          <a:spcPct val="0"/>
        </a:spcBef>
        <a:spcAft>
          <a:spcPct val="0"/>
        </a:spcAft>
        <a:defRPr sz="3600" b="1">
          <a:solidFill>
            <a:srgbClr val="0000CC"/>
          </a:solidFill>
          <a:latin typeface="Arial Black" panose="020B0A04020102020204" pitchFamily="34" charset="0"/>
          <a:ea typeface="ＭＳ Ｐゴシック" panose="020B0600070205080204" pitchFamily="50" charset="-128"/>
        </a:defRPr>
      </a:lvl7pPr>
      <a:lvl8pPr marL="1371600" algn="ctr" rtl="0" fontAlgn="base">
        <a:spcBef>
          <a:spcPct val="0"/>
        </a:spcBef>
        <a:spcAft>
          <a:spcPct val="0"/>
        </a:spcAft>
        <a:defRPr sz="3600" b="1">
          <a:solidFill>
            <a:srgbClr val="0000CC"/>
          </a:solidFill>
          <a:latin typeface="Arial Black" panose="020B0A04020102020204" pitchFamily="34" charset="0"/>
          <a:ea typeface="ＭＳ Ｐゴシック" panose="020B0600070205080204" pitchFamily="50" charset="-128"/>
        </a:defRPr>
      </a:lvl8pPr>
      <a:lvl9pPr marL="1828800" algn="ctr" rtl="0" fontAlgn="base">
        <a:spcBef>
          <a:spcPct val="0"/>
        </a:spcBef>
        <a:spcAft>
          <a:spcPct val="0"/>
        </a:spcAft>
        <a:defRPr sz="3600" b="1">
          <a:solidFill>
            <a:srgbClr val="0000CC"/>
          </a:solidFill>
          <a:latin typeface="Arial Black" panose="020B0A040201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png"/><Relationship Id="rId18" Type="http://schemas.openxmlformats.org/officeDocument/2006/relationships/image" Target="../media/image58.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7.emf"/><Relationship Id="rId2" Type="http://schemas.openxmlformats.org/officeDocument/2006/relationships/notesSlide" Target="../notesSlides/notesSlide21.xml"/><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jpeg"/><Relationship Id="rId15" Type="http://schemas.openxmlformats.org/officeDocument/2006/relationships/image" Target="../media/image55.jpeg"/><Relationship Id="rId10" Type="http://schemas.openxmlformats.org/officeDocument/2006/relationships/image" Target="../media/image51.png"/><Relationship Id="rId19"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info@osaka-mimamori.ne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D9036CB-39EB-4ABD-A044-DFC58A0C0BB1}"/>
              </a:ext>
            </a:extLst>
          </p:cNvPr>
          <p:cNvSpPr>
            <a:spLocks noGrp="1" noChangeArrowheads="1"/>
          </p:cNvSpPr>
          <p:nvPr>
            <p:ph type="ctrTitle"/>
          </p:nvPr>
        </p:nvSpPr>
        <p:spPr>
          <a:xfrm>
            <a:off x="719832" y="2276872"/>
            <a:ext cx="8640960" cy="1152128"/>
          </a:xfrm>
        </p:spPr>
        <p:txBody>
          <a:bodyPr/>
          <a:lstStyle/>
          <a:p>
            <a:r>
              <a:rPr lang="ja-JP" altLang="en-US" sz="4000" dirty="0">
                <a:solidFill>
                  <a:schemeClr val="tx2"/>
                </a:solidFill>
                <a:latin typeface="メイリオ" panose="020B0604030504040204" pitchFamily="50" charset="-128"/>
                <a:ea typeface="メイリオ" panose="020B0604030504040204" pitchFamily="50" charset="-128"/>
              </a:rPr>
              <a:t>大阪湾見守りネットの取り組みと</a:t>
            </a:r>
            <a:r>
              <a:rPr lang="en-US" altLang="ja-JP" sz="4000" dirty="0">
                <a:solidFill>
                  <a:schemeClr val="tx2"/>
                </a:solidFill>
                <a:latin typeface="メイリオ" panose="020B0604030504040204" pitchFamily="50" charset="-128"/>
                <a:ea typeface="メイリオ" panose="020B0604030504040204" pitchFamily="50" charset="-128"/>
              </a:rPr>
              <a:t/>
            </a:r>
            <a:br>
              <a:rPr lang="en-US" altLang="ja-JP" sz="4000" dirty="0">
                <a:solidFill>
                  <a:schemeClr val="tx2"/>
                </a:solidFill>
                <a:latin typeface="メイリオ" panose="020B0604030504040204" pitchFamily="50" charset="-128"/>
                <a:ea typeface="メイリオ" panose="020B0604030504040204" pitchFamily="50" charset="-128"/>
              </a:rPr>
            </a:br>
            <a:r>
              <a:rPr lang="ja-JP" altLang="en-US" sz="4000" dirty="0">
                <a:solidFill>
                  <a:schemeClr val="tx2"/>
                </a:solidFill>
                <a:latin typeface="メイリオ" panose="020B0604030504040204" pitchFamily="50" charset="-128"/>
                <a:ea typeface="メイリオ" panose="020B0604030504040204" pitchFamily="50" charset="-128"/>
              </a:rPr>
              <a:t>大阪湾再生に向けて</a:t>
            </a:r>
            <a:endParaRPr lang="ja-JP" altLang="ja-JP" sz="2800" dirty="0">
              <a:solidFill>
                <a:schemeClr val="tx2"/>
              </a:solidFill>
              <a:latin typeface="メイリオ" panose="020B0604030504040204" pitchFamily="50" charset="-128"/>
              <a:ea typeface="メイリオ" panose="020B0604030504040204" pitchFamily="50" charset="-128"/>
            </a:endParaRPr>
          </a:p>
        </p:txBody>
      </p:sp>
      <p:sp>
        <p:nvSpPr>
          <p:cNvPr id="4" name="Rectangle 2">
            <a:extLst>
              <a:ext uri="{FF2B5EF4-FFF2-40B4-BE49-F238E27FC236}">
                <a16:creationId xmlns:a16="http://schemas.microsoft.com/office/drawing/2014/main" id="{3D9036CB-39EB-4ABD-A044-DFC58A0C0BB1}"/>
              </a:ext>
            </a:extLst>
          </p:cNvPr>
          <p:cNvSpPr txBox="1">
            <a:spLocks noChangeArrowheads="1"/>
          </p:cNvSpPr>
          <p:nvPr/>
        </p:nvSpPr>
        <p:spPr bwMode="auto">
          <a:xfrm>
            <a:off x="1439912" y="4941168"/>
            <a:ext cx="720080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latinLnBrk="1" hangingPunct="0">
              <a:spcBef>
                <a:spcPct val="0"/>
              </a:spcBef>
              <a:spcAft>
                <a:spcPct val="0"/>
              </a:spcAft>
              <a:defRPr sz="3600" b="1" kern="1200">
                <a:solidFill>
                  <a:schemeClr val="tx1"/>
                </a:solidFill>
                <a:latin typeface="+mj-lt"/>
                <a:ea typeface="+mj-ea"/>
                <a:cs typeface="+mj-cs"/>
              </a:defRPr>
            </a:lvl1pPr>
            <a:lvl2pPr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2pPr>
            <a:lvl3pPr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3pPr>
            <a:lvl4pPr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4pPr>
            <a:lvl5pPr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5pPr>
            <a:lvl6pPr marL="457200"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6pPr>
            <a:lvl7pPr marL="914400"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7pPr>
            <a:lvl8pPr marL="1371600"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8pPr>
            <a:lvl9pPr marL="1828800"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9pPr>
          </a:lstStyle>
          <a:p>
            <a:pPr>
              <a:lnSpc>
                <a:spcPct val="100000"/>
              </a:lnSpc>
              <a:spcBef>
                <a:spcPts val="600"/>
              </a:spcBef>
              <a:buClrTx/>
              <a:buFontTx/>
            </a:pPr>
            <a:r>
              <a:rPr lang="ja-JP" altLang="en-US" sz="2400" dirty="0">
                <a:latin typeface="メイリオ" panose="020B0604030504040204" pitchFamily="50" charset="-128"/>
                <a:ea typeface="メイリオ" panose="020B0604030504040204" pitchFamily="50" charset="-128"/>
              </a:rPr>
              <a:t>大阪湾見守りネット</a:t>
            </a:r>
            <a:endParaRPr lang="ja-JP" altLang="ja-JP" sz="2400" dirty="0">
              <a:latin typeface="メイリオ" panose="020B0604030504040204" pitchFamily="50" charset="-128"/>
              <a:ea typeface="メイリオ" panose="020B0604030504040204" pitchFamily="50" charset="-128"/>
            </a:endParaRPr>
          </a:p>
        </p:txBody>
      </p:sp>
      <p:sp>
        <p:nvSpPr>
          <p:cNvPr id="5" name="Rectangle 2">
            <a:extLst>
              <a:ext uri="{FF2B5EF4-FFF2-40B4-BE49-F238E27FC236}">
                <a16:creationId xmlns:a16="http://schemas.microsoft.com/office/drawing/2014/main" id="{394F89CF-025D-42E1-86F2-A197D469D336}"/>
              </a:ext>
            </a:extLst>
          </p:cNvPr>
          <p:cNvSpPr txBox="1">
            <a:spLocks noChangeArrowheads="1"/>
          </p:cNvSpPr>
          <p:nvPr/>
        </p:nvSpPr>
        <p:spPr bwMode="auto">
          <a:xfrm>
            <a:off x="1079872" y="1124744"/>
            <a:ext cx="5760640" cy="50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latinLnBrk="1" hangingPunct="0">
              <a:spcBef>
                <a:spcPct val="0"/>
              </a:spcBef>
              <a:spcAft>
                <a:spcPct val="0"/>
              </a:spcAft>
              <a:defRPr sz="3600" b="1" kern="1200">
                <a:solidFill>
                  <a:schemeClr val="tx1"/>
                </a:solidFill>
                <a:latin typeface="+mj-lt"/>
                <a:ea typeface="+mj-ea"/>
                <a:cs typeface="+mj-cs"/>
              </a:defRPr>
            </a:lvl1pPr>
            <a:lvl2pPr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2pPr>
            <a:lvl3pPr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3pPr>
            <a:lvl4pPr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4pPr>
            <a:lvl5pPr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5pPr>
            <a:lvl6pPr marL="457200"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6pPr>
            <a:lvl7pPr marL="914400"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7pPr>
            <a:lvl8pPr marL="1371600"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8pPr>
            <a:lvl9pPr marL="1828800" algn="r" rtl="0" eaLnBrk="0" fontAlgn="base" latinLnBrk="1" hangingPunct="0">
              <a:spcBef>
                <a:spcPct val="0"/>
              </a:spcBef>
              <a:spcAft>
                <a:spcPct val="0"/>
              </a:spcAft>
              <a:defRPr sz="2800" b="1">
                <a:solidFill>
                  <a:schemeClr val="bg1"/>
                </a:solidFill>
                <a:latin typeface="Gulim" panose="020B0503020000020004" pitchFamily="34" charset="-127"/>
                <a:ea typeface="ＭＳ Ｐゴシック" panose="020B0600070205080204" pitchFamily="50" charset="-128"/>
              </a:defRPr>
            </a:lvl9pPr>
          </a:lstStyle>
          <a:p>
            <a:pPr>
              <a:lnSpc>
                <a:spcPct val="100000"/>
              </a:lnSpc>
              <a:spcBef>
                <a:spcPts val="600"/>
              </a:spcBef>
              <a:buClrTx/>
              <a:buFontTx/>
            </a:pPr>
            <a:r>
              <a:rPr lang="en-US" altLang="ja-JP" sz="1400" dirty="0">
                <a:latin typeface="メイリオ" panose="020B0604030504040204" pitchFamily="50" charset="-128"/>
                <a:ea typeface="メイリオ" panose="020B0604030504040204" pitchFamily="50" charset="-128"/>
              </a:rPr>
              <a:t>2021</a:t>
            </a:r>
            <a:r>
              <a:rPr lang="ja-JP" altLang="en-US" sz="1400" dirty="0">
                <a:latin typeface="メイリオ" panose="020B0604030504040204" pitchFamily="50" charset="-128"/>
                <a:ea typeface="メイリオ" panose="020B0604030504040204" pitchFamily="50" charset="-128"/>
              </a:rPr>
              <a:t>年</a:t>
            </a:r>
            <a:r>
              <a:rPr lang="en-US" altLang="ja-JP" sz="1400" dirty="0">
                <a:latin typeface="メイリオ" panose="020B0604030504040204" pitchFamily="50" charset="-128"/>
                <a:ea typeface="メイリオ" panose="020B0604030504040204" pitchFamily="50" charset="-128"/>
              </a:rPr>
              <a:t>9</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22</a:t>
            </a:r>
            <a:r>
              <a:rPr lang="ja-JP" altLang="en-US" sz="1400" dirty="0">
                <a:latin typeface="メイリオ" panose="020B0604030504040204" pitchFamily="50" charset="-128"/>
                <a:ea typeface="メイリオ" panose="020B0604030504040204" pitchFamily="50" charset="-128"/>
              </a:rPr>
              <a:t>日　令和</a:t>
            </a:r>
            <a:r>
              <a:rPr lang="zh-TW" altLang="en-US" sz="1400" dirty="0">
                <a:latin typeface="メイリオ" panose="020B0604030504040204" pitchFamily="50" charset="-128"/>
                <a:ea typeface="メイリオ" panose="020B0604030504040204" pitchFamily="50" charset="-128"/>
              </a:rPr>
              <a:t>３年度第２回大阪府環境審議会水質部会</a:t>
            </a:r>
            <a:r>
              <a:rPr lang="ja-JP" altLang="en-US" sz="1400" dirty="0">
                <a:latin typeface="メイリオ" panose="020B0604030504040204" pitchFamily="50" charset="-128"/>
                <a:ea typeface="メイリオ" panose="020B0604030504040204" pitchFamily="50" charset="-128"/>
              </a:rPr>
              <a:t>資料</a:t>
            </a:r>
            <a:endParaRPr lang="en-US" altLang="ja-JP" sz="1400" dirty="0">
              <a:latin typeface="メイリオ" panose="020B0604030504040204" pitchFamily="50" charset="-128"/>
              <a:ea typeface="メイリオ"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（２）大阪湾フォーラム</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9</a:t>
            </a:fld>
            <a:endParaRPr lang="ja-JP" altLang="ko-KR" dirty="0">
              <a:latin typeface="Meiryo UI" panose="020B0604030504040204" pitchFamily="50" charset="-128"/>
              <a:ea typeface="Meiryo UI" panose="020B0604030504040204" pitchFamily="50" charset="-128"/>
            </a:endParaRPr>
          </a:p>
        </p:txBody>
      </p:sp>
      <p:sp>
        <p:nvSpPr>
          <p:cNvPr id="7" name="角丸四角形 6"/>
          <p:cNvSpPr/>
          <p:nvPr/>
        </p:nvSpPr>
        <p:spPr bwMode="auto">
          <a:xfrm>
            <a:off x="508000" y="1243424"/>
            <a:ext cx="9087583" cy="995637"/>
          </a:xfrm>
          <a:prstGeom prst="roundRect">
            <a:avLst>
              <a:gd name="adj" fmla="val 4659"/>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大阪湾フォーラムは、毎年</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回開催している見守りネットの中核事業である。</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大阪湾フォーラムの運営は、大阪湾沿岸域の活動団体や施設運営組織を中心とした実行委員会を設置して実施するとともに、地元のイベントなどとの共同開催を実施している。なお、第</a:t>
            </a:r>
            <a:r>
              <a:rPr lang="en-US" altLang="ja-JP" sz="1400" dirty="0">
                <a:latin typeface="Meiryo UI" panose="020B0604030504040204" pitchFamily="50" charset="-128"/>
                <a:ea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rPr>
              <a:t>回フォーラムは新型コロナウイルス感染症の拡大に伴って開催が延期となり、昨年度に第</a:t>
            </a:r>
            <a:r>
              <a:rPr lang="en-US" altLang="ja-JP" sz="1400" dirty="0">
                <a:latin typeface="Meiryo UI" panose="020B0604030504040204" pitchFamily="50" charset="-128"/>
                <a:ea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rPr>
              <a:t>回、</a:t>
            </a:r>
            <a:r>
              <a:rPr lang="en-US" altLang="ja-JP" sz="1400" dirty="0">
                <a:latin typeface="Meiryo UI" panose="020B0604030504040204" pitchFamily="50" charset="-128"/>
                <a:ea typeface="Meiryo UI" panose="020B0604030504040204" pitchFamily="50" charset="-128"/>
              </a:rPr>
              <a:t>17</a:t>
            </a:r>
            <a:r>
              <a:rPr lang="ja-JP" altLang="en-US" sz="1400" dirty="0">
                <a:latin typeface="Meiryo UI" panose="020B0604030504040204" pitchFamily="50" charset="-128"/>
                <a:ea typeface="Meiryo UI" panose="020B0604030504040204" pitchFamily="50" charset="-128"/>
              </a:rPr>
              <a:t>回フォーラムをリモートで開催した。</a:t>
            </a:r>
            <a:endParaRPr lang="en-US" altLang="ja-JP" sz="1400" dirty="0">
              <a:latin typeface="Meiryo UI" panose="020B0604030504040204" pitchFamily="50" charset="-128"/>
              <a:ea typeface="Meiryo UI" panose="020B0604030504040204" pitchFamily="50" charset="-128"/>
            </a:endParaRPr>
          </a:p>
        </p:txBody>
      </p:sp>
      <p:sp>
        <p:nvSpPr>
          <p:cNvPr id="70" name="Rectangle 11">
            <a:extLst>
              <a:ext uri="{FF2B5EF4-FFF2-40B4-BE49-F238E27FC236}">
                <a16:creationId xmlns:a16="http://schemas.microsoft.com/office/drawing/2014/main" id="{DC47D17A-03FD-4C40-B8D5-1C549E73B415}"/>
              </a:ext>
            </a:extLst>
          </p:cNvPr>
          <p:cNvSpPr>
            <a:spLocks noChangeArrowheads="1"/>
          </p:cNvSpPr>
          <p:nvPr/>
        </p:nvSpPr>
        <p:spPr bwMode="auto">
          <a:xfrm>
            <a:off x="8682479" y="1819420"/>
            <a:ext cx="53241" cy="18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200" b="0">
                <a:solidFill>
                  <a:srgbClr val="800000"/>
                </a:solidFill>
                <a:latin typeface="HG丸ｺﾞｼｯｸM-PRO" panose="020F0600000000000000" pitchFamily="50" charset="-128"/>
                <a:ea typeface="HG丸ｺﾞｼｯｸM-PRO" panose="020F0600000000000000" pitchFamily="50" charset="-128"/>
              </a:rPr>
              <a:t> </a:t>
            </a:r>
            <a:endParaRPr lang="ja-JP" altLang="ja-JP" sz="1200">
              <a:latin typeface="HG丸ｺﾞｼｯｸM-PRO" panose="020F0600000000000000" pitchFamily="50" charset="-128"/>
              <a:ea typeface="HG丸ｺﾞｼｯｸM-PRO" panose="020F0600000000000000" pitchFamily="50" charset="-128"/>
            </a:endParaRPr>
          </a:p>
        </p:txBody>
      </p:sp>
      <p:sp>
        <p:nvSpPr>
          <p:cNvPr id="79" name="Rectangle 20">
            <a:extLst>
              <a:ext uri="{FF2B5EF4-FFF2-40B4-BE49-F238E27FC236}">
                <a16:creationId xmlns:a16="http://schemas.microsoft.com/office/drawing/2014/main" id="{E9B7F1B2-8A4F-43A7-B34C-D05C9614A8FE}"/>
              </a:ext>
            </a:extLst>
          </p:cNvPr>
          <p:cNvSpPr>
            <a:spLocks noChangeArrowheads="1"/>
          </p:cNvSpPr>
          <p:nvPr/>
        </p:nvSpPr>
        <p:spPr bwMode="auto">
          <a:xfrm>
            <a:off x="4974240" y="1633591"/>
            <a:ext cx="53241" cy="18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200" b="0">
                <a:solidFill>
                  <a:srgbClr val="000000"/>
                </a:solidFill>
                <a:latin typeface="HG丸ｺﾞｼｯｸM-PRO" panose="020F0600000000000000" pitchFamily="50" charset="-128"/>
                <a:ea typeface="HG丸ｺﾞｼｯｸM-PRO" panose="020F0600000000000000" pitchFamily="50" charset="-128"/>
              </a:rPr>
              <a:t> </a:t>
            </a:r>
            <a:endParaRPr lang="ja-JP" altLang="ja-JP" sz="1200">
              <a:latin typeface="HG丸ｺﾞｼｯｸM-PRO" panose="020F0600000000000000" pitchFamily="50" charset="-128"/>
              <a:ea typeface="HG丸ｺﾞｼｯｸM-PRO" panose="020F0600000000000000" pitchFamily="50" charset="-128"/>
            </a:endParaRPr>
          </a:p>
        </p:txBody>
      </p:sp>
      <p:sp>
        <p:nvSpPr>
          <p:cNvPr id="80" name="Rectangle 21">
            <a:extLst>
              <a:ext uri="{FF2B5EF4-FFF2-40B4-BE49-F238E27FC236}">
                <a16:creationId xmlns:a16="http://schemas.microsoft.com/office/drawing/2014/main" id="{77D585D4-369A-4FB2-ADF5-E65E66D5C70E}"/>
              </a:ext>
            </a:extLst>
          </p:cNvPr>
          <p:cNvSpPr>
            <a:spLocks noChangeArrowheads="1"/>
          </p:cNvSpPr>
          <p:nvPr/>
        </p:nvSpPr>
        <p:spPr bwMode="auto">
          <a:xfrm>
            <a:off x="6274465" y="1633591"/>
            <a:ext cx="53241" cy="18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200" b="0">
                <a:solidFill>
                  <a:srgbClr val="000000"/>
                </a:solidFill>
                <a:latin typeface="HG丸ｺﾞｼｯｸM-PRO" panose="020F0600000000000000" pitchFamily="50" charset="-128"/>
                <a:ea typeface="HG丸ｺﾞｼｯｸM-PRO" panose="020F0600000000000000" pitchFamily="50" charset="-128"/>
              </a:rPr>
              <a:t> </a:t>
            </a:r>
            <a:endParaRPr lang="ja-JP" altLang="ja-JP" sz="1200">
              <a:latin typeface="HG丸ｺﾞｼｯｸM-PRO" panose="020F0600000000000000" pitchFamily="50" charset="-128"/>
              <a:ea typeface="HG丸ｺﾞｼｯｸM-PRO" panose="020F0600000000000000" pitchFamily="50" charset="-128"/>
            </a:endParaRPr>
          </a:p>
        </p:txBody>
      </p:sp>
      <p:pic>
        <p:nvPicPr>
          <p:cNvPr id="68" name="Picture 4">
            <a:extLst>
              <a:ext uri="{FF2B5EF4-FFF2-40B4-BE49-F238E27FC236}">
                <a16:creationId xmlns:a16="http://schemas.microsoft.com/office/drawing/2014/main" id="{4A946908-A5AE-4A20-8B6B-4DFCAD3CD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443" y="2339673"/>
            <a:ext cx="5769357" cy="434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7">
            <a:extLst>
              <a:ext uri="{FF2B5EF4-FFF2-40B4-BE49-F238E27FC236}">
                <a16:creationId xmlns:a16="http://schemas.microsoft.com/office/drawing/2014/main" id="{FBF25ECD-9848-4574-9D63-C2AECD63BBA1}"/>
              </a:ext>
            </a:extLst>
          </p:cNvPr>
          <p:cNvSpPr>
            <a:spLocks noChangeArrowheads="1"/>
          </p:cNvSpPr>
          <p:nvPr/>
        </p:nvSpPr>
        <p:spPr bwMode="auto">
          <a:xfrm>
            <a:off x="8255394" y="4376741"/>
            <a:ext cx="16814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第１回、</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回：</a:t>
            </a:r>
          </a:p>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大阪市立自然史博物館</a:t>
            </a:r>
            <a:endParaRPr lang="ja-JP" altLang="ja-JP" sz="1100" dirty="0">
              <a:latin typeface="Meiryo UI" panose="020B0604030504040204" pitchFamily="50" charset="-128"/>
              <a:ea typeface="Meiryo UI" panose="020B0604030504040204" pitchFamily="50" charset="-128"/>
            </a:endParaRPr>
          </a:p>
        </p:txBody>
      </p:sp>
      <p:sp>
        <p:nvSpPr>
          <p:cNvPr id="71" name="Rectangle 12">
            <a:extLst>
              <a:ext uri="{FF2B5EF4-FFF2-40B4-BE49-F238E27FC236}">
                <a16:creationId xmlns:a16="http://schemas.microsoft.com/office/drawing/2014/main" id="{62B133DC-C901-4871-A225-AC4AF67112C6}"/>
              </a:ext>
            </a:extLst>
          </p:cNvPr>
          <p:cNvSpPr>
            <a:spLocks noChangeArrowheads="1"/>
          </p:cNvSpPr>
          <p:nvPr/>
        </p:nvSpPr>
        <p:spPr bwMode="auto">
          <a:xfrm>
            <a:off x="5551074" y="4846944"/>
            <a:ext cx="46488" cy="13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100" b="0">
                <a:solidFill>
                  <a:srgbClr val="000000"/>
                </a:solidFill>
                <a:latin typeface="HG丸ｺﾞｼｯｸM-PRO" panose="020F0600000000000000" pitchFamily="50" charset="-128"/>
                <a:ea typeface="HG丸ｺﾞｼｯｸM-PRO" panose="020F0600000000000000" pitchFamily="50" charset="-128"/>
              </a:rPr>
              <a:t> </a:t>
            </a:r>
            <a:endParaRPr lang="ja-JP" altLang="ja-JP" sz="1100">
              <a:latin typeface="HG丸ｺﾞｼｯｸM-PRO" panose="020F0600000000000000" pitchFamily="50" charset="-128"/>
              <a:ea typeface="HG丸ｺﾞｼｯｸM-PRO" panose="020F0600000000000000" pitchFamily="50" charset="-128"/>
            </a:endParaRPr>
          </a:p>
        </p:txBody>
      </p:sp>
      <p:sp>
        <p:nvSpPr>
          <p:cNvPr id="72" name="Rectangle 13">
            <a:extLst>
              <a:ext uri="{FF2B5EF4-FFF2-40B4-BE49-F238E27FC236}">
                <a16:creationId xmlns:a16="http://schemas.microsoft.com/office/drawing/2014/main" id="{FFAD6A4F-F3CC-442F-BB29-02AEFD865C35}"/>
              </a:ext>
            </a:extLst>
          </p:cNvPr>
          <p:cNvSpPr>
            <a:spLocks noChangeArrowheads="1"/>
          </p:cNvSpPr>
          <p:nvPr/>
        </p:nvSpPr>
        <p:spPr bwMode="auto">
          <a:xfrm>
            <a:off x="6851299" y="4846944"/>
            <a:ext cx="46488" cy="13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100" b="0">
                <a:solidFill>
                  <a:srgbClr val="000000"/>
                </a:solidFill>
                <a:latin typeface="HG丸ｺﾞｼｯｸM-PRO" panose="020F0600000000000000" pitchFamily="50" charset="-128"/>
                <a:ea typeface="HG丸ｺﾞｼｯｸM-PRO" panose="020F0600000000000000" pitchFamily="50" charset="-128"/>
              </a:rPr>
              <a:t> </a:t>
            </a:r>
            <a:endParaRPr lang="ja-JP" altLang="ja-JP" sz="1100">
              <a:latin typeface="HG丸ｺﾞｼｯｸM-PRO" panose="020F0600000000000000" pitchFamily="50" charset="-128"/>
              <a:ea typeface="HG丸ｺﾞｼｯｸM-PRO" panose="020F0600000000000000" pitchFamily="50" charset="-128"/>
            </a:endParaRPr>
          </a:p>
        </p:txBody>
      </p:sp>
      <p:sp>
        <p:nvSpPr>
          <p:cNvPr id="73" name="Rectangle 14">
            <a:extLst>
              <a:ext uri="{FF2B5EF4-FFF2-40B4-BE49-F238E27FC236}">
                <a16:creationId xmlns:a16="http://schemas.microsoft.com/office/drawing/2014/main" id="{CF2023C4-AF2A-4A01-86C7-646C8764C0E4}"/>
              </a:ext>
            </a:extLst>
          </p:cNvPr>
          <p:cNvSpPr>
            <a:spLocks noChangeArrowheads="1"/>
          </p:cNvSpPr>
          <p:nvPr/>
        </p:nvSpPr>
        <p:spPr bwMode="auto">
          <a:xfrm>
            <a:off x="5253198" y="4550111"/>
            <a:ext cx="2241878" cy="44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第３回：きしわだ自然資料館、</a:t>
            </a:r>
          </a:p>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　　　　岸和田市立公民館</a:t>
            </a:r>
            <a:endParaRPr lang="ja-JP" altLang="ja-JP" sz="1100" dirty="0">
              <a:latin typeface="Meiryo UI" panose="020B0604030504040204" pitchFamily="50" charset="-128"/>
              <a:ea typeface="Meiryo UI" panose="020B0604030504040204" pitchFamily="50" charset="-128"/>
            </a:endParaRPr>
          </a:p>
        </p:txBody>
      </p:sp>
      <p:sp>
        <p:nvSpPr>
          <p:cNvPr id="74" name="Rectangle 15">
            <a:extLst>
              <a:ext uri="{FF2B5EF4-FFF2-40B4-BE49-F238E27FC236}">
                <a16:creationId xmlns:a16="http://schemas.microsoft.com/office/drawing/2014/main" id="{DA4C996D-CE18-4CB7-9C5F-1DD3ADE15926}"/>
              </a:ext>
            </a:extLst>
          </p:cNvPr>
          <p:cNvSpPr>
            <a:spLocks noChangeArrowheads="1"/>
          </p:cNvSpPr>
          <p:nvPr/>
        </p:nvSpPr>
        <p:spPr bwMode="auto">
          <a:xfrm>
            <a:off x="6479898" y="5289984"/>
            <a:ext cx="46488" cy="13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100" b="0">
                <a:solidFill>
                  <a:srgbClr val="000000"/>
                </a:solidFill>
                <a:latin typeface="HG丸ｺﾞｼｯｸM-PRO" panose="020F0600000000000000" pitchFamily="50" charset="-128"/>
                <a:ea typeface="HG丸ｺﾞｼｯｸM-PRO" panose="020F0600000000000000" pitchFamily="50" charset="-128"/>
              </a:rPr>
              <a:t> </a:t>
            </a:r>
            <a:endParaRPr lang="ja-JP" altLang="ja-JP" sz="1100">
              <a:latin typeface="HG丸ｺﾞｼｯｸM-PRO" panose="020F0600000000000000" pitchFamily="50" charset="-128"/>
              <a:ea typeface="HG丸ｺﾞｼｯｸM-PRO" panose="020F0600000000000000" pitchFamily="50" charset="-128"/>
            </a:endParaRPr>
          </a:p>
        </p:txBody>
      </p:sp>
      <p:sp>
        <p:nvSpPr>
          <p:cNvPr id="81" name="Rectangle 22">
            <a:extLst>
              <a:ext uri="{FF2B5EF4-FFF2-40B4-BE49-F238E27FC236}">
                <a16:creationId xmlns:a16="http://schemas.microsoft.com/office/drawing/2014/main" id="{1E94E3CB-5C7B-4BB4-B75C-0951EBFB7181}"/>
              </a:ext>
            </a:extLst>
          </p:cNvPr>
          <p:cNvSpPr>
            <a:spLocks noChangeArrowheads="1"/>
          </p:cNvSpPr>
          <p:nvPr/>
        </p:nvSpPr>
        <p:spPr bwMode="auto">
          <a:xfrm>
            <a:off x="6456637" y="2060848"/>
            <a:ext cx="53241" cy="18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200" b="0">
                <a:solidFill>
                  <a:srgbClr val="000000"/>
                </a:solidFill>
                <a:latin typeface="HG丸ｺﾞｼｯｸM-PRO" panose="020F0600000000000000" pitchFamily="50" charset="-128"/>
                <a:ea typeface="HG丸ｺﾞｼｯｸM-PRO" panose="020F0600000000000000" pitchFamily="50" charset="-128"/>
              </a:rPr>
              <a:t> </a:t>
            </a:r>
            <a:endParaRPr lang="ja-JP" altLang="ja-JP" sz="1200">
              <a:latin typeface="HG丸ｺﾞｼｯｸM-PRO" panose="020F0600000000000000" pitchFamily="50" charset="-128"/>
              <a:ea typeface="HG丸ｺﾞｼｯｸM-PRO" panose="020F0600000000000000" pitchFamily="50" charset="-128"/>
            </a:endParaRPr>
          </a:p>
        </p:txBody>
      </p:sp>
      <p:sp>
        <p:nvSpPr>
          <p:cNvPr id="97" name="Rectangle 38">
            <a:extLst>
              <a:ext uri="{FF2B5EF4-FFF2-40B4-BE49-F238E27FC236}">
                <a16:creationId xmlns:a16="http://schemas.microsoft.com/office/drawing/2014/main" id="{A2394E73-CFA9-4C26-80FD-71D5A9C33316}"/>
              </a:ext>
            </a:extLst>
          </p:cNvPr>
          <p:cNvSpPr>
            <a:spLocks noChangeArrowheads="1"/>
          </p:cNvSpPr>
          <p:nvPr/>
        </p:nvSpPr>
        <p:spPr bwMode="auto">
          <a:xfrm>
            <a:off x="7024974" y="3621061"/>
            <a:ext cx="48090" cy="13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100">
                <a:solidFill>
                  <a:srgbClr val="FF0000"/>
                </a:solidFill>
                <a:latin typeface="HG丸ｺﾞｼｯｸM-PRO" panose="020F0600000000000000" pitchFamily="50" charset="-128"/>
                <a:ea typeface="HG丸ｺﾞｼｯｸM-PRO" panose="020F0600000000000000" pitchFamily="50" charset="-128"/>
              </a:rPr>
              <a:t> </a:t>
            </a:r>
            <a:endParaRPr lang="ja-JP" altLang="ja-JP" sz="1100">
              <a:latin typeface="HG丸ｺﾞｼｯｸM-PRO" panose="020F0600000000000000" pitchFamily="50" charset="-128"/>
              <a:ea typeface="HG丸ｺﾞｼｯｸM-PRO" panose="020F0600000000000000" pitchFamily="50" charset="-128"/>
            </a:endParaRPr>
          </a:p>
        </p:txBody>
      </p:sp>
      <p:sp>
        <p:nvSpPr>
          <p:cNvPr id="98" name="Rectangle 39">
            <a:extLst>
              <a:ext uri="{FF2B5EF4-FFF2-40B4-BE49-F238E27FC236}">
                <a16:creationId xmlns:a16="http://schemas.microsoft.com/office/drawing/2014/main" id="{28B99DF9-33F4-4723-83DD-639E7E06E3F1}"/>
              </a:ext>
            </a:extLst>
          </p:cNvPr>
          <p:cNvSpPr>
            <a:spLocks noChangeArrowheads="1"/>
          </p:cNvSpPr>
          <p:nvPr/>
        </p:nvSpPr>
        <p:spPr bwMode="auto">
          <a:xfrm>
            <a:off x="5904408" y="3691435"/>
            <a:ext cx="19487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第５回、</a:t>
            </a:r>
            <a:r>
              <a:rPr lang="en-US" altLang="ja-JP" sz="1100" dirty="0">
                <a:latin typeface="Meiryo UI" panose="020B0604030504040204" pitchFamily="50" charset="-128"/>
                <a:ea typeface="Meiryo UI" panose="020B0604030504040204" pitchFamily="50" charset="-128"/>
              </a:rPr>
              <a:t>9</a:t>
            </a:r>
            <a:r>
              <a:rPr lang="ja-JP" altLang="en-US" sz="1100" dirty="0">
                <a:latin typeface="Meiryo UI" panose="020B0604030504040204" pitchFamily="50" charset="-128"/>
                <a:ea typeface="Meiryo UI" panose="020B0604030504040204" pitchFamily="50" charset="-128"/>
              </a:rPr>
              <a:t>回：海遊館</a:t>
            </a:r>
            <a:endParaRPr lang="ja-JP" altLang="ja-JP" sz="1100" dirty="0">
              <a:latin typeface="Meiryo UI" panose="020B0604030504040204" pitchFamily="50" charset="-128"/>
              <a:ea typeface="Meiryo UI" panose="020B0604030504040204" pitchFamily="50" charset="-128"/>
            </a:endParaRPr>
          </a:p>
        </p:txBody>
      </p:sp>
      <p:sp>
        <p:nvSpPr>
          <p:cNvPr id="99" name="Rectangle 40">
            <a:extLst>
              <a:ext uri="{FF2B5EF4-FFF2-40B4-BE49-F238E27FC236}">
                <a16:creationId xmlns:a16="http://schemas.microsoft.com/office/drawing/2014/main" id="{010B3CBE-DB61-4E26-97F3-438746E6795E}"/>
              </a:ext>
            </a:extLst>
          </p:cNvPr>
          <p:cNvSpPr>
            <a:spLocks noChangeArrowheads="1"/>
          </p:cNvSpPr>
          <p:nvPr/>
        </p:nvSpPr>
        <p:spPr bwMode="auto">
          <a:xfrm>
            <a:off x="8074390" y="3871193"/>
            <a:ext cx="48090" cy="13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100">
                <a:solidFill>
                  <a:srgbClr val="FF0000"/>
                </a:solidFill>
                <a:latin typeface="HG丸ｺﾞｼｯｸM-PRO" panose="020F0600000000000000" pitchFamily="50" charset="-128"/>
                <a:ea typeface="HG丸ｺﾞｼｯｸM-PRO" panose="020F0600000000000000" pitchFamily="50" charset="-128"/>
              </a:rPr>
              <a:t> </a:t>
            </a:r>
            <a:endParaRPr lang="ja-JP" altLang="ja-JP" sz="1100">
              <a:latin typeface="HG丸ｺﾞｼｯｸM-PRO" panose="020F0600000000000000" pitchFamily="50" charset="-128"/>
              <a:ea typeface="HG丸ｺﾞｼｯｸM-PRO" panose="020F0600000000000000" pitchFamily="50" charset="-128"/>
            </a:endParaRPr>
          </a:p>
        </p:txBody>
      </p:sp>
      <p:sp>
        <p:nvSpPr>
          <p:cNvPr id="100" name="Rectangle 41">
            <a:extLst>
              <a:ext uri="{FF2B5EF4-FFF2-40B4-BE49-F238E27FC236}">
                <a16:creationId xmlns:a16="http://schemas.microsoft.com/office/drawing/2014/main" id="{25CAF1B8-D694-40D0-8CD3-772C93EFF040}"/>
              </a:ext>
            </a:extLst>
          </p:cNvPr>
          <p:cNvSpPr>
            <a:spLocks noChangeArrowheads="1"/>
          </p:cNvSpPr>
          <p:nvPr/>
        </p:nvSpPr>
        <p:spPr bwMode="auto">
          <a:xfrm>
            <a:off x="7018719" y="4139613"/>
            <a:ext cx="46488" cy="13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100" b="0">
                <a:solidFill>
                  <a:srgbClr val="800000"/>
                </a:solidFill>
                <a:latin typeface="HG丸ｺﾞｼｯｸM-PRO" panose="020F0600000000000000" pitchFamily="50" charset="-128"/>
                <a:ea typeface="HG丸ｺﾞｼｯｸM-PRO" panose="020F0600000000000000" pitchFamily="50" charset="-128"/>
              </a:rPr>
              <a:t> </a:t>
            </a:r>
            <a:endParaRPr lang="ja-JP" altLang="ja-JP" sz="1100">
              <a:latin typeface="HG丸ｺﾞｼｯｸM-PRO" panose="020F0600000000000000" pitchFamily="50" charset="-128"/>
              <a:ea typeface="HG丸ｺﾞｼｯｸM-PRO" panose="020F0600000000000000" pitchFamily="50" charset="-128"/>
            </a:endParaRPr>
          </a:p>
        </p:txBody>
      </p:sp>
      <p:sp>
        <p:nvSpPr>
          <p:cNvPr id="101" name="Rectangle 42">
            <a:extLst>
              <a:ext uri="{FF2B5EF4-FFF2-40B4-BE49-F238E27FC236}">
                <a16:creationId xmlns:a16="http://schemas.microsoft.com/office/drawing/2014/main" id="{C07E0536-5D62-4CB0-BC8D-45116F1185AD}"/>
              </a:ext>
            </a:extLst>
          </p:cNvPr>
          <p:cNvSpPr>
            <a:spLocks noChangeArrowheads="1"/>
          </p:cNvSpPr>
          <p:nvPr/>
        </p:nvSpPr>
        <p:spPr bwMode="auto">
          <a:xfrm>
            <a:off x="5740442" y="2611529"/>
            <a:ext cx="2036174" cy="67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第４回：西宮浜産業交流会館、</a:t>
            </a:r>
            <a:endParaRPr lang="en-US" altLang="ja-JP" sz="1100" dirty="0">
              <a:latin typeface="Meiryo UI" panose="020B0604030504040204" pitchFamily="50" charset="-128"/>
              <a:ea typeface="Meiryo UI" panose="020B0604030504040204" pitchFamily="50" charset="-128"/>
            </a:endParaRPr>
          </a:p>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　　　　御前浜・香櫨園浜、</a:t>
            </a:r>
            <a:endParaRPr lang="en-US" altLang="ja-JP" sz="1100" dirty="0">
              <a:latin typeface="Meiryo UI" panose="020B0604030504040204" pitchFamily="50" charset="-128"/>
              <a:ea typeface="Meiryo UI" panose="020B0604030504040204" pitchFamily="50" charset="-128"/>
            </a:endParaRPr>
          </a:p>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　　　　西宮市貝類館</a:t>
            </a:r>
            <a:endParaRPr lang="ja-JP" altLang="ja-JP" sz="1100" dirty="0">
              <a:latin typeface="Meiryo UI" panose="020B0604030504040204" pitchFamily="50" charset="-128"/>
              <a:ea typeface="Meiryo UI" panose="020B0604030504040204" pitchFamily="50" charset="-128"/>
            </a:endParaRPr>
          </a:p>
        </p:txBody>
      </p:sp>
      <p:sp>
        <p:nvSpPr>
          <p:cNvPr id="102" name="Rectangle 43">
            <a:extLst>
              <a:ext uri="{FF2B5EF4-FFF2-40B4-BE49-F238E27FC236}">
                <a16:creationId xmlns:a16="http://schemas.microsoft.com/office/drawing/2014/main" id="{5F212561-8C11-43EE-91CE-C531EE034CDB}"/>
              </a:ext>
            </a:extLst>
          </p:cNvPr>
          <p:cNvSpPr>
            <a:spLocks noChangeArrowheads="1"/>
          </p:cNvSpPr>
          <p:nvPr/>
        </p:nvSpPr>
        <p:spPr bwMode="auto">
          <a:xfrm>
            <a:off x="3857333" y="2370366"/>
            <a:ext cx="18310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第２回、</a:t>
            </a:r>
            <a:r>
              <a:rPr lang="en-US" altLang="ja-JP" sz="1100" dirty="0">
                <a:latin typeface="Meiryo UI" panose="020B0604030504040204" pitchFamily="50" charset="-128"/>
                <a:ea typeface="Meiryo UI" panose="020B0604030504040204" pitchFamily="50" charset="-128"/>
              </a:rPr>
              <a:t>8</a:t>
            </a:r>
            <a:r>
              <a:rPr lang="ja-JP" altLang="en-US" sz="1100" dirty="0">
                <a:latin typeface="Meiryo UI" panose="020B0604030504040204" pitchFamily="50" charset="-128"/>
                <a:ea typeface="Meiryo UI" panose="020B0604030504040204" pitchFamily="50" charset="-128"/>
              </a:rPr>
              <a:t>回、</a:t>
            </a:r>
            <a:r>
              <a:rPr lang="en-US" altLang="ja-JP" sz="1100" dirty="0">
                <a:latin typeface="Meiryo UI" panose="020B0604030504040204" pitchFamily="50" charset="-128"/>
                <a:ea typeface="Meiryo UI" panose="020B0604030504040204" pitchFamily="50" charset="-128"/>
              </a:rPr>
              <a:t>13</a:t>
            </a:r>
            <a:r>
              <a:rPr lang="ja-JP" altLang="en-US" sz="1100" dirty="0">
                <a:latin typeface="Meiryo UI" panose="020B0604030504040204" pitchFamily="50" charset="-128"/>
                <a:ea typeface="Meiryo UI" panose="020B0604030504040204" pitchFamily="50" charset="-128"/>
              </a:rPr>
              <a:t>回：</a:t>
            </a:r>
          </a:p>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神戸市立須磨海浜水族園</a:t>
            </a:r>
            <a:endParaRPr lang="ja-JP" altLang="ja-JP" sz="1100" dirty="0">
              <a:latin typeface="Meiryo UI" panose="020B0604030504040204" pitchFamily="50" charset="-128"/>
              <a:ea typeface="Meiryo UI" panose="020B0604030504040204" pitchFamily="50" charset="-128"/>
            </a:endParaRPr>
          </a:p>
        </p:txBody>
      </p:sp>
      <p:grpSp>
        <p:nvGrpSpPr>
          <p:cNvPr id="122" name="グループ化 121">
            <a:extLst>
              <a:ext uri="{FF2B5EF4-FFF2-40B4-BE49-F238E27FC236}">
                <a16:creationId xmlns:a16="http://schemas.microsoft.com/office/drawing/2014/main" id="{B4B92407-9EE9-4AE0-BAC4-0F04A91B467B}"/>
              </a:ext>
            </a:extLst>
          </p:cNvPr>
          <p:cNvGrpSpPr/>
          <p:nvPr/>
        </p:nvGrpSpPr>
        <p:grpSpPr>
          <a:xfrm rot="16802484" flipV="1">
            <a:off x="6298382" y="4795639"/>
            <a:ext cx="325053" cy="628114"/>
            <a:chOff x="6545468" y="4896157"/>
            <a:chExt cx="325053" cy="628114"/>
          </a:xfrm>
        </p:grpSpPr>
        <p:grpSp>
          <p:nvGrpSpPr>
            <p:cNvPr id="5" name="グループ化 4">
              <a:extLst>
                <a:ext uri="{FF2B5EF4-FFF2-40B4-BE49-F238E27FC236}">
                  <a16:creationId xmlns:a16="http://schemas.microsoft.com/office/drawing/2014/main" id="{20C6A101-4AB6-480A-83ED-CB81E8CB5360}"/>
                </a:ext>
              </a:extLst>
            </p:cNvPr>
            <p:cNvGrpSpPr/>
            <p:nvPr/>
          </p:nvGrpSpPr>
          <p:grpSpPr>
            <a:xfrm>
              <a:off x="6545468" y="4896157"/>
              <a:ext cx="325053" cy="418567"/>
              <a:chOff x="6545468" y="4896157"/>
              <a:chExt cx="325053" cy="418567"/>
            </a:xfrm>
          </p:grpSpPr>
          <p:sp>
            <p:nvSpPr>
              <p:cNvPr id="108" name="Freeform 49">
                <a:extLst>
                  <a:ext uri="{FF2B5EF4-FFF2-40B4-BE49-F238E27FC236}">
                    <a16:creationId xmlns:a16="http://schemas.microsoft.com/office/drawing/2014/main" id="{8BECA1B2-DA75-4B30-95E7-3D2D648623F1}"/>
                  </a:ext>
                </a:extLst>
              </p:cNvPr>
              <p:cNvSpPr>
                <a:spLocks/>
              </p:cNvSpPr>
              <p:nvPr/>
            </p:nvSpPr>
            <p:spPr bwMode="auto">
              <a:xfrm rot="18650474">
                <a:off x="6544424" y="4988626"/>
                <a:ext cx="327142" cy="325053"/>
              </a:xfrm>
              <a:custGeom>
                <a:avLst/>
                <a:gdLst>
                  <a:gd name="T0" fmla="*/ 510 w 510"/>
                  <a:gd name="T1" fmla="*/ 26 h 551"/>
                  <a:gd name="T2" fmla="*/ 465 w 510"/>
                  <a:gd name="T3" fmla="*/ 0 h 551"/>
                  <a:gd name="T4" fmla="*/ 421 w 510"/>
                  <a:gd name="T5" fmla="*/ 73 h 551"/>
                  <a:gd name="T6" fmla="*/ 382 w 510"/>
                  <a:gd name="T7" fmla="*/ 145 h 551"/>
                  <a:gd name="T8" fmla="*/ 341 w 510"/>
                  <a:gd name="T9" fmla="*/ 212 h 551"/>
                  <a:gd name="T10" fmla="*/ 300 w 510"/>
                  <a:gd name="T11" fmla="*/ 277 h 551"/>
                  <a:gd name="T12" fmla="*/ 324 w 510"/>
                  <a:gd name="T13" fmla="*/ 288 h 551"/>
                  <a:gd name="T14" fmla="*/ 304 w 510"/>
                  <a:gd name="T15" fmla="*/ 269 h 551"/>
                  <a:gd name="T16" fmla="*/ 263 w 510"/>
                  <a:gd name="T17" fmla="*/ 327 h 551"/>
                  <a:gd name="T18" fmla="*/ 220 w 510"/>
                  <a:gd name="T19" fmla="*/ 380 h 551"/>
                  <a:gd name="T20" fmla="*/ 198 w 510"/>
                  <a:gd name="T21" fmla="*/ 403 h 551"/>
                  <a:gd name="T22" fmla="*/ 176 w 510"/>
                  <a:gd name="T23" fmla="*/ 423 h 551"/>
                  <a:gd name="T24" fmla="*/ 155 w 510"/>
                  <a:gd name="T25" fmla="*/ 442 h 551"/>
                  <a:gd name="T26" fmla="*/ 174 w 510"/>
                  <a:gd name="T27" fmla="*/ 462 h 551"/>
                  <a:gd name="T28" fmla="*/ 163 w 510"/>
                  <a:gd name="T29" fmla="*/ 436 h 551"/>
                  <a:gd name="T30" fmla="*/ 139 w 510"/>
                  <a:gd name="T31" fmla="*/ 455 h 551"/>
                  <a:gd name="T32" fmla="*/ 152 w 510"/>
                  <a:gd name="T33" fmla="*/ 477 h 551"/>
                  <a:gd name="T34" fmla="*/ 139 w 510"/>
                  <a:gd name="T35" fmla="*/ 455 h 551"/>
                  <a:gd name="T36" fmla="*/ 105 w 510"/>
                  <a:gd name="T37" fmla="*/ 473 h 551"/>
                  <a:gd name="T38" fmla="*/ 66 w 510"/>
                  <a:gd name="T39" fmla="*/ 486 h 551"/>
                  <a:gd name="T40" fmla="*/ 29 w 510"/>
                  <a:gd name="T41" fmla="*/ 495 h 551"/>
                  <a:gd name="T42" fmla="*/ 40 w 510"/>
                  <a:gd name="T43" fmla="*/ 518 h 551"/>
                  <a:gd name="T44" fmla="*/ 40 w 510"/>
                  <a:gd name="T45" fmla="*/ 492 h 551"/>
                  <a:gd name="T46" fmla="*/ 0 w 510"/>
                  <a:gd name="T47" fmla="*/ 497 h 551"/>
                  <a:gd name="T48" fmla="*/ 3 w 510"/>
                  <a:gd name="T49" fmla="*/ 551 h 551"/>
                  <a:gd name="T50" fmla="*/ 40 w 510"/>
                  <a:gd name="T51" fmla="*/ 547 h 551"/>
                  <a:gd name="T52" fmla="*/ 50 w 510"/>
                  <a:gd name="T53" fmla="*/ 545 h 551"/>
                  <a:gd name="T54" fmla="*/ 87 w 510"/>
                  <a:gd name="T55" fmla="*/ 536 h 551"/>
                  <a:gd name="T56" fmla="*/ 126 w 510"/>
                  <a:gd name="T57" fmla="*/ 523 h 551"/>
                  <a:gd name="T58" fmla="*/ 168 w 510"/>
                  <a:gd name="T59" fmla="*/ 501 h 551"/>
                  <a:gd name="T60" fmla="*/ 168 w 510"/>
                  <a:gd name="T61" fmla="*/ 499 h 551"/>
                  <a:gd name="T62" fmla="*/ 185 w 510"/>
                  <a:gd name="T63" fmla="*/ 486 h 551"/>
                  <a:gd name="T64" fmla="*/ 194 w 510"/>
                  <a:gd name="T65" fmla="*/ 482 h 551"/>
                  <a:gd name="T66" fmla="*/ 215 w 510"/>
                  <a:gd name="T67" fmla="*/ 462 h 551"/>
                  <a:gd name="T68" fmla="*/ 237 w 510"/>
                  <a:gd name="T69" fmla="*/ 442 h 551"/>
                  <a:gd name="T70" fmla="*/ 259 w 510"/>
                  <a:gd name="T71" fmla="*/ 419 h 551"/>
                  <a:gd name="T72" fmla="*/ 302 w 510"/>
                  <a:gd name="T73" fmla="*/ 366 h 551"/>
                  <a:gd name="T74" fmla="*/ 343 w 510"/>
                  <a:gd name="T75" fmla="*/ 308 h 551"/>
                  <a:gd name="T76" fmla="*/ 350 w 510"/>
                  <a:gd name="T77" fmla="*/ 299 h 551"/>
                  <a:gd name="T78" fmla="*/ 391 w 510"/>
                  <a:gd name="T79" fmla="*/ 234 h 551"/>
                  <a:gd name="T80" fmla="*/ 432 w 510"/>
                  <a:gd name="T81" fmla="*/ 167 h 551"/>
                  <a:gd name="T82" fmla="*/ 471 w 510"/>
                  <a:gd name="T83" fmla="*/ 95 h 551"/>
                  <a:gd name="T84" fmla="*/ 510 w 510"/>
                  <a:gd name="T85" fmla="*/ 26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0"/>
                  <a:gd name="T130" fmla="*/ 0 h 551"/>
                  <a:gd name="T131" fmla="*/ 510 w 510"/>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0" h="551">
                    <a:moveTo>
                      <a:pt x="510" y="26"/>
                    </a:moveTo>
                    <a:lnTo>
                      <a:pt x="465" y="0"/>
                    </a:lnTo>
                    <a:lnTo>
                      <a:pt x="421" y="73"/>
                    </a:lnTo>
                    <a:lnTo>
                      <a:pt x="382" y="145"/>
                    </a:lnTo>
                    <a:lnTo>
                      <a:pt x="341" y="212"/>
                    </a:lnTo>
                    <a:lnTo>
                      <a:pt x="300" y="277"/>
                    </a:lnTo>
                    <a:lnTo>
                      <a:pt x="324" y="288"/>
                    </a:lnTo>
                    <a:lnTo>
                      <a:pt x="304" y="269"/>
                    </a:lnTo>
                    <a:lnTo>
                      <a:pt x="263" y="327"/>
                    </a:lnTo>
                    <a:lnTo>
                      <a:pt x="220" y="380"/>
                    </a:lnTo>
                    <a:lnTo>
                      <a:pt x="198" y="403"/>
                    </a:lnTo>
                    <a:lnTo>
                      <a:pt x="176" y="423"/>
                    </a:lnTo>
                    <a:lnTo>
                      <a:pt x="155" y="442"/>
                    </a:lnTo>
                    <a:lnTo>
                      <a:pt x="174" y="462"/>
                    </a:lnTo>
                    <a:lnTo>
                      <a:pt x="163" y="436"/>
                    </a:lnTo>
                    <a:lnTo>
                      <a:pt x="139" y="455"/>
                    </a:lnTo>
                    <a:lnTo>
                      <a:pt x="152" y="477"/>
                    </a:lnTo>
                    <a:lnTo>
                      <a:pt x="139" y="455"/>
                    </a:lnTo>
                    <a:lnTo>
                      <a:pt x="105" y="473"/>
                    </a:lnTo>
                    <a:lnTo>
                      <a:pt x="66" y="486"/>
                    </a:lnTo>
                    <a:lnTo>
                      <a:pt x="29" y="495"/>
                    </a:lnTo>
                    <a:lnTo>
                      <a:pt x="40" y="518"/>
                    </a:lnTo>
                    <a:lnTo>
                      <a:pt x="40" y="492"/>
                    </a:lnTo>
                    <a:lnTo>
                      <a:pt x="0" y="497"/>
                    </a:lnTo>
                    <a:lnTo>
                      <a:pt x="3" y="551"/>
                    </a:lnTo>
                    <a:lnTo>
                      <a:pt x="40" y="547"/>
                    </a:lnTo>
                    <a:lnTo>
                      <a:pt x="50" y="545"/>
                    </a:lnTo>
                    <a:lnTo>
                      <a:pt x="87" y="536"/>
                    </a:lnTo>
                    <a:lnTo>
                      <a:pt x="126" y="523"/>
                    </a:lnTo>
                    <a:lnTo>
                      <a:pt x="168" y="501"/>
                    </a:lnTo>
                    <a:lnTo>
                      <a:pt x="168" y="499"/>
                    </a:lnTo>
                    <a:lnTo>
                      <a:pt x="185" y="486"/>
                    </a:lnTo>
                    <a:lnTo>
                      <a:pt x="194" y="482"/>
                    </a:lnTo>
                    <a:lnTo>
                      <a:pt x="215" y="462"/>
                    </a:lnTo>
                    <a:lnTo>
                      <a:pt x="237" y="442"/>
                    </a:lnTo>
                    <a:lnTo>
                      <a:pt x="259" y="419"/>
                    </a:lnTo>
                    <a:lnTo>
                      <a:pt x="302" y="366"/>
                    </a:lnTo>
                    <a:lnTo>
                      <a:pt x="343" y="308"/>
                    </a:lnTo>
                    <a:lnTo>
                      <a:pt x="350" y="299"/>
                    </a:lnTo>
                    <a:lnTo>
                      <a:pt x="391" y="234"/>
                    </a:lnTo>
                    <a:lnTo>
                      <a:pt x="432" y="167"/>
                    </a:lnTo>
                    <a:lnTo>
                      <a:pt x="471" y="95"/>
                    </a:lnTo>
                    <a:lnTo>
                      <a:pt x="51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sp>
            <p:nvSpPr>
              <p:cNvPr id="109" name="Oval 50">
                <a:extLst>
                  <a:ext uri="{FF2B5EF4-FFF2-40B4-BE49-F238E27FC236}">
                    <a16:creationId xmlns:a16="http://schemas.microsoft.com/office/drawing/2014/main" id="{37E35B91-DB68-4DBC-A738-9340DCBBF173}"/>
                  </a:ext>
                </a:extLst>
              </p:cNvPr>
              <p:cNvSpPr>
                <a:spLocks noChangeArrowheads="1"/>
              </p:cNvSpPr>
              <p:nvPr/>
            </p:nvSpPr>
            <p:spPr bwMode="auto">
              <a:xfrm rot="18650474">
                <a:off x="6638548" y="4896060"/>
                <a:ext cx="107764" cy="1079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100">
                  <a:latin typeface="HG丸ｺﾞｼｯｸM-PRO" panose="020F0600000000000000" pitchFamily="50" charset="-128"/>
                  <a:ea typeface="HG丸ｺﾞｼｯｸM-PRO" panose="020F0600000000000000" pitchFamily="50" charset="-128"/>
                </a:endParaRPr>
              </a:p>
            </p:txBody>
          </p:sp>
        </p:grpSp>
        <p:sp>
          <p:nvSpPr>
            <p:cNvPr id="110" name="Freeform 51">
              <a:extLst>
                <a:ext uri="{FF2B5EF4-FFF2-40B4-BE49-F238E27FC236}">
                  <a16:creationId xmlns:a16="http://schemas.microsoft.com/office/drawing/2014/main" id="{BAC6E728-1D52-4F9B-9518-75EABBBA6A4C}"/>
                </a:ext>
              </a:extLst>
            </p:cNvPr>
            <p:cNvSpPr>
              <a:spLocks/>
            </p:cNvSpPr>
            <p:nvPr/>
          </p:nvSpPr>
          <p:spPr bwMode="auto">
            <a:xfrm rot="18904101">
              <a:off x="6577176" y="5297737"/>
              <a:ext cx="172551" cy="226534"/>
            </a:xfrm>
            <a:custGeom>
              <a:avLst/>
              <a:gdLst>
                <a:gd name="T0" fmla="*/ 269 w 269"/>
                <a:gd name="T1" fmla="*/ 0 h 384"/>
                <a:gd name="T2" fmla="*/ 0 w 269"/>
                <a:gd name="T3" fmla="*/ 154 h 384"/>
                <a:gd name="T4" fmla="*/ 210 w 269"/>
                <a:gd name="T5" fmla="*/ 384 h 384"/>
                <a:gd name="T6" fmla="*/ 269 w 269"/>
                <a:gd name="T7" fmla="*/ 0 h 384"/>
                <a:gd name="T8" fmla="*/ 0 60000 65536"/>
                <a:gd name="T9" fmla="*/ 0 60000 65536"/>
                <a:gd name="T10" fmla="*/ 0 60000 65536"/>
                <a:gd name="T11" fmla="*/ 0 60000 65536"/>
                <a:gd name="T12" fmla="*/ 0 w 269"/>
                <a:gd name="T13" fmla="*/ 0 h 384"/>
                <a:gd name="T14" fmla="*/ 269 w 269"/>
                <a:gd name="T15" fmla="*/ 384 h 384"/>
              </a:gdLst>
              <a:ahLst/>
              <a:cxnLst>
                <a:cxn ang="T8">
                  <a:pos x="T0" y="T1"/>
                </a:cxn>
                <a:cxn ang="T9">
                  <a:pos x="T2" y="T3"/>
                </a:cxn>
                <a:cxn ang="T10">
                  <a:pos x="T4" y="T5"/>
                </a:cxn>
                <a:cxn ang="T11">
                  <a:pos x="T6" y="T7"/>
                </a:cxn>
              </a:cxnLst>
              <a:rect l="T12" t="T13" r="T14" b="T15"/>
              <a:pathLst>
                <a:path w="269" h="384">
                  <a:moveTo>
                    <a:pt x="269" y="0"/>
                  </a:moveTo>
                  <a:lnTo>
                    <a:pt x="0" y="154"/>
                  </a:lnTo>
                  <a:lnTo>
                    <a:pt x="210" y="384"/>
                  </a:lnTo>
                  <a:lnTo>
                    <a:pt x="2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grpSp>
      <p:sp>
        <p:nvSpPr>
          <p:cNvPr id="111" name="Rectangle 52">
            <a:extLst>
              <a:ext uri="{FF2B5EF4-FFF2-40B4-BE49-F238E27FC236}">
                <a16:creationId xmlns:a16="http://schemas.microsoft.com/office/drawing/2014/main" id="{20952F1D-48F3-40A5-917B-9DCD76FF16F5}"/>
              </a:ext>
            </a:extLst>
          </p:cNvPr>
          <p:cNvSpPr>
            <a:spLocks noChangeArrowheads="1"/>
          </p:cNvSpPr>
          <p:nvPr/>
        </p:nvSpPr>
        <p:spPr bwMode="auto">
          <a:xfrm>
            <a:off x="5400353" y="4026550"/>
            <a:ext cx="23388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第６回：おおさか</a:t>
            </a:r>
            <a:r>
              <a:rPr lang="en-US" altLang="ja-JP" sz="1100" dirty="0">
                <a:latin typeface="Meiryo UI" panose="020B0604030504040204" pitchFamily="50" charset="-128"/>
                <a:ea typeface="Meiryo UI" panose="020B0604030504040204" pitchFamily="50" charset="-128"/>
              </a:rPr>
              <a:t>ATC</a:t>
            </a:r>
            <a:r>
              <a:rPr lang="ja-JP" altLang="en-US" sz="1100" dirty="0">
                <a:latin typeface="Meiryo UI" panose="020B0604030504040204" pitchFamily="50" charset="-128"/>
                <a:ea typeface="Meiryo UI" panose="020B0604030504040204" pitchFamily="50" charset="-128"/>
              </a:rPr>
              <a:t>グリーンエコ</a:t>
            </a:r>
            <a:endParaRPr lang="en-US" altLang="ja-JP" sz="1100" dirty="0">
              <a:latin typeface="Meiryo UI" panose="020B0604030504040204" pitchFamily="50" charset="-128"/>
              <a:ea typeface="Meiryo UI" panose="020B0604030504040204" pitchFamily="50" charset="-128"/>
            </a:endParaRPr>
          </a:p>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　　　　　　プラザ、大阪南港野鳥園</a:t>
            </a:r>
            <a:endParaRPr lang="ja-JP" altLang="ja-JP" sz="1100" dirty="0">
              <a:latin typeface="Meiryo UI" panose="020B0604030504040204" pitchFamily="50" charset="-128"/>
              <a:ea typeface="Meiryo UI" panose="020B0604030504040204" pitchFamily="50" charset="-128"/>
            </a:endParaRPr>
          </a:p>
        </p:txBody>
      </p:sp>
      <p:sp>
        <p:nvSpPr>
          <p:cNvPr id="112" name="Rectangle 53">
            <a:extLst>
              <a:ext uri="{FF2B5EF4-FFF2-40B4-BE49-F238E27FC236}">
                <a16:creationId xmlns:a16="http://schemas.microsoft.com/office/drawing/2014/main" id="{7989158B-DA4F-4A46-A5D3-D0492C25529D}"/>
              </a:ext>
            </a:extLst>
          </p:cNvPr>
          <p:cNvSpPr>
            <a:spLocks noChangeArrowheads="1"/>
          </p:cNvSpPr>
          <p:nvPr/>
        </p:nvSpPr>
        <p:spPr bwMode="auto">
          <a:xfrm>
            <a:off x="4305841" y="5205345"/>
            <a:ext cx="29667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solidFill>
                  <a:srgbClr val="000000"/>
                </a:solidFill>
                <a:latin typeface="Meiryo UI" panose="020B0604030504040204" pitchFamily="50" charset="-128"/>
                <a:ea typeface="Meiryo UI" panose="020B0604030504040204" pitchFamily="50" charset="-128"/>
              </a:rPr>
              <a:t>第７回：関西国際空港、りんくう公園</a:t>
            </a:r>
            <a:endParaRPr lang="ja-JP" altLang="ja-JP" sz="1100" dirty="0">
              <a:latin typeface="Meiryo UI" panose="020B0604030504040204" pitchFamily="50" charset="-128"/>
              <a:ea typeface="Meiryo UI" panose="020B0604030504040204" pitchFamily="50" charset="-128"/>
            </a:endParaRPr>
          </a:p>
        </p:txBody>
      </p:sp>
      <p:grpSp>
        <p:nvGrpSpPr>
          <p:cNvPr id="8" name="グループ化 7">
            <a:extLst>
              <a:ext uri="{FF2B5EF4-FFF2-40B4-BE49-F238E27FC236}">
                <a16:creationId xmlns:a16="http://schemas.microsoft.com/office/drawing/2014/main" id="{DE2975D6-3A4B-49A7-9590-D1F340FBD2BD}"/>
              </a:ext>
            </a:extLst>
          </p:cNvPr>
          <p:cNvGrpSpPr/>
          <p:nvPr/>
        </p:nvGrpSpPr>
        <p:grpSpPr>
          <a:xfrm>
            <a:off x="7416576" y="3676010"/>
            <a:ext cx="478525" cy="556715"/>
            <a:chOff x="7525960" y="3376096"/>
            <a:chExt cx="478525" cy="556715"/>
          </a:xfrm>
        </p:grpSpPr>
        <p:grpSp>
          <p:nvGrpSpPr>
            <p:cNvPr id="103" name="Group 44">
              <a:extLst>
                <a:ext uri="{FF2B5EF4-FFF2-40B4-BE49-F238E27FC236}">
                  <a16:creationId xmlns:a16="http://schemas.microsoft.com/office/drawing/2014/main" id="{33E0B732-2595-4667-AA56-0BE680F503E7}"/>
                </a:ext>
              </a:extLst>
            </p:cNvPr>
            <p:cNvGrpSpPr>
              <a:grpSpLocks/>
            </p:cNvGrpSpPr>
            <p:nvPr/>
          </p:nvGrpSpPr>
          <p:grpSpPr bwMode="auto">
            <a:xfrm rot="20798329">
              <a:off x="7525960" y="3509239"/>
              <a:ext cx="478525" cy="423572"/>
              <a:chOff x="7405" y="5121"/>
              <a:chExt cx="746" cy="718"/>
            </a:xfrm>
          </p:grpSpPr>
          <p:sp>
            <p:nvSpPr>
              <p:cNvPr id="104" name="Freeform 45">
                <a:extLst>
                  <a:ext uri="{FF2B5EF4-FFF2-40B4-BE49-F238E27FC236}">
                    <a16:creationId xmlns:a16="http://schemas.microsoft.com/office/drawing/2014/main" id="{A8261DD6-FC78-4E74-881A-1D7B6DCF0B83}"/>
                  </a:ext>
                </a:extLst>
              </p:cNvPr>
              <p:cNvSpPr>
                <a:spLocks/>
              </p:cNvSpPr>
              <p:nvPr/>
            </p:nvSpPr>
            <p:spPr bwMode="auto">
              <a:xfrm>
                <a:off x="7641" y="5121"/>
                <a:ext cx="510" cy="551"/>
              </a:xfrm>
              <a:custGeom>
                <a:avLst/>
                <a:gdLst>
                  <a:gd name="T0" fmla="*/ 510 w 510"/>
                  <a:gd name="T1" fmla="*/ 26 h 551"/>
                  <a:gd name="T2" fmla="*/ 465 w 510"/>
                  <a:gd name="T3" fmla="*/ 0 h 551"/>
                  <a:gd name="T4" fmla="*/ 421 w 510"/>
                  <a:gd name="T5" fmla="*/ 73 h 551"/>
                  <a:gd name="T6" fmla="*/ 382 w 510"/>
                  <a:gd name="T7" fmla="*/ 145 h 551"/>
                  <a:gd name="T8" fmla="*/ 341 w 510"/>
                  <a:gd name="T9" fmla="*/ 212 h 551"/>
                  <a:gd name="T10" fmla="*/ 300 w 510"/>
                  <a:gd name="T11" fmla="*/ 277 h 551"/>
                  <a:gd name="T12" fmla="*/ 324 w 510"/>
                  <a:gd name="T13" fmla="*/ 288 h 551"/>
                  <a:gd name="T14" fmla="*/ 304 w 510"/>
                  <a:gd name="T15" fmla="*/ 269 h 551"/>
                  <a:gd name="T16" fmla="*/ 263 w 510"/>
                  <a:gd name="T17" fmla="*/ 327 h 551"/>
                  <a:gd name="T18" fmla="*/ 220 w 510"/>
                  <a:gd name="T19" fmla="*/ 380 h 551"/>
                  <a:gd name="T20" fmla="*/ 198 w 510"/>
                  <a:gd name="T21" fmla="*/ 403 h 551"/>
                  <a:gd name="T22" fmla="*/ 176 w 510"/>
                  <a:gd name="T23" fmla="*/ 423 h 551"/>
                  <a:gd name="T24" fmla="*/ 155 w 510"/>
                  <a:gd name="T25" fmla="*/ 442 h 551"/>
                  <a:gd name="T26" fmla="*/ 174 w 510"/>
                  <a:gd name="T27" fmla="*/ 462 h 551"/>
                  <a:gd name="T28" fmla="*/ 163 w 510"/>
                  <a:gd name="T29" fmla="*/ 436 h 551"/>
                  <a:gd name="T30" fmla="*/ 139 w 510"/>
                  <a:gd name="T31" fmla="*/ 455 h 551"/>
                  <a:gd name="T32" fmla="*/ 152 w 510"/>
                  <a:gd name="T33" fmla="*/ 477 h 551"/>
                  <a:gd name="T34" fmla="*/ 139 w 510"/>
                  <a:gd name="T35" fmla="*/ 455 h 551"/>
                  <a:gd name="T36" fmla="*/ 105 w 510"/>
                  <a:gd name="T37" fmla="*/ 473 h 551"/>
                  <a:gd name="T38" fmla="*/ 66 w 510"/>
                  <a:gd name="T39" fmla="*/ 486 h 551"/>
                  <a:gd name="T40" fmla="*/ 29 w 510"/>
                  <a:gd name="T41" fmla="*/ 495 h 551"/>
                  <a:gd name="T42" fmla="*/ 40 w 510"/>
                  <a:gd name="T43" fmla="*/ 518 h 551"/>
                  <a:gd name="T44" fmla="*/ 40 w 510"/>
                  <a:gd name="T45" fmla="*/ 492 h 551"/>
                  <a:gd name="T46" fmla="*/ 0 w 510"/>
                  <a:gd name="T47" fmla="*/ 497 h 551"/>
                  <a:gd name="T48" fmla="*/ 3 w 510"/>
                  <a:gd name="T49" fmla="*/ 551 h 551"/>
                  <a:gd name="T50" fmla="*/ 40 w 510"/>
                  <a:gd name="T51" fmla="*/ 547 h 551"/>
                  <a:gd name="T52" fmla="*/ 50 w 510"/>
                  <a:gd name="T53" fmla="*/ 545 h 551"/>
                  <a:gd name="T54" fmla="*/ 87 w 510"/>
                  <a:gd name="T55" fmla="*/ 536 h 551"/>
                  <a:gd name="T56" fmla="*/ 126 w 510"/>
                  <a:gd name="T57" fmla="*/ 523 h 551"/>
                  <a:gd name="T58" fmla="*/ 168 w 510"/>
                  <a:gd name="T59" fmla="*/ 501 h 551"/>
                  <a:gd name="T60" fmla="*/ 168 w 510"/>
                  <a:gd name="T61" fmla="*/ 499 h 551"/>
                  <a:gd name="T62" fmla="*/ 185 w 510"/>
                  <a:gd name="T63" fmla="*/ 486 h 551"/>
                  <a:gd name="T64" fmla="*/ 194 w 510"/>
                  <a:gd name="T65" fmla="*/ 482 h 551"/>
                  <a:gd name="T66" fmla="*/ 215 w 510"/>
                  <a:gd name="T67" fmla="*/ 462 h 551"/>
                  <a:gd name="T68" fmla="*/ 237 w 510"/>
                  <a:gd name="T69" fmla="*/ 442 h 551"/>
                  <a:gd name="T70" fmla="*/ 259 w 510"/>
                  <a:gd name="T71" fmla="*/ 419 h 551"/>
                  <a:gd name="T72" fmla="*/ 302 w 510"/>
                  <a:gd name="T73" fmla="*/ 366 h 551"/>
                  <a:gd name="T74" fmla="*/ 343 w 510"/>
                  <a:gd name="T75" fmla="*/ 308 h 551"/>
                  <a:gd name="T76" fmla="*/ 350 w 510"/>
                  <a:gd name="T77" fmla="*/ 299 h 551"/>
                  <a:gd name="T78" fmla="*/ 391 w 510"/>
                  <a:gd name="T79" fmla="*/ 234 h 551"/>
                  <a:gd name="T80" fmla="*/ 432 w 510"/>
                  <a:gd name="T81" fmla="*/ 167 h 551"/>
                  <a:gd name="T82" fmla="*/ 471 w 510"/>
                  <a:gd name="T83" fmla="*/ 95 h 551"/>
                  <a:gd name="T84" fmla="*/ 510 w 510"/>
                  <a:gd name="T85" fmla="*/ 26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0"/>
                  <a:gd name="T130" fmla="*/ 0 h 551"/>
                  <a:gd name="T131" fmla="*/ 510 w 510"/>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0" h="551">
                    <a:moveTo>
                      <a:pt x="510" y="26"/>
                    </a:moveTo>
                    <a:lnTo>
                      <a:pt x="465" y="0"/>
                    </a:lnTo>
                    <a:lnTo>
                      <a:pt x="421" y="73"/>
                    </a:lnTo>
                    <a:lnTo>
                      <a:pt x="382" y="145"/>
                    </a:lnTo>
                    <a:lnTo>
                      <a:pt x="341" y="212"/>
                    </a:lnTo>
                    <a:lnTo>
                      <a:pt x="300" y="277"/>
                    </a:lnTo>
                    <a:lnTo>
                      <a:pt x="324" y="288"/>
                    </a:lnTo>
                    <a:lnTo>
                      <a:pt x="304" y="269"/>
                    </a:lnTo>
                    <a:lnTo>
                      <a:pt x="263" y="327"/>
                    </a:lnTo>
                    <a:lnTo>
                      <a:pt x="220" y="380"/>
                    </a:lnTo>
                    <a:lnTo>
                      <a:pt x="198" y="403"/>
                    </a:lnTo>
                    <a:lnTo>
                      <a:pt x="176" y="423"/>
                    </a:lnTo>
                    <a:lnTo>
                      <a:pt x="155" y="442"/>
                    </a:lnTo>
                    <a:lnTo>
                      <a:pt x="174" y="462"/>
                    </a:lnTo>
                    <a:lnTo>
                      <a:pt x="163" y="436"/>
                    </a:lnTo>
                    <a:lnTo>
                      <a:pt x="139" y="455"/>
                    </a:lnTo>
                    <a:lnTo>
                      <a:pt x="152" y="477"/>
                    </a:lnTo>
                    <a:lnTo>
                      <a:pt x="139" y="455"/>
                    </a:lnTo>
                    <a:lnTo>
                      <a:pt x="105" y="473"/>
                    </a:lnTo>
                    <a:lnTo>
                      <a:pt x="66" y="486"/>
                    </a:lnTo>
                    <a:lnTo>
                      <a:pt x="29" y="495"/>
                    </a:lnTo>
                    <a:lnTo>
                      <a:pt x="40" y="518"/>
                    </a:lnTo>
                    <a:lnTo>
                      <a:pt x="40" y="492"/>
                    </a:lnTo>
                    <a:lnTo>
                      <a:pt x="0" y="497"/>
                    </a:lnTo>
                    <a:lnTo>
                      <a:pt x="3" y="551"/>
                    </a:lnTo>
                    <a:lnTo>
                      <a:pt x="40" y="547"/>
                    </a:lnTo>
                    <a:lnTo>
                      <a:pt x="50" y="545"/>
                    </a:lnTo>
                    <a:lnTo>
                      <a:pt x="87" y="536"/>
                    </a:lnTo>
                    <a:lnTo>
                      <a:pt x="126" y="523"/>
                    </a:lnTo>
                    <a:lnTo>
                      <a:pt x="168" y="501"/>
                    </a:lnTo>
                    <a:lnTo>
                      <a:pt x="168" y="499"/>
                    </a:lnTo>
                    <a:lnTo>
                      <a:pt x="185" y="486"/>
                    </a:lnTo>
                    <a:lnTo>
                      <a:pt x="194" y="482"/>
                    </a:lnTo>
                    <a:lnTo>
                      <a:pt x="215" y="462"/>
                    </a:lnTo>
                    <a:lnTo>
                      <a:pt x="237" y="442"/>
                    </a:lnTo>
                    <a:lnTo>
                      <a:pt x="259" y="419"/>
                    </a:lnTo>
                    <a:lnTo>
                      <a:pt x="302" y="366"/>
                    </a:lnTo>
                    <a:lnTo>
                      <a:pt x="343" y="308"/>
                    </a:lnTo>
                    <a:lnTo>
                      <a:pt x="350" y="299"/>
                    </a:lnTo>
                    <a:lnTo>
                      <a:pt x="391" y="234"/>
                    </a:lnTo>
                    <a:lnTo>
                      <a:pt x="432" y="167"/>
                    </a:lnTo>
                    <a:lnTo>
                      <a:pt x="471" y="95"/>
                    </a:lnTo>
                    <a:lnTo>
                      <a:pt x="51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sp>
            <p:nvSpPr>
              <p:cNvPr id="106" name="Freeform 47">
                <a:extLst>
                  <a:ext uri="{FF2B5EF4-FFF2-40B4-BE49-F238E27FC236}">
                    <a16:creationId xmlns:a16="http://schemas.microsoft.com/office/drawing/2014/main" id="{9421F885-CB3F-4C52-82AF-C539EDEEF696}"/>
                  </a:ext>
                </a:extLst>
              </p:cNvPr>
              <p:cNvSpPr>
                <a:spLocks/>
              </p:cNvSpPr>
              <p:nvPr/>
            </p:nvSpPr>
            <p:spPr bwMode="auto">
              <a:xfrm>
                <a:off x="7405" y="5455"/>
                <a:ext cx="269" cy="384"/>
              </a:xfrm>
              <a:custGeom>
                <a:avLst/>
                <a:gdLst>
                  <a:gd name="T0" fmla="*/ 269 w 269"/>
                  <a:gd name="T1" fmla="*/ 0 h 384"/>
                  <a:gd name="T2" fmla="*/ 0 w 269"/>
                  <a:gd name="T3" fmla="*/ 154 h 384"/>
                  <a:gd name="T4" fmla="*/ 210 w 269"/>
                  <a:gd name="T5" fmla="*/ 384 h 384"/>
                  <a:gd name="T6" fmla="*/ 269 w 269"/>
                  <a:gd name="T7" fmla="*/ 0 h 384"/>
                  <a:gd name="T8" fmla="*/ 0 60000 65536"/>
                  <a:gd name="T9" fmla="*/ 0 60000 65536"/>
                  <a:gd name="T10" fmla="*/ 0 60000 65536"/>
                  <a:gd name="T11" fmla="*/ 0 60000 65536"/>
                  <a:gd name="T12" fmla="*/ 0 w 269"/>
                  <a:gd name="T13" fmla="*/ 0 h 384"/>
                  <a:gd name="T14" fmla="*/ 269 w 269"/>
                  <a:gd name="T15" fmla="*/ 384 h 384"/>
                </a:gdLst>
                <a:ahLst/>
                <a:cxnLst>
                  <a:cxn ang="T8">
                    <a:pos x="T0" y="T1"/>
                  </a:cxn>
                  <a:cxn ang="T9">
                    <a:pos x="T2" y="T3"/>
                  </a:cxn>
                  <a:cxn ang="T10">
                    <a:pos x="T4" y="T5"/>
                  </a:cxn>
                  <a:cxn ang="T11">
                    <a:pos x="T6" y="T7"/>
                  </a:cxn>
                </a:cxnLst>
                <a:rect l="T12" t="T13" r="T14" b="T15"/>
                <a:pathLst>
                  <a:path w="269" h="384">
                    <a:moveTo>
                      <a:pt x="269" y="0"/>
                    </a:moveTo>
                    <a:lnTo>
                      <a:pt x="0" y="154"/>
                    </a:lnTo>
                    <a:lnTo>
                      <a:pt x="210" y="384"/>
                    </a:lnTo>
                    <a:lnTo>
                      <a:pt x="2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grpSp>
        <p:sp>
          <p:nvSpPr>
            <p:cNvPr id="121" name="Oval 50">
              <a:extLst>
                <a:ext uri="{FF2B5EF4-FFF2-40B4-BE49-F238E27FC236}">
                  <a16:creationId xmlns:a16="http://schemas.microsoft.com/office/drawing/2014/main" id="{A5E95336-7EB5-40C1-B30E-D17C1202B16B}"/>
                </a:ext>
              </a:extLst>
            </p:cNvPr>
            <p:cNvSpPr>
              <a:spLocks noChangeArrowheads="1"/>
            </p:cNvSpPr>
            <p:nvPr/>
          </p:nvSpPr>
          <p:spPr bwMode="auto">
            <a:xfrm rot="18650474">
              <a:off x="7895696" y="3375999"/>
              <a:ext cx="107764" cy="1079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100">
                <a:latin typeface="HG丸ｺﾞｼｯｸM-PRO" panose="020F0600000000000000" pitchFamily="50" charset="-128"/>
                <a:ea typeface="HG丸ｺﾞｼｯｸM-PRO" panose="020F0600000000000000" pitchFamily="50" charset="-128"/>
              </a:endParaRPr>
            </a:p>
          </p:txBody>
        </p:sp>
      </p:grpSp>
      <p:grpSp>
        <p:nvGrpSpPr>
          <p:cNvPr id="124" name="グループ化 123">
            <a:extLst>
              <a:ext uri="{FF2B5EF4-FFF2-40B4-BE49-F238E27FC236}">
                <a16:creationId xmlns:a16="http://schemas.microsoft.com/office/drawing/2014/main" id="{971E37AE-8DE5-4C7F-965E-8540911753ED}"/>
              </a:ext>
            </a:extLst>
          </p:cNvPr>
          <p:cNvGrpSpPr/>
          <p:nvPr/>
        </p:nvGrpSpPr>
        <p:grpSpPr>
          <a:xfrm>
            <a:off x="8296445" y="3678857"/>
            <a:ext cx="729119" cy="704009"/>
            <a:chOff x="8296445" y="3379188"/>
            <a:chExt cx="729119" cy="704009"/>
          </a:xfrm>
        </p:grpSpPr>
        <p:grpSp>
          <p:nvGrpSpPr>
            <p:cNvPr id="82" name="Group 23">
              <a:extLst>
                <a:ext uri="{FF2B5EF4-FFF2-40B4-BE49-F238E27FC236}">
                  <a16:creationId xmlns:a16="http://schemas.microsoft.com/office/drawing/2014/main" id="{49F996EB-8DE9-41E4-8374-E6E1827AFE77}"/>
                </a:ext>
              </a:extLst>
            </p:cNvPr>
            <p:cNvGrpSpPr>
              <a:grpSpLocks/>
            </p:cNvGrpSpPr>
            <p:nvPr/>
          </p:nvGrpSpPr>
          <p:grpSpPr bwMode="auto">
            <a:xfrm>
              <a:off x="8352680" y="3415982"/>
              <a:ext cx="672884" cy="667215"/>
              <a:chOff x="8956" y="5490"/>
              <a:chExt cx="1049" cy="1131"/>
            </a:xfrm>
          </p:grpSpPr>
          <p:sp>
            <p:nvSpPr>
              <p:cNvPr id="83" name="Freeform 24">
                <a:extLst>
                  <a:ext uri="{FF2B5EF4-FFF2-40B4-BE49-F238E27FC236}">
                    <a16:creationId xmlns:a16="http://schemas.microsoft.com/office/drawing/2014/main" id="{2B19A683-D746-4FDB-8E59-ABB926DC4DF8}"/>
                  </a:ext>
                </a:extLst>
              </p:cNvPr>
              <p:cNvSpPr>
                <a:spLocks/>
              </p:cNvSpPr>
              <p:nvPr/>
            </p:nvSpPr>
            <p:spPr bwMode="auto">
              <a:xfrm>
                <a:off x="8956" y="5490"/>
                <a:ext cx="879" cy="890"/>
              </a:xfrm>
              <a:custGeom>
                <a:avLst/>
                <a:gdLst>
                  <a:gd name="T0" fmla="*/ 16 w 879"/>
                  <a:gd name="T1" fmla="*/ 0 h 890"/>
                  <a:gd name="T2" fmla="*/ 0 w 879"/>
                  <a:gd name="T3" fmla="*/ 52 h 890"/>
                  <a:gd name="T4" fmla="*/ 102 w 879"/>
                  <a:gd name="T5" fmla="*/ 80 h 890"/>
                  <a:gd name="T6" fmla="*/ 207 w 879"/>
                  <a:gd name="T7" fmla="*/ 113 h 890"/>
                  <a:gd name="T8" fmla="*/ 306 w 879"/>
                  <a:gd name="T9" fmla="*/ 145 h 890"/>
                  <a:gd name="T10" fmla="*/ 402 w 879"/>
                  <a:gd name="T11" fmla="*/ 184 h 890"/>
                  <a:gd name="T12" fmla="*/ 491 w 879"/>
                  <a:gd name="T13" fmla="*/ 225 h 890"/>
                  <a:gd name="T14" fmla="*/ 532 w 879"/>
                  <a:gd name="T15" fmla="*/ 249 h 890"/>
                  <a:gd name="T16" fmla="*/ 573 w 879"/>
                  <a:gd name="T17" fmla="*/ 273 h 890"/>
                  <a:gd name="T18" fmla="*/ 584 w 879"/>
                  <a:gd name="T19" fmla="*/ 249 h 890"/>
                  <a:gd name="T20" fmla="*/ 565 w 879"/>
                  <a:gd name="T21" fmla="*/ 269 h 890"/>
                  <a:gd name="T22" fmla="*/ 602 w 879"/>
                  <a:gd name="T23" fmla="*/ 295 h 890"/>
                  <a:gd name="T24" fmla="*/ 634 w 879"/>
                  <a:gd name="T25" fmla="*/ 323 h 890"/>
                  <a:gd name="T26" fmla="*/ 667 w 879"/>
                  <a:gd name="T27" fmla="*/ 356 h 890"/>
                  <a:gd name="T28" fmla="*/ 695 w 879"/>
                  <a:gd name="T29" fmla="*/ 386 h 890"/>
                  <a:gd name="T30" fmla="*/ 714 w 879"/>
                  <a:gd name="T31" fmla="*/ 369 h 890"/>
                  <a:gd name="T32" fmla="*/ 693 w 879"/>
                  <a:gd name="T33" fmla="*/ 386 h 890"/>
                  <a:gd name="T34" fmla="*/ 730 w 879"/>
                  <a:gd name="T35" fmla="*/ 440 h 890"/>
                  <a:gd name="T36" fmla="*/ 749 w 879"/>
                  <a:gd name="T37" fmla="*/ 421 h 890"/>
                  <a:gd name="T38" fmla="*/ 723 w 879"/>
                  <a:gd name="T39" fmla="*/ 432 h 890"/>
                  <a:gd name="T40" fmla="*/ 751 w 879"/>
                  <a:gd name="T41" fmla="*/ 488 h 890"/>
                  <a:gd name="T42" fmla="*/ 775 w 879"/>
                  <a:gd name="T43" fmla="*/ 549 h 890"/>
                  <a:gd name="T44" fmla="*/ 792 w 879"/>
                  <a:gd name="T45" fmla="*/ 614 h 890"/>
                  <a:gd name="T46" fmla="*/ 816 w 879"/>
                  <a:gd name="T47" fmla="*/ 603 h 890"/>
                  <a:gd name="T48" fmla="*/ 790 w 879"/>
                  <a:gd name="T49" fmla="*/ 603 h 890"/>
                  <a:gd name="T50" fmla="*/ 803 w 879"/>
                  <a:gd name="T51" fmla="*/ 670 h 890"/>
                  <a:gd name="T52" fmla="*/ 812 w 879"/>
                  <a:gd name="T53" fmla="*/ 740 h 890"/>
                  <a:gd name="T54" fmla="*/ 821 w 879"/>
                  <a:gd name="T55" fmla="*/ 814 h 890"/>
                  <a:gd name="T56" fmla="*/ 825 w 879"/>
                  <a:gd name="T57" fmla="*/ 890 h 890"/>
                  <a:gd name="T58" fmla="*/ 879 w 879"/>
                  <a:gd name="T59" fmla="*/ 888 h 890"/>
                  <a:gd name="T60" fmla="*/ 875 w 879"/>
                  <a:gd name="T61" fmla="*/ 814 h 890"/>
                  <a:gd name="T62" fmla="*/ 866 w 879"/>
                  <a:gd name="T63" fmla="*/ 740 h 890"/>
                  <a:gd name="T64" fmla="*/ 858 w 879"/>
                  <a:gd name="T65" fmla="*/ 670 h 890"/>
                  <a:gd name="T66" fmla="*/ 845 w 879"/>
                  <a:gd name="T67" fmla="*/ 603 h 890"/>
                  <a:gd name="T68" fmla="*/ 842 w 879"/>
                  <a:gd name="T69" fmla="*/ 592 h 890"/>
                  <a:gd name="T70" fmla="*/ 825 w 879"/>
                  <a:gd name="T71" fmla="*/ 527 h 890"/>
                  <a:gd name="T72" fmla="*/ 801 w 879"/>
                  <a:gd name="T73" fmla="*/ 466 h 890"/>
                  <a:gd name="T74" fmla="*/ 773 w 879"/>
                  <a:gd name="T75" fmla="*/ 410 h 890"/>
                  <a:gd name="T76" fmla="*/ 769 w 879"/>
                  <a:gd name="T77" fmla="*/ 401 h 890"/>
                  <a:gd name="T78" fmla="*/ 736 w 879"/>
                  <a:gd name="T79" fmla="*/ 354 h 890"/>
                  <a:gd name="T80" fmla="*/ 736 w 879"/>
                  <a:gd name="T81" fmla="*/ 354 h 890"/>
                  <a:gd name="T82" fmla="*/ 706 w 879"/>
                  <a:gd name="T83" fmla="*/ 317 h 890"/>
                  <a:gd name="T84" fmla="*/ 673 w 879"/>
                  <a:gd name="T85" fmla="*/ 284 h 890"/>
                  <a:gd name="T86" fmla="*/ 641 w 879"/>
                  <a:gd name="T87" fmla="*/ 256 h 890"/>
                  <a:gd name="T88" fmla="*/ 604 w 879"/>
                  <a:gd name="T89" fmla="*/ 230 h 890"/>
                  <a:gd name="T90" fmla="*/ 595 w 879"/>
                  <a:gd name="T91" fmla="*/ 223 h 890"/>
                  <a:gd name="T92" fmla="*/ 554 w 879"/>
                  <a:gd name="T93" fmla="*/ 199 h 890"/>
                  <a:gd name="T94" fmla="*/ 513 w 879"/>
                  <a:gd name="T95" fmla="*/ 176 h 890"/>
                  <a:gd name="T96" fmla="*/ 424 w 879"/>
                  <a:gd name="T97" fmla="*/ 134 h 890"/>
                  <a:gd name="T98" fmla="*/ 328 w 879"/>
                  <a:gd name="T99" fmla="*/ 95 h 890"/>
                  <a:gd name="T100" fmla="*/ 228 w 879"/>
                  <a:gd name="T101" fmla="*/ 63 h 890"/>
                  <a:gd name="T102" fmla="*/ 124 w 879"/>
                  <a:gd name="T103" fmla="*/ 30 h 890"/>
                  <a:gd name="T104" fmla="*/ 16 w 879"/>
                  <a:gd name="T105" fmla="*/ 0 h 8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79"/>
                  <a:gd name="T160" fmla="*/ 0 h 890"/>
                  <a:gd name="T161" fmla="*/ 879 w 879"/>
                  <a:gd name="T162" fmla="*/ 890 h 8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79" h="890">
                    <a:moveTo>
                      <a:pt x="16" y="0"/>
                    </a:moveTo>
                    <a:lnTo>
                      <a:pt x="0" y="52"/>
                    </a:lnTo>
                    <a:lnTo>
                      <a:pt x="102" y="80"/>
                    </a:lnTo>
                    <a:lnTo>
                      <a:pt x="207" y="113"/>
                    </a:lnTo>
                    <a:lnTo>
                      <a:pt x="306" y="145"/>
                    </a:lnTo>
                    <a:lnTo>
                      <a:pt x="402" y="184"/>
                    </a:lnTo>
                    <a:lnTo>
                      <a:pt x="491" y="225"/>
                    </a:lnTo>
                    <a:lnTo>
                      <a:pt x="532" y="249"/>
                    </a:lnTo>
                    <a:lnTo>
                      <a:pt x="573" y="273"/>
                    </a:lnTo>
                    <a:lnTo>
                      <a:pt x="584" y="249"/>
                    </a:lnTo>
                    <a:lnTo>
                      <a:pt x="565" y="269"/>
                    </a:lnTo>
                    <a:lnTo>
                      <a:pt x="602" y="295"/>
                    </a:lnTo>
                    <a:lnTo>
                      <a:pt x="634" y="323"/>
                    </a:lnTo>
                    <a:lnTo>
                      <a:pt x="667" y="356"/>
                    </a:lnTo>
                    <a:lnTo>
                      <a:pt x="695" y="386"/>
                    </a:lnTo>
                    <a:lnTo>
                      <a:pt x="714" y="369"/>
                    </a:lnTo>
                    <a:lnTo>
                      <a:pt x="693" y="386"/>
                    </a:lnTo>
                    <a:lnTo>
                      <a:pt x="730" y="440"/>
                    </a:lnTo>
                    <a:lnTo>
                      <a:pt x="749" y="421"/>
                    </a:lnTo>
                    <a:lnTo>
                      <a:pt x="723" y="432"/>
                    </a:lnTo>
                    <a:lnTo>
                      <a:pt x="751" y="488"/>
                    </a:lnTo>
                    <a:lnTo>
                      <a:pt x="775" y="549"/>
                    </a:lnTo>
                    <a:lnTo>
                      <a:pt x="792" y="614"/>
                    </a:lnTo>
                    <a:lnTo>
                      <a:pt x="816" y="603"/>
                    </a:lnTo>
                    <a:lnTo>
                      <a:pt x="790" y="603"/>
                    </a:lnTo>
                    <a:lnTo>
                      <a:pt x="803" y="670"/>
                    </a:lnTo>
                    <a:lnTo>
                      <a:pt x="812" y="740"/>
                    </a:lnTo>
                    <a:lnTo>
                      <a:pt x="821" y="814"/>
                    </a:lnTo>
                    <a:lnTo>
                      <a:pt x="825" y="890"/>
                    </a:lnTo>
                    <a:lnTo>
                      <a:pt x="879" y="888"/>
                    </a:lnTo>
                    <a:lnTo>
                      <a:pt x="875" y="814"/>
                    </a:lnTo>
                    <a:lnTo>
                      <a:pt x="866" y="740"/>
                    </a:lnTo>
                    <a:lnTo>
                      <a:pt x="858" y="670"/>
                    </a:lnTo>
                    <a:lnTo>
                      <a:pt x="845" y="603"/>
                    </a:lnTo>
                    <a:lnTo>
                      <a:pt x="842" y="592"/>
                    </a:lnTo>
                    <a:lnTo>
                      <a:pt x="825" y="527"/>
                    </a:lnTo>
                    <a:lnTo>
                      <a:pt x="801" y="466"/>
                    </a:lnTo>
                    <a:lnTo>
                      <a:pt x="773" y="410"/>
                    </a:lnTo>
                    <a:lnTo>
                      <a:pt x="769" y="401"/>
                    </a:lnTo>
                    <a:lnTo>
                      <a:pt x="736" y="354"/>
                    </a:lnTo>
                    <a:lnTo>
                      <a:pt x="706" y="317"/>
                    </a:lnTo>
                    <a:lnTo>
                      <a:pt x="673" y="284"/>
                    </a:lnTo>
                    <a:lnTo>
                      <a:pt x="641" y="256"/>
                    </a:lnTo>
                    <a:lnTo>
                      <a:pt x="604" y="230"/>
                    </a:lnTo>
                    <a:lnTo>
                      <a:pt x="595" y="223"/>
                    </a:lnTo>
                    <a:lnTo>
                      <a:pt x="554" y="199"/>
                    </a:lnTo>
                    <a:lnTo>
                      <a:pt x="513" y="176"/>
                    </a:lnTo>
                    <a:lnTo>
                      <a:pt x="424" y="134"/>
                    </a:lnTo>
                    <a:lnTo>
                      <a:pt x="328" y="95"/>
                    </a:lnTo>
                    <a:lnTo>
                      <a:pt x="228" y="63"/>
                    </a:lnTo>
                    <a:lnTo>
                      <a:pt x="124" y="3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sp>
            <p:nvSpPr>
              <p:cNvPr id="85" name="Freeform 26">
                <a:extLst>
                  <a:ext uri="{FF2B5EF4-FFF2-40B4-BE49-F238E27FC236}">
                    <a16:creationId xmlns:a16="http://schemas.microsoft.com/office/drawing/2014/main" id="{BD56BE44-BD12-4253-B2A4-F327C318BDE1}"/>
                  </a:ext>
                </a:extLst>
              </p:cNvPr>
              <p:cNvSpPr>
                <a:spLocks/>
              </p:cNvSpPr>
              <p:nvPr/>
            </p:nvSpPr>
            <p:spPr bwMode="auto">
              <a:xfrm>
                <a:off x="9616" y="6371"/>
                <a:ext cx="389" cy="250"/>
              </a:xfrm>
              <a:custGeom>
                <a:avLst/>
                <a:gdLst>
                  <a:gd name="T0" fmla="*/ 0 w 389"/>
                  <a:gd name="T1" fmla="*/ 9 h 250"/>
                  <a:gd name="T2" fmla="*/ 198 w 389"/>
                  <a:gd name="T3" fmla="*/ 250 h 250"/>
                  <a:gd name="T4" fmla="*/ 389 w 389"/>
                  <a:gd name="T5" fmla="*/ 0 h 250"/>
                  <a:gd name="T6" fmla="*/ 0 w 389"/>
                  <a:gd name="T7" fmla="*/ 9 h 250"/>
                  <a:gd name="T8" fmla="*/ 0 60000 65536"/>
                  <a:gd name="T9" fmla="*/ 0 60000 65536"/>
                  <a:gd name="T10" fmla="*/ 0 60000 65536"/>
                  <a:gd name="T11" fmla="*/ 0 60000 65536"/>
                  <a:gd name="T12" fmla="*/ 0 w 389"/>
                  <a:gd name="T13" fmla="*/ 0 h 250"/>
                  <a:gd name="T14" fmla="*/ 389 w 389"/>
                  <a:gd name="T15" fmla="*/ 250 h 250"/>
                </a:gdLst>
                <a:ahLst/>
                <a:cxnLst>
                  <a:cxn ang="T8">
                    <a:pos x="T0" y="T1"/>
                  </a:cxn>
                  <a:cxn ang="T9">
                    <a:pos x="T2" y="T3"/>
                  </a:cxn>
                  <a:cxn ang="T10">
                    <a:pos x="T4" y="T5"/>
                  </a:cxn>
                  <a:cxn ang="T11">
                    <a:pos x="T6" y="T7"/>
                  </a:cxn>
                </a:cxnLst>
                <a:rect l="T12" t="T13" r="T14" b="T15"/>
                <a:pathLst>
                  <a:path w="389" h="250">
                    <a:moveTo>
                      <a:pt x="0" y="9"/>
                    </a:moveTo>
                    <a:lnTo>
                      <a:pt x="198" y="250"/>
                    </a:lnTo>
                    <a:lnTo>
                      <a:pt x="389"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grpSp>
        <p:sp>
          <p:nvSpPr>
            <p:cNvPr id="123" name="Oval 50">
              <a:extLst>
                <a:ext uri="{FF2B5EF4-FFF2-40B4-BE49-F238E27FC236}">
                  <a16:creationId xmlns:a16="http://schemas.microsoft.com/office/drawing/2014/main" id="{1AE897F9-2C9C-4819-B3DC-A73379FD069F}"/>
                </a:ext>
              </a:extLst>
            </p:cNvPr>
            <p:cNvSpPr>
              <a:spLocks noChangeArrowheads="1"/>
            </p:cNvSpPr>
            <p:nvPr/>
          </p:nvSpPr>
          <p:spPr bwMode="auto">
            <a:xfrm rot="18650474">
              <a:off x="8296563" y="3379070"/>
              <a:ext cx="107764" cy="1080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100">
                <a:latin typeface="HG丸ｺﾞｼｯｸM-PRO" panose="020F0600000000000000" pitchFamily="50" charset="-128"/>
                <a:ea typeface="HG丸ｺﾞｼｯｸM-PRO" panose="020F0600000000000000" pitchFamily="50" charset="-128"/>
              </a:endParaRPr>
            </a:p>
          </p:txBody>
        </p:sp>
      </p:grpSp>
      <p:grpSp>
        <p:nvGrpSpPr>
          <p:cNvPr id="126" name="グループ化 125">
            <a:extLst>
              <a:ext uri="{FF2B5EF4-FFF2-40B4-BE49-F238E27FC236}">
                <a16:creationId xmlns:a16="http://schemas.microsoft.com/office/drawing/2014/main" id="{039B8441-E3CA-469F-BA57-D8FF93958BEC}"/>
              </a:ext>
            </a:extLst>
          </p:cNvPr>
          <p:cNvGrpSpPr/>
          <p:nvPr/>
        </p:nvGrpSpPr>
        <p:grpSpPr>
          <a:xfrm rot="21163586">
            <a:off x="7242298" y="3412557"/>
            <a:ext cx="723236" cy="461206"/>
            <a:chOff x="7364100" y="3008763"/>
            <a:chExt cx="723236" cy="461206"/>
          </a:xfrm>
        </p:grpSpPr>
        <p:grpSp>
          <p:nvGrpSpPr>
            <p:cNvPr id="93" name="Group 34">
              <a:extLst>
                <a:ext uri="{FF2B5EF4-FFF2-40B4-BE49-F238E27FC236}">
                  <a16:creationId xmlns:a16="http://schemas.microsoft.com/office/drawing/2014/main" id="{34F6EEE8-6747-4416-84BA-7D150D1B72B1}"/>
                </a:ext>
              </a:extLst>
            </p:cNvPr>
            <p:cNvGrpSpPr>
              <a:grpSpLocks/>
            </p:cNvGrpSpPr>
            <p:nvPr/>
          </p:nvGrpSpPr>
          <p:grpSpPr bwMode="auto">
            <a:xfrm rot="19318475" flipV="1">
              <a:off x="7364100" y="3008763"/>
              <a:ext cx="573070" cy="461206"/>
              <a:chOff x="7503" y="5121"/>
              <a:chExt cx="648" cy="719"/>
            </a:xfrm>
          </p:grpSpPr>
          <p:sp>
            <p:nvSpPr>
              <p:cNvPr id="94" name="Freeform 35">
                <a:extLst>
                  <a:ext uri="{FF2B5EF4-FFF2-40B4-BE49-F238E27FC236}">
                    <a16:creationId xmlns:a16="http://schemas.microsoft.com/office/drawing/2014/main" id="{6BAEE089-2EBB-4FA0-853F-7F818AF19CA5}"/>
                  </a:ext>
                </a:extLst>
              </p:cNvPr>
              <p:cNvSpPr>
                <a:spLocks/>
              </p:cNvSpPr>
              <p:nvPr/>
            </p:nvSpPr>
            <p:spPr bwMode="auto">
              <a:xfrm>
                <a:off x="7641" y="5121"/>
                <a:ext cx="510" cy="551"/>
              </a:xfrm>
              <a:custGeom>
                <a:avLst/>
                <a:gdLst>
                  <a:gd name="T0" fmla="*/ 510 w 510"/>
                  <a:gd name="T1" fmla="*/ 26 h 551"/>
                  <a:gd name="T2" fmla="*/ 465 w 510"/>
                  <a:gd name="T3" fmla="*/ 0 h 551"/>
                  <a:gd name="T4" fmla="*/ 421 w 510"/>
                  <a:gd name="T5" fmla="*/ 73 h 551"/>
                  <a:gd name="T6" fmla="*/ 382 w 510"/>
                  <a:gd name="T7" fmla="*/ 145 h 551"/>
                  <a:gd name="T8" fmla="*/ 341 w 510"/>
                  <a:gd name="T9" fmla="*/ 212 h 551"/>
                  <a:gd name="T10" fmla="*/ 300 w 510"/>
                  <a:gd name="T11" fmla="*/ 277 h 551"/>
                  <a:gd name="T12" fmla="*/ 324 w 510"/>
                  <a:gd name="T13" fmla="*/ 288 h 551"/>
                  <a:gd name="T14" fmla="*/ 304 w 510"/>
                  <a:gd name="T15" fmla="*/ 269 h 551"/>
                  <a:gd name="T16" fmla="*/ 263 w 510"/>
                  <a:gd name="T17" fmla="*/ 327 h 551"/>
                  <a:gd name="T18" fmla="*/ 220 w 510"/>
                  <a:gd name="T19" fmla="*/ 380 h 551"/>
                  <a:gd name="T20" fmla="*/ 198 w 510"/>
                  <a:gd name="T21" fmla="*/ 403 h 551"/>
                  <a:gd name="T22" fmla="*/ 176 w 510"/>
                  <a:gd name="T23" fmla="*/ 423 h 551"/>
                  <a:gd name="T24" fmla="*/ 155 w 510"/>
                  <a:gd name="T25" fmla="*/ 442 h 551"/>
                  <a:gd name="T26" fmla="*/ 174 w 510"/>
                  <a:gd name="T27" fmla="*/ 462 h 551"/>
                  <a:gd name="T28" fmla="*/ 163 w 510"/>
                  <a:gd name="T29" fmla="*/ 436 h 551"/>
                  <a:gd name="T30" fmla="*/ 139 w 510"/>
                  <a:gd name="T31" fmla="*/ 455 h 551"/>
                  <a:gd name="T32" fmla="*/ 152 w 510"/>
                  <a:gd name="T33" fmla="*/ 477 h 551"/>
                  <a:gd name="T34" fmla="*/ 139 w 510"/>
                  <a:gd name="T35" fmla="*/ 455 h 551"/>
                  <a:gd name="T36" fmla="*/ 105 w 510"/>
                  <a:gd name="T37" fmla="*/ 473 h 551"/>
                  <a:gd name="T38" fmla="*/ 66 w 510"/>
                  <a:gd name="T39" fmla="*/ 486 h 551"/>
                  <a:gd name="T40" fmla="*/ 29 w 510"/>
                  <a:gd name="T41" fmla="*/ 495 h 551"/>
                  <a:gd name="T42" fmla="*/ 40 w 510"/>
                  <a:gd name="T43" fmla="*/ 518 h 551"/>
                  <a:gd name="T44" fmla="*/ 40 w 510"/>
                  <a:gd name="T45" fmla="*/ 492 h 551"/>
                  <a:gd name="T46" fmla="*/ 0 w 510"/>
                  <a:gd name="T47" fmla="*/ 497 h 551"/>
                  <a:gd name="T48" fmla="*/ 3 w 510"/>
                  <a:gd name="T49" fmla="*/ 551 h 551"/>
                  <a:gd name="T50" fmla="*/ 40 w 510"/>
                  <a:gd name="T51" fmla="*/ 547 h 551"/>
                  <a:gd name="T52" fmla="*/ 50 w 510"/>
                  <a:gd name="T53" fmla="*/ 545 h 551"/>
                  <a:gd name="T54" fmla="*/ 87 w 510"/>
                  <a:gd name="T55" fmla="*/ 536 h 551"/>
                  <a:gd name="T56" fmla="*/ 126 w 510"/>
                  <a:gd name="T57" fmla="*/ 523 h 551"/>
                  <a:gd name="T58" fmla="*/ 168 w 510"/>
                  <a:gd name="T59" fmla="*/ 501 h 551"/>
                  <a:gd name="T60" fmla="*/ 168 w 510"/>
                  <a:gd name="T61" fmla="*/ 499 h 551"/>
                  <a:gd name="T62" fmla="*/ 185 w 510"/>
                  <a:gd name="T63" fmla="*/ 486 h 551"/>
                  <a:gd name="T64" fmla="*/ 194 w 510"/>
                  <a:gd name="T65" fmla="*/ 482 h 551"/>
                  <a:gd name="T66" fmla="*/ 215 w 510"/>
                  <a:gd name="T67" fmla="*/ 462 h 551"/>
                  <a:gd name="T68" fmla="*/ 237 w 510"/>
                  <a:gd name="T69" fmla="*/ 442 h 551"/>
                  <a:gd name="T70" fmla="*/ 259 w 510"/>
                  <a:gd name="T71" fmla="*/ 419 h 551"/>
                  <a:gd name="T72" fmla="*/ 302 w 510"/>
                  <a:gd name="T73" fmla="*/ 366 h 551"/>
                  <a:gd name="T74" fmla="*/ 343 w 510"/>
                  <a:gd name="T75" fmla="*/ 308 h 551"/>
                  <a:gd name="T76" fmla="*/ 350 w 510"/>
                  <a:gd name="T77" fmla="*/ 299 h 551"/>
                  <a:gd name="T78" fmla="*/ 391 w 510"/>
                  <a:gd name="T79" fmla="*/ 234 h 551"/>
                  <a:gd name="T80" fmla="*/ 432 w 510"/>
                  <a:gd name="T81" fmla="*/ 167 h 551"/>
                  <a:gd name="T82" fmla="*/ 471 w 510"/>
                  <a:gd name="T83" fmla="*/ 95 h 551"/>
                  <a:gd name="T84" fmla="*/ 510 w 510"/>
                  <a:gd name="T85" fmla="*/ 26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0"/>
                  <a:gd name="T130" fmla="*/ 0 h 551"/>
                  <a:gd name="T131" fmla="*/ 510 w 510"/>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0" h="551">
                    <a:moveTo>
                      <a:pt x="510" y="26"/>
                    </a:moveTo>
                    <a:lnTo>
                      <a:pt x="465" y="0"/>
                    </a:lnTo>
                    <a:lnTo>
                      <a:pt x="421" y="73"/>
                    </a:lnTo>
                    <a:lnTo>
                      <a:pt x="382" y="145"/>
                    </a:lnTo>
                    <a:lnTo>
                      <a:pt x="341" y="212"/>
                    </a:lnTo>
                    <a:lnTo>
                      <a:pt x="300" y="277"/>
                    </a:lnTo>
                    <a:lnTo>
                      <a:pt x="324" y="288"/>
                    </a:lnTo>
                    <a:lnTo>
                      <a:pt x="304" y="269"/>
                    </a:lnTo>
                    <a:lnTo>
                      <a:pt x="263" y="327"/>
                    </a:lnTo>
                    <a:lnTo>
                      <a:pt x="220" y="380"/>
                    </a:lnTo>
                    <a:lnTo>
                      <a:pt x="198" y="403"/>
                    </a:lnTo>
                    <a:lnTo>
                      <a:pt x="176" y="423"/>
                    </a:lnTo>
                    <a:lnTo>
                      <a:pt x="155" y="442"/>
                    </a:lnTo>
                    <a:lnTo>
                      <a:pt x="174" y="462"/>
                    </a:lnTo>
                    <a:lnTo>
                      <a:pt x="163" y="436"/>
                    </a:lnTo>
                    <a:lnTo>
                      <a:pt x="139" y="455"/>
                    </a:lnTo>
                    <a:lnTo>
                      <a:pt x="152" y="477"/>
                    </a:lnTo>
                    <a:lnTo>
                      <a:pt x="139" y="455"/>
                    </a:lnTo>
                    <a:lnTo>
                      <a:pt x="105" y="473"/>
                    </a:lnTo>
                    <a:lnTo>
                      <a:pt x="66" y="486"/>
                    </a:lnTo>
                    <a:lnTo>
                      <a:pt x="29" y="495"/>
                    </a:lnTo>
                    <a:lnTo>
                      <a:pt x="40" y="518"/>
                    </a:lnTo>
                    <a:lnTo>
                      <a:pt x="40" y="492"/>
                    </a:lnTo>
                    <a:lnTo>
                      <a:pt x="0" y="497"/>
                    </a:lnTo>
                    <a:lnTo>
                      <a:pt x="3" y="551"/>
                    </a:lnTo>
                    <a:lnTo>
                      <a:pt x="40" y="547"/>
                    </a:lnTo>
                    <a:lnTo>
                      <a:pt x="50" y="545"/>
                    </a:lnTo>
                    <a:lnTo>
                      <a:pt x="87" y="536"/>
                    </a:lnTo>
                    <a:lnTo>
                      <a:pt x="126" y="523"/>
                    </a:lnTo>
                    <a:lnTo>
                      <a:pt x="168" y="501"/>
                    </a:lnTo>
                    <a:lnTo>
                      <a:pt x="168" y="499"/>
                    </a:lnTo>
                    <a:lnTo>
                      <a:pt x="185" y="486"/>
                    </a:lnTo>
                    <a:lnTo>
                      <a:pt x="194" y="482"/>
                    </a:lnTo>
                    <a:lnTo>
                      <a:pt x="215" y="462"/>
                    </a:lnTo>
                    <a:lnTo>
                      <a:pt x="237" y="442"/>
                    </a:lnTo>
                    <a:lnTo>
                      <a:pt x="259" y="419"/>
                    </a:lnTo>
                    <a:lnTo>
                      <a:pt x="302" y="366"/>
                    </a:lnTo>
                    <a:lnTo>
                      <a:pt x="343" y="308"/>
                    </a:lnTo>
                    <a:lnTo>
                      <a:pt x="350" y="299"/>
                    </a:lnTo>
                    <a:lnTo>
                      <a:pt x="391" y="234"/>
                    </a:lnTo>
                    <a:lnTo>
                      <a:pt x="432" y="167"/>
                    </a:lnTo>
                    <a:lnTo>
                      <a:pt x="471" y="95"/>
                    </a:lnTo>
                    <a:lnTo>
                      <a:pt x="51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sp>
            <p:nvSpPr>
              <p:cNvPr id="96" name="Freeform 37">
                <a:extLst>
                  <a:ext uri="{FF2B5EF4-FFF2-40B4-BE49-F238E27FC236}">
                    <a16:creationId xmlns:a16="http://schemas.microsoft.com/office/drawing/2014/main" id="{1DB3D49E-B4AD-4794-BECF-094406B5247D}"/>
                  </a:ext>
                </a:extLst>
              </p:cNvPr>
              <p:cNvSpPr>
                <a:spLocks/>
              </p:cNvSpPr>
              <p:nvPr/>
            </p:nvSpPr>
            <p:spPr bwMode="auto">
              <a:xfrm>
                <a:off x="7503" y="5456"/>
                <a:ext cx="155" cy="384"/>
              </a:xfrm>
              <a:custGeom>
                <a:avLst/>
                <a:gdLst>
                  <a:gd name="T0" fmla="*/ 269 w 269"/>
                  <a:gd name="T1" fmla="*/ 0 h 384"/>
                  <a:gd name="T2" fmla="*/ 0 w 269"/>
                  <a:gd name="T3" fmla="*/ 154 h 384"/>
                  <a:gd name="T4" fmla="*/ 210 w 269"/>
                  <a:gd name="T5" fmla="*/ 384 h 384"/>
                  <a:gd name="T6" fmla="*/ 269 w 269"/>
                  <a:gd name="T7" fmla="*/ 0 h 384"/>
                  <a:gd name="T8" fmla="*/ 0 60000 65536"/>
                  <a:gd name="T9" fmla="*/ 0 60000 65536"/>
                  <a:gd name="T10" fmla="*/ 0 60000 65536"/>
                  <a:gd name="T11" fmla="*/ 0 60000 65536"/>
                  <a:gd name="T12" fmla="*/ 0 w 269"/>
                  <a:gd name="T13" fmla="*/ 0 h 384"/>
                  <a:gd name="T14" fmla="*/ 269 w 269"/>
                  <a:gd name="T15" fmla="*/ 384 h 384"/>
                </a:gdLst>
                <a:ahLst/>
                <a:cxnLst>
                  <a:cxn ang="T8">
                    <a:pos x="T0" y="T1"/>
                  </a:cxn>
                  <a:cxn ang="T9">
                    <a:pos x="T2" y="T3"/>
                  </a:cxn>
                  <a:cxn ang="T10">
                    <a:pos x="T4" y="T5"/>
                  </a:cxn>
                  <a:cxn ang="T11">
                    <a:pos x="T6" y="T7"/>
                  </a:cxn>
                </a:cxnLst>
                <a:rect l="T12" t="T13" r="T14" b="T15"/>
                <a:pathLst>
                  <a:path w="269" h="384">
                    <a:moveTo>
                      <a:pt x="269" y="0"/>
                    </a:moveTo>
                    <a:lnTo>
                      <a:pt x="0" y="154"/>
                    </a:lnTo>
                    <a:lnTo>
                      <a:pt x="210" y="384"/>
                    </a:lnTo>
                    <a:lnTo>
                      <a:pt x="2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grpSp>
        <p:sp>
          <p:nvSpPr>
            <p:cNvPr id="125" name="Oval 50">
              <a:extLst>
                <a:ext uri="{FF2B5EF4-FFF2-40B4-BE49-F238E27FC236}">
                  <a16:creationId xmlns:a16="http://schemas.microsoft.com/office/drawing/2014/main" id="{D488A616-F33F-4DB6-82B2-1927618B3EA8}"/>
                </a:ext>
              </a:extLst>
            </p:cNvPr>
            <p:cNvSpPr>
              <a:spLocks noChangeArrowheads="1"/>
            </p:cNvSpPr>
            <p:nvPr/>
          </p:nvSpPr>
          <p:spPr bwMode="auto">
            <a:xfrm rot="18650474">
              <a:off x="7979454" y="3205559"/>
              <a:ext cx="107764" cy="1080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100">
                <a:latin typeface="HG丸ｺﾞｼｯｸM-PRO" panose="020F0600000000000000" pitchFamily="50" charset="-128"/>
                <a:ea typeface="HG丸ｺﾞｼｯｸM-PRO" panose="020F0600000000000000" pitchFamily="50" charset="-128"/>
              </a:endParaRPr>
            </a:p>
          </p:txBody>
        </p:sp>
      </p:grpSp>
      <p:grpSp>
        <p:nvGrpSpPr>
          <p:cNvPr id="128" name="グループ化 127">
            <a:extLst>
              <a:ext uri="{FF2B5EF4-FFF2-40B4-BE49-F238E27FC236}">
                <a16:creationId xmlns:a16="http://schemas.microsoft.com/office/drawing/2014/main" id="{3A5FAC3B-B209-4804-8A2D-745C3A0C4A77}"/>
              </a:ext>
            </a:extLst>
          </p:cNvPr>
          <p:cNvGrpSpPr/>
          <p:nvPr/>
        </p:nvGrpSpPr>
        <p:grpSpPr>
          <a:xfrm>
            <a:off x="4896296" y="2695263"/>
            <a:ext cx="850133" cy="849511"/>
            <a:chOff x="4896296" y="2395594"/>
            <a:chExt cx="850133" cy="849511"/>
          </a:xfrm>
        </p:grpSpPr>
        <p:sp>
          <p:nvSpPr>
            <p:cNvPr id="90" name="Freeform 31">
              <a:extLst>
                <a:ext uri="{FF2B5EF4-FFF2-40B4-BE49-F238E27FC236}">
                  <a16:creationId xmlns:a16="http://schemas.microsoft.com/office/drawing/2014/main" id="{FBE49E90-0325-4EE0-AF77-2CE27FE4674D}"/>
                </a:ext>
              </a:extLst>
            </p:cNvPr>
            <p:cNvSpPr>
              <a:spLocks/>
            </p:cNvSpPr>
            <p:nvPr/>
          </p:nvSpPr>
          <p:spPr bwMode="auto">
            <a:xfrm>
              <a:off x="4990338" y="2492896"/>
              <a:ext cx="735105" cy="724667"/>
            </a:xfrm>
            <a:custGeom>
              <a:avLst/>
              <a:gdLst>
                <a:gd name="T0" fmla="*/ 1146 w 1146"/>
                <a:gd name="T1" fmla="*/ 1688 h 1738"/>
                <a:gd name="T2" fmla="*/ 913 w 1146"/>
                <a:gd name="T3" fmla="*/ 1597 h 1738"/>
                <a:gd name="T4" fmla="*/ 746 w 1146"/>
                <a:gd name="T5" fmla="*/ 1517 h 1738"/>
                <a:gd name="T6" fmla="*/ 642 w 1146"/>
                <a:gd name="T7" fmla="*/ 1454 h 1738"/>
                <a:gd name="T8" fmla="*/ 651 w 1146"/>
                <a:gd name="T9" fmla="*/ 1458 h 1738"/>
                <a:gd name="T10" fmla="*/ 551 w 1146"/>
                <a:gd name="T11" fmla="*/ 1385 h 1738"/>
                <a:gd name="T12" fmla="*/ 460 w 1146"/>
                <a:gd name="T13" fmla="*/ 1298 h 1738"/>
                <a:gd name="T14" fmla="*/ 377 w 1146"/>
                <a:gd name="T15" fmla="*/ 1194 h 1738"/>
                <a:gd name="T16" fmla="*/ 384 w 1146"/>
                <a:gd name="T17" fmla="*/ 1202 h 1738"/>
                <a:gd name="T18" fmla="*/ 321 w 1146"/>
                <a:gd name="T19" fmla="*/ 1154 h 1738"/>
                <a:gd name="T20" fmla="*/ 317 w 1146"/>
                <a:gd name="T21" fmla="*/ 1089 h 1738"/>
                <a:gd name="T22" fmla="*/ 265 w 1146"/>
                <a:gd name="T23" fmla="*/ 972 h 1738"/>
                <a:gd name="T24" fmla="*/ 219 w 1146"/>
                <a:gd name="T25" fmla="*/ 844 h 1738"/>
                <a:gd name="T26" fmla="*/ 180 w 1146"/>
                <a:gd name="T27" fmla="*/ 705 h 1738"/>
                <a:gd name="T28" fmla="*/ 128 w 1146"/>
                <a:gd name="T29" fmla="*/ 479 h 1738"/>
                <a:gd name="T30" fmla="*/ 130 w 1146"/>
                <a:gd name="T31" fmla="*/ 490 h 1738"/>
                <a:gd name="T32" fmla="*/ 76 w 1146"/>
                <a:gd name="T33" fmla="*/ 169 h 1738"/>
                <a:gd name="T34" fmla="*/ 0 w 1146"/>
                <a:gd name="T35" fmla="*/ 6 h 1738"/>
                <a:gd name="T36" fmla="*/ 48 w 1146"/>
                <a:gd name="T37" fmla="*/ 332 h 1738"/>
                <a:gd name="T38" fmla="*/ 78 w 1146"/>
                <a:gd name="T39" fmla="*/ 501 h 1738"/>
                <a:gd name="T40" fmla="*/ 130 w 1146"/>
                <a:gd name="T41" fmla="*/ 727 h 1738"/>
                <a:gd name="T42" fmla="*/ 169 w 1146"/>
                <a:gd name="T43" fmla="*/ 866 h 1738"/>
                <a:gd name="T44" fmla="*/ 215 w 1146"/>
                <a:gd name="T45" fmla="*/ 994 h 1738"/>
                <a:gd name="T46" fmla="*/ 267 w 1146"/>
                <a:gd name="T47" fmla="*/ 1111 h 1738"/>
                <a:gd name="T48" fmla="*/ 299 w 1146"/>
                <a:gd name="T49" fmla="*/ 1170 h 1738"/>
                <a:gd name="T50" fmla="*/ 338 w 1146"/>
                <a:gd name="T51" fmla="*/ 1233 h 1738"/>
                <a:gd name="T52" fmla="*/ 421 w 1146"/>
                <a:gd name="T53" fmla="*/ 1337 h 1738"/>
                <a:gd name="T54" fmla="*/ 512 w 1146"/>
                <a:gd name="T55" fmla="*/ 1424 h 1738"/>
                <a:gd name="T56" fmla="*/ 612 w 1146"/>
                <a:gd name="T57" fmla="*/ 1497 h 1738"/>
                <a:gd name="T58" fmla="*/ 672 w 1146"/>
                <a:gd name="T59" fmla="*/ 1536 h 1738"/>
                <a:gd name="T60" fmla="*/ 779 w 1146"/>
                <a:gd name="T61" fmla="*/ 1595 h 1738"/>
                <a:gd name="T62" fmla="*/ 1007 w 1146"/>
                <a:gd name="T63" fmla="*/ 1693 h 17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6"/>
                <a:gd name="T97" fmla="*/ 0 h 1738"/>
                <a:gd name="T98" fmla="*/ 1146 w 1146"/>
                <a:gd name="T99" fmla="*/ 1738 h 17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6" h="1738">
                  <a:moveTo>
                    <a:pt x="1126" y="1738"/>
                  </a:moveTo>
                  <a:lnTo>
                    <a:pt x="1146" y="1688"/>
                  </a:lnTo>
                  <a:lnTo>
                    <a:pt x="1028" y="1643"/>
                  </a:lnTo>
                  <a:lnTo>
                    <a:pt x="913" y="1597"/>
                  </a:lnTo>
                  <a:lnTo>
                    <a:pt x="801" y="1545"/>
                  </a:lnTo>
                  <a:lnTo>
                    <a:pt x="746" y="1517"/>
                  </a:lnTo>
                  <a:lnTo>
                    <a:pt x="694" y="1487"/>
                  </a:lnTo>
                  <a:lnTo>
                    <a:pt x="642" y="1454"/>
                  </a:lnTo>
                  <a:lnTo>
                    <a:pt x="631" y="1478"/>
                  </a:lnTo>
                  <a:lnTo>
                    <a:pt x="651" y="1458"/>
                  </a:lnTo>
                  <a:lnTo>
                    <a:pt x="599" y="1424"/>
                  </a:lnTo>
                  <a:lnTo>
                    <a:pt x="551" y="1385"/>
                  </a:lnTo>
                  <a:lnTo>
                    <a:pt x="505" y="1343"/>
                  </a:lnTo>
                  <a:lnTo>
                    <a:pt x="460" y="1298"/>
                  </a:lnTo>
                  <a:lnTo>
                    <a:pt x="419" y="1248"/>
                  </a:lnTo>
                  <a:lnTo>
                    <a:pt x="377" y="1194"/>
                  </a:lnTo>
                  <a:lnTo>
                    <a:pt x="358" y="1213"/>
                  </a:lnTo>
                  <a:lnTo>
                    <a:pt x="384" y="1202"/>
                  </a:lnTo>
                  <a:lnTo>
                    <a:pt x="345" y="1141"/>
                  </a:lnTo>
                  <a:lnTo>
                    <a:pt x="321" y="1154"/>
                  </a:lnTo>
                  <a:lnTo>
                    <a:pt x="345" y="1141"/>
                  </a:lnTo>
                  <a:lnTo>
                    <a:pt x="317" y="1089"/>
                  </a:lnTo>
                  <a:lnTo>
                    <a:pt x="291" y="1033"/>
                  </a:lnTo>
                  <a:lnTo>
                    <a:pt x="265" y="972"/>
                  </a:lnTo>
                  <a:lnTo>
                    <a:pt x="241" y="909"/>
                  </a:lnTo>
                  <a:lnTo>
                    <a:pt x="219" y="844"/>
                  </a:lnTo>
                  <a:lnTo>
                    <a:pt x="197" y="775"/>
                  </a:lnTo>
                  <a:lnTo>
                    <a:pt x="180" y="705"/>
                  </a:lnTo>
                  <a:lnTo>
                    <a:pt x="160" y="631"/>
                  </a:lnTo>
                  <a:lnTo>
                    <a:pt x="128" y="479"/>
                  </a:lnTo>
                  <a:lnTo>
                    <a:pt x="104" y="490"/>
                  </a:lnTo>
                  <a:lnTo>
                    <a:pt x="130" y="490"/>
                  </a:lnTo>
                  <a:lnTo>
                    <a:pt x="102" y="332"/>
                  </a:lnTo>
                  <a:lnTo>
                    <a:pt x="76" y="169"/>
                  </a:lnTo>
                  <a:lnTo>
                    <a:pt x="52" y="0"/>
                  </a:lnTo>
                  <a:lnTo>
                    <a:pt x="0" y="6"/>
                  </a:lnTo>
                  <a:lnTo>
                    <a:pt x="21" y="169"/>
                  </a:lnTo>
                  <a:lnTo>
                    <a:pt x="48" y="332"/>
                  </a:lnTo>
                  <a:lnTo>
                    <a:pt x="76" y="490"/>
                  </a:lnTo>
                  <a:lnTo>
                    <a:pt x="78" y="501"/>
                  </a:lnTo>
                  <a:lnTo>
                    <a:pt x="110" y="653"/>
                  </a:lnTo>
                  <a:lnTo>
                    <a:pt x="130" y="727"/>
                  </a:lnTo>
                  <a:lnTo>
                    <a:pt x="147" y="796"/>
                  </a:lnTo>
                  <a:lnTo>
                    <a:pt x="169" y="866"/>
                  </a:lnTo>
                  <a:lnTo>
                    <a:pt x="191" y="931"/>
                  </a:lnTo>
                  <a:lnTo>
                    <a:pt x="215" y="994"/>
                  </a:lnTo>
                  <a:lnTo>
                    <a:pt x="241" y="1055"/>
                  </a:lnTo>
                  <a:lnTo>
                    <a:pt x="267" y="1111"/>
                  </a:lnTo>
                  <a:lnTo>
                    <a:pt x="299" y="1167"/>
                  </a:lnTo>
                  <a:lnTo>
                    <a:pt x="299" y="1170"/>
                  </a:lnTo>
                  <a:lnTo>
                    <a:pt x="334" y="1224"/>
                  </a:lnTo>
                  <a:lnTo>
                    <a:pt x="338" y="1233"/>
                  </a:lnTo>
                  <a:lnTo>
                    <a:pt x="380" y="1287"/>
                  </a:lnTo>
                  <a:lnTo>
                    <a:pt x="421" y="1337"/>
                  </a:lnTo>
                  <a:lnTo>
                    <a:pt x="466" y="1382"/>
                  </a:lnTo>
                  <a:lnTo>
                    <a:pt x="512" y="1424"/>
                  </a:lnTo>
                  <a:lnTo>
                    <a:pt x="560" y="1463"/>
                  </a:lnTo>
                  <a:lnTo>
                    <a:pt x="612" y="1497"/>
                  </a:lnTo>
                  <a:lnTo>
                    <a:pt x="620" y="1504"/>
                  </a:lnTo>
                  <a:lnTo>
                    <a:pt x="672" y="1536"/>
                  </a:lnTo>
                  <a:lnTo>
                    <a:pt x="725" y="1567"/>
                  </a:lnTo>
                  <a:lnTo>
                    <a:pt x="779" y="1595"/>
                  </a:lnTo>
                  <a:lnTo>
                    <a:pt x="892" y="1647"/>
                  </a:lnTo>
                  <a:lnTo>
                    <a:pt x="1007" y="1693"/>
                  </a:lnTo>
                  <a:lnTo>
                    <a:pt x="1126" y="17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sp>
          <p:nvSpPr>
            <p:cNvPr id="92" name="Freeform 33">
              <a:extLst>
                <a:ext uri="{FF2B5EF4-FFF2-40B4-BE49-F238E27FC236}">
                  <a16:creationId xmlns:a16="http://schemas.microsoft.com/office/drawing/2014/main" id="{53340D00-037F-4231-8691-AD2AA41D18BC}"/>
                </a:ext>
              </a:extLst>
            </p:cNvPr>
            <p:cNvSpPr>
              <a:spLocks/>
            </p:cNvSpPr>
            <p:nvPr/>
          </p:nvSpPr>
          <p:spPr bwMode="auto">
            <a:xfrm>
              <a:off x="4896296" y="2395594"/>
              <a:ext cx="246318" cy="157512"/>
            </a:xfrm>
            <a:custGeom>
              <a:avLst/>
              <a:gdLst>
                <a:gd name="T0" fmla="*/ 384 w 384"/>
                <a:gd name="T1" fmla="*/ 219 h 267"/>
                <a:gd name="T2" fmla="*/ 163 w 384"/>
                <a:gd name="T3" fmla="*/ 0 h 267"/>
                <a:gd name="T4" fmla="*/ 0 w 384"/>
                <a:gd name="T5" fmla="*/ 267 h 267"/>
                <a:gd name="T6" fmla="*/ 384 w 384"/>
                <a:gd name="T7" fmla="*/ 219 h 267"/>
                <a:gd name="T8" fmla="*/ 0 60000 65536"/>
                <a:gd name="T9" fmla="*/ 0 60000 65536"/>
                <a:gd name="T10" fmla="*/ 0 60000 65536"/>
                <a:gd name="T11" fmla="*/ 0 60000 65536"/>
                <a:gd name="T12" fmla="*/ 0 w 384"/>
                <a:gd name="T13" fmla="*/ 0 h 267"/>
                <a:gd name="T14" fmla="*/ 384 w 384"/>
                <a:gd name="T15" fmla="*/ 267 h 267"/>
              </a:gdLst>
              <a:ahLst/>
              <a:cxnLst>
                <a:cxn ang="T8">
                  <a:pos x="T0" y="T1"/>
                </a:cxn>
                <a:cxn ang="T9">
                  <a:pos x="T2" y="T3"/>
                </a:cxn>
                <a:cxn ang="T10">
                  <a:pos x="T4" y="T5"/>
                </a:cxn>
                <a:cxn ang="T11">
                  <a:pos x="T6" y="T7"/>
                </a:cxn>
              </a:cxnLst>
              <a:rect l="T12" t="T13" r="T14" b="T15"/>
              <a:pathLst>
                <a:path w="384" h="267">
                  <a:moveTo>
                    <a:pt x="384" y="219"/>
                  </a:moveTo>
                  <a:lnTo>
                    <a:pt x="163" y="0"/>
                  </a:lnTo>
                  <a:lnTo>
                    <a:pt x="0" y="267"/>
                  </a:lnTo>
                  <a:lnTo>
                    <a:pt x="384"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sp>
          <p:nvSpPr>
            <p:cNvPr id="127" name="Oval 50">
              <a:extLst>
                <a:ext uri="{FF2B5EF4-FFF2-40B4-BE49-F238E27FC236}">
                  <a16:creationId xmlns:a16="http://schemas.microsoft.com/office/drawing/2014/main" id="{BDB8FA84-0469-4C4E-8007-81E305DA7ACD}"/>
                </a:ext>
              </a:extLst>
            </p:cNvPr>
            <p:cNvSpPr>
              <a:spLocks noChangeArrowheads="1"/>
            </p:cNvSpPr>
            <p:nvPr/>
          </p:nvSpPr>
          <p:spPr bwMode="auto">
            <a:xfrm rot="18650474">
              <a:off x="5638568" y="3137244"/>
              <a:ext cx="107764" cy="1079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100">
                <a:latin typeface="HG丸ｺﾞｼｯｸM-PRO" panose="020F0600000000000000" pitchFamily="50" charset="-128"/>
                <a:ea typeface="HG丸ｺﾞｼｯｸM-PRO" panose="020F0600000000000000" pitchFamily="50" charset="-128"/>
              </a:endParaRPr>
            </a:p>
          </p:txBody>
        </p:sp>
      </p:grpSp>
      <p:grpSp>
        <p:nvGrpSpPr>
          <p:cNvPr id="133" name="グループ化 132">
            <a:extLst>
              <a:ext uri="{FF2B5EF4-FFF2-40B4-BE49-F238E27FC236}">
                <a16:creationId xmlns:a16="http://schemas.microsoft.com/office/drawing/2014/main" id="{2BA11739-CA34-441D-8A40-B313A4750F5F}"/>
              </a:ext>
            </a:extLst>
          </p:cNvPr>
          <p:cNvGrpSpPr/>
          <p:nvPr/>
        </p:nvGrpSpPr>
        <p:grpSpPr>
          <a:xfrm rot="20179653">
            <a:off x="8246701" y="3049656"/>
            <a:ext cx="564089" cy="478525"/>
            <a:chOff x="8450412" y="2784055"/>
            <a:chExt cx="564089" cy="478525"/>
          </a:xfrm>
        </p:grpSpPr>
        <p:grpSp>
          <p:nvGrpSpPr>
            <p:cNvPr id="115" name="Group 48">
              <a:extLst>
                <a:ext uri="{FF2B5EF4-FFF2-40B4-BE49-F238E27FC236}">
                  <a16:creationId xmlns:a16="http://schemas.microsoft.com/office/drawing/2014/main" id="{002D5828-8533-47AB-8DE6-4C32D43A3711}"/>
                </a:ext>
              </a:extLst>
            </p:cNvPr>
            <p:cNvGrpSpPr>
              <a:grpSpLocks/>
            </p:cNvGrpSpPr>
            <p:nvPr/>
          </p:nvGrpSpPr>
          <p:grpSpPr bwMode="auto">
            <a:xfrm rot="14275130">
              <a:off x="8563452" y="2811532"/>
              <a:ext cx="478525" cy="423572"/>
              <a:chOff x="7405" y="5121"/>
              <a:chExt cx="746" cy="718"/>
            </a:xfrm>
          </p:grpSpPr>
          <p:sp>
            <p:nvSpPr>
              <p:cNvPr id="116" name="Freeform 49">
                <a:extLst>
                  <a:ext uri="{FF2B5EF4-FFF2-40B4-BE49-F238E27FC236}">
                    <a16:creationId xmlns:a16="http://schemas.microsoft.com/office/drawing/2014/main" id="{B00CB377-82BA-4AD5-B7AF-0D35825D4189}"/>
                  </a:ext>
                </a:extLst>
              </p:cNvPr>
              <p:cNvSpPr>
                <a:spLocks/>
              </p:cNvSpPr>
              <p:nvPr/>
            </p:nvSpPr>
            <p:spPr bwMode="auto">
              <a:xfrm>
                <a:off x="7641" y="5121"/>
                <a:ext cx="510" cy="551"/>
              </a:xfrm>
              <a:custGeom>
                <a:avLst/>
                <a:gdLst>
                  <a:gd name="T0" fmla="*/ 510 w 510"/>
                  <a:gd name="T1" fmla="*/ 26 h 551"/>
                  <a:gd name="T2" fmla="*/ 465 w 510"/>
                  <a:gd name="T3" fmla="*/ 0 h 551"/>
                  <a:gd name="T4" fmla="*/ 421 w 510"/>
                  <a:gd name="T5" fmla="*/ 73 h 551"/>
                  <a:gd name="T6" fmla="*/ 382 w 510"/>
                  <a:gd name="T7" fmla="*/ 145 h 551"/>
                  <a:gd name="T8" fmla="*/ 341 w 510"/>
                  <a:gd name="T9" fmla="*/ 212 h 551"/>
                  <a:gd name="T10" fmla="*/ 300 w 510"/>
                  <a:gd name="T11" fmla="*/ 277 h 551"/>
                  <a:gd name="T12" fmla="*/ 324 w 510"/>
                  <a:gd name="T13" fmla="*/ 288 h 551"/>
                  <a:gd name="T14" fmla="*/ 304 w 510"/>
                  <a:gd name="T15" fmla="*/ 269 h 551"/>
                  <a:gd name="T16" fmla="*/ 263 w 510"/>
                  <a:gd name="T17" fmla="*/ 327 h 551"/>
                  <a:gd name="T18" fmla="*/ 220 w 510"/>
                  <a:gd name="T19" fmla="*/ 380 h 551"/>
                  <a:gd name="T20" fmla="*/ 198 w 510"/>
                  <a:gd name="T21" fmla="*/ 403 h 551"/>
                  <a:gd name="T22" fmla="*/ 176 w 510"/>
                  <a:gd name="T23" fmla="*/ 423 h 551"/>
                  <a:gd name="T24" fmla="*/ 155 w 510"/>
                  <a:gd name="T25" fmla="*/ 442 h 551"/>
                  <a:gd name="T26" fmla="*/ 174 w 510"/>
                  <a:gd name="T27" fmla="*/ 462 h 551"/>
                  <a:gd name="T28" fmla="*/ 163 w 510"/>
                  <a:gd name="T29" fmla="*/ 436 h 551"/>
                  <a:gd name="T30" fmla="*/ 139 w 510"/>
                  <a:gd name="T31" fmla="*/ 455 h 551"/>
                  <a:gd name="T32" fmla="*/ 152 w 510"/>
                  <a:gd name="T33" fmla="*/ 477 h 551"/>
                  <a:gd name="T34" fmla="*/ 139 w 510"/>
                  <a:gd name="T35" fmla="*/ 455 h 551"/>
                  <a:gd name="T36" fmla="*/ 105 w 510"/>
                  <a:gd name="T37" fmla="*/ 473 h 551"/>
                  <a:gd name="T38" fmla="*/ 66 w 510"/>
                  <a:gd name="T39" fmla="*/ 486 h 551"/>
                  <a:gd name="T40" fmla="*/ 29 w 510"/>
                  <a:gd name="T41" fmla="*/ 495 h 551"/>
                  <a:gd name="T42" fmla="*/ 40 w 510"/>
                  <a:gd name="T43" fmla="*/ 518 h 551"/>
                  <a:gd name="T44" fmla="*/ 40 w 510"/>
                  <a:gd name="T45" fmla="*/ 492 h 551"/>
                  <a:gd name="T46" fmla="*/ 0 w 510"/>
                  <a:gd name="T47" fmla="*/ 497 h 551"/>
                  <a:gd name="T48" fmla="*/ 3 w 510"/>
                  <a:gd name="T49" fmla="*/ 551 h 551"/>
                  <a:gd name="T50" fmla="*/ 40 w 510"/>
                  <a:gd name="T51" fmla="*/ 547 h 551"/>
                  <a:gd name="T52" fmla="*/ 50 w 510"/>
                  <a:gd name="T53" fmla="*/ 545 h 551"/>
                  <a:gd name="T54" fmla="*/ 87 w 510"/>
                  <a:gd name="T55" fmla="*/ 536 h 551"/>
                  <a:gd name="T56" fmla="*/ 126 w 510"/>
                  <a:gd name="T57" fmla="*/ 523 h 551"/>
                  <a:gd name="T58" fmla="*/ 168 w 510"/>
                  <a:gd name="T59" fmla="*/ 501 h 551"/>
                  <a:gd name="T60" fmla="*/ 168 w 510"/>
                  <a:gd name="T61" fmla="*/ 499 h 551"/>
                  <a:gd name="T62" fmla="*/ 185 w 510"/>
                  <a:gd name="T63" fmla="*/ 486 h 551"/>
                  <a:gd name="T64" fmla="*/ 194 w 510"/>
                  <a:gd name="T65" fmla="*/ 482 h 551"/>
                  <a:gd name="T66" fmla="*/ 215 w 510"/>
                  <a:gd name="T67" fmla="*/ 462 h 551"/>
                  <a:gd name="T68" fmla="*/ 237 w 510"/>
                  <a:gd name="T69" fmla="*/ 442 h 551"/>
                  <a:gd name="T70" fmla="*/ 259 w 510"/>
                  <a:gd name="T71" fmla="*/ 419 h 551"/>
                  <a:gd name="T72" fmla="*/ 302 w 510"/>
                  <a:gd name="T73" fmla="*/ 366 h 551"/>
                  <a:gd name="T74" fmla="*/ 343 w 510"/>
                  <a:gd name="T75" fmla="*/ 308 h 551"/>
                  <a:gd name="T76" fmla="*/ 350 w 510"/>
                  <a:gd name="T77" fmla="*/ 299 h 551"/>
                  <a:gd name="T78" fmla="*/ 391 w 510"/>
                  <a:gd name="T79" fmla="*/ 234 h 551"/>
                  <a:gd name="T80" fmla="*/ 432 w 510"/>
                  <a:gd name="T81" fmla="*/ 167 h 551"/>
                  <a:gd name="T82" fmla="*/ 471 w 510"/>
                  <a:gd name="T83" fmla="*/ 95 h 551"/>
                  <a:gd name="T84" fmla="*/ 510 w 510"/>
                  <a:gd name="T85" fmla="*/ 26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0"/>
                  <a:gd name="T130" fmla="*/ 0 h 551"/>
                  <a:gd name="T131" fmla="*/ 510 w 510"/>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0" h="551">
                    <a:moveTo>
                      <a:pt x="510" y="26"/>
                    </a:moveTo>
                    <a:lnTo>
                      <a:pt x="465" y="0"/>
                    </a:lnTo>
                    <a:lnTo>
                      <a:pt x="421" y="73"/>
                    </a:lnTo>
                    <a:lnTo>
                      <a:pt x="382" y="145"/>
                    </a:lnTo>
                    <a:lnTo>
                      <a:pt x="341" y="212"/>
                    </a:lnTo>
                    <a:lnTo>
                      <a:pt x="300" y="277"/>
                    </a:lnTo>
                    <a:lnTo>
                      <a:pt x="324" y="288"/>
                    </a:lnTo>
                    <a:lnTo>
                      <a:pt x="304" y="269"/>
                    </a:lnTo>
                    <a:lnTo>
                      <a:pt x="263" y="327"/>
                    </a:lnTo>
                    <a:lnTo>
                      <a:pt x="220" y="380"/>
                    </a:lnTo>
                    <a:lnTo>
                      <a:pt x="198" y="403"/>
                    </a:lnTo>
                    <a:lnTo>
                      <a:pt x="176" y="423"/>
                    </a:lnTo>
                    <a:lnTo>
                      <a:pt x="155" y="442"/>
                    </a:lnTo>
                    <a:lnTo>
                      <a:pt x="174" y="462"/>
                    </a:lnTo>
                    <a:lnTo>
                      <a:pt x="163" y="436"/>
                    </a:lnTo>
                    <a:lnTo>
                      <a:pt x="139" y="455"/>
                    </a:lnTo>
                    <a:lnTo>
                      <a:pt x="152" y="477"/>
                    </a:lnTo>
                    <a:lnTo>
                      <a:pt x="139" y="455"/>
                    </a:lnTo>
                    <a:lnTo>
                      <a:pt x="105" y="473"/>
                    </a:lnTo>
                    <a:lnTo>
                      <a:pt x="66" y="486"/>
                    </a:lnTo>
                    <a:lnTo>
                      <a:pt x="29" y="495"/>
                    </a:lnTo>
                    <a:lnTo>
                      <a:pt x="40" y="518"/>
                    </a:lnTo>
                    <a:lnTo>
                      <a:pt x="40" y="492"/>
                    </a:lnTo>
                    <a:lnTo>
                      <a:pt x="0" y="497"/>
                    </a:lnTo>
                    <a:lnTo>
                      <a:pt x="3" y="551"/>
                    </a:lnTo>
                    <a:lnTo>
                      <a:pt x="40" y="547"/>
                    </a:lnTo>
                    <a:lnTo>
                      <a:pt x="50" y="545"/>
                    </a:lnTo>
                    <a:lnTo>
                      <a:pt x="87" y="536"/>
                    </a:lnTo>
                    <a:lnTo>
                      <a:pt x="126" y="523"/>
                    </a:lnTo>
                    <a:lnTo>
                      <a:pt x="168" y="501"/>
                    </a:lnTo>
                    <a:lnTo>
                      <a:pt x="168" y="499"/>
                    </a:lnTo>
                    <a:lnTo>
                      <a:pt x="185" y="486"/>
                    </a:lnTo>
                    <a:lnTo>
                      <a:pt x="194" y="482"/>
                    </a:lnTo>
                    <a:lnTo>
                      <a:pt x="215" y="462"/>
                    </a:lnTo>
                    <a:lnTo>
                      <a:pt x="237" y="442"/>
                    </a:lnTo>
                    <a:lnTo>
                      <a:pt x="259" y="419"/>
                    </a:lnTo>
                    <a:lnTo>
                      <a:pt x="302" y="366"/>
                    </a:lnTo>
                    <a:lnTo>
                      <a:pt x="343" y="308"/>
                    </a:lnTo>
                    <a:lnTo>
                      <a:pt x="350" y="299"/>
                    </a:lnTo>
                    <a:lnTo>
                      <a:pt x="391" y="234"/>
                    </a:lnTo>
                    <a:lnTo>
                      <a:pt x="432" y="167"/>
                    </a:lnTo>
                    <a:lnTo>
                      <a:pt x="471" y="95"/>
                    </a:lnTo>
                    <a:lnTo>
                      <a:pt x="51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sp>
            <p:nvSpPr>
              <p:cNvPr id="118" name="Freeform 51">
                <a:extLst>
                  <a:ext uri="{FF2B5EF4-FFF2-40B4-BE49-F238E27FC236}">
                    <a16:creationId xmlns:a16="http://schemas.microsoft.com/office/drawing/2014/main" id="{509BE9B8-E9ED-4EFD-99B2-0E0CA5045146}"/>
                  </a:ext>
                </a:extLst>
              </p:cNvPr>
              <p:cNvSpPr>
                <a:spLocks/>
              </p:cNvSpPr>
              <p:nvPr/>
            </p:nvSpPr>
            <p:spPr bwMode="auto">
              <a:xfrm>
                <a:off x="7405" y="5455"/>
                <a:ext cx="269" cy="384"/>
              </a:xfrm>
              <a:custGeom>
                <a:avLst/>
                <a:gdLst>
                  <a:gd name="T0" fmla="*/ 269 w 269"/>
                  <a:gd name="T1" fmla="*/ 0 h 384"/>
                  <a:gd name="T2" fmla="*/ 0 w 269"/>
                  <a:gd name="T3" fmla="*/ 154 h 384"/>
                  <a:gd name="T4" fmla="*/ 210 w 269"/>
                  <a:gd name="T5" fmla="*/ 384 h 384"/>
                  <a:gd name="T6" fmla="*/ 269 w 269"/>
                  <a:gd name="T7" fmla="*/ 0 h 384"/>
                  <a:gd name="T8" fmla="*/ 0 60000 65536"/>
                  <a:gd name="T9" fmla="*/ 0 60000 65536"/>
                  <a:gd name="T10" fmla="*/ 0 60000 65536"/>
                  <a:gd name="T11" fmla="*/ 0 60000 65536"/>
                  <a:gd name="T12" fmla="*/ 0 w 269"/>
                  <a:gd name="T13" fmla="*/ 0 h 384"/>
                  <a:gd name="T14" fmla="*/ 269 w 269"/>
                  <a:gd name="T15" fmla="*/ 384 h 384"/>
                </a:gdLst>
                <a:ahLst/>
                <a:cxnLst>
                  <a:cxn ang="T8">
                    <a:pos x="T0" y="T1"/>
                  </a:cxn>
                  <a:cxn ang="T9">
                    <a:pos x="T2" y="T3"/>
                  </a:cxn>
                  <a:cxn ang="T10">
                    <a:pos x="T4" y="T5"/>
                  </a:cxn>
                  <a:cxn ang="T11">
                    <a:pos x="T6" y="T7"/>
                  </a:cxn>
                </a:cxnLst>
                <a:rect l="T12" t="T13" r="T14" b="T15"/>
                <a:pathLst>
                  <a:path w="269" h="384">
                    <a:moveTo>
                      <a:pt x="269" y="0"/>
                    </a:moveTo>
                    <a:lnTo>
                      <a:pt x="0" y="154"/>
                    </a:lnTo>
                    <a:lnTo>
                      <a:pt x="210" y="384"/>
                    </a:lnTo>
                    <a:lnTo>
                      <a:pt x="2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grpSp>
        <p:sp>
          <p:nvSpPr>
            <p:cNvPr id="130" name="Oval 50">
              <a:extLst>
                <a:ext uri="{FF2B5EF4-FFF2-40B4-BE49-F238E27FC236}">
                  <a16:creationId xmlns:a16="http://schemas.microsoft.com/office/drawing/2014/main" id="{A88922E2-C90C-45F0-A798-359D28E4ABEE}"/>
                </a:ext>
              </a:extLst>
            </p:cNvPr>
            <p:cNvSpPr>
              <a:spLocks noChangeArrowheads="1"/>
            </p:cNvSpPr>
            <p:nvPr/>
          </p:nvSpPr>
          <p:spPr bwMode="auto">
            <a:xfrm rot="18650474">
              <a:off x="8450530" y="2892711"/>
              <a:ext cx="107764" cy="1080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100">
                <a:latin typeface="HG丸ｺﾞｼｯｸM-PRO" panose="020F0600000000000000" pitchFamily="50" charset="-128"/>
                <a:ea typeface="HG丸ｺﾞｼｯｸM-PRO" panose="020F0600000000000000" pitchFamily="50" charset="-128"/>
              </a:endParaRPr>
            </a:p>
          </p:txBody>
        </p:sp>
      </p:grpSp>
      <p:sp>
        <p:nvSpPr>
          <p:cNvPr id="132" name="Rectangle 39">
            <a:extLst>
              <a:ext uri="{FF2B5EF4-FFF2-40B4-BE49-F238E27FC236}">
                <a16:creationId xmlns:a16="http://schemas.microsoft.com/office/drawing/2014/main" id="{C3DF44E0-30D0-481E-A1DC-126E40013B62}"/>
              </a:ext>
            </a:extLst>
          </p:cNvPr>
          <p:cNvSpPr>
            <a:spLocks noChangeArrowheads="1"/>
          </p:cNvSpPr>
          <p:nvPr/>
        </p:nvSpPr>
        <p:spPr bwMode="auto">
          <a:xfrm>
            <a:off x="6840512" y="3350932"/>
            <a:ext cx="28832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第</a:t>
            </a:r>
            <a:r>
              <a:rPr lang="en-US" altLang="ja-JP" sz="1100" dirty="0">
                <a:latin typeface="Meiryo UI" panose="020B0604030504040204" pitchFamily="50" charset="-128"/>
                <a:ea typeface="Meiryo UI" panose="020B0604030504040204" pitchFamily="50" charset="-128"/>
              </a:rPr>
              <a:t>11</a:t>
            </a:r>
            <a:r>
              <a:rPr lang="ja-JP" altLang="en-US" sz="1100" dirty="0">
                <a:latin typeface="Meiryo UI" panose="020B0604030504040204" pitchFamily="50" charset="-128"/>
                <a:ea typeface="Meiryo UI" panose="020B0604030504040204" pitchFamily="50" charset="-128"/>
              </a:rPr>
              <a:t>回：大阪市民交流センターあさひ西</a:t>
            </a:r>
            <a:endParaRPr lang="ja-JP" altLang="ja-JP" sz="1100" dirty="0">
              <a:latin typeface="Meiryo UI" panose="020B0604030504040204" pitchFamily="50" charset="-128"/>
              <a:ea typeface="Meiryo UI" panose="020B0604030504040204" pitchFamily="50" charset="-128"/>
            </a:endParaRPr>
          </a:p>
        </p:txBody>
      </p:sp>
      <p:sp>
        <p:nvSpPr>
          <p:cNvPr id="134" name="Rectangle 7">
            <a:extLst>
              <a:ext uri="{FF2B5EF4-FFF2-40B4-BE49-F238E27FC236}">
                <a16:creationId xmlns:a16="http://schemas.microsoft.com/office/drawing/2014/main" id="{E2B82FCF-8C1E-4D38-AA35-91425C9B2CB1}"/>
              </a:ext>
            </a:extLst>
          </p:cNvPr>
          <p:cNvSpPr>
            <a:spLocks noChangeArrowheads="1"/>
          </p:cNvSpPr>
          <p:nvPr/>
        </p:nvSpPr>
        <p:spPr bwMode="auto">
          <a:xfrm>
            <a:off x="7632600" y="2351225"/>
            <a:ext cx="22283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第</a:t>
            </a:r>
            <a:r>
              <a:rPr lang="en-US" altLang="ja-JP" sz="1100" dirty="0">
                <a:latin typeface="Meiryo UI" panose="020B0604030504040204" pitchFamily="50" charset="-128"/>
                <a:ea typeface="Meiryo UI" panose="020B0604030504040204" pitchFamily="50" charset="-128"/>
              </a:rPr>
              <a:t>12</a:t>
            </a:r>
            <a:r>
              <a:rPr lang="ja-JP" altLang="en-US" sz="1100" dirty="0">
                <a:latin typeface="Meiryo UI" panose="020B0604030504040204" pitchFamily="50" charset="-128"/>
                <a:ea typeface="Meiryo UI" panose="020B0604030504040204" pitchFamily="50" charset="-128"/>
              </a:rPr>
              <a:t>回：尼崎市立成良中学校</a:t>
            </a:r>
          </a:p>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　　　　　　　尼崎運河・</a:t>
            </a:r>
            <a:r>
              <a:rPr lang="en-US" altLang="ja-JP" sz="1100" dirty="0">
                <a:latin typeface="Meiryo UI" panose="020B0604030504040204" pitchFamily="50" charset="-128"/>
                <a:ea typeface="Meiryo UI" panose="020B0604030504040204" pitchFamily="50" charset="-128"/>
              </a:rPr>
              <a:t>21</a:t>
            </a:r>
            <a:r>
              <a:rPr lang="ja-JP" altLang="en-US" sz="1100" dirty="0">
                <a:latin typeface="Meiryo UI" panose="020B0604030504040204" pitchFamily="50" charset="-128"/>
                <a:ea typeface="Meiryo UI" panose="020B0604030504040204" pitchFamily="50" charset="-128"/>
              </a:rPr>
              <a:t>世紀の森</a:t>
            </a:r>
            <a:endParaRPr lang="ja-JP" altLang="ja-JP" sz="1100" dirty="0">
              <a:latin typeface="Meiryo UI" panose="020B0604030504040204" pitchFamily="50" charset="-128"/>
              <a:ea typeface="Meiryo UI" panose="020B0604030504040204" pitchFamily="50" charset="-128"/>
            </a:endParaRPr>
          </a:p>
        </p:txBody>
      </p:sp>
      <p:grpSp>
        <p:nvGrpSpPr>
          <p:cNvPr id="135" name="グループ化 134">
            <a:extLst>
              <a:ext uri="{FF2B5EF4-FFF2-40B4-BE49-F238E27FC236}">
                <a16:creationId xmlns:a16="http://schemas.microsoft.com/office/drawing/2014/main" id="{50E770AA-6DBD-4D3C-A8D2-7D1D14C61A1D}"/>
              </a:ext>
            </a:extLst>
          </p:cNvPr>
          <p:cNvGrpSpPr/>
          <p:nvPr/>
        </p:nvGrpSpPr>
        <p:grpSpPr>
          <a:xfrm rot="16658095">
            <a:off x="7665860" y="2630400"/>
            <a:ext cx="508382" cy="478525"/>
            <a:chOff x="8448037" y="2784055"/>
            <a:chExt cx="566464" cy="478525"/>
          </a:xfrm>
        </p:grpSpPr>
        <p:grpSp>
          <p:nvGrpSpPr>
            <p:cNvPr id="136" name="Group 48">
              <a:extLst>
                <a:ext uri="{FF2B5EF4-FFF2-40B4-BE49-F238E27FC236}">
                  <a16:creationId xmlns:a16="http://schemas.microsoft.com/office/drawing/2014/main" id="{33FB1515-442D-4AA9-9AD7-FAFA08DD7A6E}"/>
                </a:ext>
              </a:extLst>
            </p:cNvPr>
            <p:cNvGrpSpPr>
              <a:grpSpLocks/>
            </p:cNvGrpSpPr>
            <p:nvPr/>
          </p:nvGrpSpPr>
          <p:grpSpPr bwMode="auto">
            <a:xfrm rot="14275130">
              <a:off x="8563452" y="2811532"/>
              <a:ext cx="478525" cy="423572"/>
              <a:chOff x="7405" y="5121"/>
              <a:chExt cx="746" cy="718"/>
            </a:xfrm>
          </p:grpSpPr>
          <p:sp>
            <p:nvSpPr>
              <p:cNvPr id="138" name="Freeform 49">
                <a:extLst>
                  <a:ext uri="{FF2B5EF4-FFF2-40B4-BE49-F238E27FC236}">
                    <a16:creationId xmlns:a16="http://schemas.microsoft.com/office/drawing/2014/main" id="{53A48235-FF9F-4271-B5A8-E060C53509EC}"/>
                  </a:ext>
                </a:extLst>
              </p:cNvPr>
              <p:cNvSpPr>
                <a:spLocks/>
              </p:cNvSpPr>
              <p:nvPr/>
            </p:nvSpPr>
            <p:spPr bwMode="auto">
              <a:xfrm>
                <a:off x="7641" y="5121"/>
                <a:ext cx="510" cy="551"/>
              </a:xfrm>
              <a:custGeom>
                <a:avLst/>
                <a:gdLst>
                  <a:gd name="T0" fmla="*/ 510 w 510"/>
                  <a:gd name="T1" fmla="*/ 26 h 551"/>
                  <a:gd name="T2" fmla="*/ 465 w 510"/>
                  <a:gd name="T3" fmla="*/ 0 h 551"/>
                  <a:gd name="T4" fmla="*/ 421 w 510"/>
                  <a:gd name="T5" fmla="*/ 73 h 551"/>
                  <a:gd name="T6" fmla="*/ 382 w 510"/>
                  <a:gd name="T7" fmla="*/ 145 h 551"/>
                  <a:gd name="T8" fmla="*/ 341 w 510"/>
                  <a:gd name="T9" fmla="*/ 212 h 551"/>
                  <a:gd name="T10" fmla="*/ 300 w 510"/>
                  <a:gd name="T11" fmla="*/ 277 h 551"/>
                  <a:gd name="T12" fmla="*/ 324 w 510"/>
                  <a:gd name="T13" fmla="*/ 288 h 551"/>
                  <a:gd name="T14" fmla="*/ 304 w 510"/>
                  <a:gd name="T15" fmla="*/ 269 h 551"/>
                  <a:gd name="T16" fmla="*/ 263 w 510"/>
                  <a:gd name="T17" fmla="*/ 327 h 551"/>
                  <a:gd name="T18" fmla="*/ 220 w 510"/>
                  <a:gd name="T19" fmla="*/ 380 h 551"/>
                  <a:gd name="T20" fmla="*/ 198 w 510"/>
                  <a:gd name="T21" fmla="*/ 403 h 551"/>
                  <a:gd name="T22" fmla="*/ 176 w 510"/>
                  <a:gd name="T23" fmla="*/ 423 h 551"/>
                  <a:gd name="T24" fmla="*/ 155 w 510"/>
                  <a:gd name="T25" fmla="*/ 442 h 551"/>
                  <a:gd name="T26" fmla="*/ 174 w 510"/>
                  <a:gd name="T27" fmla="*/ 462 h 551"/>
                  <a:gd name="T28" fmla="*/ 163 w 510"/>
                  <a:gd name="T29" fmla="*/ 436 h 551"/>
                  <a:gd name="T30" fmla="*/ 139 w 510"/>
                  <a:gd name="T31" fmla="*/ 455 h 551"/>
                  <a:gd name="T32" fmla="*/ 152 w 510"/>
                  <a:gd name="T33" fmla="*/ 477 h 551"/>
                  <a:gd name="T34" fmla="*/ 139 w 510"/>
                  <a:gd name="T35" fmla="*/ 455 h 551"/>
                  <a:gd name="T36" fmla="*/ 105 w 510"/>
                  <a:gd name="T37" fmla="*/ 473 h 551"/>
                  <a:gd name="T38" fmla="*/ 66 w 510"/>
                  <a:gd name="T39" fmla="*/ 486 h 551"/>
                  <a:gd name="T40" fmla="*/ 29 w 510"/>
                  <a:gd name="T41" fmla="*/ 495 h 551"/>
                  <a:gd name="T42" fmla="*/ 40 w 510"/>
                  <a:gd name="T43" fmla="*/ 518 h 551"/>
                  <a:gd name="T44" fmla="*/ 40 w 510"/>
                  <a:gd name="T45" fmla="*/ 492 h 551"/>
                  <a:gd name="T46" fmla="*/ 0 w 510"/>
                  <a:gd name="T47" fmla="*/ 497 h 551"/>
                  <a:gd name="T48" fmla="*/ 3 w 510"/>
                  <a:gd name="T49" fmla="*/ 551 h 551"/>
                  <a:gd name="T50" fmla="*/ 40 w 510"/>
                  <a:gd name="T51" fmla="*/ 547 h 551"/>
                  <a:gd name="T52" fmla="*/ 50 w 510"/>
                  <a:gd name="T53" fmla="*/ 545 h 551"/>
                  <a:gd name="T54" fmla="*/ 87 w 510"/>
                  <a:gd name="T55" fmla="*/ 536 h 551"/>
                  <a:gd name="T56" fmla="*/ 126 w 510"/>
                  <a:gd name="T57" fmla="*/ 523 h 551"/>
                  <a:gd name="T58" fmla="*/ 168 w 510"/>
                  <a:gd name="T59" fmla="*/ 501 h 551"/>
                  <a:gd name="T60" fmla="*/ 168 w 510"/>
                  <a:gd name="T61" fmla="*/ 499 h 551"/>
                  <a:gd name="T62" fmla="*/ 185 w 510"/>
                  <a:gd name="T63" fmla="*/ 486 h 551"/>
                  <a:gd name="T64" fmla="*/ 194 w 510"/>
                  <a:gd name="T65" fmla="*/ 482 h 551"/>
                  <a:gd name="T66" fmla="*/ 215 w 510"/>
                  <a:gd name="T67" fmla="*/ 462 h 551"/>
                  <a:gd name="T68" fmla="*/ 237 w 510"/>
                  <a:gd name="T69" fmla="*/ 442 h 551"/>
                  <a:gd name="T70" fmla="*/ 259 w 510"/>
                  <a:gd name="T71" fmla="*/ 419 h 551"/>
                  <a:gd name="T72" fmla="*/ 302 w 510"/>
                  <a:gd name="T73" fmla="*/ 366 h 551"/>
                  <a:gd name="T74" fmla="*/ 343 w 510"/>
                  <a:gd name="T75" fmla="*/ 308 h 551"/>
                  <a:gd name="T76" fmla="*/ 350 w 510"/>
                  <a:gd name="T77" fmla="*/ 299 h 551"/>
                  <a:gd name="T78" fmla="*/ 391 w 510"/>
                  <a:gd name="T79" fmla="*/ 234 h 551"/>
                  <a:gd name="T80" fmla="*/ 432 w 510"/>
                  <a:gd name="T81" fmla="*/ 167 h 551"/>
                  <a:gd name="T82" fmla="*/ 471 w 510"/>
                  <a:gd name="T83" fmla="*/ 95 h 551"/>
                  <a:gd name="T84" fmla="*/ 510 w 510"/>
                  <a:gd name="T85" fmla="*/ 26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0"/>
                  <a:gd name="T130" fmla="*/ 0 h 551"/>
                  <a:gd name="T131" fmla="*/ 510 w 510"/>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0" h="551">
                    <a:moveTo>
                      <a:pt x="510" y="26"/>
                    </a:moveTo>
                    <a:lnTo>
                      <a:pt x="465" y="0"/>
                    </a:lnTo>
                    <a:lnTo>
                      <a:pt x="421" y="73"/>
                    </a:lnTo>
                    <a:lnTo>
                      <a:pt x="382" y="145"/>
                    </a:lnTo>
                    <a:lnTo>
                      <a:pt x="341" y="212"/>
                    </a:lnTo>
                    <a:lnTo>
                      <a:pt x="300" y="277"/>
                    </a:lnTo>
                    <a:lnTo>
                      <a:pt x="324" y="288"/>
                    </a:lnTo>
                    <a:lnTo>
                      <a:pt x="304" y="269"/>
                    </a:lnTo>
                    <a:lnTo>
                      <a:pt x="263" y="327"/>
                    </a:lnTo>
                    <a:lnTo>
                      <a:pt x="220" y="380"/>
                    </a:lnTo>
                    <a:lnTo>
                      <a:pt x="198" y="403"/>
                    </a:lnTo>
                    <a:lnTo>
                      <a:pt x="176" y="423"/>
                    </a:lnTo>
                    <a:lnTo>
                      <a:pt x="155" y="442"/>
                    </a:lnTo>
                    <a:lnTo>
                      <a:pt x="174" y="462"/>
                    </a:lnTo>
                    <a:lnTo>
                      <a:pt x="163" y="436"/>
                    </a:lnTo>
                    <a:lnTo>
                      <a:pt x="139" y="455"/>
                    </a:lnTo>
                    <a:lnTo>
                      <a:pt x="152" y="477"/>
                    </a:lnTo>
                    <a:lnTo>
                      <a:pt x="139" y="455"/>
                    </a:lnTo>
                    <a:lnTo>
                      <a:pt x="105" y="473"/>
                    </a:lnTo>
                    <a:lnTo>
                      <a:pt x="66" y="486"/>
                    </a:lnTo>
                    <a:lnTo>
                      <a:pt x="29" y="495"/>
                    </a:lnTo>
                    <a:lnTo>
                      <a:pt x="40" y="518"/>
                    </a:lnTo>
                    <a:lnTo>
                      <a:pt x="40" y="492"/>
                    </a:lnTo>
                    <a:lnTo>
                      <a:pt x="0" y="497"/>
                    </a:lnTo>
                    <a:lnTo>
                      <a:pt x="3" y="551"/>
                    </a:lnTo>
                    <a:lnTo>
                      <a:pt x="40" y="547"/>
                    </a:lnTo>
                    <a:lnTo>
                      <a:pt x="50" y="545"/>
                    </a:lnTo>
                    <a:lnTo>
                      <a:pt x="87" y="536"/>
                    </a:lnTo>
                    <a:lnTo>
                      <a:pt x="126" y="523"/>
                    </a:lnTo>
                    <a:lnTo>
                      <a:pt x="168" y="501"/>
                    </a:lnTo>
                    <a:lnTo>
                      <a:pt x="168" y="499"/>
                    </a:lnTo>
                    <a:lnTo>
                      <a:pt x="185" y="486"/>
                    </a:lnTo>
                    <a:lnTo>
                      <a:pt x="194" y="482"/>
                    </a:lnTo>
                    <a:lnTo>
                      <a:pt x="215" y="462"/>
                    </a:lnTo>
                    <a:lnTo>
                      <a:pt x="237" y="442"/>
                    </a:lnTo>
                    <a:lnTo>
                      <a:pt x="259" y="419"/>
                    </a:lnTo>
                    <a:lnTo>
                      <a:pt x="302" y="366"/>
                    </a:lnTo>
                    <a:lnTo>
                      <a:pt x="343" y="308"/>
                    </a:lnTo>
                    <a:lnTo>
                      <a:pt x="350" y="299"/>
                    </a:lnTo>
                    <a:lnTo>
                      <a:pt x="391" y="234"/>
                    </a:lnTo>
                    <a:lnTo>
                      <a:pt x="432" y="167"/>
                    </a:lnTo>
                    <a:lnTo>
                      <a:pt x="471" y="95"/>
                    </a:lnTo>
                    <a:lnTo>
                      <a:pt x="51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sp>
            <p:nvSpPr>
              <p:cNvPr id="139" name="Freeform 51">
                <a:extLst>
                  <a:ext uri="{FF2B5EF4-FFF2-40B4-BE49-F238E27FC236}">
                    <a16:creationId xmlns:a16="http://schemas.microsoft.com/office/drawing/2014/main" id="{97C392F0-A42D-4885-89D4-83091CF42E04}"/>
                  </a:ext>
                </a:extLst>
              </p:cNvPr>
              <p:cNvSpPr>
                <a:spLocks/>
              </p:cNvSpPr>
              <p:nvPr/>
            </p:nvSpPr>
            <p:spPr bwMode="auto">
              <a:xfrm>
                <a:off x="7405" y="5455"/>
                <a:ext cx="269" cy="384"/>
              </a:xfrm>
              <a:custGeom>
                <a:avLst/>
                <a:gdLst>
                  <a:gd name="T0" fmla="*/ 269 w 269"/>
                  <a:gd name="T1" fmla="*/ 0 h 384"/>
                  <a:gd name="T2" fmla="*/ 0 w 269"/>
                  <a:gd name="T3" fmla="*/ 154 h 384"/>
                  <a:gd name="T4" fmla="*/ 210 w 269"/>
                  <a:gd name="T5" fmla="*/ 384 h 384"/>
                  <a:gd name="T6" fmla="*/ 269 w 269"/>
                  <a:gd name="T7" fmla="*/ 0 h 384"/>
                  <a:gd name="T8" fmla="*/ 0 60000 65536"/>
                  <a:gd name="T9" fmla="*/ 0 60000 65536"/>
                  <a:gd name="T10" fmla="*/ 0 60000 65536"/>
                  <a:gd name="T11" fmla="*/ 0 60000 65536"/>
                  <a:gd name="T12" fmla="*/ 0 w 269"/>
                  <a:gd name="T13" fmla="*/ 0 h 384"/>
                  <a:gd name="T14" fmla="*/ 269 w 269"/>
                  <a:gd name="T15" fmla="*/ 384 h 384"/>
                </a:gdLst>
                <a:ahLst/>
                <a:cxnLst>
                  <a:cxn ang="T8">
                    <a:pos x="T0" y="T1"/>
                  </a:cxn>
                  <a:cxn ang="T9">
                    <a:pos x="T2" y="T3"/>
                  </a:cxn>
                  <a:cxn ang="T10">
                    <a:pos x="T4" y="T5"/>
                  </a:cxn>
                  <a:cxn ang="T11">
                    <a:pos x="T6" y="T7"/>
                  </a:cxn>
                </a:cxnLst>
                <a:rect l="T12" t="T13" r="T14" b="T15"/>
                <a:pathLst>
                  <a:path w="269" h="384">
                    <a:moveTo>
                      <a:pt x="269" y="0"/>
                    </a:moveTo>
                    <a:lnTo>
                      <a:pt x="0" y="154"/>
                    </a:lnTo>
                    <a:lnTo>
                      <a:pt x="210" y="384"/>
                    </a:lnTo>
                    <a:lnTo>
                      <a:pt x="2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grpSp>
        <p:sp>
          <p:nvSpPr>
            <p:cNvPr id="137" name="Oval 50">
              <a:extLst>
                <a:ext uri="{FF2B5EF4-FFF2-40B4-BE49-F238E27FC236}">
                  <a16:creationId xmlns:a16="http://schemas.microsoft.com/office/drawing/2014/main" id="{56314DF5-24E3-4EB1-8F52-8032E7B98AFB}"/>
                </a:ext>
              </a:extLst>
            </p:cNvPr>
            <p:cNvSpPr>
              <a:spLocks noChangeArrowheads="1"/>
            </p:cNvSpPr>
            <p:nvPr/>
          </p:nvSpPr>
          <p:spPr bwMode="auto">
            <a:xfrm rot="18650474">
              <a:off x="8454325" y="2884315"/>
              <a:ext cx="107764" cy="12033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100">
                <a:latin typeface="HG丸ｺﾞｼｯｸM-PRO" panose="020F0600000000000000" pitchFamily="50" charset="-128"/>
                <a:ea typeface="HG丸ｺﾞｼｯｸM-PRO" panose="020F0600000000000000" pitchFamily="50" charset="-128"/>
              </a:endParaRPr>
            </a:p>
          </p:txBody>
        </p:sp>
      </p:grpSp>
      <p:grpSp>
        <p:nvGrpSpPr>
          <p:cNvPr id="140" name="グループ化 139">
            <a:extLst>
              <a:ext uri="{FF2B5EF4-FFF2-40B4-BE49-F238E27FC236}">
                <a16:creationId xmlns:a16="http://schemas.microsoft.com/office/drawing/2014/main" id="{75B85FC4-75A1-4E1A-B872-FAEF2DE0EA7C}"/>
              </a:ext>
            </a:extLst>
          </p:cNvPr>
          <p:cNvGrpSpPr/>
          <p:nvPr/>
        </p:nvGrpSpPr>
        <p:grpSpPr>
          <a:xfrm rot="6304736">
            <a:off x="5407867" y="5741477"/>
            <a:ext cx="325053" cy="628114"/>
            <a:chOff x="6545468" y="4896157"/>
            <a:chExt cx="325053" cy="628114"/>
          </a:xfrm>
        </p:grpSpPr>
        <p:grpSp>
          <p:nvGrpSpPr>
            <p:cNvPr id="141" name="グループ化 140">
              <a:extLst>
                <a:ext uri="{FF2B5EF4-FFF2-40B4-BE49-F238E27FC236}">
                  <a16:creationId xmlns:a16="http://schemas.microsoft.com/office/drawing/2014/main" id="{A0084D32-2AE6-4A6F-879B-4A8253EF7BB1}"/>
                </a:ext>
              </a:extLst>
            </p:cNvPr>
            <p:cNvGrpSpPr/>
            <p:nvPr/>
          </p:nvGrpSpPr>
          <p:grpSpPr>
            <a:xfrm>
              <a:off x="6545468" y="4896157"/>
              <a:ext cx="325053" cy="418567"/>
              <a:chOff x="6545468" y="4896157"/>
              <a:chExt cx="325053" cy="418567"/>
            </a:xfrm>
          </p:grpSpPr>
          <p:sp>
            <p:nvSpPr>
              <p:cNvPr id="143" name="Freeform 49">
                <a:extLst>
                  <a:ext uri="{FF2B5EF4-FFF2-40B4-BE49-F238E27FC236}">
                    <a16:creationId xmlns:a16="http://schemas.microsoft.com/office/drawing/2014/main" id="{24A394ED-F5CA-48A2-9041-3E95305560FB}"/>
                  </a:ext>
                </a:extLst>
              </p:cNvPr>
              <p:cNvSpPr>
                <a:spLocks/>
              </p:cNvSpPr>
              <p:nvPr/>
            </p:nvSpPr>
            <p:spPr bwMode="auto">
              <a:xfrm rot="18650474">
                <a:off x="6544424" y="4988626"/>
                <a:ext cx="327142" cy="325053"/>
              </a:xfrm>
              <a:custGeom>
                <a:avLst/>
                <a:gdLst>
                  <a:gd name="T0" fmla="*/ 510 w 510"/>
                  <a:gd name="T1" fmla="*/ 26 h 551"/>
                  <a:gd name="T2" fmla="*/ 465 w 510"/>
                  <a:gd name="T3" fmla="*/ 0 h 551"/>
                  <a:gd name="T4" fmla="*/ 421 w 510"/>
                  <a:gd name="T5" fmla="*/ 73 h 551"/>
                  <a:gd name="T6" fmla="*/ 382 w 510"/>
                  <a:gd name="T7" fmla="*/ 145 h 551"/>
                  <a:gd name="T8" fmla="*/ 341 w 510"/>
                  <a:gd name="T9" fmla="*/ 212 h 551"/>
                  <a:gd name="T10" fmla="*/ 300 w 510"/>
                  <a:gd name="T11" fmla="*/ 277 h 551"/>
                  <a:gd name="T12" fmla="*/ 324 w 510"/>
                  <a:gd name="T13" fmla="*/ 288 h 551"/>
                  <a:gd name="T14" fmla="*/ 304 w 510"/>
                  <a:gd name="T15" fmla="*/ 269 h 551"/>
                  <a:gd name="T16" fmla="*/ 263 w 510"/>
                  <a:gd name="T17" fmla="*/ 327 h 551"/>
                  <a:gd name="T18" fmla="*/ 220 w 510"/>
                  <a:gd name="T19" fmla="*/ 380 h 551"/>
                  <a:gd name="T20" fmla="*/ 198 w 510"/>
                  <a:gd name="T21" fmla="*/ 403 h 551"/>
                  <a:gd name="T22" fmla="*/ 176 w 510"/>
                  <a:gd name="T23" fmla="*/ 423 h 551"/>
                  <a:gd name="T24" fmla="*/ 155 w 510"/>
                  <a:gd name="T25" fmla="*/ 442 h 551"/>
                  <a:gd name="T26" fmla="*/ 174 w 510"/>
                  <a:gd name="T27" fmla="*/ 462 h 551"/>
                  <a:gd name="T28" fmla="*/ 163 w 510"/>
                  <a:gd name="T29" fmla="*/ 436 h 551"/>
                  <a:gd name="T30" fmla="*/ 139 w 510"/>
                  <a:gd name="T31" fmla="*/ 455 h 551"/>
                  <a:gd name="T32" fmla="*/ 152 w 510"/>
                  <a:gd name="T33" fmla="*/ 477 h 551"/>
                  <a:gd name="T34" fmla="*/ 139 w 510"/>
                  <a:gd name="T35" fmla="*/ 455 h 551"/>
                  <a:gd name="T36" fmla="*/ 105 w 510"/>
                  <a:gd name="T37" fmla="*/ 473 h 551"/>
                  <a:gd name="T38" fmla="*/ 66 w 510"/>
                  <a:gd name="T39" fmla="*/ 486 h 551"/>
                  <a:gd name="T40" fmla="*/ 29 w 510"/>
                  <a:gd name="T41" fmla="*/ 495 h 551"/>
                  <a:gd name="T42" fmla="*/ 40 w 510"/>
                  <a:gd name="T43" fmla="*/ 518 h 551"/>
                  <a:gd name="T44" fmla="*/ 40 w 510"/>
                  <a:gd name="T45" fmla="*/ 492 h 551"/>
                  <a:gd name="T46" fmla="*/ 0 w 510"/>
                  <a:gd name="T47" fmla="*/ 497 h 551"/>
                  <a:gd name="T48" fmla="*/ 3 w 510"/>
                  <a:gd name="T49" fmla="*/ 551 h 551"/>
                  <a:gd name="T50" fmla="*/ 40 w 510"/>
                  <a:gd name="T51" fmla="*/ 547 h 551"/>
                  <a:gd name="T52" fmla="*/ 50 w 510"/>
                  <a:gd name="T53" fmla="*/ 545 h 551"/>
                  <a:gd name="T54" fmla="*/ 87 w 510"/>
                  <a:gd name="T55" fmla="*/ 536 h 551"/>
                  <a:gd name="T56" fmla="*/ 126 w 510"/>
                  <a:gd name="T57" fmla="*/ 523 h 551"/>
                  <a:gd name="T58" fmla="*/ 168 w 510"/>
                  <a:gd name="T59" fmla="*/ 501 h 551"/>
                  <a:gd name="T60" fmla="*/ 168 w 510"/>
                  <a:gd name="T61" fmla="*/ 499 h 551"/>
                  <a:gd name="T62" fmla="*/ 185 w 510"/>
                  <a:gd name="T63" fmla="*/ 486 h 551"/>
                  <a:gd name="T64" fmla="*/ 194 w 510"/>
                  <a:gd name="T65" fmla="*/ 482 h 551"/>
                  <a:gd name="T66" fmla="*/ 215 w 510"/>
                  <a:gd name="T67" fmla="*/ 462 h 551"/>
                  <a:gd name="T68" fmla="*/ 237 w 510"/>
                  <a:gd name="T69" fmla="*/ 442 h 551"/>
                  <a:gd name="T70" fmla="*/ 259 w 510"/>
                  <a:gd name="T71" fmla="*/ 419 h 551"/>
                  <a:gd name="T72" fmla="*/ 302 w 510"/>
                  <a:gd name="T73" fmla="*/ 366 h 551"/>
                  <a:gd name="T74" fmla="*/ 343 w 510"/>
                  <a:gd name="T75" fmla="*/ 308 h 551"/>
                  <a:gd name="T76" fmla="*/ 350 w 510"/>
                  <a:gd name="T77" fmla="*/ 299 h 551"/>
                  <a:gd name="T78" fmla="*/ 391 w 510"/>
                  <a:gd name="T79" fmla="*/ 234 h 551"/>
                  <a:gd name="T80" fmla="*/ 432 w 510"/>
                  <a:gd name="T81" fmla="*/ 167 h 551"/>
                  <a:gd name="T82" fmla="*/ 471 w 510"/>
                  <a:gd name="T83" fmla="*/ 95 h 551"/>
                  <a:gd name="T84" fmla="*/ 510 w 510"/>
                  <a:gd name="T85" fmla="*/ 26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0"/>
                  <a:gd name="T130" fmla="*/ 0 h 551"/>
                  <a:gd name="T131" fmla="*/ 510 w 510"/>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0" h="551">
                    <a:moveTo>
                      <a:pt x="510" y="26"/>
                    </a:moveTo>
                    <a:lnTo>
                      <a:pt x="465" y="0"/>
                    </a:lnTo>
                    <a:lnTo>
                      <a:pt x="421" y="73"/>
                    </a:lnTo>
                    <a:lnTo>
                      <a:pt x="382" y="145"/>
                    </a:lnTo>
                    <a:lnTo>
                      <a:pt x="341" y="212"/>
                    </a:lnTo>
                    <a:lnTo>
                      <a:pt x="300" y="277"/>
                    </a:lnTo>
                    <a:lnTo>
                      <a:pt x="324" y="288"/>
                    </a:lnTo>
                    <a:lnTo>
                      <a:pt x="304" y="269"/>
                    </a:lnTo>
                    <a:lnTo>
                      <a:pt x="263" y="327"/>
                    </a:lnTo>
                    <a:lnTo>
                      <a:pt x="220" y="380"/>
                    </a:lnTo>
                    <a:lnTo>
                      <a:pt x="198" y="403"/>
                    </a:lnTo>
                    <a:lnTo>
                      <a:pt x="176" y="423"/>
                    </a:lnTo>
                    <a:lnTo>
                      <a:pt x="155" y="442"/>
                    </a:lnTo>
                    <a:lnTo>
                      <a:pt x="174" y="462"/>
                    </a:lnTo>
                    <a:lnTo>
                      <a:pt x="163" y="436"/>
                    </a:lnTo>
                    <a:lnTo>
                      <a:pt x="139" y="455"/>
                    </a:lnTo>
                    <a:lnTo>
                      <a:pt x="152" y="477"/>
                    </a:lnTo>
                    <a:lnTo>
                      <a:pt x="139" y="455"/>
                    </a:lnTo>
                    <a:lnTo>
                      <a:pt x="105" y="473"/>
                    </a:lnTo>
                    <a:lnTo>
                      <a:pt x="66" y="486"/>
                    </a:lnTo>
                    <a:lnTo>
                      <a:pt x="29" y="495"/>
                    </a:lnTo>
                    <a:lnTo>
                      <a:pt x="40" y="518"/>
                    </a:lnTo>
                    <a:lnTo>
                      <a:pt x="40" y="492"/>
                    </a:lnTo>
                    <a:lnTo>
                      <a:pt x="0" y="497"/>
                    </a:lnTo>
                    <a:lnTo>
                      <a:pt x="3" y="551"/>
                    </a:lnTo>
                    <a:lnTo>
                      <a:pt x="40" y="547"/>
                    </a:lnTo>
                    <a:lnTo>
                      <a:pt x="50" y="545"/>
                    </a:lnTo>
                    <a:lnTo>
                      <a:pt x="87" y="536"/>
                    </a:lnTo>
                    <a:lnTo>
                      <a:pt x="126" y="523"/>
                    </a:lnTo>
                    <a:lnTo>
                      <a:pt x="168" y="501"/>
                    </a:lnTo>
                    <a:lnTo>
                      <a:pt x="168" y="499"/>
                    </a:lnTo>
                    <a:lnTo>
                      <a:pt x="185" y="486"/>
                    </a:lnTo>
                    <a:lnTo>
                      <a:pt x="194" y="482"/>
                    </a:lnTo>
                    <a:lnTo>
                      <a:pt x="215" y="462"/>
                    </a:lnTo>
                    <a:lnTo>
                      <a:pt x="237" y="442"/>
                    </a:lnTo>
                    <a:lnTo>
                      <a:pt x="259" y="419"/>
                    </a:lnTo>
                    <a:lnTo>
                      <a:pt x="302" y="366"/>
                    </a:lnTo>
                    <a:lnTo>
                      <a:pt x="343" y="308"/>
                    </a:lnTo>
                    <a:lnTo>
                      <a:pt x="350" y="299"/>
                    </a:lnTo>
                    <a:lnTo>
                      <a:pt x="391" y="234"/>
                    </a:lnTo>
                    <a:lnTo>
                      <a:pt x="432" y="167"/>
                    </a:lnTo>
                    <a:lnTo>
                      <a:pt x="471" y="95"/>
                    </a:lnTo>
                    <a:lnTo>
                      <a:pt x="51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sp>
            <p:nvSpPr>
              <p:cNvPr id="144" name="Oval 50">
                <a:extLst>
                  <a:ext uri="{FF2B5EF4-FFF2-40B4-BE49-F238E27FC236}">
                    <a16:creationId xmlns:a16="http://schemas.microsoft.com/office/drawing/2014/main" id="{314B25B0-B1B7-4385-A565-CAAF5DDE596D}"/>
                  </a:ext>
                </a:extLst>
              </p:cNvPr>
              <p:cNvSpPr>
                <a:spLocks noChangeArrowheads="1"/>
              </p:cNvSpPr>
              <p:nvPr/>
            </p:nvSpPr>
            <p:spPr bwMode="auto">
              <a:xfrm rot="18650474">
                <a:off x="6638548" y="4896060"/>
                <a:ext cx="107764" cy="1079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100">
                  <a:latin typeface="HG丸ｺﾞｼｯｸM-PRO" panose="020F0600000000000000" pitchFamily="50" charset="-128"/>
                  <a:ea typeface="HG丸ｺﾞｼｯｸM-PRO" panose="020F0600000000000000" pitchFamily="50" charset="-128"/>
                </a:endParaRPr>
              </a:p>
            </p:txBody>
          </p:sp>
        </p:grpSp>
        <p:sp>
          <p:nvSpPr>
            <p:cNvPr id="142" name="Freeform 51">
              <a:extLst>
                <a:ext uri="{FF2B5EF4-FFF2-40B4-BE49-F238E27FC236}">
                  <a16:creationId xmlns:a16="http://schemas.microsoft.com/office/drawing/2014/main" id="{FB4C1520-5CB9-46F8-9AEB-A03859535D63}"/>
                </a:ext>
              </a:extLst>
            </p:cNvPr>
            <p:cNvSpPr>
              <a:spLocks/>
            </p:cNvSpPr>
            <p:nvPr/>
          </p:nvSpPr>
          <p:spPr bwMode="auto">
            <a:xfrm rot="18904101">
              <a:off x="6577176" y="5297737"/>
              <a:ext cx="172551" cy="226534"/>
            </a:xfrm>
            <a:custGeom>
              <a:avLst/>
              <a:gdLst>
                <a:gd name="T0" fmla="*/ 269 w 269"/>
                <a:gd name="T1" fmla="*/ 0 h 384"/>
                <a:gd name="T2" fmla="*/ 0 w 269"/>
                <a:gd name="T3" fmla="*/ 154 h 384"/>
                <a:gd name="T4" fmla="*/ 210 w 269"/>
                <a:gd name="T5" fmla="*/ 384 h 384"/>
                <a:gd name="T6" fmla="*/ 269 w 269"/>
                <a:gd name="T7" fmla="*/ 0 h 384"/>
                <a:gd name="T8" fmla="*/ 0 60000 65536"/>
                <a:gd name="T9" fmla="*/ 0 60000 65536"/>
                <a:gd name="T10" fmla="*/ 0 60000 65536"/>
                <a:gd name="T11" fmla="*/ 0 60000 65536"/>
                <a:gd name="T12" fmla="*/ 0 w 269"/>
                <a:gd name="T13" fmla="*/ 0 h 384"/>
                <a:gd name="T14" fmla="*/ 269 w 269"/>
                <a:gd name="T15" fmla="*/ 384 h 384"/>
              </a:gdLst>
              <a:ahLst/>
              <a:cxnLst>
                <a:cxn ang="T8">
                  <a:pos x="T0" y="T1"/>
                </a:cxn>
                <a:cxn ang="T9">
                  <a:pos x="T2" y="T3"/>
                </a:cxn>
                <a:cxn ang="T10">
                  <a:pos x="T4" y="T5"/>
                </a:cxn>
                <a:cxn ang="T11">
                  <a:pos x="T6" y="T7"/>
                </a:cxn>
              </a:cxnLst>
              <a:rect l="T12" t="T13" r="T14" b="T15"/>
              <a:pathLst>
                <a:path w="269" h="384">
                  <a:moveTo>
                    <a:pt x="269" y="0"/>
                  </a:moveTo>
                  <a:lnTo>
                    <a:pt x="0" y="154"/>
                  </a:lnTo>
                  <a:lnTo>
                    <a:pt x="210" y="384"/>
                  </a:lnTo>
                  <a:lnTo>
                    <a:pt x="2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grpSp>
      <p:sp>
        <p:nvSpPr>
          <p:cNvPr id="145" name="Rectangle 53">
            <a:extLst>
              <a:ext uri="{FF2B5EF4-FFF2-40B4-BE49-F238E27FC236}">
                <a16:creationId xmlns:a16="http://schemas.microsoft.com/office/drawing/2014/main" id="{DB00D8C7-7D11-4BA3-B55E-BA451DF06359}"/>
              </a:ext>
            </a:extLst>
          </p:cNvPr>
          <p:cNvSpPr>
            <a:spLocks noChangeArrowheads="1"/>
          </p:cNvSpPr>
          <p:nvPr/>
        </p:nvSpPr>
        <p:spPr bwMode="auto">
          <a:xfrm>
            <a:off x="4332029" y="5538718"/>
            <a:ext cx="20764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solidFill>
                  <a:srgbClr val="000000"/>
                </a:solidFill>
                <a:latin typeface="Meiryo UI" panose="020B0604030504040204" pitchFamily="50" charset="-128"/>
                <a:ea typeface="Meiryo UI" panose="020B0604030504040204" pitchFamily="50" charset="-128"/>
              </a:rPr>
              <a:t>第</a:t>
            </a:r>
            <a:r>
              <a:rPr lang="en-US" altLang="ja-JP" sz="1100" dirty="0">
                <a:solidFill>
                  <a:srgbClr val="000000"/>
                </a:solidFill>
                <a:latin typeface="Meiryo UI" panose="020B0604030504040204" pitchFamily="50" charset="-128"/>
                <a:ea typeface="Meiryo UI" panose="020B0604030504040204" pitchFamily="50" charset="-128"/>
              </a:rPr>
              <a:t>14</a:t>
            </a:r>
            <a:r>
              <a:rPr lang="ja-JP" altLang="en-US" sz="1100" dirty="0">
                <a:solidFill>
                  <a:srgbClr val="000000"/>
                </a:solidFill>
                <a:latin typeface="Meiryo UI" panose="020B0604030504040204" pitchFamily="50" charset="-128"/>
                <a:ea typeface="Meiryo UI" panose="020B0604030504040204" pitchFamily="50" charset="-128"/>
              </a:rPr>
              <a:t>回：せんなん里海公園、</a:t>
            </a:r>
            <a:endParaRPr lang="en-US" altLang="ja-JP" sz="1100" dirty="0">
              <a:solidFill>
                <a:srgbClr val="000000"/>
              </a:solidFill>
              <a:latin typeface="Meiryo UI" panose="020B0604030504040204" pitchFamily="50" charset="-128"/>
              <a:ea typeface="Meiryo UI" panose="020B0604030504040204" pitchFamily="50" charset="-128"/>
            </a:endParaRPr>
          </a:p>
          <a:p>
            <a:pPr algn="just" eaLnBrk="1" hangingPunct="1">
              <a:lnSpc>
                <a:spcPct val="100000"/>
              </a:lnSpc>
              <a:spcBef>
                <a:spcPts val="0"/>
              </a:spcBef>
            </a:pPr>
            <a:r>
              <a:rPr lang="ja-JP" altLang="en-US" sz="1100" dirty="0">
                <a:solidFill>
                  <a:srgbClr val="000000"/>
                </a:solidFill>
                <a:latin typeface="Meiryo UI" panose="020B0604030504040204" pitchFamily="50" charset="-128"/>
                <a:ea typeface="Meiryo UI" panose="020B0604030504040204" pitchFamily="50" charset="-128"/>
              </a:rPr>
              <a:t>府立青少年海洋センター</a:t>
            </a:r>
            <a:endParaRPr lang="ja-JP" altLang="ja-JP" sz="1100" dirty="0">
              <a:latin typeface="Meiryo UI" panose="020B0604030504040204" pitchFamily="50" charset="-128"/>
              <a:ea typeface="Meiryo UI" panose="020B0604030504040204" pitchFamily="50" charset="-128"/>
            </a:endParaRPr>
          </a:p>
        </p:txBody>
      </p:sp>
      <p:grpSp>
        <p:nvGrpSpPr>
          <p:cNvPr id="146" name="グループ化 145">
            <a:extLst>
              <a:ext uri="{FF2B5EF4-FFF2-40B4-BE49-F238E27FC236}">
                <a16:creationId xmlns:a16="http://schemas.microsoft.com/office/drawing/2014/main" id="{D0BF70C5-5E8D-4EA7-956F-1085E92640CF}"/>
              </a:ext>
            </a:extLst>
          </p:cNvPr>
          <p:cNvGrpSpPr/>
          <p:nvPr/>
        </p:nvGrpSpPr>
        <p:grpSpPr>
          <a:xfrm rot="16734401">
            <a:off x="7560692" y="4478889"/>
            <a:ext cx="723236" cy="461206"/>
            <a:chOff x="7364100" y="3008763"/>
            <a:chExt cx="723236" cy="461206"/>
          </a:xfrm>
        </p:grpSpPr>
        <p:grpSp>
          <p:nvGrpSpPr>
            <p:cNvPr id="147" name="Group 34">
              <a:extLst>
                <a:ext uri="{FF2B5EF4-FFF2-40B4-BE49-F238E27FC236}">
                  <a16:creationId xmlns:a16="http://schemas.microsoft.com/office/drawing/2014/main" id="{D8157AD1-8230-4842-AF4D-1F6A19A5C85C}"/>
                </a:ext>
              </a:extLst>
            </p:cNvPr>
            <p:cNvGrpSpPr>
              <a:grpSpLocks/>
            </p:cNvGrpSpPr>
            <p:nvPr/>
          </p:nvGrpSpPr>
          <p:grpSpPr bwMode="auto">
            <a:xfrm rot="19318475" flipV="1">
              <a:off x="7364100" y="3008763"/>
              <a:ext cx="573070" cy="461206"/>
              <a:chOff x="7503" y="5121"/>
              <a:chExt cx="648" cy="719"/>
            </a:xfrm>
          </p:grpSpPr>
          <p:sp>
            <p:nvSpPr>
              <p:cNvPr id="149" name="Freeform 35">
                <a:extLst>
                  <a:ext uri="{FF2B5EF4-FFF2-40B4-BE49-F238E27FC236}">
                    <a16:creationId xmlns:a16="http://schemas.microsoft.com/office/drawing/2014/main" id="{FC5CFD10-F7B7-43E2-8E86-EB919E97E5A3}"/>
                  </a:ext>
                </a:extLst>
              </p:cNvPr>
              <p:cNvSpPr>
                <a:spLocks/>
              </p:cNvSpPr>
              <p:nvPr/>
            </p:nvSpPr>
            <p:spPr bwMode="auto">
              <a:xfrm>
                <a:off x="7641" y="5121"/>
                <a:ext cx="510" cy="551"/>
              </a:xfrm>
              <a:custGeom>
                <a:avLst/>
                <a:gdLst>
                  <a:gd name="T0" fmla="*/ 510 w 510"/>
                  <a:gd name="T1" fmla="*/ 26 h 551"/>
                  <a:gd name="T2" fmla="*/ 465 w 510"/>
                  <a:gd name="T3" fmla="*/ 0 h 551"/>
                  <a:gd name="T4" fmla="*/ 421 w 510"/>
                  <a:gd name="T5" fmla="*/ 73 h 551"/>
                  <a:gd name="T6" fmla="*/ 382 w 510"/>
                  <a:gd name="T7" fmla="*/ 145 h 551"/>
                  <a:gd name="T8" fmla="*/ 341 w 510"/>
                  <a:gd name="T9" fmla="*/ 212 h 551"/>
                  <a:gd name="T10" fmla="*/ 300 w 510"/>
                  <a:gd name="T11" fmla="*/ 277 h 551"/>
                  <a:gd name="T12" fmla="*/ 324 w 510"/>
                  <a:gd name="T13" fmla="*/ 288 h 551"/>
                  <a:gd name="T14" fmla="*/ 304 w 510"/>
                  <a:gd name="T15" fmla="*/ 269 h 551"/>
                  <a:gd name="T16" fmla="*/ 263 w 510"/>
                  <a:gd name="T17" fmla="*/ 327 h 551"/>
                  <a:gd name="T18" fmla="*/ 220 w 510"/>
                  <a:gd name="T19" fmla="*/ 380 h 551"/>
                  <a:gd name="T20" fmla="*/ 198 w 510"/>
                  <a:gd name="T21" fmla="*/ 403 h 551"/>
                  <a:gd name="T22" fmla="*/ 176 w 510"/>
                  <a:gd name="T23" fmla="*/ 423 h 551"/>
                  <a:gd name="T24" fmla="*/ 155 w 510"/>
                  <a:gd name="T25" fmla="*/ 442 h 551"/>
                  <a:gd name="T26" fmla="*/ 174 w 510"/>
                  <a:gd name="T27" fmla="*/ 462 h 551"/>
                  <a:gd name="T28" fmla="*/ 163 w 510"/>
                  <a:gd name="T29" fmla="*/ 436 h 551"/>
                  <a:gd name="T30" fmla="*/ 139 w 510"/>
                  <a:gd name="T31" fmla="*/ 455 h 551"/>
                  <a:gd name="T32" fmla="*/ 152 w 510"/>
                  <a:gd name="T33" fmla="*/ 477 h 551"/>
                  <a:gd name="T34" fmla="*/ 139 w 510"/>
                  <a:gd name="T35" fmla="*/ 455 h 551"/>
                  <a:gd name="T36" fmla="*/ 105 w 510"/>
                  <a:gd name="T37" fmla="*/ 473 h 551"/>
                  <a:gd name="T38" fmla="*/ 66 w 510"/>
                  <a:gd name="T39" fmla="*/ 486 h 551"/>
                  <a:gd name="T40" fmla="*/ 29 w 510"/>
                  <a:gd name="T41" fmla="*/ 495 h 551"/>
                  <a:gd name="T42" fmla="*/ 40 w 510"/>
                  <a:gd name="T43" fmla="*/ 518 h 551"/>
                  <a:gd name="T44" fmla="*/ 40 w 510"/>
                  <a:gd name="T45" fmla="*/ 492 h 551"/>
                  <a:gd name="T46" fmla="*/ 0 w 510"/>
                  <a:gd name="T47" fmla="*/ 497 h 551"/>
                  <a:gd name="T48" fmla="*/ 3 w 510"/>
                  <a:gd name="T49" fmla="*/ 551 h 551"/>
                  <a:gd name="T50" fmla="*/ 40 w 510"/>
                  <a:gd name="T51" fmla="*/ 547 h 551"/>
                  <a:gd name="T52" fmla="*/ 50 w 510"/>
                  <a:gd name="T53" fmla="*/ 545 h 551"/>
                  <a:gd name="T54" fmla="*/ 87 w 510"/>
                  <a:gd name="T55" fmla="*/ 536 h 551"/>
                  <a:gd name="T56" fmla="*/ 126 w 510"/>
                  <a:gd name="T57" fmla="*/ 523 h 551"/>
                  <a:gd name="T58" fmla="*/ 168 w 510"/>
                  <a:gd name="T59" fmla="*/ 501 h 551"/>
                  <a:gd name="T60" fmla="*/ 168 w 510"/>
                  <a:gd name="T61" fmla="*/ 499 h 551"/>
                  <a:gd name="T62" fmla="*/ 185 w 510"/>
                  <a:gd name="T63" fmla="*/ 486 h 551"/>
                  <a:gd name="T64" fmla="*/ 194 w 510"/>
                  <a:gd name="T65" fmla="*/ 482 h 551"/>
                  <a:gd name="T66" fmla="*/ 215 w 510"/>
                  <a:gd name="T67" fmla="*/ 462 h 551"/>
                  <a:gd name="T68" fmla="*/ 237 w 510"/>
                  <a:gd name="T69" fmla="*/ 442 h 551"/>
                  <a:gd name="T70" fmla="*/ 259 w 510"/>
                  <a:gd name="T71" fmla="*/ 419 h 551"/>
                  <a:gd name="T72" fmla="*/ 302 w 510"/>
                  <a:gd name="T73" fmla="*/ 366 h 551"/>
                  <a:gd name="T74" fmla="*/ 343 w 510"/>
                  <a:gd name="T75" fmla="*/ 308 h 551"/>
                  <a:gd name="T76" fmla="*/ 350 w 510"/>
                  <a:gd name="T77" fmla="*/ 299 h 551"/>
                  <a:gd name="T78" fmla="*/ 391 w 510"/>
                  <a:gd name="T79" fmla="*/ 234 h 551"/>
                  <a:gd name="T80" fmla="*/ 432 w 510"/>
                  <a:gd name="T81" fmla="*/ 167 h 551"/>
                  <a:gd name="T82" fmla="*/ 471 w 510"/>
                  <a:gd name="T83" fmla="*/ 95 h 551"/>
                  <a:gd name="T84" fmla="*/ 510 w 510"/>
                  <a:gd name="T85" fmla="*/ 26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0"/>
                  <a:gd name="T130" fmla="*/ 0 h 551"/>
                  <a:gd name="T131" fmla="*/ 510 w 510"/>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0" h="551">
                    <a:moveTo>
                      <a:pt x="510" y="26"/>
                    </a:moveTo>
                    <a:lnTo>
                      <a:pt x="465" y="0"/>
                    </a:lnTo>
                    <a:lnTo>
                      <a:pt x="421" y="73"/>
                    </a:lnTo>
                    <a:lnTo>
                      <a:pt x="382" y="145"/>
                    </a:lnTo>
                    <a:lnTo>
                      <a:pt x="341" y="212"/>
                    </a:lnTo>
                    <a:lnTo>
                      <a:pt x="300" y="277"/>
                    </a:lnTo>
                    <a:lnTo>
                      <a:pt x="324" y="288"/>
                    </a:lnTo>
                    <a:lnTo>
                      <a:pt x="304" y="269"/>
                    </a:lnTo>
                    <a:lnTo>
                      <a:pt x="263" y="327"/>
                    </a:lnTo>
                    <a:lnTo>
                      <a:pt x="220" y="380"/>
                    </a:lnTo>
                    <a:lnTo>
                      <a:pt x="198" y="403"/>
                    </a:lnTo>
                    <a:lnTo>
                      <a:pt x="176" y="423"/>
                    </a:lnTo>
                    <a:lnTo>
                      <a:pt x="155" y="442"/>
                    </a:lnTo>
                    <a:lnTo>
                      <a:pt x="174" y="462"/>
                    </a:lnTo>
                    <a:lnTo>
                      <a:pt x="163" y="436"/>
                    </a:lnTo>
                    <a:lnTo>
                      <a:pt x="139" y="455"/>
                    </a:lnTo>
                    <a:lnTo>
                      <a:pt x="152" y="477"/>
                    </a:lnTo>
                    <a:lnTo>
                      <a:pt x="139" y="455"/>
                    </a:lnTo>
                    <a:lnTo>
                      <a:pt x="105" y="473"/>
                    </a:lnTo>
                    <a:lnTo>
                      <a:pt x="66" y="486"/>
                    </a:lnTo>
                    <a:lnTo>
                      <a:pt x="29" y="495"/>
                    </a:lnTo>
                    <a:lnTo>
                      <a:pt x="40" y="518"/>
                    </a:lnTo>
                    <a:lnTo>
                      <a:pt x="40" y="492"/>
                    </a:lnTo>
                    <a:lnTo>
                      <a:pt x="0" y="497"/>
                    </a:lnTo>
                    <a:lnTo>
                      <a:pt x="3" y="551"/>
                    </a:lnTo>
                    <a:lnTo>
                      <a:pt x="40" y="547"/>
                    </a:lnTo>
                    <a:lnTo>
                      <a:pt x="50" y="545"/>
                    </a:lnTo>
                    <a:lnTo>
                      <a:pt x="87" y="536"/>
                    </a:lnTo>
                    <a:lnTo>
                      <a:pt x="126" y="523"/>
                    </a:lnTo>
                    <a:lnTo>
                      <a:pt x="168" y="501"/>
                    </a:lnTo>
                    <a:lnTo>
                      <a:pt x="168" y="499"/>
                    </a:lnTo>
                    <a:lnTo>
                      <a:pt x="185" y="486"/>
                    </a:lnTo>
                    <a:lnTo>
                      <a:pt x="194" y="482"/>
                    </a:lnTo>
                    <a:lnTo>
                      <a:pt x="215" y="462"/>
                    </a:lnTo>
                    <a:lnTo>
                      <a:pt x="237" y="442"/>
                    </a:lnTo>
                    <a:lnTo>
                      <a:pt x="259" y="419"/>
                    </a:lnTo>
                    <a:lnTo>
                      <a:pt x="302" y="366"/>
                    </a:lnTo>
                    <a:lnTo>
                      <a:pt x="343" y="308"/>
                    </a:lnTo>
                    <a:lnTo>
                      <a:pt x="350" y="299"/>
                    </a:lnTo>
                    <a:lnTo>
                      <a:pt x="391" y="234"/>
                    </a:lnTo>
                    <a:lnTo>
                      <a:pt x="432" y="167"/>
                    </a:lnTo>
                    <a:lnTo>
                      <a:pt x="471" y="95"/>
                    </a:lnTo>
                    <a:lnTo>
                      <a:pt x="51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sp>
            <p:nvSpPr>
              <p:cNvPr id="150" name="Freeform 37">
                <a:extLst>
                  <a:ext uri="{FF2B5EF4-FFF2-40B4-BE49-F238E27FC236}">
                    <a16:creationId xmlns:a16="http://schemas.microsoft.com/office/drawing/2014/main" id="{E31C9C45-A473-4097-9423-5B62AD4B2D6A}"/>
                  </a:ext>
                </a:extLst>
              </p:cNvPr>
              <p:cNvSpPr>
                <a:spLocks/>
              </p:cNvSpPr>
              <p:nvPr/>
            </p:nvSpPr>
            <p:spPr bwMode="auto">
              <a:xfrm>
                <a:off x="7503" y="5456"/>
                <a:ext cx="155" cy="384"/>
              </a:xfrm>
              <a:custGeom>
                <a:avLst/>
                <a:gdLst>
                  <a:gd name="T0" fmla="*/ 269 w 269"/>
                  <a:gd name="T1" fmla="*/ 0 h 384"/>
                  <a:gd name="T2" fmla="*/ 0 w 269"/>
                  <a:gd name="T3" fmla="*/ 154 h 384"/>
                  <a:gd name="T4" fmla="*/ 210 w 269"/>
                  <a:gd name="T5" fmla="*/ 384 h 384"/>
                  <a:gd name="T6" fmla="*/ 269 w 269"/>
                  <a:gd name="T7" fmla="*/ 0 h 384"/>
                  <a:gd name="T8" fmla="*/ 0 60000 65536"/>
                  <a:gd name="T9" fmla="*/ 0 60000 65536"/>
                  <a:gd name="T10" fmla="*/ 0 60000 65536"/>
                  <a:gd name="T11" fmla="*/ 0 60000 65536"/>
                  <a:gd name="T12" fmla="*/ 0 w 269"/>
                  <a:gd name="T13" fmla="*/ 0 h 384"/>
                  <a:gd name="T14" fmla="*/ 269 w 269"/>
                  <a:gd name="T15" fmla="*/ 384 h 384"/>
                </a:gdLst>
                <a:ahLst/>
                <a:cxnLst>
                  <a:cxn ang="T8">
                    <a:pos x="T0" y="T1"/>
                  </a:cxn>
                  <a:cxn ang="T9">
                    <a:pos x="T2" y="T3"/>
                  </a:cxn>
                  <a:cxn ang="T10">
                    <a:pos x="T4" y="T5"/>
                  </a:cxn>
                  <a:cxn ang="T11">
                    <a:pos x="T6" y="T7"/>
                  </a:cxn>
                </a:cxnLst>
                <a:rect l="T12" t="T13" r="T14" b="T15"/>
                <a:pathLst>
                  <a:path w="269" h="384">
                    <a:moveTo>
                      <a:pt x="269" y="0"/>
                    </a:moveTo>
                    <a:lnTo>
                      <a:pt x="0" y="154"/>
                    </a:lnTo>
                    <a:lnTo>
                      <a:pt x="210" y="384"/>
                    </a:lnTo>
                    <a:lnTo>
                      <a:pt x="2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grpSp>
        <p:sp>
          <p:nvSpPr>
            <p:cNvPr id="148" name="Oval 50">
              <a:extLst>
                <a:ext uri="{FF2B5EF4-FFF2-40B4-BE49-F238E27FC236}">
                  <a16:creationId xmlns:a16="http://schemas.microsoft.com/office/drawing/2014/main" id="{17FDC752-78F9-4E56-893A-234C2FF68039}"/>
                </a:ext>
              </a:extLst>
            </p:cNvPr>
            <p:cNvSpPr>
              <a:spLocks noChangeArrowheads="1"/>
            </p:cNvSpPr>
            <p:nvPr/>
          </p:nvSpPr>
          <p:spPr bwMode="auto">
            <a:xfrm rot="18650474">
              <a:off x="7979454" y="3205559"/>
              <a:ext cx="107764" cy="1080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100">
                <a:latin typeface="HG丸ｺﾞｼｯｸM-PRO" panose="020F0600000000000000" pitchFamily="50" charset="-128"/>
                <a:ea typeface="HG丸ｺﾞｼｯｸM-PRO" panose="020F0600000000000000" pitchFamily="50" charset="-128"/>
              </a:endParaRPr>
            </a:p>
          </p:txBody>
        </p:sp>
      </p:grpSp>
      <p:sp>
        <p:nvSpPr>
          <p:cNvPr id="151" name="Rectangle 39">
            <a:extLst>
              <a:ext uri="{FF2B5EF4-FFF2-40B4-BE49-F238E27FC236}">
                <a16:creationId xmlns:a16="http://schemas.microsoft.com/office/drawing/2014/main" id="{530DAA7A-8EA7-4CC5-977B-FCA9AB85C589}"/>
              </a:ext>
            </a:extLst>
          </p:cNvPr>
          <p:cNvSpPr>
            <a:spLocks noChangeArrowheads="1"/>
          </p:cNvSpPr>
          <p:nvPr/>
        </p:nvSpPr>
        <p:spPr bwMode="auto">
          <a:xfrm>
            <a:off x="7833849" y="5085184"/>
            <a:ext cx="15989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第</a:t>
            </a:r>
            <a:r>
              <a:rPr lang="en-US" altLang="ja-JP" sz="1100" dirty="0">
                <a:latin typeface="Meiryo UI" panose="020B0604030504040204" pitchFamily="50" charset="-128"/>
                <a:ea typeface="Meiryo UI" panose="020B0604030504040204" pitchFamily="50" charset="-128"/>
              </a:rPr>
              <a:t>15</a:t>
            </a:r>
            <a:r>
              <a:rPr lang="ja-JP" altLang="en-US" sz="1100" dirty="0">
                <a:latin typeface="Meiryo UI" panose="020B0604030504040204" pitchFamily="50" charset="-128"/>
                <a:ea typeface="Meiryo UI" panose="020B0604030504040204" pitchFamily="50" charset="-128"/>
              </a:rPr>
              <a:t>回：高師浜、</a:t>
            </a:r>
            <a:endParaRPr lang="en-US" altLang="ja-JP" sz="1100" dirty="0">
              <a:latin typeface="Meiryo UI" panose="020B0604030504040204" pitchFamily="50" charset="-128"/>
              <a:ea typeface="Meiryo UI" panose="020B0604030504040204" pitchFamily="50" charset="-128"/>
            </a:endParaRPr>
          </a:p>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　浜寺公園レストハウス</a:t>
            </a:r>
            <a:endParaRPr lang="ja-JP" altLang="ja-JP" sz="1100" dirty="0">
              <a:latin typeface="Meiryo UI" panose="020B0604030504040204" pitchFamily="50" charset="-128"/>
              <a:ea typeface="Meiryo UI" panose="020B0604030504040204" pitchFamily="50" charset="-128"/>
            </a:endParaRPr>
          </a:p>
        </p:txBody>
      </p:sp>
      <p:sp>
        <p:nvSpPr>
          <p:cNvPr id="152" name="Oval 50">
            <a:extLst>
              <a:ext uri="{FF2B5EF4-FFF2-40B4-BE49-F238E27FC236}">
                <a16:creationId xmlns:a16="http://schemas.microsoft.com/office/drawing/2014/main" id="{9097D81D-2665-4ADC-9285-0C1B7803FF03}"/>
              </a:ext>
            </a:extLst>
          </p:cNvPr>
          <p:cNvSpPr>
            <a:spLocks noChangeArrowheads="1"/>
          </p:cNvSpPr>
          <p:nvPr/>
        </p:nvSpPr>
        <p:spPr bwMode="auto">
          <a:xfrm rot="983711">
            <a:off x="4483193" y="6301488"/>
            <a:ext cx="107764" cy="1079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100">
              <a:latin typeface="HG丸ｺﾞｼｯｸM-PRO" panose="020F0600000000000000" pitchFamily="50" charset="-128"/>
              <a:ea typeface="HG丸ｺﾞｼｯｸM-PRO" panose="020F0600000000000000" pitchFamily="50" charset="-128"/>
            </a:endParaRPr>
          </a:p>
        </p:txBody>
      </p:sp>
      <p:grpSp>
        <p:nvGrpSpPr>
          <p:cNvPr id="153" name="グループ化 152">
            <a:extLst>
              <a:ext uri="{FF2B5EF4-FFF2-40B4-BE49-F238E27FC236}">
                <a16:creationId xmlns:a16="http://schemas.microsoft.com/office/drawing/2014/main" id="{CBA14AF2-723E-4AAC-8BBF-A69BBD33B806}"/>
              </a:ext>
            </a:extLst>
          </p:cNvPr>
          <p:cNvGrpSpPr/>
          <p:nvPr/>
        </p:nvGrpSpPr>
        <p:grpSpPr>
          <a:xfrm rot="3895641">
            <a:off x="7092394" y="2822938"/>
            <a:ext cx="272321" cy="572567"/>
            <a:chOff x="6545468" y="4892472"/>
            <a:chExt cx="325053" cy="631799"/>
          </a:xfrm>
        </p:grpSpPr>
        <p:grpSp>
          <p:nvGrpSpPr>
            <p:cNvPr id="154" name="グループ化 153">
              <a:extLst>
                <a:ext uri="{FF2B5EF4-FFF2-40B4-BE49-F238E27FC236}">
                  <a16:creationId xmlns:a16="http://schemas.microsoft.com/office/drawing/2014/main" id="{428B6BF9-79BA-45E3-96E5-8A634EA3EEC3}"/>
                </a:ext>
              </a:extLst>
            </p:cNvPr>
            <p:cNvGrpSpPr/>
            <p:nvPr/>
          </p:nvGrpSpPr>
          <p:grpSpPr>
            <a:xfrm>
              <a:off x="6545468" y="4892472"/>
              <a:ext cx="325053" cy="422252"/>
              <a:chOff x="6545468" y="4892472"/>
              <a:chExt cx="325053" cy="422252"/>
            </a:xfrm>
          </p:grpSpPr>
          <p:sp>
            <p:nvSpPr>
              <p:cNvPr id="156" name="Freeform 49">
                <a:extLst>
                  <a:ext uri="{FF2B5EF4-FFF2-40B4-BE49-F238E27FC236}">
                    <a16:creationId xmlns:a16="http://schemas.microsoft.com/office/drawing/2014/main" id="{D9487951-4703-48C5-9A81-D2C996B05B7B}"/>
                  </a:ext>
                </a:extLst>
              </p:cNvPr>
              <p:cNvSpPr>
                <a:spLocks/>
              </p:cNvSpPr>
              <p:nvPr/>
            </p:nvSpPr>
            <p:spPr bwMode="auto">
              <a:xfrm rot="18650474">
                <a:off x="6544424" y="4988626"/>
                <a:ext cx="327142" cy="325053"/>
              </a:xfrm>
              <a:custGeom>
                <a:avLst/>
                <a:gdLst>
                  <a:gd name="T0" fmla="*/ 510 w 510"/>
                  <a:gd name="T1" fmla="*/ 26 h 551"/>
                  <a:gd name="T2" fmla="*/ 465 w 510"/>
                  <a:gd name="T3" fmla="*/ 0 h 551"/>
                  <a:gd name="T4" fmla="*/ 421 w 510"/>
                  <a:gd name="T5" fmla="*/ 73 h 551"/>
                  <a:gd name="T6" fmla="*/ 382 w 510"/>
                  <a:gd name="T7" fmla="*/ 145 h 551"/>
                  <a:gd name="T8" fmla="*/ 341 w 510"/>
                  <a:gd name="T9" fmla="*/ 212 h 551"/>
                  <a:gd name="T10" fmla="*/ 300 w 510"/>
                  <a:gd name="T11" fmla="*/ 277 h 551"/>
                  <a:gd name="T12" fmla="*/ 324 w 510"/>
                  <a:gd name="T13" fmla="*/ 288 h 551"/>
                  <a:gd name="T14" fmla="*/ 304 w 510"/>
                  <a:gd name="T15" fmla="*/ 269 h 551"/>
                  <a:gd name="T16" fmla="*/ 263 w 510"/>
                  <a:gd name="T17" fmla="*/ 327 h 551"/>
                  <a:gd name="T18" fmla="*/ 220 w 510"/>
                  <a:gd name="T19" fmla="*/ 380 h 551"/>
                  <a:gd name="T20" fmla="*/ 198 w 510"/>
                  <a:gd name="T21" fmla="*/ 403 h 551"/>
                  <a:gd name="T22" fmla="*/ 176 w 510"/>
                  <a:gd name="T23" fmla="*/ 423 h 551"/>
                  <a:gd name="T24" fmla="*/ 155 w 510"/>
                  <a:gd name="T25" fmla="*/ 442 h 551"/>
                  <a:gd name="T26" fmla="*/ 174 w 510"/>
                  <a:gd name="T27" fmla="*/ 462 h 551"/>
                  <a:gd name="T28" fmla="*/ 163 w 510"/>
                  <a:gd name="T29" fmla="*/ 436 h 551"/>
                  <a:gd name="T30" fmla="*/ 139 w 510"/>
                  <a:gd name="T31" fmla="*/ 455 h 551"/>
                  <a:gd name="T32" fmla="*/ 152 w 510"/>
                  <a:gd name="T33" fmla="*/ 477 h 551"/>
                  <a:gd name="T34" fmla="*/ 139 w 510"/>
                  <a:gd name="T35" fmla="*/ 455 h 551"/>
                  <a:gd name="T36" fmla="*/ 105 w 510"/>
                  <a:gd name="T37" fmla="*/ 473 h 551"/>
                  <a:gd name="T38" fmla="*/ 66 w 510"/>
                  <a:gd name="T39" fmla="*/ 486 h 551"/>
                  <a:gd name="T40" fmla="*/ 29 w 510"/>
                  <a:gd name="T41" fmla="*/ 495 h 551"/>
                  <a:gd name="T42" fmla="*/ 40 w 510"/>
                  <a:gd name="T43" fmla="*/ 518 h 551"/>
                  <a:gd name="T44" fmla="*/ 40 w 510"/>
                  <a:gd name="T45" fmla="*/ 492 h 551"/>
                  <a:gd name="T46" fmla="*/ 0 w 510"/>
                  <a:gd name="T47" fmla="*/ 497 h 551"/>
                  <a:gd name="T48" fmla="*/ 3 w 510"/>
                  <a:gd name="T49" fmla="*/ 551 h 551"/>
                  <a:gd name="T50" fmla="*/ 40 w 510"/>
                  <a:gd name="T51" fmla="*/ 547 h 551"/>
                  <a:gd name="T52" fmla="*/ 50 w 510"/>
                  <a:gd name="T53" fmla="*/ 545 h 551"/>
                  <a:gd name="T54" fmla="*/ 87 w 510"/>
                  <a:gd name="T55" fmla="*/ 536 h 551"/>
                  <a:gd name="T56" fmla="*/ 126 w 510"/>
                  <a:gd name="T57" fmla="*/ 523 h 551"/>
                  <a:gd name="T58" fmla="*/ 168 w 510"/>
                  <a:gd name="T59" fmla="*/ 501 h 551"/>
                  <a:gd name="T60" fmla="*/ 168 w 510"/>
                  <a:gd name="T61" fmla="*/ 499 h 551"/>
                  <a:gd name="T62" fmla="*/ 185 w 510"/>
                  <a:gd name="T63" fmla="*/ 486 h 551"/>
                  <a:gd name="T64" fmla="*/ 194 w 510"/>
                  <a:gd name="T65" fmla="*/ 482 h 551"/>
                  <a:gd name="T66" fmla="*/ 215 w 510"/>
                  <a:gd name="T67" fmla="*/ 462 h 551"/>
                  <a:gd name="T68" fmla="*/ 237 w 510"/>
                  <a:gd name="T69" fmla="*/ 442 h 551"/>
                  <a:gd name="T70" fmla="*/ 259 w 510"/>
                  <a:gd name="T71" fmla="*/ 419 h 551"/>
                  <a:gd name="T72" fmla="*/ 302 w 510"/>
                  <a:gd name="T73" fmla="*/ 366 h 551"/>
                  <a:gd name="T74" fmla="*/ 343 w 510"/>
                  <a:gd name="T75" fmla="*/ 308 h 551"/>
                  <a:gd name="T76" fmla="*/ 350 w 510"/>
                  <a:gd name="T77" fmla="*/ 299 h 551"/>
                  <a:gd name="T78" fmla="*/ 391 w 510"/>
                  <a:gd name="T79" fmla="*/ 234 h 551"/>
                  <a:gd name="T80" fmla="*/ 432 w 510"/>
                  <a:gd name="T81" fmla="*/ 167 h 551"/>
                  <a:gd name="T82" fmla="*/ 471 w 510"/>
                  <a:gd name="T83" fmla="*/ 95 h 551"/>
                  <a:gd name="T84" fmla="*/ 510 w 510"/>
                  <a:gd name="T85" fmla="*/ 26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0"/>
                  <a:gd name="T130" fmla="*/ 0 h 551"/>
                  <a:gd name="T131" fmla="*/ 510 w 510"/>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0" h="551">
                    <a:moveTo>
                      <a:pt x="510" y="26"/>
                    </a:moveTo>
                    <a:lnTo>
                      <a:pt x="465" y="0"/>
                    </a:lnTo>
                    <a:lnTo>
                      <a:pt x="421" y="73"/>
                    </a:lnTo>
                    <a:lnTo>
                      <a:pt x="382" y="145"/>
                    </a:lnTo>
                    <a:lnTo>
                      <a:pt x="341" y="212"/>
                    </a:lnTo>
                    <a:lnTo>
                      <a:pt x="300" y="277"/>
                    </a:lnTo>
                    <a:lnTo>
                      <a:pt x="324" y="288"/>
                    </a:lnTo>
                    <a:lnTo>
                      <a:pt x="304" y="269"/>
                    </a:lnTo>
                    <a:lnTo>
                      <a:pt x="263" y="327"/>
                    </a:lnTo>
                    <a:lnTo>
                      <a:pt x="220" y="380"/>
                    </a:lnTo>
                    <a:lnTo>
                      <a:pt x="198" y="403"/>
                    </a:lnTo>
                    <a:lnTo>
                      <a:pt x="176" y="423"/>
                    </a:lnTo>
                    <a:lnTo>
                      <a:pt x="155" y="442"/>
                    </a:lnTo>
                    <a:lnTo>
                      <a:pt x="174" y="462"/>
                    </a:lnTo>
                    <a:lnTo>
                      <a:pt x="163" y="436"/>
                    </a:lnTo>
                    <a:lnTo>
                      <a:pt x="139" y="455"/>
                    </a:lnTo>
                    <a:lnTo>
                      <a:pt x="152" y="477"/>
                    </a:lnTo>
                    <a:lnTo>
                      <a:pt x="139" y="455"/>
                    </a:lnTo>
                    <a:lnTo>
                      <a:pt x="105" y="473"/>
                    </a:lnTo>
                    <a:lnTo>
                      <a:pt x="66" y="486"/>
                    </a:lnTo>
                    <a:lnTo>
                      <a:pt x="29" y="495"/>
                    </a:lnTo>
                    <a:lnTo>
                      <a:pt x="40" y="518"/>
                    </a:lnTo>
                    <a:lnTo>
                      <a:pt x="40" y="492"/>
                    </a:lnTo>
                    <a:lnTo>
                      <a:pt x="0" y="497"/>
                    </a:lnTo>
                    <a:lnTo>
                      <a:pt x="3" y="551"/>
                    </a:lnTo>
                    <a:lnTo>
                      <a:pt x="40" y="547"/>
                    </a:lnTo>
                    <a:lnTo>
                      <a:pt x="50" y="545"/>
                    </a:lnTo>
                    <a:lnTo>
                      <a:pt x="87" y="536"/>
                    </a:lnTo>
                    <a:lnTo>
                      <a:pt x="126" y="523"/>
                    </a:lnTo>
                    <a:lnTo>
                      <a:pt x="168" y="501"/>
                    </a:lnTo>
                    <a:lnTo>
                      <a:pt x="168" y="499"/>
                    </a:lnTo>
                    <a:lnTo>
                      <a:pt x="185" y="486"/>
                    </a:lnTo>
                    <a:lnTo>
                      <a:pt x="194" y="482"/>
                    </a:lnTo>
                    <a:lnTo>
                      <a:pt x="215" y="462"/>
                    </a:lnTo>
                    <a:lnTo>
                      <a:pt x="237" y="442"/>
                    </a:lnTo>
                    <a:lnTo>
                      <a:pt x="259" y="419"/>
                    </a:lnTo>
                    <a:lnTo>
                      <a:pt x="302" y="366"/>
                    </a:lnTo>
                    <a:lnTo>
                      <a:pt x="343" y="308"/>
                    </a:lnTo>
                    <a:lnTo>
                      <a:pt x="350" y="299"/>
                    </a:lnTo>
                    <a:lnTo>
                      <a:pt x="391" y="234"/>
                    </a:lnTo>
                    <a:lnTo>
                      <a:pt x="432" y="167"/>
                    </a:lnTo>
                    <a:lnTo>
                      <a:pt x="471" y="95"/>
                    </a:lnTo>
                    <a:lnTo>
                      <a:pt x="51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sp>
            <p:nvSpPr>
              <p:cNvPr id="157" name="Oval 50">
                <a:extLst>
                  <a:ext uri="{FF2B5EF4-FFF2-40B4-BE49-F238E27FC236}">
                    <a16:creationId xmlns:a16="http://schemas.microsoft.com/office/drawing/2014/main" id="{C1999665-1F98-48B7-94EF-A26DA36C8F3B}"/>
                  </a:ext>
                </a:extLst>
              </p:cNvPr>
              <p:cNvSpPr>
                <a:spLocks noChangeArrowheads="1"/>
              </p:cNvSpPr>
              <p:nvPr/>
            </p:nvSpPr>
            <p:spPr bwMode="auto">
              <a:xfrm rot="18650474">
                <a:off x="6644806" y="4887602"/>
                <a:ext cx="119173" cy="128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100">
                  <a:latin typeface="HG丸ｺﾞｼｯｸM-PRO" panose="020F0600000000000000" pitchFamily="50" charset="-128"/>
                  <a:ea typeface="HG丸ｺﾞｼｯｸM-PRO" panose="020F0600000000000000" pitchFamily="50" charset="-128"/>
                </a:endParaRPr>
              </a:p>
            </p:txBody>
          </p:sp>
        </p:grpSp>
        <p:sp>
          <p:nvSpPr>
            <p:cNvPr id="155" name="Freeform 51">
              <a:extLst>
                <a:ext uri="{FF2B5EF4-FFF2-40B4-BE49-F238E27FC236}">
                  <a16:creationId xmlns:a16="http://schemas.microsoft.com/office/drawing/2014/main" id="{17CF6322-D596-4374-B3E4-4BE54351AA4F}"/>
                </a:ext>
              </a:extLst>
            </p:cNvPr>
            <p:cNvSpPr>
              <a:spLocks/>
            </p:cNvSpPr>
            <p:nvPr/>
          </p:nvSpPr>
          <p:spPr bwMode="auto">
            <a:xfrm rot="18904101">
              <a:off x="6577176" y="5297737"/>
              <a:ext cx="172551" cy="226534"/>
            </a:xfrm>
            <a:custGeom>
              <a:avLst/>
              <a:gdLst>
                <a:gd name="T0" fmla="*/ 269 w 269"/>
                <a:gd name="T1" fmla="*/ 0 h 384"/>
                <a:gd name="T2" fmla="*/ 0 w 269"/>
                <a:gd name="T3" fmla="*/ 154 h 384"/>
                <a:gd name="T4" fmla="*/ 210 w 269"/>
                <a:gd name="T5" fmla="*/ 384 h 384"/>
                <a:gd name="T6" fmla="*/ 269 w 269"/>
                <a:gd name="T7" fmla="*/ 0 h 384"/>
                <a:gd name="T8" fmla="*/ 0 60000 65536"/>
                <a:gd name="T9" fmla="*/ 0 60000 65536"/>
                <a:gd name="T10" fmla="*/ 0 60000 65536"/>
                <a:gd name="T11" fmla="*/ 0 60000 65536"/>
                <a:gd name="T12" fmla="*/ 0 w 269"/>
                <a:gd name="T13" fmla="*/ 0 h 384"/>
                <a:gd name="T14" fmla="*/ 269 w 269"/>
                <a:gd name="T15" fmla="*/ 384 h 384"/>
              </a:gdLst>
              <a:ahLst/>
              <a:cxnLst>
                <a:cxn ang="T8">
                  <a:pos x="T0" y="T1"/>
                </a:cxn>
                <a:cxn ang="T9">
                  <a:pos x="T2" y="T3"/>
                </a:cxn>
                <a:cxn ang="T10">
                  <a:pos x="T4" y="T5"/>
                </a:cxn>
                <a:cxn ang="T11">
                  <a:pos x="T6" y="T7"/>
                </a:cxn>
              </a:cxnLst>
              <a:rect l="T12" t="T13" r="T14" b="T15"/>
              <a:pathLst>
                <a:path w="269" h="384">
                  <a:moveTo>
                    <a:pt x="269" y="0"/>
                  </a:moveTo>
                  <a:lnTo>
                    <a:pt x="0" y="154"/>
                  </a:lnTo>
                  <a:lnTo>
                    <a:pt x="210" y="384"/>
                  </a:lnTo>
                  <a:lnTo>
                    <a:pt x="2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grpSp>
      <p:sp>
        <p:nvSpPr>
          <p:cNvPr id="161" name="Rectangle 39">
            <a:extLst>
              <a:ext uri="{FF2B5EF4-FFF2-40B4-BE49-F238E27FC236}">
                <a16:creationId xmlns:a16="http://schemas.microsoft.com/office/drawing/2014/main" id="{6C0B7D0F-ECBA-4A4A-B6D5-DC97C846AB14}"/>
              </a:ext>
            </a:extLst>
          </p:cNvPr>
          <p:cNvSpPr>
            <a:spLocks noChangeArrowheads="1"/>
          </p:cNvSpPr>
          <p:nvPr/>
        </p:nvSpPr>
        <p:spPr bwMode="auto">
          <a:xfrm>
            <a:off x="4343775" y="6098427"/>
            <a:ext cx="63046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成ケ島</a:t>
            </a:r>
            <a:endParaRPr lang="ja-JP" altLang="ja-JP" sz="1100" dirty="0">
              <a:latin typeface="Meiryo UI" panose="020B0604030504040204" pitchFamily="50" charset="-128"/>
              <a:ea typeface="Meiryo UI" panose="020B0604030504040204" pitchFamily="50" charset="-128"/>
            </a:endParaRPr>
          </a:p>
        </p:txBody>
      </p:sp>
      <p:sp>
        <p:nvSpPr>
          <p:cNvPr id="167" name="角丸四角形 4">
            <a:extLst>
              <a:ext uri="{FF2B5EF4-FFF2-40B4-BE49-F238E27FC236}">
                <a16:creationId xmlns:a16="http://schemas.microsoft.com/office/drawing/2014/main" id="{BC303802-D83D-4A81-8DEC-43608FD5E2E5}"/>
              </a:ext>
            </a:extLst>
          </p:cNvPr>
          <p:cNvSpPr/>
          <p:nvPr/>
        </p:nvSpPr>
        <p:spPr bwMode="auto">
          <a:xfrm>
            <a:off x="508000" y="764705"/>
            <a:ext cx="2948136" cy="432048"/>
          </a:xfrm>
          <a:prstGeom prst="roundRect">
            <a:avLst>
              <a:gd name="adj" fmla="val 0"/>
            </a:avLst>
          </a:prstGeom>
          <a:solidFill>
            <a:srgbClr val="FF9933"/>
          </a:solidFill>
          <a:ln w="12700" cap="flat" cmpd="sng" algn="ctr">
            <a:solidFill>
              <a:srgbClr val="FF9933"/>
            </a:solidFill>
            <a:prstDash val="solid"/>
            <a:round/>
            <a:headEnd type="none" w="med" len="med"/>
            <a:tailEnd type="none" w="med" len="med"/>
          </a:ln>
          <a:effectLst>
            <a:outerShdw blurRad="127000" dist="63500" dir="2700000" algn="tl" rotWithShape="0">
              <a:schemeClr val="tx2">
                <a:lumMod val="60000"/>
                <a:lumOff val="40000"/>
                <a:alpha val="50000"/>
              </a:schemeClr>
            </a:outerShdw>
          </a:effectLst>
        </p:spPr>
        <p:txBody>
          <a:bodyPr vert="horz" wrap="none" lIns="36000" tIns="36000" rIns="36000" bIns="36000" numCol="1" rtlCol="0" anchor="ctr" anchorCtr="0" compatLnSpc="1">
            <a:prstTxWarp prst="textNoShape">
              <a:avLst/>
            </a:prstTxWarp>
          </a:bodyPr>
          <a:lstStyle/>
          <a:p>
            <a:pPr>
              <a:lnSpc>
                <a:spcPct val="100000"/>
              </a:lnSpc>
              <a:spcBef>
                <a:spcPts val="600"/>
              </a:spcBef>
            </a:pPr>
            <a:r>
              <a:rPr lang="ja-JP" altLang="en-US" sz="2000" b="1" dirty="0">
                <a:solidFill>
                  <a:schemeClr val="bg1"/>
                </a:solidFill>
                <a:latin typeface="Meiryo UI" panose="020B0604030504040204" pitchFamily="50" charset="-128"/>
                <a:ea typeface="Meiryo UI" panose="020B0604030504040204" pitchFamily="50" charset="-128"/>
              </a:rPr>
              <a:t>大阪湾フォーラムの開催</a:t>
            </a:r>
            <a:endParaRPr lang="en-US" altLang="ja-JP" sz="2000" b="1" dirty="0">
              <a:solidFill>
                <a:schemeClr val="bg1"/>
              </a:solidFill>
              <a:latin typeface="Meiryo UI" panose="020B0604030504040204" pitchFamily="50" charset="-128"/>
              <a:ea typeface="Meiryo UI" panose="020B0604030504040204" pitchFamily="50" charset="-128"/>
            </a:endParaRPr>
          </a:p>
        </p:txBody>
      </p:sp>
      <p:grpSp>
        <p:nvGrpSpPr>
          <p:cNvPr id="105" name="グループ化 104">
            <a:extLst>
              <a:ext uri="{FF2B5EF4-FFF2-40B4-BE49-F238E27FC236}">
                <a16:creationId xmlns:a16="http://schemas.microsoft.com/office/drawing/2014/main" id="{C81CF752-54E0-4602-B120-47C70CC7B8CC}"/>
              </a:ext>
            </a:extLst>
          </p:cNvPr>
          <p:cNvGrpSpPr/>
          <p:nvPr/>
        </p:nvGrpSpPr>
        <p:grpSpPr>
          <a:xfrm rot="4029669" flipH="1">
            <a:off x="7035018" y="4714949"/>
            <a:ext cx="508382" cy="478525"/>
            <a:chOff x="8448037" y="2784055"/>
            <a:chExt cx="566464" cy="478525"/>
          </a:xfrm>
        </p:grpSpPr>
        <p:grpSp>
          <p:nvGrpSpPr>
            <p:cNvPr id="107" name="Group 48">
              <a:extLst>
                <a:ext uri="{FF2B5EF4-FFF2-40B4-BE49-F238E27FC236}">
                  <a16:creationId xmlns:a16="http://schemas.microsoft.com/office/drawing/2014/main" id="{901DEC5B-44A5-43EA-803A-43DBBEA43EE7}"/>
                </a:ext>
              </a:extLst>
            </p:cNvPr>
            <p:cNvGrpSpPr>
              <a:grpSpLocks/>
            </p:cNvGrpSpPr>
            <p:nvPr/>
          </p:nvGrpSpPr>
          <p:grpSpPr bwMode="auto">
            <a:xfrm rot="14275130">
              <a:off x="8563452" y="2811532"/>
              <a:ext cx="478525" cy="423572"/>
              <a:chOff x="7405" y="5121"/>
              <a:chExt cx="746" cy="718"/>
            </a:xfrm>
          </p:grpSpPr>
          <p:sp>
            <p:nvSpPr>
              <p:cNvPr id="114" name="Freeform 49">
                <a:extLst>
                  <a:ext uri="{FF2B5EF4-FFF2-40B4-BE49-F238E27FC236}">
                    <a16:creationId xmlns:a16="http://schemas.microsoft.com/office/drawing/2014/main" id="{F9B5BCC2-34B2-4E12-9164-BB12631F4B66}"/>
                  </a:ext>
                </a:extLst>
              </p:cNvPr>
              <p:cNvSpPr>
                <a:spLocks/>
              </p:cNvSpPr>
              <p:nvPr/>
            </p:nvSpPr>
            <p:spPr bwMode="auto">
              <a:xfrm>
                <a:off x="7641" y="5121"/>
                <a:ext cx="510" cy="551"/>
              </a:xfrm>
              <a:custGeom>
                <a:avLst/>
                <a:gdLst>
                  <a:gd name="T0" fmla="*/ 510 w 510"/>
                  <a:gd name="T1" fmla="*/ 26 h 551"/>
                  <a:gd name="T2" fmla="*/ 465 w 510"/>
                  <a:gd name="T3" fmla="*/ 0 h 551"/>
                  <a:gd name="T4" fmla="*/ 421 w 510"/>
                  <a:gd name="T5" fmla="*/ 73 h 551"/>
                  <a:gd name="T6" fmla="*/ 382 w 510"/>
                  <a:gd name="T7" fmla="*/ 145 h 551"/>
                  <a:gd name="T8" fmla="*/ 341 w 510"/>
                  <a:gd name="T9" fmla="*/ 212 h 551"/>
                  <a:gd name="T10" fmla="*/ 300 w 510"/>
                  <a:gd name="T11" fmla="*/ 277 h 551"/>
                  <a:gd name="T12" fmla="*/ 324 w 510"/>
                  <a:gd name="T13" fmla="*/ 288 h 551"/>
                  <a:gd name="T14" fmla="*/ 304 w 510"/>
                  <a:gd name="T15" fmla="*/ 269 h 551"/>
                  <a:gd name="T16" fmla="*/ 263 w 510"/>
                  <a:gd name="T17" fmla="*/ 327 h 551"/>
                  <a:gd name="T18" fmla="*/ 220 w 510"/>
                  <a:gd name="T19" fmla="*/ 380 h 551"/>
                  <a:gd name="T20" fmla="*/ 198 w 510"/>
                  <a:gd name="T21" fmla="*/ 403 h 551"/>
                  <a:gd name="T22" fmla="*/ 176 w 510"/>
                  <a:gd name="T23" fmla="*/ 423 h 551"/>
                  <a:gd name="T24" fmla="*/ 155 w 510"/>
                  <a:gd name="T25" fmla="*/ 442 h 551"/>
                  <a:gd name="T26" fmla="*/ 174 w 510"/>
                  <a:gd name="T27" fmla="*/ 462 h 551"/>
                  <a:gd name="T28" fmla="*/ 163 w 510"/>
                  <a:gd name="T29" fmla="*/ 436 h 551"/>
                  <a:gd name="T30" fmla="*/ 139 w 510"/>
                  <a:gd name="T31" fmla="*/ 455 h 551"/>
                  <a:gd name="T32" fmla="*/ 152 w 510"/>
                  <a:gd name="T33" fmla="*/ 477 h 551"/>
                  <a:gd name="T34" fmla="*/ 139 w 510"/>
                  <a:gd name="T35" fmla="*/ 455 h 551"/>
                  <a:gd name="T36" fmla="*/ 105 w 510"/>
                  <a:gd name="T37" fmla="*/ 473 h 551"/>
                  <a:gd name="T38" fmla="*/ 66 w 510"/>
                  <a:gd name="T39" fmla="*/ 486 h 551"/>
                  <a:gd name="T40" fmla="*/ 29 w 510"/>
                  <a:gd name="T41" fmla="*/ 495 h 551"/>
                  <a:gd name="T42" fmla="*/ 40 w 510"/>
                  <a:gd name="T43" fmla="*/ 518 h 551"/>
                  <a:gd name="T44" fmla="*/ 40 w 510"/>
                  <a:gd name="T45" fmla="*/ 492 h 551"/>
                  <a:gd name="T46" fmla="*/ 0 w 510"/>
                  <a:gd name="T47" fmla="*/ 497 h 551"/>
                  <a:gd name="T48" fmla="*/ 3 w 510"/>
                  <a:gd name="T49" fmla="*/ 551 h 551"/>
                  <a:gd name="T50" fmla="*/ 40 w 510"/>
                  <a:gd name="T51" fmla="*/ 547 h 551"/>
                  <a:gd name="T52" fmla="*/ 50 w 510"/>
                  <a:gd name="T53" fmla="*/ 545 h 551"/>
                  <a:gd name="T54" fmla="*/ 87 w 510"/>
                  <a:gd name="T55" fmla="*/ 536 h 551"/>
                  <a:gd name="T56" fmla="*/ 126 w 510"/>
                  <a:gd name="T57" fmla="*/ 523 h 551"/>
                  <a:gd name="T58" fmla="*/ 168 w 510"/>
                  <a:gd name="T59" fmla="*/ 501 h 551"/>
                  <a:gd name="T60" fmla="*/ 168 w 510"/>
                  <a:gd name="T61" fmla="*/ 499 h 551"/>
                  <a:gd name="T62" fmla="*/ 185 w 510"/>
                  <a:gd name="T63" fmla="*/ 486 h 551"/>
                  <a:gd name="T64" fmla="*/ 194 w 510"/>
                  <a:gd name="T65" fmla="*/ 482 h 551"/>
                  <a:gd name="T66" fmla="*/ 215 w 510"/>
                  <a:gd name="T67" fmla="*/ 462 h 551"/>
                  <a:gd name="T68" fmla="*/ 237 w 510"/>
                  <a:gd name="T69" fmla="*/ 442 h 551"/>
                  <a:gd name="T70" fmla="*/ 259 w 510"/>
                  <a:gd name="T71" fmla="*/ 419 h 551"/>
                  <a:gd name="T72" fmla="*/ 302 w 510"/>
                  <a:gd name="T73" fmla="*/ 366 h 551"/>
                  <a:gd name="T74" fmla="*/ 343 w 510"/>
                  <a:gd name="T75" fmla="*/ 308 h 551"/>
                  <a:gd name="T76" fmla="*/ 350 w 510"/>
                  <a:gd name="T77" fmla="*/ 299 h 551"/>
                  <a:gd name="T78" fmla="*/ 391 w 510"/>
                  <a:gd name="T79" fmla="*/ 234 h 551"/>
                  <a:gd name="T80" fmla="*/ 432 w 510"/>
                  <a:gd name="T81" fmla="*/ 167 h 551"/>
                  <a:gd name="T82" fmla="*/ 471 w 510"/>
                  <a:gd name="T83" fmla="*/ 95 h 551"/>
                  <a:gd name="T84" fmla="*/ 510 w 510"/>
                  <a:gd name="T85" fmla="*/ 26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0"/>
                  <a:gd name="T130" fmla="*/ 0 h 551"/>
                  <a:gd name="T131" fmla="*/ 510 w 510"/>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0" h="551">
                    <a:moveTo>
                      <a:pt x="510" y="26"/>
                    </a:moveTo>
                    <a:lnTo>
                      <a:pt x="465" y="0"/>
                    </a:lnTo>
                    <a:lnTo>
                      <a:pt x="421" y="73"/>
                    </a:lnTo>
                    <a:lnTo>
                      <a:pt x="382" y="145"/>
                    </a:lnTo>
                    <a:lnTo>
                      <a:pt x="341" y="212"/>
                    </a:lnTo>
                    <a:lnTo>
                      <a:pt x="300" y="277"/>
                    </a:lnTo>
                    <a:lnTo>
                      <a:pt x="324" y="288"/>
                    </a:lnTo>
                    <a:lnTo>
                      <a:pt x="304" y="269"/>
                    </a:lnTo>
                    <a:lnTo>
                      <a:pt x="263" y="327"/>
                    </a:lnTo>
                    <a:lnTo>
                      <a:pt x="220" y="380"/>
                    </a:lnTo>
                    <a:lnTo>
                      <a:pt x="198" y="403"/>
                    </a:lnTo>
                    <a:lnTo>
                      <a:pt x="176" y="423"/>
                    </a:lnTo>
                    <a:lnTo>
                      <a:pt x="155" y="442"/>
                    </a:lnTo>
                    <a:lnTo>
                      <a:pt x="174" y="462"/>
                    </a:lnTo>
                    <a:lnTo>
                      <a:pt x="163" y="436"/>
                    </a:lnTo>
                    <a:lnTo>
                      <a:pt x="139" y="455"/>
                    </a:lnTo>
                    <a:lnTo>
                      <a:pt x="152" y="477"/>
                    </a:lnTo>
                    <a:lnTo>
                      <a:pt x="139" y="455"/>
                    </a:lnTo>
                    <a:lnTo>
                      <a:pt x="105" y="473"/>
                    </a:lnTo>
                    <a:lnTo>
                      <a:pt x="66" y="486"/>
                    </a:lnTo>
                    <a:lnTo>
                      <a:pt x="29" y="495"/>
                    </a:lnTo>
                    <a:lnTo>
                      <a:pt x="40" y="518"/>
                    </a:lnTo>
                    <a:lnTo>
                      <a:pt x="40" y="492"/>
                    </a:lnTo>
                    <a:lnTo>
                      <a:pt x="0" y="497"/>
                    </a:lnTo>
                    <a:lnTo>
                      <a:pt x="3" y="551"/>
                    </a:lnTo>
                    <a:lnTo>
                      <a:pt x="40" y="547"/>
                    </a:lnTo>
                    <a:lnTo>
                      <a:pt x="50" y="545"/>
                    </a:lnTo>
                    <a:lnTo>
                      <a:pt x="87" y="536"/>
                    </a:lnTo>
                    <a:lnTo>
                      <a:pt x="126" y="523"/>
                    </a:lnTo>
                    <a:lnTo>
                      <a:pt x="168" y="501"/>
                    </a:lnTo>
                    <a:lnTo>
                      <a:pt x="168" y="499"/>
                    </a:lnTo>
                    <a:lnTo>
                      <a:pt x="185" y="486"/>
                    </a:lnTo>
                    <a:lnTo>
                      <a:pt x="194" y="482"/>
                    </a:lnTo>
                    <a:lnTo>
                      <a:pt x="215" y="462"/>
                    </a:lnTo>
                    <a:lnTo>
                      <a:pt x="237" y="442"/>
                    </a:lnTo>
                    <a:lnTo>
                      <a:pt x="259" y="419"/>
                    </a:lnTo>
                    <a:lnTo>
                      <a:pt x="302" y="366"/>
                    </a:lnTo>
                    <a:lnTo>
                      <a:pt x="343" y="308"/>
                    </a:lnTo>
                    <a:lnTo>
                      <a:pt x="350" y="299"/>
                    </a:lnTo>
                    <a:lnTo>
                      <a:pt x="391" y="234"/>
                    </a:lnTo>
                    <a:lnTo>
                      <a:pt x="432" y="167"/>
                    </a:lnTo>
                    <a:lnTo>
                      <a:pt x="471" y="95"/>
                    </a:lnTo>
                    <a:lnTo>
                      <a:pt x="51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sp>
            <p:nvSpPr>
              <p:cNvPr id="117" name="Freeform 51">
                <a:extLst>
                  <a:ext uri="{FF2B5EF4-FFF2-40B4-BE49-F238E27FC236}">
                    <a16:creationId xmlns:a16="http://schemas.microsoft.com/office/drawing/2014/main" id="{4A1DFEEF-5C2D-40D1-8CA2-F46E5B88E2B0}"/>
                  </a:ext>
                </a:extLst>
              </p:cNvPr>
              <p:cNvSpPr>
                <a:spLocks/>
              </p:cNvSpPr>
              <p:nvPr/>
            </p:nvSpPr>
            <p:spPr bwMode="auto">
              <a:xfrm>
                <a:off x="7405" y="5455"/>
                <a:ext cx="269" cy="384"/>
              </a:xfrm>
              <a:custGeom>
                <a:avLst/>
                <a:gdLst>
                  <a:gd name="T0" fmla="*/ 269 w 269"/>
                  <a:gd name="T1" fmla="*/ 0 h 384"/>
                  <a:gd name="T2" fmla="*/ 0 w 269"/>
                  <a:gd name="T3" fmla="*/ 154 h 384"/>
                  <a:gd name="T4" fmla="*/ 210 w 269"/>
                  <a:gd name="T5" fmla="*/ 384 h 384"/>
                  <a:gd name="T6" fmla="*/ 269 w 269"/>
                  <a:gd name="T7" fmla="*/ 0 h 384"/>
                  <a:gd name="T8" fmla="*/ 0 60000 65536"/>
                  <a:gd name="T9" fmla="*/ 0 60000 65536"/>
                  <a:gd name="T10" fmla="*/ 0 60000 65536"/>
                  <a:gd name="T11" fmla="*/ 0 60000 65536"/>
                  <a:gd name="T12" fmla="*/ 0 w 269"/>
                  <a:gd name="T13" fmla="*/ 0 h 384"/>
                  <a:gd name="T14" fmla="*/ 269 w 269"/>
                  <a:gd name="T15" fmla="*/ 384 h 384"/>
                </a:gdLst>
                <a:ahLst/>
                <a:cxnLst>
                  <a:cxn ang="T8">
                    <a:pos x="T0" y="T1"/>
                  </a:cxn>
                  <a:cxn ang="T9">
                    <a:pos x="T2" y="T3"/>
                  </a:cxn>
                  <a:cxn ang="T10">
                    <a:pos x="T4" y="T5"/>
                  </a:cxn>
                  <a:cxn ang="T11">
                    <a:pos x="T6" y="T7"/>
                  </a:cxn>
                </a:cxnLst>
                <a:rect l="T12" t="T13" r="T14" b="T15"/>
                <a:pathLst>
                  <a:path w="269" h="384">
                    <a:moveTo>
                      <a:pt x="269" y="0"/>
                    </a:moveTo>
                    <a:lnTo>
                      <a:pt x="0" y="154"/>
                    </a:lnTo>
                    <a:lnTo>
                      <a:pt x="210" y="384"/>
                    </a:lnTo>
                    <a:lnTo>
                      <a:pt x="2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100"/>
              </a:p>
            </p:txBody>
          </p:sp>
        </p:grpSp>
        <p:sp>
          <p:nvSpPr>
            <p:cNvPr id="113" name="Oval 50">
              <a:extLst>
                <a:ext uri="{FF2B5EF4-FFF2-40B4-BE49-F238E27FC236}">
                  <a16:creationId xmlns:a16="http://schemas.microsoft.com/office/drawing/2014/main" id="{42E8A78D-D132-448C-84B0-F04919E371C7}"/>
                </a:ext>
              </a:extLst>
            </p:cNvPr>
            <p:cNvSpPr>
              <a:spLocks noChangeArrowheads="1"/>
            </p:cNvSpPr>
            <p:nvPr/>
          </p:nvSpPr>
          <p:spPr bwMode="auto">
            <a:xfrm rot="18650474">
              <a:off x="8454325" y="2884315"/>
              <a:ext cx="107764" cy="12033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sz="1100">
                <a:latin typeface="HG丸ｺﾞｼｯｸM-PRO" panose="020F0600000000000000" pitchFamily="50" charset="-128"/>
                <a:ea typeface="HG丸ｺﾞｼｯｸM-PRO" panose="020F0600000000000000" pitchFamily="50" charset="-128"/>
              </a:endParaRPr>
            </a:p>
          </p:txBody>
        </p:sp>
      </p:grpSp>
      <p:sp>
        <p:nvSpPr>
          <p:cNvPr id="6" name="楕円 5">
            <a:extLst>
              <a:ext uri="{FF2B5EF4-FFF2-40B4-BE49-F238E27FC236}">
                <a16:creationId xmlns:a16="http://schemas.microsoft.com/office/drawing/2014/main" id="{083D427F-BCFC-495E-963B-51F6E33BDB44}"/>
              </a:ext>
            </a:extLst>
          </p:cNvPr>
          <p:cNvSpPr/>
          <p:nvPr/>
        </p:nvSpPr>
        <p:spPr bwMode="auto">
          <a:xfrm>
            <a:off x="3626720" y="3566956"/>
            <a:ext cx="1629616" cy="1579252"/>
          </a:xfrm>
          <a:prstGeom prst="ellipse">
            <a:avLst/>
          </a:prstGeom>
          <a:solidFill>
            <a:schemeClr val="accent6">
              <a:lumMod val="20000"/>
              <a:lumOff val="80000"/>
              <a:alpha val="30000"/>
            </a:schemeClr>
          </a:solidFill>
          <a:ln w="12700" cap="flat" cmpd="sng" algn="ctr">
            <a:solidFill>
              <a:schemeClr val="accent6"/>
            </a:solidFill>
            <a:prstDash val="solid"/>
            <a:round/>
            <a:headEnd type="none" w="med" len="med"/>
            <a:tailEnd type="none" w="med" len="med"/>
          </a:ln>
          <a:effectLst>
            <a:outerShdw dist="53882" dir="13500000" algn="ctr" rotWithShape="0">
              <a:schemeClr val="accent2">
                <a:lumMod val="20000"/>
                <a:lumOff val="80000"/>
                <a:alpha val="50000"/>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80000"/>
              </a:lnSpc>
              <a:spcBef>
                <a:spcPct val="50000"/>
              </a:spcBef>
              <a:spcAft>
                <a:spcPct val="0"/>
              </a:spcAft>
              <a:buClr>
                <a:srgbClr val="FF0000"/>
              </a:buClr>
              <a:buSzTx/>
              <a:buFont typeface="Wingdings" panose="05000000000000000000" pitchFamily="2" charset="2"/>
              <a:buNone/>
              <a:tabLst/>
            </a:pPr>
            <a:endParaRPr kumimoji="0" lang="ja-JP"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91" name="Rectangle 53">
            <a:extLst>
              <a:ext uri="{FF2B5EF4-FFF2-40B4-BE49-F238E27FC236}">
                <a16:creationId xmlns:a16="http://schemas.microsoft.com/office/drawing/2014/main" id="{01B9B758-6224-4238-88CB-CE588389434E}"/>
              </a:ext>
            </a:extLst>
          </p:cNvPr>
          <p:cNvSpPr>
            <a:spLocks noChangeArrowheads="1"/>
          </p:cNvSpPr>
          <p:nvPr/>
        </p:nvSpPr>
        <p:spPr bwMode="auto">
          <a:xfrm>
            <a:off x="3867083" y="3775416"/>
            <a:ext cx="11732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00000"/>
              </a:lnSpc>
              <a:spcBef>
                <a:spcPts val="0"/>
              </a:spcBef>
            </a:pPr>
            <a:r>
              <a:rPr lang="ja-JP" altLang="en-US" sz="1100" dirty="0">
                <a:solidFill>
                  <a:srgbClr val="000000"/>
                </a:solidFill>
                <a:latin typeface="Meiryo UI" panose="020B0604030504040204" pitchFamily="50" charset="-128"/>
                <a:ea typeface="Meiryo UI" panose="020B0604030504040204" pitchFamily="50" charset="-128"/>
              </a:rPr>
              <a:t>第</a:t>
            </a:r>
            <a:r>
              <a:rPr lang="en-US" altLang="ja-JP" sz="1100" dirty="0">
                <a:solidFill>
                  <a:srgbClr val="000000"/>
                </a:solidFill>
                <a:latin typeface="Meiryo UI" panose="020B0604030504040204" pitchFamily="50" charset="-128"/>
                <a:ea typeface="Meiryo UI" panose="020B0604030504040204" pitchFamily="50" charset="-128"/>
              </a:rPr>
              <a:t>16</a:t>
            </a:r>
            <a:r>
              <a:rPr lang="ja-JP" altLang="en-US" sz="1100" dirty="0">
                <a:solidFill>
                  <a:srgbClr val="000000"/>
                </a:solidFill>
                <a:latin typeface="Meiryo UI" panose="020B0604030504040204" pitchFamily="50" charset="-128"/>
                <a:ea typeface="Meiryo UI" panose="020B0604030504040204" pitchFamily="50" charset="-128"/>
              </a:rPr>
              <a:t>回、</a:t>
            </a:r>
            <a:r>
              <a:rPr lang="en-US" altLang="ja-JP" sz="1100" dirty="0">
                <a:solidFill>
                  <a:srgbClr val="000000"/>
                </a:solidFill>
                <a:latin typeface="Meiryo UI" panose="020B0604030504040204" pitchFamily="50" charset="-128"/>
                <a:ea typeface="Meiryo UI" panose="020B0604030504040204" pitchFamily="50" charset="-128"/>
              </a:rPr>
              <a:t>17</a:t>
            </a:r>
            <a:r>
              <a:rPr lang="ja-JP" altLang="en-US" sz="1100" dirty="0">
                <a:solidFill>
                  <a:srgbClr val="000000"/>
                </a:solidFill>
                <a:latin typeface="Meiryo UI" panose="020B0604030504040204" pitchFamily="50" charset="-128"/>
                <a:ea typeface="Meiryo UI" panose="020B0604030504040204" pitchFamily="50" charset="-128"/>
              </a:rPr>
              <a:t>回：</a:t>
            </a:r>
            <a:endParaRPr lang="en-US" altLang="ja-JP" sz="1100" dirty="0">
              <a:solidFill>
                <a:srgbClr val="000000"/>
              </a:solidFill>
              <a:latin typeface="Meiryo UI" panose="020B0604030504040204" pitchFamily="50" charset="-128"/>
              <a:ea typeface="Meiryo UI" panose="020B0604030504040204" pitchFamily="50" charset="-128"/>
            </a:endParaRPr>
          </a:p>
          <a:p>
            <a:pPr algn="just" eaLnBrk="1" hangingPunct="1">
              <a:lnSpc>
                <a:spcPct val="100000"/>
              </a:lnSpc>
              <a:spcBef>
                <a:spcPts val="0"/>
              </a:spcBef>
            </a:pPr>
            <a:r>
              <a:rPr lang="ja-JP" altLang="en-US" sz="1100" dirty="0">
                <a:latin typeface="Meiryo UI" panose="020B0604030504040204" pitchFamily="50" charset="-128"/>
                <a:ea typeface="Meiryo UI" panose="020B0604030504040204" pitchFamily="50" charset="-128"/>
              </a:rPr>
              <a:t>リモート開催</a:t>
            </a:r>
            <a:endParaRPr lang="ja-JP" altLang="ja-JP" sz="11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193" y="2329688"/>
            <a:ext cx="2715004" cy="1267002"/>
          </a:xfrm>
          <a:prstGeom prst="rect">
            <a:avLst/>
          </a:prstGeom>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232" y="3651958"/>
            <a:ext cx="2715004" cy="1152686"/>
          </a:xfrm>
          <a:prstGeom prst="rect">
            <a:avLst/>
          </a:prstGeom>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340" y="4861468"/>
            <a:ext cx="2743583" cy="1819529"/>
          </a:xfrm>
          <a:prstGeom prst="rect">
            <a:avLst/>
          </a:prstGeom>
        </p:spPr>
      </p:pic>
      <p:pic>
        <p:nvPicPr>
          <p:cNvPr id="14" name="図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727" y="4114349"/>
            <a:ext cx="1190791" cy="724001"/>
          </a:xfrm>
          <a:prstGeom prst="rect">
            <a:avLst/>
          </a:prstGeom>
        </p:spPr>
      </p:pic>
      <p:pic>
        <p:nvPicPr>
          <p:cNvPr id="15" name="図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1963" y="5562015"/>
            <a:ext cx="2191056" cy="1009791"/>
          </a:xfrm>
          <a:prstGeom prst="rect">
            <a:avLst/>
          </a:prstGeom>
        </p:spPr>
      </p:pic>
    </p:spTree>
    <p:extLst>
      <p:ext uri="{BB962C8B-B14F-4D97-AF65-F5344CB8AC3E}">
        <p14:creationId xmlns:p14="http://schemas.microsoft.com/office/powerpoint/2010/main" val="3423506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（３）その他の活動など</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10</a:t>
            </a:fld>
            <a:endParaRPr lang="ja-JP" altLang="ko-KR" dirty="0">
              <a:latin typeface="Meiryo UI" panose="020B0604030504040204" pitchFamily="50" charset="-128"/>
              <a:ea typeface="Meiryo UI" panose="020B0604030504040204" pitchFamily="50" charset="-128"/>
            </a:endParaRPr>
          </a:p>
        </p:txBody>
      </p:sp>
      <p:sp>
        <p:nvSpPr>
          <p:cNvPr id="7" name="角丸四角形 6"/>
          <p:cNvSpPr/>
          <p:nvPr/>
        </p:nvSpPr>
        <p:spPr bwMode="auto">
          <a:xfrm>
            <a:off x="508001" y="1268760"/>
            <a:ext cx="8996808" cy="1872208"/>
          </a:xfrm>
          <a:prstGeom prst="roundRect">
            <a:avLst>
              <a:gd name="adj" fmla="val 4659"/>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タイトル</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学校に届け！こんなに面白い（おもろい）大阪湾　～ポータルサイトの構築による大阪湾の周知</a:t>
            </a: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事業期間</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25</a:t>
            </a:r>
            <a:r>
              <a:rPr lang="ja-JP" altLang="en-US" sz="1400" dirty="0">
                <a:latin typeface="Meiryo UI" panose="020B0604030504040204" pitchFamily="50" charset="-128"/>
                <a:ea typeface="Meiryo UI" panose="020B0604030504040204" pitchFamily="50" charset="-128"/>
              </a:rPr>
              <a:t>日（金）～　</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年４月</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日（木）</a:t>
            </a: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実施場所</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：きしわだ自然資料館・貝塚市立自然遊学館・大阪市立自然史博物館・鶴橋鮮魚市場・せんなん里海公園</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・大阪市天王寺動物園・大阪海遊館・兵庫県南あわじ市灘仁頃地区、合計８か所</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事業概要</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：海の学びに活用できるポータルサイトの新規開設、</a:t>
            </a:r>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関連イベントの取材撮影</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と動画コンテンツの作成、</a:t>
            </a:r>
            <a:endPar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ct val="100000"/>
              </a:lnSpc>
              <a:spcBef>
                <a:spcPts val="0"/>
              </a:spcBef>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 　　　　　　　　　学校教員によるポータルサイト活用アンケート調査　など</a:t>
            </a:r>
            <a:endPar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助成団体</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：公益財団法人 日本海事科学振興財団（船の科学館）</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ポータルサイト</a:t>
            </a:r>
            <a:r>
              <a:rPr lang="en-US" altLang="ja-JP" sz="1400" dirty="0">
                <a:latin typeface="Meiryo UI" panose="020B0604030504040204" pitchFamily="50" charset="-128"/>
                <a:ea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 https://osaka-bay.net/</a:t>
            </a:r>
          </a:p>
        </p:txBody>
      </p:sp>
      <p:sp>
        <p:nvSpPr>
          <p:cNvPr id="79" name="Rectangle 20">
            <a:extLst>
              <a:ext uri="{FF2B5EF4-FFF2-40B4-BE49-F238E27FC236}">
                <a16:creationId xmlns:a16="http://schemas.microsoft.com/office/drawing/2014/main" id="{E9B7F1B2-8A4F-43A7-B34C-D05C9614A8FE}"/>
              </a:ext>
            </a:extLst>
          </p:cNvPr>
          <p:cNvSpPr>
            <a:spLocks noChangeArrowheads="1"/>
          </p:cNvSpPr>
          <p:nvPr/>
        </p:nvSpPr>
        <p:spPr bwMode="auto">
          <a:xfrm>
            <a:off x="4974240" y="1633591"/>
            <a:ext cx="53241" cy="18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200" b="0">
                <a:solidFill>
                  <a:srgbClr val="000000"/>
                </a:solidFill>
                <a:latin typeface="HG丸ｺﾞｼｯｸM-PRO" panose="020F0600000000000000" pitchFamily="50" charset="-128"/>
                <a:ea typeface="HG丸ｺﾞｼｯｸM-PRO" panose="020F0600000000000000" pitchFamily="50" charset="-128"/>
              </a:rPr>
              <a:t> </a:t>
            </a:r>
            <a:endParaRPr lang="ja-JP" altLang="ja-JP" sz="1200">
              <a:latin typeface="HG丸ｺﾞｼｯｸM-PRO" panose="020F0600000000000000" pitchFamily="50" charset="-128"/>
              <a:ea typeface="HG丸ｺﾞｼｯｸM-PRO" panose="020F0600000000000000" pitchFamily="50" charset="-128"/>
            </a:endParaRPr>
          </a:p>
        </p:txBody>
      </p:sp>
      <p:sp>
        <p:nvSpPr>
          <p:cNvPr id="80" name="Rectangle 21">
            <a:extLst>
              <a:ext uri="{FF2B5EF4-FFF2-40B4-BE49-F238E27FC236}">
                <a16:creationId xmlns:a16="http://schemas.microsoft.com/office/drawing/2014/main" id="{77D585D4-369A-4FB2-ADF5-E65E66D5C70E}"/>
              </a:ext>
            </a:extLst>
          </p:cNvPr>
          <p:cNvSpPr>
            <a:spLocks noChangeArrowheads="1"/>
          </p:cNvSpPr>
          <p:nvPr/>
        </p:nvSpPr>
        <p:spPr bwMode="auto">
          <a:xfrm>
            <a:off x="6274465" y="1633591"/>
            <a:ext cx="53241" cy="18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200" b="0">
                <a:solidFill>
                  <a:srgbClr val="000000"/>
                </a:solidFill>
                <a:latin typeface="HG丸ｺﾞｼｯｸM-PRO" panose="020F0600000000000000" pitchFamily="50" charset="-128"/>
                <a:ea typeface="HG丸ｺﾞｼｯｸM-PRO" panose="020F0600000000000000" pitchFamily="50" charset="-128"/>
              </a:rPr>
              <a:t> </a:t>
            </a:r>
            <a:endParaRPr lang="ja-JP" altLang="ja-JP" sz="1200">
              <a:latin typeface="HG丸ｺﾞｼｯｸM-PRO" panose="020F0600000000000000" pitchFamily="50" charset="-128"/>
              <a:ea typeface="HG丸ｺﾞｼｯｸM-PRO" panose="020F0600000000000000" pitchFamily="50" charset="-128"/>
            </a:endParaRPr>
          </a:p>
        </p:txBody>
      </p:sp>
      <p:sp>
        <p:nvSpPr>
          <p:cNvPr id="88" name="角丸四角形 4">
            <a:extLst>
              <a:ext uri="{FF2B5EF4-FFF2-40B4-BE49-F238E27FC236}">
                <a16:creationId xmlns:a16="http://schemas.microsoft.com/office/drawing/2014/main" id="{08AD356C-89E3-45AF-AD89-44BA64185385}"/>
              </a:ext>
            </a:extLst>
          </p:cNvPr>
          <p:cNvSpPr/>
          <p:nvPr/>
        </p:nvSpPr>
        <p:spPr bwMode="auto">
          <a:xfrm>
            <a:off x="508000" y="764705"/>
            <a:ext cx="6692552" cy="432048"/>
          </a:xfrm>
          <a:prstGeom prst="roundRect">
            <a:avLst>
              <a:gd name="adj" fmla="val 0"/>
            </a:avLst>
          </a:prstGeom>
          <a:solidFill>
            <a:srgbClr val="FF9933"/>
          </a:solidFill>
          <a:ln w="12700" cap="flat" cmpd="sng" algn="ctr">
            <a:solidFill>
              <a:srgbClr val="FF9933"/>
            </a:solidFill>
            <a:prstDash val="solid"/>
            <a:round/>
            <a:headEnd type="none" w="med" len="med"/>
            <a:tailEnd type="none" w="med" len="med"/>
          </a:ln>
          <a:effectLst>
            <a:outerShdw blurRad="127000" dist="63500" dir="2700000" algn="tl" rotWithShape="0">
              <a:schemeClr val="tx2">
                <a:lumMod val="60000"/>
                <a:lumOff val="40000"/>
                <a:alpha val="50000"/>
              </a:schemeClr>
            </a:outerShdw>
          </a:effectLst>
        </p:spPr>
        <p:txBody>
          <a:bodyPr vert="horz" wrap="none" lIns="36000" tIns="36000" rIns="36000" bIns="36000" numCol="1" rtlCol="0" anchor="ctr" anchorCtr="0" compatLnSpc="1">
            <a:prstTxWarp prst="textNoShape">
              <a:avLst/>
            </a:prstTxWarp>
          </a:bodyPr>
          <a:lstStyle/>
          <a:p>
            <a:pPr algn="l">
              <a:lnSpc>
                <a:spcPct val="100000"/>
              </a:lnSpc>
              <a:spcBef>
                <a:spcPts val="600"/>
              </a:spcBef>
            </a:pPr>
            <a:r>
              <a:rPr lang="ja-JP" altLang="en-US" sz="2000" b="1" dirty="0">
                <a:solidFill>
                  <a:schemeClr val="bg1"/>
                </a:solidFill>
                <a:latin typeface="Meiryo UI" panose="020B0604030504040204" pitchFamily="50" charset="-128"/>
                <a:ea typeface="Meiryo UI" panose="020B0604030504040204" pitchFamily="50" charset="-128"/>
              </a:rPr>
              <a:t>①助成事業の実施</a:t>
            </a:r>
            <a:r>
              <a:rPr lang="ja-JP" altLang="en-US" sz="1800" b="1" dirty="0">
                <a:solidFill>
                  <a:schemeClr val="bg1"/>
                </a:solidFill>
                <a:latin typeface="Meiryo UI" panose="020B0604030504040204" pitchFamily="50" charset="-128"/>
                <a:ea typeface="Meiryo UI" panose="020B0604030504040204" pitchFamily="50" charset="-128"/>
              </a:rPr>
              <a:t>　</a:t>
            </a:r>
            <a:r>
              <a:rPr lang="en-US" altLang="ja-JP" sz="1800" b="1" dirty="0">
                <a:solidFill>
                  <a:schemeClr val="bg1"/>
                </a:solidFill>
                <a:latin typeface="Meiryo UI" panose="020B0604030504040204" pitchFamily="50" charset="-128"/>
                <a:ea typeface="Meiryo UI" panose="020B0604030504040204" pitchFamily="50" charset="-128"/>
              </a:rPr>
              <a:t>2019</a:t>
            </a:r>
            <a:r>
              <a:rPr lang="ja-JP" altLang="en-US" sz="1800" b="1" dirty="0">
                <a:solidFill>
                  <a:schemeClr val="bg1"/>
                </a:solidFill>
                <a:latin typeface="Meiryo UI" panose="020B0604030504040204" pitchFamily="50" charset="-128"/>
                <a:ea typeface="Meiryo UI" panose="020B0604030504040204" pitchFamily="50" charset="-128"/>
              </a:rPr>
              <a:t>年度「海の学び ミュージアムサポート」</a:t>
            </a:r>
            <a:endParaRPr lang="en-US" altLang="ja-JP" sz="1800" b="1" dirty="0">
              <a:solidFill>
                <a:schemeClr val="bg1"/>
              </a:solidFill>
              <a:latin typeface="Meiryo UI" panose="020B0604030504040204" pitchFamily="50" charset="-128"/>
              <a:ea typeface="Meiryo UI" panose="020B0604030504040204" pitchFamily="50" charset="-128"/>
            </a:endParaRPr>
          </a:p>
        </p:txBody>
      </p:sp>
      <p:pic>
        <p:nvPicPr>
          <p:cNvPr id="107" name="図 106">
            <a:extLst>
              <a:ext uri="{FF2B5EF4-FFF2-40B4-BE49-F238E27FC236}">
                <a16:creationId xmlns:a16="http://schemas.microsoft.com/office/drawing/2014/main" id="{68C3777C-8030-458F-9CF4-3D6F15901F0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04408" y="5013176"/>
            <a:ext cx="3240360" cy="1656184"/>
          </a:xfrm>
          <a:prstGeom prst="rect">
            <a:avLst/>
          </a:prstGeom>
          <a:noFill/>
          <a:ln>
            <a:noFill/>
          </a:ln>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840" y="3267399"/>
            <a:ext cx="4944165" cy="3448531"/>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816" y="3332390"/>
            <a:ext cx="3238952" cy="1581371"/>
          </a:xfrm>
          <a:prstGeom prst="rect">
            <a:avLst/>
          </a:prstGeom>
        </p:spPr>
      </p:pic>
    </p:spTree>
    <p:extLst>
      <p:ext uri="{BB962C8B-B14F-4D97-AF65-F5344CB8AC3E}">
        <p14:creationId xmlns:p14="http://schemas.microsoft.com/office/powerpoint/2010/main" val="2386270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902F528-35F1-4AEF-894A-115223FEA9D8}"/>
              </a:ext>
            </a:extLst>
          </p:cNvPr>
          <p:cNvPicPr>
            <a:picLocks noChangeAspect="1"/>
          </p:cNvPicPr>
          <p:nvPr/>
        </p:nvPicPr>
        <p:blipFill>
          <a:blip r:embed="rId3"/>
          <a:stretch>
            <a:fillRect/>
          </a:stretch>
        </p:blipFill>
        <p:spPr>
          <a:xfrm>
            <a:off x="3339197" y="3068960"/>
            <a:ext cx="6237620" cy="3528392"/>
          </a:xfrm>
          <a:prstGeom prst="rect">
            <a:avLst/>
          </a:prstGeom>
        </p:spPr>
      </p:pic>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（３）その他の活動など</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11</a:t>
            </a:fld>
            <a:endParaRPr lang="ja-JP" altLang="ko-KR" dirty="0">
              <a:latin typeface="Meiryo UI" panose="020B0604030504040204" pitchFamily="50" charset="-128"/>
              <a:ea typeface="Meiryo UI" panose="020B0604030504040204" pitchFamily="50" charset="-128"/>
            </a:endParaRPr>
          </a:p>
        </p:txBody>
      </p:sp>
      <p:sp>
        <p:nvSpPr>
          <p:cNvPr id="7" name="角丸四角形 6"/>
          <p:cNvSpPr/>
          <p:nvPr/>
        </p:nvSpPr>
        <p:spPr bwMode="auto">
          <a:xfrm>
            <a:off x="508001" y="1268761"/>
            <a:ext cx="8996808" cy="864096"/>
          </a:xfrm>
          <a:prstGeom prst="roundRect">
            <a:avLst>
              <a:gd name="adj" fmla="val 4659"/>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大阪湾見守りネットが主催している取り組みではないが、</a:t>
            </a:r>
            <a:r>
              <a:rPr lang="en-US" altLang="ja-JP" sz="1400" dirty="0">
                <a:latin typeface="Meiryo UI" panose="020B0604030504040204" pitchFamily="50" charset="-128"/>
                <a:ea typeface="Meiryo UI" panose="020B0604030504040204" pitchFamily="50" charset="-128"/>
              </a:rPr>
              <a:t>2008</a:t>
            </a:r>
            <a:r>
              <a:rPr lang="ja-JP" altLang="en-US" sz="1400" dirty="0">
                <a:latin typeface="Meiryo UI" panose="020B0604030504040204" pitchFamily="50" charset="-128"/>
                <a:ea typeface="Meiryo UI" panose="020B0604030504040204" pitchFamily="50" charset="-128"/>
              </a:rPr>
              <a:t>年から「大阪湾生き物一斉調査」（主催：</a:t>
            </a:r>
            <a:r>
              <a:rPr lang="zh-TW" altLang="en-US" sz="1400" dirty="0">
                <a:latin typeface="Meiryo UI" panose="020B0604030504040204" pitchFamily="50" charset="-128"/>
                <a:ea typeface="Meiryo UI" panose="020B0604030504040204" pitchFamily="50" charset="-128"/>
              </a:rPr>
              <a:t>大阪湾環境再生連絡会</a:t>
            </a:r>
            <a:r>
              <a:rPr lang="ja-JP" altLang="en-US" sz="1400" dirty="0">
                <a:latin typeface="Meiryo UI" panose="020B0604030504040204" pitchFamily="50" charset="-128"/>
                <a:ea typeface="Meiryo UI" panose="020B0604030504040204" pitchFamily="50" charset="-128"/>
              </a:rPr>
              <a:t>及び担当団体）が毎年実施されている。大阪湾見守りネットは運営員を中心に調査実施に向けた協力を行っているとともに、見守りネットに参加している多くの団体等が参画している。（詳細は参考資料）</a:t>
            </a:r>
            <a:endParaRPr lang="en-US" altLang="ja-JP" sz="1400" dirty="0">
              <a:latin typeface="Meiryo UI" panose="020B0604030504040204" pitchFamily="50" charset="-128"/>
              <a:ea typeface="Meiryo UI" panose="020B0604030504040204" pitchFamily="50" charset="-128"/>
            </a:endParaRPr>
          </a:p>
        </p:txBody>
      </p:sp>
      <p:sp>
        <p:nvSpPr>
          <p:cNvPr id="79" name="Rectangle 20">
            <a:extLst>
              <a:ext uri="{FF2B5EF4-FFF2-40B4-BE49-F238E27FC236}">
                <a16:creationId xmlns:a16="http://schemas.microsoft.com/office/drawing/2014/main" id="{E9B7F1B2-8A4F-43A7-B34C-D05C9614A8FE}"/>
              </a:ext>
            </a:extLst>
          </p:cNvPr>
          <p:cNvSpPr>
            <a:spLocks noChangeArrowheads="1"/>
          </p:cNvSpPr>
          <p:nvPr/>
        </p:nvSpPr>
        <p:spPr bwMode="auto">
          <a:xfrm>
            <a:off x="4974240" y="1633591"/>
            <a:ext cx="53241" cy="18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200" b="0">
                <a:solidFill>
                  <a:srgbClr val="000000"/>
                </a:solidFill>
                <a:latin typeface="HG丸ｺﾞｼｯｸM-PRO" panose="020F0600000000000000" pitchFamily="50" charset="-128"/>
                <a:ea typeface="HG丸ｺﾞｼｯｸM-PRO" panose="020F0600000000000000" pitchFamily="50" charset="-128"/>
              </a:rPr>
              <a:t> </a:t>
            </a:r>
            <a:endParaRPr lang="ja-JP" altLang="ja-JP" sz="1200">
              <a:latin typeface="HG丸ｺﾞｼｯｸM-PRO" panose="020F0600000000000000" pitchFamily="50" charset="-128"/>
              <a:ea typeface="HG丸ｺﾞｼｯｸM-PRO" panose="020F0600000000000000" pitchFamily="50" charset="-128"/>
            </a:endParaRPr>
          </a:p>
        </p:txBody>
      </p:sp>
      <p:sp>
        <p:nvSpPr>
          <p:cNvPr id="80" name="Rectangle 21">
            <a:extLst>
              <a:ext uri="{FF2B5EF4-FFF2-40B4-BE49-F238E27FC236}">
                <a16:creationId xmlns:a16="http://schemas.microsoft.com/office/drawing/2014/main" id="{77D585D4-369A-4FB2-ADF5-E65E66D5C70E}"/>
              </a:ext>
            </a:extLst>
          </p:cNvPr>
          <p:cNvSpPr>
            <a:spLocks noChangeArrowheads="1"/>
          </p:cNvSpPr>
          <p:nvPr/>
        </p:nvSpPr>
        <p:spPr bwMode="auto">
          <a:xfrm>
            <a:off x="6274465" y="1633591"/>
            <a:ext cx="53241" cy="18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r>
              <a:rPr lang="en-US" altLang="ja-JP" sz="1200" b="0">
                <a:solidFill>
                  <a:srgbClr val="000000"/>
                </a:solidFill>
                <a:latin typeface="HG丸ｺﾞｼｯｸM-PRO" panose="020F0600000000000000" pitchFamily="50" charset="-128"/>
                <a:ea typeface="HG丸ｺﾞｼｯｸM-PRO" panose="020F0600000000000000" pitchFamily="50" charset="-128"/>
              </a:rPr>
              <a:t> </a:t>
            </a:r>
            <a:endParaRPr lang="ja-JP" altLang="ja-JP" sz="1200">
              <a:latin typeface="HG丸ｺﾞｼｯｸM-PRO" panose="020F0600000000000000" pitchFamily="50" charset="-128"/>
              <a:ea typeface="HG丸ｺﾞｼｯｸM-PRO" panose="020F0600000000000000" pitchFamily="50" charset="-128"/>
            </a:endParaRPr>
          </a:p>
        </p:txBody>
      </p:sp>
      <p:sp>
        <p:nvSpPr>
          <p:cNvPr id="88" name="角丸四角形 4">
            <a:extLst>
              <a:ext uri="{FF2B5EF4-FFF2-40B4-BE49-F238E27FC236}">
                <a16:creationId xmlns:a16="http://schemas.microsoft.com/office/drawing/2014/main" id="{08AD356C-89E3-45AF-AD89-44BA64185385}"/>
              </a:ext>
            </a:extLst>
          </p:cNvPr>
          <p:cNvSpPr/>
          <p:nvPr/>
        </p:nvSpPr>
        <p:spPr bwMode="auto">
          <a:xfrm>
            <a:off x="508000" y="764705"/>
            <a:ext cx="4466240" cy="432048"/>
          </a:xfrm>
          <a:prstGeom prst="roundRect">
            <a:avLst>
              <a:gd name="adj" fmla="val 0"/>
            </a:avLst>
          </a:prstGeom>
          <a:solidFill>
            <a:srgbClr val="FF9933"/>
          </a:solidFill>
          <a:ln w="12700" cap="flat" cmpd="sng" algn="ctr">
            <a:solidFill>
              <a:srgbClr val="FF9933"/>
            </a:solidFill>
            <a:prstDash val="solid"/>
            <a:round/>
            <a:headEnd type="none" w="med" len="med"/>
            <a:tailEnd type="none" w="med" len="med"/>
          </a:ln>
          <a:effectLst>
            <a:outerShdw blurRad="127000" dist="63500" dir="2700000" algn="tl" rotWithShape="0">
              <a:schemeClr val="tx2">
                <a:lumMod val="60000"/>
                <a:lumOff val="40000"/>
                <a:alpha val="50000"/>
              </a:schemeClr>
            </a:outerShdw>
          </a:effectLst>
        </p:spPr>
        <p:txBody>
          <a:bodyPr vert="horz" wrap="none" lIns="36000" tIns="36000" rIns="36000" bIns="36000" numCol="1" rtlCol="0" anchor="ctr" anchorCtr="0" compatLnSpc="1">
            <a:prstTxWarp prst="textNoShape">
              <a:avLst/>
            </a:prstTxWarp>
          </a:bodyPr>
          <a:lstStyle/>
          <a:p>
            <a:pPr algn="l">
              <a:lnSpc>
                <a:spcPct val="100000"/>
              </a:lnSpc>
              <a:spcBef>
                <a:spcPts val="600"/>
              </a:spcBef>
            </a:pPr>
            <a:r>
              <a:rPr lang="ja-JP" altLang="en-US" sz="2000" b="1" dirty="0">
                <a:solidFill>
                  <a:schemeClr val="bg1"/>
                </a:solidFill>
                <a:latin typeface="Meiryo UI" panose="020B0604030504040204" pitchFamily="50" charset="-128"/>
                <a:ea typeface="Meiryo UI" panose="020B0604030504040204" pitchFamily="50" charset="-128"/>
              </a:rPr>
              <a:t>②生き物一斉調査への参加</a:t>
            </a:r>
            <a:endParaRPr lang="en-US" altLang="ja-JP" sz="1600" b="1" dirty="0">
              <a:solidFill>
                <a:schemeClr val="bg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1C616854-DE48-47FA-8064-CCDED6DFC13B}"/>
              </a:ext>
            </a:extLst>
          </p:cNvPr>
          <p:cNvPicPr>
            <a:picLocks noChangeAspect="1"/>
          </p:cNvPicPr>
          <p:nvPr/>
        </p:nvPicPr>
        <p:blipFill>
          <a:blip r:embed="rId4"/>
          <a:stretch>
            <a:fillRect/>
          </a:stretch>
        </p:blipFill>
        <p:spPr>
          <a:xfrm>
            <a:off x="431800" y="2708920"/>
            <a:ext cx="2878863" cy="4000773"/>
          </a:xfrm>
          <a:prstGeom prst="rect">
            <a:avLst/>
          </a:prstGeom>
        </p:spPr>
      </p:pic>
      <p:sp>
        <p:nvSpPr>
          <p:cNvPr id="15" name="角丸四角形 4">
            <a:extLst>
              <a:ext uri="{FF2B5EF4-FFF2-40B4-BE49-F238E27FC236}">
                <a16:creationId xmlns:a16="http://schemas.microsoft.com/office/drawing/2014/main" id="{9C94BF72-6F24-4AC5-BBF7-563EED30AFC5}"/>
              </a:ext>
            </a:extLst>
          </p:cNvPr>
          <p:cNvSpPr/>
          <p:nvPr/>
        </p:nvSpPr>
        <p:spPr bwMode="auto">
          <a:xfrm>
            <a:off x="508000" y="2276872"/>
            <a:ext cx="4892352" cy="340106"/>
          </a:xfrm>
          <a:prstGeom prst="roundRect">
            <a:avLst>
              <a:gd name="adj" fmla="val 0"/>
            </a:avLst>
          </a:prstGeom>
          <a:noFill/>
          <a:ln w="12700" cap="flat" cmpd="sng" algn="ctr">
            <a:noFill/>
            <a:prstDash val="solid"/>
            <a:round/>
            <a:headEnd type="none" w="med" len="med"/>
            <a:tailEnd type="none" w="med" len="med"/>
          </a:ln>
          <a:effectLst/>
        </p:spPr>
        <p:txBody>
          <a:bodyPr vert="horz" wrap="none" lIns="36000" tIns="36000" rIns="36000" bIns="36000" numCol="1" rtlCol="0" anchor="ctr" anchorCtr="0" compatLnSpc="1">
            <a:prstTxWarp prst="textNoShape">
              <a:avLst/>
            </a:prstTxWarp>
          </a:bodyPr>
          <a:lstStyle/>
          <a:p>
            <a:pPr algn="l">
              <a:lnSpc>
                <a:spcPct val="100000"/>
              </a:lnSpc>
              <a:spcBef>
                <a:spcPts val="600"/>
              </a:spcBef>
            </a:pPr>
            <a:r>
              <a:rPr lang="ja-JP" altLang="en-US" sz="1600" b="1" dirty="0">
                <a:latin typeface="Meiryo UI" panose="020B0604030504040204" pitchFamily="50" charset="-128"/>
                <a:ea typeface="Meiryo UI" panose="020B0604030504040204" pitchFamily="50" charset="-128"/>
              </a:rPr>
              <a:t>■第</a:t>
            </a:r>
            <a:r>
              <a:rPr lang="en-US" altLang="ja-JP" sz="1600" b="1" dirty="0">
                <a:latin typeface="Meiryo UI" panose="020B0604030504040204" pitchFamily="50" charset="-128"/>
                <a:ea typeface="Meiryo UI" panose="020B0604030504040204" pitchFamily="50" charset="-128"/>
              </a:rPr>
              <a:t>12</a:t>
            </a:r>
            <a:r>
              <a:rPr lang="ja-JP" altLang="en-US" sz="1600" b="1" dirty="0">
                <a:latin typeface="Meiryo UI" panose="020B0604030504040204" pitchFamily="50" charset="-128"/>
                <a:ea typeface="Meiryo UI" panose="020B0604030504040204" pitchFamily="50" charset="-128"/>
              </a:rPr>
              <a:t>回大阪湾生き物一斉調査のチラシと調査地点</a:t>
            </a:r>
            <a:endParaRPr lang="en-US" altLang="ja-JP" sz="1600" b="1" dirty="0">
              <a:latin typeface="Meiryo UI" panose="020B0604030504040204" pitchFamily="50" charset="-128"/>
              <a:ea typeface="Meiryo UI" panose="020B0604030504040204" pitchFamily="50" charset="-128"/>
            </a:endParaRPr>
          </a:p>
        </p:txBody>
      </p:sp>
      <p:sp>
        <p:nvSpPr>
          <p:cNvPr id="16" name="角丸四角形 6">
            <a:extLst>
              <a:ext uri="{FF2B5EF4-FFF2-40B4-BE49-F238E27FC236}">
                <a16:creationId xmlns:a16="http://schemas.microsoft.com/office/drawing/2014/main" id="{796AC06A-0735-4965-B279-74A90D4EAFFD}"/>
              </a:ext>
            </a:extLst>
          </p:cNvPr>
          <p:cNvSpPr/>
          <p:nvPr/>
        </p:nvSpPr>
        <p:spPr bwMode="auto">
          <a:xfrm>
            <a:off x="3439548" y="2754891"/>
            <a:ext cx="2878862" cy="340106"/>
          </a:xfrm>
          <a:prstGeom prst="roundRect">
            <a:avLst>
              <a:gd name="adj" fmla="val 4659"/>
            </a:avLst>
          </a:prstGeom>
          <a:noFill/>
          <a:ln w="19050" cap="flat" cmpd="sng" algn="ctr">
            <a:no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調査地点と担当団体</a:t>
            </a:r>
            <a:r>
              <a:rPr lang="en-US" altLang="ja-JP" sz="1400" dirty="0">
                <a:latin typeface="Meiryo UI" panose="020B0604030504040204" pitchFamily="50" charset="-128"/>
                <a:ea typeface="Meiryo UI" panose="020B0604030504040204" pitchFamily="50" charset="-128"/>
              </a:rPr>
              <a:t>】</a:t>
            </a:r>
          </a:p>
        </p:txBody>
      </p:sp>
      <p:sp>
        <p:nvSpPr>
          <p:cNvPr id="17" name="角丸四角形 6">
            <a:extLst>
              <a:ext uri="{FF2B5EF4-FFF2-40B4-BE49-F238E27FC236}">
                <a16:creationId xmlns:a16="http://schemas.microsoft.com/office/drawing/2014/main" id="{9AA93149-BD19-43F5-B98E-E0DCA4859D97}"/>
              </a:ext>
            </a:extLst>
          </p:cNvPr>
          <p:cNvSpPr/>
          <p:nvPr/>
        </p:nvSpPr>
        <p:spPr bwMode="auto">
          <a:xfrm>
            <a:off x="5904408" y="2348880"/>
            <a:ext cx="3600401" cy="451980"/>
          </a:xfrm>
          <a:prstGeom prst="roundRect">
            <a:avLst>
              <a:gd name="adj" fmla="val 4659"/>
            </a:avLst>
          </a:prstGeom>
          <a:noFill/>
          <a:ln w="12700" cap="flat" cmpd="sng" algn="ctr">
            <a:solidFill>
              <a:schemeClr val="tx2"/>
            </a:solidFill>
            <a:prstDash val="dash"/>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200" dirty="0">
                <a:latin typeface="Meiryo UI" panose="020B0604030504040204" pitchFamily="50" charset="-128"/>
                <a:ea typeface="Meiryo UI" panose="020B0604030504040204" pitchFamily="50" charset="-128"/>
              </a:rPr>
              <a:t>昨年と今年の生き物一斉調査は、新型コロナウイルスの感染拡大によって開催していない。</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21168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chor="ctr" anchorCtr="0"/>
          <a:lstStyle/>
          <a:p>
            <a:pPr algn="ctr"/>
            <a:r>
              <a:rPr kumimoji="1" lang="en-US" altLang="ja-JP" sz="3200" dirty="0">
                <a:solidFill>
                  <a:schemeClr val="tx1"/>
                </a:solidFill>
                <a:latin typeface="Meiryo UI" panose="020B0604030504040204" pitchFamily="50" charset="-128"/>
                <a:ea typeface="Meiryo UI" panose="020B0604030504040204" pitchFamily="50" charset="-128"/>
              </a:rPr>
              <a:t>3</a:t>
            </a:r>
            <a:r>
              <a:rPr kumimoji="1" lang="ja-JP" altLang="en-US" sz="3200" dirty="0">
                <a:solidFill>
                  <a:schemeClr val="tx1"/>
                </a:solidFill>
                <a:latin typeface="Meiryo UI" panose="020B0604030504040204" pitchFamily="50" charset="-128"/>
                <a:ea typeface="Meiryo UI" panose="020B0604030504040204" pitchFamily="50" charset="-128"/>
              </a:rPr>
              <a:t>．大阪湾見守りネットからのメッセージ</a:t>
            </a:r>
          </a:p>
        </p:txBody>
      </p:sp>
      <p:pic>
        <p:nvPicPr>
          <p:cNvPr id="6" name="Picture 7">
            <a:extLst>
              <a:ext uri="{FF2B5EF4-FFF2-40B4-BE49-F238E27FC236}">
                <a16:creationId xmlns:a16="http://schemas.microsoft.com/office/drawing/2014/main" id="{66283CD0-92CA-4647-ADFB-6AC0B9A89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090" y="84418"/>
            <a:ext cx="1876573" cy="52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931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0">
            <a:extLst>
              <a:ext uri="{FF2B5EF4-FFF2-40B4-BE49-F238E27FC236}">
                <a16:creationId xmlns:a16="http://schemas.microsoft.com/office/drawing/2014/main" id="{3E78BD16-2C28-4DF7-A7C5-6D96FD198FC0}"/>
              </a:ext>
            </a:extLst>
          </p:cNvPr>
          <p:cNvSpPr txBox="1">
            <a:spLocks noChangeArrowheads="1"/>
          </p:cNvSpPr>
          <p:nvPr/>
        </p:nvSpPr>
        <p:spPr>
          <a:xfrm>
            <a:off x="468312" y="-1"/>
            <a:ext cx="9144000" cy="6642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Meiryo UI" panose="020B0604030504040204" pitchFamily="50" charset="-128"/>
                <a:ea typeface="Meiryo UI" panose="020B0604030504040204" pitchFamily="50" charset="-128"/>
              </a:rPr>
              <a:t>（１）大阪湾の健康診断</a:t>
            </a:r>
            <a:endParaRPr lang="ja-JP" altLang="en-US" sz="2400" b="1" dirty="0">
              <a:solidFill>
                <a:schemeClr val="bg1"/>
              </a:solidFill>
              <a:highlight>
                <a:srgbClr val="FFFF00"/>
              </a:highlight>
              <a:latin typeface="Meiryo UI" panose="020B0604030504040204" pitchFamily="50" charset="-128"/>
              <a:ea typeface="Meiryo UI" panose="020B0604030504040204" pitchFamily="50" charset="-128"/>
            </a:endParaRPr>
          </a:p>
        </p:txBody>
      </p:sp>
      <p:sp>
        <p:nvSpPr>
          <p:cNvPr id="163" name="スライド番号プレースホルダー 1">
            <a:extLst>
              <a:ext uri="{FF2B5EF4-FFF2-40B4-BE49-F238E27FC236}">
                <a16:creationId xmlns:a16="http://schemas.microsoft.com/office/drawing/2014/main" id="{224EEE47-9903-4BC6-B90E-8723E15E012A}"/>
              </a:ext>
            </a:extLst>
          </p:cNvPr>
          <p:cNvSpPr>
            <a:spLocks noGrp="1"/>
          </p:cNvSpPr>
          <p:nvPr>
            <p:ph type="sldNum" sz="quarter" idx="12"/>
          </p:nvPr>
        </p:nvSpPr>
        <p:spPr>
          <a:xfrm>
            <a:off x="6635750" y="6308725"/>
            <a:ext cx="3190875" cy="442045"/>
          </a:xfrm>
        </p:spPr>
        <p:txBody>
          <a:bodyPr anchor="ctr" anchorCtr="0"/>
          <a:lstStyle/>
          <a:p>
            <a:pPr algn="r"/>
            <a:r>
              <a:rPr kumimoji="1" lang="en-US" altLang="ja-JP" dirty="0">
                <a:latin typeface="Meiryo UI" panose="020B0604030504040204" pitchFamily="50" charset="-128"/>
                <a:ea typeface="Meiryo UI" panose="020B0604030504040204" pitchFamily="50" charset="-128"/>
              </a:rPr>
              <a:t>13</a:t>
            </a:r>
            <a:endParaRPr kumimoji="1" lang="ja-JP" altLang="en-US" dirty="0">
              <a:latin typeface="Meiryo UI" panose="020B0604030504040204" pitchFamily="50" charset="-128"/>
              <a:ea typeface="Meiryo UI" panose="020B0604030504040204" pitchFamily="50" charset="-128"/>
            </a:endParaRPr>
          </a:p>
        </p:txBody>
      </p:sp>
      <p:sp>
        <p:nvSpPr>
          <p:cNvPr id="164" name="角丸四角形 6">
            <a:extLst>
              <a:ext uri="{FF2B5EF4-FFF2-40B4-BE49-F238E27FC236}">
                <a16:creationId xmlns:a16="http://schemas.microsoft.com/office/drawing/2014/main" id="{9CA2A0C2-D148-42F7-9B1C-B4DB976D5110}"/>
              </a:ext>
            </a:extLst>
          </p:cNvPr>
          <p:cNvSpPr/>
          <p:nvPr/>
        </p:nvSpPr>
        <p:spPr bwMode="auto">
          <a:xfrm>
            <a:off x="503808" y="764704"/>
            <a:ext cx="9001000" cy="664248"/>
          </a:xfrm>
          <a:prstGeom prst="roundRect">
            <a:avLst>
              <a:gd name="adj" fmla="val 4659"/>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現在の大阪湾を健康診断すると・・・「おっさんか？湾」となっていました。</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各主体のこれまでの取り組みによって水質は改善しているものの、まだまだ多くの課題が見られます。</a:t>
            </a:r>
            <a:endParaRPr lang="en-US" altLang="ja-JP" sz="1400"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7EDC44EC-815A-4F88-BBCC-C57C76B73EF2}"/>
              </a:ext>
            </a:extLst>
          </p:cNvPr>
          <p:cNvPicPr>
            <a:picLocks noChangeAspect="1"/>
          </p:cNvPicPr>
          <p:nvPr/>
        </p:nvPicPr>
        <p:blipFill>
          <a:blip r:embed="rId2"/>
          <a:stretch>
            <a:fillRect/>
          </a:stretch>
        </p:blipFill>
        <p:spPr>
          <a:xfrm>
            <a:off x="1416037" y="1539434"/>
            <a:ext cx="7152668" cy="4851919"/>
          </a:xfrm>
          <a:prstGeom prst="rect">
            <a:avLst/>
          </a:prstGeom>
        </p:spPr>
      </p:pic>
      <p:sp>
        <p:nvSpPr>
          <p:cNvPr id="7" name="角丸四角形 6">
            <a:extLst>
              <a:ext uri="{FF2B5EF4-FFF2-40B4-BE49-F238E27FC236}">
                <a16:creationId xmlns:a16="http://schemas.microsoft.com/office/drawing/2014/main" id="{4D58026C-F2E3-4622-9187-3B3B87494203}"/>
              </a:ext>
            </a:extLst>
          </p:cNvPr>
          <p:cNvSpPr/>
          <p:nvPr/>
        </p:nvSpPr>
        <p:spPr bwMode="auto">
          <a:xfrm>
            <a:off x="1367904" y="6359694"/>
            <a:ext cx="5544616" cy="340106"/>
          </a:xfrm>
          <a:prstGeom prst="roundRect">
            <a:avLst>
              <a:gd name="adj" fmla="val 4659"/>
            </a:avLst>
          </a:prstGeom>
          <a:noFill/>
          <a:ln w="19050" cap="flat" cmpd="sng" algn="ctr">
            <a:no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200" dirty="0">
                <a:latin typeface="Meiryo UI" panose="020B0604030504040204" pitchFamily="50" charset="-128"/>
                <a:ea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rPr>
              <a:t>年度大阪湾見守りネット総会　ミニ講演資料より（中西代表）</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1410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0">
            <a:extLst>
              <a:ext uri="{FF2B5EF4-FFF2-40B4-BE49-F238E27FC236}">
                <a16:creationId xmlns:a16="http://schemas.microsoft.com/office/drawing/2014/main" id="{3E78BD16-2C28-4DF7-A7C5-6D96FD198FC0}"/>
              </a:ext>
            </a:extLst>
          </p:cNvPr>
          <p:cNvSpPr txBox="1">
            <a:spLocks noChangeArrowheads="1"/>
          </p:cNvSpPr>
          <p:nvPr/>
        </p:nvSpPr>
        <p:spPr>
          <a:xfrm>
            <a:off x="468312" y="-1"/>
            <a:ext cx="9144000" cy="6642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Meiryo UI" panose="020B0604030504040204" pitchFamily="50" charset="-128"/>
                <a:ea typeface="Meiryo UI" panose="020B0604030504040204" pitchFamily="50" charset="-128"/>
              </a:rPr>
              <a:t>（</a:t>
            </a:r>
            <a:r>
              <a:rPr lang="en-US" altLang="ja-JP" sz="2400" b="1" dirty="0">
                <a:solidFill>
                  <a:schemeClr val="bg1"/>
                </a:solidFill>
                <a:latin typeface="Meiryo UI" panose="020B0604030504040204" pitchFamily="50" charset="-128"/>
                <a:ea typeface="Meiryo UI" panose="020B0604030504040204" pitchFamily="50" charset="-128"/>
              </a:rPr>
              <a:t>2</a:t>
            </a:r>
            <a:r>
              <a:rPr lang="ja-JP" altLang="en-US" sz="2400" b="1" dirty="0">
                <a:solidFill>
                  <a:schemeClr val="bg1"/>
                </a:solidFill>
                <a:latin typeface="Meiryo UI" panose="020B0604030504040204" pitchFamily="50" charset="-128"/>
                <a:ea typeface="Meiryo UI" panose="020B0604030504040204" pitchFamily="50" charset="-128"/>
              </a:rPr>
              <a:t>）持続可能な大阪湾の実現に向けた提言</a:t>
            </a:r>
            <a:endParaRPr lang="ja-JP" altLang="en-US" sz="2400" b="1" dirty="0">
              <a:solidFill>
                <a:schemeClr val="bg1"/>
              </a:solidFill>
              <a:highlight>
                <a:srgbClr val="FFFF00"/>
              </a:highlight>
              <a:latin typeface="Meiryo UI" panose="020B0604030504040204" pitchFamily="50" charset="-128"/>
              <a:ea typeface="Meiryo UI" panose="020B0604030504040204" pitchFamily="50" charset="-128"/>
            </a:endParaRPr>
          </a:p>
        </p:txBody>
      </p:sp>
      <p:sp>
        <p:nvSpPr>
          <p:cNvPr id="163" name="スライド番号プレースホルダー 1">
            <a:extLst>
              <a:ext uri="{FF2B5EF4-FFF2-40B4-BE49-F238E27FC236}">
                <a16:creationId xmlns:a16="http://schemas.microsoft.com/office/drawing/2014/main" id="{224EEE47-9903-4BC6-B90E-8723E15E012A}"/>
              </a:ext>
            </a:extLst>
          </p:cNvPr>
          <p:cNvSpPr>
            <a:spLocks noGrp="1"/>
          </p:cNvSpPr>
          <p:nvPr>
            <p:ph type="sldNum" sz="quarter" idx="12"/>
          </p:nvPr>
        </p:nvSpPr>
        <p:spPr>
          <a:xfrm>
            <a:off x="6635750" y="6308725"/>
            <a:ext cx="3190875" cy="442045"/>
          </a:xfrm>
        </p:spPr>
        <p:txBody>
          <a:bodyPr anchor="ctr" anchorCtr="0"/>
          <a:lstStyle/>
          <a:p>
            <a:pPr algn="r"/>
            <a:r>
              <a:rPr kumimoji="1" lang="en-US" altLang="ja-JP" dirty="0">
                <a:latin typeface="Meiryo UI" panose="020B0604030504040204" pitchFamily="50" charset="-128"/>
                <a:ea typeface="Meiryo UI" panose="020B0604030504040204" pitchFamily="50" charset="-128"/>
              </a:rPr>
              <a:t>14</a:t>
            </a:r>
            <a:endParaRPr kumimoji="1" lang="ja-JP" altLang="en-US" dirty="0">
              <a:latin typeface="Meiryo UI" panose="020B0604030504040204" pitchFamily="50" charset="-128"/>
              <a:ea typeface="Meiryo UI" panose="020B0604030504040204" pitchFamily="50" charset="-128"/>
            </a:endParaRPr>
          </a:p>
        </p:txBody>
      </p:sp>
      <p:sp>
        <p:nvSpPr>
          <p:cNvPr id="164" name="角丸四角形 6">
            <a:extLst>
              <a:ext uri="{FF2B5EF4-FFF2-40B4-BE49-F238E27FC236}">
                <a16:creationId xmlns:a16="http://schemas.microsoft.com/office/drawing/2014/main" id="{9CA2A0C2-D148-42F7-9B1C-B4DB976D5110}"/>
              </a:ext>
            </a:extLst>
          </p:cNvPr>
          <p:cNvSpPr/>
          <p:nvPr/>
        </p:nvSpPr>
        <p:spPr bwMode="auto">
          <a:xfrm>
            <a:off x="503808" y="764704"/>
            <a:ext cx="9001000" cy="792088"/>
          </a:xfrm>
          <a:prstGeom prst="roundRect">
            <a:avLst>
              <a:gd name="adj" fmla="val 4659"/>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第</a:t>
            </a:r>
            <a:r>
              <a:rPr lang="en-US" altLang="ja-JP" sz="1400" dirty="0">
                <a:latin typeface="Meiryo UI" panose="020B0604030504040204" pitchFamily="50" charset="-128"/>
                <a:ea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rPr>
              <a:t>回大阪湾フォーラム（</a:t>
            </a:r>
            <a:r>
              <a:rPr lang="en-US" altLang="ja-JP" sz="1400" dirty="0">
                <a:latin typeface="Meiryo UI" panose="020B0604030504040204" pitchFamily="50" charset="-128"/>
                <a:ea typeface="Meiryo UI" panose="020B0604030504040204" pitchFamily="50" charset="-128"/>
              </a:rPr>
              <a:t>2014</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日に大阪市立自然史博物館で開催）は、「第２期大阪湾再生行動計画」の策定に向けた「大阪湾</a:t>
            </a:r>
            <a:r>
              <a:rPr lang="en-US" altLang="ja-JP" sz="1400" dirty="0">
                <a:latin typeface="Meiryo UI" panose="020B0604030504040204" pitchFamily="50" charset="-128"/>
                <a:ea typeface="Meiryo UI" panose="020B0604030504040204" pitchFamily="50" charset="-128"/>
              </a:rPr>
              <a:t>years2012-2013</a:t>
            </a:r>
            <a:r>
              <a:rPr lang="ja-JP" altLang="en-US" sz="1400" dirty="0">
                <a:latin typeface="Meiryo UI" panose="020B0604030504040204" pitchFamily="50" charset="-128"/>
                <a:ea typeface="Meiryo UI" panose="020B0604030504040204" pitchFamily="50" charset="-128"/>
              </a:rPr>
              <a:t>総括イベント」の中核イベントとして位置づけられ、関連イベントと連携して開催した。</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フォーラムでは、大阪湾再生協議会への提言がまとめられ、大阪湾再生行動計画に反映された。</a:t>
            </a:r>
            <a:endParaRPr lang="en-US" altLang="ja-JP" sz="1400" dirty="0">
              <a:latin typeface="Meiryo UI" panose="020B0604030504040204" pitchFamily="50" charset="-128"/>
              <a:ea typeface="Meiryo UI" panose="020B0604030504040204" pitchFamily="50" charset="-128"/>
            </a:endParaRPr>
          </a:p>
        </p:txBody>
      </p:sp>
      <p:sp>
        <p:nvSpPr>
          <p:cNvPr id="6" name="角丸四角形 6">
            <a:extLst>
              <a:ext uri="{FF2B5EF4-FFF2-40B4-BE49-F238E27FC236}">
                <a16:creationId xmlns:a16="http://schemas.microsoft.com/office/drawing/2014/main" id="{8540E437-3230-4D04-85D9-82FE68F16D09}"/>
              </a:ext>
            </a:extLst>
          </p:cNvPr>
          <p:cNvSpPr/>
          <p:nvPr/>
        </p:nvSpPr>
        <p:spPr bwMode="auto">
          <a:xfrm>
            <a:off x="503808" y="2176445"/>
            <a:ext cx="4414038" cy="4192809"/>
          </a:xfrm>
          <a:prstGeom prst="roundRect">
            <a:avLst>
              <a:gd name="adj" fmla="val 2865"/>
            </a:avLst>
          </a:prstGeom>
          <a:noFill/>
          <a:ln w="19050" cap="flat" cmpd="sng" algn="ctr">
            <a:solidFill>
              <a:schemeClr val="tx2"/>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l">
              <a:lnSpc>
                <a:spcPct val="100000"/>
              </a:lnSpc>
              <a:spcBef>
                <a:spcPts val="0"/>
              </a:spcBef>
            </a:pPr>
            <a:r>
              <a:rPr lang="ja-JP" altLang="en-US" sz="1600" b="1" u="sng" dirty="0">
                <a:latin typeface="Meiryo UI" panose="020B0604030504040204" pitchFamily="50" charset="-128"/>
                <a:ea typeface="Meiryo UI" panose="020B0604030504040204" pitchFamily="50" charset="-128"/>
              </a:rPr>
              <a:t>①第１期の取り組みを第２期につなげる</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・第</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期の取り組みを第</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期につなげ、広げ、深める</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年単位、</a:t>
            </a:r>
            <a:r>
              <a:rPr lang="en-US" altLang="ja-JP" sz="1400" dirty="0">
                <a:latin typeface="Meiryo UI" panose="020B0604030504040204" pitchFamily="50" charset="-128"/>
                <a:ea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rPr>
              <a:t>年単位での</a:t>
            </a:r>
            <a:r>
              <a:rPr lang="en-US" altLang="ja-JP" sz="1400" dirty="0">
                <a:latin typeface="Meiryo UI" panose="020B0604030504040204" pitchFamily="50" charset="-128"/>
                <a:ea typeface="Meiryo UI" panose="020B0604030504040204" pitchFamily="50" charset="-128"/>
              </a:rPr>
              <a:t>PDCA</a:t>
            </a:r>
            <a:r>
              <a:rPr lang="ja-JP" altLang="en-US" sz="1400" dirty="0">
                <a:latin typeface="Meiryo UI" panose="020B0604030504040204" pitchFamily="50" charset="-128"/>
                <a:ea typeface="Meiryo UI" panose="020B0604030504040204" pitchFamily="50" charset="-128"/>
              </a:rPr>
              <a:t>を回す</a:t>
            </a:r>
            <a:endParaRPr lang="en-US" altLang="ja-JP" sz="1400" dirty="0">
              <a:latin typeface="Meiryo UI" panose="020B0604030504040204" pitchFamily="50" charset="-128"/>
              <a:ea typeface="Meiryo UI" panose="020B0604030504040204" pitchFamily="50" charset="-128"/>
            </a:endParaRPr>
          </a:p>
          <a:p>
            <a:pPr algn="l">
              <a:lnSpc>
                <a:spcPct val="100000"/>
              </a:lnSpc>
              <a:spcBef>
                <a:spcPts val="0"/>
              </a:spcBef>
            </a:pPr>
            <a:endParaRPr lang="en-US" altLang="ja-JP" b="1" u="sng"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600" b="1" u="sng" dirty="0">
                <a:latin typeface="Meiryo UI" panose="020B0604030504040204" pitchFamily="50" charset="-128"/>
                <a:ea typeface="Meiryo UI" panose="020B0604030504040204" pitchFamily="50" charset="-128"/>
              </a:rPr>
              <a:t>②水のつながりで、つながりを再生</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 山、川、街、海のつながりで再生を進める</a:t>
            </a:r>
            <a:endParaRPr lang="en-US" altLang="ja-JP" sz="1400" dirty="0">
              <a:latin typeface="Meiryo UI" panose="020B0604030504040204" pitchFamily="50" charset="-128"/>
              <a:ea typeface="Meiryo UI" panose="020B0604030504040204" pitchFamily="50" charset="-128"/>
            </a:endParaRPr>
          </a:p>
          <a:p>
            <a:pPr algn="l">
              <a:lnSpc>
                <a:spcPct val="100000"/>
              </a:lnSpc>
              <a:spcBef>
                <a:spcPts val="0"/>
              </a:spcBef>
            </a:pPr>
            <a:endParaRPr lang="en-US" altLang="ja-JP" b="1" u="sng"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600" b="1" u="sng" dirty="0">
                <a:latin typeface="Meiryo UI" panose="020B0604030504040204" pitchFamily="50" charset="-128"/>
                <a:ea typeface="Meiryo UI" panose="020B0604030504040204" pitchFamily="50" charset="-128"/>
              </a:rPr>
              <a:t>③人がつながる大阪湾</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・市民、ＮＰＯ（見守りネット）の環によって、</a:t>
            </a:r>
            <a:endParaRPr lang="en-US" altLang="ja-JP" sz="1400"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産・学・官 をつなげ、再生の環を広げる</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・海と人がつながる場と機会づくり</a:t>
            </a:r>
            <a:endParaRPr lang="en-US" altLang="ja-JP" sz="1400"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（親水空間からさらに「進水空間」へ） </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・地域で活動し地域がつながる</a:t>
            </a:r>
            <a:endParaRPr lang="en-US" altLang="ja-JP" sz="1400" dirty="0">
              <a:latin typeface="Meiryo UI" panose="020B0604030504040204" pitchFamily="50" charset="-128"/>
              <a:ea typeface="Meiryo UI" panose="020B0604030504040204" pitchFamily="50" charset="-128"/>
            </a:endParaRPr>
          </a:p>
          <a:p>
            <a:pPr algn="l">
              <a:lnSpc>
                <a:spcPct val="100000"/>
              </a:lnSpc>
              <a:spcBef>
                <a:spcPts val="0"/>
              </a:spcBef>
            </a:pPr>
            <a:endParaRPr lang="en-US" altLang="ja-JP"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600" b="1" u="sng" dirty="0">
                <a:latin typeface="Meiryo UI" panose="020B0604030504040204" pitchFamily="50" charset="-128"/>
                <a:ea typeface="Meiryo UI" panose="020B0604030504040204" pitchFamily="50" charset="-128"/>
              </a:rPr>
              <a:t>④次の世代につなげる</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・海の再生　～未来の大阪湾づくりへ</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・健全で豊かな海を次の世代につなげる</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・浅場を増やし、海水、栄養塩の循環をつなげる</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・海の環境教育・学習、体験を再生の意識につなげる</a:t>
            </a:r>
            <a:endParaRPr lang="en-US" altLang="ja-JP" sz="1050" dirty="0">
              <a:latin typeface="Meiryo UI" panose="020B0604030504040204" pitchFamily="50" charset="-128"/>
              <a:ea typeface="Meiryo UI" panose="020B0604030504040204" pitchFamily="50" charset="-128"/>
            </a:endParaRPr>
          </a:p>
        </p:txBody>
      </p:sp>
      <p:sp>
        <p:nvSpPr>
          <p:cNvPr id="7" name="角丸四角形 4">
            <a:extLst>
              <a:ext uri="{FF2B5EF4-FFF2-40B4-BE49-F238E27FC236}">
                <a16:creationId xmlns:a16="http://schemas.microsoft.com/office/drawing/2014/main" id="{326C6CA3-7323-48EF-AF62-66CC27B8098A}"/>
              </a:ext>
            </a:extLst>
          </p:cNvPr>
          <p:cNvSpPr/>
          <p:nvPr/>
        </p:nvSpPr>
        <p:spPr bwMode="auto">
          <a:xfrm>
            <a:off x="508000" y="1672389"/>
            <a:ext cx="8996808" cy="432048"/>
          </a:xfrm>
          <a:prstGeom prst="roundRect">
            <a:avLst>
              <a:gd name="adj" fmla="val 0"/>
            </a:avLst>
          </a:prstGeom>
          <a:solidFill>
            <a:srgbClr val="FF9933"/>
          </a:solidFill>
          <a:ln w="12700" cap="flat" cmpd="sng" algn="ctr">
            <a:solidFill>
              <a:srgbClr val="FF9933"/>
            </a:solidFill>
            <a:prstDash val="solid"/>
            <a:round/>
            <a:headEnd type="none" w="med" len="med"/>
            <a:tailEnd type="none" w="med" len="med"/>
          </a:ln>
          <a:effectLst>
            <a:outerShdw blurRad="127000" dist="63500" dir="2700000" algn="tl" rotWithShape="0">
              <a:schemeClr val="tx2">
                <a:lumMod val="60000"/>
                <a:lumOff val="40000"/>
                <a:alpha val="50000"/>
              </a:schemeClr>
            </a:outerShdw>
          </a:effectLst>
        </p:spPr>
        <p:txBody>
          <a:bodyPr vert="horz" wrap="none" lIns="36000" tIns="36000" rIns="36000" bIns="36000" numCol="1" rtlCol="0" anchor="ctr" anchorCtr="0" compatLnSpc="1">
            <a:prstTxWarp prst="textNoShape">
              <a:avLst/>
            </a:prstTxWarp>
          </a:bodyPr>
          <a:lstStyle/>
          <a:p>
            <a:pPr>
              <a:lnSpc>
                <a:spcPct val="100000"/>
              </a:lnSpc>
              <a:spcBef>
                <a:spcPts val="600"/>
              </a:spcBef>
            </a:pPr>
            <a:r>
              <a:rPr lang="ja-JP" altLang="en-US" sz="2000" b="1" dirty="0">
                <a:solidFill>
                  <a:schemeClr val="bg1"/>
                </a:solidFill>
                <a:latin typeface="Meiryo UI" panose="020B0604030504040204" pitchFamily="50" charset="-128"/>
                <a:ea typeface="Meiryo UI" panose="020B0604030504040204" pitchFamily="50" charset="-128"/>
              </a:rPr>
              <a:t>大阪湾再生協議会への提言　　</a:t>
            </a:r>
            <a:r>
              <a:rPr lang="ja-JP" altLang="en-US" sz="2000" b="1" dirty="0">
                <a:solidFill>
                  <a:srgbClr val="0000CC"/>
                </a:solidFill>
                <a:latin typeface="Meiryo UI" panose="020B0604030504040204" pitchFamily="50" charset="-128"/>
                <a:ea typeface="Meiryo UI" panose="020B0604030504040204" pitchFamily="50" charset="-128"/>
              </a:rPr>
              <a:t>キーワード：つながる・つなげる</a:t>
            </a:r>
            <a:r>
              <a:rPr lang="ja-JP" altLang="en-US" sz="2000" b="1" dirty="0">
                <a:solidFill>
                  <a:schemeClr val="bg1"/>
                </a:solidFill>
                <a:latin typeface="Meiryo UI" panose="020B0604030504040204" pitchFamily="50" charset="-128"/>
                <a:ea typeface="Meiryo UI" panose="020B0604030504040204" pitchFamily="50" charset="-128"/>
              </a:rPr>
              <a:t>　</a:t>
            </a:r>
            <a:endParaRPr lang="en-US" altLang="ja-JP" sz="1600" b="1" dirty="0">
              <a:solidFill>
                <a:schemeClr val="bg1"/>
              </a:solidFill>
              <a:latin typeface="Meiryo UI" panose="020B0604030504040204" pitchFamily="50" charset="-128"/>
              <a:ea typeface="Meiryo UI" panose="020B0604030504040204" pitchFamily="50" charset="-128"/>
            </a:endParaRPr>
          </a:p>
        </p:txBody>
      </p:sp>
      <p:sp>
        <p:nvSpPr>
          <p:cNvPr id="8" name="角丸四角形 6">
            <a:extLst>
              <a:ext uri="{FF2B5EF4-FFF2-40B4-BE49-F238E27FC236}">
                <a16:creationId xmlns:a16="http://schemas.microsoft.com/office/drawing/2014/main" id="{5E89CBEF-D6A6-4D49-B2B4-0BB2796C81C8}"/>
              </a:ext>
            </a:extLst>
          </p:cNvPr>
          <p:cNvSpPr/>
          <p:nvPr/>
        </p:nvSpPr>
        <p:spPr bwMode="auto">
          <a:xfrm>
            <a:off x="5040312" y="2176446"/>
            <a:ext cx="4464496" cy="3124762"/>
          </a:xfrm>
          <a:prstGeom prst="roundRect">
            <a:avLst>
              <a:gd name="adj" fmla="val 2286"/>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l">
              <a:lnSpc>
                <a:spcPct val="100000"/>
              </a:lnSpc>
              <a:spcBef>
                <a:spcPts val="0"/>
              </a:spcBef>
            </a:pPr>
            <a:r>
              <a:rPr lang="ja-JP" altLang="en-US" sz="1600" b="1" u="sng" dirty="0">
                <a:latin typeface="Meiryo UI" panose="020B0604030504040204" pitchFamily="50" charset="-128"/>
                <a:ea typeface="Meiryo UI" panose="020B0604030504040204" pitchFamily="50" charset="-128"/>
              </a:rPr>
              <a:t>⑤資源（産業）をつないで再生する</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・企業の参加により環境再生のマーケットをつくる　　</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・未利用地、未利用海面、垂直護岸、栄養塩、生物</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エネルギーなどの地域資源をサービスにつなげる</a:t>
            </a:r>
            <a:endParaRPr lang="en-US" altLang="ja-JP" sz="1400" dirty="0">
              <a:latin typeface="Meiryo UI" panose="020B0604030504040204" pitchFamily="50" charset="-128"/>
              <a:ea typeface="Meiryo UI" panose="020B0604030504040204" pitchFamily="50" charset="-128"/>
            </a:endParaRPr>
          </a:p>
          <a:p>
            <a:pPr algn="l">
              <a:lnSpc>
                <a:spcPct val="100000"/>
              </a:lnSpc>
              <a:spcBef>
                <a:spcPts val="0"/>
              </a:spcBef>
            </a:pPr>
            <a:endParaRPr lang="en-US" altLang="ja-JP"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600" b="1" u="sng" dirty="0">
                <a:latin typeface="Meiryo UI" panose="020B0604030504040204" pitchFamily="50" charset="-128"/>
                <a:ea typeface="Meiryo UI" panose="020B0604030504040204" pitchFamily="50" charset="-128"/>
              </a:rPr>
              <a:t>⑥意識をつなげる大阪湾</a:t>
            </a:r>
            <a:endParaRPr lang="ja-JP" altLang="en-US" sz="1400" b="1" u="sng"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・びっくり、驚き、楽しさ、おもろいがつながる大阪湾</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・歴史、文化、環境がつながる大阪湾</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・大阪湾の意識をつなげて再生</a:t>
            </a:r>
          </a:p>
          <a:p>
            <a:pPr algn="l">
              <a:lnSpc>
                <a:spcPct val="100000"/>
              </a:lnSpc>
              <a:spcBef>
                <a:spcPts val="0"/>
              </a:spcBef>
            </a:pPr>
            <a:endParaRPr lang="ja-JP" altLang="en-US"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600" b="1" u="sng" dirty="0">
                <a:latin typeface="Meiryo UI" panose="020B0604030504040204" pitchFamily="50" charset="-128"/>
                <a:ea typeface="Meiryo UI" panose="020B0604030504040204" pitchFamily="50" charset="-128"/>
              </a:rPr>
              <a:t>⑦海への恩返し、海とともに生きる</a:t>
            </a:r>
            <a:endParaRPr lang="ja-JP" altLang="en-US" sz="1400" b="1" u="sng"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・私達が大阪湾から得ている恩恵、大阪湾に頼って</a:t>
            </a: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いることを認識し（海側から生活を考え）、真にユタカで</a:t>
            </a:r>
            <a:endParaRPr lang="en-US" altLang="ja-JP" sz="1400"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400" dirty="0">
                <a:latin typeface="Meiryo UI" panose="020B0604030504040204" pitchFamily="50" charset="-128"/>
                <a:ea typeface="Meiryo UI" panose="020B0604030504040204" pitchFamily="50" charset="-128"/>
              </a:rPr>
              <a:t>　　持続可能なまちづくりを進める</a:t>
            </a:r>
            <a:endParaRPr lang="en-US" altLang="ja-JP" sz="1400" dirty="0">
              <a:latin typeface="Meiryo UI" panose="020B0604030504040204" pitchFamily="50" charset="-128"/>
              <a:ea typeface="Meiryo UI" panose="020B0604030504040204" pitchFamily="50" charset="-128"/>
            </a:endParaRPr>
          </a:p>
        </p:txBody>
      </p:sp>
      <p:pic>
        <p:nvPicPr>
          <p:cNvPr id="10" name="Picture 4">
            <a:extLst>
              <a:ext uri="{FF2B5EF4-FFF2-40B4-BE49-F238E27FC236}">
                <a16:creationId xmlns:a16="http://schemas.microsoft.com/office/drawing/2014/main" id="{DC4A094D-A90E-48A0-8D75-6801A15FF780}"/>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5328976" y="5445224"/>
            <a:ext cx="1234666" cy="996038"/>
          </a:xfrm>
          <a:prstGeom prst="rect">
            <a:avLst/>
          </a:prstGeom>
          <a:noFill/>
          <a:ln w="9525">
            <a:noFill/>
            <a:miter lim="800000"/>
            <a:headEnd/>
            <a:tailEnd/>
          </a:ln>
          <a:effectLst>
            <a:outerShdw blurRad="50800" dist="50800" dir="5400000" algn="ctr" rotWithShape="0">
              <a:schemeClr val="bg1"/>
            </a:outerShdw>
          </a:effectLst>
        </p:spPr>
      </p:pic>
      <p:pic>
        <p:nvPicPr>
          <p:cNvPr id="11" name="Picture 2">
            <a:extLst>
              <a:ext uri="{FF2B5EF4-FFF2-40B4-BE49-F238E27FC236}">
                <a16:creationId xmlns:a16="http://schemas.microsoft.com/office/drawing/2014/main" id="{AF0D8B0A-AC89-47E6-A0A6-2543C4711F0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58115" y="5416805"/>
            <a:ext cx="968043" cy="103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角丸四角形 6">
            <a:extLst>
              <a:ext uri="{FF2B5EF4-FFF2-40B4-BE49-F238E27FC236}">
                <a16:creationId xmlns:a16="http://schemas.microsoft.com/office/drawing/2014/main" id="{17C333AE-8E87-445F-A8F8-ECA4D641C7E6}"/>
              </a:ext>
            </a:extLst>
          </p:cNvPr>
          <p:cNvSpPr/>
          <p:nvPr/>
        </p:nvSpPr>
        <p:spPr bwMode="auto">
          <a:xfrm>
            <a:off x="503808" y="6397284"/>
            <a:ext cx="7294457" cy="340106"/>
          </a:xfrm>
          <a:prstGeom prst="roundRect">
            <a:avLst>
              <a:gd name="adj" fmla="val 4659"/>
            </a:avLst>
          </a:prstGeom>
          <a:noFill/>
          <a:ln w="19050" cap="flat" cmpd="sng" algn="ctr">
            <a:no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200" dirty="0">
                <a:latin typeface="Meiryo UI" panose="020B0604030504040204" pitchFamily="50" charset="-128"/>
                <a:ea typeface="Meiryo UI" panose="020B0604030504040204" pitchFamily="50" charset="-128"/>
              </a:rPr>
              <a:t>出典：第</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回大阪湾フォーラム（</a:t>
            </a:r>
            <a:r>
              <a:rPr lang="en-US" altLang="ja-JP" sz="1200" dirty="0">
                <a:latin typeface="Meiryo UI" panose="020B0604030504040204" pitchFamily="50" charset="-128"/>
                <a:ea typeface="Meiryo UI" panose="020B0604030504040204" pitchFamily="50" charset="-128"/>
              </a:rPr>
              <a:t>2014</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日）　大阪湾</a:t>
            </a:r>
            <a:r>
              <a:rPr lang="en-US" altLang="ja-JP" sz="1200" dirty="0">
                <a:latin typeface="Meiryo UI" panose="020B0604030504040204" pitchFamily="50" charset="-128"/>
                <a:ea typeface="Meiryo UI" panose="020B0604030504040204" pitchFamily="50" charset="-128"/>
              </a:rPr>
              <a:t>NEXT</a:t>
            </a:r>
            <a:r>
              <a:rPr lang="ja-JP" altLang="en-US" sz="1200" dirty="0">
                <a:latin typeface="Meiryo UI" panose="020B0604030504040204" pitchFamily="50" charset="-128"/>
                <a:ea typeface="Meiryo UI" panose="020B0604030504040204" pitchFamily="50" charset="-128"/>
              </a:rPr>
              <a:t>まとめ資料より（中西代表）</a:t>
            </a:r>
            <a:endParaRPr lang="en-US" altLang="ja-JP" sz="12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7421" y="5422136"/>
            <a:ext cx="1295581" cy="1019317"/>
          </a:xfrm>
          <a:prstGeom prst="rect">
            <a:avLst/>
          </a:prstGeom>
        </p:spPr>
      </p:pic>
    </p:spTree>
    <p:extLst>
      <p:ext uri="{BB962C8B-B14F-4D97-AF65-F5344CB8AC3E}">
        <p14:creationId xmlns:p14="http://schemas.microsoft.com/office/powerpoint/2010/main" val="39490291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0">
            <a:extLst>
              <a:ext uri="{FF2B5EF4-FFF2-40B4-BE49-F238E27FC236}">
                <a16:creationId xmlns:a16="http://schemas.microsoft.com/office/drawing/2014/main" id="{3E78BD16-2C28-4DF7-A7C5-6D96FD198FC0}"/>
              </a:ext>
            </a:extLst>
          </p:cNvPr>
          <p:cNvSpPr txBox="1">
            <a:spLocks noChangeArrowheads="1"/>
          </p:cNvSpPr>
          <p:nvPr/>
        </p:nvSpPr>
        <p:spPr>
          <a:xfrm>
            <a:off x="468312" y="-1"/>
            <a:ext cx="9144000" cy="6642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500" b="1" dirty="0">
                <a:solidFill>
                  <a:schemeClr val="bg1"/>
                </a:solidFill>
                <a:latin typeface="Meiryo UI" panose="020B0604030504040204" pitchFamily="50" charset="-128"/>
                <a:ea typeface="Meiryo UI" panose="020B0604030504040204" pitchFamily="50" charset="-128"/>
              </a:rPr>
              <a:t>（</a:t>
            </a:r>
            <a:r>
              <a:rPr lang="en-US" altLang="ja-JP" sz="2500" b="1" dirty="0">
                <a:solidFill>
                  <a:schemeClr val="bg1"/>
                </a:solidFill>
                <a:latin typeface="Meiryo UI" panose="020B0604030504040204" pitchFamily="50" charset="-128"/>
                <a:ea typeface="Meiryo UI" panose="020B0604030504040204" pitchFamily="50" charset="-128"/>
              </a:rPr>
              <a:t>3</a:t>
            </a:r>
            <a:r>
              <a:rPr lang="ja-JP" altLang="en-US" sz="2500" b="1" dirty="0">
                <a:solidFill>
                  <a:schemeClr val="bg1"/>
                </a:solidFill>
                <a:latin typeface="Meiryo UI" panose="020B0604030504040204" pitchFamily="50" charset="-128"/>
                <a:ea typeface="Meiryo UI" panose="020B0604030504040204" pitchFamily="50" charset="-128"/>
              </a:rPr>
              <a:t>）見守りネットの目標</a:t>
            </a:r>
            <a:r>
              <a:rPr lang="ja-JP" altLang="en-US" sz="2500" b="1" dirty="0">
                <a:latin typeface="Meiryo UI" panose="020B0604030504040204" pitchFamily="50" charset="-128"/>
                <a:ea typeface="Meiryo UI" panose="020B0604030504040204" pitchFamily="50" charset="-128"/>
              </a:rPr>
              <a:t>　　</a:t>
            </a:r>
            <a:r>
              <a:rPr lang="en-US" altLang="ja-JP" sz="2500" b="1" dirty="0">
                <a:solidFill>
                  <a:schemeClr val="bg1"/>
                </a:solidFill>
                <a:latin typeface="Meiryo UI" panose="020B0604030504040204" pitchFamily="50" charset="-128"/>
                <a:ea typeface="Meiryo UI" panose="020B0604030504040204" pitchFamily="50" charset="-128"/>
              </a:rPr>
              <a:t>SOG</a:t>
            </a:r>
            <a:r>
              <a:rPr lang="ja-JP" altLang="en-US" sz="2500" b="1" dirty="0">
                <a:solidFill>
                  <a:schemeClr val="bg1"/>
                </a:solidFill>
                <a:latin typeface="Meiryo UI" panose="020B0604030504040204" pitchFamily="50" charset="-128"/>
                <a:ea typeface="Meiryo UI" panose="020B0604030504040204" pitchFamily="50" charset="-128"/>
              </a:rPr>
              <a:t>ｓ～持続可能な大阪湾の目標づくり</a:t>
            </a:r>
            <a:endParaRPr lang="ja-JP" altLang="en-US" sz="2400" b="1" dirty="0">
              <a:solidFill>
                <a:schemeClr val="bg1"/>
              </a:solidFill>
              <a:highlight>
                <a:srgbClr val="FFFF00"/>
              </a:highlight>
              <a:latin typeface="Meiryo UI" panose="020B0604030504040204" pitchFamily="50" charset="-128"/>
              <a:ea typeface="Meiryo UI" panose="020B0604030504040204" pitchFamily="50" charset="-128"/>
            </a:endParaRPr>
          </a:p>
        </p:txBody>
      </p:sp>
      <p:sp>
        <p:nvSpPr>
          <p:cNvPr id="163" name="スライド番号プレースホルダー 1">
            <a:extLst>
              <a:ext uri="{FF2B5EF4-FFF2-40B4-BE49-F238E27FC236}">
                <a16:creationId xmlns:a16="http://schemas.microsoft.com/office/drawing/2014/main" id="{224EEE47-9903-4BC6-B90E-8723E15E012A}"/>
              </a:ext>
            </a:extLst>
          </p:cNvPr>
          <p:cNvSpPr>
            <a:spLocks noGrp="1"/>
          </p:cNvSpPr>
          <p:nvPr>
            <p:ph type="sldNum" sz="quarter" idx="12"/>
          </p:nvPr>
        </p:nvSpPr>
        <p:spPr>
          <a:xfrm>
            <a:off x="6635750" y="6308725"/>
            <a:ext cx="3190875" cy="442045"/>
          </a:xfrm>
        </p:spPr>
        <p:txBody>
          <a:bodyPr anchor="ctr" anchorCtr="0"/>
          <a:lstStyle/>
          <a:p>
            <a:pPr algn="r"/>
            <a:r>
              <a:rPr kumimoji="1" lang="en-US" altLang="ja-JP" dirty="0">
                <a:latin typeface="Meiryo UI" panose="020B0604030504040204" pitchFamily="50" charset="-128"/>
                <a:ea typeface="Meiryo UI" panose="020B0604030504040204" pitchFamily="50" charset="-128"/>
              </a:rPr>
              <a:t>15</a:t>
            </a:r>
            <a:endParaRPr kumimoji="1" lang="ja-JP" altLang="en-US" dirty="0">
              <a:latin typeface="Meiryo UI" panose="020B0604030504040204" pitchFamily="50" charset="-128"/>
              <a:ea typeface="Meiryo UI" panose="020B0604030504040204" pitchFamily="50" charset="-128"/>
            </a:endParaRPr>
          </a:p>
        </p:txBody>
      </p:sp>
      <p:pic>
        <p:nvPicPr>
          <p:cNvPr id="117" name="図 116">
            <a:extLst>
              <a:ext uri="{FF2B5EF4-FFF2-40B4-BE49-F238E27FC236}">
                <a16:creationId xmlns:a16="http://schemas.microsoft.com/office/drawing/2014/main" id="{CCBF55B8-E13C-494A-AD43-BE92AAE50DF1}"/>
              </a:ext>
            </a:extLst>
          </p:cNvPr>
          <p:cNvPicPr>
            <a:picLocks noChangeAspect="1"/>
          </p:cNvPicPr>
          <p:nvPr/>
        </p:nvPicPr>
        <p:blipFill>
          <a:blip r:embed="rId2"/>
          <a:stretch>
            <a:fillRect/>
          </a:stretch>
        </p:blipFill>
        <p:spPr>
          <a:xfrm>
            <a:off x="1701383" y="1873274"/>
            <a:ext cx="6723305" cy="4911522"/>
          </a:xfrm>
          <a:prstGeom prst="rect">
            <a:avLst/>
          </a:prstGeom>
        </p:spPr>
      </p:pic>
      <p:sp>
        <p:nvSpPr>
          <p:cNvPr id="164" name="角丸四角形 6">
            <a:extLst>
              <a:ext uri="{FF2B5EF4-FFF2-40B4-BE49-F238E27FC236}">
                <a16:creationId xmlns:a16="http://schemas.microsoft.com/office/drawing/2014/main" id="{9CA2A0C2-D148-42F7-9B1C-B4DB976D5110}"/>
              </a:ext>
            </a:extLst>
          </p:cNvPr>
          <p:cNvSpPr/>
          <p:nvPr/>
        </p:nvSpPr>
        <p:spPr bwMode="auto">
          <a:xfrm>
            <a:off x="508000" y="764704"/>
            <a:ext cx="9104311" cy="1008112"/>
          </a:xfrm>
          <a:prstGeom prst="roundRect">
            <a:avLst>
              <a:gd name="adj" fmla="val 4659"/>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第</a:t>
            </a:r>
            <a:r>
              <a:rPr lang="en-US" altLang="ja-JP" sz="1400" dirty="0">
                <a:latin typeface="Meiryo UI" panose="020B0604030504040204" pitchFamily="50" charset="-128"/>
                <a:ea typeface="Meiryo UI" panose="020B0604030504040204" pitchFamily="50" charset="-128"/>
              </a:rPr>
              <a:t>17</a:t>
            </a:r>
            <a:r>
              <a:rPr lang="ja-JP" altLang="en-US" sz="1400" dirty="0">
                <a:latin typeface="Meiryo UI" panose="020B0604030504040204" pitchFamily="50" charset="-128"/>
                <a:ea typeface="Meiryo UI" panose="020B0604030504040204" pitchFamily="50" charset="-128"/>
              </a:rPr>
              <a:t>回大阪湾フォーラム（開催：</a:t>
            </a: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rPr>
              <a:t>日）では、大阪湾のめざすべき目標「</a:t>
            </a:r>
            <a:r>
              <a:rPr lang="en-US" altLang="ja-JP" sz="1400" b="1" dirty="0">
                <a:solidFill>
                  <a:srgbClr val="0000CC"/>
                </a:solidFill>
                <a:latin typeface="Meiryo UI" panose="020B0604030504040204" pitchFamily="50" charset="-128"/>
                <a:ea typeface="Meiryo UI" panose="020B0604030504040204" pitchFamily="50" charset="-128"/>
              </a:rPr>
              <a:t>SOGs</a:t>
            </a:r>
            <a:r>
              <a:rPr lang="ja-JP" altLang="en-US" sz="1400" dirty="0">
                <a:latin typeface="Meiryo UI" panose="020B0604030504040204" pitchFamily="50" charset="-128"/>
                <a:ea typeface="Meiryo UI" panose="020B0604030504040204" pitchFamily="50" charset="-128"/>
              </a:rPr>
              <a:t>（</a:t>
            </a:r>
            <a:r>
              <a:rPr lang="en-US" altLang="ja-JP" sz="1400" dirty="0">
                <a:solidFill>
                  <a:srgbClr val="FF0000"/>
                </a:solidFill>
                <a:latin typeface="Meiryo UI" panose="020B0604030504040204" pitchFamily="50" charset="-128"/>
                <a:ea typeface="Meiryo UI" panose="020B0604030504040204" pitchFamily="50" charset="-128"/>
              </a:rPr>
              <a:t>S</a:t>
            </a:r>
            <a:r>
              <a:rPr lang="en-US" altLang="ja-JP" sz="1400" dirty="0">
                <a:latin typeface="Meiryo UI" panose="020B0604030504040204" pitchFamily="50" charset="-128"/>
                <a:ea typeface="Meiryo UI" panose="020B0604030504040204" pitchFamily="50" charset="-128"/>
              </a:rPr>
              <a:t>ustainable </a:t>
            </a:r>
            <a:r>
              <a:rPr lang="en-US" altLang="ja-JP" sz="1400" dirty="0">
                <a:solidFill>
                  <a:srgbClr val="FF0000"/>
                </a:solidFill>
                <a:latin typeface="Meiryo UI" panose="020B0604030504040204" pitchFamily="50" charset="-128"/>
                <a:ea typeface="Meiryo UI" panose="020B0604030504040204" pitchFamily="50" charset="-128"/>
              </a:rPr>
              <a:t>O</a:t>
            </a:r>
            <a:r>
              <a:rPr lang="en-US" altLang="ja-JP" sz="1400" dirty="0">
                <a:latin typeface="Meiryo UI" panose="020B0604030504040204" pitchFamily="50" charset="-128"/>
                <a:ea typeface="Meiryo UI" panose="020B0604030504040204" pitchFamily="50" charset="-128"/>
              </a:rPr>
              <a:t>saka-Bay </a:t>
            </a:r>
            <a:r>
              <a:rPr lang="en-US" altLang="ja-JP" sz="1400" dirty="0">
                <a:solidFill>
                  <a:srgbClr val="FF0000"/>
                </a:solidFill>
                <a:latin typeface="Meiryo UI" panose="020B0604030504040204" pitchFamily="50" charset="-128"/>
                <a:ea typeface="Meiryo UI" panose="020B0604030504040204" pitchFamily="50" charset="-128"/>
              </a:rPr>
              <a:t>G</a:t>
            </a:r>
            <a:r>
              <a:rPr lang="en-US" altLang="ja-JP" sz="1400" dirty="0">
                <a:latin typeface="Meiryo UI" panose="020B0604030504040204" pitchFamily="50" charset="-128"/>
                <a:ea typeface="Meiryo UI" panose="020B0604030504040204" pitchFamily="50" charset="-128"/>
              </a:rPr>
              <a:t>oal</a:t>
            </a:r>
            <a:r>
              <a:rPr lang="en-US" altLang="ja-JP" sz="1400" dirty="0">
                <a:solidFill>
                  <a:srgbClr val="FF0000"/>
                </a:solidFill>
                <a:latin typeface="Meiryo UI" panose="020B0604030504040204" pitchFamily="50" charset="-128"/>
                <a:ea typeface="Meiryo UI" panose="020B0604030504040204" pitchFamily="50" charset="-128"/>
              </a:rPr>
              <a:t>s</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」を示して議論を行った。今後は目標の達成に向けてフォーラムで議論を深めるとともに取り組みを推進していきます。</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rPr>
              <a:t>年に開催が予定されている大阪・関西万博のテーマは「いのち輝く未来社会のデザイン」であり、会場は大阪湾に囲まれた夢洲であるため、ぜひ万博でも</a:t>
            </a:r>
            <a:r>
              <a:rPr lang="en-US" altLang="ja-JP" sz="1400" dirty="0">
                <a:latin typeface="Meiryo UI" panose="020B0604030504040204" pitchFamily="50" charset="-128"/>
                <a:ea typeface="Meiryo UI" panose="020B0604030504040204" pitchFamily="50" charset="-128"/>
              </a:rPr>
              <a:t>SOGs</a:t>
            </a:r>
            <a:r>
              <a:rPr lang="ja-JP" altLang="en-US" sz="1400" dirty="0">
                <a:latin typeface="Meiryo UI" panose="020B0604030504040204" pitchFamily="50" charset="-128"/>
                <a:ea typeface="Meiryo UI" panose="020B0604030504040204" pitchFamily="50" charset="-128"/>
              </a:rPr>
              <a:t>の実現に向けた議論を実施していただき、</a:t>
            </a:r>
            <a:r>
              <a:rPr lang="en-US" altLang="ja-JP" sz="1400" dirty="0">
                <a:latin typeface="Meiryo UI" panose="020B0604030504040204" pitchFamily="50" charset="-128"/>
                <a:ea typeface="Meiryo UI" panose="020B0604030504040204" pitchFamily="50" charset="-128"/>
              </a:rPr>
              <a:t>『</a:t>
            </a:r>
            <a:r>
              <a:rPr lang="ja-JP" altLang="en-US" sz="1400" b="1" dirty="0">
                <a:solidFill>
                  <a:srgbClr val="0000CC"/>
                </a:solidFill>
                <a:latin typeface="Meiryo UI" panose="020B0604030504040204" pitchFamily="50" charset="-128"/>
                <a:ea typeface="Meiryo UI" panose="020B0604030504040204" pitchFamily="50" charset="-128"/>
              </a:rPr>
              <a:t>持続可能な大阪湾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を実現していただきたい。</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5856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0">
            <a:extLst>
              <a:ext uri="{FF2B5EF4-FFF2-40B4-BE49-F238E27FC236}">
                <a16:creationId xmlns:a16="http://schemas.microsoft.com/office/drawing/2014/main" id="{3E78BD16-2C28-4DF7-A7C5-6D96FD198FC0}"/>
              </a:ext>
            </a:extLst>
          </p:cNvPr>
          <p:cNvSpPr txBox="1">
            <a:spLocks noChangeArrowheads="1"/>
          </p:cNvSpPr>
          <p:nvPr/>
        </p:nvSpPr>
        <p:spPr>
          <a:xfrm>
            <a:off x="468312" y="-1"/>
            <a:ext cx="9144000" cy="6642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500" b="1" dirty="0">
                <a:solidFill>
                  <a:schemeClr val="bg1"/>
                </a:solidFill>
                <a:latin typeface="Meiryo UI" panose="020B0604030504040204" pitchFamily="50" charset="-128"/>
                <a:ea typeface="Meiryo UI" panose="020B0604030504040204" pitchFamily="50" charset="-128"/>
              </a:rPr>
              <a:t>（４）大阪湾ベイスクール</a:t>
            </a:r>
            <a:r>
              <a:rPr lang="ja-JP" altLang="en-US" sz="2500" b="1" dirty="0">
                <a:latin typeface="Meiryo UI" panose="020B0604030504040204" pitchFamily="50" charset="-128"/>
                <a:ea typeface="Meiryo UI" panose="020B0604030504040204" pitchFamily="50" charset="-128"/>
              </a:rPr>
              <a:t>　</a:t>
            </a:r>
            <a:r>
              <a:rPr lang="ja-JP" altLang="en-US" sz="2500" b="1" dirty="0">
                <a:solidFill>
                  <a:schemeClr val="bg1"/>
                </a:solidFill>
                <a:latin typeface="Meiryo UI" panose="020B0604030504040204" pitchFamily="50" charset="-128"/>
                <a:ea typeface="Meiryo UI" panose="020B0604030504040204" pitchFamily="50" charset="-128"/>
              </a:rPr>
              <a:t>持続可能な大阪湾に向けた担い手づくり</a:t>
            </a:r>
            <a:endParaRPr lang="ja-JP" altLang="en-US" sz="2400" b="1" dirty="0">
              <a:solidFill>
                <a:schemeClr val="bg1"/>
              </a:solidFill>
              <a:highlight>
                <a:srgbClr val="FFFF00"/>
              </a:highlight>
              <a:latin typeface="Meiryo UI" panose="020B0604030504040204" pitchFamily="50" charset="-128"/>
              <a:ea typeface="Meiryo UI" panose="020B0604030504040204" pitchFamily="50" charset="-128"/>
            </a:endParaRPr>
          </a:p>
        </p:txBody>
      </p:sp>
      <p:sp>
        <p:nvSpPr>
          <p:cNvPr id="163" name="スライド番号プレースホルダー 1">
            <a:extLst>
              <a:ext uri="{FF2B5EF4-FFF2-40B4-BE49-F238E27FC236}">
                <a16:creationId xmlns:a16="http://schemas.microsoft.com/office/drawing/2014/main" id="{224EEE47-9903-4BC6-B90E-8723E15E012A}"/>
              </a:ext>
            </a:extLst>
          </p:cNvPr>
          <p:cNvSpPr>
            <a:spLocks noGrp="1"/>
          </p:cNvSpPr>
          <p:nvPr>
            <p:ph type="sldNum" sz="quarter" idx="12"/>
          </p:nvPr>
        </p:nvSpPr>
        <p:spPr>
          <a:xfrm>
            <a:off x="6635750" y="6308725"/>
            <a:ext cx="3190875" cy="442045"/>
          </a:xfrm>
        </p:spPr>
        <p:txBody>
          <a:bodyPr anchor="ctr" anchorCtr="0"/>
          <a:lstStyle/>
          <a:p>
            <a:pPr algn="r"/>
            <a:r>
              <a:rPr kumimoji="1" lang="en-US" altLang="ja-JP" dirty="0">
                <a:latin typeface="Meiryo UI" panose="020B0604030504040204" pitchFamily="50" charset="-128"/>
                <a:ea typeface="Meiryo UI" panose="020B0604030504040204" pitchFamily="50" charset="-128"/>
              </a:rPr>
              <a:t>16</a:t>
            </a:r>
            <a:endParaRPr kumimoji="1" lang="ja-JP" altLang="en-US" dirty="0">
              <a:latin typeface="Meiryo UI" panose="020B0604030504040204" pitchFamily="50" charset="-128"/>
              <a:ea typeface="Meiryo UI" panose="020B0604030504040204" pitchFamily="50" charset="-128"/>
            </a:endParaRPr>
          </a:p>
        </p:txBody>
      </p:sp>
      <p:sp>
        <p:nvSpPr>
          <p:cNvPr id="164" name="角丸四角形 6">
            <a:extLst>
              <a:ext uri="{FF2B5EF4-FFF2-40B4-BE49-F238E27FC236}">
                <a16:creationId xmlns:a16="http://schemas.microsoft.com/office/drawing/2014/main" id="{9CA2A0C2-D148-42F7-9B1C-B4DB976D5110}"/>
              </a:ext>
            </a:extLst>
          </p:cNvPr>
          <p:cNvSpPr/>
          <p:nvPr/>
        </p:nvSpPr>
        <p:spPr bwMode="auto">
          <a:xfrm>
            <a:off x="508001" y="908720"/>
            <a:ext cx="8996808" cy="1920213"/>
          </a:xfrm>
          <a:prstGeom prst="roundRect">
            <a:avLst>
              <a:gd name="adj" fmla="val 4659"/>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第８回大阪湾フォーラム（須磨海浜水族園、</a:t>
            </a:r>
            <a:r>
              <a:rPr lang="en-US" altLang="ja-JP" sz="1400" dirty="0">
                <a:latin typeface="Meiryo UI" panose="020B0604030504040204" pitchFamily="50" charset="-128"/>
                <a:ea typeface="Meiryo UI" panose="020B0604030504040204" pitchFamily="50" charset="-128"/>
              </a:rPr>
              <a:t>2012</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日開催）では、高校生や学生の取り組み紹介と世代間連携をテーマとしたフォーラムを開催し、これを契機として以降のフォーラムでは高校等との連携を継続している。</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しかしながら、大阪湾沿岸域で活動するメンバーは高齢化しており、持続可能な大阪湾を実現するためには、次世代の担い手を育成することが急務である。</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そこで、見守りネットでは、地域団体と高校生等をつなぐ「</a:t>
            </a:r>
            <a:r>
              <a:rPr lang="ja-JP" altLang="en-US" sz="1400" b="1" dirty="0">
                <a:solidFill>
                  <a:srgbClr val="0000CC"/>
                </a:solidFill>
                <a:latin typeface="Meiryo UI" panose="020B0604030504040204" pitchFamily="50" charset="-128"/>
                <a:ea typeface="Meiryo UI" panose="020B0604030504040204" pitchFamily="50" charset="-128"/>
              </a:rPr>
              <a:t>大阪湾ベイスクール</a:t>
            </a:r>
            <a:r>
              <a:rPr lang="ja-JP" altLang="en-US" sz="1400" dirty="0">
                <a:latin typeface="Meiryo UI" panose="020B0604030504040204" pitchFamily="50" charset="-128"/>
                <a:ea typeface="Meiryo UI" panose="020B0604030504040204" pitchFamily="50" charset="-128"/>
              </a:rPr>
              <a:t>」の開催を検討している。</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rPr>
              <a:t>年には第</a:t>
            </a:r>
            <a:r>
              <a:rPr lang="en-US" altLang="ja-JP" sz="1400" dirty="0">
                <a:latin typeface="Meiryo UI" panose="020B0604030504040204" pitchFamily="50" charset="-128"/>
                <a:ea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rPr>
              <a:t>回大阪湾フォーラムのプレイベントとして大阪湾ベイスクールを開催し、高校生による大阪湾水質調査、生き物調査を実施した。今後、ベイスクールを継続的に実施していくため、近畿地方整備局や高校などと調整を行っている。</a:t>
            </a:r>
            <a:endParaRPr lang="en-US" altLang="ja-JP" sz="1400" dirty="0">
              <a:latin typeface="Meiryo UI" panose="020B0604030504040204" pitchFamily="50" charset="-128"/>
              <a:ea typeface="Meiryo UI" panose="020B0604030504040204" pitchFamily="50" charset="-128"/>
            </a:endParaRPr>
          </a:p>
        </p:txBody>
      </p:sp>
      <p:sp>
        <p:nvSpPr>
          <p:cNvPr id="6" name="角丸四角形 4">
            <a:extLst>
              <a:ext uri="{FF2B5EF4-FFF2-40B4-BE49-F238E27FC236}">
                <a16:creationId xmlns:a16="http://schemas.microsoft.com/office/drawing/2014/main" id="{0FB2B0EB-9285-4F7D-A6E7-693CEBF96005}"/>
              </a:ext>
            </a:extLst>
          </p:cNvPr>
          <p:cNvSpPr/>
          <p:nvPr/>
        </p:nvSpPr>
        <p:spPr bwMode="auto">
          <a:xfrm>
            <a:off x="508000" y="3155490"/>
            <a:ext cx="8996808" cy="489534"/>
          </a:xfrm>
          <a:prstGeom prst="roundRect">
            <a:avLst>
              <a:gd name="adj" fmla="val 0"/>
            </a:avLst>
          </a:prstGeom>
          <a:solidFill>
            <a:srgbClr val="FF9933"/>
          </a:solidFill>
          <a:ln w="12700" cap="flat" cmpd="sng" algn="ctr">
            <a:solidFill>
              <a:srgbClr val="FF9933"/>
            </a:solidFill>
            <a:prstDash val="solid"/>
            <a:round/>
            <a:headEnd type="none" w="med" len="med"/>
            <a:tailEnd type="none" w="med" len="med"/>
          </a:ln>
          <a:effectLst>
            <a:outerShdw blurRad="127000" dist="63500" dir="2700000" algn="tl" rotWithShape="0">
              <a:schemeClr val="tx2">
                <a:lumMod val="60000"/>
                <a:lumOff val="40000"/>
                <a:alpha val="50000"/>
              </a:schemeClr>
            </a:outerShdw>
          </a:effectLst>
        </p:spPr>
        <p:txBody>
          <a:bodyPr vert="horz" wrap="none" lIns="36000" tIns="36000" rIns="36000" bIns="36000" numCol="1" rtlCol="0" anchor="ctr" anchorCtr="0" compatLnSpc="1">
            <a:prstTxWarp prst="textNoShape">
              <a:avLst/>
            </a:prstTxWarp>
          </a:bodyPr>
          <a:lstStyle/>
          <a:p>
            <a:pPr>
              <a:lnSpc>
                <a:spcPct val="100000"/>
              </a:lnSpc>
              <a:spcBef>
                <a:spcPts val="600"/>
              </a:spcBef>
            </a:pPr>
            <a:r>
              <a:rPr lang="ja-JP" altLang="en-US" sz="2000" b="1" dirty="0">
                <a:solidFill>
                  <a:schemeClr val="bg1"/>
                </a:solidFill>
                <a:latin typeface="Meiryo UI" panose="020B0604030504040204" pitchFamily="50" charset="-128"/>
                <a:ea typeface="Meiryo UI" panose="020B0604030504040204" pitchFamily="50" charset="-128"/>
              </a:rPr>
              <a:t>大阪湾ベイスクールの様子（</a:t>
            </a:r>
            <a:r>
              <a:rPr lang="en-US" altLang="ja-JP" sz="2000" b="1" dirty="0">
                <a:solidFill>
                  <a:schemeClr val="bg1"/>
                </a:solidFill>
                <a:latin typeface="Meiryo UI" panose="020B0604030504040204" pitchFamily="50" charset="-128"/>
                <a:ea typeface="Meiryo UI" panose="020B0604030504040204" pitchFamily="50" charset="-128"/>
              </a:rPr>
              <a:t>2019</a:t>
            </a:r>
            <a:r>
              <a:rPr lang="ja-JP" altLang="en-US" sz="2000" b="1" dirty="0">
                <a:solidFill>
                  <a:schemeClr val="bg1"/>
                </a:solidFill>
                <a:latin typeface="Meiryo UI" panose="020B0604030504040204" pitchFamily="50" charset="-128"/>
                <a:ea typeface="Meiryo UI" panose="020B0604030504040204" pitchFamily="50" charset="-128"/>
              </a:rPr>
              <a:t>年</a:t>
            </a:r>
            <a:r>
              <a:rPr lang="en-US" altLang="ja-JP" sz="2000" b="1" dirty="0">
                <a:solidFill>
                  <a:schemeClr val="bg1"/>
                </a:solidFill>
                <a:latin typeface="Meiryo UI" panose="020B0604030504040204" pitchFamily="50" charset="-128"/>
                <a:ea typeface="Meiryo UI" panose="020B0604030504040204" pitchFamily="50" charset="-128"/>
              </a:rPr>
              <a:t>10</a:t>
            </a:r>
            <a:r>
              <a:rPr lang="ja-JP" altLang="en-US" sz="2000" b="1" dirty="0">
                <a:solidFill>
                  <a:schemeClr val="bg1"/>
                </a:solidFill>
                <a:latin typeface="Meiryo UI" panose="020B0604030504040204" pitchFamily="50" charset="-128"/>
                <a:ea typeface="Meiryo UI" panose="020B0604030504040204" pitchFamily="50" charset="-128"/>
              </a:rPr>
              <a:t>月６日開催）　</a:t>
            </a:r>
            <a:endParaRPr lang="en-US" altLang="ja-JP" sz="16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071" y="3889218"/>
            <a:ext cx="2734057" cy="1933845"/>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367" y="3892244"/>
            <a:ext cx="2876951" cy="1914792"/>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4488" y="3898744"/>
            <a:ext cx="2886478" cy="1924319"/>
          </a:xfrm>
          <a:prstGeom prst="rect">
            <a:avLst/>
          </a:prstGeom>
        </p:spPr>
      </p:pic>
    </p:spTree>
    <p:extLst>
      <p:ext uri="{BB962C8B-B14F-4D97-AF65-F5344CB8AC3E}">
        <p14:creationId xmlns:p14="http://schemas.microsoft.com/office/powerpoint/2010/main" val="511892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chor="ctr" anchorCtr="0"/>
          <a:lstStyle/>
          <a:p>
            <a:pPr algn="ctr"/>
            <a:r>
              <a:rPr kumimoji="1" lang="ja-JP" altLang="en-US" sz="3200" dirty="0">
                <a:solidFill>
                  <a:schemeClr val="tx1"/>
                </a:solidFill>
                <a:latin typeface="Meiryo UI" panose="020B0604030504040204" pitchFamily="50" charset="-128"/>
                <a:ea typeface="Meiryo UI" panose="020B0604030504040204" pitchFamily="50" charset="-128"/>
              </a:rPr>
              <a:t>参考資料</a:t>
            </a:r>
          </a:p>
        </p:txBody>
      </p:sp>
      <p:pic>
        <p:nvPicPr>
          <p:cNvPr id="6" name="Picture 7">
            <a:extLst>
              <a:ext uri="{FF2B5EF4-FFF2-40B4-BE49-F238E27FC236}">
                <a16:creationId xmlns:a16="http://schemas.microsoft.com/office/drawing/2014/main" id="{66283CD0-92CA-4647-ADFB-6AC0B9A89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090" y="84418"/>
            <a:ext cx="1876573" cy="52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358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（参考）第</a:t>
            </a:r>
            <a:r>
              <a:rPr kumimoji="1" lang="en-US" altLang="ja-JP" sz="2400" dirty="0">
                <a:latin typeface="メイリオ" panose="020B0604030504040204" pitchFamily="50" charset="-128"/>
                <a:ea typeface="メイリオ" panose="020B0604030504040204" pitchFamily="50" charset="-128"/>
              </a:rPr>
              <a:t>17</a:t>
            </a:r>
            <a:r>
              <a:rPr kumimoji="1" lang="ja-JP" altLang="en-US" sz="2400" dirty="0">
                <a:latin typeface="メイリオ" panose="020B0604030504040204" pitchFamily="50" charset="-128"/>
                <a:ea typeface="メイリオ" panose="020B0604030504040204" pitchFamily="50" charset="-128"/>
              </a:rPr>
              <a:t>回大阪湾フォーラム　①開催概要</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18</a:t>
            </a:fld>
            <a:endParaRPr lang="ja-JP" altLang="ko-KR" dirty="0">
              <a:latin typeface="Meiryo UI" panose="020B0604030504040204" pitchFamily="50" charset="-128"/>
              <a:ea typeface="Meiryo UI" panose="020B0604030504040204" pitchFamily="50" charset="-128"/>
            </a:endParaRPr>
          </a:p>
        </p:txBody>
      </p:sp>
      <p:sp>
        <p:nvSpPr>
          <p:cNvPr id="6" name="角丸四角形 5"/>
          <p:cNvSpPr/>
          <p:nvPr/>
        </p:nvSpPr>
        <p:spPr bwMode="auto">
          <a:xfrm>
            <a:off x="732806" y="2132856"/>
            <a:ext cx="4523530" cy="4464496"/>
          </a:xfrm>
          <a:prstGeom prst="roundRect">
            <a:avLst>
              <a:gd name="adj" fmla="val 3299"/>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600" b="1" dirty="0">
                <a:latin typeface="Meiryo UI" panose="020B0604030504040204" pitchFamily="50" charset="-128"/>
                <a:ea typeface="Meiryo UI" panose="020B0604030504040204" pitchFamily="50" charset="-128"/>
              </a:rPr>
              <a:t>タイトル：未来に向けて「大阪湾を深掘りしよう！」</a:t>
            </a:r>
          </a:p>
          <a:p>
            <a:pPr algn="just">
              <a:lnSpc>
                <a:spcPct val="100000"/>
              </a:lnSpc>
              <a:spcBef>
                <a:spcPts val="0"/>
              </a:spcBef>
            </a:pPr>
            <a:endParaRPr lang="en-US" altLang="ja-JP" sz="1600" b="1"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b="1" dirty="0">
                <a:latin typeface="Meiryo UI" panose="020B0604030504040204" pitchFamily="50" charset="-128"/>
                <a:ea typeface="Meiryo UI" panose="020B0604030504040204" pitchFamily="50" charset="-128"/>
              </a:rPr>
              <a:t>日　　時：</a:t>
            </a:r>
            <a:r>
              <a:rPr lang="en-US" altLang="ja-JP" sz="1400" b="1" dirty="0">
                <a:latin typeface="Meiryo UI" panose="020B0604030504040204" pitchFamily="50" charset="-128"/>
                <a:ea typeface="Meiryo UI" panose="020B0604030504040204" pitchFamily="50" charset="-128"/>
              </a:rPr>
              <a:t>2021</a:t>
            </a:r>
            <a:r>
              <a:rPr lang="ja-JP" altLang="en-US" sz="1400" b="1" dirty="0">
                <a:latin typeface="Meiryo UI" panose="020B0604030504040204" pitchFamily="50" charset="-128"/>
                <a:ea typeface="Meiryo UI" panose="020B0604030504040204" pitchFamily="50" charset="-128"/>
              </a:rPr>
              <a:t>年３月７日（日）</a:t>
            </a:r>
            <a:r>
              <a:rPr lang="en-US" altLang="ja-JP" sz="1400" b="1" dirty="0">
                <a:latin typeface="Meiryo UI" panose="020B0604030504040204" pitchFamily="50" charset="-128"/>
                <a:ea typeface="Meiryo UI" panose="020B0604030504040204" pitchFamily="50" charset="-128"/>
              </a:rPr>
              <a:t>14:00</a:t>
            </a:r>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16:00</a:t>
            </a:r>
          </a:p>
          <a:p>
            <a:pPr algn="just">
              <a:lnSpc>
                <a:spcPct val="100000"/>
              </a:lnSpc>
              <a:spcBef>
                <a:spcPts val="0"/>
              </a:spcBef>
            </a:pPr>
            <a:r>
              <a:rPr lang="ja-JP" altLang="en-US" sz="1400" b="1" dirty="0">
                <a:latin typeface="Meiryo UI" panose="020B0604030504040204" pitchFamily="50" charset="-128"/>
                <a:ea typeface="Meiryo UI" panose="020B0604030504040204" pitchFamily="50" charset="-128"/>
              </a:rPr>
              <a:t>場　　所：リモート開催（</a:t>
            </a:r>
            <a:r>
              <a:rPr lang="en-US" altLang="ja-JP" sz="1400" b="1" dirty="0">
                <a:latin typeface="Meiryo UI" panose="020B0604030504040204" pitchFamily="50" charset="-128"/>
                <a:ea typeface="Meiryo UI" panose="020B0604030504040204" pitchFamily="50" charset="-128"/>
              </a:rPr>
              <a:t>Zoom</a:t>
            </a:r>
            <a:r>
              <a:rPr lang="ja-JP" altLang="en-US" sz="1400" b="1" dirty="0">
                <a:latin typeface="Meiryo UI" panose="020B0604030504040204" pitchFamily="50" charset="-128"/>
                <a:ea typeface="Meiryo UI" panose="020B0604030504040204" pitchFamily="50" charset="-128"/>
              </a:rPr>
              <a:t>利用）</a:t>
            </a:r>
          </a:p>
          <a:p>
            <a:pPr algn="just">
              <a:lnSpc>
                <a:spcPct val="100000"/>
              </a:lnSpc>
              <a:spcBef>
                <a:spcPts val="0"/>
              </a:spcBef>
            </a:pPr>
            <a:r>
              <a:rPr lang="ja-JP" altLang="en-US" sz="1400" b="1" dirty="0">
                <a:latin typeface="Meiryo UI" panose="020B0604030504040204" pitchFamily="50" charset="-128"/>
                <a:ea typeface="Meiryo UI" panose="020B0604030504040204" pitchFamily="50" charset="-128"/>
              </a:rPr>
              <a:t>主　　催：</a:t>
            </a:r>
            <a:r>
              <a:rPr lang="ja-JP" altLang="en-US" sz="1200" spc="-100" dirty="0">
                <a:latin typeface="Meiryo UI" panose="020B0604030504040204" pitchFamily="50" charset="-128"/>
                <a:ea typeface="Meiryo UI" panose="020B0604030504040204" pitchFamily="50" charset="-128"/>
              </a:rPr>
              <a:t>大阪湾見守りネット、大阪湾環境保全協議会、</a:t>
            </a:r>
            <a:endParaRPr lang="en-US" altLang="ja-JP" sz="1200" spc="-1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200" spc="-100" dirty="0">
                <a:latin typeface="Meiryo UI" panose="020B0604030504040204" pitchFamily="50" charset="-128"/>
                <a:ea typeface="Meiryo UI" panose="020B0604030504040204" pitchFamily="50" charset="-128"/>
              </a:rPr>
              <a:t>　　　　　　　　　近畿地方整備局神戸港湾空港技術調査事務所</a:t>
            </a:r>
            <a:endParaRPr lang="ja-JP" altLang="en-US" sz="1400" spc="-100" dirty="0">
              <a:latin typeface="Meiryo UI" panose="020B0604030504040204" pitchFamily="50" charset="-128"/>
              <a:ea typeface="Meiryo UI" panose="020B0604030504040204" pitchFamily="50" charset="-128"/>
            </a:endParaRPr>
          </a:p>
          <a:p>
            <a:pPr algn="just">
              <a:lnSpc>
                <a:spcPct val="100000"/>
              </a:lnSpc>
              <a:spcBef>
                <a:spcPts val="0"/>
              </a:spcBef>
            </a:pPr>
            <a:endParaRPr lang="en-US" altLang="ja-JP" sz="1400" b="1"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b="1" dirty="0">
                <a:latin typeface="Meiryo UI" panose="020B0604030504040204" pitchFamily="50" charset="-128"/>
                <a:ea typeface="Meiryo UI" panose="020B0604030504040204" pitchFamily="50" charset="-128"/>
              </a:rPr>
              <a:t>プログラム：</a:t>
            </a:r>
            <a:endParaRPr lang="en-US" altLang="ja-JP" sz="1400" b="1"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１．開会挨拶</a:t>
            </a: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２．第</a:t>
            </a:r>
            <a:r>
              <a:rPr lang="en-US" altLang="ja-JP" sz="1400" dirty="0">
                <a:latin typeface="Meiryo UI" panose="020B0604030504040204" pitchFamily="50" charset="-128"/>
                <a:ea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rPr>
              <a:t>回大阪湾フォーラムの宿題について情報共有</a:t>
            </a: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３．「大阪湾への想い」レター紹介</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rPr>
              <a:t>人からのご意見）</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４．意見交換「大阪湾の未来を深掘りしよう」</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５．みんなの意見と次回に向けての言葉</a:t>
            </a:r>
          </a:p>
          <a:p>
            <a:pPr algn="just">
              <a:lnSpc>
                <a:spcPct val="100000"/>
              </a:lnSpc>
              <a:spcBef>
                <a:spcPts val="0"/>
              </a:spcBef>
            </a:pPr>
            <a:endParaRPr lang="en-US" altLang="ja-JP" sz="1400" b="1"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b="1" dirty="0">
                <a:latin typeface="Meiryo UI" panose="020B0604030504040204" pitchFamily="50" charset="-128"/>
                <a:ea typeface="Meiryo UI" panose="020B0604030504040204" pitchFamily="50" charset="-128"/>
              </a:rPr>
              <a:t>参加者：</a:t>
            </a:r>
            <a:r>
              <a:rPr lang="en-US" altLang="ja-JP" sz="1400" b="1" dirty="0">
                <a:latin typeface="Meiryo UI" panose="020B0604030504040204" pitchFamily="50" charset="-128"/>
                <a:ea typeface="Meiryo UI" panose="020B0604030504040204" pitchFamily="50" charset="-128"/>
              </a:rPr>
              <a:t>51</a:t>
            </a:r>
            <a:r>
              <a:rPr lang="ja-JP" altLang="en-US" sz="1400" b="1" dirty="0">
                <a:latin typeface="Meiryo UI" panose="020B0604030504040204" pitchFamily="50" charset="-128"/>
                <a:ea typeface="Meiryo UI" panose="020B0604030504040204" pitchFamily="50" charset="-128"/>
              </a:rPr>
              <a:t>人</a:t>
            </a:r>
            <a:endParaRPr lang="en-US" altLang="ja-JP" sz="1400" b="1" dirty="0">
              <a:latin typeface="Meiryo UI" panose="020B0604030504040204" pitchFamily="50" charset="-128"/>
              <a:ea typeface="Meiryo UI" panose="020B0604030504040204" pitchFamily="50" charset="-128"/>
            </a:endParaRPr>
          </a:p>
          <a:p>
            <a:pPr algn="just">
              <a:lnSpc>
                <a:spcPct val="100000"/>
              </a:lnSpc>
              <a:spcBef>
                <a:spcPts val="0"/>
              </a:spcBef>
            </a:pPr>
            <a:endParaRPr lang="ja-JP" altLang="en-US" sz="1400" b="1" dirty="0">
              <a:latin typeface="Meiryo UI" panose="020B0604030504040204" pitchFamily="50" charset="-128"/>
              <a:ea typeface="Meiryo UI" panose="020B0604030504040204" pitchFamily="50" charset="-128"/>
            </a:endParaRPr>
          </a:p>
        </p:txBody>
      </p:sp>
      <p:sp>
        <p:nvSpPr>
          <p:cNvPr id="7" name="角丸四角形 6"/>
          <p:cNvSpPr/>
          <p:nvPr/>
        </p:nvSpPr>
        <p:spPr bwMode="auto">
          <a:xfrm>
            <a:off x="719138" y="836712"/>
            <a:ext cx="8628682" cy="1152128"/>
          </a:xfrm>
          <a:prstGeom prst="roundRect">
            <a:avLst>
              <a:gd name="adj" fmla="val 11681"/>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6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rPr>
              <a:t>17</a:t>
            </a:r>
            <a:r>
              <a:rPr lang="ja-JP" altLang="en-US" sz="1400" dirty="0">
                <a:latin typeface="Meiryo UI" panose="020B0604030504040204" pitchFamily="50" charset="-128"/>
                <a:ea typeface="Meiryo UI" panose="020B0604030504040204" pitchFamily="50" charset="-128"/>
              </a:rPr>
              <a:t>回大阪湾フォーラムもリモートによって開催した。</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フォーラムでは、</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大阪湾への想い</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についてレターを募集し、様々な立場の方から手紙をいただいたレターをフォーラムで発表してもらうとともに、皆さんの</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想い</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を踏まえて作成した、大阪湾における課題と大阪湾の目指すべき目標「</a:t>
            </a:r>
            <a:r>
              <a:rPr lang="en-US" altLang="ja-JP" sz="1400" dirty="0">
                <a:latin typeface="Meiryo UI" panose="020B0604030504040204" pitchFamily="50" charset="-128"/>
                <a:ea typeface="Meiryo UI" panose="020B0604030504040204" pitchFamily="50" charset="-128"/>
              </a:rPr>
              <a:t>SOGs</a:t>
            </a:r>
            <a:r>
              <a:rPr lang="ja-JP" altLang="en-US" sz="1400" dirty="0">
                <a:latin typeface="Meiryo UI" panose="020B0604030504040204" pitchFamily="50" charset="-128"/>
                <a:ea typeface="Meiryo UI" panose="020B0604030504040204" pitchFamily="50" charset="-128"/>
              </a:rPr>
              <a:t>（</a:t>
            </a:r>
            <a:r>
              <a:rPr lang="en-US" altLang="ja-JP" sz="1400" dirty="0">
                <a:solidFill>
                  <a:srgbClr val="FF0000"/>
                </a:solidFill>
                <a:latin typeface="Meiryo UI" panose="020B0604030504040204" pitchFamily="50" charset="-128"/>
                <a:ea typeface="Meiryo UI" panose="020B0604030504040204" pitchFamily="50" charset="-128"/>
              </a:rPr>
              <a:t>S</a:t>
            </a:r>
            <a:r>
              <a:rPr lang="en-US" altLang="ja-JP" sz="1400" dirty="0">
                <a:latin typeface="Meiryo UI" panose="020B0604030504040204" pitchFamily="50" charset="-128"/>
                <a:ea typeface="Meiryo UI" panose="020B0604030504040204" pitchFamily="50" charset="-128"/>
              </a:rPr>
              <a:t>ustainable </a:t>
            </a:r>
            <a:r>
              <a:rPr lang="en-US" altLang="ja-JP" sz="1400" dirty="0">
                <a:solidFill>
                  <a:srgbClr val="FF0000"/>
                </a:solidFill>
                <a:latin typeface="Meiryo UI" panose="020B0604030504040204" pitchFamily="50" charset="-128"/>
                <a:ea typeface="Meiryo UI" panose="020B0604030504040204" pitchFamily="50" charset="-128"/>
              </a:rPr>
              <a:t>O</a:t>
            </a:r>
            <a:r>
              <a:rPr lang="en-US" altLang="ja-JP" sz="1400" dirty="0">
                <a:latin typeface="Meiryo UI" panose="020B0604030504040204" pitchFamily="50" charset="-128"/>
                <a:ea typeface="Meiryo UI" panose="020B0604030504040204" pitchFamily="50" charset="-128"/>
              </a:rPr>
              <a:t>saka-Bay </a:t>
            </a:r>
            <a:r>
              <a:rPr lang="en-US" altLang="ja-JP" sz="1400" dirty="0">
                <a:solidFill>
                  <a:srgbClr val="FF0000"/>
                </a:solidFill>
                <a:latin typeface="Meiryo UI" panose="020B0604030504040204" pitchFamily="50" charset="-128"/>
                <a:ea typeface="Meiryo UI" panose="020B0604030504040204" pitchFamily="50" charset="-128"/>
              </a:rPr>
              <a:t>G</a:t>
            </a:r>
            <a:r>
              <a:rPr lang="en-US" altLang="ja-JP" sz="1400" dirty="0">
                <a:latin typeface="Meiryo UI" panose="020B0604030504040204" pitchFamily="50" charset="-128"/>
                <a:ea typeface="Meiryo UI" panose="020B0604030504040204" pitchFamily="50" charset="-128"/>
              </a:rPr>
              <a:t>oal</a:t>
            </a:r>
            <a:r>
              <a:rPr lang="en-US" altLang="ja-JP" sz="1400" dirty="0">
                <a:solidFill>
                  <a:srgbClr val="FF0000"/>
                </a:solidFill>
                <a:latin typeface="Meiryo UI" panose="020B0604030504040204" pitchFamily="50" charset="-128"/>
                <a:ea typeface="Meiryo UI" panose="020B0604030504040204" pitchFamily="50" charset="-128"/>
              </a:rPr>
              <a:t>s</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」について意見交換を行った。</a:t>
            </a:r>
          </a:p>
        </p:txBody>
      </p:sp>
      <p:pic>
        <p:nvPicPr>
          <p:cNvPr id="9" name="図 8">
            <a:extLst>
              <a:ext uri="{FF2B5EF4-FFF2-40B4-BE49-F238E27FC236}">
                <a16:creationId xmlns:a16="http://schemas.microsoft.com/office/drawing/2014/main" id="{0BBDB6B6-4B1B-481A-AB6B-1324912E293F}"/>
              </a:ext>
            </a:extLst>
          </p:cNvPr>
          <p:cNvPicPr>
            <a:picLocks noChangeAspect="1"/>
          </p:cNvPicPr>
          <p:nvPr/>
        </p:nvPicPr>
        <p:blipFill>
          <a:blip r:embed="rId3"/>
          <a:stretch>
            <a:fillRect/>
          </a:stretch>
        </p:blipFill>
        <p:spPr>
          <a:xfrm>
            <a:off x="5400352" y="3685563"/>
            <a:ext cx="3947467" cy="2911789"/>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753" y="2210477"/>
            <a:ext cx="3943900" cy="1362265"/>
          </a:xfrm>
          <a:prstGeom prst="rect">
            <a:avLst/>
          </a:prstGeom>
        </p:spPr>
      </p:pic>
    </p:spTree>
    <p:extLst>
      <p:ext uri="{BB962C8B-B14F-4D97-AF65-F5344CB8AC3E}">
        <p14:creationId xmlns:p14="http://schemas.microsoft.com/office/powerpoint/2010/main" val="1863241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chor="ctr" anchorCtr="0"/>
          <a:lstStyle/>
          <a:p>
            <a:pPr algn="ctr"/>
            <a:r>
              <a:rPr kumimoji="1" lang="ja-JP" altLang="en-US" sz="3200" dirty="0">
                <a:solidFill>
                  <a:schemeClr val="tx1"/>
                </a:solidFill>
                <a:latin typeface="Meiryo UI" panose="020B0604030504040204" pitchFamily="50" charset="-128"/>
                <a:ea typeface="Meiryo UI" panose="020B0604030504040204" pitchFamily="50" charset="-128"/>
              </a:rPr>
              <a:t>１．大阪湾見守りネットの設立</a:t>
            </a:r>
          </a:p>
        </p:txBody>
      </p:sp>
      <p:pic>
        <p:nvPicPr>
          <p:cNvPr id="6" name="Picture 7">
            <a:extLst>
              <a:ext uri="{FF2B5EF4-FFF2-40B4-BE49-F238E27FC236}">
                <a16:creationId xmlns:a16="http://schemas.microsoft.com/office/drawing/2014/main" id="{66283CD0-92CA-4647-ADFB-6AC0B9A89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090" y="84418"/>
            <a:ext cx="1876573" cy="52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478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（参考）第</a:t>
            </a:r>
            <a:r>
              <a:rPr kumimoji="1" lang="en-US" altLang="ja-JP" sz="2400" dirty="0">
                <a:latin typeface="メイリオ" panose="020B0604030504040204" pitchFamily="50" charset="-128"/>
                <a:ea typeface="メイリオ" panose="020B0604030504040204" pitchFamily="50" charset="-128"/>
              </a:rPr>
              <a:t>17</a:t>
            </a:r>
            <a:r>
              <a:rPr kumimoji="1" lang="ja-JP" altLang="en-US" sz="2400" dirty="0">
                <a:latin typeface="メイリオ" panose="020B0604030504040204" pitchFamily="50" charset="-128"/>
                <a:ea typeface="メイリオ" panose="020B0604030504040204" pitchFamily="50" charset="-128"/>
              </a:rPr>
              <a:t>回大阪湾フォーラム　②大阪湾へのレターの解析</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19</a:t>
            </a:fld>
            <a:endParaRPr lang="ja-JP" altLang="ko-KR"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322" y="836713"/>
            <a:ext cx="8657470" cy="5688632"/>
          </a:xfrm>
          <a:prstGeom prst="rect">
            <a:avLst/>
          </a:prstGeom>
        </p:spPr>
      </p:pic>
    </p:spTree>
    <p:extLst>
      <p:ext uri="{BB962C8B-B14F-4D97-AF65-F5344CB8AC3E}">
        <p14:creationId xmlns:p14="http://schemas.microsoft.com/office/powerpoint/2010/main" val="3664596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（参考）第</a:t>
            </a:r>
            <a:r>
              <a:rPr kumimoji="1" lang="en-US" altLang="ja-JP" sz="2400" dirty="0">
                <a:latin typeface="メイリオ" panose="020B0604030504040204" pitchFamily="50" charset="-128"/>
                <a:ea typeface="メイリオ" panose="020B0604030504040204" pitchFamily="50" charset="-128"/>
              </a:rPr>
              <a:t>16</a:t>
            </a:r>
            <a:r>
              <a:rPr kumimoji="1" lang="ja-JP" altLang="en-US" sz="2400" dirty="0">
                <a:latin typeface="メイリオ" panose="020B0604030504040204" pitchFamily="50" charset="-128"/>
                <a:ea typeface="メイリオ" panose="020B0604030504040204" pitchFamily="50" charset="-128"/>
              </a:rPr>
              <a:t>回大阪湾フォーラム　①開催概要</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20</a:t>
            </a:fld>
            <a:endParaRPr lang="ja-JP" altLang="ko-KR" dirty="0">
              <a:latin typeface="Meiryo UI" panose="020B0604030504040204" pitchFamily="50" charset="-128"/>
              <a:ea typeface="Meiryo UI" panose="020B0604030504040204" pitchFamily="50" charset="-128"/>
            </a:endParaRPr>
          </a:p>
        </p:txBody>
      </p:sp>
      <p:sp>
        <p:nvSpPr>
          <p:cNvPr id="6" name="角丸四角形 5"/>
          <p:cNvSpPr/>
          <p:nvPr/>
        </p:nvSpPr>
        <p:spPr bwMode="auto">
          <a:xfrm>
            <a:off x="732805" y="1844824"/>
            <a:ext cx="4782335" cy="4680522"/>
          </a:xfrm>
          <a:prstGeom prst="roundRect">
            <a:avLst>
              <a:gd name="adj" fmla="val 3299"/>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400" b="1" dirty="0">
                <a:latin typeface="Meiryo UI" panose="020B0604030504040204" pitchFamily="50" charset="-128"/>
                <a:ea typeface="Meiryo UI" panose="020B0604030504040204" pitchFamily="50" charset="-128"/>
              </a:rPr>
              <a:t>タイトル：リモートでも湾</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ワン</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チーム！</a:t>
            </a:r>
            <a:endParaRPr lang="en-US" altLang="ja-JP" sz="1400" b="1" dirty="0">
              <a:latin typeface="Meiryo UI" panose="020B0604030504040204" pitchFamily="50" charset="-128"/>
              <a:ea typeface="Meiryo UI" panose="020B0604030504040204" pitchFamily="50" charset="-128"/>
            </a:endParaRPr>
          </a:p>
          <a:p>
            <a:pPr algn="just">
              <a:lnSpc>
                <a:spcPct val="100000"/>
              </a:lnSpc>
              <a:spcBef>
                <a:spcPts val="0"/>
              </a:spcBef>
            </a:pPr>
            <a:r>
              <a:rPr lang="en-US" altLang="ja-JP" sz="14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～高校生と考える未来の大阪湾</a:t>
            </a:r>
            <a:endParaRPr lang="en-US" altLang="ja-JP" sz="1400" b="1" dirty="0">
              <a:latin typeface="Meiryo UI" panose="020B0604030504040204" pitchFamily="50" charset="-128"/>
              <a:ea typeface="Meiryo UI" panose="020B0604030504040204" pitchFamily="50" charset="-128"/>
            </a:endParaRPr>
          </a:p>
          <a:p>
            <a:pPr algn="just">
              <a:lnSpc>
                <a:spcPct val="100000"/>
              </a:lnSpc>
              <a:spcBef>
                <a:spcPts val="0"/>
              </a:spcBef>
            </a:pPr>
            <a:endParaRPr lang="en-US" altLang="ja-JP" sz="1400" b="1"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b="1" dirty="0">
                <a:latin typeface="Meiryo UI" panose="020B0604030504040204" pitchFamily="50" charset="-128"/>
                <a:ea typeface="Meiryo UI" panose="020B0604030504040204" pitchFamily="50" charset="-128"/>
              </a:rPr>
              <a:t>日　　時：</a:t>
            </a:r>
            <a:r>
              <a:rPr lang="en-US" altLang="ja-JP" sz="1400" b="1" dirty="0">
                <a:latin typeface="Meiryo UI" panose="020B0604030504040204" pitchFamily="50" charset="-128"/>
                <a:ea typeface="Meiryo UI" panose="020B0604030504040204" pitchFamily="50" charset="-128"/>
              </a:rPr>
              <a:t>2020</a:t>
            </a:r>
            <a:r>
              <a:rPr lang="ja-JP" altLang="en-US" sz="1400" b="1" dirty="0">
                <a:latin typeface="Meiryo UI" panose="020B0604030504040204" pitchFamily="50" charset="-128"/>
                <a:ea typeface="Meiryo UI" panose="020B0604030504040204" pitchFamily="50" charset="-128"/>
              </a:rPr>
              <a:t>年</a:t>
            </a:r>
            <a:r>
              <a:rPr lang="en-US" altLang="ja-JP" sz="1400" b="1" dirty="0">
                <a:latin typeface="Meiryo UI" panose="020B0604030504040204" pitchFamily="50" charset="-128"/>
                <a:ea typeface="Meiryo UI" panose="020B0604030504040204" pitchFamily="50" charset="-128"/>
              </a:rPr>
              <a:t>10</a:t>
            </a:r>
            <a:r>
              <a:rPr lang="ja-JP" altLang="en-US" sz="1400" b="1" dirty="0">
                <a:latin typeface="Meiryo UI" panose="020B0604030504040204" pitchFamily="50" charset="-128"/>
                <a:ea typeface="Meiryo UI" panose="020B0604030504040204" pitchFamily="50" charset="-128"/>
              </a:rPr>
              <a:t>月３日（土）　</a:t>
            </a:r>
            <a:r>
              <a:rPr lang="en-US" altLang="ja-JP" sz="1400" b="1" dirty="0">
                <a:latin typeface="Meiryo UI" panose="020B0604030504040204" pitchFamily="50" charset="-128"/>
                <a:ea typeface="Meiryo UI" panose="020B0604030504040204" pitchFamily="50" charset="-128"/>
              </a:rPr>
              <a:t>14:00</a:t>
            </a:r>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16:00</a:t>
            </a:r>
          </a:p>
          <a:p>
            <a:pPr algn="just">
              <a:lnSpc>
                <a:spcPct val="100000"/>
              </a:lnSpc>
              <a:spcBef>
                <a:spcPts val="0"/>
              </a:spcBef>
            </a:pPr>
            <a:r>
              <a:rPr lang="ja-JP" altLang="en-US" sz="1400" b="1" dirty="0">
                <a:latin typeface="Meiryo UI" panose="020B0604030504040204" pitchFamily="50" charset="-128"/>
                <a:ea typeface="Meiryo UI" panose="020B0604030504040204" pitchFamily="50" charset="-128"/>
              </a:rPr>
              <a:t>場　　所：リモート開催（</a:t>
            </a:r>
            <a:r>
              <a:rPr lang="en-US" altLang="ja-JP" sz="1400" b="1" dirty="0">
                <a:latin typeface="Meiryo UI" panose="020B0604030504040204" pitchFamily="50" charset="-128"/>
                <a:ea typeface="Meiryo UI" panose="020B0604030504040204" pitchFamily="50" charset="-128"/>
              </a:rPr>
              <a:t>Zoom</a:t>
            </a:r>
            <a:r>
              <a:rPr lang="ja-JP" altLang="en-US" sz="1400" b="1" dirty="0">
                <a:latin typeface="Meiryo UI" panose="020B0604030504040204" pitchFamily="50" charset="-128"/>
                <a:ea typeface="Meiryo UI" panose="020B0604030504040204" pitchFamily="50" charset="-128"/>
              </a:rPr>
              <a:t>利用）</a:t>
            </a:r>
          </a:p>
          <a:p>
            <a:pPr algn="just">
              <a:lnSpc>
                <a:spcPct val="100000"/>
              </a:lnSpc>
              <a:spcBef>
                <a:spcPts val="0"/>
              </a:spcBef>
            </a:pPr>
            <a:r>
              <a:rPr lang="ja-JP" altLang="en-US" sz="1400" b="1" dirty="0">
                <a:latin typeface="Meiryo UI" panose="020B0604030504040204" pitchFamily="50" charset="-128"/>
                <a:ea typeface="Meiryo UI" panose="020B0604030504040204" pitchFamily="50" charset="-128"/>
              </a:rPr>
              <a:t>主　　催：</a:t>
            </a:r>
            <a:r>
              <a:rPr lang="ja-JP" altLang="en-US" sz="1200" dirty="0">
                <a:latin typeface="Meiryo UI" panose="020B0604030504040204" pitchFamily="50" charset="-128"/>
                <a:ea typeface="Meiryo UI" panose="020B0604030504040204" pitchFamily="50" charset="-128"/>
              </a:rPr>
              <a:t>大阪湾見守りネット、大阪湾再生推進会議、</a:t>
            </a:r>
            <a:endParaRPr lang="en-US" altLang="ja-JP" sz="12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200" dirty="0">
                <a:latin typeface="Meiryo UI" panose="020B0604030504040204" pitchFamily="50" charset="-128"/>
                <a:ea typeface="Meiryo UI" panose="020B0604030504040204" pitchFamily="50" charset="-128"/>
              </a:rPr>
              <a:t>　　　　　　　大阪湾環境保全協議会、</a:t>
            </a:r>
            <a:endParaRPr lang="en-US" altLang="ja-JP" sz="12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200" dirty="0">
                <a:latin typeface="Meiryo UI" panose="020B0604030504040204" pitchFamily="50" charset="-128"/>
                <a:ea typeface="Meiryo UI" panose="020B0604030504040204" pitchFamily="50" charset="-128"/>
              </a:rPr>
              <a:t>　　　　　　　国土交通省近畿地方整備局神戸港湾空港技術調査事務所</a:t>
            </a:r>
          </a:p>
          <a:p>
            <a:pPr algn="just">
              <a:lnSpc>
                <a:spcPct val="100000"/>
              </a:lnSpc>
              <a:spcBef>
                <a:spcPts val="0"/>
              </a:spcBef>
            </a:pPr>
            <a:endParaRPr lang="en-US" altLang="ja-JP" sz="1400" b="1"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b="1" dirty="0">
                <a:latin typeface="Meiryo UI" panose="020B0604030504040204" pitchFamily="50" charset="-128"/>
                <a:ea typeface="Meiryo UI" panose="020B0604030504040204" pitchFamily="50" charset="-128"/>
              </a:rPr>
              <a:t>プログラム：</a:t>
            </a:r>
            <a:endParaRPr lang="en-US" altLang="ja-JP" sz="1400" b="1"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１．開会挨拶</a:t>
            </a: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２．趣旨説明、参加校の紹介・ネット状況の確認</a:t>
            </a: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３．高校生による発表（</a:t>
            </a:r>
            <a:r>
              <a:rPr lang="en-US" altLang="ja-JP" sz="1400" dirty="0">
                <a:latin typeface="Meiryo UI" panose="020B0604030504040204" pitchFamily="50" charset="-128"/>
                <a:ea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rPr>
              <a:t>校）</a:t>
            </a:r>
            <a:endParaRPr lang="en-US" altLang="ja-JP" sz="1400"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200" dirty="0">
                <a:latin typeface="Meiryo UI" panose="020B0604030504040204" pitchFamily="50" charset="-128"/>
                <a:ea typeface="Meiryo UI" panose="020B0604030504040204" pitchFamily="50" charset="-128"/>
              </a:rPr>
              <a:t>　・</a:t>
            </a:r>
            <a:r>
              <a:rPr lang="zh-CN" altLang="en-US" sz="1200" dirty="0">
                <a:latin typeface="Meiryo UI" panose="020B0604030504040204" pitchFamily="50" charset="-128"/>
                <a:ea typeface="Meiryo UI" panose="020B0604030504040204" pitchFamily="50" charset="-128"/>
              </a:rPr>
              <a:t>私立大阪高等学校</a:t>
            </a:r>
            <a:endParaRPr lang="en-US" altLang="ja-JP" sz="1200"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200" dirty="0">
                <a:latin typeface="Meiryo UI" panose="020B0604030504040204" pitchFamily="50" charset="-128"/>
                <a:ea typeface="Meiryo UI" panose="020B0604030504040204" pitchFamily="50" charset="-128"/>
              </a:rPr>
              <a:t>　・兵庫県立尼崎小田高等学校</a:t>
            </a:r>
            <a:endParaRPr lang="en-US" altLang="ja-JP" sz="1200"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200" dirty="0">
                <a:latin typeface="Meiryo UI" panose="020B0604030504040204" pitchFamily="50" charset="-128"/>
                <a:ea typeface="Meiryo UI" panose="020B0604030504040204" pitchFamily="50" charset="-128"/>
              </a:rPr>
              <a:t>　・和歌山県立向陽高等学校</a:t>
            </a:r>
            <a:endParaRPr lang="en-US" altLang="ja-JP" sz="1200"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200" dirty="0">
                <a:latin typeface="Meiryo UI" panose="020B0604030504040204" pitchFamily="50" charset="-128"/>
                <a:ea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rPr>
              <a:t>兵庫県立神戸商業高等学校</a:t>
            </a:r>
            <a:endParaRPr lang="en-US" altLang="ja-JP" sz="1200"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200" dirty="0">
                <a:latin typeface="Meiryo UI" panose="020B0604030504040204" pitchFamily="50" charset="-128"/>
                <a:ea typeface="Meiryo UI" panose="020B0604030504040204" pitchFamily="50" charset="-128"/>
              </a:rPr>
              <a:t>　・神戸市立六甲アイランド高等学校</a:t>
            </a:r>
            <a:endParaRPr lang="en-US" altLang="ja-JP" sz="1200" dirty="0">
              <a:latin typeface="Meiryo UI" panose="020B0604030504040204" pitchFamily="50" charset="-128"/>
              <a:ea typeface="Meiryo UI" panose="020B0604030504040204" pitchFamily="50" charset="-128"/>
            </a:endParaRPr>
          </a:p>
          <a:p>
            <a:pPr algn="l">
              <a:lnSpc>
                <a:spcPct val="100000"/>
              </a:lnSpc>
              <a:spcBef>
                <a:spcPts val="0"/>
              </a:spcBef>
            </a:pPr>
            <a:r>
              <a:rPr lang="en-US" altLang="ja-JP" sz="1400" dirty="0">
                <a:latin typeface="Meiryo UI" panose="020B0604030504040204" pitchFamily="50" charset="-128"/>
                <a:ea typeface="Meiryo UI" panose="020B0604030504040204" pitchFamily="50" charset="-128"/>
              </a:rPr>
              <a:t> </a:t>
            </a:r>
            <a:endParaRPr lang="ja-JP" altLang="en-US"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b="1" dirty="0">
                <a:latin typeface="Meiryo UI" panose="020B0604030504040204" pitchFamily="50" charset="-128"/>
                <a:ea typeface="Meiryo UI" panose="020B0604030504040204" pitchFamily="50" charset="-128"/>
              </a:rPr>
              <a:t>参加者：</a:t>
            </a:r>
            <a:r>
              <a:rPr lang="en-US" altLang="ja-JP" sz="1400" b="1" dirty="0">
                <a:latin typeface="Meiryo UI" panose="020B0604030504040204" pitchFamily="50" charset="-128"/>
                <a:ea typeface="Meiryo UI" panose="020B0604030504040204" pitchFamily="50" charset="-128"/>
              </a:rPr>
              <a:t>74</a:t>
            </a:r>
            <a:r>
              <a:rPr lang="ja-JP" altLang="en-US" sz="1400" b="1" dirty="0">
                <a:latin typeface="Meiryo UI" panose="020B0604030504040204" pitchFamily="50" charset="-128"/>
                <a:ea typeface="Meiryo UI" panose="020B0604030504040204" pitchFamily="50" charset="-128"/>
              </a:rPr>
              <a:t>人</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46</a:t>
            </a:r>
            <a:r>
              <a:rPr lang="ja-JP" altLang="en-US" sz="1200" dirty="0">
                <a:latin typeface="Meiryo UI" panose="020B0604030504040204" pitchFamily="50" charset="-128"/>
                <a:ea typeface="Meiryo UI" panose="020B0604030504040204" pitchFamily="50" charset="-128"/>
              </a:rPr>
              <a:t>アカウント、高校生及び教員は</a:t>
            </a:r>
            <a:r>
              <a:rPr lang="en-US" altLang="ja-JP" sz="1200" dirty="0">
                <a:latin typeface="Meiryo UI" panose="020B0604030504040204" pitchFamily="50" charset="-128"/>
                <a:ea typeface="Meiryo UI" panose="020B0604030504040204" pitchFamily="50" charset="-128"/>
              </a:rPr>
              <a:t>31</a:t>
            </a:r>
            <a:r>
              <a:rPr lang="ja-JP" altLang="en-US" sz="1200" dirty="0">
                <a:latin typeface="Meiryo UI" panose="020B0604030504040204" pitchFamily="50" charset="-128"/>
                <a:ea typeface="Meiryo UI" panose="020B0604030504040204" pitchFamily="50" charset="-128"/>
              </a:rPr>
              <a:t>人）</a:t>
            </a:r>
            <a:endParaRPr lang="ja-JP" altLang="en-US" sz="1600" dirty="0">
              <a:latin typeface="Meiryo UI" panose="020B0604030504040204" pitchFamily="50" charset="-128"/>
              <a:ea typeface="Meiryo UI" panose="020B0604030504040204" pitchFamily="50" charset="-128"/>
            </a:endParaRPr>
          </a:p>
        </p:txBody>
      </p:sp>
      <p:sp>
        <p:nvSpPr>
          <p:cNvPr id="7" name="角丸四角形 6"/>
          <p:cNvSpPr/>
          <p:nvPr/>
        </p:nvSpPr>
        <p:spPr bwMode="auto">
          <a:xfrm>
            <a:off x="719138" y="836712"/>
            <a:ext cx="8628682" cy="864096"/>
          </a:xfrm>
          <a:prstGeom prst="roundRect">
            <a:avLst>
              <a:gd name="adj" fmla="val 11681"/>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6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rPr>
              <a:t>回大阪湾フォーラムは</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年３月７日に神戸海洋博物館で開催予定であったが、新型コロナウイルス感染拡大の影響で延期し、プログラムを一部変更して</a:t>
            </a: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日にリモートにより開催した。フォーラムでは、未来の大阪湾を担う高校生の取り組みを学ぶとともに、今後の大阪湾再生に向けた持続的な取り組みと各主体の連携について検討した。</a:t>
            </a:r>
          </a:p>
        </p:txBody>
      </p:sp>
      <p:pic>
        <p:nvPicPr>
          <p:cNvPr id="11" name="図 10">
            <a:extLst>
              <a:ext uri="{FF2B5EF4-FFF2-40B4-BE49-F238E27FC236}">
                <a16:creationId xmlns:a16="http://schemas.microsoft.com/office/drawing/2014/main" id="{0309B40B-4A5F-48B3-BE0B-D74F2FFD44E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94" t="4200" r="2494" b="4200"/>
          <a:stretch/>
        </p:blipFill>
        <p:spPr>
          <a:xfrm>
            <a:off x="5688385" y="1844825"/>
            <a:ext cx="3659436" cy="4680520"/>
          </a:xfrm>
          <a:prstGeom prst="rect">
            <a:avLst/>
          </a:prstGeom>
        </p:spPr>
      </p:pic>
    </p:spTree>
    <p:extLst>
      <p:ext uri="{BB962C8B-B14F-4D97-AF65-F5344CB8AC3E}">
        <p14:creationId xmlns:p14="http://schemas.microsoft.com/office/powerpoint/2010/main" val="184782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（参考）第</a:t>
            </a:r>
            <a:r>
              <a:rPr kumimoji="1" lang="en-US" altLang="ja-JP" sz="2400" dirty="0">
                <a:latin typeface="メイリオ" panose="020B0604030504040204" pitchFamily="50" charset="-128"/>
                <a:ea typeface="メイリオ" panose="020B0604030504040204" pitchFamily="50" charset="-128"/>
              </a:rPr>
              <a:t>16</a:t>
            </a:r>
            <a:r>
              <a:rPr kumimoji="1" lang="ja-JP" altLang="en-US" sz="2400" dirty="0">
                <a:latin typeface="メイリオ" panose="020B0604030504040204" pitchFamily="50" charset="-128"/>
                <a:ea typeface="メイリオ" panose="020B0604030504040204" pitchFamily="50" charset="-128"/>
              </a:rPr>
              <a:t>回大阪湾フォーラム　②開催の様子</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21</a:t>
            </a:fld>
            <a:endParaRPr lang="ja-JP" altLang="ko-KR"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18" y="1033303"/>
            <a:ext cx="4039164" cy="2562583"/>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643" y="3891799"/>
            <a:ext cx="4029637" cy="2333951"/>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8442" y="3883390"/>
            <a:ext cx="3886742" cy="2362530"/>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8442" y="1033303"/>
            <a:ext cx="3886742" cy="2562583"/>
          </a:xfrm>
          <a:prstGeom prst="rect">
            <a:avLst/>
          </a:prstGeom>
        </p:spPr>
      </p:pic>
    </p:spTree>
    <p:extLst>
      <p:ext uri="{BB962C8B-B14F-4D97-AF65-F5344CB8AC3E}">
        <p14:creationId xmlns:p14="http://schemas.microsoft.com/office/powerpoint/2010/main" val="4054428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（参考）第</a:t>
            </a:r>
            <a:r>
              <a:rPr kumimoji="1" lang="en-US" altLang="ja-JP" sz="2400" dirty="0">
                <a:latin typeface="メイリオ" panose="020B0604030504040204" pitchFamily="50" charset="-128"/>
                <a:ea typeface="メイリオ" panose="020B0604030504040204" pitchFamily="50" charset="-128"/>
              </a:rPr>
              <a:t>16</a:t>
            </a:r>
            <a:r>
              <a:rPr kumimoji="1" lang="ja-JP" altLang="en-US" sz="2400" dirty="0">
                <a:latin typeface="メイリオ" panose="020B0604030504040204" pitchFamily="50" charset="-128"/>
                <a:ea typeface="メイリオ" panose="020B0604030504040204" pitchFamily="50" charset="-128"/>
              </a:rPr>
              <a:t>回大阪湾フォーラム</a:t>
            </a:r>
            <a:r>
              <a:rPr kumimoji="1" lang="ja-JP" altLang="en-US" sz="2000" dirty="0">
                <a:latin typeface="メイリオ" panose="020B0604030504040204" pitchFamily="50" charset="-128"/>
                <a:ea typeface="メイリオ" panose="020B0604030504040204" pitchFamily="50" charset="-128"/>
              </a:rPr>
              <a:t>　③アンケート調査結果（抜粋）</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22</a:t>
            </a:fld>
            <a:endParaRPr lang="ja-JP" altLang="ko-KR" dirty="0">
              <a:latin typeface="Meiryo UI" panose="020B0604030504040204" pitchFamily="50" charset="-128"/>
              <a:ea typeface="Meiryo UI" panose="020B0604030504040204" pitchFamily="50" charset="-128"/>
            </a:endParaRPr>
          </a:p>
        </p:txBody>
      </p:sp>
      <p:pic>
        <p:nvPicPr>
          <p:cNvPr id="11" name="図 10"/>
          <p:cNvPicPr/>
          <p:nvPr/>
        </p:nvPicPr>
        <p:blipFill rotWithShape="1">
          <a:blip r:embed="rId3" cstate="hqprint">
            <a:extLst>
              <a:ext uri="{28A0092B-C50C-407E-A947-70E740481C1C}">
                <a14:useLocalDpi xmlns:a14="http://schemas.microsoft.com/office/drawing/2010/main" val="0"/>
              </a:ext>
            </a:extLst>
          </a:blip>
          <a:srcRect l="12515" t="14945" r="12386" b="5173"/>
          <a:stretch/>
        </p:blipFill>
        <p:spPr bwMode="auto">
          <a:xfrm>
            <a:off x="1260363" y="4314857"/>
            <a:ext cx="2339509" cy="2354503"/>
          </a:xfrm>
          <a:prstGeom prst="rect">
            <a:avLst/>
          </a:prstGeom>
          <a:noFill/>
          <a:ln>
            <a:noFill/>
          </a:ln>
          <a:extLst>
            <a:ext uri="{53640926-AAD7-44D8-BBD7-CCE9431645EC}">
              <a14:shadowObscured xmlns:a14="http://schemas.microsoft.com/office/drawing/2010/main"/>
            </a:ext>
          </a:extLst>
        </p:spPr>
      </p:pic>
      <p:sp>
        <p:nvSpPr>
          <p:cNvPr id="4" name="正方形/長方形 3"/>
          <p:cNvSpPr/>
          <p:nvPr/>
        </p:nvSpPr>
        <p:spPr>
          <a:xfrm>
            <a:off x="692689" y="4120493"/>
            <a:ext cx="3744583" cy="264688"/>
          </a:xfrm>
          <a:prstGeom prst="rect">
            <a:avLst/>
          </a:prstGeom>
        </p:spPr>
        <p:txBody>
          <a:bodyPr wrap="square">
            <a:spAutoFit/>
          </a:bodyPr>
          <a:lstStyle/>
          <a:p>
            <a:pPr algn="l"/>
            <a:r>
              <a:rPr lang="ja-JP" altLang="en-US" sz="1400" b="1" kern="100" dirty="0">
                <a:latin typeface="Meiryo UI" panose="020B0604030504040204" pitchFamily="50" charset="-128"/>
                <a:ea typeface="Meiryo UI" panose="020B0604030504040204" pitchFamily="50" charset="-128"/>
                <a:cs typeface="Times New Roman" panose="02020603050405020304" pitchFamily="18" charset="0"/>
              </a:rPr>
              <a:t>Ｑ</a:t>
            </a:r>
            <a:r>
              <a:rPr lang="ja-JP" altLang="ja-JP" sz="1400" b="1" kern="100" dirty="0">
                <a:latin typeface="Meiryo UI" panose="020B0604030504040204" pitchFamily="50" charset="-128"/>
                <a:ea typeface="Meiryo UI" panose="020B0604030504040204" pitchFamily="50" charset="-128"/>
                <a:cs typeface="Times New Roman" panose="02020603050405020304" pitchFamily="18" charset="0"/>
              </a:rPr>
              <a:t>３．今後のオンラインフォーラム開催への期待</a:t>
            </a:r>
            <a:endParaRPr lang="ja-JP" altLang="en-US" sz="1400" dirty="0">
              <a:latin typeface="Meiryo UI" panose="020B0604030504040204" pitchFamily="50" charset="-128"/>
              <a:ea typeface="Meiryo UI" panose="020B0604030504040204" pitchFamily="50" charset="-128"/>
            </a:endParaRPr>
          </a:p>
        </p:txBody>
      </p:sp>
      <p:pic>
        <p:nvPicPr>
          <p:cNvPr id="12" name="図 11"/>
          <p:cNvPicPr/>
          <p:nvPr/>
        </p:nvPicPr>
        <p:blipFill rotWithShape="1">
          <a:blip r:embed="rId4" cstate="hqprint">
            <a:extLst>
              <a:ext uri="{28A0092B-C50C-407E-A947-70E740481C1C}">
                <a14:useLocalDpi xmlns:a14="http://schemas.microsoft.com/office/drawing/2010/main" val="0"/>
              </a:ext>
            </a:extLst>
          </a:blip>
          <a:srcRect l="12034" t="5730" r="5932"/>
          <a:stretch/>
        </p:blipFill>
        <p:spPr bwMode="auto">
          <a:xfrm>
            <a:off x="1079872" y="1863454"/>
            <a:ext cx="2520000" cy="2153915"/>
          </a:xfrm>
          <a:prstGeom prst="rect">
            <a:avLst/>
          </a:prstGeom>
          <a:noFill/>
          <a:ln>
            <a:noFill/>
          </a:ln>
          <a:extLst>
            <a:ext uri="{53640926-AAD7-44D8-BBD7-CCE9431645EC}">
              <a14:shadowObscured xmlns:a14="http://schemas.microsoft.com/office/drawing/2010/main"/>
            </a:ext>
          </a:extLst>
        </p:spPr>
      </p:pic>
      <p:sp>
        <p:nvSpPr>
          <p:cNvPr id="6" name="正方形/長方形 5"/>
          <p:cNvSpPr/>
          <p:nvPr/>
        </p:nvSpPr>
        <p:spPr>
          <a:xfrm>
            <a:off x="692689" y="1629024"/>
            <a:ext cx="2115375" cy="264688"/>
          </a:xfrm>
          <a:prstGeom prst="rect">
            <a:avLst/>
          </a:prstGeom>
        </p:spPr>
        <p:txBody>
          <a:bodyPr wrap="square">
            <a:spAutoFit/>
          </a:bodyPr>
          <a:lstStyle/>
          <a:p>
            <a:pPr algn="l"/>
            <a:r>
              <a:rPr lang="ja-JP" altLang="ja-JP" sz="1400" b="1" dirty="0">
                <a:latin typeface="Meiryo UI" panose="020B0604030504040204" pitchFamily="50" charset="-128"/>
                <a:ea typeface="Meiryo UI" panose="020B0604030504040204" pitchFamily="50" charset="-128"/>
              </a:rPr>
              <a:t>Ｑ１．フォーラムの感想</a:t>
            </a:r>
            <a:endParaRPr lang="ja-JP" altLang="en-US" sz="1400" dirty="0">
              <a:latin typeface="Meiryo UI" panose="020B0604030504040204" pitchFamily="50" charset="-128"/>
              <a:ea typeface="Meiryo UI" panose="020B0604030504040204" pitchFamily="50" charset="-128"/>
            </a:endParaRPr>
          </a:p>
        </p:txBody>
      </p:sp>
      <p:sp>
        <p:nvSpPr>
          <p:cNvPr id="7" name="正方形/長方形 6"/>
          <p:cNvSpPr/>
          <p:nvPr/>
        </p:nvSpPr>
        <p:spPr>
          <a:xfrm>
            <a:off x="4543772" y="1629024"/>
            <a:ext cx="1980029" cy="264688"/>
          </a:xfrm>
          <a:prstGeom prst="rect">
            <a:avLst/>
          </a:prstGeom>
        </p:spPr>
        <p:txBody>
          <a:bodyPr wrap="none">
            <a:spAutoFit/>
          </a:bodyPr>
          <a:lstStyle/>
          <a:p>
            <a:r>
              <a:rPr lang="ja-JP" altLang="ja-JP" sz="1400" b="1" kern="100" dirty="0">
                <a:latin typeface="Meiryo UI" panose="020B0604030504040204" pitchFamily="50" charset="-128"/>
                <a:ea typeface="Meiryo UI" panose="020B0604030504040204" pitchFamily="50" charset="-128"/>
                <a:cs typeface="Times New Roman" panose="02020603050405020304" pitchFamily="18" charset="0"/>
              </a:rPr>
              <a:t>Ｑ５．大阪湾の将来像</a:t>
            </a:r>
            <a:endParaRPr lang="ja-JP" altLang="en-US" sz="1400" dirty="0">
              <a:latin typeface="Meiryo UI" panose="020B0604030504040204" pitchFamily="50" charset="-128"/>
              <a:ea typeface="Meiryo UI" panose="020B0604030504040204" pitchFamily="50" charset="-128"/>
            </a:endParaRPr>
          </a:p>
        </p:txBody>
      </p:sp>
      <p:pic>
        <p:nvPicPr>
          <p:cNvPr id="14" name="図 13"/>
          <p:cNvPicPr/>
          <p:nvPr/>
        </p:nvPicPr>
        <p:blipFill>
          <a:blip r:embed="rId5">
            <a:extLst>
              <a:ext uri="{28A0092B-C50C-407E-A947-70E740481C1C}">
                <a14:useLocalDpi xmlns:a14="http://schemas.microsoft.com/office/drawing/2010/main" val="0"/>
              </a:ext>
            </a:extLst>
          </a:blip>
          <a:srcRect/>
          <a:stretch>
            <a:fillRect/>
          </a:stretch>
        </p:blipFill>
        <p:spPr bwMode="auto">
          <a:xfrm>
            <a:off x="4543772" y="1988840"/>
            <a:ext cx="4817020" cy="4104456"/>
          </a:xfrm>
          <a:prstGeom prst="rect">
            <a:avLst/>
          </a:prstGeom>
          <a:noFill/>
          <a:ln>
            <a:noFill/>
          </a:ln>
        </p:spPr>
      </p:pic>
      <p:sp>
        <p:nvSpPr>
          <p:cNvPr id="13" name="角丸四角形 6">
            <a:extLst>
              <a:ext uri="{FF2B5EF4-FFF2-40B4-BE49-F238E27FC236}">
                <a16:creationId xmlns:a16="http://schemas.microsoft.com/office/drawing/2014/main" id="{7CF1205F-E5DF-438D-9FB9-E66F7F47AFA9}"/>
              </a:ext>
            </a:extLst>
          </p:cNvPr>
          <p:cNvSpPr/>
          <p:nvPr/>
        </p:nvSpPr>
        <p:spPr bwMode="auto">
          <a:xfrm>
            <a:off x="732110" y="828172"/>
            <a:ext cx="8628682" cy="656612"/>
          </a:xfrm>
          <a:prstGeom prst="roundRect">
            <a:avLst>
              <a:gd name="adj" fmla="val 11681"/>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6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rPr>
              <a:t>回大阪湾フォーラム参加者に実施したアンケート調査結果（抜粋）は以下の通りである。</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なお、アンケート回答者数は</a:t>
            </a:r>
            <a:r>
              <a:rPr lang="en-US" altLang="ja-JP" sz="1400" dirty="0">
                <a:latin typeface="Meiryo UI" panose="020B0604030504040204" pitchFamily="50" charset="-128"/>
                <a:ea typeface="Meiryo UI" panose="020B0604030504040204" pitchFamily="50" charset="-128"/>
              </a:rPr>
              <a:t>33</a:t>
            </a:r>
            <a:r>
              <a:rPr lang="ja-JP" altLang="en-US" sz="1400" dirty="0">
                <a:latin typeface="Meiryo UI" panose="020B0604030504040204" pitchFamily="50" charset="-128"/>
                <a:ea typeface="Meiryo UI" panose="020B0604030504040204" pitchFamily="50" charset="-128"/>
              </a:rPr>
              <a:t>人（高校生が</a:t>
            </a:r>
            <a:r>
              <a:rPr lang="en-US" altLang="ja-JP" sz="1400" dirty="0">
                <a:latin typeface="Meiryo UI" panose="020B0604030504040204" pitchFamily="50" charset="-128"/>
                <a:ea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rPr>
              <a:t>人（</a:t>
            </a:r>
            <a:r>
              <a:rPr lang="en-US" altLang="ja-JP" sz="1400" dirty="0">
                <a:latin typeface="Meiryo UI" panose="020B0604030504040204" pitchFamily="50" charset="-128"/>
                <a:ea typeface="Meiryo UI" panose="020B0604030504040204" pitchFamily="50" charset="-128"/>
              </a:rPr>
              <a:t>49</a:t>
            </a:r>
            <a:r>
              <a:rPr lang="ja-JP" altLang="en-US" sz="1400" dirty="0">
                <a:latin typeface="Meiryo UI" panose="020B0604030504040204" pitchFamily="50" charset="-128"/>
                <a:ea typeface="Meiryo UI" panose="020B0604030504040204" pitchFamily="50" charset="-128"/>
              </a:rPr>
              <a:t>％））である。</a:t>
            </a:r>
          </a:p>
        </p:txBody>
      </p:sp>
    </p:spTree>
    <p:extLst>
      <p:ext uri="{BB962C8B-B14F-4D97-AF65-F5344CB8AC3E}">
        <p14:creationId xmlns:p14="http://schemas.microsoft.com/office/powerpoint/2010/main" val="3597791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（参考）第</a:t>
            </a:r>
            <a:r>
              <a:rPr kumimoji="1" lang="en-US" altLang="ja-JP" sz="2400" dirty="0">
                <a:latin typeface="メイリオ" panose="020B0604030504040204" pitchFamily="50" charset="-128"/>
                <a:ea typeface="メイリオ" panose="020B0604030504040204" pitchFamily="50" charset="-128"/>
              </a:rPr>
              <a:t>7</a:t>
            </a:r>
            <a:r>
              <a:rPr kumimoji="1" lang="ja-JP" altLang="en-US" sz="2400" dirty="0">
                <a:latin typeface="メイリオ" panose="020B0604030504040204" pitchFamily="50" charset="-128"/>
                <a:ea typeface="メイリオ" panose="020B0604030504040204" pitchFamily="50" charset="-128"/>
              </a:rPr>
              <a:t>回大阪湾フォーラム</a:t>
            </a:r>
            <a:r>
              <a:rPr kumimoji="1" lang="ja-JP" altLang="en-US" sz="2000" dirty="0">
                <a:latin typeface="メイリオ" panose="020B0604030504040204" pitchFamily="50" charset="-128"/>
                <a:ea typeface="メイリオ" panose="020B0604030504040204" pitchFamily="50" charset="-128"/>
              </a:rPr>
              <a:t>　アンケート調査結果（抜粋）①</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23</a:t>
            </a:fld>
            <a:endParaRPr lang="ja-JP" altLang="ko-KR" dirty="0">
              <a:latin typeface="Meiryo UI" panose="020B0604030504040204" pitchFamily="50" charset="-128"/>
              <a:ea typeface="Meiryo UI" panose="020B0604030504040204" pitchFamily="50" charset="-128"/>
            </a:endParaRPr>
          </a:p>
        </p:txBody>
      </p:sp>
      <p:sp>
        <p:nvSpPr>
          <p:cNvPr id="13" name="角丸四角形 6">
            <a:extLst>
              <a:ext uri="{FF2B5EF4-FFF2-40B4-BE49-F238E27FC236}">
                <a16:creationId xmlns:a16="http://schemas.microsoft.com/office/drawing/2014/main" id="{7CF1205F-E5DF-438D-9FB9-E66F7F47AFA9}"/>
              </a:ext>
            </a:extLst>
          </p:cNvPr>
          <p:cNvSpPr/>
          <p:nvPr/>
        </p:nvSpPr>
        <p:spPr bwMode="auto">
          <a:xfrm>
            <a:off x="732110" y="828172"/>
            <a:ext cx="8628682" cy="656612"/>
          </a:xfrm>
          <a:prstGeom prst="roundRect">
            <a:avLst>
              <a:gd name="adj" fmla="val 11681"/>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6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第７回大阪湾フォーラム参加者に実施したアンケート調査結果（抜粋）は以下の通りである。</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　なお、アンケート回答者数は</a:t>
            </a:r>
            <a:r>
              <a:rPr lang="en-US" altLang="ja-JP" sz="1400" dirty="0">
                <a:latin typeface="Meiryo UI" panose="020B0604030504040204" pitchFamily="50" charset="-128"/>
                <a:ea typeface="Meiryo UI" panose="020B0604030504040204" pitchFamily="50" charset="-128"/>
              </a:rPr>
              <a:t>64</a:t>
            </a:r>
            <a:r>
              <a:rPr lang="ja-JP" altLang="en-US" sz="1400" dirty="0">
                <a:latin typeface="Meiryo UI" panose="020B0604030504040204" pitchFamily="50" charset="-128"/>
                <a:ea typeface="Meiryo UI" panose="020B0604030504040204" pitchFamily="50" charset="-128"/>
              </a:rPr>
              <a:t>人（回収率</a:t>
            </a:r>
            <a:r>
              <a:rPr lang="en-US" altLang="ja-JP" sz="1400" dirty="0">
                <a:latin typeface="Meiryo UI" panose="020B0604030504040204" pitchFamily="50" charset="-128"/>
                <a:ea typeface="Meiryo UI" panose="020B0604030504040204" pitchFamily="50" charset="-128"/>
              </a:rPr>
              <a:t>39</a:t>
            </a:r>
            <a:r>
              <a:rPr lang="ja-JP" altLang="en-US" sz="1400" dirty="0">
                <a:latin typeface="Meiryo UI" panose="020B0604030504040204" pitchFamily="50" charset="-128"/>
                <a:ea typeface="Meiryo UI" panose="020B0604030504040204" pitchFamily="50" charset="-128"/>
              </a:rPr>
              <a:t>％）である。</a:t>
            </a:r>
          </a:p>
        </p:txBody>
      </p:sp>
      <p:sp>
        <p:nvSpPr>
          <p:cNvPr id="15" name="Rectangle 3">
            <a:extLst>
              <a:ext uri="{FF2B5EF4-FFF2-40B4-BE49-F238E27FC236}">
                <a16:creationId xmlns:a16="http://schemas.microsoft.com/office/drawing/2014/main" id="{C4BBC54C-0489-4AFB-8970-7E6CDCC36CD5}"/>
              </a:ext>
            </a:extLst>
          </p:cNvPr>
          <p:cNvSpPr txBox="1">
            <a:spLocks noChangeArrowheads="1"/>
          </p:cNvSpPr>
          <p:nvPr/>
        </p:nvSpPr>
        <p:spPr bwMode="auto">
          <a:xfrm>
            <a:off x="758824" y="1620806"/>
            <a:ext cx="4270393" cy="156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latinLnBrk="1" hangingPunct="0">
              <a:spcBef>
                <a:spcPct val="20000"/>
              </a:spcBef>
              <a:spcAft>
                <a:spcPct val="0"/>
              </a:spcAft>
              <a:buClr>
                <a:srgbClr val="66CCFF"/>
              </a:buClr>
              <a:buSzPct val="100000"/>
              <a:buFont typeface="Wingdings" panose="05000000000000000000" pitchFamily="2" charset="2"/>
              <a:buChar char="v"/>
              <a:defRPr sz="3000" kern="1200">
                <a:solidFill>
                  <a:schemeClr val="tx1"/>
                </a:solidFill>
                <a:latin typeface="+mn-lt"/>
                <a:ea typeface="+mn-ea"/>
                <a:cs typeface="+mn-cs"/>
              </a:defRPr>
            </a:lvl1pPr>
            <a:lvl2pPr marL="889000" indent="-439738" algn="l" rtl="0" eaLnBrk="0" fontAlgn="base" latinLnBrk="1" hangingPunct="0">
              <a:spcBef>
                <a:spcPct val="20000"/>
              </a:spcBef>
              <a:spcAft>
                <a:spcPct val="0"/>
              </a:spcAft>
              <a:buClr>
                <a:srgbClr val="0099FF"/>
              </a:buClr>
              <a:buSzPct val="80000"/>
              <a:buFont typeface="Wingdings" panose="05000000000000000000" pitchFamily="2" charset="2"/>
              <a:buChar char="v"/>
              <a:defRPr sz="2600" kern="1200">
                <a:solidFill>
                  <a:schemeClr val="tx1"/>
                </a:solidFill>
                <a:latin typeface="+mn-lt"/>
                <a:ea typeface="+mn-ea"/>
                <a:cs typeface="+mn-cs"/>
              </a:defRPr>
            </a:lvl2pPr>
            <a:lvl3pPr marL="1293813" indent="-403225" algn="l" rtl="0" eaLnBrk="0" fontAlgn="base" latinLnBrk="1" hangingPunct="0">
              <a:spcBef>
                <a:spcPct val="20000"/>
              </a:spcBef>
              <a:spcAft>
                <a:spcPct val="0"/>
              </a:spcAft>
              <a:buClr>
                <a:srgbClr val="0066CC"/>
              </a:buClr>
              <a:buSzPct val="80000"/>
              <a:buFont typeface="Wingdings" panose="05000000000000000000" pitchFamily="2" charset="2"/>
              <a:buChar char="v"/>
              <a:defRPr sz="2200" kern="1200">
                <a:solidFill>
                  <a:schemeClr val="tx1"/>
                </a:solidFill>
                <a:latin typeface="+mn-lt"/>
                <a:ea typeface="+mn-ea"/>
                <a:cs typeface="+mn-cs"/>
              </a:defRPr>
            </a:lvl3pPr>
            <a:lvl4pPr marL="1681163" indent="-385763" algn="l" rtl="0" eaLnBrk="0" fontAlgn="base" latinLnBrk="1" hangingPunct="0">
              <a:spcBef>
                <a:spcPct val="20000"/>
              </a:spcBef>
              <a:spcAft>
                <a:spcPct val="0"/>
              </a:spcAft>
              <a:buClr>
                <a:srgbClr val="000099"/>
              </a:buClr>
              <a:buSzPct val="80000"/>
              <a:buFont typeface="Wingdings" panose="05000000000000000000" pitchFamily="2" charset="2"/>
              <a:buChar char="v"/>
              <a:defRPr sz="2000" kern="1200">
                <a:solidFill>
                  <a:schemeClr val="tx1"/>
                </a:solidFill>
                <a:latin typeface="+mn-lt"/>
                <a:ea typeface="+mn-ea"/>
                <a:cs typeface="+mn-cs"/>
              </a:defRPr>
            </a:lvl4pPr>
            <a:lvl5pPr marL="2070100" indent="-387350" algn="l" rtl="0" eaLnBrk="0" fontAlgn="base" latinLnBrk="1" hangingPunct="0">
              <a:spcBef>
                <a:spcPct val="20000"/>
              </a:spcBef>
              <a:spcAft>
                <a:spcPct val="0"/>
              </a:spcAft>
              <a:buClr>
                <a:schemeClr val="tx1"/>
              </a:buClr>
              <a:buSzPct val="80000"/>
              <a:buFont typeface="Wingdings" panose="05000000000000000000" pitchFamily="2" charset="2"/>
              <a:buChar char="v"/>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spcAft>
                <a:spcPts val="600"/>
              </a:spcAft>
              <a:buFont typeface="Wingdings" panose="05000000000000000000" pitchFamily="2" charset="2"/>
              <a:buNone/>
            </a:pPr>
            <a:r>
              <a:rPr lang="ja-JP" altLang="en-US" sz="1600" b="1" dirty="0">
                <a:latin typeface="Meiryo UI" panose="020B0604030504040204" pitchFamily="50" charset="-128"/>
                <a:ea typeface="Meiryo UI" panose="020B0604030504040204" pitchFamily="50" charset="-128"/>
              </a:rPr>
              <a:t>（１）大阪湾に望むこと　</a:t>
            </a:r>
            <a:endParaRPr lang="en-US" altLang="ja-JP" sz="1600" b="1" dirty="0">
              <a:latin typeface="Meiryo UI" panose="020B0604030504040204" pitchFamily="50" charset="-128"/>
              <a:ea typeface="Meiryo UI" panose="020B0604030504040204" pitchFamily="50" charset="-128"/>
            </a:endParaRPr>
          </a:p>
          <a:p>
            <a:pPr marL="0" indent="0" algn="just">
              <a:lnSpc>
                <a:spcPct val="100000"/>
              </a:lnSpc>
              <a:spcBef>
                <a:spcPts val="0"/>
              </a:spcBef>
              <a:buFont typeface="Wingdings" panose="05000000000000000000" pitchFamily="2" charset="2"/>
              <a:buNone/>
            </a:pPr>
            <a:r>
              <a:rPr lang="ja-JP" altLang="en-US" sz="1400" dirty="0">
                <a:latin typeface="Meiryo UI" panose="020B0604030504040204" pitchFamily="50" charset="-128"/>
                <a:ea typeface="Meiryo UI" panose="020B0604030504040204" pitchFamily="50" charset="-128"/>
              </a:rPr>
              <a:t>　</a:t>
            </a:r>
            <a:r>
              <a:rPr lang="ja-JP" altLang="ja-JP" sz="1400" dirty="0">
                <a:latin typeface="Meiryo UI" panose="020B0604030504040204" pitchFamily="50" charset="-128"/>
                <a:ea typeface="Meiryo UI" panose="020B0604030504040204" pitchFamily="50" charset="-128"/>
              </a:rPr>
              <a:t>③豊かな海・親しみのある海に該当する内容が</a:t>
            </a:r>
            <a:r>
              <a:rPr lang="en-US" altLang="ja-JP" sz="1400" dirty="0">
                <a:latin typeface="Meiryo UI" panose="020B0604030504040204" pitchFamily="50" charset="-128"/>
                <a:ea typeface="Meiryo UI" panose="020B0604030504040204" pitchFamily="50" charset="-128"/>
              </a:rPr>
              <a:t>11</a:t>
            </a:r>
            <a:r>
              <a:rPr lang="ja-JP" altLang="ja-JP" sz="1400" dirty="0">
                <a:latin typeface="Meiryo UI" panose="020B0604030504040204" pitchFamily="50" charset="-128"/>
                <a:ea typeface="Meiryo UI" panose="020B0604030504040204" pitchFamily="50" charset="-128"/>
              </a:rPr>
              <a:t>人で最も多く、次に⑥環境整備が９人</a:t>
            </a:r>
            <a:r>
              <a:rPr lang="ja-JP" altLang="en-US" sz="1400" dirty="0">
                <a:latin typeface="Meiryo UI" panose="020B0604030504040204" pitchFamily="50" charset="-128"/>
                <a:ea typeface="Meiryo UI" panose="020B0604030504040204" pitchFamily="50" charset="-128"/>
              </a:rPr>
              <a:t>であった</a:t>
            </a:r>
            <a:r>
              <a:rPr lang="ja-JP" altLang="ja-JP" sz="1400" dirty="0">
                <a:latin typeface="Meiryo UI" panose="020B0604030504040204" pitchFamily="50" charset="-128"/>
                <a:ea typeface="Meiryo UI" panose="020B0604030504040204" pitchFamily="50" charset="-128"/>
              </a:rPr>
              <a:t>。</a:t>
            </a:r>
          </a:p>
          <a:p>
            <a:pPr marL="0" indent="0" algn="just">
              <a:lnSpc>
                <a:spcPct val="100000"/>
              </a:lnSpc>
              <a:spcBef>
                <a:spcPts val="0"/>
              </a:spcBef>
              <a:buFont typeface="Wingdings" panose="05000000000000000000" pitchFamily="2" charset="2"/>
              <a:buNone/>
            </a:pPr>
            <a:r>
              <a:rPr lang="ja-JP" altLang="en-US" sz="1400" dirty="0">
                <a:latin typeface="Meiryo UI" panose="020B0604030504040204" pitchFamily="50" charset="-128"/>
                <a:ea typeface="Meiryo UI" panose="020B0604030504040204" pitchFamily="50" charset="-128"/>
              </a:rPr>
              <a:t>　</a:t>
            </a:r>
            <a:r>
              <a:rPr lang="ja-JP" altLang="ja-JP" sz="1400" dirty="0">
                <a:latin typeface="Meiryo UI" panose="020B0604030504040204" pitchFamily="50" charset="-128"/>
                <a:ea typeface="Meiryo UI" panose="020B0604030504040204" pitchFamily="50" charset="-128"/>
              </a:rPr>
              <a:t>また、その他の意見としては「熱意」や「自然の利用」「頑張っているＮＰＯ、団体への助成金の提供」などであった。</a:t>
            </a:r>
            <a:r>
              <a:rPr lang="ja-JP" altLang="en-US" sz="1400" dirty="0">
                <a:latin typeface="Meiryo UI" panose="020B0604030504040204" pitchFamily="50" charset="-128"/>
                <a:ea typeface="Meiryo UI" panose="020B0604030504040204" pitchFamily="50" charset="-128"/>
              </a:rPr>
              <a:t>（回答者数：</a:t>
            </a:r>
            <a:r>
              <a:rPr lang="en-US" altLang="ja-JP" sz="1400" dirty="0">
                <a:latin typeface="Meiryo UI" panose="020B0604030504040204" pitchFamily="50" charset="-128"/>
                <a:ea typeface="Meiryo UI" panose="020B0604030504040204" pitchFamily="50" charset="-128"/>
              </a:rPr>
              <a:t>45</a:t>
            </a:r>
            <a:r>
              <a:rPr lang="ja-JP" altLang="en-US" sz="1400" dirty="0">
                <a:latin typeface="Meiryo UI" panose="020B0604030504040204" pitchFamily="50" charset="-128"/>
                <a:ea typeface="Meiryo UI" panose="020B0604030504040204" pitchFamily="50" charset="-128"/>
              </a:rPr>
              <a:t>人）</a:t>
            </a:r>
            <a:endParaRPr lang="ja-JP" altLang="ja-JP" sz="1400" dirty="0">
              <a:latin typeface="Meiryo UI" panose="020B0604030504040204" pitchFamily="50" charset="-128"/>
              <a:ea typeface="Meiryo UI" panose="020B0604030504040204" pitchFamily="50" charset="-128"/>
            </a:endParaRPr>
          </a:p>
        </p:txBody>
      </p:sp>
      <p:graphicFrame>
        <p:nvGraphicFramePr>
          <p:cNvPr id="16" name="表 15">
            <a:extLst>
              <a:ext uri="{FF2B5EF4-FFF2-40B4-BE49-F238E27FC236}">
                <a16:creationId xmlns:a16="http://schemas.microsoft.com/office/drawing/2014/main" id="{E5E39B30-394D-4656-B345-EA98F6D52FB6}"/>
              </a:ext>
            </a:extLst>
          </p:cNvPr>
          <p:cNvGraphicFramePr>
            <a:graphicFrameLocks noGrp="1"/>
          </p:cNvGraphicFramePr>
          <p:nvPr>
            <p:extLst>
              <p:ext uri="{D42A27DB-BD31-4B8C-83A1-F6EECF244321}">
                <p14:modId xmlns:p14="http://schemas.microsoft.com/office/powerpoint/2010/main" val="3586217688"/>
              </p:ext>
            </p:extLst>
          </p:nvPr>
        </p:nvGraphicFramePr>
        <p:xfrm>
          <a:off x="5524500" y="3825751"/>
          <a:ext cx="3336925" cy="2422523"/>
        </p:xfrm>
        <a:graphic>
          <a:graphicData uri="http://schemas.openxmlformats.org/drawingml/2006/table">
            <a:tbl>
              <a:tblPr/>
              <a:tblGrid>
                <a:gridCol w="2612528">
                  <a:extLst>
                    <a:ext uri="{9D8B030D-6E8A-4147-A177-3AD203B41FA5}">
                      <a16:colId xmlns:a16="http://schemas.microsoft.com/office/drawing/2014/main" val="20000"/>
                    </a:ext>
                  </a:extLst>
                </a:gridCol>
                <a:gridCol w="724397">
                  <a:extLst>
                    <a:ext uri="{9D8B030D-6E8A-4147-A177-3AD203B41FA5}">
                      <a16:colId xmlns:a16="http://schemas.microsoft.com/office/drawing/2014/main" val="20001"/>
                    </a:ext>
                  </a:extLst>
                </a:gridCol>
              </a:tblGrid>
              <a:tr h="305060">
                <a:tc>
                  <a:txBody>
                    <a:bodyPr/>
                    <a:lstStyle/>
                    <a:p>
                      <a:pPr algn="ctr">
                        <a:spcAft>
                          <a:spcPts val="0"/>
                        </a:spcAft>
                      </a:pPr>
                      <a:r>
                        <a:rPr lang="ja-JP" sz="1400" kern="100" dirty="0">
                          <a:latin typeface="HG丸ｺﾞｼｯｸM-PRO" pitchFamily="50" charset="-128"/>
                          <a:ea typeface="HG丸ｺﾞｼｯｸM-PRO" pitchFamily="50" charset="-128"/>
                          <a:cs typeface="Times New Roman"/>
                        </a:rPr>
                        <a:t>区分</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algn="ctr">
                        <a:spcAft>
                          <a:spcPts val="0"/>
                        </a:spcAft>
                      </a:pPr>
                      <a:r>
                        <a:rPr lang="ja-JP" sz="1400" kern="100">
                          <a:latin typeface="HG丸ｺﾞｼｯｸM-PRO" pitchFamily="50" charset="-128"/>
                          <a:ea typeface="HG丸ｺﾞｼｯｸM-PRO" pitchFamily="50" charset="-128"/>
                          <a:cs typeface="Times New Roman"/>
                        </a:rPr>
                        <a:t>件数</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10000"/>
                  </a:ext>
                </a:extLst>
              </a:tr>
              <a:tr h="246516">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①情報提供・情報共有</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6</a:t>
                      </a:r>
                      <a:endParaRPr lang="ja-JP" sz="1400" kern="10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5583">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②（市民）意識の向上</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6</a:t>
                      </a:r>
                      <a:endParaRPr lang="ja-JP" sz="1400" kern="10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5583">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③豊かな海・親しみのある海</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HG丸ｺﾞｼｯｸM-PRO" pitchFamily="50" charset="-128"/>
                          <a:ea typeface="HG丸ｺﾞｼｯｸM-PRO" pitchFamily="50" charset="-128"/>
                          <a:cs typeface="Times New Roman"/>
                        </a:rPr>
                        <a:t>11</a:t>
                      </a:r>
                      <a:endParaRPr lang="ja-JP" sz="1400" kern="100" dirty="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5583">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④水質の改善</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HG丸ｺﾞｼｯｸM-PRO" pitchFamily="50" charset="-128"/>
                          <a:ea typeface="HG丸ｺﾞｼｯｸM-PRO" pitchFamily="50" charset="-128"/>
                          <a:cs typeface="Times New Roman"/>
                        </a:rPr>
                        <a:t>6</a:t>
                      </a:r>
                      <a:endParaRPr lang="ja-JP" sz="1400" kern="100" dirty="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5583">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⑤生物多様性の確保</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HG丸ｺﾞｼｯｸM-PRO" pitchFamily="50" charset="-128"/>
                          <a:ea typeface="HG丸ｺﾞｼｯｸM-PRO" pitchFamily="50" charset="-128"/>
                          <a:cs typeface="Times New Roman"/>
                        </a:rPr>
                        <a:t>6</a:t>
                      </a:r>
                      <a:endParaRPr lang="ja-JP" sz="1400" kern="100" dirty="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5583">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⑥環境整備</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HG丸ｺﾞｼｯｸM-PRO" pitchFamily="50" charset="-128"/>
                          <a:ea typeface="HG丸ｺﾞｼｯｸM-PRO" pitchFamily="50" charset="-128"/>
                          <a:cs typeface="Times New Roman"/>
                        </a:rPr>
                        <a:t>9</a:t>
                      </a:r>
                      <a:endParaRPr lang="ja-JP" sz="1400" kern="100" dirty="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6516">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⑦連携した取り組み</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HG丸ｺﾞｼｯｸM-PRO" pitchFamily="50" charset="-128"/>
                          <a:ea typeface="HG丸ｺﾞｼｯｸM-PRO" pitchFamily="50" charset="-128"/>
                          <a:cs typeface="Times New Roman"/>
                        </a:rPr>
                        <a:t>4</a:t>
                      </a:r>
                      <a:endParaRPr lang="ja-JP" sz="1400" kern="100" dirty="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6516">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⑧その他</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HG丸ｺﾞｼｯｸM-PRO" pitchFamily="50" charset="-128"/>
                          <a:ea typeface="HG丸ｺﾞｼｯｸM-PRO" pitchFamily="50" charset="-128"/>
                          <a:cs typeface="Times New Roman"/>
                        </a:rPr>
                        <a:t>5</a:t>
                      </a:r>
                      <a:endParaRPr lang="ja-JP" sz="1400" kern="100" dirty="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8" name="Rectangle 3">
            <a:extLst>
              <a:ext uri="{FF2B5EF4-FFF2-40B4-BE49-F238E27FC236}">
                <a16:creationId xmlns:a16="http://schemas.microsoft.com/office/drawing/2014/main" id="{8E252036-9991-410A-ACD0-1AFDA91FADF4}"/>
              </a:ext>
            </a:extLst>
          </p:cNvPr>
          <p:cNvSpPr txBox="1">
            <a:spLocks noChangeArrowheads="1"/>
          </p:cNvSpPr>
          <p:nvPr/>
        </p:nvSpPr>
        <p:spPr bwMode="auto">
          <a:xfrm>
            <a:off x="5040312" y="1620806"/>
            <a:ext cx="4270393" cy="1761878"/>
          </a:xfrm>
          <a:prstGeom prst="rect">
            <a:avLst/>
          </a:prstGeom>
          <a:noFill/>
          <a:ln w="0">
            <a:noFill/>
            <a:miter lim="800000"/>
            <a:headEnd/>
            <a:tailEnd/>
          </a:ln>
        </p:spPr>
        <p:txBody>
          <a:bodyPr/>
          <a:lstStyle/>
          <a:p>
            <a:pPr algn="l" eaLnBrk="0" hangingPunct="0">
              <a:lnSpc>
                <a:spcPct val="100000"/>
              </a:lnSpc>
              <a:spcBef>
                <a:spcPts val="0"/>
              </a:spcBef>
              <a:spcAft>
                <a:spcPts val="600"/>
              </a:spcAft>
              <a:buSzPct val="70000"/>
              <a:buFont typeface="Wingdings" pitchFamily="2" charset="2"/>
              <a:buNone/>
              <a:defRPr/>
            </a:pPr>
            <a:r>
              <a:rPr lang="ja-JP" altLang="en-US" sz="1600" b="1" kern="0" dirty="0">
                <a:latin typeface="Meiryo UI" panose="020B0604030504040204" pitchFamily="50" charset="-128"/>
                <a:ea typeface="Meiryo UI" panose="020B0604030504040204" pitchFamily="50" charset="-128"/>
              </a:rPr>
              <a:t>（２）行政への期待　</a:t>
            </a:r>
            <a:endParaRPr lang="en-US" altLang="ja-JP" sz="1600" b="1" kern="0" dirty="0">
              <a:latin typeface="Meiryo UI" panose="020B0604030504040204" pitchFamily="50" charset="-128"/>
              <a:ea typeface="Meiryo UI" panose="020B0604030504040204" pitchFamily="50" charset="-128"/>
            </a:endParaRPr>
          </a:p>
          <a:p>
            <a:pPr algn="just" eaLnBrk="0" hangingPunct="0">
              <a:lnSpc>
                <a:spcPct val="100000"/>
              </a:lnSpc>
              <a:spcBef>
                <a:spcPts val="0"/>
              </a:spcBef>
              <a:spcAft>
                <a:spcPts val="0"/>
              </a:spcAft>
              <a:buSzPct val="70000"/>
              <a:defRPr/>
            </a:pPr>
            <a:r>
              <a:rPr lang="ja-JP" altLang="en-US" sz="1400" kern="0" dirty="0">
                <a:latin typeface="Meiryo UI" panose="020B0604030504040204" pitchFamily="50" charset="-128"/>
                <a:ea typeface="Meiryo UI" panose="020B0604030504040204" pitchFamily="50" charset="-128"/>
              </a:rPr>
              <a:t>　</a:t>
            </a:r>
            <a:r>
              <a:rPr lang="ja-JP" altLang="ja-JP" sz="1400" dirty="0">
                <a:latin typeface="Meiryo UI" panose="020B0604030504040204" pitchFamily="50" charset="-128"/>
                <a:ea typeface="Meiryo UI" panose="020B0604030504040204" pitchFamily="50" charset="-128"/>
              </a:rPr>
              <a:t>③施策の検討・見直しが</a:t>
            </a:r>
            <a:r>
              <a:rPr lang="en-US" altLang="ja-JP" sz="1400" dirty="0">
                <a:latin typeface="Meiryo UI" panose="020B0604030504040204" pitchFamily="50" charset="-128"/>
                <a:ea typeface="Meiryo UI" panose="020B0604030504040204" pitchFamily="50" charset="-128"/>
              </a:rPr>
              <a:t>11</a:t>
            </a:r>
            <a:r>
              <a:rPr lang="ja-JP" altLang="ja-JP" sz="1400" dirty="0">
                <a:latin typeface="Meiryo UI" panose="020B0604030504040204" pitchFamily="50" charset="-128"/>
                <a:ea typeface="Meiryo UI" panose="020B0604030504040204" pitchFamily="50" charset="-128"/>
              </a:rPr>
              <a:t>人で最も多く、次に①情報提供・情報共有が</a:t>
            </a:r>
            <a:r>
              <a:rPr lang="en-US" altLang="ja-JP" sz="1400" dirty="0">
                <a:latin typeface="Meiryo UI" panose="020B0604030504040204" pitchFamily="50" charset="-128"/>
                <a:ea typeface="Meiryo UI" panose="020B0604030504040204" pitchFamily="50" charset="-128"/>
              </a:rPr>
              <a:t>10</a:t>
            </a:r>
            <a:r>
              <a:rPr lang="ja-JP" altLang="ja-JP" sz="1400" dirty="0">
                <a:latin typeface="Meiryo UI" panose="020B0604030504040204" pitchFamily="50" charset="-128"/>
                <a:ea typeface="Meiryo UI" panose="020B0604030504040204" pitchFamily="50" charset="-128"/>
              </a:rPr>
              <a:t>人</a:t>
            </a:r>
            <a:r>
              <a:rPr lang="ja-JP" altLang="en-US" sz="1400" dirty="0">
                <a:latin typeface="Meiryo UI" panose="020B0604030504040204" pitchFamily="50" charset="-128"/>
                <a:ea typeface="Meiryo UI" panose="020B0604030504040204" pitchFamily="50" charset="-128"/>
              </a:rPr>
              <a:t>であった</a:t>
            </a:r>
            <a:r>
              <a:rPr lang="ja-JP" altLang="ja-JP"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algn="just" eaLnBrk="0" hangingPunct="0">
              <a:lnSpc>
                <a:spcPct val="100000"/>
              </a:lnSpc>
              <a:spcBef>
                <a:spcPts val="0"/>
              </a:spcBef>
              <a:spcAft>
                <a:spcPts val="0"/>
              </a:spcAft>
              <a:buSzPct val="70000"/>
              <a:defRPr/>
            </a:pPr>
            <a:r>
              <a:rPr lang="ja-JP" altLang="en-US" sz="1400" dirty="0">
                <a:latin typeface="Meiryo UI" panose="020B0604030504040204" pitchFamily="50" charset="-128"/>
                <a:ea typeface="Meiryo UI" panose="020B0604030504040204" pitchFamily="50" charset="-128"/>
              </a:rPr>
              <a:t>　</a:t>
            </a:r>
            <a:r>
              <a:rPr lang="ja-JP" altLang="ja-JP" sz="1400" dirty="0">
                <a:latin typeface="Meiryo UI" panose="020B0604030504040204" pitchFamily="50" charset="-128"/>
                <a:ea typeface="Meiryo UI" panose="020B0604030504040204" pitchFamily="50" charset="-128"/>
              </a:rPr>
              <a:t>なお、⑥市民活動の支援も</a:t>
            </a:r>
            <a:r>
              <a:rPr lang="ja-JP" altLang="en-US" sz="1400" dirty="0">
                <a:latin typeface="Meiryo UI" panose="020B0604030504040204" pitchFamily="50" charset="-128"/>
                <a:ea typeface="Meiryo UI" panose="020B0604030504040204" pitchFamily="50" charset="-128"/>
              </a:rPr>
              <a:t>８</a:t>
            </a:r>
            <a:r>
              <a:rPr lang="ja-JP" altLang="ja-JP" sz="1400" dirty="0">
                <a:latin typeface="Meiryo UI" panose="020B0604030504040204" pitchFamily="50" charset="-128"/>
                <a:ea typeface="Meiryo UI" panose="020B0604030504040204" pitchFamily="50" charset="-128"/>
              </a:rPr>
              <a:t>人と多く、⑤予算確保も市民活動を意図しているとすれば、⑤⑥をあわせると</a:t>
            </a:r>
            <a:r>
              <a:rPr lang="en-US" altLang="ja-JP" sz="1400" dirty="0">
                <a:latin typeface="Meiryo UI" panose="020B0604030504040204" pitchFamily="50" charset="-128"/>
                <a:ea typeface="Meiryo UI" panose="020B0604030504040204" pitchFamily="50" charset="-128"/>
              </a:rPr>
              <a:t>11</a:t>
            </a:r>
            <a:r>
              <a:rPr lang="ja-JP" altLang="ja-JP" sz="1400" dirty="0">
                <a:latin typeface="Meiryo UI" panose="020B0604030504040204" pitchFamily="50" charset="-128"/>
                <a:ea typeface="Meiryo UI" panose="020B0604030504040204" pitchFamily="50" charset="-128"/>
              </a:rPr>
              <a:t>人と多かった。</a:t>
            </a:r>
            <a:endParaRPr lang="en-US" altLang="ja-JP" sz="1400" dirty="0">
              <a:latin typeface="Meiryo UI" panose="020B0604030504040204" pitchFamily="50" charset="-128"/>
              <a:ea typeface="Meiryo UI" panose="020B0604030504040204" pitchFamily="50" charset="-128"/>
            </a:endParaRPr>
          </a:p>
          <a:p>
            <a:pPr algn="just" eaLnBrk="0" hangingPunct="0">
              <a:lnSpc>
                <a:spcPct val="100000"/>
              </a:lnSpc>
              <a:spcBef>
                <a:spcPts val="0"/>
              </a:spcBef>
              <a:spcAft>
                <a:spcPts val="0"/>
              </a:spcAft>
              <a:buSzPct val="70000"/>
              <a:defRPr/>
            </a:pPr>
            <a:r>
              <a:rPr lang="ja-JP" altLang="en-US" sz="1400" dirty="0">
                <a:latin typeface="Meiryo UI" panose="020B0604030504040204" pitchFamily="50" charset="-128"/>
                <a:ea typeface="Meiryo UI" panose="020B0604030504040204" pitchFamily="50" charset="-128"/>
              </a:rPr>
              <a:t>（回答者数：</a:t>
            </a:r>
            <a:r>
              <a:rPr lang="en-US" altLang="ja-JP" sz="1400" dirty="0">
                <a:latin typeface="Meiryo UI" panose="020B0604030504040204" pitchFamily="50" charset="-128"/>
                <a:ea typeface="Meiryo UI" panose="020B0604030504040204" pitchFamily="50" charset="-128"/>
              </a:rPr>
              <a:t>37</a:t>
            </a:r>
            <a:r>
              <a:rPr lang="ja-JP" altLang="en-US" sz="1400" dirty="0">
                <a:latin typeface="Meiryo UI" panose="020B0604030504040204" pitchFamily="50" charset="-128"/>
                <a:ea typeface="Meiryo UI" panose="020B0604030504040204" pitchFamily="50" charset="-128"/>
              </a:rPr>
              <a:t>人）</a:t>
            </a:r>
            <a:endParaRPr lang="ja-JP" altLang="ja-JP" sz="1400" kern="0" dirty="0">
              <a:latin typeface="Meiryo UI" panose="020B0604030504040204" pitchFamily="50" charset="-128"/>
              <a:ea typeface="Meiryo UI" panose="020B0604030504040204" pitchFamily="50" charset="-128"/>
            </a:endParaRPr>
          </a:p>
        </p:txBody>
      </p:sp>
      <p:sp>
        <p:nvSpPr>
          <p:cNvPr id="19" name="AutoShape 147">
            <a:extLst>
              <a:ext uri="{FF2B5EF4-FFF2-40B4-BE49-F238E27FC236}">
                <a16:creationId xmlns:a16="http://schemas.microsoft.com/office/drawing/2014/main" id="{18B5F00B-39A9-418D-A15F-90EE5F421C7E}"/>
              </a:ext>
            </a:extLst>
          </p:cNvPr>
          <p:cNvSpPr>
            <a:spLocks noChangeArrowheads="1"/>
          </p:cNvSpPr>
          <p:nvPr/>
        </p:nvSpPr>
        <p:spPr bwMode="auto">
          <a:xfrm>
            <a:off x="5524500" y="3429000"/>
            <a:ext cx="3338513" cy="395287"/>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r>
              <a:rPr lang="ja-JP" altLang="en-US" sz="1400" dirty="0">
                <a:latin typeface="HG丸ｺﾞｼｯｸM-PRO" panose="020F0600000000000000" pitchFamily="50" charset="-128"/>
                <a:ea typeface="HG丸ｺﾞｼｯｸM-PRO" panose="020F0600000000000000" pitchFamily="50" charset="-128"/>
              </a:rPr>
              <a:t>表　大阪湾に望むことの集計結果</a:t>
            </a:r>
            <a:endParaRPr lang="ja-JP" altLang="ja-JP" sz="1400" dirty="0">
              <a:latin typeface="HG丸ｺﾞｼｯｸM-PRO" panose="020F0600000000000000" pitchFamily="50" charset="-128"/>
              <a:ea typeface="HG丸ｺﾞｼｯｸM-PRO" panose="020F0600000000000000" pitchFamily="50" charset="-128"/>
            </a:endParaRPr>
          </a:p>
        </p:txBody>
      </p:sp>
      <p:graphicFrame>
        <p:nvGraphicFramePr>
          <p:cNvPr id="20" name="表 19">
            <a:extLst>
              <a:ext uri="{FF2B5EF4-FFF2-40B4-BE49-F238E27FC236}">
                <a16:creationId xmlns:a16="http://schemas.microsoft.com/office/drawing/2014/main" id="{E90539EE-B0AA-4259-A11A-1B48052E4FA4}"/>
              </a:ext>
            </a:extLst>
          </p:cNvPr>
          <p:cNvGraphicFramePr>
            <a:graphicFrameLocks noGrp="1"/>
          </p:cNvGraphicFramePr>
          <p:nvPr>
            <p:extLst>
              <p:ext uri="{D42A27DB-BD31-4B8C-83A1-F6EECF244321}">
                <p14:modId xmlns:p14="http://schemas.microsoft.com/office/powerpoint/2010/main" val="1009666212"/>
              </p:ext>
            </p:extLst>
          </p:nvPr>
        </p:nvGraphicFramePr>
        <p:xfrm>
          <a:off x="1050925" y="3825751"/>
          <a:ext cx="3610196" cy="2401888"/>
        </p:xfrm>
        <a:graphic>
          <a:graphicData uri="http://schemas.openxmlformats.org/drawingml/2006/table">
            <a:tbl>
              <a:tblPr/>
              <a:tblGrid>
                <a:gridCol w="2978412">
                  <a:extLst>
                    <a:ext uri="{9D8B030D-6E8A-4147-A177-3AD203B41FA5}">
                      <a16:colId xmlns:a16="http://schemas.microsoft.com/office/drawing/2014/main" val="20000"/>
                    </a:ext>
                  </a:extLst>
                </a:gridCol>
                <a:gridCol w="631784">
                  <a:extLst>
                    <a:ext uri="{9D8B030D-6E8A-4147-A177-3AD203B41FA5}">
                      <a16:colId xmlns:a16="http://schemas.microsoft.com/office/drawing/2014/main" val="20001"/>
                    </a:ext>
                  </a:extLst>
                </a:gridCol>
              </a:tblGrid>
              <a:tr h="325112">
                <a:tc>
                  <a:txBody>
                    <a:bodyPr/>
                    <a:lstStyle/>
                    <a:p>
                      <a:pPr algn="ctr">
                        <a:spcAft>
                          <a:spcPts val="0"/>
                        </a:spcAft>
                      </a:pPr>
                      <a:r>
                        <a:rPr lang="ja-JP" sz="1400" kern="100" dirty="0">
                          <a:latin typeface="HG丸ｺﾞｼｯｸM-PRO" pitchFamily="50" charset="-128"/>
                          <a:ea typeface="HG丸ｺﾞｼｯｸM-PRO" pitchFamily="50" charset="-128"/>
                          <a:cs typeface="Times New Roman"/>
                        </a:rPr>
                        <a:t>区分</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algn="ctr">
                        <a:spcAft>
                          <a:spcPts val="0"/>
                        </a:spcAft>
                      </a:pPr>
                      <a:r>
                        <a:rPr lang="ja-JP" sz="1400" kern="100">
                          <a:latin typeface="HG丸ｺﾞｼｯｸM-PRO" pitchFamily="50" charset="-128"/>
                          <a:ea typeface="HG丸ｺﾞｼｯｸM-PRO" pitchFamily="50" charset="-128"/>
                          <a:cs typeface="Times New Roman"/>
                        </a:rPr>
                        <a:t>件数</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10000"/>
                  </a:ext>
                </a:extLst>
              </a:tr>
              <a:tr h="233424">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①情報提供・情報共有</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10</a:t>
                      </a:r>
                      <a:endParaRPr lang="ja-JP" sz="1400" kern="10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3336">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②行政間の連携</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5</a:t>
                      </a:r>
                      <a:endParaRPr lang="ja-JP" sz="1400" kern="10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3336">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③施策の検討・見直し</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11</a:t>
                      </a:r>
                      <a:endParaRPr lang="ja-JP" sz="1400" kern="10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3336">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④環境整備</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HG丸ｺﾞｼｯｸM-PRO" pitchFamily="50" charset="-128"/>
                          <a:ea typeface="HG丸ｺﾞｼｯｸM-PRO" pitchFamily="50" charset="-128"/>
                          <a:cs typeface="Times New Roman"/>
                        </a:rPr>
                        <a:t>3</a:t>
                      </a:r>
                      <a:endParaRPr lang="ja-JP" sz="1400" kern="100" dirty="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3336">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⑤予算確保</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3</a:t>
                      </a:r>
                      <a:endParaRPr lang="ja-JP" sz="1400" kern="10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3336">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⑥市民活動の支援</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HG丸ｺﾞｼｯｸM-PRO" pitchFamily="50" charset="-128"/>
                          <a:ea typeface="HG丸ｺﾞｼｯｸM-PRO" pitchFamily="50" charset="-128"/>
                          <a:cs typeface="Times New Roman"/>
                        </a:rPr>
                        <a:t>8</a:t>
                      </a:r>
                      <a:endParaRPr lang="ja-JP" sz="1400" kern="100" dirty="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3336">
                <a:tc>
                  <a:txBody>
                    <a:bodyPr/>
                    <a:lstStyle/>
                    <a:p>
                      <a:pPr marL="139700" indent="-139700" algn="just">
                        <a:spcAft>
                          <a:spcPts val="0"/>
                        </a:spcAft>
                      </a:pPr>
                      <a:r>
                        <a:rPr lang="ja-JP" sz="1400" kern="100">
                          <a:latin typeface="HG丸ｺﾞｼｯｸM-PRO" pitchFamily="50" charset="-128"/>
                          <a:ea typeface="HG丸ｺﾞｼｯｸM-PRO" pitchFamily="50" charset="-128"/>
                          <a:cs typeface="Times New Roman"/>
                        </a:rPr>
                        <a:t>⑦連携した取り組み</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HG丸ｺﾞｼｯｸM-PRO" pitchFamily="50" charset="-128"/>
                          <a:ea typeface="HG丸ｺﾞｼｯｸM-PRO" pitchFamily="50" charset="-128"/>
                          <a:cs typeface="Times New Roman"/>
                        </a:rPr>
                        <a:t>6</a:t>
                      </a:r>
                      <a:endParaRPr lang="ja-JP" sz="1400" kern="100" dirty="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3336">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⑧その他</a:t>
                      </a: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HG丸ｺﾞｼｯｸM-PRO" pitchFamily="50" charset="-128"/>
                          <a:ea typeface="HG丸ｺﾞｼｯｸM-PRO" pitchFamily="50" charset="-128"/>
                          <a:cs typeface="Times New Roman"/>
                        </a:rPr>
                        <a:t>2</a:t>
                      </a:r>
                      <a:endParaRPr lang="ja-JP" sz="1400" kern="100" dirty="0">
                        <a:latin typeface="HG丸ｺﾞｼｯｸM-PRO" pitchFamily="50" charset="-128"/>
                        <a:ea typeface="HG丸ｺﾞｼｯｸM-PRO" pitchFamily="50" charset="-128"/>
                        <a:cs typeface="Times New Roman"/>
                      </a:endParaRPr>
                    </a:p>
                  </a:txBody>
                  <a:tcPr marL="68567" marR="685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1" name="AutoShape 147">
            <a:extLst>
              <a:ext uri="{FF2B5EF4-FFF2-40B4-BE49-F238E27FC236}">
                <a16:creationId xmlns:a16="http://schemas.microsoft.com/office/drawing/2014/main" id="{3EE0DBD7-59CA-49EB-9294-CA4EF1EDDC1E}"/>
              </a:ext>
            </a:extLst>
          </p:cNvPr>
          <p:cNvSpPr>
            <a:spLocks noChangeArrowheads="1"/>
          </p:cNvSpPr>
          <p:nvPr/>
        </p:nvSpPr>
        <p:spPr bwMode="auto">
          <a:xfrm>
            <a:off x="1050925" y="3449514"/>
            <a:ext cx="3610196" cy="395287"/>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r>
              <a:rPr lang="ja-JP" altLang="en-US" sz="1400">
                <a:latin typeface="HG丸ｺﾞｼｯｸM-PRO" panose="020F0600000000000000" pitchFamily="50" charset="-128"/>
                <a:ea typeface="HG丸ｺﾞｼｯｸM-PRO" panose="020F0600000000000000" pitchFamily="50" charset="-128"/>
              </a:rPr>
              <a:t>表　行政への期待の集計結果</a:t>
            </a:r>
            <a:endParaRPr lang="ja-JP" altLang="ja-JP" sz="140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07862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（参考）第</a:t>
            </a:r>
            <a:r>
              <a:rPr kumimoji="1" lang="en-US" altLang="ja-JP" sz="2400" dirty="0">
                <a:latin typeface="メイリオ" panose="020B0604030504040204" pitchFamily="50" charset="-128"/>
                <a:ea typeface="メイリオ" panose="020B0604030504040204" pitchFamily="50" charset="-128"/>
              </a:rPr>
              <a:t>7</a:t>
            </a:r>
            <a:r>
              <a:rPr kumimoji="1" lang="ja-JP" altLang="en-US" sz="2400" dirty="0">
                <a:latin typeface="メイリオ" panose="020B0604030504040204" pitchFamily="50" charset="-128"/>
                <a:ea typeface="メイリオ" panose="020B0604030504040204" pitchFamily="50" charset="-128"/>
              </a:rPr>
              <a:t>回大阪湾フォーラム</a:t>
            </a:r>
            <a:r>
              <a:rPr kumimoji="1" lang="ja-JP" altLang="en-US" sz="2000" dirty="0">
                <a:latin typeface="メイリオ" panose="020B0604030504040204" pitchFamily="50" charset="-128"/>
                <a:ea typeface="メイリオ" panose="020B0604030504040204" pitchFamily="50" charset="-128"/>
              </a:rPr>
              <a:t>　アンケート調査結果（抜粋）②</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24</a:t>
            </a:fld>
            <a:endParaRPr lang="ja-JP" altLang="ko-KR" dirty="0">
              <a:latin typeface="Meiryo UI" panose="020B0604030504040204" pitchFamily="50" charset="-128"/>
              <a:ea typeface="Meiryo UI" panose="020B0604030504040204" pitchFamily="50" charset="-128"/>
            </a:endParaRPr>
          </a:p>
        </p:txBody>
      </p:sp>
      <p:sp>
        <p:nvSpPr>
          <p:cNvPr id="15" name="Rectangle 3">
            <a:extLst>
              <a:ext uri="{FF2B5EF4-FFF2-40B4-BE49-F238E27FC236}">
                <a16:creationId xmlns:a16="http://schemas.microsoft.com/office/drawing/2014/main" id="{C4BBC54C-0489-4AFB-8970-7E6CDCC36CD5}"/>
              </a:ext>
            </a:extLst>
          </p:cNvPr>
          <p:cNvSpPr txBox="1">
            <a:spLocks noChangeArrowheads="1"/>
          </p:cNvSpPr>
          <p:nvPr/>
        </p:nvSpPr>
        <p:spPr bwMode="auto">
          <a:xfrm>
            <a:off x="758824" y="836712"/>
            <a:ext cx="8601968" cy="108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latinLnBrk="1" hangingPunct="0">
              <a:spcBef>
                <a:spcPct val="20000"/>
              </a:spcBef>
              <a:spcAft>
                <a:spcPct val="0"/>
              </a:spcAft>
              <a:buClr>
                <a:srgbClr val="66CCFF"/>
              </a:buClr>
              <a:buSzPct val="100000"/>
              <a:buFont typeface="Wingdings" panose="05000000000000000000" pitchFamily="2" charset="2"/>
              <a:buChar char="v"/>
              <a:defRPr sz="3000" kern="1200">
                <a:solidFill>
                  <a:schemeClr val="tx1"/>
                </a:solidFill>
                <a:latin typeface="+mn-lt"/>
                <a:ea typeface="+mn-ea"/>
                <a:cs typeface="+mn-cs"/>
              </a:defRPr>
            </a:lvl1pPr>
            <a:lvl2pPr marL="889000" indent="-439738" algn="l" rtl="0" eaLnBrk="0" fontAlgn="base" latinLnBrk="1" hangingPunct="0">
              <a:spcBef>
                <a:spcPct val="20000"/>
              </a:spcBef>
              <a:spcAft>
                <a:spcPct val="0"/>
              </a:spcAft>
              <a:buClr>
                <a:srgbClr val="0099FF"/>
              </a:buClr>
              <a:buSzPct val="80000"/>
              <a:buFont typeface="Wingdings" panose="05000000000000000000" pitchFamily="2" charset="2"/>
              <a:buChar char="v"/>
              <a:defRPr sz="2600" kern="1200">
                <a:solidFill>
                  <a:schemeClr val="tx1"/>
                </a:solidFill>
                <a:latin typeface="+mn-lt"/>
                <a:ea typeface="+mn-ea"/>
                <a:cs typeface="+mn-cs"/>
              </a:defRPr>
            </a:lvl2pPr>
            <a:lvl3pPr marL="1293813" indent="-403225" algn="l" rtl="0" eaLnBrk="0" fontAlgn="base" latinLnBrk="1" hangingPunct="0">
              <a:spcBef>
                <a:spcPct val="20000"/>
              </a:spcBef>
              <a:spcAft>
                <a:spcPct val="0"/>
              </a:spcAft>
              <a:buClr>
                <a:srgbClr val="0066CC"/>
              </a:buClr>
              <a:buSzPct val="80000"/>
              <a:buFont typeface="Wingdings" panose="05000000000000000000" pitchFamily="2" charset="2"/>
              <a:buChar char="v"/>
              <a:defRPr sz="2200" kern="1200">
                <a:solidFill>
                  <a:schemeClr val="tx1"/>
                </a:solidFill>
                <a:latin typeface="+mn-lt"/>
                <a:ea typeface="+mn-ea"/>
                <a:cs typeface="+mn-cs"/>
              </a:defRPr>
            </a:lvl3pPr>
            <a:lvl4pPr marL="1681163" indent="-385763" algn="l" rtl="0" eaLnBrk="0" fontAlgn="base" latinLnBrk="1" hangingPunct="0">
              <a:spcBef>
                <a:spcPct val="20000"/>
              </a:spcBef>
              <a:spcAft>
                <a:spcPct val="0"/>
              </a:spcAft>
              <a:buClr>
                <a:srgbClr val="000099"/>
              </a:buClr>
              <a:buSzPct val="80000"/>
              <a:buFont typeface="Wingdings" panose="05000000000000000000" pitchFamily="2" charset="2"/>
              <a:buChar char="v"/>
              <a:defRPr sz="2000" kern="1200">
                <a:solidFill>
                  <a:schemeClr val="tx1"/>
                </a:solidFill>
                <a:latin typeface="+mn-lt"/>
                <a:ea typeface="+mn-ea"/>
                <a:cs typeface="+mn-cs"/>
              </a:defRPr>
            </a:lvl4pPr>
            <a:lvl5pPr marL="2070100" indent="-387350" algn="l" rtl="0" eaLnBrk="0" fontAlgn="base" latinLnBrk="1" hangingPunct="0">
              <a:spcBef>
                <a:spcPct val="20000"/>
              </a:spcBef>
              <a:spcAft>
                <a:spcPct val="0"/>
              </a:spcAft>
              <a:buClr>
                <a:schemeClr val="tx1"/>
              </a:buClr>
              <a:buSzPct val="80000"/>
              <a:buFont typeface="Wingdings" panose="05000000000000000000" pitchFamily="2" charset="2"/>
              <a:buChar char="v"/>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spcAft>
                <a:spcPts val="600"/>
              </a:spcAft>
              <a:buFont typeface="Wingdings" panose="05000000000000000000" pitchFamily="2" charset="2"/>
              <a:buNone/>
            </a:pPr>
            <a:r>
              <a:rPr lang="ja-JP" altLang="en-US" sz="1600" b="1" dirty="0">
                <a:latin typeface="Meiryo UI" panose="020B0604030504040204" pitchFamily="50" charset="-128"/>
                <a:ea typeface="Meiryo UI" panose="020B0604030504040204" pitchFamily="50" charset="-128"/>
              </a:rPr>
              <a:t>（３）市民・産・学・官が連携した環境再生の取り組みに必要なこと　</a:t>
            </a:r>
            <a:endParaRPr lang="en-US" altLang="ja-JP" sz="1600" b="1" dirty="0">
              <a:latin typeface="Meiryo UI" panose="020B0604030504040204" pitchFamily="50" charset="-128"/>
              <a:ea typeface="Meiryo UI" panose="020B0604030504040204" pitchFamily="50" charset="-128"/>
            </a:endParaRPr>
          </a:p>
          <a:p>
            <a:pPr marL="0" indent="0" algn="just">
              <a:lnSpc>
                <a:spcPct val="100000"/>
              </a:lnSpc>
              <a:spcBef>
                <a:spcPts val="0"/>
              </a:spcBef>
              <a:buFont typeface="Wingdings" panose="05000000000000000000" pitchFamily="2" charset="2"/>
              <a:buNone/>
            </a:pPr>
            <a:r>
              <a:rPr lang="ja-JP" altLang="en-US" sz="1400" dirty="0">
                <a:latin typeface="Meiryo UI" panose="020B0604030504040204" pitchFamily="50" charset="-128"/>
                <a:ea typeface="Meiryo UI" panose="020B0604030504040204" pitchFamily="50" charset="-128"/>
              </a:rPr>
              <a:t>　</a:t>
            </a:r>
            <a:r>
              <a:rPr lang="ja-JP" altLang="ja-JP" sz="1400" dirty="0">
                <a:latin typeface="Meiryo UI" panose="020B0604030504040204" pitchFamily="50" charset="-128"/>
                <a:ea typeface="Meiryo UI" panose="020B0604030504040204" pitchFamily="50" charset="-128"/>
              </a:rPr>
              <a:t>③豊かな海・親しみのある海に該当する内容が</a:t>
            </a:r>
            <a:r>
              <a:rPr lang="en-US" altLang="ja-JP" sz="1400" dirty="0">
                <a:latin typeface="Meiryo UI" panose="020B0604030504040204" pitchFamily="50" charset="-128"/>
                <a:ea typeface="Meiryo UI" panose="020B0604030504040204" pitchFamily="50" charset="-128"/>
              </a:rPr>
              <a:t>11</a:t>
            </a:r>
            <a:r>
              <a:rPr lang="ja-JP" altLang="ja-JP" sz="1400" dirty="0">
                <a:latin typeface="Meiryo UI" panose="020B0604030504040204" pitchFamily="50" charset="-128"/>
                <a:ea typeface="Meiryo UI" panose="020B0604030504040204" pitchFamily="50" charset="-128"/>
              </a:rPr>
              <a:t>人で最も多く、次に⑥環境整備が９人</a:t>
            </a:r>
            <a:r>
              <a:rPr lang="ja-JP" altLang="en-US" sz="1400" dirty="0">
                <a:latin typeface="Meiryo UI" panose="020B0604030504040204" pitchFamily="50" charset="-128"/>
                <a:ea typeface="Meiryo UI" panose="020B0604030504040204" pitchFamily="50" charset="-128"/>
              </a:rPr>
              <a:t>であった</a:t>
            </a:r>
            <a:r>
              <a:rPr lang="ja-JP" altLang="ja-JP" sz="1400" dirty="0">
                <a:latin typeface="Meiryo UI" panose="020B0604030504040204" pitchFamily="50" charset="-128"/>
                <a:ea typeface="Meiryo UI" panose="020B0604030504040204" pitchFamily="50" charset="-128"/>
              </a:rPr>
              <a:t>。</a:t>
            </a:r>
          </a:p>
          <a:p>
            <a:pPr marL="0" indent="0" algn="just">
              <a:lnSpc>
                <a:spcPct val="100000"/>
              </a:lnSpc>
              <a:spcBef>
                <a:spcPts val="0"/>
              </a:spcBef>
              <a:buFont typeface="Wingdings" panose="05000000000000000000" pitchFamily="2" charset="2"/>
              <a:buNone/>
            </a:pPr>
            <a:r>
              <a:rPr lang="ja-JP" altLang="en-US" sz="1400" dirty="0">
                <a:latin typeface="Meiryo UI" panose="020B0604030504040204" pitchFamily="50" charset="-128"/>
                <a:ea typeface="Meiryo UI" panose="020B0604030504040204" pitchFamily="50" charset="-128"/>
              </a:rPr>
              <a:t>　</a:t>
            </a:r>
            <a:r>
              <a:rPr lang="ja-JP" altLang="ja-JP" sz="1400" dirty="0">
                <a:latin typeface="Meiryo UI" panose="020B0604030504040204" pitchFamily="50" charset="-128"/>
                <a:ea typeface="Meiryo UI" panose="020B0604030504040204" pitchFamily="50" charset="-128"/>
              </a:rPr>
              <a:t>また、その他の意見としては「熱意」や「自然の利用」「頑張っているＮＰＯ、団体への助成金の提供」などであった。</a:t>
            </a:r>
            <a:endParaRPr lang="en-US" altLang="ja-JP" sz="1400" dirty="0">
              <a:latin typeface="Meiryo UI" panose="020B0604030504040204" pitchFamily="50" charset="-128"/>
              <a:ea typeface="Meiryo UI" panose="020B0604030504040204" pitchFamily="50" charset="-128"/>
            </a:endParaRPr>
          </a:p>
          <a:p>
            <a:pPr marL="0" indent="0" algn="just">
              <a:lnSpc>
                <a:spcPct val="100000"/>
              </a:lnSpc>
              <a:spcBef>
                <a:spcPts val="0"/>
              </a:spcBef>
              <a:buFont typeface="Wingdings" panose="05000000000000000000" pitchFamily="2" charset="2"/>
              <a:buNone/>
            </a:pPr>
            <a:r>
              <a:rPr lang="ja-JP" altLang="en-US" sz="1400" dirty="0">
                <a:latin typeface="Meiryo UI" panose="020B0604030504040204" pitchFamily="50" charset="-128"/>
                <a:ea typeface="Meiryo UI" panose="020B0604030504040204" pitchFamily="50" charset="-128"/>
              </a:rPr>
              <a:t>　（回答者数：</a:t>
            </a:r>
            <a:r>
              <a:rPr lang="en-US" altLang="ja-JP" sz="1400" dirty="0">
                <a:latin typeface="Meiryo UI" panose="020B0604030504040204" pitchFamily="50" charset="-128"/>
                <a:ea typeface="Meiryo UI" panose="020B0604030504040204" pitchFamily="50" charset="-128"/>
              </a:rPr>
              <a:t>45</a:t>
            </a:r>
            <a:r>
              <a:rPr lang="ja-JP" altLang="en-US" sz="1400" dirty="0">
                <a:latin typeface="Meiryo UI" panose="020B0604030504040204" pitchFamily="50" charset="-128"/>
                <a:ea typeface="Meiryo UI" panose="020B0604030504040204" pitchFamily="50" charset="-128"/>
              </a:rPr>
              <a:t>人）</a:t>
            </a:r>
            <a:endParaRPr lang="ja-JP" altLang="ja-JP" sz="1400" dirty="0">
              <a:latin typeface="Meiryo UI" panose="020B0604030504040204" pitchFamily="50" charset="-128"/>
              <a:ea typeface="Meiryo UI" panose="020B0604030504040204" pitchFamily="50" charset="-128"/>
            </a:endParaRPr>
          </a:p>
        </p:txBody>
      </p:sp>
      <p:graphicFrame>
        <p:nvGraphicFramePr>
          <p:cNvPr id="11" name="表 10">
            <a:extLst>
              <a:ext uri="{FF2B5EF4-FFF2-40B4-BE49-F238E27FC236}">
                <a16:creationId xmlns:a16="http://schemas.microsoft.com/office/drawing/2014/main" id="{6EB17281-D6B2-418E-BF98-C4917FB1CB09}"/>
              </a:ext>
            </a:extLst>
          </p:cNvPr>
          <p:cNvGraphicFramePr>
            <a:graphicFrameLocks noGrp="1"/>
          </p:cNvGraphicFramePr>
          <p:nvPr>
            <p:extLst>
              <p:ext uri="{D42A27DB-BD31-4B8C-83A1-F6EECF244321}">
                <p14:modId xmlns:p14="http://schemas.microsoft.com/office/powerpoint/2010/main" val="1001354691"/>
              </p:ext>
            </p:extLst>
          </p:nvPr>
        </p:nvGraphicFramePr>
        <p:xfrm>
          <a:off x="838200" y="2456135"/>
          <a:ext cx="8018463" cy="3648075"/>
        </p:xfrm>
        <a:graphic>
          <a:graphicData uri="http://schemas.openxmlformats.org/drawingml/2006/table">
            <a:tbl>
              <a:tblPr/>
              <a:tblGrid>
                <a:gridCol w="2201546">
                  <a:extLst>
                    <a:ext uri="{9D8B030D-6E8A-4147-A177-3AD203B41FA5}">
                      <a16:colId xmlns:a16="http://schemas.microsoft.com/office/drawing/2014/main" val="20000"/>
                    </a:ext>
                  </a:extLst>
                </a:gridCol>
                <a:gridCol w="537210">
                  <a:extLst>
                    <a:ext uri="{9D8B030D-6E8A-4147-A177-3AD203B41FA5}">
                      <a16:colId xmlns:a16="http://schemas.microsoft.com/office/drawing/2014/main" val="20001"/>
                    </a:ext>
                  </a:extLst>
                </a:gridCol>
                <a:gridCol w="5279707">
                  <a:extLst>
                    <a:ext uri="{9D8B030D-6E8A-4147-A177-3AD203B41FA5}">
                      <a16:colId xmlns:a16="http://schemas.microsoft.com/office/drawing/2014/main" val="20002"/>
                    </a:ext>
                  </a:extLst>
                </a:gridCol>
              </a:tblGrid>
              <a:tr h="332921">
                <a:tc>
                  <a:txBody>
                    <a:bodyPr/>
                    <a:lstStyle/>
                    <a:p>
                      <a:pPr algn="ctr">
                        <a:spcAft>
                          <a:spcPts val="0"/>
                        </a:spcAft>
                      </a:pPr>
                      <a:r>
                        <a:rPr lang="ja-JP" sz="1400" kern="100" dirty="0">
                          <a:latin typeface="HG丸ｺﾞｼｯｸM-PRO" pitchFamily="50" charset="-128"/>
                          <a:ea typeface="HG丸ｺﾞｼｯｸM-PRO" pitchFamily="50" charset="-128"/>
                          <a:cs typeface="Times New Roman"/>
                        </a:rPr>
                        <a:t>区分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algn="ctr">
                        <a:spcAft>
                          <a:spcPts val="0"/>
                        </a:spcAft>
                      </a:pPr>
                      <a:r>
                        <a:rPr lang="ja-JP" sz="1400" kern="100">
                          <a:latin typeface="HG丸ｺﾞｼｯｸM-PRO" pitchFamily="50" charset="-128"/>
                          <a:ea typeface="HG丸ｺﾞｼｯｸM-PRO" pitchFamily="50" charset="-128"/>
                          <a:cs typeface="Times New Roman"/>
                        </a:rPr>
                        <a:t>件数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algn="ctr">
                        <a:spcAft>
                          <a:spcPts val="0"/>
                        </a:spcAft>
                      </a:pPr>
                      <a:r>
                        <a:rPr lang="ja-JP" sz="1400" kern="100">
                          <a:latin typeface="HG丸ｺﾞｼｯｸM-PRO" pitchFamily="50" charset="-128"/>
                          <a:ea typeface="HG丸ｺﾞｼｯｸM-PRO" pitchFamily="50" charset="-128"/>
                          <a:cs typeface="Times New Roman"/>
                        </a:rPr>
                        <a:t>同じ区分に含めたその他のキーワード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10000"/>
                  </a:ext>
                </a:extLst>
              </a:tr>
              <a:tr h="284051">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①広報・情報発信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dirty="0">
                          <a:latin typeface="HG丸ｺﾞｼｯｸM-PRO" pitchFamily="50" charset="-128"/>
                          <a:ea typeface="HG丸ｺﾞｼｯｸM-PRO" pitchFamily="50" charset="-128"/>
                          <a:cs typeface="Times New Roman"/>
                        </a:rPr>
                        <a:t>7</a:t>
                      </a:r>
                      <a:endParaRPr lang="ja-JP" sz="1400" kern="100" dirty="0">
                        <a:latin typeface="HG丸ｺﾞｼｯｸM-PRO" pitchFamily="50" charset="-128"/>
                        <a:ea typeface="HG丸ｺﾞｼｯｸM-PRO"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latin typeface="HG丸ｺﾞｼｯｸM-PRO" pitchFamily="50" charset="-128"/>
                          <a:ea typeface="HG丸ｺﾞｼｯｸM-PRO" pitchFamily="50" charset="-128"/>
                          <a:cs typeface="Times New Roman"/>
                        </a:rPr>
                        <a:t>地域の宣伝活動、多くの人に知ってもらう、周知活動</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5644">
                <a:tc>
                  <a:txBody>
                    <a:bodyPr/>
                    <a:lstStyle/>
                    <a:p>
                      <a:pPr marL="139700" indent="-139700" algn="just">
                        <a:spcAft>
                          <a:spcPts val="0"/>
                        </a:spcAft>
                      </a:pPr>
                      <a:r>
                        <a:rPr lang="ja-JP" sz="1400" kern="100" dirty="0">
                          <a:latin typeface="HG丸ｺﾞｼｯｸM-PRO" pitchFamily="50" charset="-128"/>
                          <a:ea typeface="HG丸ｺﾞｼｯｸM-PRO" pitchFamily="50" charset="-128"/>
                          <a:cs typeface="Times New Roman"/>
                        </a:rPr>
                        <a:t>②情報交換・情報共有・相互理解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14</a:t>
                      </a:r>
                      <a:endParaRPr lang="ja-JP" sz="1400" kern="100">
                        <a:latin typeface="HG丸ｺﾞｼｯｸM-PRO" pitchFamily="50" charset="-128"/>
                        <a:ea typeface="HG丸ｺﾞｼｯｸM-PRO"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latin typeface="HG丸ｺﾞｼｯｸM-PRO" pitchFamily="50" charset="-128"/>
                          <a:ea typeface="HG丸ｺﾞｼｯｸM-PRO" pitchFamily="50" charset="-128"/>
                          <a:cs typeface="Times New Roman"/>
                        </a:rPr>
                        <a:t>コミュニケーション、意見交換、交流、お互いを理解、お互いが感謝しながら取り組む、遠慮なく意見が言える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8859">
                <a:tc>
                  <a:txBody>
                    <a:bodyPr/>
                    <a:lstStyle/>
                    <a:p>
                      <a:pPr marL="139700" indent="-139700" algn="just">
                        <a:spcAft>
                          <a:spcPts val="0"/>
                        </a:spcAft>
                      </a:pPr>
                      <a:r>
                        <a:rPr lang="ja-JP" sz="1400" kern="100">
                          <a:latin typeface="HG丸ｺﾞｼｯｸM-PRO" pitchFamily="50" charset="-128"/>
                          <a:ea typeface="HG丸ｺﾞｼｯｸM-PRO" pitchFamily="50" charset="-128"/>
                          <a:cs typeface="Times New Roman"/>
                        </a:rPr>
                        <a:t>③共通の目標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4</a:t>
                      </a:r>
                      <a:endParaRPr lang="ja-JP" sz="1400" kern="100">
                        <a:latin typeface="HG丸ｺﾞｼｯｸM-PRO" pitchFamily="50" charset="-128"/>
                        <a:ea typeface="HG丸ｺﾞｼｯｸM-PRO"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latin typeface="HG丸ｺﾞｼｯｸM-PRO" pitchFamily="50" charset="-128"/>
                          <a:ea typeface="HG丸ｺﾞｼｯｸM-PRO" pitchFamily="50" charset="-128"/>
                          <a:cs typeface="Times New Roman"/>
                        </a:rPr>
                        <a:t>目的の共有、お互いに協力できることを持つ、目指すところが同じ</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6728">
                <a:tc>
                  <a:txBody>
                    <a:bodyPr/>
                    <a:lstStyle/>
                    <a:p>
                      <a:pPr marL="139700" indent="-139700" algn="just">
                        <a:spcAft>
                          <a:spcPts val="0"/>
                        </a:spcAft>
                      </a:pPr>
                      <a:r>
                        <a:rPr lang="ja-JP" sz="1400" kern="100">
                          <a:latin typeface="HG丸ｺﾞｼｯｸM-PRO" pitchFamily="50" charset="-128"/>
                          <a:ea typeface="HG丸ｺﾞｼｯｸM-PRO" pitchFamily="50" charset="-128"/>
                          <a:cs typeface="Times New Roman"/>
                        </a:rPr>
                        <a:t>④市民の意識向上・参加促進</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10</a:t>
                      </a:r>
                      <a:endParaRPr lang="ja-JP" sz="1400" kern="100">
                        <a:latin typeface="HG丸ｺﾞｼｯｸM-PRO" pitchFamily="50" charset="-128"/>
                        <a:ea typeface="HG丸ｺﾞｼｯｸM-PRO"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latin typeface="HG丸ｺﾞｼｯｸM-PRO" pitchFamily="50" charset="-128"/>
                          <a:ea typeface="HG丸ｺﾞｼｯｸM-PRO" pitchFamily="50" charset="-128"/>
                          <a:cs typeface="Times New Roman"/>
                        </a:rPr>
                        <a:t>人、個人の参画、幅広い市民の参加、皆が感心を持つ、興味のない方、関係の無い方々にも多く参加、広い年齢層の活躍、若い力</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7215">
                <a:tc>
                  <a:txBody>
                    <a:bodyPr/>
                    <a:lstStyle/>
                    <a:p>
                      <a:pPr marL="139700" indent="-139700" algn="just">
                        <a:spcAft>
                          <a:spcPts val="0"/>
                        </a:spcAft>
                      </a:pPr>
                      <a:r>
                        <a:rPr lang="ja-JP" sz="1400" kern="100">
                          <a:latin typeface="HG丸ｺﾞｼｯｸM-PRO" pitchFamily="50" charset="-128"/>
                          <a:ea typeface="HG丸ｺﾞｼｯｸM-PRO" pitchFamily="50" charset="-128"/>
                          <a:cs typeface="Times New Roman"/>
                        </a:rPr>
                        <a:t>⑤コーディネーター</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5</a:t>
                      </a:r>
                      <a:endParaRPr lang="ja-JP" sz="1400" kern="100">
                        <a:latin typeface="HG丸ｺﾞｼｯｸM-PRO" pitchFamily="50" charset="-128"/>
                        <a:ea typeface="HG丸ｺﾞｼｯｸM-PRO"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latin typeface="HG丸ｺﾞｼｯｸM-PRO" pitchFamily="50" charset="-128"/>
                          <a:ea typeface="HG丸ｺﾞｼｯｸM-PRO" pitchFamily="50" charset="-128"/>
                          <a:cs typeface="Times New Roman"/>
                        </a:rPr>
                        <a:t>人、仲介、中間支援の団体</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3671">
                <a:tc>
                  <a:txBody>
                    <a:bodyPr/>
                    <a:lstStyle/>
                    <a:p>
                      <a:pPr marL="139700" indent="-139700" algn="just">
                        <a:spcAft>
                          <a:spcPts val="0"/>
                        </a:spcAft>
                      </a:pPr>
                      <a:r>
                        <a:rPr lang="ja-JP" sz="1400" kern="100">
                          <a:latin typeface="HG丸ｺﾞｼｯｸM-PRO" pitchFamily="50" charset="-128"/>
                          <a:ea typeface="HG丸ｺﾞｼｯｸM-PRO" pitchFamily="50" charset="-128"/>
                          <a:cs typeface="Times New Roman"/>
                        </a:rPr>
                        <a:t>⑥具体的な取り組み</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7</a:t>
                      </a:r>
                      <a:endParaRPr lang="ja-JP" sz="1400" kern="100">
                        <a:latin typeface="HG丸ｺﾞｼｯｸM-PRO" pitchFamily="50" charset="-128"/>
                        <a:ea typeface="HG丸ｺﾞｼｯｸM-PRO"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latin typeface="HG丸ｺﾞｼｯｸM-PRO" pitchFamily="50" charset="-128"/>
                          <a:ea typeface="HG丸ｺﾞｼｯｸM-PRO" pitchFamily="50" charset="-128"/>
                          <a:cs typeface="Times New Roman"/>
                        </a:rPr>
                        <a:t>活動、取り組みの具体案、集まること、シンポジウムや講演会、機会づくり、キッカケづくり、体験型イベント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08859">
                <a:tc>
                  <a:txBody>
                    <a:bodyPr/>
                    <a:lstStyle/>
                    <a:p>
                      <a:pPr marL="139700" indent="-139700" algn="just">
                        <a:spcAft>
                          <a:spcPts val="0"/>
                        </a:spcAft>
                      </a:pPr>
                      <a:r>
                        <a:rPr lang="ja-JP" sz="1400" kern="100">
                          <a:latin typeface="HG丸ｺﾞｼｯｸM-PRO" pitchFamily="50" charset="-128"/>
                          <a:ea typeface="HG丸ｺﾞｼｯｸM-PRO" pitchFamily="50" charset="-128"/>
                          <a:cs typeface="Times New Roman"/>
                        </a:rPr>
                        <a:t>⑦取り組みの継続</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3</a:t>
                      </a:r>
                      <a:endParaRPr lang="ja-JP" sz="1400" kern="100">
                        <a:latin typeface="HG丸ｺﾞｼｯｸM-PRO" pitchFamily="50" charset="-128"/>
                        <a:ea typeface="HG丸ｺﾞｼｯｸM-PRO"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latin typeface="HG丸ｺﾞｼｯｸM-PRO" pitchFamily="50" charset="-128"/>
                          <a:ea typeface="HG丸ｺﾞｼｯｸM-PRO" pitchFamily="50" charset="-128"/>
                          <a:cs typeface="Times New Roman"/>
                        </a:rPr>
                        <a:t>回を重ねる、持続性を保つための取り組み、モチベーションの持続</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06836">
                <a:tc>
                  <a:txBody>
                    <a:bodyPr/>
                    <a:lstStyle/>
                    <a:p>
                      <a:pPr marL="139700" indent="-139700" algn="just">
                        <a:spcAft>
                          <a:spcPts val="0"/>
                        </a:spcAft>
                      </a:pPr>
                      <a:r>
                        <a:rPr lang="ja-JP" sz="1400" kern="100">
                          <a:latin typeface="HG丸ｺﾞｼｯｸM-PRO" pitchFamily="50" charset="-128"/>
                          <a:ea typeface="HG丸ｺﾞｼｯｸM-PRO" pitchFamily="50" charset="-128"/>
                          <a:cs typeface="Times New Roman"/>
                        </a:rPr>
                        <a:t>⑧活動できる場の整備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2</a:t>
                      </a:r>
                      <a:endParaRPr lang="ja-JP" sz="1400" kern="100">
                        <a:latin typeface="HG丸ｺﾞｼｯｸM-PRO" pitchFamily="50" charset="-128"/>
                        <a:ea typeface="HG丸ｺﾞｼｯｸM-PRO"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latin typeface="HG丸ｺﾞｼｯｸM-PRO" pitchFamily="50" charset="-128"/>
                          <a:ea typeface="HG丸ｺﾞｼｯｸM-PRO" pitchFamily="50" charset="-128"/>
                          <a:cs typeface="Times New Roman"/>
                        </a:rPr>
                        <a:t>市民が利用できる場の再生、協働できる場の確保</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3291">
                <a:tc>
                  <a:txBody>
                    <a:bodyPr/>
                    <a:lstStyle/>
                    <a:p>
                      <a:pPr marL="139700" indent="-139700" algn="just">
                        <a:spcAft>
                          <a:spcPts val="0"/>
                        </a:spcAft>
                      </a:pPr>
                      <a:r>
                        <a:rPr lang="ja-JP" sz="1400" kern="100">
                          <a:latin typeface="HG丸ｺﾞｼｯｸM-PRO" pitchFamily="50" charset="-128"/>
                          <a:ea typeface="HG丸ｺﾞｼｯｸM-PRO" pitchFamily="50" charset="-128"/>
                          <a:cs typeface="Times New Roman"/>
                        </a:rPr>
                        <a:t>⑨予算確保</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100">
                          <a:latin typeface="HG丸ｺﾞｼｯｸM-PRO" pitchFamily="50" charset="-128"/>
                          <a:ea typeface="HG丸ｺﾞｼｯｸM-PRO" pitchFamily="50" charset="-128"/>
                          <a:cs typeface="Times New Roman"/>
                        </a:rPr>
                        <a:t>2</a:t>
                      </a:r>
                      <a:endParaRPr lang="ja-JP" sz="1400" kern="100">
                        <a:latin typeface="HG丸ｺﾞｼｯｸM-PRO" pitchFamily="50" charset="-128"/>
                        <a:ea typeface="HG丸ｺﾞｼｯｸM-PRO"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200" kern="100" dirty="0">
                          <a:latin typeface="HG丸ｺﾞｼｯｸM-PRO" pitchFamily="50" charset="-128"/>
                          <a:ea typeface="HG丸ｺﾞｼｯｸM-PRO" pitchFamily="50" charset="-128"/>
                          <a:cs typeface="Times New Roman"/>
                        </a:rPr>
                        <a:t>費用確保の方策、産・官からの資金援助</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2" name="AutoShape 147">
            <a:extLst>
              <a:ext uri="{FF2B5EF4-FFF2-40B4-BE49-F238E27FC236}">
                <a16:creationId xmlns:a16="http://schemas.microsoft.com/office/drawing/2014/main" id="{E4BAB82F-DFEE-4465-B84A-D62260E055B3}"/>
              </a:ext>
            </a:extLst>
          </p:cNvPr>
          <p:cNvSpPr>
            <a:spLocks noChangeArrowheads="1"/>
          </p:cNvSpPr>
          <p:nvPr/>
        </p:nvSpPr>
        <p:spPr bwMode="auto">
          <a:xfrm>
            <a:off x="838200" y="2060848"/>
            <a:ext cx="8018463" cy="395287"/>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r>
              <a:rPr lang="ja-JP" altLang="en-US" sz="1400" dirty="0">
                <a:latin typeface="HG丸ｺﾞｼｯｸM-PRO" panose="020F0600000000000000" pitchFamily="50" charset="-128"/>
                <a:ea typeface="HG丸ｺﾞｼｯｸM-PRO" panose="020F0600000000000000" pitchFamily="50" charset="-128"/>
              </a:rPr>
              <a:t>表　</a:t>
            </a:r>
            <a:r>
              <a:rPr lang="ja-JP" altLang="ja-JP" sz="1400" dirty="0">
                <a:latin typeface="HG丸ｺﾞｼｯｸM-PRO" panose="020F0600000000000000" pitchFamily="50" charset="-128"/>
                <a:ea typeface="HG丸ｺﾞｼｯｸM-PRO" panose="020F0600000000000000" pitchFamily="50" charset="-128"/>
              </a:rPr>
              <a:t>市民・産・学・官が連携した環境再生の取り組みに必要なこと</a:t>
            </a:r>
            <a:r>
              <a:rPr lang="ja-JP" altLang="en-US" sz="1400" dirty="0">
                <a:latin typeface="HG丸ｺﾞｼｯｸM-PRO" panose="020F0600000000000000" pitchFamily="50" charset="-128"/>
                <a:ea typeface="HG丸ｺﾞｼｯｸM-PRO" panose="020F0600000000000000" pitchFamily="50" charset="-128"/>
              </a:rPr>
              <a:t>の集計結果</a:t>
            </a:r>
            <a:endParaRPr lang="ja-JP" altLang="ja-JP" sz="1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786964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（参考）大阪湾におけるアマモ連携（例：泉南地域）</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25</a:t>
            </a:fld>
            <a:endParaRPr lang="ja-JP" altLang="ko-KR" dirty="0">
              <a:latin typeface="Meiryo UI" panose="020B0604030504040204" pitchFamily="50" charset="-128"/>
              <a:ea typeface="Meiryo UI" panose="020B0604030504040204" pitchFamily="50" charset="-128"/>
            </a:endParaRPr>
          </a:p>
        </p:txBody>
      </p:sp>
      <p:sp>
        <p:nvSpPr>
          <p:cNvPr id="7" name="円/楕円 5">
            <a:extLst>
              <a:ext uri="{FF2B5EF4-FFF2-40B4-BE49-F238E27FC236}">
                <a16:creationId xmlns:a16="http://schemas.microsoft.com/office/drawing/2014/main" id="{8FFA1B5A-A281-416B-BACB-B196F6EDC462}"/>
              </a:ext>
            </a:extLst>
          </p:cNvPr>
          <p:cNvSpPr>
            <a:spLocks noChangeArrowheads="1"/>
          </p:cNvSpPr>
          <p:nvPr/>
        </p:nvSpPr>
        <p:spPr bwMode="auto">
          <a:xfrm>
            <a:off x="2352353" y="1465585"/>
            <a:ext cx="5538787" cy="3590925"/>
          </a:xfrm>
          <a:prstGeom prst="ellipse">
            <a:avLst/>
          </a:prstGeom>
          <a:noFill/>
          <a:ln w="9842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endParaRPr lang="ja-JP" altLang="en-US"/>
          </a:p>
        </p:txBody>
      </p:sp>
      <p:sp>
        <p:nvSpPr>
          <p:cNvPr id="8" name="円/楕円 1">
            <a:extLst>
              <a:ext uri="{FF2B5EF4-FFF2-40B4-BE49-F238E27FC236}">
                <a16:creationId xmlns:a16="http://schemas.microsoft.com/office/drawing/2014/main" id="{D2B4AF93-1AFC-4055-9328-74515F25203E}"/>
              </a:ext>
            </a:extLst>
          </p:cNvPr>
          <p:cNvSpPr>
            <a:spLocks noChangeArrowheads="1"/>
          </p:cNvSpPr>
          <p:nvPr/>
        </p:nvSpPr>
        <p:spPr bwMode="auto">
          <a:xfrm>
            <a:off x="3306291" y="2008510"/>
            <a:ext cx="3678237" cy="2438400"/>
          </a:xfrm>
          <a:prstGeom prst="ellipse">
            <a:avLst/>
          </a:prstGeom>
          <a:solidFill>
            <a:srgbClr val="9FD385"/>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nchor="ctr"/>
          <a:lstStyle>
            <a:lvl1pPr>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endParaRPr lang="en-US" altLang="ja-JP" sz="2000" dirty="0">
              <a:solidFill>
                <a:schemeClr val="bg1"/>
              </a:solidFill>
              <a:latin typeface="HG丸ｺﾞｼｯｸM-PRO" panose="020F0600000000000000" pitchFamily="50" charset="-128"/>
              <a:ea typeface="HG丸ｺﾞｼｯｸM-PRO" panose="020F0600000000000000" pitchFamily="50" charset="-128"/>
            </a:endParaRPr>
          </a:p>
          <a:p>
            <a:pPr algn="ctr" eaLnBrk="1" hangingPunct="1">
              <a:lnSpc>
                <a:spcPct val="100000"/>
              </a:lnSpc>
              <a:spcBef>
                <a:spcPts val="0"/>
              </a:spcBef>
            </a:pPr>
            <a:r>
              <a:rPr lang="ja-JP" altLang="en-US" sz="2000" dirty="0">
                <a:solidFill>
                  <a:schemeClr val="bg1"/>
                </a:solidFill>
                <a:latin typeface="Meiryo UI" panose="020B0604030504040204" pitchFamily="50" charset="-128"/>
                <a:ea typeface="Meiryo UI" panose="020B0604030504040204" pitchFamily="50" charset="-128"/>
              </a:rPr>
              <a:t>フィールド</a:t>
            </a:r>
            <a:endParaRPr lang="en-US" altLang="ja-JP" sz="2000" dirty="0">
              <a:solidFill>
                <a:schemeClr val="bg1"/>
              </a:solidFill>
              <a:latin typeface="Meiryo UI" panose="020B0604030504040204" pitchFamily="50" charset="-128"/>
              <a:ea typeface="Meiryo UI" panose="020B0604030504040204" pitchFamily="50" charset="-128"/>
            </a:endParaRPr>
          </a:p>
          <a:p>
            <a:pPr algn="ctr" eaLnBrk="1" hangingPunct="1">
              <a:lnSpc>
                <a:spcPct val="100000"/>
              </a:lnSpc>
              <a:spcBef>
                <a:spcPts val="0"/>
              </a:spcBef>
            </a:pPr>
            <a:r>
              <a:rPr lang="ja-JP" altLang="en-US" sz="2000" dirty="0">
                <a:latin typeface="Meiryo UI" panose="020B0604030504040204" pitchFamily="50" charset="-128"/>
                <a:ea typeface="Meiryo UI" panose="020B0604030504040204" pitchFamily="50" charset="-128"/>
              </a:rPr>
              <a:t>せんなん里海公園</a:t>
            </a:r>
            <a:endParaRPr lang="en-US" altLang="ja-JP" sz="2000" dirty="0">
              <a:latin typeface="Meiryo UI" panose="020B0604030504040204" pitchFamily="50" charset="-128"/>
              <a:ea typeface="Meiryo UI" panose="020B0604030504040204" pitchFamily="50" charset="-128"/>
            </a:endParaRPr>
          </a:p>
          <a:p>
            <a:pPr algn="ctr" eaLnBrk="1" hangingPunct="1"/>
            <a:endParaRPr lang="en-US" altLang="ja-JP" sz="2000" dirty="0">
              <a:latin typeface="HG丸ｺﾞｼｯｸM-PRO" panose="020F0600000000000000" pitchFamily="50" charset="-128"/>
              <a:ea typeface="HG丸ｺﾞｼｯｸM-PRO" panose="020F0600000000000000" pitchFamily="50" charset="-128"/>
            </a:endParaRPr>
          </a:p>
          <a:p>
            <a:pPr algn="ctr" eaLnBrk="1" hangingPunct="1"/>
            <a:endParaRPr lang="en-US" altLang="ja-JP" sz="2000" dirty="0">
              <a:latin typeface="HG丸ｺﾞｼｯｸM-PRO" panose="020F0600000000000000" pitchFamily="50" charset="-128"/>
              <a:ea typeface="HG丸ｺﾞｼｯｸM-PRO" panose="020F0600000000000000" pitchFamily="50" charset="-128"/>
            </a:endParaRPr>
          </a:p>
          <a:p>
            <a:pPr algn="ctr" eaLnBrk="1" hangingPunct="1"/>
            <a:endParaRPr lang="en-US" altLang="ja-JP" sz="2000" dirty="0">
              <a:latin typeface="HG丸ｺﾞｼｯｸM-PRO" panose="020F0600000000000000" pitchFamily="50" charset="-128"/>
              <a:ea typeface="HG丸ｺﾞｼｯｸM-PRO" panose="020F0600000000000000" pitchFamily="50" charset="-128"/>
            </a:endParaRPr>
          </a:p>
          <a:p>
            <a:pPr algn="ctr" eaLnBrk="1" hangingPunct="1"/>
            <a:endParaRPr lang="ja-JP" altLang="en-US" sz="2000" dirty="0">
              <a:latin typeface="HG丸ｺﾞｼｯｸM-PRO" panose="020F0600000000000000" pitchFamily="50" charset="-128"/>
              <a:ea typeface="HG丸ｺﾞｼｯｸM-PRO" panose="020F0600000000000000" pitchFamily="50" charset="-128"/>
            </a:endParaRPr>
          </a:p>
        </p:txBody>
      </p:sp>
      <p:pic>
        <p:nvPicPr>
          <p:cNvPr id="9" name="Picture 2">
            <a:extLst>
              <a:ext uri="{FF2B5EF4-FFF2-40B4-BE49-F238E27FC236}">
                <a16:creationId xmlns:a16="http://schemas.microsoft.com/office/drawing/2014/main" id="{22F5BC4C-769E-41EE-A182-1925788818A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46066" y="2948534"/>
            <a:ext cx="219868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角丸四角形 3">
            <a:extLst>
              <a:ext uri="{FF2B5EF4-FFF2-40B4-BE49-F238E27FC236}">
                <a16:creationId xmlns:a16="http://schemas.microsoft.com/office/drawing/2014/main" id="{76FCAE8C-D4D5-4B28-BAD4-12E4B3AF5808}"/>
              </a:ext>
            </a:extLst>
          </p:cNvPr>
          <p:cNvSpPr>
            <a:spLocks noChangeArrowheads="1"/>
          </p:cNvSpPr>
          <p:nvPr/>
        </p:nvSpPr>
        <p:spPr bwMode="auto">
          <a:xfrm>
            <a:off x="2347590" y="1146498"/>
            <a:ext cx="1970088" cy="503237"/>
          </a:xfrm>
          <a:prstGeom prst="roundRect">
            <a:avLst>
              <a:gd name="adj" fmla="val 50000"/>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r>
              <a:rPr lang="ja-JP" altLang="en-US"/>
              <a:t>アマモ種子バンク</a:t>
            </a:r>
          </a:p>
        </p:txBody>
      </p:sp>
      <p:sp>
        <p:nvSpPr>
          <p:cNvPr id="13" name="角丸四角形 13">
            <a:extLst>
              <a:ext uri="{FF2B5EF4-FFF2-40B4-BE49-F238E27FC236}">
                <a16:creationId xmlns:a16="http://schemas.microsoft.com/office/drawing/2014/main" id="{33C9F0F2-336F-4F27-99E0-A0A48722721C}"/>
              </a:ext>
            </a:extLst>
          </p:cNvPr>
          <p:cNvSpPr>
            <a:spLocks noChangeArrowheads="1"/>
          </p:cNvSpPr>
          <p:nvPr/>
        </p:nvSpPr>
        <p:spPr bwMode="auto">
          <a:xfrm>
            <a:off x="5967090" y="1220342"/>
            <a:ext cx="1970088" cy="477837"/>
          </a:xfrm>
          <a:prstGeom prst="roundRect">
            <a:avLst>
              <a:gd name="adj" fmla="val 50000"/>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r>
              <a:rPr lang="ja-JP" altLang="en-US"/>
              <a:t>水産試験場</a:t>
            </a:r>
          </a:p>
        </p:txBody>
      </p:sp>
      <p:sp>
        <p:nvSpPr>
          <p:cNvPr id="14" name="角丸四角形 15">
            <a:extLst>
              <a:ext uri="{FF2B5EF4-FFF2-40B4-BE49-F238E27FC236}">
                <a16:creationId xmlns:a16="http://schemas.microsoft.com/office/drawing/2014/main" id="{4E186753-0BA9-4332-8438-AC8965CF7E12}"/>
              </a:ext>
            </a:extLst>
          </p:cNvPr>
          <p:cNvSpPr>
            <a:spLocks noChangeArrowheads="1"/>
          </p:cNvSpPr>
          <p:nvPr/>
        </p:nvSpPr>
        <p:spPr bwMode="auto">
          <a:xfrm>
            <a:off x="1247453" y="1873573"/>
            <a:ext cx="1755775" cy="541337"/>
          </a:xfrm>
          <a:prstGeom prst="roundRect">
            <a:avLst>
              <a:gd name="adj" fmla="val 50000"/>
            </a:avLst>
          </a:prstGeom>
          <a:solidFill>
            <a:srgbClr val="82D5FA"/>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r>
              <a:rPr lang="ja-JP" altLang="en-US"/>
              <a:t>ＮＰＯ法人ＣＡＮ</a:t>
            </a:r>
          </a:p>
        </p:txBody>
      </p:sp>
      <p:sp>
        <p:nvSpPr>
          <p:cNvPr id="16" name="角丸四角形 16">
            <a:extLst>
              <a:ext uri="{FF2B5EF4-FFF2-40B4-BE49-F238E27FC236}">
                <a16:creationId xmlns:a16="http://schemas.microsoft.com/office/drawing/2014/main" id="{4341E041-F9B7-452E-89DD-70509B81234D}"/>
              </a:ext>
            </a:extLst>
          </p:cNvPr>
          <p:cNvSpPr>
            <a:spLocks noChangeArrowheads="1"/>
          </p:cNvSpPr>
          <p:nvPr/>
        </p:nvSpPr>
        <p:spPr bwMode="auto">
          <a:xfrm>
            <a:off x="7470453" y="3386460"/>
            <a:ext cx="1814512" cy="514350"/>
          </a:xfrm>
          <a:prstGeom prst="roundRect">
            <a:avLst>
              <a:gd name="adj" fmla="val 50000"/>
            </a:avLst>
          </a:prstGeom>
          <a:solidFill>
            <a:srgbClr val="82D5FA"/>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r>
              <a:rPr lang="ja-JP" altLang="en-US" dirty="0"/>
              <a:t>地域活動団体</a:t>
            </a:r>
          </a:p>
        </p:txBody>
      </p:sp>
      <p:sp>
        <p:nvSpPr>
          <p:cNvPr id="17" name="角丸四角形 18">
            <a:extLst>
              <a:ext uri="{FF2B5EF4-FFF2-40B4-BE49-F238E27FC236}">
                <a16:creationId xmlns:a16="http://schemas.microsoft.com/office/drawing/2014/main" id="{610134C8-FDE1-4F36-92B7-667A61EE4739}"/>
              </a:ext>
            </a:extLst>
          </p:cNvPr>
          <p:cNvSpPr>
            <a:spLocks noChangeArrowheads="1"/>
          </p:cNvSpPr>
          <p:nvPr/>
        </p:nvSpPr>
        <p:spPr bwMode="auto">
          <a:xfrm>
            <a:off x="2863528" y="4683448"/>
            <a:ext cx="1557337" cy="506412"/>
          </a:xfrm>
          <a:prstGeom prst="roundRect">
            <a:avLst>
              <a:gd name="adj" fmla="val 50000"/>
            </a:avLst>
          </a:prstGeom>
          <a:solidFill>
            <a:srgbClr val="FF9999"/>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r>
              <a:rPr lang="ja-JP" altLang="en-US"/>
              <a:t>自治体</a:t>
            </a:r>
          </a:p>
        </p:txBody>
      </p:sp>
      <p:sp>
        <p:nvSpPr>
          <p:cNvPr id="18" name="角丸四角形 19">
            <a:extLst>
              <a:ext uri="{FF2B5EF4-FFF2-40B4-BE49-F238E27FC236}">
                <a16:creationId xmlns:a16="http://schemas.microsoft.com/office/drawing/2014/main" id="{D82EDA1D-64AF-49A9-8DCA-911D2EA17CE7}"/>
              </a:ext>
            </a:extLst>
          </p:cNvPr>
          <p:cNvSpPr>
            <a:spLocks noChangeArrowheads="1"/>
          </p:cNvSpPr>
          <p:nvPr/>
        </p:nvSpPr>
        <p:spPr bwMode="auto">
          <a:xfrm>
            <a:off x="1561778" y="3799210"/>
            <a:ext cx="1557337" cy="506413"/>
          </a:xfrm>
          <a:prstGeom prst="roundRect">
            <a:avLst>
              <a:gd name="adj" fmla="val 50000"/>
            </a:avLst>
          </a:prstGeom>
          <a:solidFill>
            <a:srgbClr val="FF9999"/>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r>
              <a:rPr lang="ja-JP" altLang="en-US"/>
              <a:t>学　校</a:t>
            </a:r>
          </a:p>
        </p:txBody>
      </p:sp>
      <p:sp>
        <p:nvSpPr>
          <p:cNvPr id="20" name="左カーブ矢印 4">
            <a:extLst>
              <a:ext uri="{FF2B5EF4-FFF2-40B4-BE49-F238E27FC236}">
                <a16:creationId xmlns:a16="http://schemas.microsoft.com/office/drawing/2014/main" id="{A2B0D5E4-CE41-4B7F-94FF-E636F150D41B}"/>
              </a:ext>
            </a:extLst>
          </p:cNvPr>
          <p:cNvSpPr/>
          <p:nvPr/>
        </p:nvSpPr>
        <p:spPr bwMode="auto">
          <a:xfrm rot="19449545">
            <a:off x="4422453" y="1333823"/>
            <a:ext cx="341312" cy="1030287"/>
          </a:xfrm>
          <a:prstGeom prst="curvedLeftArrow">
            <a:avLst>
              <a:gd name="adj1" fmla="val 50000"/>
              <a:gd name="adj2" fmla="val 128658"/>
              <a:gd name="adj3" fmla="val 54092"/>
            </a:avLst>
          </a:prstGeom>
          <a:solidFill>
            <a:schemeClr val="bg1">
              <a:lumMod val="65000"/>
            </a:schemeClr>
          </a:solidFill>
          <a:ln w="9525" cap="flat" cmpd="sng" algn="ctr">
            <a:noFill/>
            <a:prstDash val="solid"/>
            <a:round/>
            <a:headEnd type="none" w="med" len="med"/>
            <a:tailEnd type="none" w="med" len="med"/>
          </a:ln>
          <a:effectLst/>
        </p:spPr>
        <p:txBody>
          <a:bodyPr anchor="ctr"/>
          <a:lstStyle/>
          <a:p>
            <a:pPr eaLnBrk="1" hangingPunct="1">
              <a:defRPr/>
            </a:pPr>
            <a:endParaRPr lang="ja-JP" altLang="en-US"/>
          </a:p>
        </p:txBody>
      </p:sp>
      <p:sp>
        <p:nvSpPr>
          <p:cNvPr id="21" name="左カーブ矢印 22">
            <a:extLst>
              <a:ext uri="{FF2B5EF4-FFF2-40B4-BE49-F238E27FC236}">
                <a16:creationId xmlns:a16="http://schemas.microsoft.com/office/drawing/2014/main" id="{BC6586DB-C74E-44FC-9771-DF93013AE3A5}"/>
              </a:ext>
            </a:extLst>
          </p:cNvPr>
          <p:cNvSpPr/>
          <p:nvPr/>
        </p:nvSpPr>
        <p:spPr bwMode="auto">
          <a:xfrm rot="18654615">
            <a:off x="3254053" y="2008510"/>
            <a:ext cx="298450" cy="1238250"/>
          </a:xfrm>
          <a:prstGeom prst="curvedLeftArrow">
            <a:avLst>
              <a:gd name="adj1" fmla="val 50000"/>
              <a:gd name="adj2" fmla="val 128658"/>
              <a:gd name="adj3" fmla="val 54092"/>
            </a:avLst>
          </a:prstGeom>
          <a:solidFill>
            <a:schemeClr val="bg1">
              <a:lumMod val="65000"/>
            </a:schemeClr>
          </a:solidFill>
          <a:ln w="9525" cap="flat" cmpd="sng" algn="ctr">
            <a:noFill/>
            <a:prstDash val="solid"/>
            <a:round/>
            <a:headEnd type="none" w="med" len="med"/>
            <a:tailEnd type="none" w="med" len="med"/>
          </a:ln>
          <a:effectLst/>
        </p:spPr>
        <p:txBody>
          <a:bodyPr anchor="ctr"/>
          <a:lstStyle/>
          <a:p>
            <a:pPr eaLnBrk="1" hangingPunct="1">
              <a:defRPr/>
            </a:pPr>
            <a:endParaRPr lang="ja-JP" altLang="en-US"/>
          </a:p>
        </p:txBody>
      </p:sp>
      <p:sp>
        <p:nvSpPr>
          <p:cNvPr id="22" name="角丸四角形 23">
            <a:extLst>
              <a:ext uri="{FF2B5EF4-FFF2-40B4-BE49-F238E27FC236}">
                <a16:creationId xmlns:a16="http://schemas.microsoft.com/office/drawing/2014/main" id="{132D8D51-617E-4693-95B3-24C990F2ECEB}"/>
              </a:ext>
            </a:extLst>
          </p:cNvPr>
          <p:cNvSpPr/>
          <p:nvPr/>
        </p:nvSpPr>
        <p:spPr bwMode="auto">
          <a:xfrm>
            <a:off x="5225728" y="4816798"/>
            <a:ext cx="1557337" cy="508000"/>
          </a:xfrm>
          <a:prstGeom prst="roundRect">
            <a:avLst>
              <a:gd name="adj" fmla="val 50000"/>
            </a:avLst>
          </a:prstGeom>
          <a:solidFill>
            <a:schemeClr val="accent6">
              <a:lumMod val="40000"/>
              <a:lumOff val="60000"/>
            </a:schemeClr>
          </a:solidFill>
          <a:ln w="9525" cap="flat" cmpd="sng" algn="ctr">
            <a:noFill/>
            <a:prstDash val="solid"/>
            <a:round/>
            <a:headEnd type="none" w="med" len="med"/>
            <a:tailEnd type="none" w="med" len="med"/>
          </a:ln>
          <a:effectLst/>
        </p:spPr>
        <p:txBody>
          <a:bodyPr anchor="ctr"/>
          <a:lstStyle/>
          <a:p>
            <a:pPr algn="ctr" eaLnBrk="1" hangingPunct="1">
              <a:defRPr/>
            </a:pPr>
            <a:r>
              <a:rPr lang="ja-JP" altLang="en-US" sz="1600" dirty="0"/>
              <a:t>漁　協</a:t>
            </a:r>
          </a:p>
        </p:txBody>
      </p:sp>
      <p:sp>
        <p:nvSpPr>
          <p:cNvPr id="23" name="左カーブ矢印 24">
            <a:extLst>
              <a:ext uri="{FF2B5EF4-FFF2-40B4-BE49-F238E27FC236}">
                <a16:creationId xmlns:a16="http://schemas.microsoft.com/office/drawing/2014/main" id="{131113B3-CD1F-41D2-BADB-0BD9B5AA6ED7}"/>
              </a:ext>
            </a:extLst>
          </p:cNvPr>
          <p:cNvSpPr/>
          <p:nvPr/>
        </p:nvSpPr>
        <p:spPr bwMode="auto">
          <a:xfrm rot="3071142">
            <a:off x="5689196" y="1499656"/>
            <a:ext cx="341313" cy="978610"/>
          </a:xfrm>
          <a:prstGeom prst="curvedLeftArrow">
            <a:avLst>
              <a:gd name="adj1" fmla="val 50000"/>
              <a:gd name="adj2" fmla="val 128658"/>
              <a:gd name="adj3" fmla="val 54092"/>
            </a:avLst>
          </a:prstGeom>
          <a:solidFill>
            <a:schemeClr val="bg1">
              <a:lumMod val="65000"/>
            </a:schemeClr>
          </a:solidFill>
          <a:ln w="9525" cap="flat" cmpd="sng" algn="ctr">
            <a:noFill/>
            <a:prstDash val="solid"/>
            <a:round/>
            <a:headEnd type="none" w="med" len="med"/>
            <a:tailEnd type="none" w="med" len="med"/>
          </a:ln>
          <a:effectLst/>
        </p:spPr>
        <p:txBody>
          <a:bodyPr anchor="ctr"/>
          <a:lstStyle/>
          <a:p>
            <a:pPr eaLnBrk="1" hangingPunct="1">
              <a:defRPr/>
            </a:pPr>
            <a:endParaRPr lang="ja-JP" altLang="en-US"/>
          </a:p>
        </p:txBody>
      </p:sp>
      <p:sp>
        <p:nvSpPr>
          <p:cNvPr id="24" name="左カーブ矢印 25">
            <a:extLst>
              <a:ext uri="{FF2B5EF4-FFF2-40B4-BE49-F238E27FC236}">
                <a16:creationId xmlns:a16="http://schemas.microsoft.com/office/drawing/2014/main" id="{1E92F447-8834-4984-B220-9D60BECC321F}"/>
              </a:ext>
            </a:extLst>
          </p:cNvPr>
          <p:cNvSpPr/>
          <p:nvPr/>
        </p:nvSpPr>
        <p:spPr bwMode="auto">
          <a:xfrm rot="10800000">
            <a:off x="5093965" y="4180210"/>
            <a:ext cx="331788" cy="790575"/>
          </a:xfrm>
          <a:prstGeom prst="curvedLeftArrow">
            <a:avLst>
              <a:gd name="adj1" fmla="val 50000"/>
              <a:gd name="adj2" fmla="val 128658"/>
              <a:gd name="adj3" fmla="val 54092"/>
            </a:avLst>
          </a:prstGeom>
          <a:solidFill>
            <a:schemeClr val="bg1">
              <a:lumMod val="65000"/>
            </a:schemeClr>
          </a:solidFill>
          <a:ln w="9525" cap="flat" cmpd="sng" algn="ctr">
            <a:noFill/>
            <a:prstDash val="solid"/>
            <a:round/>
            <a:headEnd type="none" w="med" len="med"/>
            <a:tailEnd type="none" w="med" len="med"/>
          </a:ln>
          <a:effectLst/>
        </p:spPr>
        <p:txBody>
          <a:bodyPr anchor="ctr"/>
          <a:lstStyle/>
          <a:p>
            <a:pPr eaLnBrk="1" hangingPunct="1">
              <a:defRPr/>
            </a:pPr>
            <a:endParaRPr lang="ja-JP" altLang="en-US"/>
          </a:p>
        </p:txBody>
      </p:sp>
      <p:sp>
        <p:nvSpPr>
          <p:cNvPr id="25" name="コンテンツ プレースホルダー 2">
            <a:extLst>
              <a:ext uri="{FF2B5EF4-FFF2-40B4-BE49-F238E27FC236}">
                <a16:creationId xmlns:a16="http://schemas.microsoft.com/office/drawing/2014/main" id="{F25C0558-3AC9-4744-BBD2-4928E16C78CB}"/>
              </a:ext>
            </a:extLst>
          </p:cNvPr>
          <p:cNvSpPr txBox="1">
            <a:spLocks/>
          </p:cNvSpPr>
          <p:nvPr/>
        </p:nvSpPr>
        <p:spPr bwMode="auto">
          <a:xfrm>
            <a:off x="6227439" y="1677542"/>
            <a:ext cx="1128033" cy="50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latinLnBrk="1" hangingPunct="0">
              <a:spcBef>
                <a:spcPct val="20000"/>
              </a:spcBef>
              <a:spcAft>
                <a:spcPct val="0"/>
              </a:spcAft>
              <a:buClr>
                <a:srgbClr val="66CCFF"/>
              </a:buClr>
              <a:buSzPct val="100000"/>
              <a:buFont typeface="Wingdings" panose="05000000000000000000" pitchFamily="2" charset="2"/>
              <a:buChar char="v"/>
              <a:defRPr sz="3000" kern="1200">
                <a:solidFill>
                  <a:schemeClr val="tx1"/>
                </a:solidFill>
                <a:latin typeface="+mn-lt"/>
                <a:ea typeface="+mn-ea"/>
                <a:cs typeface="+mn-cs"/>
              </a:defRPr>
            </a:lvl1pPr>
            <a:lvl2pPr marL="889000" indent="-439738" algn="l" rtl="0" eaLnBrk="0" fontAlgn="base" latinLnBrk="1" hangingPunct="0">
              <a:spcBef>
                <a:spcPct val="20000"/>
              </a:spcBef>
              <a:spcAft>
                <a:spcPct val="0"/>
              </a:spcAft>
              <a:buClr>
                <a:srgbClr val="0099FF"/>
              </a:buClr>
              <a:buSzPct val="80000"/>
              <a:buFont typeface="Wingdings" panose="05000000000000000000" pitchFamily="2" charset="2"/>
              <a:buChar char="v"/>
              <a:defRPr sz="2600" kern="1200">
                <a:solidFill>
                  <a:schemeClr val="tx1"/>
                </a:solidFill>
                <a:latin typeface="+mn-lt"/>
                <a:ea typeface="+mn-ea"/>
                <a:cs typeface="+mn-cs"/>
              </a:defRPr>
            </a:lvl2pPr>
            <a:lvl3pPr marL="1293813" indent="-403225" algn="l" rtl="0" eaLnBrk="0" fontAlgn="base" latinLnBrk="1" hangingPunct="0">
              <a:spcBef>
                <a:spcPct val="20000"/>
              </a:spcBef>
              <a:spcAft>
                <a:spcPct val="0"/>
              </a:spcAft>
              <a:buClr>
                <a:srgbClr val="0066CC"/>
              </a:buClr>
              <a:buSzPct val="80000"/>
              <a:buFont typeface="Wingdings" panose="05000000000000000000" pitchFamily="2" charset="2"/>
              <a:buChar char="v"/>
              <a:defRPr sz="2200" kern="1200">
                <a:solidFill>
                  <a:schemeClr val="tx1"/>
                </a:solidFill>
                <a:latin typeface="+mn-lt"/>
                <a:ea typeface="+mn-ea"/>
                <a:cs typeface="+mn-cs"/>
              </a:defRPr>
            </a:lvl3pPr>
            <a:lvl4pPr marL="1681163" indent="-385763" algn="l" rtl="0" eaLnBrk="0" fontAlgn="base" latinLnBrk="1" hangingPunct="0">
              <a:spcBef>
                <a:spcPct val="20000"/>
              </a:spcBef>
              <a:spcAft>
                <a:spcPct val="0"/>
              </a:spcAft>
              <a:buClr>
                <a:srgbClr val="000099"/>
              </a:buClr>
              <a:buSzPct val="80000"/>
              <a:buFont typeface="Wingdings" panose="05000000000000000000" pitchFamily="2" charset="2"/>
              <a:buChar char="v"/>
              <a:defRPr sz="2000" kern="1200">
                <a:solidFill>
                  <a:schemeClr val="tx1"/>
                </a:solidFill>
                <a:latin typeface="+mn-lt"/>
                <a:ea typeface="+mn-ea"/>
                <a:cs typeface="+mn-cs"/>
              </a:defRPr>
            </a:lvl4pPr>
            <a:lvl5pPr marL="2070100" indent="-387350" algn="l" rtl="0" eaLnBrk="0" fontAlgn="base" latinLnBrk="1" hangingPunct="0">
              <a:spcBef>
                <a:spcPct val="20000"/>
              </a:spcBef>
              <a:spcAft>
                <a:spcPct val="0"/>
              </a:spcAft>
              <a:buClr>
                <a:schemeClr val="tx1"/>
              </a:buClr>
              <a:buSzPct val="80000"/>
              <a:buFont typeface="Wingdings" panose="05000000000000000000" pitchFamily="2" charset="2"/>
              <a:buChar char="v"/>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種子選別、</a:t>
            </a:r>
            <a:endParaRPr lang="en-US" altLang="ja-JP" sz="1400" dirty="0">
              <a:latin typeface="Meiryo UI" panose="020B0604030504040204" pitchFamily="50" charset="-128"/>
              <a:ea typeface="Meiryo UI" panose="020B0604030504040204" pitchFamily="50" charset="-128"/>
            </a:endParaRPr>
          </a:p>
          <a:p>
            <a:pPr marL="0" indent="0">
              <a:lnSpc>
                <a:spcPct val="100000"/>
              </a:lnSpc>
              <a:spcBef>
                <a:spcPct val="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育成</a:t>
            </a:r>
          </a:p>
        </p:txBody>
      </p:sp>
      <p:sp>
        <p:nvSpPr>
          <p:cNvPr id="26" name="コンテンツ プレースホルダー 2">
            <a:extLst>
              <a:ext uri="{FF2B5EF4-FFF2-40B4-BE49-F238E27FC236}">
                <a16:creationId xmlns:a16="http://schemas.microsoft.com/office/drawing/2014/main" id="{67BD3871-1F46-4AA6-8B13-20F2A15F8547}"/>
              </a:ext>
            </a:extLst>
          </p:cNvPr>
          <p:cNvSpPr txBox="1">
            <a:spLocks/>
          </p:cNvSpPr>
          <p:nvPr/>
        </p:nvSpPr>
        <p:spPr bwMode="auto">
          <a:xfrm>
            <a:off x="4412927" y="980728"/>
            <a:ext cx="1095283"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latinLnBrk="1" hangingPunct="0">
              <a:spcBef>
                <a:spcPct val="20000"/>
              </a:spcBef>
              <a:spcAft>
                <a:spcPct val="0"/>
              </a:spcAft>
              <a:buClr>
                <a:srgbClr val="66CCFF"/>
              </a:buClr>
              <a:buSzPct val="100000"/>
              <a:buFont typeface="Wingdings" panose="05000000000000000000" pitchFamily="2" charset="2"/>
              <a:buChar char="v"/>
              <a:defRPr sz="3000" kern="1200">
                <a:solidFill>
                  <a:schemeClr val="tx1"/>
                </a:solidFill>
                <a:latin typeface="+mn-lt"/>
                <a:ea typeface="+mn-ea"/>
                <a:cs typeface="+mn-cs"/>
              </a:defRPr>
            </a:lvl1pPr>
            <a:lvl2pPr marL="889000" indent="-439738" algn="l" rtl="0" eaLnBrk="0" fontAlgn="base" latinLnBrk="1" hangingPunct="0">
              <a:spcBef>
                <a:spcPct val="20000"/>
              </a:spcBef>
              <a:spcAft>
                <a:spcPct val="0"/>
              </a:spcAft>
              <a:buClr>
                <a:srgbClr val="0099FF"/>
              </a:buClr>
              <a:buSzPct val="80000"/>
              <a:buFont typeface="Wingdings" panose="05000000000000000000" pitchFamily="2" charset="2"/>
              <a:buChar char="v"/>
              <a:defRPr sz="2600" kern="1200">
                <a:solidFill>
                  <a:schemeClr val="tx1"/>
                </a:solidFill>
                <a:latin typeface="+mn-lt"/>
                <a:ea typeface="+mn-ea"/>
                <a:cs typeface="+mn-cs"/>
              </a:defRPr>
            </a:lvl2pPr>
            <a:lvl3pPr marL="1293813" indent="-403225" algn="l" rtl="0" eaLnBrk="0" fontAlgn="base" latinLnBrk="1" hangingPunct="0">
              <a:spcBef>
                <a:spcPct val="20000"/>
              </a:spcBef>
              <a:spcAft>
                <a:spcPct val="0"/>
              </a:spcAft>
              <a:buClr>
                <a:srgbClr val="0066CC"/>
              </a:buClr>
              <a:buSzPct val="80000"/>
              <a:buFont typeface="Wingdings" panose="05000000000000000000" pitchFamily="2" charset="2"/>
              <a:buChar char="v"/>
              <a:defRPr sz="2200" kern="1200">
                <a:solidFill>
                  <a:schemeClr val="tx1"/>
                </a:solidFill>
                <a:latin typeface="+mn-lt"/>
                <a:ea typeface="+mn-ea"/>
                <a:cs typeface="+mn-cs"/>
              </a:defRPr>
            </a:lvl3pPr>
            <a:lvl4pPr marL="1681163" indent="-385763" algn="l" rtl="0" eaLnBrk="0" fontAlgn="base" latinLnBrk="1" hangingPunct="0">
              <a:spcBef>
                <a:spcPct val="20000"/>
              </a:spcBef>
              <a:spcAft>
                <a:spcPct val="0"/>
              </a:spcAft>
              <a:buClr>
                <a:srgbClr val="000099"/>
              </a:buClr>
              <a:buSzPct val="80000"/>
              <a:buFont typeface="Wingdings" panose="05000000000000000000" pitchFamily="2" charset="2"/>
              <a:buChar char="v"/>
              <a:defRPr sz="2000" kern="1200">
                <a:solidFill>
                  <a:schemeClr val="tx1"/>
                </a:solidFill>
                <a:latin typeface="+mn-lt"/>
                <a:ea typeface="+mn-ea"/>
                <a:cs typeface="+mn-cs"/>
              </a:defRPr>
            </a:lvl4pPr>
            <a:lvl5pPr marL="2070100" indent="-387350" algn="l" rtl="0" eaLnBrk="0" fontAlgn="base" latinLnBrk="1" hangingPunct="0">
              <a:spcBef>
                <a:spcPct val="20000"/>
              </a:spcBef>
              <a:spcAft>
                <a:spcPct val="0"/>
              </a:spcAft>
              <a:buClr>
                <a:schemeClr val="tx1"/>
              </a:buClr>
              <a:buSzPct val="80000"/>
              <a:buFont typeface="Wingdings" panose="05000000000000000000" pitchFamily="2" charset="2"/>
              <a:buChar char="v"/>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種子提供、アドバイス</a:t>
            </a:r>
          </a:p>
        </p:txBody>
      </p:sp>
      <p:sp>
        <p:nvSpPr>
          <p:cNvPr id="27" name="コンテンツ プレースホルダー 2">
            <a:extLst>
              <a:ext uri="{FF2B5EF4-FFF2-40B4-BE49-F238E27FC236}">
                <a16:creationId xmlns:a16="http://schemas.microsoft.com/office/drawing/2014/main" id="{ECCA3288-8A44-43A9-BE78-9672DB1133C6}"/>
              </a:ext>
            </a:extLst>
          </p:cNvPr>
          <p:cNvSpPr txBox="1">
            <a:spLocks/>
          </p:cNvSpPr>
          <p:nvPr/>
        </p:nvSpPr>
        <p:spPr bwMode="auto">
          <a:xfrm>
            <a:off x="6230614" y="3481710"/>
            <a:ext cx="1621093" cy="47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latinLnBrk="1" hangingPunct="0">
              <a:spcBef>
                <a:spcPct val="20000"/>
              </a:spcBef>
              <a:spcAft>
                <a:spcPct val="0"/>
              </a:spcAft>
              <a:buClr>
                <a:srgbClr val="66CCFF"/>
              </a:buClr>
              <a:buSzPct val="100000"/>
              <a:buFont typeface="Wingdings" panose="05000000000000000000" pitchFamily="2" charset="2"/>
              <a:buChar char="v"/>
              <a:defRPr sz="3000" kern="1200">
                <a:solidFill>
                  <a:schemeClr val="tx1"/>
                </a:solidFill>
                <a:latin typeface="+mn-lt"/>
                <a:ea typeface="+mn-ea"/>
                <a:cs typeface="+mn-cs"/>
              </a:defRPr>
            </a:lvl1pPr>
            <a:lvl2pPr marL="889000" indent="-439738" algn="l" rtl="0" eaLnBrk="0" fontAlgn="base" latinLnBrk="1" hangingPunct="0">
              <a:spcBef>
                <a:spcPct val="20000"/>
              </a:spcBef>
              <a:spcAft>
                <a:spcPct val="0"/>
              </a:spcAft>
              <a:buClr>
                <a:srgbClr val="0099FF"/>
              </a:buClr>
              <a:buSzPct val="80000"/>
              <a:buFont typeface="Wingdings" panose="05000000000000000000" pitchFamily="2" charset="2"/>
              <a:buChar char="v"/>
              <a:defRPr sz="2600" kern="1200">
                <a:solidFill>
                  <a:schemeClr val="tx1"/>
                </a:solidFill>
                <a:latin typeface="+mn-lt"/>
                <a:ea typeface="+mn-ea"/>
                <a:cs typeface="+mn-cs"/>
              </a:defRPr>
            </a:lvl2pPr>
            <a:lvl3pPr marL="1293813" indent="-403225" algn="l" rtl="0" eaLnBrk="0" fontAlgn="base" latinLnBrk="1" hangingPunct="0">
              <a:spcBef>
                <a:spcPct val="20000"/>
              </a:spcBef>
              <a:spcAft>
                <a:spcPct val="0"/>
              </a:spcAft>
              <a:buClr>
                <a:srgbClr val="0066CC"/>
              </a:buClr>
              <a:buSzPct val="80000"/>
              <a:buFont typeface="Wingdings" panose="05000000000000000000" pitchFamily="2" charset="2"/>
              <a:buChar char="v"/>
              <a:defRPr sz="2200" kern="1200">
                <a:solidFill>
                  <a:schemeClr val="tx1"/>
                </a:solidFill>
                <a:latin typeface="+mn-lt"/>
                <a:ea typeface="+mn-ea"/>
                <a:cs typeface="+mn-cs"/>
              </a:defRPr>
            </a:lvl3pPr>
            <a:lvl4pPr marL="1681163" indent="-385763" algn="l" rtl="0" eaLnBrk="0" fontAlgn="base" latinLnBrk="1" hangingPunct="0">
              <a:spcBef>
                <a:spcPct val="20000"/>
              </a:spcBef>
              <a:spcAft>
                <a:spcPct val="0"/>
              </a:spcAft>
              <a:buClr>
                <a:srgbClr val="000099"/>
              </a:buClr>
              <a:buSzPct val="80000"/>
              <a:buFont typeface="Wingdings" panose="05000000000000000000" pitchFamily="2" charset="2"/>
              <a:buChar char="v"/>
              <a:defRPr sz="2000" kern="1200">
                <a:solidFill>
                  <a:schemeClr val="tx1"/>
                </a:solidFill>
                <a:latin typeface="+mn-lt"/>
                <a:ea typeface="+mn-ea"/>
                <a:cs typeface="+mn-cs"/>
              </a:defRPr>
            </a:lvl4pPr>
            <a:lvl5pPr marL="2070100" indent="-387350" algn="l" rtl="0" eaLnBrk="0" fontAlgn="base" latinLnBrk="1" hangingPunct="0">
              <a:spcBef>
                <a:spcPct val="20000"/>
              </a:spcBef>
              <a:spcAft>
                <a:spcPct val="0"/>
              </a:spcAft>
              <a:buClr>
                <a:schemeClr val="tx1"/>
              </a:buClr>
              <a:buSzPct val="80000"/>
              <a:buFont typeface="Wingdings" panose="05000000000000000000" pitchFamily="2" charset="2"/>
              <a:buChar char="v"/>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ja-JP" altLang="en-US" sz="1400">
                <a:latin typeface="Meiryo UI" panose="020B0604030504040204" pitchFamily="50" charset="-128"/>
                <a:ea typeface="Meiryo UI" panose="020B0604030504040204" pitchFamily="50" charset="-128"/>
              </a:rPr>
              <a:t>フィールド管理、</a:t>
            </a:r>
            <a:endParaRPr lang="en-US" altLang="ja-JP" sz="1400">
              <a:latin typeface="Meiryo UI" panose="020B0604030504040204" pitchFamily="50" charset="-128"/>
              <a:ea typeface="Meiryo UI" panose="020B0604030504040204" pitchFamily="50" charset="-128"/>
            </a:endParaRPr>
          </a:p>
          <a:p>
            <a:pPr marL="0" indent="0">
              <a:lnSpc>
                <a:spcPct val="100000"/>
              </a:lnSpc>
              <a:spcBef>
                <a:spcPct val="0"/>
              </a:spcBef>
              <a:buFont typeface="Arial" panose="020B0604020202020204" pitchFamily="34" charset="0"/>
              <a:buNone/>
            </a:pPr>
            <a:r>
              <a:rPr lang="ja-JP" altLang="en-US" sz="1400">
                <a:latin typeface="Meiryo UI" panose="020B0604030504040204" pitchFamily="50" charset="-128"/>
                <a:ea typeface="Meiryo UI" panose="020B0604030504040204" pitchFamily="50" charset="-128"/>
              </a:rPr>
              <a:t>サポート</a:t>
            </a:r>
          </a:p>
        </p:txBody>
      </p:sp>
      <p:sp>
        <p:nvSpPr>
          <p:cNvPr id="29" name="左カーブ矢印 30">
            <a:extLst>
              <a:ext uri="{FF2B5EF4-FFF2-40B4-BE49-F238E27FC236}">
                <a16:creationId xmlns:a16="http://schemas.microsoft.com/office/drawing/2014/main" id="{8E4E0C2F-8E79-40FF-9F9A-FEA3CC816852}"/>
              </a:ext>
            </a:extLst>
          </p:cNvPr>
          <p:cNvSpPr/>
          <p:nvPr/>
        </p:nvSpPr>
        <p:spPr bwMode="auto">
          <a:xfrm rot="16501219" flipV="1">
            <a:off x="6917460" y="2722045"/>
            <a:ext cx="371475" cy="1217613"/>
          </a:xfrm>
          <a:prstGeom prst="curvedLeftArrow">
            <a:avLst>
              <a:gd name="adj1" fmla="val 50000"/>
              <a:gd name="adj2" fmla="val 128658"/>
              <a:gd name="adj3" fmla="val 54092"/>
            </a:avLst>
          </a:prstGeom>
          <a:solidFill>
            <a:schemeClr val="bg1">
              <a:lumMod val="65000"/>
            </a:schemeClr>
          </a:solidFill>
          <a:ln w="9525" cap="flat" cmpd="sng" algn="ctr">
            <a:noFill/>
            <a:prstDash val="solid"/>
            <a:round/>
            <a:headEnd type="none" w="med" len="med"/>
            <a:tailEnd type="none" w="med" len="med"/>
          </a:ln>
          <a:effectLst/>
        </p:spPr>
        <p:txBody>
          <a:bodyPr anchor="ctr"/>
          <a:lstStyle/>
          <a:p>
            <a:pPr eaLnBrk="1" hangingPunct="1">
              <a:defRPr/>
            </a:pPr>
            <a:endParaRPr lang="ja-JP" altLang="en-US"/>
          </a:p>
        </p:txBody>
      </p:sp>
      <p:sp>
        <p:nvSpPr>
          <p:cNvPr id="30" name="コンテンツ プレースホルダー 2">
            <a:extLst>
              <a:ext uri="{FF2B5EF4-FFF2-40B4-BE49-F238E27FC236}">
                <a16:creationId xmlns:a16="http://schemas.microsoft.com/office/drawing/2014/main" id="{6C320AB0-3A2B-4D8E-95A2-D6B2E08B40FA}"/>
              </a:ext>
            </a:extLst>
          </p:cNvPr>
          <p:cNvSpPr txBox="1">
            <a:spLocks/>
          </p:cNvSpPr>
          <p:nvPr/>
        </p:nvSpPr>
        <p:spPr bwMode="auto">
          <a:xfrm>
            <a:off x="2966714" y="1724398"/>
            <a:ext cx="1608356" cy="493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latinLnBrk="1" hangingPunct="0">
              <a:spcBef>
                <a:spcPct val="20000"/>
              </a:spcBef>
              <a:spcAft>
                <a:spcPct val="0"/>
              </a:spcAft>
              <a:buClr>
                <a:srgbClr val="66CCFF"/>
              </a:buClr>
              <a:buSzPct val="100000"/>
              <a:buFont typeface="Wingdings" panose="05000000000000000000" pitchFamily="2" charset="2"/>
              <a:buChar char="v"/>
              <a:defRPr sz="3000" kern="1200">
                <a:solidFill>
                  <a:schemeClr val="tx1"/>
                </a:solidFill>
                <a:latin typeface="+mn-lt"/>
                <a:ea typeface="+mn-ea"/>
                <a:cs typeface="+mn-cs"/>
              </a:defRPr>
            </a:lvl1pPr>
            <a:lvl2pPr marL="889000" indent="-439738" algn="l" rtl="0" eaLnBrk="0" fontAlgn="base" latinLnBrk="1" hangingPunct="0">
              <a:spcBef>
                <a:spcPct val="20000"/>
              </a:spcBef>
              <a:spcAft>
                <a:spcPct val="0"/>
              </a:spcAft>
              <a:buClr>
                <a:srgbClr val="0099FF"/>
              </a:buClr>
              <a:buSzPct val="80000"/>
              <a:buFont typeface="Wingdings" panose="05000000000000000000" pitchFamily="2" charset="2"/>
              <a:buChar char="v"/>
              <a:defRPr sz="2600" kern="1200">
                <a:solidFill>
                  <a:schemeClr val="tx1"/>
                </a:solidFill>
                <a:latin typeface="+mn-lt"/>
                <a:ea typeface="+mn-ea"/>
                <a:cs typeface="+mn-cs"/>
              </a:defRPr>
            </a:lvl2pPr>
            <a:lvl3pPr marL="1293813" indent="-403225" algn="l" rtl="0" eaLnBrk="0" fontAlgn="base" latinLnBrk="1" hangingPunct="0">
              <a:spcBef>
                <a:spcPct val="20000"/>
              </a:spcBef>
              <a:spcAft>
                <a:spcPct val="0"/>
              </a:spcAft>
              <a:buClr>
                <a:srgbClr val="0066CC"/>
              </a:buClr>
              <a:buSzPct val="80000"/>
              <a:buFont typeface="Wingdings" panose="05000000000000000000" pitchFamily="2" charset="2"/>
              <a:buChar char="v"/>
              <a:defRPr sz="2200" kern="1200">
                <a:solidFill>
                  <a:schemeClr val="tx1"/>
                </a:solidFill>
                <a:latin typeface="+mn-lt"/>
                <a:ea typeface="+mn-ea"/>
                <a:cs typeface="+mn-cs"/>
              </a:defRPr>
            </a:lvl3pPr>
            <a:lvl4pPr marL="1681163" indent="-385763" algn="l" rtl="0" eaLnBrk="0" fontAlgn="base" latinLnBrk="1" hangingPunct="0">
              <a:spcBef>
                <a:spcPct val="20000"/>
              </a:spcBef>
              <a:spcAft>
                <a:spcPct val="0"/>
              </a:spcAft>
              <a:buClr>
                <a:srgbClr val="000099"/>
              </a:buClr>
              <a:buSzPct val="80000"/>
              <a:buFont typeface="Wingdings" panose="05000000000000000000" pitchFamily="2" charset="2"/>
              <a:buChar char="v"/>
              <a:defRPr sz="2000" kern="1200">
                <a:solidFill>
                  <a:schemeClr val="tx1"/>
                </a:solidFill>
                <a:latin typeface="+mn-lt"/>
                <a:ea typeface="+mn-ea"/>
                <a:cs typeface="+mn-cs"/>
              </a:defRPr>
            </a:lvl4pPr>
            <a:lvl5pPr marL="2070100" indent="-387350" algn="l" rtl="0" eaLnBrk="0" fontAlgn="base" latinLnBrk="1" hangingPunct="0">
              <a:spcBef>
                <a:spcPct val="20000"/>
              </a:spcBef>
              <a:spcAft>
                <a:spcPct val="0"/>
              </a:spcAft>
              <a:buClr>
                <a:schemeClr val="tx1"/>
              </a:buClr>
              <a:buSzPct val="80000"/>
              <a:buFont typeface="Wingdings" panose="05000000000000000000" pitchFamily="2" charset="2"/>
              <a:buChar char="v"/>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種子植え付け実施</a:t>
            </a:r>
            <a:endParaRPr lang="en-US" altLang="ja-JP" sz="1400" dirty="0">
              <a:latin typeface="Meiryo UI" panose="020B0604030504040204" pitchFamily="50" charset="-128"/>
              <a:ea typeface="Meiryo UI" panose="020B0604030504040204" pitchFamily="50" charset="-128"/>
            </a:endParaRPr>
          </a:p>
          <a:p>
            <a:pPr marL="0" indent="0">
              <a:lnSpc>
                <a:spcPct val="100000"/>
              </a:lnSpc>
              <a:spcBef>
                <a:spcPct val="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レクチャー</a:t>
            </a:r>
          </a:p>
        </p:txBody>
      </p:sp>
      <p:sp>
        <p:nvSpPr>
          <p:cNvPr id="31" name="左カーブ矢印 32">
            <a:extLst>
              <a:ext uri="{FF2B5EF4-FFF2-40B4-BE49-F238E27FC236}">
                <a16:creationId xmlns:a16="http://schemas.microsoft.com/office/drawing/2014/main" id="{45901695-A895-41D4-8C91-F5FB6965890B}"/>
              </a:ext>
            </a:extLst>
          </p:cNvPr>
          <p:cNvSpPr/>
          <p:nvPr/>
        </p:nvSpPr>
        <p:spPr bwMode="auto">
          <a:xfrm rot="15823954">
            <a:off x="3163565" y="3259460"/>
            <a:ext cx="296863" cy="1014413"/>
          </a:xfrm>
          <a:prstGeom prst="curvedLeftArrow">
            <a:avLst>
              <a:gd name="adj1" fmla="val 50000"/>
              <a:gd name="adj2" fmla="val 128658"/>
              <a:gd name="adj3" fmla="val 54092"/>
            </a:avLst>
          </a:prstGeom>
          <a:solidFill>
            <a:schemeClr val="bg1">
              <a:lumMod val="65000"/>
            </a:schemeClr>
          </a:solidFill>
          <a:ln w="9525" cap="flat" cmpd="sng" algn="ctr">
            <a:noFill/>
            <a:prstDash val="solid"/>
            <a:round/>
            <a:headEnd type="none" w="med" len="med"/>
            <a:tailEnd type="none" w="med" len="med"/>
          </a:ln>
          <a:effectLst/>
        </p:spPr>
        <p:txBody>
          <a:bodyPr anchor="ctr"/>
          <a:lstStyle/>
          <a:p>
            <a:pPr eaLnBrk="1" hangingPunct="1">
              <a:defRPr/>
            </a:pPr>
            <a:endParaRPr lang="ja-JP" altLang="en-US"/>
          </a:p>
        </p:txBody>
      </p:sp>
      <p:sp>
        <p:nvSpPr>
          <p:cNvPr id="32" name="コンテンツ プレースホルダー 2">
            <a:extLst>
              <a:ext uri="{FF2B5EF4-FFF2-40B4-BE49-F238E27FC236}">
                <a16:creationId xmlns:a16="http://schemas.microsoft.com/office/drawing/2014/main" id="{E513EA77-1C82-472D-8F2D-C71D0759E78B}"/>
              </a:ext>
            </a:extLst>
          </p:cNvPr>
          <p:cNvSpPr txBox="1">
            <a:spLocks/>
          </p:cNvSpPr>
          <p:nvPr/>
        </p:nvSpPr>
        <p:spPr bwMode="auto">
          <a:xfrm>
            <a:off x="3060377" y="3915098"/>
            <a:ext cx="1164420" cy="493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latinLnBrk="1" hangingPunct="0">
              <a:spcBef>
                <a:spcPct val="20000"/>
              </a:spcBef>
              <a:spcAft>
                <a:spcPct val="0"/>
              </a:spcAft>
              <a:buClr>
                <a:srgbClr val="66CCFF"/>
              </a:buClr>
              <a:buSzPct val="100000"/>
              <a:buFont typeface="Wingdings" panose="05000000000000000000" pitchFamily="2" charset="2"/>
              <a:buChar char="v"/>
              <a:defRPr sz="3000" kern="1200">
                <a:solidFill>
                  <a:schemeClr val="tx1"/>
                </a:solidFill>
                <a:latin typeface="+mn-lt"/>
                <a:ea typeface="+mn-ea"/>
                <a:cs typeface="+mn-cs"/>
              </a:defRPr>
            </a:lvl1pPr>
            <a:lvl2pPr marL="889000" indent="-439738" algn="l" rtl="0" eaLnBrk="0" fontAlgn="base" latinLnBrk="1" hangingPunct="0">
              <a:spcBef>
                <a:spcPct val="20000"/>
              </a:spcBef>
              <a:spcAft>
                <a:spcPct val="0"/>
              </a:spcAft>
              <a:buClr>
                <a:srgbClr val="0099FF"/>
              </a:buClr>
              <a:buSzPct val="80000"/>
              <a:buFont typeface="Wingdings" panose="05000000000000000000" pitchFamily="2" charset="2"/>
              <a:buChar char="v"/>
              <a:defRPr sz="2600" kern="1200">
                <a:solidFill>
                  <a:schemeClr val="tx1"/>
                </a:solidFill>
                <a:latin typeface="+mn-lt"/>
                <a:ea typeface="+mn-ea"/>
                <a:cs typeface="+mn-cs"/>
              </a:defRPr>
            </a:lvl2pPr>
            <a:lvl3pPr marL="1293813" indent="-403225" algn="l" rtl="0" eaLnBrk="0" fontAlgn="base" latinLnBrk="1" hangingPunct="0">
              <a:spcBef>
                <a:spcPct val="20000"/>
              </a:spcBef>
              <a:spcAft>
                <a:spcPct val="0"/>
              </a:spcAft>
              <a:buClr>
                <a:srgbClr val="0066CC"/>
              </a:buClr>
              <a:buSzPct val="80000"/>
              <a:buFont typeface="Wingdings" panose="05000000000000000000" pitchFamily="2" charset="2"/>
              <a:buChar char="v"/>
              <a:defRPr sz="2200" kern="1200">
                <a:solidFill>
                  <a:schemeClr val="tx1"/>
                </a:solidFill>
                <a:latin typeface="+mn-lt"/>
                <a:ea typeface="+mn-ea"/>
                <a:cs typeface="+mn-cs"/>
              </a:defRPr>
            </a:lvl3pPr>
            <a:lvl4pPr marL="1681163" indent="-385763" algn="l" rtl="0" eaLnBrk="0" fontAlgn="base" latinLnBrk="1" hangingPunct="0">
              <a:spcBef>
                <a:spcPct val="20000"/>
              </a:spcBef>
              <a:spcAft>
                <a:spcPct val="0"/>
              </a:spcAft>
              <a:buClr>
                <a:srgbClr val="000099"/>
              </a:buClr>
              <a:buSzPct val="80000"/>
              <a:buFont typeface="Wingdings" panose="05000000000000000000" pitchFamily="2" charset="2"/>
              <a:buChar char="v"/>
              <a:defRPr sz="2000" kern="1200">
                <a:solidFill>
                  <a:schemeClr val="tx1"/>
                </a:solidFill>
                <a:latin typeface="+mn-lt"/>
                <a:ea typeface="+mn-ea"/>
                <a:cs typeface="+mn-cs"/>
              </a:defRPr>
            </a:lvl4pPr>
            <a:lvl5pPr marL="2070100" indent="-387350" algn="l" rtl="0" eaLnBrk="0" fontAlgn="base" latinLnBrk="1" hangingPunct="0">
              <a:spcBef>
                <a:spcPct val="20000"/>
              </a:spcBef>
              <a:spcAft>
                <a:spcPct val="0"/>
              </a:spcAft>
              <a:buClr>
                <a:schemeClr val="tx1"/>
              </a:buClr>
              <a:buSzPct val="80000"/>
              <a:buFont typeface="Wingdings" panose="05000000000000000000" pitchFamily="2" charset="2"/>
              <a:buChar char="v"/>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種子植え付け参加</a:t>
            </a:r>
          </a:p>
        </p:txBody>
      </p:sp>
      <p:sp>
        <p:nvSpPr>
          <p:cNvPr id="33" name="左カーブ矢印 34">
            <a:extLst>
              <a:ext uri="{FF2B5EF4-FFF2-40B4-BE49-F238E27FC236}">
                <a16:creationId xmlns:a16="http://schemas.microsoft.com/office/drawing/2014/main" id="{011819EC-5223-4662-9793-93C6FDE3A97A}"/>
              </a:ext>
            </a:extLst>
          </p:cNvPr>
          <p:cNvSpPr/>
          <p:nvPr/>
        </p:nvSpPr>
        <p:spPr bwMode="auto">
          <a:xfrm rot="13460791">
            <a:off x="4054153" y="3948435"/>
            <a:ext cx="304800" cy="1000125"/>
          </a:xfrm>
          <a:prstGeom prst="curvedLeftArrow">
            <a:avLst>
              <a:gd name="adj1" fmla="val 50000"/>
              <a:gd name="adj2" fmla="val 128658"/>
              <a:gd name="adj3" fmla="val 54092"/>
            </a:avLst>
          </a:prstGeom>
          <a:solidFill>
            <a:schemeClr val="bg1">
              <a:lumMod val="65000"/>
            </a:schemeClr>
          </a:solidFill>
          <a:ln w="9525" cap="flat" cmpd="sng" algn="ctr">
            <a:noFill/>
            <a:prstDash val="solid"/>
            <a:round/>
            <a:headEnd type="none" w="med" len="med"/>
            <a:tailEnd type="none" w="med" len="med"/>
          </a:ln>
          <a:effectLst/>
        </p:spPr>
        <p:txBody>
          <a:bodyPr anchor="ctr"/>
          <a:lstStyle/>
          <a:p>
            <a:pPr eaLnBrk="1" hangingPunct="1">
              <a:defRPr/>
            </a:pPr>
            <a:endParaRPr lang="ja-JP" altLang="en-US"/>
          </a:p>
        </p:txBody>
      </p:sp>
      <p:sp>
        <p:nvSpPr>
          <p:cNvPr id="34" name="コンテンツ プレースホルダー 2">
            <a:extLst>
              <a:ext uri="{FF2B5EF4-FFF2-40B4-BE49-F238E27FC236}">
                <a16:creationId xmlns:a16="http://schemas.microsoft.com/office/drawing/2014/main" id="{B255A3DD-91A5-488B-BAA3-0CC853420F09}"/>
              </a:ext>
            </a:extLst>
          </p:cNvPr>
          <p:cNvSpPr txBox="1">
            <a:spLocks/>
          </p:cNvSpPr>
          <p:nvPr/>
        </p:nvSpPr>
        <p:spPr bwMode="auto">
          <a:xfrm>
            <a:off x="4047803" y="4388694"/>
            <a:ext cx="11953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latinLnBrk="1" hangingPunct="0">
              <a:spcBef>
                <a:spcPct val="20000"/>
              </a:spcBef>
              <a:spcAft>
                <a:spcPct val="0"/>
              </a:spcAft>
              <a:buClr>
                <a:srgbClr val="66CCFF"/>
              </a:buClr>
              <a:buSzPct val="100000"/>
              <a:buFont typeface="Wingdings" panose="05000000000000000000" pitchFamily="2" charset="2"/>
              <a:buChar char="v"/>
              <a:defRPr sz="3000" kern="1200">
                <a:solidFill>
                  <a:schemeClr val="tx1"/>
                </a:solidFill>
                <a:latin typeface="+mn-lt"/>
                <a:ea typeface="+mn-ea"/>
                <a:cs typeface="+mn-cs"/>
              </a:defRPr>
            </a:lvl1pPr>
            <a:lvl2pPr marL="889000" indent="-439738" algn="l" rtl="0" eaLnBrk="0" fontAlgn="base" latinLnBrk="1" hangingPunct="0">
              <a:spcBef>
                <a:spcPct val="20000"/>
              </a:spcBef>
              <a:spcAft>
                <a:spcPct val="0"/>
              </a:spcAft>
              <a:buClr>
                <a:srgbClr val="0099FF"/>
              </a:buClr>
              <a:buSzPct val="80000"/>
              <a:buFont typeface="Wingdings" panose="05000000000000000000" pitchFamily="2" charset="2"/>
              <a:buChar char="v"/>
              <a:defRPr sz="2600" kern="1200">
                <a:solidFill>
                  <a:schemeClr val="tx1"/>
                </a:solidFill>
                <a:latin typeface="+mn-lt"/>
                <a:ea typeface="+mn-ea"/>
                <a:cs typeface="+mn-cs"/>
              </a:defRPr>
            </a:lvl2pPr>
            <a:lvl3pPr marL="1293813" indent="-403225" algn="l" rtl="0" eaLnBrk="0" fontAlgn="base" latinLnBrk="1" hangingPunct="0">
              <a:spcBef>
                <a:spcPct val="20000"/>
              </a:spcBef>
              <a:spcAft>
                <a:spcPct val="0"/>
              </a:spcAft>
              <a:buClr>
                <a:srgbClr val="0066CC"/>
              </a:buClr>
              <a:buSzPct val="80000"/>
              <a:buFont typeface="Wingdings" panose="05000000000000000000" pitchFamily="2" charset="2"/>
              <a:buChar char="v"/>
              <a:defRPr sz="2200" kern="1200">
                <a:solidFill>
                  <a:schemeClr val="tx1"/>
                </a:solidFill>
                <a:latin typeface="+mn-lt"/>
                <a:ea typeface="+mn-ea"/>
                <a:cs typeface="+mn-cs"/>
              </a:defRPr>
            </a:lvl3pPr>
            <a:lvl4pPr marL="1681163" indent="-385763" algn="l" rtl="0" eaLnBrk="0" fontAlgn="base" latinLnBrk="1" hangingPunct="0">
              <a:spcBef>
                <a:spcPct val="20000"/>
              </a:spcBef>
              <a:spcAft>
                <a:spcPct val="0"/>
              </a:spcAft>
              <a:buClr>
                <a:srgbClr val="000099"/>
              </a:buClr>
              <a:buSzPct val="80000"/>
              <a:buFont typeface="Wingdings" panose="05000000000000000000" pitchFamily="2" charset="2"/>
              <a:buChar char="v"/>
              <a:defRPr sz="2000" kern="1200">
                <a:solidFill>
                  <a:schemeClr val="tx1"/>
                </a:solidFill>
                <a:latin typeface="+mn-lt"/>
                <a:ea typeface="+mn-ea"/>
                <a:cs typeface="+mn-cs"/>
              </a:defRPr>
            </a:lvl4pPr>
            <a:lvl5pPr marL="2070100" indent="-387350" algn="l" rtl="0" eaLnBrk="0" fontAlgn="base" latinLnBrk="1" hangingPunct="0">
              <a:spcBef>
                <a:spcPct val="20000"/>
              </a:spcBef>
              <a:spcAft>
                <a:spcPct val="0"/>
              </a:spcAft>
              <a:buClr>
                <a:schemeClr val="tx1"/>
              </a:buClr>
              <a:buSzPct val="80000"/>
              <a:buFont typeface="Wingdings" panose="05000000000000000000" pitchFamily="2" charset="2"/>
              <a:buChar char="v"/>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サポート</a:t>
            </a:r>
          </a:p>
        </p:txBody>
      </p:sp>
      <p:sp>
        <p:nvSpPr>
          <p:cNvPr id="35" name="コンテンツ プレースホルダー 2">
            <a:extLst>
              <a:ext uri="{FF2B5EF4-FFF2-40B4-BE49-F238E27FC236}">
                <a16:creationId xmlns:a16="http://schemas.microsoft.com/office/drawing/2014/main" id="{99D0A9C7-EAFF-4B2E-A02B-A38C828A6142}"/>
              </a:ext>
            </a:extLst>
          </p:cNvPr>
          <p:cNvSpPr txBox="1">
            <a:spLocks/>
          </p:cNvSpPr>
          <p:nvPr/>
        </p:nvSpPr>
        <p:spPr bwMode="auto">
          <a:xfrm>
            <a:off x="5328344" y="4469135"/>
            <a:ext cx="682277" cy="30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latinLnBrk="1" hangingPunct="0">
              <a:spcBef>
                <a:spcPct val="20000"/>
              </a:spcBef>
              <a:spcAft>
                <a:spcPct val="0"/>
              </a:spcAft>
              <a:buClr>
                <a:srgbClr val="66CCFF"/>
              </a:buClr>
              <a:buSzPct val="100000"/>
              <a:buFont typeface="Wingdings" panose="05000000000000000000" pitchFamily="2" charset="2"/>
              <a:buChar char="v"/>
              <a:defRPr sz="3000" kern="1200">
                <a:solidFill>
                  <a:schemeClr val="tx1"/>
                </a:solidFill>
                <a:latin typeface="+mn-lt"/>
                <a:ea typeface="+mn-ea"/>
                <a:cs typeface="+mn-cs"/>
              </a:defRPr>
            </a:lvl1pPr>
            <a:lvl2pPr marL="889000" indent="-439738" algn="l" rtl="0" eaLnBrk="0" fontAlgn="base" latinLnBrk="1" hangingPunct="0">
              <a:spcBef>
                <a:spcPct val="20000"/>
              </a:spcBef>
              <a:spcAft>
                <a:spcPct val="0"/>
              </a:spcAft>
              <a:buClr>
                <a:srgbClr val="0099FF"/>
              </a:buClr>
              <a:buSzPct val="80000"/>
              <a:buFont typeface="Wingdings" panose="05000000000000000000" pitchFamily="2" charset="2"/>
              <a:buChar char="v"/>
              <a:defRPr sz="2600" kern="1200">
                <a:solidFill>
                  <a:schemeClr val="tx1"/>
                </a:solidFill>
                <a:latin typeface="+mn-lt"/>
                <a:ea typeface="+mn-ea"/>
                <a:cs typeface="+mn-cs"/>
              </a:defRPr>
            </a:lvl2pPr>
            <a:lvl3pPr marL="1293813" indent="-403225" algn="l" rtl="0" eaLnBrk="0" fontAlgn="base" latinLnBrk="1" hangingPunct="0">
              <a:spcBef>
                <a:spcPct val="20000"/>
              </a:spcBef>
              <a:spcAft>
                <a:spcPct val="0"/>
              </a:spcAft>
              <a:buClr>
                <a:srgbClr val="0066CC"/>
              </a:buClr>
              <a:buSzPct val="80000"/>
              <a:buFont typeface="Wingdings" panose="05000000000000000000" pitchFamily="2" charset="2"/>
              <a:buChar char="v"/>
              <a:defRPr sz="2200" kern="1200">
                <a:solidFill>
                  <a:schemeClr val="tx1"/>
                </a:solidFill>
                <a:latin typeface="+mn-lt"/>
                <a:ea typeface="+mn-ea"/>
                <a:cs typeface="+mn-cs"/>
              </a:defRPr>
            </a:lvl3pPr>
            <a:lvl4pPr marL="1681163" indent="-385763" algn="l" rtl="0" eaLnBrk="0" fontAlgn="base" latinLnBrk="1" hangingPunct="0">
              <a:spcBef>
                <a:spcPct val="20000"/>
              </a:spcBef>
              <a:spcAft>
                <a:spcPct val="0"/>
              </a:spcAft>
              <a:buClr>
                <a:srgbClr val="000099"/>
              </a:buClr>
              <a:buSzPct val="80000"/>
              <a:buFont typeface="Wingdings" panose="05000000000000000000" pitchFamily="2" charset="2"/>
              <a:buChar char="v"/>
              <a:defRPr sz="2000" kern="1200">
                <a:solidFill>
                  <a:schemeClr val="tx1"/>
                </a:solidFill>
                <a:latin typeface="+mn-lt"/>
                <a:ea typeface="+mn-ea"/>
                <a:cs typeface="+mn-cs"/>
              </a:defRPr>
            </a:lvl4pPr>
            <a:lvl5pPr marL="2070100" indent="-387350" algn="l" rtl="0" eaLnBrk="0" fontAlgn="base" latinLnBrk="1" hangingPunct="0">
              <a:spcBef>
                <a:spcPct val="20000"/>
              </a:spcBef>
              <a:spcAft>
                <a:spcPct val="0"/>
              </a:spcAft>
              <a:buClr>
                <a:schemeClr val="tx1"/>
              </a:buClr>
              <a:buSzPct val="80000"/>
              <a:buFont typeface="Wingdings" panose="05000000000000000000" pitchFamily="2" charset="2"/>
              <a:buChar char="v"/>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協力</a:t>
            </a:r>
          </a:p>
        </p:txBody>
      </p:sp>
      <p:sp>
        <p:nvSpPr>
          <p:cNvPr id="36" name="角丸四角形 38">
            <a:extLst>
              <a:ext uri="{FF2B5EF4-FFF2-40B4-BE49-F238E27FC236}">
                <a16:creationId xmlns:a16="http://schemas.microsoft.com/office/drawing/2014/main" id="{B6741B27-18BE-47BF-9713-980B4B8F5835}"/>
              </a:ext>
            </a:extLst>
          </p:cNvPr>
          <p:cNvSpPr/>
          <p:nvPr/>
        </p:nvSpPr>
        <p:spPr bwMode="auto">
          <a:xfrm>
            <a:off x="6840512" y="4149080"/>
            <a:ext cx="1557337" cy="506412"/>
          </a:xfrm>
          <a:prstGeom prst="roundRect">
            <a:avLst>
              <a:gd name="adj" fmla="val 50000"/>
            </a:avLst>
          </a:prstGeom>
          <a:solidFill>
            <a:schemeClr val="accent6">
              <a:lumMod val="40000"/>
              <a:lumOff val="60000"/>
            </a:schemeClr>
          </a:solidFill>
          <a:ln w="9525" cap="flat" cmpd="sng" algn="ctr">
            <a:noFill/>
            <a:prstDash val="solid"/>
            <a:round/>
            <a:headEnd type="none" w="med" len="med"/>
            <a:tailEnd type="none" w="med" len="med"/>
          </a:ln>
          <a:effectLst/>
        </p:spPr>
        <p:txBody>
          <a:bodyPr anchor="ctr"/>
          <a:lstStyle/>
          <a:p>
            <a:pPr algn="ctr" eaLnBrk="1" hangingPunct="1">
              <a:defRPr/>
            </a:pPr>
            <a:r>
              <a:rPr lang="ja-JP" altLang="en-US" sz="1600" dirty="0"/>
              <a:t>事業者</a:t>
            </a:r>
          </a:p>
        </p:txBody>
      </p:sp>
      <p:sp>
        <p:nvSpPr>
          <p:cNvPr id="37" name="左カーブ矢印 39">
            <a:extLst>
              <a:ext uri="{FF2B5EF4-FFF2-40B4-BE49-F238E27FC236}">
                <a16:creationId xmlns:a16="http://schemas.microsoft.com/office/drawing/2014/main" id="{CEA397BA-A899-402A-AA43-203B36EC0240}"/>
              </a:ext>
            </a:extLst>
          </p:cNvPr>
          <p:cNvSpPr/>
          <p:nvPr/>
        </p:nvSpPr>
        <p:spPr bwMode="auto">
          <a:xfrm rot="7504619">
            <a:off x="6263159" y="3993679"/>
            <a:ext cx="331787" cy="790575"/>
          </a:xfrm>
          <a:prstGeom prst="curvedLeftArrow">
            <a:avLst>
              <a:gd name="adj1" fmla="val 50000"/>
              <a:gd name="adj2" fmla="val 128658"/>
              <a:gd name="adj3" fmla="val 54092"/>
            </a:avLst>
          </a:prstGeom>
          <a:solidFill>
            <a:schemeClr val="bg1">
              <a:lumMod val="65000"/>
            </a:schemeClr>
          </a:solidFill>
          <a:ln w="9525" cap="flat" cmpd="sng" algn="ctr">
            <a:noFill/>
            <a:prstDash val="solid"/>
            <a:round/>
            <a:headEnd type="none" w="med" len="med"/>
            <a:tailEnd type="none" w="med" len="med"/>
          </a:ln>
          <a:effectLst/>
        </p:spPr>
        <p:txBody>
          <a:bodyPr anchor="ctr"/>
          <a:lstStyle/>
          <a:p>
            <a:pPr eaLnBrk="1" hangingPunct="1">
              <a:defRPr/>
            </a:pPr>
            <a:endParaRPr lang="ja-JP" altLang="en-US"/>
          </a:p>
        </p:txBody>
      </p:sp>
      <p:sp>
        <p:nvSpPr>
          <p:cNvPr id="38" name="コンテンツ プレースホルダー 2">
            <a:extLst>
              <a:ext uri="{FF2B5EF4-FFF2-40B4-BE49-F238E27FC236}">
                <a16:creationId xmlns:a16="http://schemas.microsoft.com/office/drawing/2014/main" id="{1C0D65A4-565C-4AEA-B0F5-49ACE27863B7}"/>
              </a:ext>
            </a:extLst>
          </p:cNvPr>
          <p:cNvSpPr txBox="1">
            <a:spLocks/>
          </p:cNvSpPr>
          <p:nvPr/>
        </p:nvSpPr>
        <p:spPr bwMode="auto">
          <a:xfrm>
            <a:off x="5760392" y="4292923"/>
            <a:ext cx="682277" cy="30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latinLnBrk="1" hangingPunct="0">
              <a:spcBef>
                <a:spcPct val="20000"/>
              </a:spcBef>
              <a:spcAft>
                <a:spcPct val="0"/>
              </a:spcAft>
              <a:buClr>
                <a:srgbClr val="66CCFF"/>
              </a:buClr>
              <a:buSzPct val="100000"/>
              <a:buFont typeface="Wingdings" panose="05000000000000000000" pitchFamily="2" charset="2"/>
              <a:buChar char="v"/>
              <a:defRPr sz="3000" kern="1200">
                <a:solidFill>
                  <a:schemeClr val="tx1"/>
                </a:solidFill>
                <a:latin typeface="+mn-lt"/>
                <a:ea typeface="+mn-ea"/>
                <a:cs typeface="+mn-cs"/>
              </a:defRPr>
            </a:lvl1pPr>
            <a:lvl2pPr marL="889000" indent="-439738" algn="l" rtl="0" eaLnBrk="0" fontAlgn="base" latinLnBrk="1" hangingPunct="0">
              <a:spcBef>
                <a:spcPct val="20000"/>
              </a:spcBef>
              <a:spcAft>
                <a:spcPct val="0"/>
              </a:spcAft>
              <a:buClr>
                <a:srgbClr val="0099FF"/>
              </a:buClr>
              <a:buSzPct val="80000"/>
              <a:buFont typeface="Wingdings" panose="05000000000000000000" pitchFamily="2" charset="2"/>
              <a:buChar char="v"/>
              <a:defRPr sz="2600" kern="1200">
                <a:solidFill>
                  <a:schemeClr val="tx1"/>
                </a:solidFill>
                <a:latin typeface="+mn-lt"/>
                <a:ea typeface="+mn-ea"/>
                <a:cs typeface="+mn-cs"/>
              </a:defRPr>
            </a:lvl2pPr>
            <a:lvl3pPr marL="1293813" indent="-403225" algn="l" rtl="0" eaLnBrk="0" fontAlgn="base" latinLnBrk="1" hangingPunct="0">
              <a:spcBef>
                <a:spcPct val="20000"/>
              </a:spcBef>
              <a:spcAft>
                <a:spcPct val="0"/>
              </a:spcAft>
              <a:buClr>
                <a:srgbClr val="0066CC"/>
              </a:buClr>
              <a:buSzPct val="80000"/>
              <a:buFont typeface="Wingdings" panose="05000000000000000000" pitchFamily="2" charset="2"/>
              <a:buChar char="v"/>
              <a:defRPr sz="2200" kern="1200">
                <a:solidFill>
                  <a:schemeClr val="tx1"/>
                </a:solidFill>
                <a:latin typeface="+mn-lt"/>
                <a:ea typeface="+mn-ea"/>
                <a:cs typeface="+mn-cs"/>
              </a:defRPr>
            </a:lvl3pPr>
            <a:lvl4pPr marL="1681163" indent="-385763" algn="l" rtl="0" eaLnBrk="0" fontAlgn="base" latinLnBrk="1" hangingPunct="0">
              <a:spcBef>
                <a:spcPct val="20000"/>
              </a:spcBef>
              <a:spcAft>
                <a:spcPct val="0"/>
              </a:spcAft>
              <a:buClr>
                <a:srgbClr val="000099"/>
              </a:buClr>
              <a:buSzPct val="80000"/>
              <a:buFont typeface="Wingdings" panose="05000000000000000000" pitchFamily="2" charset="2"/>
              <a:buChar char="v"/>
              <a:defRPr sz="2000" kern="1200">
                <a:solidFill>
                  <a:schemeClr val="tx1"/>
                </a:solidFill>
                <a:latin typeface="+mn-lt"/>
                <a:ea typeface="+mn-ea"/>
                <a:cs typeface="+mn-cs"/>
              </a:defRPr>
            </a:lvl4pPr>
            <a:lvl5pPr marL="2070100" indent="-387350" algn="l" rtl="0" eaLnBrk="0" fontAlgn="base" latinLnBrk="1" hangingPunct="0">
              <a:spcBef>
                <a:spcPct val="20000"/>
              </a:spcBef>
              <a:spcAft>
                <a:spcPct val="0"/>
              </a:spcAft>
              <a:buClr>
                <a:schemeClr val="tx1"/>
              </a:buClr>
              <a:buSzPct val="80000"/>
              <a:buFont typeface="Wingdings" panose="05000000000000000000" pitchFamily="2" charset="2"/>
              <a:buChar char="v"/>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協力</a:t>
            </a:r>
          </a:p>
        </p:txBody>
      </p:sp>
      <p:sp>
        <p:nvSpPr>
          <p:cNvPr id="39" name="雲形吹き出し 65">
            <a:extLst>
              <a:ext uri="{FF2B5EF4-FFF2-40B4-BE49-F238E27FC236}">
                <a16:creationId xmlns:a16="http://schemas.microsoft.com/office/drawing/2014/main" id="{85E210AA-1680-4D98-95A9-9C49011DABC8}"/>
              </a:ext>
            </a:extLst>
          </p:cNvPr>
          <p:cNvSpPr>
            <a:spLocks noChangeArrowheads="1"/>
          </p:cNvSpPr>
          <p:nvPr/>
        </p:nvSpPr>
        <p:spPr bwMode="auto">
          <a:xfrm>
            <a:off x="1727944" y="5420396"/>
            <a:ext cx="6937896" cy="888528"/>
          </a:xfrm>
          <a:prstGeom prst="cloudCallout">
            <a:avLst>
              <a:gd name="adj1" fmla="val -6670"/>
              <a:gd name="adj2" fmla="val -113079"/>
            </a:avLst>
          </a:prstGeom>
          <a:solidFill>
            <a:schemeClr val="tx2">
              <a:lumMod val="40000"/>
              <a:lumOff val="60000"/>
            </a:schemeClr>
          </a:solidFill>
          <a:ln>
            <a:noFill/>
          </a:ln>
        </p:spPr>
        <p:txBody>
          <a:bodyPr anchor="ctr"/>
          <a:lstStyle>
            <a:lvl1pPr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1pPr>
            <a:lvl2pPr marL="742950" indent="-28575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2pPr>
            <a:lvl3pPr marL="11430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3pPr>
            <a:lvl4pPr marL="16002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4pPr>
            <a:lvl5pPr marL="2057400" indent="-228600" eaLnBrk="0" hangingPunct="0">
              <a:defRPr kumimoji="1" sz="16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b="1">
                <a:solidFill>
                  <a:schemeClr val="tx1"/>
                </a:solidFill>
                <a:latin typeface="ＭＳ Ｐゴシック" panose="020B0600070205080204" pitchFamily="50" charset="-128"/>
                <a:ea typeface="ＭＳ Ｐゴシック" panose="020B0600070205080204" pitchFamily="50" charset="-128"/>
              </a:defRPr>
            </a:lvl9pPr>
          </a:lstStyle>
          <a:p>
            <a:pPr eaLnBrk="1" hangingPunct="1">
              <a:defRPr/>
            </a:pPr>
            <a:endParaRPr lang="ja-JP" altLang="en-US"/>
          </a:p>
        </p:txBody>
      </p:sp>
      <p:sp>
        <p:nvSpPr>
          <p:cNvPr id="40" name="AutoShape 147">
            <a:extLst>
              <a:ext uri="{FF2B5EF4-FFF2-40B4-BE49-F238E27FC236}">
                <a16:creationId xmlns:a16="http://schemas.microsoft.com/office/drawing/2014/main" id="{BCF97E31-658B-4E1E-BCB1-9DF704DC5094}"/>
              </a:ext>
            </a:extLst>
          </p:cNvPr>
          <p:cNvSpPr>
            <a:spLocks noChangeArrowheads="1"/>
          </p:cNvSpPr>
          <p:nvPr/>
        </p:nvSpPr>
        <p:spPr bwMode="auto">
          <a:xfrm>
            <a:off x="2149153" y="5617246"/>
            <a:ext cx="6211887" cy="585787"/>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lnSpc>
                <a:spcPct val="100000"/>
              </a:lnSpc>
              <a:spcBef>
                <a:spcPct val="0"/>
              </a:spcBef>
              <a:spcAft>
                <a:spcPct val="0"/>
              </a:spcAft>
              <a:buSzTx/>
              <a:buFontTx/>
              <a:buNone/>
            </a:pPr>
            <a:r>
              <a:rPr lang="ja-JP" altLang="en-US" sz="2000" dirty="0">
                <a:latin typeface="Meiryo UI" panose="020B0604030504040204" pitchFamily="50" charset="-128"/>
                <a:ea typeface="Meiryo UI" panose="020B0604030504040204" pitchFamily="50" charset="-128"/>
              </a:rPr>
              <a:t>みんな「大阪湾見守りネット」のメンバーなので、</a:t>
            </a:r>
            <a:endParaRPr lang="en-US" altLang="ja-JP" sz="2000" dirty="0">
              <a:latin typeface="Meiryo UI" panose="020B0604030504040204" pitchFamily="50" charset="-128"/>
              <a:ea typeface="Meiryo UI" panose="020B0604030504040204" pitchFamily="50" charset="-128"/>
            </a:endParaRPr>
          </a:p>
          <a:p>
            <a:pPr algn="ctr" eaLnBrk="1" hangingPunct="1">
              <a:lnSpc>
                <a:spcPct val="100000"/>
              </a:lnSpc>
              <a:spcBef>
                <a:spcPct val="0"/>
              </a:spcBef>
              <a:spcAft>
                <a:spcPct val="0"/>
              </a:spcAft>
              <a:buSzTx/>
              <a:buFontTx/>
              <a:buNone/>
            </a:pPr>
            <a:r>
              <a:rPr lang="ja-JP" altLang="en-US" sz="2000" dirty="0">
                <a:solidFill>
                  <a:srgbClr val="0000CC"/>
                </a:solidFill>
                <a:latin typeface="Meiryo UI" panose="020B0604030504040204" pitchFamily="50" charset="-128"/>
                <a:ea typeface="Meiryo UI" panose="020B0604030504040204" pitchFamily="50" charset="-128"/>
              </a:rPr>
              <a:t>すぐに連携・協働ができる！</a:t>
            </a:r>
            <a:endParaRPr lang="ja-JP" altLang="ja-JP" sz="2000" dirty="0">
              <a:solidFill>
                <a:srgbClr val="0000CC"/>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526" y="1810089"/>
            <a:ext cx="1905266" cy="1162212"/>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472" y="2476390"/>
            <a:ext cx="1781424" cy="1076475"/>
          </a:xfrm>
          <a:prstGeom prst="rect">
            <a:avLst/>
          </a:prstGeom>
        </p:spPr>
      </p:pic>
    </p:spTree>
    <p:extLst>
      <p:ext uri="{BB962C8B-B14F-4D97-AF65-F5344CB8AC3E}">
        <p14:creationId xmlns:p14="http://schemas.microsoft.com/office/powerpoint/2010/main" val="700470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（参考）大阪湾生き物一斉調査について　①概要</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26</a:t>
            </a:fld>
            <a:endParaRPr lang="ja-JP" altLang="ko-KR" dirty="0">
              <a:latin typeface="Meiryo UI" panose="020B0604030504040204" pitchFamily="50" charset="-128"/>
              <a:ea typeface="Meiryo UI" panose="020B0604030504040204" pitchFamily="50" charset="-128"/>
            </a:endParaRPr>
          </a:p>
        </p:txBody>
      </p:sp>
      <p:pic>
        <p:nvPicPr>
          <p:cNvPr id="41" name="図 40">
            <a:extLst>
              <a:ext uri="{FF2B5EF4-FFF2-40B4-BE49-F238E27FC236}">
                <a16:creationId xmlns:a16="http://schemas.microsoft.com/office/drawing/2014/main" id="{BA39EE54-D57E-4DAB-BF83-B1D8C63B38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76216" y="980181"/>
            <a:ext cx="5704860" cy="4825083"/>
          </a:xfrm>
          <a:prstGeom prst="rect">
            <a:avLst/>
          </a:prstGeom>
        </p:spPr>
      </p:pic>
      <p:sp>
        <p:nvSpPr>
          <p:cNvPr id="42" name="テキスト ボックス 41">
            <a:extLst>
              <a:ext uri="{FF2B5EF4-FFF2-40B4-BE49-F238E27FC236}">
                <a16:creationId xmlns:a16="http://schemas.microsoft.com/office/drawing/2014/main" id="{4C818389-F303-4A68-9004-179FE2ECDC3B}"/>
              </a:ext>
            </a:extLst>
          </p:cNvPr>
          <p:cNvSpPr txBox="1"/>
          <p:nvPr/>
        </p:nvSpPr>
        <p:spPr>
          <a:xfrm>
            <a:off x="199549" y="980728"/>
            <a:ext cx="3832651" cy="3370153"/>
          </a:xfrm>
          <a:prstGeom prst="rect">
            <a:avLst/>
          </a:prstGeom>
          <a:noFill/>
        </p:spPr>
        <p:txBody>
          <a:bodyPr wrap="square" rtlCol="0">
            <a:spAutoFit/>
          </a:bodyPr>
          <a:lstStyle/>
          <a:p>
            <a:pPr algn="just">
              <a:lnSpc>
                <a:spcPct val="100000"/>
              </a:lnSpc>
              <a:spcBef>
                <a:spcPts val="600"/>
              </a:spcBef>
            </a:pPr>
            <a:r>
              <a:rPr lang="ja-JP" altLang="en-US" sz="1400" dirty="0">
                <a:latin typeface="Meiryo UI" panose="020B0604030504040204" pitchFamily="50" charset="-128"/>
                <a:ea typeface="Meiryo UI" panose="020B0604030504040204" pitchFamily="50" charset="-128"/>
              </a:rPr>
              <a:t>大学・市民団体・国および地方自治体等で構成する「大阪湾環境再生連絡会」が大阪湾の沿岸で活動する団体の協力を得て、皆さんと一緒に大阪湾内の各地の生き物を一斉に調査する取り組みです。</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600"/>
              </a:spcBef>
            </a:pPr>
            <a:r>
              <a:rPr lang="ja-JP" altLang="en-US" sz="1400" dirty="0">
                <a:latin typeface="Meiryo UI" panose="020B0604030504040204" pitchFamily="50" charset="-128"/>
                <a:ea typeface="Meiryo UI" panose="020B0604030504040204" pitchFamily="50" charset="-128"/>
              </a:rPr>
              <a:t>この調査の結果は大阪湾の各地の水環境を把握する基礎資料にします。</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rPr>
              <a:t>（大阪湾環境データベースより）</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0"/>
              </a:spcBef>
            </a:pPr>
            <a:endParaRPr lang="en-US" altLang="ja-JP" dirty="0">
              <a:latin typeface="Meiryo UI" panose="020B0604030504040204" pitchFamily="50" charset="-128"/>
              <a:ea typeface="Meiryo UI" panose="020B0604030504040204" pitchFamily="50" charset="-128"/>
            </a:endParaRPr>
          </a:p>
          <a:p>
            <a:pPr marL="285750" indent="-285750" algn="l">
              <a:lnSpc>
                <a:spcPct val="100000"/>
              </a:lnSpc>
              <a:spcBef>
                <a:spcPts val="600"/>
              </a:spcBef>
              <a:buClr>
                <a:srgbClr val="C00000"/>
              </a:buClr>
              <a:buFont typeface="Wingdings" panose="05000000000000000000" pitchFamily="2" charset="2"/>
              <a:buChar char="n"/>
            </a:pPr>
            <a:r>
              <a:rPr lang="ja-JP" altLang="en-US" sz="1400" dirty="0">
                <a:solidFill>
                  <a:srgbClr val="C00000"/>
                </a:solidFill>
                <a:latin typeface="Meiryo UI" panose="020B0604030504040204" pitchFamily="50" charset="-128"/>
                <a:ea typeface="Meiryo UI" panose="020B0604030504040204" pitchFamily="50" charset="-128"/>
              </a:rPr>
              <a:t>市民参加による大阪湾再生機運増進</a:t>
            </a:r>
            <a:endParaRPr lang="en-US" altLang="ja-JP" sz="1400" dirty="0">
              <a:solidFill>
                <a:srgbClr val="C00000"/>
              </a:solidFill>
              <a:latin typeface="Meiryo UI" panose="020B0604030504040204" pitchFamily="50" charset="-128"/>
              <a:ea typeface="Meiryo UI" panose="020B0604030504040204" pitchFamily="50" charset="-128"/>
            </a:endParaRPr>
          </a:p>
          <a:p>
            <a:pPr marL="285750" indent="-285750" algn="l">
              <a:lnSpc>
                <a:spcPct val="100000"/>
              </a:lnSpc>
              <a:spcBef>
                <a:spcPts val="600"/>
              </a:spcBef>
              <a:buClr>
                <a:srgbClr val="C00000"/>
              </a:buClr>
              <a:buFont typeface="Wingdings" panose="05000000000000000000" pitchFamily="2" charset="2"/>
              <a:buChar char="n"/>
            </a:pPr>
            <a:r>
              <a:rPr lang="ja-JP" altLang="en-US" sz="1400" dirty="0">
                <a:solidFill>
                  <a:srgbClr val="C00000"/>
                </a:solidFill>
                <a:latin typeface="Meiryo UI" panose="020B0604030504040204" pitchFamily="50" charset="-128"/>
                <a:ea typeface="Meiryo UI" panose="020B0604030504040204" pitchFamily="50" charset="-128"/>
              </a:rPr>
              <a:t>生物多様性国家戦略の実践の場</a:t>
            </a:r>
            <a:endParaRPr lang="en-US" altLang="ja-JP" sz="1400" dirty="0">
              <a:solidFill>
                <a:srgbClr val="C00000"/>
              </a:solidFill>
              <a:latin typeface="Meiryo UI" panose="020B0604030504040204" pitchFamily="50" charset="-128"/>
              <a:ea typeface="Meiryo UI" panose="020B0604030504040204" pitchFamily="50" charset="-128"/>
            </a:endParaRPr>
          </a:p>
          <a:p>
            <a:pPr marL="285750" indent="-285750" algn="l">
              <a:lnSpc>
                <a:spcPct val="100000"/>
              </a:lnSpc>
              <a:spcBef>
                <a:spcPts val="600"/>
              </a:spcBef>
              <a:buClr>
                <a:srgbClr val="C00000"/>
              </a:buClr>
              <a:buFont typeface="Wingdings" panose="05000000000000000000" pitchFamily="2" charset="2"/>
              <a:buChar char="n"/>
            </a:pPr>
            <a:r>
              <a:rPr lang="ja-JP" altLang="en-US" sz="1400" dirty="0">
                <a:solidFill>
                  <a:srgbClr val="C00000"/>
                </a:solidFill>
                <a:latin typeface="Meiryo UI" panose="020B0604030504040204" pitchFamily="50" charset="-128"/>
                <a:ea typeface="Meiryo UI" panose="020B0604030504040204" pitchFamily="50" charset="-128"/>
              </a:rPr>
              <a:t>大阪湾環境データベースへの寄与</a:t>
            </a:r>
            <a:endParaRPr lang="en-US" altLang="ja-JP" sz="1400" dirty="0">
              <a:solidFill>
                <a:srgbClr val="C00000"/>
              </a:solidFill>
              <a:latin typeface="Meiryo UI" panose="020B0604030504040204" pitchFamily="50" charset="-128"/>
              <a:ea typeface="Meiryo UI" panose="020B0604030504040204" pitchFamily="50" charset="-128"/>
            </a:endParaRPr>
          </a:p>
          <a:p>
            <a:pPr marL="285750" indent="-285750" algn="l">
              <a:lnSpc>
                <a:spcPct val="100000"/>
              </a:lnSpc>
              <a:spcBef>
                <a:spcPts val="600"/>
              </a:spcBef>
              <a:buClr>
                <a:srgbClr val="C00000"/>
              </a:buClr>
              <a:buFont typeface="Wingdings" panose="05000000000000000000" pitchFamily="2" charset="2"/>
              <a:buChar char="n"/>
            </a:pPr>
            <a:r>
              <a:rPr lang="ja-JP" altLang="en-US" sz="1400" dirty="0">
                <a:solidFill>
                  <a:srgbClr val="C00000"/>
                </a:solidFill>
                <a:latin typeface="Meiryo UI" panose="020B0604030504040204" pitchFamily="50" charset="-128"/>
                <a:ea typeface="Meiryo UI" panose="020B0604030504040204" pitchFamily="50" charset="-128"/>
              </a:rPr>
              <a:t>生物による大阪湾の環境診断、外来種の監視</a:t>
            </a:r>
            <a:endParaRPr lang="en-US" altLang="ja-JP" sz="1400" dirty="0">
              <a:solidFill>
                <a:srgbClr val="C00000"/>
              </a:solidFill>
              <a:latin typeface="Meiryo UI" panose="020B0604030504040204" pitchFamily="50" charset="-128"/>
              <a:ea typeface="Meiryo UI" panose="020B0604030504040204" pitchFamily="50" charset="-128"/>
            </a:endParaRPr>
          </a:p>
          <a:p>
            <a:pPr marL="285750" indent="-285750" algn="l">
              <a:lnSpc>
                <a:spcPct val="100000"/>
              </a:lnSpc>
              <a:spcBef>
                <a:spcPts val="600"/>
              </a:spcBef>
              <a:buClr>
                <a:srgbClr val="C00000"/>
              </a:buClr>
              <a:buFont typeface="Wingdings" panose="05000000000000000000" pitchFamily="2" charset="2"/>
              <a:buChar char="n"/>
            </a:pPr>
            <a:r>
              <a:rPr lang="ja-JP" altLang="en-US" sz="1400" dirty="0">
                <a:solidFill>
                  <a:srgbClr val="C00000"/>
                </a:solidFill>
                <a:latin typeface="Meiryo UI" panose="020B0604030504040204" pitchFamily="50" charset="-128"/>
                <a:ea typeface="Meiryo UI" panose="020B0604030504040204" pitchFamily="50" charset="-128"/>
              </a:rPr>
              <a:t>学術面での寄与</a:t>
            </a:r>
          </a:p>
        </p:txBody>
      </p:sp>
      <p:sp>
        <p:nvSpPr>
          <p:cNvPr id="46" name="四角形: 角を丸くする 45">
            <a:extLst>
              <a:ext uri="{FF2B5EF4-FFF2-40B4-BE49-F238E27FC236}">
                <a16:creationId xmlns:a16="http://schemas.microsoft.com/office/drawing/2014/main" id="{6A051B07-52F6-4720-9650-C3B52081A5AF}"/>
              </a:ext>
            </a:extLst>
          </p:cNvPr>
          <p:cNvSpPr/>
          <p:nvPr/>
        </p:nvSpPr>
        <p:spPr>
          <a:xfrm>
            <a:off x="431800" y="4581128"/>
            <a:ext cx="3332747" cy="461665"/>
          </a:xfrm>
          <a:prstGeom prst="roundRect">
            <a:avLst/>
          </a:prstGeom>
          <a:solidFill>
            <a:schemeClr val="accent2">
              <a:alpha val="69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r>
              <a:rPr lang="ja-JP" altLang="ja-JP" sz="1800" dirty="0">
                <a:solidFill>
                  <a:srgbClr val="C00000"/>
                </a:solidFill>
                <a:latin typeface="Meiryo UI" panose="020B0604030504040204" pitchFamily="50" charset="-128"/>
                <a:ea typeface="Meiryo UI" panose="020B0604030504040204" pitchFamily="50" charset="-128"/>
              </a:rPr>
              <a:t>市民参加型調査としての工夫</a:t>
            </a:r>
            <a:endParaRPr lang="en-US" altLang="ja-JP" sz="1800" dirty="0">
              <a:solidFill>
                <a:srgbClr val="C00000"/>
              </a:solidFill>
              <a:latin typeface="Meiryo UI" panose="020B0604030504040204" pitchFamily="50" charset="-128"/>
              <a:ea typeface="Meiryo UI" panose="020B0604030504040204" pitchFamily="50" charset="-128"/>
            </a:endParaRPr>
          </a:p>
        </p:txBody>
      </p:sp>
      <p:sp>
        <p:nvSpPr>
          <p:cNvPr id="47" name="四角形: 角を丸くする 46">
            <a:extLst>
              <a:ext uri="{FF2B5EF4-FFF2-40B4-BE49-F238E27FC236}">
                <a16:creationId xmlns:a16="http://schemas.microsoft.com/office/drawing/2014/main" id="{55763593-4D21-4B60-ABA1-C0C97EFEF002}"/>
              </a:ext>
            </a:extLst>
          </p:cNvPr>
          <p:cNvSpPr/>
          <p:nvPr/>
        </p:nvSpPr>
        <p:spPr>
          <a:xfrm>
            <a:off x="431800" y="5301208"/>
            <a:ext cx="3332747" cy="461665"/>
          </a:xfrm>
          <a:prstGeom prst="roundRect">
            <a:avLst/>
          </a:prstGeom>
          <a:solidFill>
            <a:schemeClr val="accent2">
              <a:alpha val="69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r>
              <a:rPr lang="ja-JP" altLang="ja-JP" sz="1800" dirty="0">
                <a:solidFill>
                  <a:srgbClr val="C00000"/>
                </a:solidFill>
                <a:latin typeface="Meiryo UI" panose="020B0604030504040204" pitchFamily="50" charset="-128"/>
                <a:ea typeface="Meiryo UI" panose="020B0604030504040204" pitchFamily="50" charset="-128"/>
              </a:rPr>
              <a:t>学術調査としての精度担保</a:t>
            </a:r>
            <a:endParaRPr lang="en-US" altLang="ja-JP" sz="1800" dirty="0">
              <a:solidFill>
                <a:srgbClr val="C00000"/>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FE29F3D2-3249-4AA4-9E12-F73A960264ED}"/>
              </a:ext>
            </a:extLst>
          </p:cNvPr>
          <p:cNvSpPr txBox="1"/>
          <p:nvPr/>
        </p:nvSpPr>
        <p:spPr>
          <a:xfrm>
            <a:off x="199549" y="6158407"/>
            <a:ext cx="8441163" cy="461665"/>
          </a:xfrm>
          <a:prstGeom prst="rect">
            <a:avLst/>
          </a:prstGeom>
          <a:noFill/>
          <a:ln>
            <a:noFill/>
          </a:ln>
        </p:spPr>
        <p:txBody>
          <a:bodyPr wrap="square" rtlCol="0">
            <a:spAutoFit/>
          </a:bodyPr>
          <a:lstStyle/>
          <a:p>
            <a:pPr algn="l">
              <a:lnSpc>
                <a:spcPct val="100000"/>
              </a:lnSpc>
              <a:spcBef>
                <a:spcPts val="0"/>
              </a:spcBef>
            </a:pPr>
            <a:r>
              <a:rPr lang="ja-JP" altLang="en-US" sz="1200" dirty="0">
                <a:latin typeface="Meiryo UI" panose="020B0604030504040204" pitchFamily="50" charset="-128"/>
                <a:ea typeface="Meiryo UI" panose="020B0604030504040204" pitchFamily="50" charset="-128"/>
              </a:rPr>
              <a:t>出典：山西良平（</a:t>
            </a:r>
            <a:r>
              <a:rPr lang="en-US" altLang="ja-JP" sz="1200" dirty="0">
                <a:latin typeface="Meiryo UI" panose="020B0604030504040204" pitchFamily="50" charset="-128"/>
                <a:ea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rPr>
              <a:t>）大阪湾における市民参加型生物モニタリング調査～多様な主体による連携と協働の視点から～</a:t>
            </a:r>
            <a:endParaRPr lang="en-US" altLang="ja-JP" sz="1200" dirty="0">
              <a:latin typeface="Meiryo UI" panose="020B0604030504040204" pitchFamily="50" charset="-128"/>
              <a:ea typeface="Meiryo UI" panose="020B0604030504040204" pitchFamily="50" charset="-128"/>
            </a:endParaRPr>
          </a:p>
          <a:p>
            <a:pPr algn="l">
              <a:lnSpc>
                <a:spcPct val="100000"/>
              </a:lnSpc>
              <a:spcBef>
                <a:spcPts val="0"/>
              </a:spcBef>
            </a:pPr>
            <a:r>
              <a:rPr lang="ja-JP" altLang="en-US" sz="1200" dirty="0">
                <a:latin typeface="Meiryo UI" panose="020B0604030504040204" pitchFamily="50" charset="-128"/>
                <a:ea typeface="Meiryo UI" panose="020B0604030504040204" pitchFamily="50" charset="-128"/>
              </a:rPr>
              <a:t>　　　　季刊政策・経営研究　</a:t>
            </a:r>
            <a:r>
              <a:rPr lang="en-US" altLang="ja-JP" sz="1200" dirty="0">
                <a:latin typeface="Meiryo UI" panose="020B0604030504040204" pitchFamily="50" charset="-128"/>
                <a:ea typeface="Meiryo UI" panose="020B0604030504040204" pitchFamily="50" charset="-128"/>
              </a:rPr>
              <a:t>2018  vol.1</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45-57.</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web</a:t>
            </a:r>
            <a:r>
              <a:rPr lang="ja-JP" altLang="en-US" sz="1200" dirty="0">
                <a:latin typeface="Meiryo UI" panose="020B0604030504040204" pitchFamily="50" charset="-128"/>
                <a:ea typeface="Meiryo UI" panose="020B0604030504040204" pitchFamily="50" charset="-128"/>
              </a:rPr>
              <a:t>公開）</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75337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（参考）大阪湾生き物一斉調査について　②調査結果</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27</a:t>
            </a:fld>
            <a:endParaRPr lang="ja-JP" altLang="ko-KR" dirty="0">
              <a:latin typeface="Meiryo UI" panose="020B0604030504040204" pitchFamily="50" charset="-128"/>
              <a:ea typeface="Meiryo UI" panose="020B0604030504040204" pitchFamily="50" charset="-128"/>
            </a:endParaRPr>
          </a:p>
        </p:txBody>
      </p:sp>
      <p:graphicFrame>
        <p:nvGraphicFramePr>
          <p:cNvPr id="9" name="表 8">
            <a:extLst>
              <a:ext uri="{FF2B5EF4-FFF2-40B4-BE49-F238E27FC236}">
                <a16:creationId xmlns:a16="http://schemas.microsoft.com/office/drawing/2014/main" id="{8967F95E-EA54-45A1-85F0-BACBB4E23367}"/>
              </a:ext>
            </a:extLst>
          </p:cNvPr>
          <p:cNvGraphicFramePr>
            <a:graphicFrameLocks noGrp="1"/>
          </p:cNvGraphicFramePr>
          <p:nvPr>
            <p:extLst>
              <p:ext uri="{D42A27DB-BD31-4B8C-83A1-F6EECF244321}">
                <p14:modId xmlns:p14="http://schemas.microsoft.com/office/powerpoint/2010/main" val="2902417023"/>
              </p:ext>
            </p:extLst>
          </p:nvPr>
        </p:nvGraphicFramePr>
        <p:xfrm>
          <a:off x="3528145" y="836712"/>
          <a:ext cx="6336710" cy="2592285"/>
        </p:xfrm>
        <a:graphic>
          <a:graphicData uri="http://schemas.openxmlformats.org/drawingml/2006/table">
            <a:tbl>
              <a:tblPr firstRow="1" bandRow="1">
                <a:tableStyleId>{5C22544A-7EE6-4342-B048-85BDC9FD1C3A}</a:tableStyleId>
              </a:tblPr>
              <a:tblGrid>
                <a:gridCol w="1033454">
                  <a:extLst>
                    <a:ext uri="{9D8B030D-6E8A-4147-A177-3AD203B41FA5}">
                      <a16:colId xmlns:a16="http://schemas.microsoft.com/office/drawing/2014/main" val="20000"/>
                    </a:ext>
                  </a:extLst>
                </a:gridCol>
                <a:gridCol w="883876">
                  <a:extLst>
                    <a:ext uri="{9D8B030D-6E8A-4147-A177-3AD203B41FA5}">
                      <a16:colId xmlns:a16="http://schemas.microsoft.com/office/drawing/2014/main" val="20001"/>
                    </a:ext>
                  </a:extLst>
                </a:gridCol>
                <a:gridCol w="883876">
                  <a:extLst>
                    <a:ext uri="{9D8B030D-6E8A-4147-A177-3AD203B41FA5}">
                      <a16:colId xmlns:a16="http://schemas.microsoft.com/office/drawing/2014/main" val="20002"/>
                    </a:ext>
                  </a:extLst>
                </a:gridCol>
                <a:gridCol w="883876">
                  <a:extLst>
                    <a:ext uri="{9D8B030D-6E8A-4147-A177-3AD203B41FA5}">
                      <a16:colId xmlns:a16="http://schemas.microsoft.com/office/drawing/2014/main" val="20003"/>
                    </a:ext>
                  </a:extLst>
                </a:gridCol>
                <a:gridCol w="883876">
                  <a:extLst>
                    <a:ext uri="{9D8B030D-6E8A-4147-A177-3AD203B41FA5}">
                      <a16:colId xmlns:a16="http://schemas.microsoft.com/office/drawing/2014/main" val="20004"/>
                    </a:ext>
                  </a:extLst>
                </a:gridCol>
                <a:gridCol w="883876">
                  <a:extLst>
                    <a:ext uri="{9D8B030D-6E8A-4147-A177-3AD203B41FA5}">
                      <a16:colId xmlns:a16="http://schemas.microsoft.com/office/drawing/2014/main" val="20005"/>
                    </a:ext>
                  </a:extLst>
                </a:gridCol>
                <a:gridCol w="883876">
                  <a:extLst>
                    <a:ext uri="{9D8B030D-6E8A-4147-A177-3AD203B41FA5}">
                      <a16:colId xmlns:a16="http://schemas.microsoft.com/office/drawing/2014/main" val="20006"/>
                    </a:ext>
                  </a:extLst>
                </a:gridCol>
              </a:tblGrid>
              <a:tr h="318905">
                <a:tc rowSpan="2">
                  <a:txBody>
                    <a:bodyPr/>
                    <a:lstStyle/>
                    <a:p>
                      <a:pPr algn="ctr" fontAlgn="b"/>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600" u="none" strike="noStrike" dirty="0">
                          <a:solidFill>
                            <a:schemeClr val="bg1"/>
                          </a:solidFill>
                          <a:effectLst/>
                          <a:latin typeface="Meiryo UI" panose="020B0604030504040204" pitchFamily="50" charset="-128"/>
                          <a:ea typeface="Meiryo UI" panose="020B0604030504040204" pitchFamily="50" charset="-128"/>
                        </a:rPr>
                        <a:t>第１回</a:t>
                      </a:r>
                      <a:endParaRPr lang="ja-JP" altLang="en-US" sz="1600" b="0"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600" u="none" strike="noStrike" dirty="0">
                          <a:solidFill>
                            <a:schemeClr val="bg1"/>
                          </a:solidFill>
                          <a:effectLst/>
                          <a:latin typeface="Meiryo UI" panose="020B0604030504040204" pitchFamily="50" charset="-128"/>
                          <a:ea typeface="Meiryo UI" panose="020B0604030504040204" pitchFamily="50" charset="-128"/>
                        </a:rPr>
                        <a:t>第２回</a:t>
                      </a:r>
                      <a:endParaRPr lang="ja-JP" altLang="en-US" sz="1600" b="0"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600" u="none" strike="noStrike" dirty="0">
                          <a:solidFill>
                            <a:schemeClr val="bg1"/>
                          </a:solidFill>
                          <a:effectLst/>
                          <a:latin typeface="Meiryo UI" panose="020B0604030504040204" pitchFamily="50" charset="-128"/>
                          <a:ea typeface="Meiryo UI" panose="020B0604030504040204" pitchFamily="50" charset="-128"/>
                        </a:rPr>
                        <a:t>第３回</a:t>
                      </a:r>
                      <a:endParaRPr lang="ja-JP" altLang="en-US" sz="1600" b="0"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600" u="none" strike="noStrike" dirty="0">
                          <a:solidFill>
                            <a:schemeClr val="bg1"/>
                          </a:solidFill>
                          <a:effectLst/>
                          <a:latin typeface="Meiryo UI" panose="020B0604030504040204" pitchFamily="50" charset="-128"/>
                          <a:ea typeface="Meiryo UI" panose="020B0604030504040204" pitchFamily="50" charset="-128"/>
                        </a:rPr>
                        <a:t>第４回</a:t>
                      </a:r>
                      <a:endParaRPr lang="ja-JP" altLang="en-US" sz="1600" b="0"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600" u="none" strike="noStrike" dirty="0">
                          <a:solidFill>
                            <a:schemeClr val="bg1"/>
                          </a:solidFill>
                          <a:effectLst/>
                          <a:latin typeface="Meiryo UI" panose="020B0604030504040204" pitchFamily="50" charset="-128"/>
                          <a:ea typeface="Meiryo UI" panose="020B0604030504040204" pitchFamily="50" charset="-128"/>
                        </a:rPr>
                        <a:t>第５ 回</a:t>
                      </a:r>
                      <a:endParaRPr lang="ja-JP" altLang="en-US" sz="1600" b="0"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600" u="none" strike="noStrike" dirty="0">
                          <a:solidFill>
                            <a:schemeClr val="bg1"/>
                          </a:solidFill>
                          <a:effectLst/>
                          <a:latin typeface="Meiryo UI" panose="020B0604030504040204" pitchFamily="50" charset="-128"/>
                          <a:ea typeface="Meiryo UI" panose="020B0604030504040204" pitchFamily="50" charset="-128"/>
                        </a:rPr>
                        <a:t>第６回</a:t>
                      </a:r>
                      <a:endParaRPr lang="ja-JP" altLang="en-US" sz="1600" b="0" i="0" u="none" strike="noStrike" dirty="0">
                        <a:solidFill>
                          <a:schemeClr val="bg1"/>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00"/>
                  </a:ext>
                </a:extLst>
              </a:tr>
              <a:tr h="318905">
                <a:tc vMerge="1">
                  <a:txBody>
                    <a:bodyPr/>
                    <a:lstStyle/>
                    <a:p>
                      <a:pPr algn="ctr" fontAlgn="b"/>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2008</a:t>
                      </a:r>
                      <a:r>
                        <a:rPr lang="ja-JP" altLang="en-US"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年</a:t>
                      </a:r>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2009</a:t>
                      </a:r>
                      <a:r>
                        <a:rPr lang="ja-JP" altLang="en-US"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年</a:t>
                      </a:r>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2010</a:t>
                      </a:r>
                      <a:r>
                        <a:rPr lang="ja-JP" altLang="en-US"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年</a:t>
                      </a:r>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2011</a:t>
                      </a:r>
                      <a:r>
                        <a:rPr lang="ja-JP" altLang="en-US"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年</a:t>
                      </a:r>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2012</a:t>
                      </a:r>
                      <a:r>
                        <a:rPr lang="ja-JP" altLang="en-US"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年</a:t>
                      </a:r>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2013</a:t>
                      </a:r>
                      <a:r>
                        <a:rPr lang="ja-JP" altLang="en-US"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年</a:t>
                      </a:r>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18905">
                <a:tc>
                  <a:txBody>
                    <a:bodyPr/>
                    <a:lstStyle/>
                    <a:p>
                      <a:pPr algn="l" fontAlgn="b"/>
                      <a:r>
                        <a:rPr lang="zh-CN" altLang="en-US" sz="1600" b="1" u="none" strike="noStrike" dirty="0">
                          <a:solidFill>
                            <a:schemeClr val="accent5">
                              <a:lumMod val="50000"/>
                            </a:schemeClr>
                          </a:solidFill>
                          <a:effectLst/>
                          <a:latin typeface="Meiryo UI" panose="020B0604030504040204" pitchFamily="50" charset="-128"/>
                          <a:ea typeface="Meiryo UI" panose="020B0604030504040204" pitchFamily="50" charset="-128"/>
                        </a:rPr>
                        <a:t>参加人数</a:t>
                      </a:r>
                      <a:endParaRPr lang="zh-CN" altLang="en-US" sz="1600" b="1"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467</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666</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792</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931</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1,328</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a:solidFill>
                            <a:schemeClr val="accent5">
                              <a:lumMod val="50000"/>
                            </a:schemeClr>
                          </a:solidFill>
                          <a:effectLst/>
                          <a:latin typeface="Meiryo UI" panose="020B0604030504040204" pitchFamily="50" charset="-128"/>
                          <a:ea typeface="Meiryo UI" panose="020B0604030504040204" pitchFamily="50" charset="-128"/>
                        </a:rPr>
                        <a:t>1,375</a:t>
                      </a:r>
                      <a:endParaRPr lang="en-US" altLang="ja-JP" sz="1600" b="0" i="0" u="none" strike="noStrike">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318905">
                <a:tc>
                  <a:txBody>
                    <a:bodyPr/>
                    <a:lstStyle/>
                    <a:p>
                      <a:pPr algn="l" fontAlgn="b"/>
                      <a:r>
                        <a:rPr lang="ja-JP" altLang="en-US" sz="1600" b="1" u="none" strike="noStrike" dirty="0">
                          <a:solidFill>
                            <a:schemeClr val="accent5">
                              <a:lumMod val="50000"/>
                            </a:schemeClr>
                          </a:solidFill>
                          <a:effectLst/>
                          <a:latin typeface="Meiryo UI" panose="020B0604030504040204" pitchFamily="50" charset="-128"/>
                          <a:ea typeface="Meiryo UI" panose="020B0604030504040204" pitchFamily="50" charset="-128"/>
                        </a:rPr>
                        <a:t>地点数</a:t>
                      </a:r>
                      <a:endParaRPr lang="ja-JP" altLang="en-US" sz="1600" b="1"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15</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15</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17</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18</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21</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23</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18905">
                <a:tc>
                  <a:txBody>
                    <a:bodyPr/>
                    <a:lstStyle/>
                    <a:p>
                      <a:pPr algn="l" fontAlgn="b"/>
                      <a:r>
                        <a:rPr lang="ja-JP" altLang="en-US" sz="1600" b="1" u="none" strike="noStrike" dirty="0">
                          <a:solidFill>
                            <a:schemeClr val="accent5">
                              <a:lumMod val="50000"/>
                            </a:schemeClr>
                          </a:solidFill>
                          <a:effectLst/>
                          <a:latin typeface="Meiryo UI" panose="020B0604030504040204" pitchFamily="50" charset="-128"/>
                          <a:ea typeface="Meiryo UI" panose="020B0604030504040204" pitchFamily="50" charset="-128"/>
                        </a:rPr>
                        <a:t>団体数</a:t>
                      </a:r>
                      <a:endParaRPr lang="ja-JP" altLang="en-US" sz="1600" b="1"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12</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15</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16</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16</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20</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22</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832977556"/>
                  </a:ext>
                </a:extLst>
              </a:tr>
              <a:tr h="318905">
                <a:tc>
                  <a:txBody>
                    <a:bodyPr/>
                    <a:lstStyle/>
                    <a:p>
                      <a:pPr algn="l" fontAlgn="b"/>
                      <a:r>
                        <a:rPr lang="ja-JP" altLang="en-US" sz="1600" b="1" u="none" strike="noStrike" dirty="0">
                          <a:solidFill>
                            <a:schemeClr val="accent5">
                              <a:lumMod val="50000"/>
                            </a:schemeClr>
                          </a:solidFill>
                          <a:effectLst/>
                          <a:latin typeface="Meiryo UI" panose="020B0604030504040204" pitchFamily="50" charset="-128"/>
                          <a:ea typeface="Meiryo UI" panose="020B0604030504040204" pitchFamily="50" charset="-128"/>
                        </a:rPr>
                        <a:t>確認種数</a:t>
                      </a:r>
                      <a:endParaRPr lang="ja-JP" altLang="en-US" sz="1600" b="1"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a:solidFill>
                            <a:schemeClr val="accent5">
                              <a:lumMod val="50000"/>
                            </a:schemeClr>
                          </a:solidFill>
                          <a:effectLst/>
                          <a:latin typeface="Meiryo UI" panose="020B0604030504040204" pitchFamily="50" charset="-128"/>
                          <a:ea typeface="Meiryo UI" panose="020B0604030504040204" pitchFamily="50" charset="-128"/>
                        </a:rPr>
                        <a:t>410</a:t>
                      </a:r>
                      <a:endParaRPr lang="en-US" altLang="ja-JP" sz="1600" b="0" i="0" u="none" strike="noStrike">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533</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474</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392</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503</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660</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318905">
                <a:tc>
                  <a:txBody>
                    <a:bodyPr/>
                    <a:lstStyle/>
                    <a:p>
                      <a:pPr algn="l" fontAlgn="b"/>
                      <a:r>
                        <a:rPr lang="ja-JP" altLang="en-US" sz="1600" b="1" u="none" strike="noStrike" dirty="0">
                          <a:solidFill>
                            <a:schemeClr val="accent5">
                              <a:lumMod val="50000"/>
                            </a:schemeClr>
                          </a:solidFill>
                          <a:effectLst/>
                          <a:latin typeface="Meiryo UI" panose="020B0604030504040204" pitchFamily="50" charset="-128"/>
                          <a:ea typeface="Meiryo UI" panose="020B0604030504040204" pitchFamily="50" charset="-128"/>
                        </a:rPr>
                        <a:t>貴重種数</a:t>
                      </a:r>
                      <a:endParaRPr lang="en-US" altLang="ja-JP" sz="1600" b="1"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40</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49</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a:solidFill>
                            <a:schemeClr val="accent5">
                              <a:lumMod val="50000"/>
                            </a:schemeClr>
                          </a:solidFill>
                          <a:effectLst/>
                          <a:latin typeface="Meiryo UI" panose="020B0604030504040204" pitchFamily="50" charset="-128"/>
                          <a:ea typeface="Meiryo UI" panose="020B0604030504040204" pitchFamily="50" charset="-128"/>
                        </a:rPr>
                        <a:t>48</a:t>
                      </a:r>
                      <a:endParaRPr lang="en-US" altLang="ja-JP" sz="1600" b="0" i="0" u="none" strike="noStrike">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51</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62</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75</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359950">
                <a:tc>
                  <a:txBody>
                    <a:bodyPr/>
                    <a:lstStyle/>
                    <a:p>
                      <a:pPr algn="l" fontAlgn="b"/>
                      <a:r>
                        <a:rPr lang="ja-JP" altLang="en-US" sz="1600" b="1" u="none" strike="noStrike" dirty="0">
                          <a:solidFill>
                            <a:schemeClr val="accent5">
                              <a:lumMod val="50000"/>
                            </a:schemeClr>
                          </a:solidFill>
                          <a:effectLst/>
                          <a:latin typeface="Meiryo UI" panose="020B0604030504040204" pitchFamily="50" charset="-128"/>
                          <a:ea typeface="Meiryo UI" panose="020B0604030504040204" pitchFamily="50" charset="-128"/>
                        </a:rPr>
                        <a:t>テーマ</a:t>
                      </a:r>
                      <a:endParaRPr lang="ja-JP" altLang="en-US" sz="1600" b="1"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100" b="0" u="none" strike="noStrike" dirty="0">
                          <a:solidFill>
                            <a:schemeClr val="accent5">
                              <a:lumMod val="50000"/>
                            </a:schemeClr>
                          </a:solidFill>
                          <a:effectLst/>
                          <a:latin typeface="Meiryo UI" panose="020B0604030504040204" pitchFamily="50" charset="-128"/>
                          <a:ea typeface="Meiryo UI" panose="020B0604030504040204" pitchFamily="50" charset="-128"/>
                        </a:rPr>
                        <a:t>マガキと</a:t>
                      </a:r>
                      <a:endParaRPr lang="en-US" altLang="ja-JP" sz="1100" b="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p>
                      <a:pPr algn="ctr" fontAlgn="b"/>
                      <a:r>
                        <a:rPr lang="ja-JP" altLang="en-US" sz="1100" b="0" u="none" strike="noStrike" dirty="0">
                          <a:solidFill>
                            <a:schemeClr val="accent5">
                              <a:lumMod val="50000"/>
                            </a:schemeClr>
                          </a:solidFill>
                          <a:effectLst/>
                          <a:latin typeface="Meiryo UI" panose="020B0604030504040204" pitchFamily="50" charset="-128"/>
                          <a:ea typeface="Meiryo UI" panose="020B0604030504040204" pitchFamily="50" charset="-128"/>
                        </a:rPr>
                        <a:t>ケガキ</a:t>
                      </a:r>
                      <a:endParaRPr lang="en-US" altLang="ja-JP" sz="11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100" b="0" u="none" strike="noStrike" dirty="0">
                          <a:solidFill>
                            <a:schemeClr val="accent5">
                              <a:lumMod val="50000"/>
                            </a:schemeClr>
                          </a:solidFill>
                          <a:effectLst/>
                          <a:latin typeface="Meiryo UI" panose="020B0604030504040204" pitchFamily="50" charset="-128"/>
                          <a:ea typeface="Meiryo UI" panose="020B0604030504040204" pitchFamily="50" charset="-128"/>
                        </a:rPr>
                        <a:t>キタフナ</a:t>
                      </a:r>
                      <a:endParaRPr lang="en-US" altLang="ja-JP" sz="1100" b="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p>
                      <a:pPr algn="ctr" fontAlgn="b"/>
                      <a:r>
                        <a:rPr lang="ja-JP" altLang="en-US" sz="1100" b="0" u="none" strike="noStrike" dirty="0">
                          <a:solidFill>
                            <a:schemeClr val="accent5">
                              <a:lumMod val="50000"/>
                            </a:schemeClr>
                          </a:solidFill>
                          <a:effectLst/>
                          <a:latin typeface="Meiryo UI" panose="020B0604030504040204" pitchFamily="50" charset="-128"/>
                          <a:ea typeface="Meiryo UI" panose="020B0604030504040204" pitchFamily="50" charset="-128"/>
                        </a:rPr>
                        <a:t>ムシ</a:t>
                      </a:r>
                      <a:endParaRPr lang="en-US" altLang="ja-JP" sz="11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100" b="0" u="none" strike="noStrike" dirty="0">
                          <a:solidFill>
                            <a:schemeClr val="accent5">
                              <a:lumMod val="50000"/>
                            </a:schemeClr>
                          </a:solidFill>
                          <a:effectLst/>
                          <a:latin typeface="Meiryo UI" panose="020B0604030504040204" pitchFamily="50" charset="-128"/>
                          <a:ea typeface="Meiryo UI" panose="020B0604030504040204" pitchFamily="50" charset="-128"/>
                        </a:rPr>
                        <a:t>外来種</a:t>
                      </a:r>
                      <a:endParaRPr lang="en-US" altLang="ja-JP" sz="11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100" b="0" u="none" strike="noStrike" dirty="0">
                          <a:solidFill>
                            <a:schemeClr val="accent5">
                              <a:lumMod val="50000"/>
                            </a:schemeClr>
                          </a:solidFill>
                          <a:effectLst/>
                          <a:latin typeface="Meiryo UI" panose="020B0604030504040204" pitchFamily="50" charset="-128"/>
                          <a:ea typeface="Meiryo UI" panose="020B0604030504040204" pitchFamily="50" charset="-128"/>
                        </a:rPr>
                        <a:t>カニ</a:t>
                      </a:r>
                      <a:endParaRPr lang="en-US" altLang="ja-JP" sz="11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541991578"/>
                  </a:ext>
                </a:extLst>
              </a:tr>
            </a:tbl>
          </a:graphicData>
        </a:graphic>
      </p:graphicFrame>
      <p:graphicFrame>
        <p:nvGraphicFramePr>
          <p:cNvPr id="10" name="表 9">
            <a:extLst>
              <a:ext uri="{FF2B5EF4-FFF2-40B4-BE49-F238E27FC236}">
                <a16:creationId xmlns:a16="http://schemas.microsoft.com/office/drawing/2014/main" id="{474386E6-F3E2-437B-BA87-20156650675D}"/>
              </a:ext>
            </a:extLst>
          </p:cNvPr>
          <p:cNvGraphicFramePr>
            <a:graphicFrameLocks noGrp="1"/>
          </p:cNvGraphicFramePr>
          <p:nvPr>
            <p:extLst>
              <p:ext uri="{D42A27DB-BD31-4B8C-83A1-F6EECF244321}">
                <p14:modId xmlns:p14="http://schemas.microsoft.com/office/powerpoint/2010/main" val="2244322713"/>
              </p:ext>
            </p:extLst>
          </p:nvPr>
        </p:nvGraphicFramePr>
        <p:xfrm>
          <a:off x="3528144" y="3579000"/>
          <a:ext cx="6336708" cy="2730322"/>
        </p:xfrm>
        <a:graphic>
          <a:graphicData uri="http://schemas.openxmlformats.org/drawingml/2006/table">
            <a:tbl>
              <a:tblPr firstRow="1" bandRow="1">
                <a:tableStyleId>{5C22544A-7EE6-4342-B048-85BDC9FD1C3A}</a:tableStyleId>
              </a:tblPr>
              <a:tblGrid>
                <a:gridCol w="905244">
                  <a:extLst>
                    <a:ext uri="{9D8B030D-6E8A-4147-A177-3AD203B41FA5}">
                      <a16:colId xmlns:a16="http://schemas.microsoft.com/office/drawing/2014/main" val="20001"/>
                    </a:ext>
                  </a:extLst>
                </a:gridCol>
                <a:gridCol w="905244">
                  <a:extLst>
                    <a:ext uri="{9D8B030D-6E8A-4147-A177-3AD203B41FA5}">
                      <a16:colId xmlns:a16="http://schemas.microsoft.com/office/drawing/2014/main" val="20002"/>
                    </a:ext>
                  </a:extLst>
                </a:gridCol>
                <a:gridCol w="905244">
                  <a:extLst>
                    <a:ext uri="{9D8B030D-6E8A-4147-A177-3AD203B41FA5}">
                      <a16:colId xmlns:a16="http://schemas.microsoft.com/office/drawing/2014/main" val="20003"/>
                    </a:ext>
                  </a:extLst>
                </a:gridCol>
                <a:gridCol w="905244">
                  <a:extLst>
                    <a:ext uri="{9D8B030D-6E8A-4147-A177-3AD203B41FA5}">
                      <a16:colId xmlns:a16="http://schemas.microsoft.com/office/drawing/2014/main" val="20004"/>
                    </a:ext>
                  </a:extLst>
                </a:gridCol>
                <a:gridCol w="905244">
                  <a:extLst>
                    <a:ext uri="{9D8B030D-6E8A-4147-A177-3AD203B41FA5}">
                      <a16:colId xmlns:a16="http://schemas.microsoft.com/office/drawing/2014/main" val="20005"/>
                    </a:ext>
                  </a:extLst>
                </a:gridCol>
                <a:gridCol w="905244">
                  <a:extLst>
                    <a:ext uri="{9D8B030D-6E8A-4147-A177-3AD203B41FA5}">
                      <a16:colId xmlns:a16="http://schemas.microsoft.com/office/drawing/2014/main" val="20006"/>
                    </a:ext>
                  </a:extLst>
                </a:gridCol>
                <a:gridCol w="905244">
                  <a:extLst>
                    <a:ext uri="{9D8B030D-6E8A-4147-A177-3AD203B41FA5}">
                      <a16:colId xmlns:a16="http://schemas.microsoft.com/office/drawing/2014/main" val="611159901"/>
                    </a:ext>
                  </a:extLst>
                </a:gridCol>
              </a:tblGrid>
              <a:tr h="314645">
                <a:tc row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ja-JP" altLang="en-US" sz="1600" b="0" i="0" u="none" strike="noStrike" dirty="0">
                        <a:solidFill>
                          <a:schemeClr val="bg1"/>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ja-JP" altLang="en-US" sz="1600" u="none" strike="noStrike" dirty="0">
                          <a:solidFill>
                            <a:schemeClr val="bg1"/>
                          </a:solidFill>
                          <a:effectLst/>
                        </a:rPr>
                        <a:t>第７回</a:t>
                      </a:r>
                      <a:endParaRPr lang="ja-JP" altLang="en-US" sz="1600" b="0" i="0" u="none" strike="noStrike" dirty="0">
                        <a:solidFill>
                          <a:schemeClr val="bg1"/>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ja-JP" altLang="en-US" sz="1600" u="none" strike="noStrike" dirty="0">
                          <a:solidFill>
                            <a:schemeClr val="bg1"/>
                          </a:solidFill>
                          <a:effectLst/>
                        </a:rPr>
                        <a:t>第８回</a:t>
                      </a:r>
                      <a:endParaRPr lang="ja-JP" altLang="en-US" sz="1600" b="0" i="0" u="none" strike="noStrike" dirty="0">
                        <a:solidFill>
                          <a:schemeClr val="bg1"/>
                        </a:solidFill>
                        <a:effectLst/>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ja-JP" altLang="en-US" sz="1600" u="none" strike="noStrike" dirty="0">
                          <a:solidFill>
                            <a:schemeClr val="bg1"/>
                          </a:solidFill>
                          <a:effectLst/>
                        </a:rPr>
                        <a:t>第９回</a:t>
                      </a:r>
                      <a:endParaRPr lang="ja-JP" altLang="en-US" sz="1600" b="0" i="0" u="none" strike="noStrike" dirty="0">
                        <a:solidFill>
                          <a:schemeClr val="bg1"/>
                        </a:solidFill>
                        <a:effectLst/>
                        <a:latin typeface="+mn-lt"/>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ja-JP" altLang="en-US" sz="1600" u="none" strike="noStrike" dirty="0">
                          <a:solidFill>
                            <a:schemeClr val="bg1"/>
                          </a:solidFill>
                          <a:effectLst/>
                        </a:rPr>
                        <a:t>第</a:t>
                      </a:r>
                      <a:r>
                        <a:rPr lang="en-US" altLang="ja-JP" sz="1600" u="none" strike="noStrike" dirty="0">
                          <a:solidFill>
                            <a:schemeClr val="bg1"/>
                          </a:solidFill>
                          <a:effectLst/>
                        </a:rPr>
                        <a:t>10</a:t>
                      </a:r>
                      <a:r>
                        <a:rPr lang="ja-JP" altLang="en-US" sz="1600" u="none" strike="noStrike" dirty="0">
                          <a:solidFill>
                            <a:schemeClr val="bg1"/>
                          </a:solidFill>
                          <a:effectLst/>
                        </a:rPr>
                        <a:t>回</a:t>
                      </a:r>
                      <a:endParaRPr lang="ja-JP" altLang="en-US" sz="1600" b="0" i="0" u="none" strike="noStrike" dirty="0">
                        <a:solidFill>
                          <a:schemeClr val="bg1"/>
                        </a:solidFill>
                        <a:effectLst/>
                        <a:latin typeface="+mn-lt"/>
                      </a:endParaRPr>
                    </a:p>
                  </a:txBody>
                  <a:tcPr marL="9525" marR="9525" marT="9525" marB="0" anchor="ctr"/>
                </a:tc>
                <a:tc>
                  <a:txBody>
                    <a:bodyPr/>
                    <a:lstStyle/>
                    <a:p>
                      <a:pPr algn="ctr" fontAlgn="b"/>
                      <a:r>
                        <a:rPr lang="ja-JP" altLang="en-US" sz="1600" u="none" strike="noStrike" dirty="0">
                          <a:solidFill>
                            <a:schemeClr val="bg1"/>
                          </a:solidFill>
                          <a:effectLst/>
                        </a:rPr>
                        <a:t>第</a:t>
                      </a:r>
                      <a:r>
                        <a:rPr lang="en-US" altLang="ja-JP" sz="1600" u="none" strike="noStrike" dirty="0">
                          <a:solidFill>
                            <a:schemeClr val="bg1"/>
                          </a:solidFill>
                          <a:effectLst/>
                        </a:rPr>
                        <a:t>11</a:t>
                      </a:r>
                      <a:r>
                        <a:rPr lang="ja-JP" altLang="en-US" sz="1600" u="none" strike="noStrike" dirty="0">
                          <a:solidFill>
                            <a:schemeClr val="bg1"/>
                          </a:solidFill>
                          <a:effectLst/>
                        </a:rPr>
                        <a:t> 回</a:t>
                      </a:r>
                      <a:endParaRPr lang="ja-JP" altLang="en-US" sz="1600" b="0" i="0" u="none" strike="noStrike" dirty="0">
                        <a:solidFill>
                          <a:schemeClr val="bg1"/>
                        </a:solidFill>
                        <a:effectLst/>
                        <a:latin typeface="+mn-lt"/>
                      </a:endParaRPr>
                    </a:p>
                  </a:txBody>
                  <a:tcPr marL="9525" marR="9525" marT="9525" marB="0" anchor="ctr"/>
                </a:tc>
                <a:tc>
                  <a:txBody>
                    <a:bodyPr/>
                    <a:lstStyle/>
                    <a:p>
                      <a:pPr algn="ctr" fontAlgn="b"/>
                      <a:r>
                        <a:rPr lang="ja-JP" altLang="en-US" sz="1600" u="none" strike="noStrike" dirty="0">
                          <a:solidFill>
                            <a:schemeClr val="bg1"/>
                          </a:solidFill>
                          <a:effectLst/>
                        </a:rPr>
                        <a:t>第</a:t>
                      </a:r>
                      <a:r>
                        <a:rPr lang="en-US" altLang="ja-JP" sz="1600" u="none" strike="noStrike" dirty="0">
                          <a:solidFill>
                            <a:schemeClr val="bg1"/>
                          </a:solidFill>
                          <a:effectLst/>
                        </a:rPr>
                        <a:t>12</a:t>
                      </a:r>
                      <a:r>
                        <a:rPr lang="ja-JP" altLang="en-US" sz="1600" u="none" strike="noStrike" dirty="0">
                          <a:solidFill>
                            <a:schemeClr val="bg1"/>
                          </a:solidFill>
                          <a:effectLst/>
                        </a:rPr>
                        <a:t>回</a:t>
                      </a:r>
                      <a:endParaRPr lang="ja-JP" altLang="en-US" sz="1600" b="0" i="0" u="none" strike="noStrike" dirty="0">
                        <a:solidFill>
                          <a:schemeClr val="bg1"/>
                        </a:solidFill>
                        <a:effectLst/>
                        <a:latin typeface="+mn-lt"/>
                      </a:endParaRPr>
                    </a:p>
                  </a:txBody>
                  <a:tcPr marL="9525" marR="9525" marT="9525" marB="0" anchor="ctr"/>
                </a:tc>
                <a:extLst>
                  <a:ext uri="{0D108BD9-81ED-4DB2-BD59-A6C34878D82A}">
                    <a16:rowId xmlns:a16="http://schemas.microsoft.com/office/drawing/2014/main" val="10000"/>
                  </a:ext>
                </a:extLst>
              </a:tr>
              <a:tr h="314645">
                <a:tc vMerge="1">
                  <a:txBody>
                    <a:bodyPr/>
                    <a:lstStyle/>
                    <a:p>
                      <a:pPr algn="ctr" fontAlgn="b"/>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2014</a:t>
                      </a:r>
                      <a:r>
                        <a:rPr lang="ja-JP" altLang="en-US" sz="1600" u="none" strike="noStrike" dirty="0">
                          <a:solidFill>
                            <a:schemeClr val="accent5">
                              <a:lumMod val="50000"/>
                            </a:schemeClr>
                          </a:solidFill>
                          <a:effectLst/>
                          <a:latin typeface="Meiryo UI" panose="020B0604030504040204" pitchFamily="50" charset="-128"/>
                          <a:ea typeface="Meiryo UI" panose="020B0604030504040204" pitchFamily="50" charset="-128"/>
                        </a:rPr>
                        <a:t>年</a:t>
                      </a:r>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2015</a:t>
                      </a:r>
                      <a:r>
                        <a:rPr lang="ja-JP" altLang="en-US" sz="1600" u="none" strike="noStrike" dirty="0">
                          <a:solidFill>
                            <a:schemeClr val="accent5">
                              <a:lumMod val="50000"/>
                            </a:schemeClr>
                          </a:solidFill>
                          <a:effectLst/>
                          <a:latin typeface="Meiryo UI" panose="020B0604030504040204" pitchFamily="50" charset="-128"/>
                          <a:ea typeface="Meiryo UI" panose="020B0604030504040204" pitchFamily="50" charset="-128"/>
                        </a:rPr>
                        <a:t>年</a:t>
                      </a:r>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2016</a:t>
                      </a:r>
                      <a:r>
                        <a:rPr lang="ja-JP" altLang="en-US" sz="1600" u="none" strike="noStrike" dirty="0">
                          <a:solidFill>
                            <a:schemeClr val="accent5">
                              <a:lumMod val="50000"/>
                            </a:schemeClr>
                          </a:solidFill>
                          <a:effectLst/>
                          <a:latin typeface="Meiryo UI" panose="020B0604030504040204" pitchFamily="50" charset="-128"/>
                          <a:ea typeface="Meiryo UI" panose="020B0604030504040204" pitchFamily="50" charset="-128"/>
                        </a:rPr>
                        <a:t>年</a:t>
                      </a:r>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2017</a:t>
                      </a:r>
                      <a:r>
                        <a:rPr lang="ja-JP" altLang="en-US"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年</a:t>
                      </a:r>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2018</a:t>
                      </a:r>
                      <a:r>
                        <a:rPr lang="ja-JP" altLang="en-US" sz="1600" u="none" strike="noStrike" dirty="0">
                          <a:solidFill>
                            <a:schemeClr val="accent5">
                              <a:lumMod val="50000"/>
                            </a:schemeClr>
                          </a:solidFill>
                          <a:effectLst/>
                          <a:latin typeface="Meiryo UI" panose="020B0604030504040204" pitchFamily="50" charset="-128"/>
                          <a:ea typeface="Meiryo UI" panose="020B0604030504040204" pitchFamily="50" charset="-128"/>
                        </a:rPr>
                        <a:t>年</a:t>
                      </a:r>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2019</a:t>
                      </a:r>
                      <a:r>
                        <a:rPr lang="ja-JP" altLang="en-US" sz="1600" u="none" strike="noStrike" dirty="0">
                          <a:solidFill>
                            <a:schemeClr val="accent5">
                              <a:lumMod val="50000"/>
                            </a:schemeClr>
                          </a:solidFill>
                          <a:effectLst/>
                          <a:latin typeface="Meiryo UI" panose="020B0604030504040204" pitchFamily="50" charset="-128"/>
                          <a:ea typeface="Meiryo UI" panose="020B0604030504040204" pitchFamily="50" charset="-128"/>
                        </a:rPr>
                        <a:t>年</a:t>
                      </a:r>
                      <a:endParaRPr lang="ja-JP" altLang="en-US"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14645">
                <a:tc>
                  <a:txBody>
                    <a:bodyPr/>
                    <a:lstStyle/>
                    <a:p>
                      <a:pPr algn="l" fontAlgn="b"/>
                      <a:r>
                        <a:rPr lang="zh-CN" altLang="en-US" sz="1600" b="1" u="none" strike="noStrike" dirty="0">
                          <a:solidFill>
                            <a:schemeClr val="accent5">
                              <a:lumMod val="50000"/>
                            </a:schemeClr>
                          </a:solidFill>
                          <a:effectLst/>
                          <a:latin typeface="Meiryo UI" panose="020B0604030504040204" pitchFamily="50" charset="-128"/>
                          <a:ea typeface="Meiryo UI" panose="020B0604030504040204" pitchFamily="50" charset="-128"/>
                        </a:rPr>
                        <a:t>参加人数</a:t>
                      </a:r>
                      <a:endParaRPr lang="zh-CN" altLang="en-US" sz="1600" b="1"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1,244</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1,227</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1,080</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1,101</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1305</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1090</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314645">
                <a:tc>
                  <a:txBody>
                    <a:bodyPr/>
                    <a:lstStyle/>
                    <a:p>
                      <a:pPr algn="l" fontAlgn="b"/>
                      <a:r>
                        <a:rPr lang="ja-JP" altLang="en-US" sz="1600" b="1" u="none" strike="noStrike" dirty="0">
                          <a:solidFill>
                            <a:schemeClr val="accent5">
                              <a:lumMod val="50000"/>
                            </a:schemeClr>
                          </a:solidFill>
                          <a:effectLst/>
                          <a:latin typeface="Meiryo UI" panose="020B0604030504040204" pitchFamily="50" charset="-128"/>
                          <a:ea typeface="Meiryo UI" panose="020B0604030504040204" pitchFamily="50" charset="-128"/>
                        </a:rPr>
                        <a:t>地点数</a:t>
                      </a:r>
                      <a:endParaRPr lang="ja-JP" altLang="en-US" sz="1600" b="1"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22</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24</a:t>
                      </a: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26</a:t>
                      </a: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25</a:t>
                      </a: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26</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24</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14645">
                <a:tc>
                  <a:txBody>
                    <a:bodyPr/>
                    <a:lstStyle/>
                    <a:p>
                      <a:pPr algn="l" fontAlgn="b"/>
                      <a:r>
                        <a:rPr lang="ja-JP" altLang="en-US" sz="1600" b="1" u="none" strike="noStrike" dirty="0">
                          <a:solidFill>
                            <a:schemeClr val="accent5">
                              <a:lumMod val="50000"/>
                            </a:schemeClr>
                          </a:solidFill>
                          <a:effectLst/>
                          <a:latin typeface="Meiryo UI" panose="020B0604030504040204" pitchFamily="50" charset="-128"/>
                          <a:ea typeface="Meiryo UI" panose="020B0604030504040204" pitchFamily="50" charset="-128"/>
                        </a:rPr>
                        <a:t>団体数</a:t>
                      </a:r>
                      <a:endParaRPr lang="ja-JP" altLang="en-US" sz="1600" b="1"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20</a:t>
                      </a: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24</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26</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28</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34</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31</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832977556"/>
                  </a:ext>
                </a:extLst>
              </a:tr>
              <a:tr h="314645">
                <a:tc>
                  <a:txBody>
                    <a:bodyPr/>
                    <a:lstStyle/>
                    <a:p>
                      <a:pPr algn="l" fontAlgn="b"/>
                      <a:r>
                        <a:rPr lang="ja-JP" altLang="en-US" sz="1600" b="1" u="none" strike="noStrike" dirty="0">
                          <a:solidFill>
                            <a:schemeClr val="accent5">
                              <a:lumMod val="50000"/>
                            </a:schemeClr>
                          </a:solidFill>
                          <a:effectLst/>
                          <a:latin typeface="Meiryo UI" panose="020B0604030504040204" pitchFamily="50" charset="-128"/>
                          <a:ea typeface="Meiryo UI" panose="020B0604030504040204" pitchFamily="50" charset="-128"/>
                        </a:rPr>
                        <a:t>確認種数</a:t>
                      </a:r>
                      <a:endParaRPr lang="ja-JP" altLang="en-US" sz="1600" b="1"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595</a:t>
                      </a: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571</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713</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b="0" u="none" strike="noStrike" dirty="0">
                          <a:solidFill>
                            <a:schemeClr val="accent5">
                              <a:lumMod val="50000"/>
                            </a:schemeClr>
                          </a:solidFill>
                          <a:effectLst/>
                          <a:latin typeface="Meiryo UI" panose="020B0604030504040204" pitchFamily="50" charset="-128"/>
                          <a:ea typeface="Meiryo UI" panose="020B0604030504040204" pitchFamily="50" charset="-128"/>
                        </a:rPr>
                        <a:t>802</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744</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607</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314645">
                <a:tc>
                  <a:txBody>
                    <a:bodyPr/>
                    <a:lstStyle/>
                    <a:p>
                      <a:pPr algn="l" fontAlgn="b"/>
                      <a:r>
                        <a:rPr lang="ja-JP" altLang="en-US" sz="1600" b="1" u="none" strike="noStrike" dirty="0">
                          <a:solidFill>
                            <a:schemeClr val="accent5">
                              <a:lumMod val="50000"/>
                            </a:schemeClr>
                          </a:solidFill>
                          <a:effectLst/>
                          <a:latin typeface="Meiryo UI" panose="020B0604030504040204" pitchFamily="50" charset="-128"/>
                          <a:ea typeface="Meiryo UI" panose="020B0604030504040204" pitchFamily="50" charset="-128"/>
                        </a:rPr>
                        <a:t>貴重種数</a:t>
                      </a:r>
                      <a:endParaRPr lang="en-US" altLang="ja-JP" sz="1600" b="1"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78</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95</a:t>
                      </a: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95</a:t>
                      </a: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97</a:t>
                      </a: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75</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b"/>
                      <a:r>
                        <a:rPr lang="en-US" altLang="ja-JP" sz="1600" u="none" strike="noStrike" dirty="0">
                          <a:solidFill>
                            <a:schemeClr val="accent5">
                              <a:lumMod val="50000"/>
                            </a:schemeClr>
                          </a:solidFill>
                          <a:effectLst/>
                          <a:latin typeface="Meiryo UI" panose="020B0604030504040204" pitchFamily="50" charset="-128"/>
                          <a:ea typeface="Meiryo UI" panose="020B0604030504040204" pitchFamily="50" charset="-128"/>
                        </a:rPr>
                        <a:t>85</a:t>
                      </a:r>
                      <a:endParaRPr lang="en-US" altLang="ja-JP" sz="16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527807">
                <a:tc>
                  <a:txBody>
                    <a:bodyPr/>
                    <a:lstStyle/>
                    <a:p>
                      <a:pPr algn="l" fontAlgn="b"/>
                      <a:r>
                        <a:rPr lang="ja-JP" altLang="en-US" sz="1600" b="1" u="none" strike="noStrike" dirty="0">
                          <a:solidFill>
                            <a:schemeClr val="accent5">
                              <a:lumMod val="50000"/>
                            </a:schemeClr>
                          </a:solidFill>
                          <a:effectLst/>
                          <a:latin typeface="Meiryo UI" panose="020B0604030504040204" pitchFamily="50" charset="-128"/>
                          <a:ea typeface="Meiryo UI" panose="020B0604030504040204" pitchFamily="50" charset="-128"/>
                        </a:rPr>
                        <a:t>テーマ</a:t>
                      </a:r>
                      <a:endParaRPr lang="ja-JP" altLang="en-US" sz="1600" b="1"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100" b="0" u="none" strike="noStrike" dirty="0">
                          <a:solidFill>
                            <a:schemeClr val="accent5">
                              <a:lumMod val="50000"/>
                            </a:schemeClr>
                          </a:solidFill>
                          <a:effectLst/>
                          <a:latin typeface="Meiryo UI" panose="020B0604030504040204" pitchFamily="50" charset="-128"/>
                          <a:ea typeface="Meiryo UI" panose="020B0604030504040204" pitchFamily="50" charset="-128"/>
                        </a:rPr>
                        <a:t>巻貝</a:t>
                      </a:r>
                      <a:endParaRPr lang="en-US" altLang="ja-JP" sz="11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100" u="none" strike="noStrike" dirty="0">
                          <a:solidFill>
                            <a:schemeClr val="accent5">
                              <a:lumMod val="50000"/>
                            </a:schemeClr>
                          </a:solidFill>
                          <a:effectLst/>
                          <a:latin typeface="Meiryo UI" panose="020B0604030504040204" pitchFamily="50" charset="-128"/>
                          <a:ea typeface="Meiryo UI" panose="020B0604030504040204" pitchFamily="50" charset="-128"/>
                        </a:rPr>
                        <a:t>ヤドカリ</a:t>
                      </a:r>
                      <a:endParaRPr lang="en-US" altLang="ja-JP" sz="110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100" u="none" strike="noStrike" dirty="0">
                          <a:solidFill>
                            <a:schemeClr val="accent5">
                              <a:lumMod val="50000"/>
                            </a:schemeClr>
                          </a:solidFill>
                          <a:effectLst/>
                          <a:latin typeface="Meiryo UI" panose="020B0604030504040204" pitchFamily="50" charset="-128"/>
                          <a:ea typeface="Meiryo UI" panose="020B0604030504040204" pitchFamily="50" charset="-128"/>
                        </a:rPr>
                        <a:t>フジツボ</a:t>
                      </a:r>
                      <a:endParaRPr lang="en-US" altLang="ja-JP" sz="110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100" u="none" strike="noStrike" dirty="0">
                          <a:solidFill>
                            <a:schemeClr val="accent5">
                              <a:lumMod val="50000"/>
                            </a:schemeClr>
                          </a:solidFill>
                          <a:effectLst/>
                          <a:latin typeface="Meiryo UI" panose="020B0604030504040204" pitchFamily="50" charset="-128"/>
                          <a:ea typeface="Meiryo UI" panose="020B0604030504040204" pitchFamily="50" charset="-128"/>
                        </a:rPr>
                        <a:t>アサリと</a:t>
                      </a:r>
                      <a:endParaRPr lang="en-US" altLang="ja-JP" sz="110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p>
                      <a:pPr algn="ctr" fontAlgn="b"/>
                      <a:r>
                        <a:rPr lang="ja-JP" altLang="en-US" sz="1100" u="none" strike="noStrike" dirty="0">
                          <a:solidFill>
                            <a:schemeClr val="accent5">
                              <a:lumMod val="50000"/>
                            </a:schemeClr>
                          </a:solidFill>
                          <a:effectLst/>
                          <a:latin typeface="Meiryo UI" panose="020B0604030504040204" pitchFamily="50" charset="-128"/>
                          <a:ea typeface="Meiryo UI" panose="020B0604030504040204" pitchFamily="50" charset="-128"/>
                        </a:rPr>
                        <a:t>ヒメアサリ</a:t>
                      </a:r>
                      <a:endParaRPr lang="en-US" altLang="ja-JP" sz="110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100" b="0" u="none" strike="noStrike" dirty="0">
                          <a:solidFill>
                            <a:schemeClr val="accent5">
                              <a:lumMod val="50000"/>
                            </a:schemeClr>
                          </a:solidFill>
                          <a:effectLst/>
                          <a:latin typeface="Meiryo UI" panose="020B0604030504040204" pitchFamily="50" charset="-128"/>
                          <a:ea typeface="Meiryo UI" panose="020B0604030504040204" pitchFamily="50" charset="-128"/>
                        </a:rPr>
                        <a:t>タマキビ類</a:t>
                      </a:r>
                      <a:endParaRPr lang="en-US" altLang="ja-JP" sz="11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b"/>
                      <a:r>
                        <a:rPr lang="ja-JP" altLang="en-US" sz="1100" b="0" u="none" strike="noStrike" dirty="0">
                          <a:solidFill>
                            <a:schemeClr val="accent5">
                              <a:lumMod val="50000"/>
                            </a:schemeClr>
                          </a:solidFill>
                          <a:effectLst/>
                          <a:latin typeface="Meiryo UI" panose="020B0604030504040204" pitchFamily="50" charset="-128"/>
                          <a:ea typeface="Meiryo UI" panose="020B0604030504040204" pitchFamily="50" charset="-128"/>
                        </a:rPr>
                        <a:t>ヒライソガニとケアシヒライソガニ</a:t>
                      </a:r>
                      <a:endParaRPr lang="en-US" altLang="ja-JP" sz="1100" b="0" i="0" u="none" strike="noStrike" dirty="0">
                        <a:solidFill>
                          <a:schemeClr val="accent5">
                            <a:lumMod val="50000"/>
                          </a:schemeClr>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541991578"/>
                  </a:ext>
                </a:extLst>
              </a:tr>
            </a:tbl>
          </a:graphicData>
        </a:graphic>
      </p:graphicFrame>
      <p:sp>
        <p:nvSpPr>
          <p:cNvPr id="12" name="テキスト ボックス 11">
            <a:extLst>
              <a:ext uri="{FF2B5EF4-FFF2-40B4-BE49-F238E27FC236}">
                <a16:creationId xmlns:a16="http://schemas.microsoft.com/office/drawing/2014/main" id="{691D0C3B-51F6-404A-98A4-807685F82F89}"/>
              </a:ext>
            </a:extLst>
          </p:cNvPr>
          <p:cNvSpPr txBox="1"/>
          <p:nvPr/>
        </p:nvSpPr>
        <p:spPr>
          <a:xfrm>
            <a:off x="177574" y="4031773"/>
            <a:ext cx="3275935" cy="2277547"/>
          </a:xfrm>
          <a:prstGeom prst="rect">
            <a:avLst/>
          </a:prstGeom>
          <a:noFill/>
        </p:spPr>
        <p:txBody>
          <a:bodyPr wrap="square" rtlCol="0">
            <a:spAutoFit/>
          </a:bodyPr>
          <a:lstStyle/>
          <a:p>
            <a:pPr algn="just">
              <a:lnSpc>
                <a:spcPct val="100000"/>
              </a:lnSpc>
              <a:spcBef>
                <a:spcPts val="600"/>
              </a:spcBef>
            </a:pPr>
            <a:r>
              <a:rPr kumimoji="1" lang="ja-JP" altLang="en-US" sz="1400" b="1" dirty="0">
                <a:latin typeface="Meiryo UI" panose="020B0604030504040204" pitchFamily="50" charset="-128"/>
                <a:ea typeface="Meiryo UI" panose="020B0604030504040204" pitchFamily="50" charset="-128"/>
              </a:rPr>
              <a:t>データの公開</a:t>
            </a: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大阪湾環境データベース（国土交通省近畿地方整備局）</a:t>
            </a:r>
            <a:endParaRPr lang="en-US" altLang="ja-JP" sz="1400" dirty="0">
              <a:latin typeface="Meiryo UI" panose="020B0604030504040204" pitchFamily="50" charset="-128"/>
              <a:ea typeface="Meiryo UI" panose="020B0604030504040204" pitchFamily="50" charset="-128"/>
            </a:endParaRPr>
          </a:p>
          <a:p>
            <a:pPr algn="just">
              <a:lnSpc>
                <a:spcPct val="100000"/>
              </a:lnSpc>
              <a:spcBef>
                <a:spcPts val="600"/>
              </a:spcBef>
            </a:pPr>
            <a:endParaRPr kumimoji="1" lang="en-US" altLang="ja-JP" sz="1400" b="1" dirty="0">
              <a:latin typeface="Meiryo UI" panose="020B0604030504040204" pitchFamily="50" charset="-128"/>
              <a:ea typeface="Meiryo UI" panose="020B0604030504040204" pitchFamily="50" charset="-128"/>
            </a:endParaRPr>
          </a:p>
          <a:p>
            <a:pPr algn="just">
              <a:lnSpc>
                <a:spcPct val="100000"/>
              </a:lnSpc>
              <a:spcBef>
                <a:spcPts val="600"/>
              </a:spcBef>
            </a:pPr>
            <a:r>
              <a:rPr kumimoji="1" lang="ja-JP" altLang="en-US" sz="1400" b="1" dirty="0">
                <a:latin typeface="Meiryo UI" panose="020B0604030504040204" pitchFamily="50" charset="-128"/>
                <a:ea typeface="Meiryo UI" panose="020B0604030504040204" pitchFamily="50" charset="-128"/>
              </a:rPr>
              <a:t>成果の活用</a:t>
            </a:r>
            <a:r>
              <a:rPr kumimoji="1"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marL="108000" indent="-108000" algn="just">
              <a:lnSpc>
                <a:spcPct val="100000"/>
              </a:lnSpc>
              <a:spcBef>
                <a:spcPts val="600"/>
              </a:spcBef>
              <a:buClr>
                <a:schemeClr val="tx1"/>
              </a:buClr>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学術論文（外来種、フナムシなど）</a:t>
            </a:r>
            <a:endParaRPr kumimoji="1" lang="en-US" altLang="ja-JP" sz="1400" dirty="0">
              <a:latin typeface="Meiryo UI" panose="020B0604030504040204" pitchFamily="50" charset="-128"/>
              <a:ea typeface="Meiryo UI" panose="020B0604030504040204" pitchFamily="50" charset="-128"/>
            </a:endParaRPr>
          </a:p>
          <a:p>
            <a:pPr marL="108000" indent="-108000" algn="just">
              <a:lnSpc>
                <a:spcPct val="100000"/>
              </a:lnSpc>
              <a:spcBef>
                <a:spcPts val="600"/>
              </a:spcBef>
              <a:buClr>
                <a:schemeClr val="tx1"/>
              </a:buClr>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大阪府レッドリスト（</a:t>
            </a:r>
            <a:r>
              <a:rPr kumimoji="1" lang="en-US" altLang="ja-JP" sz="1400" dirty="0">
                <a:latin typeface="Meiryo UI" panose="020B0604030504040204" pitchFamily="50" charset="-128"/>
                <a:ea typeface="Meiryo UI" panose="020B0604030504040204" pitchFamily="50" charset="-128"/>
              </a:rPr>
              <a:t>2014</a:t>
            </a:r>
            <a:r>
              <a:rPr kumimoji="1" lang="ja-JP" altLang="en-US" sz="1400" dirty="0">
                <a:latin typeface="Meiryo UI" panose="020B0604030504040204" pitchFamily="50" charset="-128"/>
                <a:ea typeface="Meiryo UI" panose="020B0604030504040204" pitchFamily="50" charset="-128"/>
              </a:rPr>
              <a:t>）への貢献</a:t>
            </a:r>
            <a:endParaRPr lang="en-US" altLang="ja-JP" sz="1400" dirty="0">
              <a:latin typeface="Meiryo UI" panose="020B0604030504040204" pitchFamily="50" charset="-128"/>
              <a:ea typeface="Meiryo UI" panose="020B0604030504040204" pitchFamily="50" charset="-128"/>
            </a:endParaRPr>
          </a:p>
          <a:p>
            <a:pPr marL="108000" indent="-108000" algn="just">
              <a:lnSpc>
                <a:spcPct val="100000"/>
              </a:lnSpc>
              <a:spcBef>
                <a:spcPts val="600"/>
              </a:spcBef>
              <a:buClr>
                <a:schemeClr val="tx1"/>
              </a:buClr>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大阪湾ウェルカムリストの作成</a:t>
            </a:r>
            <a:endParaRPr kumimoji="1" lang="en-US" altLang="ja-JP" sz="1400" dirty="0">
              <a:latin typeface="Meiryo UI" panose="020B0604030504040204" pitchFamily="50" charset="-128"/>
              <a:ea typeface="Meiryo UI" panose="020B0604030504040204" pitchFamily="50" charset="-128"/>
            </a:endParaRPr>
          </a:p>
          <a:p>
            <a:pPr algn="just">
              <a:lnSpc>
                <a:spcPct val="100000"/>
              </a:lnSpc>
              <a:spcBef>
                <a:spcPts val="600"/>
              </a:spcBef>
            </a:pPr>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2019.12</a:t>
            </a:r>
            <a:r>
              <a:rPr kumimoji="1" lang="ja-JP" altLang="en-US" sz="1400" dirty="0">
                <a:latin typeface="Meiryo UI" panose="020B0604030504040204" pitchFamily="50" charset="-128"/>
                <a:ea typeface="Meiryo UI" panose="020B0604030504040204" pitchFamily="50" charset="-128"/>
              </a:rPr>
              <a:t>～）</a:t>
            </a:r>
            <a:endParaRPr kumimoji="1" lang="en-US" altLang="ja-JP" sz="1400"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C75B6C73-4BA8-49C1-8B7D-CF3F32E12E58}"/>
              </a:ext>
            </a:extLst>
          </p:cNvPr>
          <p:cNvPicPr/>
          <p:nvPr/>
        </p:nvPicPr>
        <p:blipFill rotWithShape="1">
          <a:blip r:embed="rId3" cstate="print">
            <a:extLst>
              <a:ext uri="{28A0092B-C50C-407E-A947-70E740481C1C}">
                <a14:useLocalDpi xmlns:a14="http://schemas.microsoft.com/office/drawing/2010/main"/>
              </a:ext>
            </a:extLst>
          </a:blip>
          <a:srcRect l="20920" t="26386" r="26196" b="20281"/>
          <a:stretch/>
        </p:blipFill>
        <p:spPr>
          <a:xfrm>
            <a:off x="129820" y="805419"/>
            <a:ext cx="3309620" cy="2807970"/>
          </a:xfrm>
          <a:prstGeom prst="rect">
            <a:avLst/>
          </a:prstGeom>
        </p:spPr>
      </p:pic>
    </p:spTree>
    <p:extLst>
      <p:ext uri="{BB962C8B-B14F-4D97-AF65-F5344CB8AC3E}">
        <p14:creationId xmlns:p14="http://schemas.microsoft.com/office/powerpoint/2010/main" val="1555813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（参考）大阪湾生き物一斉調査について　③調査結果など</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28</a:t>
            </a:fld>
            <a:endParaRPr lang="ja-JP" altLang="ko-KR" dirty="0">
              <a:latin typeface="Meiryo UI" panose="020B0604030504040204" pitchFamily="50" charset="-128"/>
              <a:ea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AFAD2C76-E78E-444E-AA29-E2A3BC9DA670}"/>
              </a:ext>
            </a:extLst>
          </p:cNvPr>
          <p:cNvSpPr txBox="1">
            <a:spLocks/>
          </p:cNvSpPr>
          <p:nvPr/>
        </p:nvSpPr>
        <p:spPr>
          <a:xfrm>
            <a:off x="5261922" y="4941168"/>
            <a:ext cx="4674934" cy="1461938"/>
          </a:xfrm>
          <a:custGeom>
            <a:avLst/>
            <a:gdLst>
              <a:gd name="connsiteX0" fmla="*/ 0 w 5328177"/>
              <a:gd name="connsiteY0" fmla="*/ 0 h 1733190"/>
              <a:gd name="connsiteX1" fmla="*/ 432174 w 5328177"/>
              <a:gd name="connsiteY1" fmla="*/ 0 h 1733190"/>
              <a:gd name="connsiteX2" fmla="*/ 1130758 w 5328177"/>
              <a:gd name="connsiteY2" fmla="*/ 0 h 1733190"/>
              <a:gd name="connsiteX3" fmla="*/ 1776059 w 5328177"/>
              <a:gd name="connsiteY3" fmla="*/ 0 h 1733190"/>
              <a:gd name="connsiteX4" fmla="*/ 2208233 w 5328177"/>
              <a:gd name="connsiteY4" fmla="*/ 0 h 1733190"/>
              <a:gd name="connsiteX5" fmla="*/ 2746971 w 5328177"/>
              <a:gd name="connsiteY5" fmla="*/ 0 h 1733190"/>
              <a:gd name="connsiteX6" fmla="*/ 3445554 w 5328177"/>
              <a:gd name="connsiteY6" fmla="*/ 0 h 1733190"/>
              <a:gd name="connsiteX7" fmla="*/ 4037574 w 5328177"/>
              <a:gd name="connsiteY7" fmla="*/ 0 h 1733190"/>
              <a:gd name="connsiteX8" fmla="*/ 4682876 w 5328177"/>
              <a:gd name="connsiteY8" fmla="*/ 0 h 1733190"/>
              <a:gd name="connsiteX9" fmla="*/ 5328177 w 5328177"/>
              <a:gd name="connsiteY9" fmla="*/ 0 h 1733190"/>
              <a:gd name="connsiteX10" fmla="*/ 5328177 w 5328177"/>
              <a:gd name="connsiteY10" fmla="*/ 577730 h 1733190"/>
              <a:gd name="connsiteX11" fmla="*/ 5328177 w 5328177"/>
              <a:gd name="connsiteY11" fmla="*/ 1172792 h 1733190"/>
              <a:gd name="connsiteX12" fmla="*/ 5328177 w 5328177"/>
              <a:gd name="connsiteY12" fmla="*/ 1733190 h 1733190"/>
              <a:gd name="connsiteX13" fmla="*/ 4896003 w 5328177"/>
              <a:gd name="connsiteY13" fmla="*/ 1733190 h 1733190"/>
              <a:gd name="connsiteX14" fmla="*/ 4463828 w 5328177"/>
              <a:gd name="connsiteY14" fmla="*/ 1733190 h 1733190"/>
              <a:gd name="connsiteX15" fmla="*/ 3818527 w 5328177"/>
              <a:gd name="connsiteY15" fmla="*/ 1733190 h 1733190"/>
              <a:gd name="connsiteX16" fmla="*/ 3386352 w 5328177"/>
              <a:gd name="connsiteY16" fmla="*/ 1733190 h 1733190"/>
              <a:gd name="connsiteX17" fmla="*/ 2794333 w 5328177"/>
              <a:gd name="connsiteY17" fmla="*/ 1733190 h 1733190"/>
              <a:gd name="connsiteX18" fmla="*/ 2308877 w 5328177"/>
              <a:gd name="connsiteY18" fmla="*/ 1733190 h 1733190"/>
              <a:gd name="connsiteX19" fmla="*/ 1716857 w 5328177"/>
              <a:gd name="connsiteY19" fmla="*/ 1733190 h 1733190"/>
              <a:gd name="connsiteX20" fmla="*/ 1124837 w 5328177"/>
              <a:gd name="connsiteY20" fmla="*/ 1733190 h 1733190"/>
              <a:gd name="connsiteX21" fmla="*/ 532818 w 5328177"/>
              <a:gd name="connsiteY21" fmla="*/ 1733190 h 1733190"/>
              <a:gd name="connsiteX22" fmla="*/ 0 w 5328177"/>
              <a:gd name="connsiteY22" fmla="*/ 1733190 h 1733190"/>
              <a:gd name="connsiteX23" fmla="*/ 0 w 5328177"/>
              <a:gd name="connsiteY23" fmla="*/ 1172792 h 1733190"/>
              <a:gd name="connsiteX24" fmla="*/ 0 w 5328177"/>
              <a:gd name="connsiteY24" fmla="*/ 595062 h 1733190"/>
              <a:gd name="connsiteX25" fmla="*/ 0 w 5328177"/>
              <a:gd name="connsiteY25" fmla="*/ 0 h 173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28177" h="1733190" fill="none" extrusionOk="0">
                <a:moveTo>
                  <a:pt x="0" y="0"/>
                </a:moveTo>
                <a:cubicBezTo>
                  <a:pt x="128580" y="-9676"/>
                  <a:pt x="311318" y="36009"/>
                  <a:pt x="432174" y="0"/>
                </a:cubicBezTo>
                <a:cubicBezTo>
                  <a:pt x="553030" y="-36009"/>
                  <a:pt x="811234" y="52725"/>
                  <a:pt x="1130758" y="0"/>
                </a:cubicBezTo>
                <a:cubicBezTo>
                  <a:pt x="1450282" y="-52725"/>
                  <a:pt x="1492887" y="21022"/>
                  <a:pt x="1776059" y="0"/>
                </a:cubicBezTo>
                <a:cubicBezTo>
                  <a:pt x="2059231" y="-21022"/>
                  <a:pt x="2071952" y="34002"/>
                  <a:pt x="2208233" y="0"/>
                </a:cubicBezTo>
                <a:cubicBezTo>
                  <a:pt x="2344514" y="-34002"/>
                  <a:pt x="2605279" y="28133"/>
                  <a:pt x="2746971" y="0"/>
                </a:cubicBezTo>
                <a:cubicBezTo>
                  <a:pt x="2888663" y="-28133"/>
                  <a:pt x="3178107" y="30683"/>
                  <a:pt x="3445554" y="0"/>
                </a:cubicBezTo>
                <a:cubicBezTo>
                  <a:pt x="3713001" y="-30683"/>
                  <a:pt x="3771567" y="64787"/>
                  <a:pt x="4037574" y="0"/>
                </a:cubicBezTo>
                <a:cubicBezTo>
                  <a:pt x="4303581" y="-64787"/>
                  <a:pt x="4452333" y="6546"/>
                  <a:pt x="4682876" y="0"/>
                </a:cubicBezTo>
                <a:cubicBezTo>
                  <a:pt x="4913419" y="-6546"/>
                  <a:pt x="5169423" y="76614"/>
                  <a:pt x="5328177" y="0"/>
                </a:cubicBezTo>
                <a:cubicBezTo>
                  <a:pt x="5392372" y="196931"/>
                  <a:pt x="5306640" y="384034"/>
                  <a:pt x="5328177" y="577730"/>
                </a:cubicBezTo>
                <a:cubicBezTo>
                  <a:pt x="5349714" y="771426"/>
                  <a:pt x="5257405" y="953813"/>
                  <a:pt x="5328177" y="1172792"/>
                </a:cubicBezTo>
                <a:cubicBezTo>
                  <a:pt x="5398949" y="1391771"/>
                  <a:pt x="5300359" y="1508925"/>
                  <a:pt x="5328177" y="1733190"/>
                </a:cubicBezTo>
                <a:cubicBezTo>
                  <a:pt x="5112590" y="1768163"/>
                  <a:pt x="5009921" y="1712457"/>
                  <a:pt x="4896003" y="1733190"/>
                </a:cubicBezTo>
                <a:cubicBezTo>
                  <a:pt x="4782085" y="1753923"/>
                  <a:pt x="4645647" y="1713056"/>
                  <a:pt x="4463828" y="1733190"/>
                </a:cubicBezTo>
                <a:cubicBezTo>
                  <a:pt x="4282010" y="1753324"/>
                  <a:pt x="4040738" y="1668692"/>
                  <a:pt x="3818527" y="1733190"/>
                </a:cubicBezTo>
                <a:cubicBezTo>
                  <a:pt x="3596316" y="1797688"/>
                  <a:pt x="3565211" y="1729338"/>
                  <a:pt x="3386352" y="1733190"/>
                </a:cubicBezTo>
                <a:cubicBezTo>
                  <a:pt x="3207493" y="1737042"/>
                  <a:pt x="3015080" y="1688859"/>
                  <a:pt x="2794333" y="1733190"/>
                </a:cubicBezTo>
                <a:cubicBezTo>
                  <a:pt x="2573586" y="1777521"/>
                  <a:pt x="2540076" y="1730669"/>
                  <a:pt x="2308877" y="1733190"/>
                </a:cubicBezTo>
                <a:cubicBezTo>
                  <a:pt x="2077678" y="1735711"/>
                  <a:pt x="1872911" y="1688874"/>
                  <a:pt x="1716857" y="1733190"/>
                </a:cubicBezTo>
                <a:cubicBezTo>
                  <a:pt x="1560803" y="1777506"/>
                  <a:pt x="1305910" y="1674904"/>
                  <a:pt x="1124837" y="1733190"/>
                </a:cubicBezTo>
                <a:cubicBezTo>
                  <a:pt x="943764" y="1791476"/>
                  <a:pt x="724284" y="1689162"/>
                  <a:pt x="532818" y="1733190"/>
                </a:cubicBezTo>
                <a:cubicBezTo>
                  <a:pt x="341352" y="1777218"/>
                  <a:pt x="180328" y="1719157"/>
                  <a:pt x="0" y="1733190"/>
                </a:cubicBezTo>
                <a:cubicBezTo>
                  <a:pt x="-59520" y="1608207"/>
                  <a:pt x="39702" y="1416059"/>
                  <a:pt x="0" y="1172792"/>
                </a:cubicBezTo>
                <a:cubicBezTo>
                  <a:pt x="-39702" y="929525"/>
                  <a:pt x="11095" y="714624"/>
                  <a:pt x="0" y="595062"/>
                </a:cubicBezTo>
                <a:cubicBezTo>
                  <a:pt x="-11095" y="475500"/>
                  <a:pt x="36028" y="260476"/>
                  <a:pt x="0" y="0"/>
                </a:cubicBezTo>
                <a:close/>
              </a:path>
              <a:path w="5328177" h="1733190" stroke="0" extrusionOk="0">
                <a:moveTo>
                  <a:pt x="0" y="0"/>
                </a:moveTo>
                <a:cubicBezTo>
                  <a:pt x="131465" y="-31272"/>
                  <a:pt x="290290" y="55758"/>
                  <a:pt x="538738" y="0"/>
                </a:cubicBezTo>
                <a:cubicBezTo>
                  <a:pt x="787186" y="-55758"/>
                  <a:pt x="869820" y="40638"/>
                  <a:pt x="970912" y="0"/>
                </a:cubicBezTo>
                <a:cubicBezTo>
                  <a:pt x="1072004" y="-40638"/>
                  <a:pt x="1502806" y="14701"/>
                  <a:pt x="1669495" y="0"/>
                </a:cubicBezTo>
                <a:cubicBezTo>
                  <a:pt x="1836184" y="-14701"/>
                  <a:pt x="2091708" y="22801"/>
                  <a:pt x="2208233" y="0"/>
                </a:cubicBezTo>
                <a:cubicBezTo>
                  <a:pt x="2324758" y="-22801"/>
                  <a:pt x="2563176" y="13924"/>
                  <a:pt x="2746971" y="0"/>
                </a:cubicBezTo>
                <a:cubicBezTo>
                  <a:pt x="2930766" y="-13924"/>
                  <a:pt x="3265858" y="45328"/>
                  <a:pt x="3445554" y="0"/>
                </a:cubicBezTo>
                <a:cubicBezTo>
                  <a:pt x="3625250" y="-45328"/>
                  <a:pt x="3727696" y="17249"/>
                  <a:pt x="3931011" y="0"/>
                </a:cubicBezTo>
                <a:cubicBezTo>
                  <a:pt x="4134326" y="-17249"/>
                  <a:pt x="4351400" y="57729"/>
                  <a:pt x="4629594" y="0"/>
                </a:cubicBezTo>
                <a:cubicBezTo>
                  <a:pt x="4907788" y="-57729"/>
                  <a:pt x="5016506" y="24176"/>
                  <a:pt x="5328177" y="0"/>
                </a:cubicBezTo>
                <a:cubicBezTo>
                  <a:pt x="5388667" y="230006"/>
                  <a:pt x="5270644" y="370092"/>
                  <a:pt x="5328177" y="577730"/>
                </a:cubicBezTo>
                <a:cubicBezTo>
                  <a:pt x="5385710" y="785368"/>
                  <a:pt x="5301008" y="892073"/>
                  <a:pt x="5328177" y="1155460"/>
                </a:cubicBezTo>
                <a:cubicBezTo>
                  <a:pt x="5355346" y="1418847"/>
                  <a:pt x="5267432" y="1521719"/>
                  <a:pt x="5328177" y="1733190"/>
                </a:cubicBezTo>
                <a:cubicBezTo>
                  <a:pt x="5138133" y="1773770"/>
                  <a:pt x="4985523" y="1704941"/>
                  <a:pt x="4896003" y="1733190"/>
                </a:cubicBezTo>
                <a:cubicBezTo>
                  <a:pt x="4806483" y="1761439"/>
                  <a:pt x="4390045" y="1717902"/>
                  <a:pt x="4197419" y="1733190"/>
                </a:cubicBezTo>
                <a:cubicBezTo>
                  <a:pt x="4004793" y="1748478"/>
                  <a:pt x="3826677" y="1711762"/>
                  <a:pt x="3711963" y="1733190"/>
                </a:cubicBezTo>
                <a:cubicBezTo>
                  <a:pt x="3597249" y="1754618"/>
                  <a:pt x="3291556" y="1713473"/>
                  <a:pt x="3119944" y="1733190"/>
                </a:cubicBezTo>
                <a:cubicBezTo>
                  <a:pt x="2948332" y="1752907"/>
                  <a:pt x="2612340" y="1676842"/>
                  <a:pt x="2421360" y="1733190"/>
                </a:cubicBezTo>
                <a:cubicBezTo>
                  <a:pt x="2230380" y="1789538"/>
                  <a:pt x="2033626" y="1724337"/>
                  <a:pt x="1829341" y="1733190"/>
                </a:cubicBezTo>
                <a:cubicBezTo>
                  <a:pt x="1625056" y="1742043"/>
                  <a:pt x="1534200" y="1689848"/>
                  <a:pt x="1397166" y="1733190"/>
                </a:cubicBezTo>
                <a:cubicBezTo>
                  <a:pt x="1260132" y="1776532"/>
                  <a:pt x="1009068" y="1711553"/>
                  <a:pt x="911710" y="1733190"/>
                </a:cubicBezTo>
                <a:cubicBezTo>
                  <a:pt x="814352" y="1754827"/>
                  <a:pt x="313109" y="1728082"/>
                  <a:pt x="0" y="1733190"/>
                </a:cubicBezTo>
                <a:cubicBezTo>
                  <a:pt x="-781" y="1580652"/>
                  <a:pt x="46759" y="1279368"/>
                  <a:pt x="0" y="1155460"/>
                </a:cubicBezTo>
                <a:cubicBezTo>
                  <a:pt x="-46759" y="1031552"/>
                  <a:pt x="2246" y="736170"/>
                  <a:pt x="0" y="577730"/>
                </a:cubicBezTo>
                <a:cubicBezTo>
                  <a:pt x="-2246" y="419290"/>
                  <a:pt x="1390" y="257549"/>
                  <a:pt x="0" y="0"/>
                </a:cubicBezTo>
                <a:close/>
              </a:path>
            </a:pathLst>
          </a:custGeom>
          <a:ln w="22225">
            <a:solidFill>
              <a:schemeClr val="accent2">
                <a:lumMod val="75000"/>
              </a:schemeClr>
            </a:solidFill>
            <a:prstDash val="solid"/>
            <a:extLst>
              <a:ext uri="{C807C97D-BFC1-408E-A445-0C87EB9F89A2}">
                <ask:lineSketchStyleProps xmlns:ask="http://schemas.microsoft.com/office/drawing/2018/sketchyshapes" xmlns="" sd="1219033472">
                  <a:custGeom>
                    <a:avLst/>
                    <a:gdLst>
                      <a:gd name="connsiteX0" fmla="*/ 0 w 4674934"/>
                      <a:gd name="connsiteY0" fmla="*/ 0 h 1461938"/>
                      <a:gd name="connsiteX1" fmla="*/ 379188 w 4674934"/>
                      <a:gd name="connsiteY1" fmla="*/ 0 h 1461938"/>
                      <a:gd name="connsiteX2" fmla="*/ 992125 w 4674934"/>
                      <a:gd name="connsiteY2" fmla="*/ 0 h 1461938"/>
                      <a:gd name="connsiteX3" fmla="*/ 1558311 w 4674934"/>
                      <a:gd name="connsiteY3" fmla="*/ 0 h 1461938"/>
                      <a:gd name="connsiteX4" fmla="*/ 1937500 w 4674934"/>
                      <a:gd name="connsiteY4" fmla="*/ 0 h 1461938"/>
                      <a:gd name="connsiteX5" fmla="*/ 2410187 w 4674934"/>
                      <a:gd name="connsiteY5" fmla="*/ 0 h 1461938"/>
                      <a:gd name="connsiteX6" fmla="*/ 3023123 w 4674934"/>
                      <a:gd name="connsiteY6" fmla="*/ 0 h 1461938"/>
                      <a:gd name="connsiteX7" fmla="*/ 3542560 w 4674934"/>
                      <a:gd name="connsiteY7" fmla="*/ 0 h 1461938"/>
                      <a:gd name="connsiteX8" fmla="*/ 4108747 w 4674934"/>
                      <a:gd name="connsiteY8" fmla="*/ 0 h 1461938"/>
                      <a:gd name="connsiteX9" fmla="*/ 4674934 w 4674934"/>
                      <a:gd name="connsiteY9" fmla="*/ 0 h 1461938"/>
                      <a:gd name="connsiteX10" fmla="*/ 4674934 w 4674934"/>
                      <a:gd name="connsiteY10" fmla="*/ 487312 h 1461938"/>
                      <a:gd name="connsiteX11" fmla="*/ 4674934 w 4674934"/>
                      <a:gd name="connsiteY11" fmla="*/ 989244 h 1461938"/>
                      <a:gd name="connsiteX12" fmla="*/ 4674934 w 4674934"/>
                      <a:gd name="connsiteY12" fmla="*/ 1461938 h 1461938"/>
                      <a:gd name="connsiteX13" fmla="*/ 4295745 w 4674934"/>
                      <a:gd name="connsiteY13" fmla="*/ 1461938 h 1461938"/>
                      <a:gd name="connsiteX14" fmla="*/ 3916555 w 4674934"/>
                      <a:gd name="connsiteY14" fmla="*/ 1461938 h 1461938"/>
                      <a:gd name="connsiteX15" fmla="*/ 3350369 w 4674934"/>
                      <a:gd name="connsiteY15" fmla="*/ 1461938 h 1461938"/>
                      <a:gd name="connsiteX16" fmla="*/ 2971179 w 4674934"/>
                      <a:gd name="connsiteY16" fmla="*/ 1461938 h 1461938"/>
                      <a:gd name="connsiteX17" fmla="*/ 2451743 w 4674934"/>
                      <a:gd name="connsiteY17" fmla="*/ 1461938 h 1461938"/>
                      <a:gd name="connsiteX18" fmla="*/ 2025804 w 4674934"/>
                      <a:gd name="connsiteY18" fmla="*/ 1461938 h 1461938"/>
                      <a:gd name="connsiteX19" fmla="*/ 1506367 w 4674934"/>
                      <a:gd name="connsiteY19" fmla="*/ 1461938 h 1461938"/>
                      <a:gd name="connsiteX20" fmla="*/ 986930 w 4674934"/>
                      <a:gd name="connsiteY20" fmla="*/ 1461938 h 1461938"/>
                      <a:gd name="connsiteX21" fmla="*/ 467493 w 4674934"/>
                      <a:gd name="connsiteY21" fmla="*/ 1461938 h 1461938"/>
                      <a:gd name="connsiteX22" fmla="*/ 0 w 4674934"/>
                      <a:gd name="connsiteY22" fmla="*/ 1461938 h 1461938"/>
                      <a:gd name="connsiteX23" fmla="*/ 0 w 4674934"/>
                      <a:gd name="connsiteY23" fmla="*/ 989244 h 1461938"/>
                      <a:gd name="connsiteX24" fmla="*/ 0 w 4674934"/>
                      <a:gd name="connsiteY24" fmla="*/ 501932 h 1461938"/>
                      <a:gd name="connsiteX25" fmla="*/ 0 w 4674934"/>
                      <a:gd name="connsiteY25" fmla="*/ 0 h 1461938"/>
                      <a:gd name="connsiteX0" fmla="*/ 0 w 4674934"/>
                      <a:gd name="connsiteY0" fmla="*/ 0 h 1461938"/>
                      <a:gd name="connsiteX1" fmla="*/ 472687 w 4674934"/>
                      <a:gd name="connsiteY1" fmla="*/ 0 h 1461938"/>
                      <a:gd name="connsiteX2" fmla="*/ 851876 w 4674934"/>
                      <a:gd name="connsiteY2" fmla="*/ 0 h 1461938"/>
                      <a:gd name="connsiteX3" fmla="*/ 1464812 w 4674934"/>
                      <a:gd name="connsiteY3" fmla="*/ 0 h 1461938"/>
                      <a:gd name="connsiteX4" fmla="*/ 1937500 w 4674934"/>
                      <a:gd name="connsiteY4" fmla="*/ 0 h 1461938"/>
                      <a:gd name="connsiteX5" fmla="*/ 2410187 w 4674934"/>
                      <a:gd name="connsiteY5" fmla="*/ 0 h 1461938"/>
                      <a:gd name="connsiteX6" fmla="*/ 3023123 w 4674934"/>
                      <a:gd name="connsiteY6" fmla="*/ 0 h 1461938"/>
                      <a:gd name="connsiteX7" fmla="*/ 3449062 w 4674934"/>
                      <a:gd name="connsiteY7" fmla="*/ 0 h 1461938"/>
                      <a:gd name="connsiteX8" fmla="*/ 4061998 w 4674934"/>
                      <a:gd name="connsiteY8" fmla="*/ 0 h 1461938"/>
                      <a:gd name="connsiteX9" fmla="*/ 4674934 w 4674934"/>
                      <a:gd name="connsiteY9" fmla="*/ 0 h 1461938"/>
                      <a:gd name="connsiteX10" fmla="*/ 4674934 w 4674934"/>
                      <a:gd name="connsiteY10" fmla="*/ 487312 h 1461938"/>
                      <a:gd name="connsiteX11" fmla="*/ 4674934 w 4674934"/>
                      <a:gd name="connsiteY11" fmla="*/ 974625 h 1461938"/>
                      <a:gd name="connsiteX12" fmla="*/ 4674934 w 4674934"/>
                      <a:gd name="connsiteY12" fmla="*/ 1461938 h 1461938"/>
                      <a:gd name="connsiteX13" fmla="*/ 4295745 w 4674934"/>
                      <a:gd name="connsiteY13" fmla="*/ 1461938 h 1461938"/>
                      <a:gd name="connsiteX14" fmla="*/ 3682808 w 4674934"/>
                      <a:gd name="connsiteY14" fmla="*/ 1461938 h 1461938"/>
                      <a:gd name="connsiteX15" fmla="*/ 3256870 w 4674934"/>
                      <a:gd name="connsiteY15" fmla="*/ 1461938 h 1461938"/>
                      <a:gd name="connsiteX16" fmla="*/ 2737433 w 4674934"/>
                      <a:gd name="connsiteY16" fmla="*/ 1461938 h 1461938"/>
                      <a:gd name="connsiteX17" fmla="*/ 2124497 w 4674934"/>
                      <a:gd name="connsiteY17" fmla="*/ 1461938 h 1461938"/>
                      <a:gd name="connsiteX18" fmla="*/ 1605060 w 4674934"/>
                      <a:gd name="connsiteY18" fmla="*/ 1461938 h 1461938"/>
                      <a:gd name="connsiteX19" fmla="*/ 1225871 w 4674934"/>
                      <a:gd name="connsiteY19" fmla="*/ 1461938 h 1461938"/>
                      <a:gd name="connsiteX20" fmla="*/ 799932 w 4674934"/>
                      <a:gd name="connsiteY20" fmla="*/ 1461938 h 1461938"/>
                      <a:gd name="connsiteX21" fmla="*/ 0 w 4674934"/>
                      <a:gd name="connsiteY21" fmla="*/ 1461938 h 1461938"/>
                      <a:gd name="connsiteX22" fmla="*/ 0 w 4674934"/>
                      <a:gd name="connsiteY22" fmla="*/ 974625 h 1461938"/>
                      <a:gd name="connsiteX23" fmla="*/ 0 w 4674934"/>
                      <a:gd name="connsiteY23" fmla="*/ 487312 h 1461938"/>
                      <a:gd name="connsiteX24" fmla="*/ 0 w 4674934"/>
                      <a:gd name="connsiteY24" fmla="*/ 0 h 146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74934" h="1461938" fill="none" extrusionOk="0">
                        <a:moveTo>
                          <a:pt x="0" y="0"/>
                        </a:moveTo>
                        <a:cubicBezTo>
                          <a:pt x="122640" y="-15542"/>
                          <a:pt x="277969" y="22004"/>
                          <a:pt x="379188" y="0"/>
                        </a:cubicBezTo>
                        <a:cubicBezTo>
                          <a:pt x="475352" y="-34160"/>
                          <a:pt x="737302" y="19372"/>
                          <a:pt x="992125" y="0"/>
                        </a:cubicBezTo>
                        <a:cubicBezTo>
                          <a:pt x="1265954" y="-40818"/>
                          <a:pt x="1311277" y="21582"/>
                          <a:pt x="1558311" y="0"/>
                        </a:cubicBezTo>
                        <a:cubicBezTo>
                          <a:pt x="1807993" y="-17976"/>
                          <a:pt x="1816404" y="34377"/>
                          <a:pt x="1937500" y="0"/>
                        </a:cubicBezTo>
                        <a:cubicBezTo>
                          <a:pt x="2066555" y="-25961"/>
                          <a:pt x="2280029" y="4695"/>
                          <a:pt x="2410187" y="0"/>
                        </a:cubicBezTo>
                        <a:cubicBezTo>
                          <a:pt x="2590339" y="-21956"/>
                          <a:pt x="2834593" y="73676"/>
                          <a:pt x="3023123" y="0"/>
                        </a:cubicBezTo>
                        <a:cubicBezTo>
                          <a:pt x="3271767" y="-12488"/>
                          <a:pt x="3310816" y="58681"/>
                          <a:pt x="3542560" y="0"/>
                        </a:cubicBezTo>
                        <a:cubicBezTo>
                          <a:pt x="3786720" y="-43998"/>
                          <a:pt x="3889962" y="-16553"/>
                          <a:pt x="4108747" y="0"/>
                        </a:cubicBezTo>
                        <a:cubicBezTo>
                          <a:pt x="4295622" y="9768"/>
                          <a:pt x="4565606" y="71348"/>
                          <a:pt x="4674934" y="0"/>
                        </a:cubicBezTo>
                        <a:cubicBezTo>
                          <a:pt x="4753525" y="142330"/>
                          <a:pt x="4652209" y="317092"/>
                          <a:pt x="4674934" y="487312"/>
                        </a:cubicBezTo>
                        <a:cubicBezTo>
                          <a:pt x="4682338" y="656035"/>
                          <a:pt x="4615111" y="838619"/>
                          <a:pt x="4674934" y="989244"/>
                        </a:cubicBezTo>
                        <a:cubicBezTo>
                          <a:pt x="4715375" y="1149177"/>
                          <a:pt x="4655664" y="1267212"/>
                          <a:pt x="4674934" y="1461938"/>
                        </a:cubicBezTo>
                        <a:cubicBezTo>
                          <a:pt x="4491631" y="1498633"/>
                          <a:pt x="4424321" y="1449356"/>
                          <a:pt x="4295745" y="1461938"/>
                        </a:cubicBezTo>
                        <a:cubicBezTo>
                          <a:pt x="4192211" y="1480737"/>
                          <a:pt x="4075220" y="1415281"/>
                          <a:pt x="3916555" y="1461938"/>
                        </a:cubicBezTo>
                        <a:cubicBezTo>
                          <a:pt x="3759580" y="1453122"/>
                          <a:pt x="3560515" y="1362663"/>
                          <a:pt x="3350369" y="1461938"/>
                        </a:cubicBezTo>
                        <a:cubicBezTo>
                          <a:pt x="3147768" y="1516937"/>
                          <a:pt x="3137717" y="1443731"/>
                          <a:pt x="2971179" y="1461938"/>
                        </a:cubicBezTo>
                        <a:cubicBezTo>
                          <a:pt x="2837604" y="1446808"/>
                          <a:pt x="2658526" y="1423528"/>
                          <a:pt x="2451743" y="1461938"/>
                        </a:cubicBezTo>
                        <a:cubicBezTo>
                          <a:pt x="2260051" y="1491622"/>
                          <a:pt x="2231831" y="1447892"/>
                          <a:pt x="2025804" y="1461938"/>
                        </a:cubicBezTo>
                        <a:cubicBezTo>
                          <a:pt x="1821140" y="1473063"/>
                          <a:pt x="1626344" y="1406399"/>
                          <a:pt x="1506367" y="1461938"/>
                        </a:cubicBezTo>
                        <a:cubicBezTo>
                          <a:pt x="1402071" y="1525588"/>
                          <a:pt x="1140760" y="1414184"/>
                          <a:pt x="986930" y="1461938"/>
                        </a:cubicBezTo>
                        <a:cubicBezTo>
                          <a:pt x="821797" y="1513297"/>
                          <a:pt x="635314" y="1416258"/>
                          <a:pt x="467493" y="1461938"/>
                        </a:cubicBezTo>
                        <a:cubicBezTo>
                          <a:pt x="270707" y="1509757"/>
                          <a:pt x="157344" y="1463342"/>
                          <a:pt x="0" y="1461938"/>
                        </a:cubicBezTo>
                        <a:cubicBezTo>
                          <a:pt x="-69854" y="1341062"/>
                          <a:pt x="68465" y="1197490"/>
                          <a:pt x="0" y="989244"/>
                        </a:cubicBezTo>
                        <a:cubicBezTo>
                          <a:pt x="-57527" y="781882"/>
                          <a:pt x="6853" y="604044"/>
                          <a:pt x="0" y="501932"/>
                        </a:cubicBezTo>
                        <a:cubicBezTo>
                          <a:pt x="-13276" y="396958"/>
                          <a:pt x="33067" y="201250"/>
                          <a:pt x="0" y="0"/>
                        </a:cubicBezTo>
                        <a:close/>
                      </a:path>
                      <a:path w="4674934" h="1461938" stroke="0" extrusionOk="0">
                        <a:moveTo>
                          <a:pt x="0" y="0"/>
                        </a:moveTo>
                        <a:cubicBezTo>
                          <a:pt x="99486" y="-3341"/>
                          <a:pt x="239471" y="85046"/>
                          <a:pt x="472687" y="0"/>
                        </a:cubicBezTo>
                        <a:cubicBezTo>
                          <a:pt x="678635" y="-44139"/>
                          <a:pt x="772328" y="59373"/>
                          <a:pt x="851876" y="0"/>
                        </a:cubicBezTo>
                        <a:cubicBezTo>
                          <a:pt x="918814" y="-38054"/>
                          <a:pt x="1318227" y="3808"/>
                          <a:pt x="1464812" y="0"/>
                        </a:cubicBezTo>
                        <a:cubicBezTo>
                          <a:pt x="1620744" y="-30932"/>
                          <a:pt x="1846017" y="8044"/>
                          <a:pt x="1937500" y="0"/>
                        </a:cubicBezTo>
                        <a:cubicBezTo>
                          <a:pt x="2076162" y="-44320"/>
                          <a:pt x="2251834" y="9284"/>
                          <a:pt x="2410187" y="0"/>
                        </a:cubicBezTo>
                        <a:cubicBezTo>
                          <a:pt x="2575464" y="10921"/>
                          <a:pt x="2886691" y="18355"/>
                          <a:pt x="3023123" y="0"/>
                        </a:cubicBezTo>
                        <a:cubicBezTo>
                          <a:pt x="3193194" y="-37471"/>
                          <a:pt x="3269142" y="-4445"/>
                          <a:pt x="3449062" y="0"/>
                        </a:cubicBezTo>
                        <a:cubicBezTo>
                          <a:pt x="3615063" y="-13190"/>
                          <a:pt x="3829241" y="62502"/>
                          <a:pt x="4061998" y="0"/>
                        </a:cubicBezTo>
                        <a:cubicBezTo>
                          <a:pt x="4296976" y="-26501"/>
                          <a:pt x="4411376" y="16915"/>
                          <a:pt x="4674934" y="0"/>
                        </a:cubicBezTo>
                        <a:cubicBezTo>
                          <a:pt x="4744279" y="154966"/>
                          <a:pt x="4638533" y="318384"/>
                          <a:pt x="4674934" y="487312"/>
                        </a:cubicBezTo>
                        <a:cubicBezTo>
                          <a:pt x="4728762" y="657196"/>
                          <a:pt x="4661966" y="748833"/>
                          <a:pt x="4674934" y="974625"/>
                        </a:cubicBezTo>
                        <a:cubicBezTo>
                          <a:pt x="4712503" y="1199248"/>
                          <a:pt x="4622675" y="1296830"/>
                          <a:pt x="4674934" y="1461938"/>
                        </a:cubicBezTo>
                        <a:cubicBezTo>
                          <a:pt x="4500252" y="1493185"/>
                          <a:pt x="4391769" y="1436958"/>
                          <a:pt x="4295745" y="1461938"/>
                        </a:cubicBezTo>
                        <a:cubicBezTo>
                          <a:pt x="4216547" y="1457843"/>
                          <a:pt x="3871621" y="1434676"/>
                          <a:pt x="3682808" y="1461938"/>
                        </a:cubicBezTo>
                        <a:cubicBezTo>
                          <a:pt x="3522438" y="1492189"/>
                          <a:pt x="3369001" y="1443613"/>
                          <a:pt x="3256870" y="1461938"/>
                        </a:cubicBezTo>
                        <a:cubicBezTo>
                          <a:pt x="3167127" y="1468828"/>
                          <a:pt x="2902676" y="1410959"/>
                          <a:pt x="2737433" y="1461938"/>
                        </a:cubicBezTo>
                        <a:cubicBezTo>
                          <a:pt x="2633360" y="1499604"/>
                          <a:pt x="2316661" y="1393105"/>
                          <a:pt x="2124497" y="1461938"/>
                        </a:cubicBezTo>
                        <a:cubicBezTo>
                          <a:pt x="1963469" y="1511767"/>
                          <a:pt x="1788254" y="1430987"/>
                          <a:pt x="1605060" y="1461938"/>
                        </a:cubicBezTo>
                        <a:cubicBezTo>
                          <a:pt x="1417533" y="1451108"/>
                          <a:pt x="1349484" y="1450748"/>
                          <a:pt x="1225871" y="1461938"/>
                        </a:cubicBezTo>
                        <a:cubicBezTo>
                          <a:pt x="1096223" y="1496242"/>
                          <a:pt x="884906" y="1431491"/>
                          <a:pt x="799932" y="1461938"/>
                        </a:cubicBezTo>
                        <a:cubicBezTo>
                          <a:pt x="704020" y="1471089"/>
                          <a:pt x="227163" y="1513618"/>
                          <a:pt x="0" y="1461938"/>
                        </a:cubicBezTo>
                        <a:cubicBezTo>
                          <a:pt x="25639" y="1349053"/>
                          <a:pt x="57516" y="1076766"/>
                          <a:pt x="0" y="974625"/>
                        </a:cubicBezTo>
                        <a:cubicBezTo>
                          <a:pt x="-34287" y="873032"/>
                          <a:pt x="17233" y="630811"/>
                          <a:pt x="0" y="487312"/>
                        </a:cubicBezTo>
                        <a:cubicBezTo>
                          <a:pt x="-5025" y="362889"/>
                          <a:pt x="36641" y="197005"/>
                          <a:pt x="0" y="0"/>
                        </a:cubicBezTo>
                        <a:close/>
                      </a:path>
                      <a:path w="4674934" h="1461938" fill="none" stroke="0" extrusionOk="0">
                        <a:moveTo>
                          <a:pt x="0" y="0"/>
                        </a:moveTo>
                        <a:cubicBezTo>
                          <a:pt x="103725" y="-13769"/>
                          <a:pt x="258405" y="35907"/>
                          <a:pt x="379188" y="0"/>
                        </a:cubicBezTo>
                        <a:cubicBezTo>
                          <a:pt x="513683" y="-24383"/>
                          <a:pt x="701606" y="44796"/>
                          <a:pt x="992125" y="0"/>
                        </a:cubicBezTo>
                        <a:cubicBezTo>
                          <a:pt x="1261644" y="-33897"/>
                          <a:pt x="1306161" y="38157"/>
                          <a:pt x="1558311" y="0"/>
                        </a:cubicBezTo>
                        <a:cubicBezTo>
                          <a:pt x="1801872" y="-20409"/>
                          <a:pt x="1823201" y="31200"/>
                          <a:pt x="1937500" y="0"/>
                        </a:cubicBezTo>
                        <a:cubicBezTo>
                          <a:pt x="2078818" y="-26101"/>
                          <a:pt x="2294644" y="5666"/>
                          <a:pt x="2410187" y="0"/>
                        </a:cubicBezTo>
                        <a:cubicBezTo>
                          <a:pt x="2486221" y="-31125"/>
                          <a:pt x="2765155" y="47827"/>
                          <a:pt x="3023123" y="0"/>
                        </a:cubicBezTo>
                        <a:cubicBezTo>
                          <a:pt x="3257358" y="-29914"/>
                          <a:pt x="3297691" y="70594"/>
                          <a:pt x="3542560" y="0"/>
                        </a:cubicBezTo>
                        <a:cubicBezTo>
                          <a:pt x="3808144" y="-36627"/>
                          <a:pt x="3914909" y="7550"/>
                          <a:pt x="4108747" y="0"/>
                        </a:cubicBezTo>
                        <a:cubicBezTo>
                          <a:pt x="4305890" y="-6353"/>
                          <a:pt x="4546201" y="73258"/>
                          <a:pt x="4674934" y="0"/>
                        </a:cubicBezTo>
                        <a:cubicBezTo>
                          <a:pt x="4736043" y="173233"/>
                          <a:pt x="4658822" y="352777"/>
                          <a:pt x="4674934" y="487312"/>
                        </a:cubicBezTo>
                        <a:cubicBezTo>
                          <a:pt x="4717880" y="687739"/>
                          <a:pt x="4619314" y="812469"/>
                          <a:pt x="4674934" y="989244"/>
                        </a:cubicBezTo>
                        <a:cubicBezTo>
                          <a:pt x="4749662" y="1162891"/>
                          <a:pt x="4652402" y="1263946"/>
                          <a:pt x="4674934" y="1461938"/>
                        </a:cubicBezTo>
                        <a:cubicBezTo>
                          <a:pt x="4464990" y="1494851"/>
                          <a:pt x="4380283" y="1433814"/>
                          <a:pt x="4295745" y="1461938"/>
                        </a:cubicBezTo>
                        <a:cubicBezTo>
                          <a:pt x="4164631" y="1477214"/>
                          <a:pt x="4073220" y="1439120"/>
                          <a:pt x="3916555" y="1461938"/>
                        </a:cubicBezTo>
                        <a:cubicBezTo>
                          <a:pt x="3758484" y="1459226"/>
                          <a:pt x="3498214" y="1435050"/>
                          <a:pt x="3350369" y="1461938"/>
                        </a:cubicBezTo>
                        <a:cubicBezTo>
                          <a:pt x="3154525" y="1517907"/>
                          <a:pt x="3142901" y="1469679"/>
                          <a:pt x="2971179" y="1461938"/>
                        </a:cubicBezTo>
                        <a:cubicBezTo>
                          <a:pt x="2813212" y="1489845"/>
                          <a:pt x="2661811" y="1414826"/>
                          <a:pt x="2451743" y="1461938"/>
                        </a:cubicBezTo>
                        <a:cubicBezTo>
                          <a:pt x="2251545" y="1509673"/>
                          <a:pt x="2227246" y="1459886"/>
                          <a:pt x="2025804" y="1461938"/>
                        </a:cubicBezTo>
                        <a:cubicBezTo>
                          <a:pt x="1825695" y="1469496"/>
                          <a:pt x="1626512" y="1433404"/>
                          <a:pt x="1506367" y="1461938"/>
                        </a:cubicBezTo>
                        <a:cubicBezTo>
                          <a:pt x="1375481" y="1464804"/>
                          <a:pt x="1109109" y="1410697"/>
                          <a:pt x="986930" y="1461938"/>
                        </a:cubicBezTo>
                        <a:cubicBezTo>
                          <a:pt x="864466" y="1542447"/>
                          <a:pt x="633494" y="1430812"/>
                          <a:pt x="467493" y="1461938"/>
                        </a:cubicBezTo>
                        <a:cubicBezTo>
                          <a:pt x="280356" y="1537509"/>
                          <a:pt x="146458" y="1434496"/>
                          <a:pt x="0" y="1461938"/>
                        </a:cubicBezTo>
                        <a:cubicBezTo>
                          <a:pt x="-37294" y="1361192"/>
                          <a:pt x="33973" y="1176573"/>
                          <a:pt x="0" y="989244"/>
                        </a:cubicBezTo>
                        <a:cubicBezTo>
                          <a:pt x="-26375" y="789380"/>
                          <a:pt x="-6551" y="606356"/>
                          <a:pt x="0" y="501932"/>
                        </a:cubicBezTo>
                        <a:cubicBezTo>
                          <a:pt x="-20900" y="435891"/>
                          <a:pt x="15749" y="169760"/>
                          <a:pt x="0" y="0"/>
                        </a:cubicBezTo>
                        <a:close/>
                      </a:path>
                    </a:pathLst>
                  </a:custGeom>
                  <ask:type>
                    <ask:lineSketchScribble/>
                  </ask:type>
                </ask:lineSketchStyleProps>
              </a:ext>
            </a:extLst>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80000" indent="-180000">
              <a:lnSpc>
                <a:spcPct val="100000"/>
              </a:lnSpc>
              <a:spcBef>
                <a:spcPts val="600"/>
              </a:spcBef>
              <a:buFont typeface="Wingdings" panose="05000000000000000000" pitchFamily="2" charset="2"/>
              <a:buChar char="u"/>
            </a:pPr>
            <a:r>
              <a:rPr lang="ja-JP" altLang="ja-JP" sz="1200" b="1" dirty="0">
                <a:solidFill>
                  <a:srgbClr val="FF0000"/>
                </a:solidFill>
                <a:latin typeface="Meiryo UI" panose="020B0604030504040204" pitchFamily="50" charset="-128"/>
                <a:ea typeface="Meiryo UI" panose="020B0604030504040204" pitchFamily="50" charset="-128"/>
              </a:rPr>
              <a:t>ランク</a:t>
            </a:r>
            <a:r>
              <a:rPr lang="en-US" altLang="ja-JP" sz="1200" b="1" dirty="0">
                <a:solidFill>
                  <a:srgbClr val="FF0000"/>
                </a:solidFill>
                <a:latin typeface="Meiryo UI" panose="020B0604030504040204" pitchFamily="50" charset="-128"/>
                <a:ea typeface="Meiryo UI" panose="020B0604030504040204" pitchFamily="50" charset="-128"/>
              </a:rPr>
              <a:t>A</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大阪湾内では近年（</a:t>
            </a:r>
            <a:r>
              <a:rPr lang="en-US" altLang="ja-JP" sz="1200" dirty="0">
                <a:latin typeface="Meiryo UI" panose="020B0604030504040204" pitchFamily="50" charset="-128"/>
                <a:ea typeface="Meiryo UI" panose="020B0604030504040204" pitchFamily="50" charset="-128"/>
              </a:rPr>
              <a:t>1950 </a:t>
            </a:r>
            <a:r>
              <a:rPr lang="ja-JP" altLang="en-US" sz="1200" dirty="0">
                <a:latin typeface="Meiryo UI" panose="020B0604030504040204" pitchFamily="50" charset="-128"/>
                <a:ea typeface="Meiryo UI" panose="020B0604030504040204" pitchFamily="50" charset="-128"/>
              </a:rPr>
              <a:t>年代以降）の記録が無い（ただし近隣海域では記録されている）：</a:t>
            </a:r>
            <a:r>
              <a:rPr lang="en-US" altLang="ja-JP" sz="1200" dirty="0">
                <a:latin typeface="Meiryo UI" panose="020B0604030504040204" pitchFamily="50" charset="-128"/>
                <a:ea typeface="Meiryo UI" panose="020B0604030504040204" pitchFamily="50" charset="-128"/>
              </a:rPr>
              <a:t>53</a:t>
            </a:r>
            <a:r>
              <a:rPr lang="ja-JP" altLang="en-US" sz="1200" dirty="0">
                <a:latin typeface="Meiryo UI" panose="020B0604030504040204" pitchFamily="50" charset="-128"/>
                <a:ea typeface="Meiryo UI" panose="020B0604030504040204" pitchFamily="50" charset="-128"/>
              </a:rPr>
              <a:t>種</a:t>
            </a:r>
            <a:endParaRPr lang="ja-JP" altLang="ja-JP" sz="1200" dirty="0">
              <a:latin typeface="Meiryo UI" panose="020B0604030504040204" pitchFamily="50" charset="-128"/>
              <a:ea typeface="Meiryo UI" panose="020B0604030504040204" pitchFamily="50" charset="-128"/>
            </a:endParaRPr>
          </a:p>
          <a:p>
            <a:pPr marL="180000" indent="-180000">
              <a:lnSpc>
                <a:spcPct val="100000"/>
              </a:lnSpc>
              <a:spcBef>
                <a:spcPts val="600"/>
              </a:spcBef>
              <a:buFont typeface="Wingdings" panose="05000000000000000000" pitchFamily="2" charset="2"/>
              <a:buChar char="u"/>
            </a:pPr>
            <a:r>
              <a:rPr lang="ja-JP" altLang="ja-JP" sz="1200" b="1" dirty="0">
                <a:solidFill>
                  <a:srgbClr val="FF0000"/>
                </a:solidFill>
                <a:latin typeface="Meiryo UI" panose="020B0604030504040204" pitchFamily="50" charset="-128"/>
                <a:ea typeface="Meiryo UI" panose="020B0604030504040204" pitchFamily="50" charset="-128"/>
              </a:rPr>
              <a:t>ランク</a:t>
            </a:r>
            <a:r>
              <a:rPr lang="en-US" altLang="ja-JP" sz="1200" b="1" dirty="0">
                <a:solidFill>
                  <a:srgbClr val="FF0000"/>
                </a:solidFill>
                <a:latin typeface="Meiryo UI" panose="020B0604030504040204" pitchFamily="50" charset="-128"/>
                <a:ea typeface="Meiryo UI" panose="020B0604030504040204" pitchFamily="50" charset="-128"/>
              </a:rPr>
              <a:t>B</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大阪湾内では産地が限られていて、今後分布の拡大が期待される：</a:t>
            </a:r>
            <a:r>
              <a:rPr lang="en-US" altLang="ja-JP" sz="1200" dirty="0">
                <a:latin typeface="Meiryo UI" panose="020B0604030504040204" pitchFamily="50" charset="-128"/>
                <a:ea typeface="Meiryo UI" panose="020B0604030504040204" pitchFamily="50" charset="-128"/>
              </a:rPr>
              <a:t>63</a:t>
            </a:r>
            <a:r>
              <a:rPr lang="ja-JP" altLang="en-US" sz="1200" dirty="0">
                <a:latin typeface="Meiryo UI" panose="020B0604030504040204" pitchFamily="50" charset="-128"/>
                <a:ea typeface="Meiryo UI" panose="020B0604030504040204" pitchFamily="50" charset="-128"/>
              </a:rPr>
              <a:t>種</a:t>
            </a:r>
            <a:endParaRPr lang="ja-JP" altLang="ja-JP" sz="1200" dirty="0">
              <a:latin typeface="Meiryo UI" panose="020B0604030504040204" pitchFamily="50" charset="-128"/>
              <a:ea typeface="Meiryo UI" panose="020B0604030504040204" pitchFamily="50" charset="-128"/>
            </a:endParaRPr>
          </a:p>
          <a:p>
            <a:pPr marL="180000" indent="-180000">
              <a:lnSpc>
                <a:spcPct val="100000"/>
              </a:lnSpc>
              <a:spcBef>
                <a:spcPts val="600"/>
              </a:spcBef>
              <a:buFont typeface="Wingdings" panose="05000000000000000000" pitchFamily="2" charset="2"/>
              <a:buChar char="u"/>
            </a:pPr>
            <a:r>
              <a:rPr lang="ja-JP" altLang="ja-JP" sz="1200" b="1" dirty="0">
                <a:solidFill>
                  <a:srgbClr val="FF0000"/>
                </a:solidFill>
                <a:latin typeface="Meiryo UI" panose="020B0604030504040204" pitchFamily="50" charset="-128"/>
                <a:ea typeface="Meiryo UI" panose="020B0604030504040204" pitchFamily="50" charset="-128"/>
              </a:rPr>
              <a:t>ランク</a:t>
            </a:r>
            <a:r>
              <a:rPr lang="en-US" altLang="ja-JP" sz="1200" b="1" dirty="0">
                <a:solidFill>
                  <a:srgbClr val="FF0000"/>
                </a:solidFill>
                <a:latin typeface="Meiryo UI" panose="020B0604030504040204" pitchFamily="50" charset="-128"/>
                <a:ea typeface="Meiryo UI" panose="020B0604030504040204" pitchFamily="50" charset="-128"/>
              </a:rPr>
              <a:t>C</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大阪湾内では多数の地点で記録され、かつ良好な環境（水質・地形）の目安となる：</a:t>
            </a:r>
            <a:r>
              <a:rPr lang="en-US" altLang="ja-JP" sz="1200" dirty="0">
                <a:latin typeface="Meiryo UI" panose="020B0604030504040204" pitchFamily="50" charset="-128"/>
                <a:ea typeface="Meiryo UI" panose="020B0604030504040204" pitchFamily="50" charset="-128"/>
              </a:rPr>
              <a:t>68</a:t>
            </a:r>
            <a:r>
              <a:rPr lang="ja-JP" altLang="en-US" sz="1200" dirty="0">
                <a:latin typeface="Meiryo UI" panose="020B0604030504040204" pitchFamily="50" charset="-128"/>
                <a:ea typeface="Meiryo UI" panose="020B0604030504040204" pitchFamily="50" charset="-128"/>
              </a:rPr>
              <a:t>種</a:t>
            </a:r>
          </a:p>
        </p:txBody>
      </p:sp>
      <p:sp>
        <p:nvSpPr>
          <p:cNvPr id="13" name="テキスト ボックス 12">
            <a:extLst>
              <a:ext uri="{FF2B5EF4-FFF2-40B4-BE49-F238E27FC236}">
                <a16:creationId xmlns:a16="http://schemas.microsoft.com/office/drawing/2014/main" id="{3AE83FEB-E501-4101-9269-F3334BD45940}"/>
              </a:ext>
            </a:extLst>
          </p:cNvPr>
          <p:cNvSpPr txBox="1"/>
          <p:nvPr/>
        </p:nvSpPr>
        <p:spPr>
          <a:xfrm>
            <a:off x="7142501" y="1100702"/>
            <a:ext cx="2837636" cy="240066"/>
          </a:xfrm>
          <a:prstGeom prst="rect">
            <a:avLst/>
          </a:prstGeom>
          <a:noFill/>
        </p:spPr>
        <p:txBody>
          <a:bodyPr wrap="none" rtlCol="0">
            <a:spAutoFit/>
          </a:bodyPr>
          <a:lstStyle/>
          <a:p>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R3.3.12 </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大阪湾環境再生連絡会事務局</a:t>
            </a:r>
            <a:endPar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784392CF-7CA2-483D-87C6-D937514E80F2}"/>
              </a:ext>
            </a:extLst>
          </p:cNvPr>
          <p:cNvSpPr txBox="1"/>
          <p:nvPr/>
        </p:nvSpPr>
        <p:spPr>
          <a:xfrm>
            <a:off x="5173916" y="808635"/>
            <a:ext cx="4762939" cy="289310"/>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大阪湾ウェルカムリスト案（潮間帯生物）</a:t>
            </a:r>
          </a:p>
        </p:txBody>
      </p:sp>
      <p:sp>
        <p:nvSpPr>
          <p:cNvPr id="15" name="テキスト ボックス 14">
            <a:extLst>
              <a:ext uri="{FF2B5EF4-FFF2-40B4-BE49-F238E27FC236}">
                <a16:creationId xmlns:a16="http://schemas.microsoft.com/office/drawing/2014/main" id="{37AAD730-6081-4404-8561-4C5A8AA40E33}"/>
              </a:ext>
            </a:extLst>
          </p:cNvPr>
          <p:cNvSpPr txBox="1"/>
          <p:nvPr/>
        </p:nvSpPr>
        <p:spPr>
          <a:xfrm>
            <a:off x="5173917" y="1268760"/>
            <a:ext cx="4762939" cy="3647152"/>
          </a:xfrm>
          <a:prstGeom prst="rect">
            <a:avLst/>
          </a:prstGeom>
          <a:noFill/>
        </p:spPr>
        <p:txBody>
          <a:bodyPr wrap="square" rtlCol="0">
            <a:spAutoFit/>
          </a:bodyPr>
          <a:lstStyle/>
          <a:p>
            <a:pPr algn="just">
              <a:lnSpc>
                <a:spcPct val="100000"/>
              </a:lnSpc>
              <a:spcBef>
                <a:spcPts val="600"/>
              </a:spcBef>
            </a:pPr>
            <a:r>
              <a:rPr lang="ja-JP" altLang="en-US" sz="1200" b="1" u="none" strike="noStrike" dirty="0">
                <a:solidFill>
                  <a:srgbClr val="4D4D4D"/>
                </a:solidFill>
                <a:latin typeface="Meiryo UI" panose="020B0604030504040204" pitchFamily="50" charset="-128"/>
                <a:ea typeface="Meiryo UI" panose="020B0604030504040204" pitchFamily="50" charset="-128"/>
              </a:rPr>
              <a:t>背景：</a:t>
            </a:r>
            <a:endParaRPr lang="en-US" altLang="ja-JP" sz="1200" b="1" u="none" strike="noStrike" dirty="0">
              <a:solidFill>
                <a:srgbClr val="4D4D4D"/>
              </a:solidFill>
              <a:latin typeface="Meiryo UI" panose="020B0604030504040204" pitchFamily="50" charset="-128"/>
              <a:ea typeface="Meiryo UI" panose="020B0604030504040204" pitchFamily="50" charset="-128"/>
            </a:endParaRPr>
          </a:p>
          <a:p>
            <a:pPr marL="108000" indent="-108000" algn="just">
              <a:lnSpc>
                <a:spcPct val="100000"/>
              </a:lnSpc>
              <a:spcBef>
                <a:spcPts val="0"/>
              </a:spcBef>
              <a:buClr>
                <a:schemeClr val="tx1"/>
              </a:buClr>
              <a:buFont typeface="Arial" panose="020B0604020202020204" pitchFamily="34" charset="0"/>
              <a:buChar char="•"/>
            </a:pPr>
            <a:r>
              <a:rPr lang="ja-JP" altLang="en-US" sz="1200" u="none" strike="noStrike" dirty="0">
                <a:solidFill>
                  <a:srgbClr val="000000"/>
                </a:solidFill>
                <a:latin typeface="Meiryo UI" panose="020B0604030504040204" pitchFamily="50" charset="-128"/>
                <a:ea typeface="Meiryo UI" panose="020B0604030504040204" pitchFamily="50" charset="-128"/>
              </a:rPr>
              <a:t>「⼤阪湾⽣き物⼀⻫調査」は、平成</a:t>
            </a:r>
            <a:r>
              <a:rPr lang="en-US" altLang="ja-JP" sz="1200" u="none" strike="noStrike" dirty="0">
                <a:solidFill>
                  <a:srgbClr val="000000"/>
                </a:solidFill>
                <a:latin typeface="Meiryo UI" panose="020B0604030504040204" pitchFamily="50" charset="-128"/>
                <a:ea typeface="Meiryo UI" panose="020B0604030504040204" pitchFamily="50" charset="-128"/>
              </a:rPr>
              <a:t>20</a:t>
            </a:r>
            <a:r>
              <a:rPr lang="ja-JP" altLang="en-US" sz="1200" u="none" strike="noStrike" dirty="0">
                <a:solidFill>
                  <a:srgbClr val="000000"/>
                </a:solidFill>
                <a:latin typeface="Meiryo UI" panose="020B0604030504040204" pitchFamily="50" charset="-128"/>
                <a:ea typeface="Meiryo UI" panose="020B0604030504040204" pitchFamily="50" charset="-128"/>
              </a:rPr>
              <a:t>年から⾏われ今年で</a:t>
            </a:r>
            <a:r>
              <a:rPr lang="en-US" altLang="ja-JP" sz="1200" u="none" strike="noStrike" dirty="0">
                <a:solidFill>
                  <a:srgbClr val="000000"/>
                </a:solidFill>
                <a:latin typeface="Meiryo UI" panose="020B0604030504040204" pitchFamily="50" charset="-128"/>
                <a:ea typeface="Meiryo UI" panose="020B0604030504040204" pitchFamily="50" charset="-128"/>
              </a:rPr>
              <a:t>12</a:t>
            </a:r>
            <a:r>
              <a:rPr lang="ja-JP" altLang="en-US" sz="1200" u="none" strike="noStrike" dirty="0">
                <a:solidFill>
                  <a:srgbClr val="000000"/>
                </a:solidFill>
                <a:latin typeface="Meiryo UI" panose="020B0604030504040204" pitchFamily="50" charset="-128"/>
                <a:ea typeface="Meiryo UI" panose="020B0604030504040204" pitchFamily="50" charset="-128"/>
              </a:rPr>
              <a:t>年⽬を迎え多くの⽣物データが蓄積された。</a:t>
            </a:r>
          </a:p>
          <a:p>
            <a:pPr marL="108000" indent="-108000" algn="just">
              <a:lnSpc>
                <a:spcPct val="100000"/>
              </a:lnSpc>
              <a:spcBef>
                <a:spcPts val="0"/>
              </a:spcBef>
              <a:buClr>
                <a:schemeClr val="tx1"/>
              </a:buClr>
              <a:buFont typeface="Arial" panose="020B0604020202020204" pitchFamily="34" charset="0"/>
              <a:buChar char="•"/>
            </a:pPr>
            <a:r>
              <a:rPr lang="ja-JP" altLang="en-US" sz="1200" u="none" strike="noStrike" dirty="0">
                <a:solidFill>
                  <a:srgbClr val="000000"/>
                </a:solidFill>
                <a:latin typeface="Meiryo UI" panose="020B0604030504040204" pitchFamily="50" charset="-128"/>
                <a:ea typeface="Meiryo UI" panose="020B0604030504040204" pitchFamily="50" charset="-128"/>
              </a:rPr>
              <a:t>⼤阪湾再⽣⾏動計画の⽬標である「豊かな⿂庭（なにわ）の海」を評価する⽣物リストは存在しない。（現在は確認された種及び数で評価）</a:t>
            </a:r>
            <a:endParaRPr lang="ja-JP" altLang="en-US" sz="1800" u="none" strike="noStrike" dirty="0">
              <a:solidFill>
                <a:srgbClr val="4D4D4D"/>
              </a:solidFill>
              <a:latin typeface="Meiryo UI" panose="020B0604030504040204" pitchFamily="50" charset="-128"/>
              <a:ea typeface="Meiryo UI" panose="020B0604030504040204" pitchFamily="50" charset="-128"/>
            </a:endParaRPr>
          </a:p>
          <a:p>
            <a:pPr algn="just">
              <a:lnSpc>
                <a:spcPct val="100000"/>
              </a:lnSpc>
              <a:spcBef>
                <a:spcPts val="600"/>
              </a:spcBef>
            </a:pPr>
            <a:r>
              <a:rPr lang="ja-JP" altLang="en-US" sz="1200" b="1" u="none" strike="noStrike" dirty="0">
                <a:solidFill>
                  <a:srgbClr val="4D4D4D"/>
                </a:solidFill>
                <a:latin typeface="Meiryo UI" panose="020B0604030504040204" pitchFamily="50" charset="-128"/>
                <a:ea typeface="Meiryo UI" panose="020B0604030504040204" pitchFamily="50" charset="-128"/>
              </a:rPr>
              <a:t>⽬的：</a:t>
            </a:r>
            <a:endParaRPr lang="en-US" altLang="ja-JP" sz="1200" b="1" u="none" strike="noStrike" dirty="0">
              <a:solidFill>
                <a:srgbClr val="4D4D4D"/>
              </a:solidFill>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200" u="none" strike="noStrike" dirty="0">
                <a:solidFill>
                  <a:srgbClr val="000000"/>
                </a:solidFill>
                <a:latin typeface="Meiryo UI" panose="020B0604030504040204" pitchFamily="50" charset="-128"/>
                <a:ea typeface="Meiryo UI" panose="020B0604030504040204" pitchFamily="50" charset="-128"/>
              </a:rPr>
              <a:t>「⼤阪湾⽣き物⼀⻫調査」でこれまでに得られた結果をベースに、⼤阪湾において、今後、新たに定着あるいは分布範囲の拡⼤を期待する⽣物種を選定したリストを作成する。</a:t>
            </a:r>
            <a:r>
              <a:rPr lang="ja-JP" altLang="en-US" u="none" strike="noStrike" dirty="0">
                <a:solidFill>
                  <a:srgbClr val="000000"/>
                </a:solidFill>
                <a:latin typeface="Meiryo UI" panose="020B0604030504040204" pitchFamily="50" charset="-128"/>
                <a:ea typeface="Meiryo UI" panose="020B0604030504040204" pitchFamily="50" charset="-128"/>
              </a:rPr>
              <a:t>（⼤阪湾に戻ってきてほしい、あるいは増えてほしい種を選定）</a:t>
            </a:r>
            <a:endParaRPr lang="ja-JP" altLang="en-US" sz="1200" u="none" strike="noStrike" dirty="0">
              <a:solidFill>
                <a:srgbClr val="000000"/>
              </a:solidFill>
              <a:latin typeface="Meiryo UI" panose="020B0604030504040204" pitchFamily="50" charset="-128"/>
              <a:ea typeface="Meiryo UI" panose="020B0604030504040204" pitchFamily="50" charset="-128"/>
            </a:endParaRPr>
          </a:p>
          <a:p>
            <a:pPr algn="just">
              <a:lnSpc>
                <a:spcPct val="100000"/>
              </a:lnSpc>
              <a:spcBef>
                <a:spcPts val="600"/>
              </a:spcBef>
            </a:pPr>
            <a:r>
              <a:rPr lang="ja-JP" altLang="en-US" sz="1200" b="1" u="none" strike="noStrike" dirty="0">
                <a:solidFill>
                  <a:srgbClr val="4D4D4D"/>
                </a:solidFill>
                <a:latin typeface="Meiryo UI" panose="020B0604030504040204" pitchFamily="50" charset="-128"/>
                <a:ea typeface="Meiryo UI" panose="020B0604030504040204" pitchFamily="50" charset="-128"/>
              </a:rPr>
              <a:t>活⽤：</a:t>
            </a:r>
          </a:p>
          <a:p>
            <a:pPr marL="108000" indent="-108000" algn="just">
              <a:lnSpc>
                <a:spcPct val="100000"/>
              </a:lnSpc>
              <a:spcBef>
                <a:spcPts val="0"/>
              </a:spcBef>
              <a:buClr>
                <a:schemeClr val="tx1"/>
              </a:buClr>
              <a:buFont typeface="Arial" panose="020B0604020202020204" pitchFamily="34" charset="0"/>
              <a:buChar char="•"/>
            </a:pPr>
            <a:r>
              <a:rPr lang="ja-JP" altLang="en-US" sz="1200" u="none" strike="noStrike" dirty="0">
                <a:solidFill>
                  <a:srgbClr val="000000"/>
                </a:solidFill>
                <a:latin typeface="Meiryo UI" panose="020B0604030504040204" pitchFamily="50" charset="-128"/>
                <a:ea typeface="Meiryo UI" panose="020B0604030504040204" pitchFamily="50" charset="-128"/>
              </a:rPr>
              <a:t>⼤阪湾再⽣⾏動計画の⽬標である「豊かな⿂庭（なにわ）の海」の評価指標として活⽤する。</a:t>
            </a:r>
            <a:r>
              <a:rPr lang="ja-JP" altLang="en-US" sz="1050" u="none" strike="noStrike" dirty="0">
                <a:solidFill>
                  <a:srgbClr val="000000"/>
                </a:solidFill>
                <a:latin typeface="Meiryo UI" panose="020B0604030504040204" pitchFamily="50" charset="-128"/>
                <a:ea typeface="Meiryo UI" panose="020B0604030504040204" pitchFamily="50" charset="-128"/>
              </a:rPr>
              <a:t>（戻ってきた種、あるいは増えた種で⼤阪湾再⽣を評価）</a:t>
            </a:r>
            <a:endParaRPr lang="ja-JP" altLang="en-US" sz="1400" u="none" strike="noStrike" dirty="0">
              <a:solidFill>
                <a:srgbClr val="000000"/>
              </a:solidFill>
              <a:latin typeface="Meiryo UI" panose="020B0604030504040204" pitchFamily="50" charset="-128"/>
              <a:ea typeface="Meiryo UI" panose="020B0604030504040204" pitchFamily="50" charset="-128"/>
            </a:endParaRPr>
          </a:p>
          <a:p>
            <a:pPr marL="108000" indent="-108000" algn="just">
              <a:lnSpc>
                <a:spcPct val="100000"/>
              </a:lnSpc>
              <a:spcBef>
                <a:spcPts val="0"/>
              </a:spcBef>
              <a:buClr>
                <a:schemeClr val="tx1"/>
              </a:buClr>
              <a:buFont typeface="Arial" panose="020B0604020202020204" pitchFamily="34" charset="0"/>
              <a:buChar char="•"/>
            </a:pPr>
            <a:r>
              <a:rPr lang="ja-JP" altLang="en-US" sz="1200" u="none" strike="noStrike" dirty="0">
                <a:solidFill>
                  <a:srgbClr val="000000"/>
                </a:solidFill>
                <a:latin typeface="Meiryo UI" panose="020B0604030504040204" pitchFamily="50" charset="-128"/>
                <a:ea typeface="Meiryo UI" panose="020B0604030504040204" pitchFamily="50" charset="-128"/>
              </a:rPr>
              <a:t>ウエルカムリストの選定種を⼤阪湾再⽣の象徴的な種として広く認識してもらうことで、⼤阪湾が再⽣していることを実感してもらう。</a:t>
            </a:r>
          </a:p>
          <a:p>
            <a:pPr algn="just">
              <a:lnSpc>
                <a:spcPct val="100000"/>
              </a:lnSpc>
              <a:spcBef>
                <a:spcPts val="600"/>
              </a:spcBef>
            </a:pPr>
            <a:r>
              <a:rPr lang="ja-JP" altLang="en-US" sz="1200" b="1" u="none" strike="noStrike" dirty="0">
                <a:solidFill>
                  <a:srgbClr val="4D4D4D"/>
                </a:solidFill>
                <a:latin typeface="Meiryo UI" panose="020B0604030504040204" pitchFamily="50" charset="-128"/>
                <a:ea typeface="Meiryo UI" panose="020B0604030504040204" pitchFamily="50" charset="-128"/>
              </a:rPr>
              <a:t>作成：</a:t>
            </a:r>
            <a:endParaRPr lang="en-US" altLang="ja-JP" sz="1200" b="1" u="none" strike="noStrike" dirty="0">
              <a:solidFill>
                <a:srgbClr val="4D4D4D"/>
              </a:solidFill>
              <a:latin typeface="Meiryo UI" panose="020B0604030504040204" pitchFamily="50" charset="-128"/>
              <a:ea typeface="Meiryo UI" panose="020B0604030504040204" pitchFamily="50" charset="-128"/>
            </a:endParaRPr>
          </a:p>
          <a:p>
            <a:pPr algn="just">
              <a:lnSpc>
                <a:spcPct val="100000"/>
              </a:lnSpc>
              <a:spcBef>
                <a:spcPts val="0"/>
              </a:spcBef>
            </a:pPr>
            <a:r>
              <a:rPr lang="ja-JP" altLang="en-US" sz="1200" u="none" strike="noStrike" dirty="0">
                <a:solidFill>
                  <a:srgbClr val="000000"/>
                </a:solidFill>
                <a:latin typeface="Meiryo UI" panose="020B0604030504040204" pitchFamily="50" charset="-128"/>
                <a:ea typeface="Meiryo UI" panose="020B0604030504040204" pitchFamily="50" charset="-128"/>
              </a:rPr>
              <a:t>⼤阪湾⽣き物⼀⻫調査のアドバイザリーグループなどの専⾨家により、⽣物種の候補を絞り込み、⼤阪湾環境再⽣連絡会の会員から意⾒を聞き、⼤阪湾環境再⽣連絡会として公表する。</a:t>
            </a:r>
          </a:p>
        </p:txBody>
      </p:sp>
      <p:pic>
        <p:nvPicPr>
          <p:cNvPr id="16" name="図 15">
            <a:extLst>
              <a:ext uri="{FF2B5EF4-FFF2-40B4-BE49-F238E27FC236}">
                <a16:creationId xmlns:a16="http://schemas.microsoft.com/office/drawing/2014/main" id="{25F0ADBB-3C5C-4421-BF60-94B675782B1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5363" y="1149049"/>
            <a:ext cx="4834949" cy="3288063"/>
          </a:xfrm>
          <a:prstGeom prst="rect">
            <a:avLst/>
          </a:prstGeom>
        </p:spPr>
      </p:pic>
      <p:sp>
        <p:nvSpPr>
          <p:cNvPr id="17" name="テキスト ボックス 16">
            <a:extLst>
              <a:ext uri="{FF2B5EF4-FFF2-40B4-BE49-F238E27FC236}">
                <a16:creationId xmlns:a16="http://schemas.microsoft.com/office/drawing/2014/main" id="{25E71CC0-F5C1-4F8E-9810-25091F0402A0}"/>
              </a:ext>
            </a:extLst>
          </p:cNvPr>
          <p:cNvSpPr txBox="1"/>
          <p:nvPr/>
        </p:nvSpPr>
        <p:spPr>
          <a:xfrm>
            <a:off x="143769" y="4431784"/>
            <a:ext cx="4896543" cy="461665"/>
          </a:xfrm>
          <a:prstGeom prst="rect">
            <a:avLst/>
          </a:prstGeom>
          <a:noFill/>
        </p:spPr>
        <p:txBody>
          <a:bodyPr wrap="square" rtlCol="0">
            <a:spAutoFit/>
          </a:bodyPr>
          <a:lstStyle/>
          <a:p>
            <a:pPr algn="l">
              <a:lnSpc>
                <a:spcPct val="100000"/>
              </a:lnSpc>
              <a:spcBef>
                <a:spcPts val="0"/>
              </a:spcBef>
            </a:pPr>
            <a:r>
              <a:rPr lang="ja-JP" altLang="en-US" sz="1200" dirty="0">
                <a:latin typeface="Meiryo UI" panose="020B0604030504040204" pitchFamily="50" charset="-128"/>
                <a:ea typeface="Meiryo UI" panose="020B0604030504040204" pitchFamily="50" charset="-128"/>
              </a:rPr>
              <a:t>●は記録あり、空白は記録なし、網掛けは調査がなされていないことを示す．緑色は再生干潟等。</a:t>
            </a:r>
            <a:endParaRPr kumimoji="1" lang="ja-JP" altLang="en-US" sz="1200"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CBDAA669-2B3F-4D25-BD81-ECD912D8E5AA}"/>
              </a:ext>
            </a:extLst>
          </p:cNvPr>
          <p:cNvSpPr txBox="1"/>
          <p:nvPr/>
        </p:nvSpPr>
        <p:spPr>
          <a:xfrm>
            <a:off x="205363" y="808634"/>
            <a:ext cx="4834949" cy="292067"/>
          </a:xfrm>
          <a:prstGeom prst="rect">
            <a:avLst/>
          </a:prstGeom>
          <a:noFill/>
        </p:spPr>
        <p:txBody>
          <a:bodyPr wrap="square" rtlCol="0">
            <a:spAutoFit/>
          </a:bodyPr>
          <a:lstStyle/>
          <a:p>
            <a:r>
              <a:rPr lang="ja-JP" altLang="en-US" sz="1600" b="1" dirty="0">
                <a:latin typeface="Meiryo UI" panose="020B0604030504040204" pitchFamily="50" charset="-128"/>
                <a:ea typeface="Meiryo UI" panose="020B0604030504040204" pitchFamily="50" charset="-128"/>
              </a:rPr>
              <a:t>（例）大阪湾生き物一斉調査におけるウミニナの記録</a:t>
            </a:r>
            <a:endParaRPr kumimoji="1" lang="ja-JP" altLang="en-US" sz="1600" b="1"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568B238-050A-4618-9F83-4450CB6364C0}"/>
              </a:ext>
            </a:extLst>
          </p:cNvPr>
          <p:cNvSpPr txBox="1"/>
          <p:nvPr/>
        </p:nvSpPr>
        <p:spPr>
          <a:xfrm>
            <a:off x="205363" y="4869160"/>
            <a:ext cx="4834949" cy="1461939"/>
          </a:xfrm>
          <a:prstGeom prst="rect">
            <a:avLst/>
          </a:prstGeom>
          <a:noFill/>
        </p:spPr>
        <p:txBody>
          <a:bodyPr wrap="square" rtlCol="0">
            <a:spAutoFit/>
          </a:bodyPr>
          <a:lstStyle/>
          <a:p>
            <a:pPr algn="just">
              <a:lnSpc>
                <a:spcPct val="100000"/>
              </a:lnSpc>
              <a:spcBef>
                <a:spcPts val="600"/>
              </a:spcBef>
            </a:pPr>
            <a:r>
              <a:rPr lang="en-US" altLang="ja-JP" sz="1400" dirty="0">
                <a:effectLst/>
                <a:latin typeface="Meiryo UI" panose="020B0604030504040204" pitchFamily="50" charset="-128"/>
                <a:ea typeface="Meiryo UI" panose="020B0604030504040204" pitchFamily="50" charset="-128"/>
                <a:cs typeface="Times New Roman" panose="02020603050405020304" pitchFamily="18" charset="0"/>
              </a:rPr>
              <a:t>1980</a:t>
            </a:r>
            <a:r>
              <a:rPr lang="ja-JP" altLang="en-US" sz="1400" dirty="0">
                <a:effectLst/>
                <a:latin typeface="Meiryo UI" panose="020B0604030504040204" pitchFamily="50" charset="-128"/>
                <a:ea typeface="Meiryo UI" panose="020B0604030504040204" pitchFamily="50" charset="-128"/>
                <a:cs typeface="Times New Roman" panose="02020603050405020304" pitchFamily="18" charset="0"/>
              </a:rPr>
              <a:t>年代にウミニナの産地として知られていたのは男里川河口だけ。近年の分布拡大が顕著。</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西宮の沿岸では</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2007</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年から記録されるようになった。</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ct val="100000"/>
              </a:lnSpc>
              <a:spcBef>
                <a:spcPts val="600"/>
              </a:spcBef>
            </a:pPr>
            <a:r>
              <a:rPr lang="ja-JP" altLang="en-US" sz="1400" b="1" dirty="0">
                <a:effectLst/>
                <a:latin typeface="Meiryo UI" panose="020B0604030504040204" pitchFamily="50" charset="-128"/>
                <a:ea typeface="Meiryo UI" panose="020B0604030504040204" pitchFamily="50" charset="-128"/>
                <a:cs typeface="Times New Roman" panose="02020603050405020304" pitchFamily="18" charset="0"/>
              </a:rPr>
              <a:t>理由として考えられること：</a:t>
            </a:r>
            <a:endParaRPr lang="en-US" altLang="ja-JP" sz="1400" b="1"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ct val="100000"/>
              </a:lnSpc>
              <a:spcBef>
                <a:spcPts val="0"/>
              </a:spcBef>
            </a:pPr>
            <a:r>
              <a:rPr kumimoji="1" lang="ja-JP" altLang="en-US" sz="1400" dirty="0">
                <a:latin typeface="Meiryo UI" panose="020B0604030504040204" pitchFamily="50" charset="-128"/>
                <a:ea typeface="Meiryo UI" panose="020B0604030504040204" pitchFamily="50" charset="-128"/>
                <a:cs typeface="Times New Roman" panose="02020603050405020304" pitchFamily="18" charset="0"/>
              </a:rPr>
              <a:t>・水質の改善</a:t>
            </a:r>
            <a:r>
              <a:rPr kumimoji="1" lang="ja-JP" altLang="en-US" sz="1200" dirty="0">
                <a:latin typeface="Meiryo UI" panose="020B0604030504040204" pitchFamily="50" charset="-128"/>
                <a:ea typeface="Meiryo UI" panose="020B0604030504040204" pitchFamily="50" charset="-128"/>
                <a:cs typeface="Times New Roman" panose="02020603050405020304" pitchFamily="18" charset="0"/>
              </a:rPr>
              <a:t>（かつては浮遊幼生の発育が阻害されていた可能性）</a:t>
            </a:r>
            <a:endParaRPr kumimoji="1"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ct val="100000"/>
              </a:lnSpc>
              <a:spcBef>
                <a:spcPts val="0"/>
              </a:spcBef>
            </a:pP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・干潟再生事業などの進展</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D5F83C47-65E5-4B80-9B12-E81DE1035418}"/>
              </a:ext>
            </a:extLst>
          </p:cNvPr>
          <p:cNvSpPr txBox="1"/>
          <p:nvPr/>
        </p:nvSpPr>
        <p:spPr>
          <a:xfrm>
            <a:off x="264772" y="6501302"/>
            <a:ext cx="7943892" cy="240066"/>
          </a:xfrm>
          <a:prstGeom prst="rect">
            <a:avLst/>
          </a:prstGeom>
          <a:noFill/>
          <a:ln>
            <a:noFill/>
          </a:ln>
        </p:spPr>
        <p:txBody>
          <a:bodyPr wrap="square" rtlCol="0">
            <a:spAutoFit/>
          </a:bodyPr>
          <a:lstStyle/>
          <a:p>
            <a:pPr algn="l"/>
            <a:r>
              <a:rPr lang="ja-JP" altLang="en-US" sz="1200" dirty="0">
                <a:latin typeface="Meiryo UI" panose="020B0604030504040204" pitchFamily="50" charset="-128"/>
                <a:ea typeface="Meiryo UI" panose="020B0604030504040204" pitchFamily="50" charset="-128"/>
              </a:rPr>
              <a:t>出典：山西良平（</a:t>
            </a:r>
            <a:r>
              <a:rPr lang="en-US" altLang="ja-JP" sz="1200" dirty="0">
                <a:latin typeface="Meiryo UI" panose="020B0604030504040204" pitchFamily="50" charset="-128"/>
                <a:ea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rPr>
              <a:t>）長期モニタリングからみた大阪湾の潮間帯生物相の変遷．地域自然史と保全  </a:t>
            </a:r>
            <a:r>
              <a:rPr lang="en-US" altLang="ja-JP" sz="1200" dirty="0">
                <a:latin typeface="Meiryo UI" panose="020B0604030504040204" pitchFamily="50" charset="-128"/>
                <a:ea typeface="Meiryo UI" panose="020B0604030504040204" pitchFamily="50" charset="-128"/>
              </a:rPr>
              <a:t>40(2)</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115-127.</a:t>
            </a:r>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51658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（１）</a:t>
            </a:r>
            <a:r>
              <a:rPr kumimoji="1" lang="ja-JP" altLang="en-US" sz="2400" dirty="0">
                <a:latin typeface="Meiryo UI" panose="020B0604030504040204" pitchFamily="50" charset="-128"/>
                <a:ea typeface="Meiryo UI" panose="020B0604030504040204" pitchFamily="50" charset="-128"/>
              </a:rPr>
              <a:t>大阪湾見守りネット設立の背景</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2</a:t>
            </a:fld>
            <a:endParaRPr lang="ja-JP" altLang="ko-KR" dirty="0">
              <a:latin typeface="Meiryo UI" panose="020B0604030504040204" pitchFamily="50" charset="-128"/>
              <a:ea typeface="Meiryo UI" panose="020B0604030504040204" pitchFamily="50" charset="-128"/>
            </a:endParaRPr>
          </a:p>
        </p:txBody>
      </p:sp>
      <p:sp>
        <p:nvSpPr>
          <p:cNvPr id="10" name="コンテンツ プレースホルダー 4">
            <a:extLst>
              <a:ext uri="{FF2B5EF4-FFF2-40B4-BE49-F238E27FC236}">
                <a16:creationId xmlns:a16="http://schemas.microsoft.com/office/drawing/2014/main" id="{C6BD17F7-1E73-4E52-A464-5EA92A9A342C}"/>
              </a:ext>
            </a:extLst>
          </p:cNvPr>
          <p:cNvSpPr>
            <a:spLocks noGrp="1"/>
          </p:cNvSpPr>
          <p:nvPr>
            <p:ph idx="1"/>
          </p:nvPr>
        </p:nvSpPr>
        <p:spPr>
          <a:xfrm>
            <a:off x="719137" y="980728"/>
            <a:ext cx="8642350" cy="5472607"/>
          </a:xfrm>
        </p:spPr>
        <p:txBody>
          <a:bodyPr/>
          <a:lstStyle/>
          <a:p>
            <a:pPr algn="just">
              <a:spcBef>
                <a:spcPts val="600"/>
              </a:spcBef>
              <a:buClr>
                <a:schemeClr val="tx1"/>
              </a:buClr>
              <a:buFont typeface="Wingdings" panose="05000000000000000000" pitchFamily="2" charset="2"/>
              <a:buChar char="l"/>
            </a:pPr>
            <a:r>
              <a:rPr kumimoji="1" lang="ja-JP" altLang="en-US" sz="1600" dirty="0">
                <a:latin typeface="Meiryo UI" panose="020B0604030504040204" pitchFamily="50" charset="-128"/>
                <a:ea typeface="Meiryo UI" panose="020B0604030504040204" pitchFamily="50" charset="-128"/>
              </a:rPr>
              <a:t>大阪湾は、瀬戸内海の東の端に位置する周囲を陸に囲まれた閉鎖性海域である。</a:t>
            </a:r>
            <a:endParaRPr kumimoji="1" lang="en-US" altLang="ja-JP" sz="1600" dirty="0">
              <a:latin typeface="Meiryo UI" panose="020B0604030504040204" pitchFamily="50" charset="-128"/>
              <a:ea typeface="Meiryo UI" panose="020B0604030504040204" pitchFamily="50" charset="-128"/>
            </a:endParaRPr>
          </a:p>
          <a:p>
            <a:pPr algn="just">
              <a:spcBef>
                <a:spcPts val="600"/>
              </a:spcBef>
              <a:buClr>
                <a:schemeClr val="tx1"/>
              </a:buClr>
              <a:buFont typeface="Wingdings" panose="05000000000000000000" pitchFamily="2" charset="2"/>
              <a:buChar char="l"/>
            </a:pPr>
            <a:r>
              <a:rPr kumimoji="1" lang="ja-JP" altLang="en-US" sz="1600" dirty="0">
                <a:latin typeface="Meiryo UI" panose="020B0604030504040204" pitchFamily="50" charset="-128"/>
                <a:ea typeface="Meiryo UI" panose="020B0604030504040204" pitchFamily="50" charset="-128"/>
              </a:rPr>
              <a:t>古くから産業・貿易、漁業の場などとして利用されており、また、</a:t>
            </a:r>
            <a:r>
              <a:rPr kumimoji="1" lang="ja-JP" altLang="en-US" sz="1600" b="1" dirty="0">
                <a:solidFill>
                  <a:srgbClr val="0000CC"/>
                </a:solidFill>
                <a:latin typeface="Meiryo UI" panose="020B0604030504040204" pitchFamily="50" charset="-128"/>
                <a:ea typeface="Meiryo UI" panose="020B0604030504040204" pitchFamily="50" charset="-128"/>
              </a:rPr>
              <a:t>昭和</a:t>
            </a:r>
            <a:r>
              <a:rPr kumimoji="1" lang="en-US" altLang="ja-JP" sz="1600" b="1" dirty="0">
                <a:solidFill>
                  <a:srgbClr val="0000CC"/>
                </a:solidFill>
                <a:latin typeface="Meiryo UI" panose="020B0604030504040204" pitchFamily="50" charset="-128"/>
                <a:ea typeface="Meiryo UI" panose="020B0604030504040204" pitchFamily="50" charset="-128"/>
              </a:rPr>
              <a:t>30</a:t>
            </a:r>
            <a:r>
              <a:rPr kumimoji="1" lang="ja-JP" altLang="en-US" sz="1600" b="1" dirty="0">
                <a:solidFill>
                  <a:srgbClr val="0000CC"/>
                </a:solidFill>
                <a:latin typeface="Meiryo UI" panose="020B0604030504040204" pitchFamily="50" charset="-128"/>
                <a:ea typeface="Meiryo UI" panose="020B0604030504040204" pitchFamily="50" charset="-128"/>
              </a:rPr>
              <a:t>年代頃までは</a:t>
            </a:r>
            <a:r>
              <a:rPr kumimoji="1" lang="ja-JP" altLang="en-US" sz="1600" dirty="0">
                <a:latin typeface="Meiryo UI" panose="020B0604030504040204" pitchFamily="50" charset="-128"/>
                <a:ea typeface="Meiryo UI" panose="020B0604030504040204" pitchFamily="50" charset="-128"/>
              </a:rPr>
              <a:t>多数の海水浴場や潮干狩りの場が存在するなど、</a:t>
            </a:r>
            <a:r>
              <a:rPr kumimoji="1" lang="ja-JP" altLang="en-US" sz="1600" b="1" dirty="0">
                <a:solidFill>
                  <a:srgbClr val="0000CC"/>
                </a:solidFill>
                <a:latin typeface="Meiryo UI" panose="020B0604030504040204" pitchFamily="50" charset="-128"/>
                <a:ea typeface="Meiryo UI" panose="020B0604030504040204" pitchFamily="50" charset="-128"/>
              </a:rPr>
              <a:t>大阪湾周辺の人々にとって身近な海</a:t>
            </a:r>
            <a:r>
              <a:rPr kumimoji="1" lang="ja-JP" altLang="en-US" sz="1600" dirty="0">
                <a:latin typeface="Meiryo UI" panose="020B0604030504040204" pitchFamily="50" charset="-128"/>
                <a:ea typeface="Meiryo UI" panose="020B0604030504040204" pitchFamily="50" charset="-128"/>
              </a:rPr>
              <a:t>であった。</a:t>
            </a:r>
            <a:endParaRPr kumimoji="1" lang="en-US" altLang="ja-JP" sz="1600" dirty="0">
              <a:latin typeface="Meiryo UI" panose="020B0604030504040204" pitchFamily="50" charset="-128"/>
              <a:ea typeface="Meiryo UI" panose="020B0604030504040204" pitchFamily="50" charset="-128"/>
            </a:endParaRPr>
          </a:p>
          <a:p>
            <a:pPr algn="just">
              <a:spcBef>
                <a:spcPts val="600"/>
              </a:spcBef>
              <a:buClr>
                <a:schemeClr val="tx1"/>
              </a:buClr>
              <a:buFont typeface="Wingdings" panose="05000000000000000000" pitchFamily="2" charset="2"/>
              <a:buChar char="l"/>
            </a:pPr>
            <a:r>
              <a:rPr kumimoji="1" lang="ja-JP" altLang="en-US" sz="1600" dirty="0">
                <a:latin typeface="Meiryo UI" panose="020B0604030504040204" pitchFamily="50" charset="-128"/>
                <a:ea typeface="Meiryo UI" panose="020B0604030504040204" pitchFamily="50" charset="-128"/>
              </a:rPr>
              <a:t>戦後復興・経済成長期には、埋立てなどにより沿岸の物流・生産機能が強化され、</a:t>
            </a:r>
            <a:r>
              <a:rPr kumimoji="1" lang="ja-JP" altLang="en-US" sz="1600" b="1" dirty="0">
                <a:solidFill>
                  <a:srgbClr val="0000CC"/>
                </a:solidFill>
                <a:latin typeface="Meiryo UI" panose="020B0604030504040204" pitchFamily="50" charset="-128"/>
                <a:ea typeface="Meiryo UI" panose="020B0604030504040204" pitchFamily="50" charset="-128"/>
              </a:rPr>
              <a:t>高度経済成長を支える</a:t>
            </a:r>
            <a:r>
              <a:rPr kumimoji="1" lang="ja-JP" altLang="en-US" sz="1600" dirty="0">
                <a:latin typeface="Meiryo UI" panose="020B0604030504040204" pitchFamily="50" charset="-128"/>
                <a:ea typeface="Meiryo UI" panose="020B0604030504040204" pitchFamily="50" charset="-128"/>
              </a:rPr>
              <a:t>とともに、背後に集積する人々の生命・財産を護るため、防潮堤などの海岸保全施設の整備などによって、</a:t>
            </a:r>
            <a:r>
              <a:rPr kumimoji="1" lang="ja-JP" altLang="en-US" sz="1600" b="1" dirty="0">
                <a:solidFill>
                  <a:srgbClr val="0000CC"/>
                </a:solidFill>
                <a:latin typeface="Meiryo UI" panose="020B0604030504040204" pitchFamily="50" charset="-128"/>
                <a:ea typeface="Meiryo UI" panose="020B0604030504040204" pitchFamily="50" charset="-128"/>
              </a:rPr>
              <a:t>国民の安全・安心な生活を支えてきた</a:t>
            </a:r>
            <a:r>
              <a:rPr kumimoji="1" lang="ja-JP" altLang="en-US" sz="1600" dirty="0">
                <a:latin typeface="Meiryo UI" panose="020B0604030504040204" pitchFamily="50" charset="-128"/>
                <a:ea typeface="Meiryo UI" panose="020B0604030504040204" pitchFamily="50" charset="-128"/>
              </a:rPr>
              <a:t>。</a:t>
            </a:r>
            <a:endParaRPr kumimoji="1" lang="en-US" altLang="ja-JP" sz="1600" dirty="0">
              <a:latin typeface="Meiryo UI" panose="020B0604030504040204" pitchFamily="50" charset="-128"/>
              <a:ea typeface="Meiryo UI" panose="020B0604030504040204" pitchFamily="50" charset="-128"/>
            </a:endParaRPr>
          </a:p>
          <a:p>
            <a:pPr algn="just">
              <a:spcBef>
                <a:spcPts val="600"/>
              </a:spcBef>
              <a:buClr>
                <a:schemeClr val="tx1"/>
              </a:buClr>
              <a:buFont typeface="Wingdings" panose="05000000000000000000" pitchFamily="2" charset="2"/>
              <a:buChar char="l"/>
            </a:pPr>
            <a:r>
              <a:rPr kumimoji="1" lang="ja-JP" altLang="en-US" sz="1600" dirty="0">
                <a:latin typeface="Meiryo UI" panose="020B0604030504040204" pitchFamily="50" charset="-128"/>
                <a:ea typeface="Meiryo UI" panose="020B0604030504040204" pitchFamily="50" charset="-128"/>
              </a:rPr>
              <a:t>一方で、埋立地などの整備により、自然海浜、藻場・干潟などが縮小・消失するとともに、海水が停滞しやすい水域が発生し、背後圏の都市化や産業発展などともあいまって、</a:t>
            </a:r>
            <a:r>
              <a:rPr kumimoji="1" lang="ja-JP" altLang="en-US" sz="1600" b="1" dirty="0">
                <a:solidFill>
                  <a:srgbClr val="0000CC"/>
                </a:solidFill>
                <a:latin typeface="Meiryo UI" panose="020B0604030504040204" pitchFamily="50" charset="-128"/>
                <a:ea typeface="Meiryo UI" panose="020B0604030504040204" pitchFamily="50" charset="-128"/>
              </a:rPr>
              <a:t>赤潮や青潮の発生やごみの増加を引き起こし、生物多様性の低下を招く結果となった</a:t>
            </a:r>
            <a:r>
              <a:rPr kumimoji="1" lang="ja-JP" altLang="en-US" sz="1600" dirty="0">
                <a:latin typeface="Meiryo UI" panose="020B0604030504040204" pitchFamily="50" charset="-128"/>
                <a:ea typeface="Meiryo UI" panose="020B0604030504040204" pitchFamily="50" charset="-128"/>
              </a:rPr>
              <a:t>。</a:t>
            </a:r>
          </a:p>
          <a:p>
            <a:pPr algn="just">
              <a:spcBef>
                <a:spcPts val="600"/>
              </a:spcBef>
              <a:buClr>
                <a:schemeClr val="tx1"/>
              </a:buClr>
              <a:buFont typeface="Wingdings" panose="05000000000000000000" pitchFamily="2" charset="2"/>
              <a:buChar char="l"/>
            </a:pPr>
            <a:r>
              <a:rPr kumimoji="1" lang="ja-JP" altLang="en-US" sz="1600" dirty="0">
                <a:latin typeface="Meiryo UI" panose="020B0604030504040204" pitchFamily="50" charset="-128"/>
                <a:ea typeface="Meiryo UI" panose="020B0604030504040204" pitchFamily="50" charset="-128"/>
              </a:rPr>
              <a:t>そのため、国土交通省及び海上保安庁では、</a:t>
            </a:r>
            <a:r>
              <a:rPr kumimoji="1" lang="ja-JP" altLang="en-US" sz="1600" b="1" dirty="0">
                <a:solidFill>
                  <a:srgbClr val="0000CC"/>
                </a:solidFill>
                <a:latin typeface="Meiryo UI" panose="020B0604030504040204" pitchFamily="50" charset="-128"/>
                <a:ea typeface="Meiryo UI" panose="020B0604030504040204" pitchFamily="50" charset="-128"/>
              </a:rPr>
              <a:t>都市再生プロジェクト</a:t>
            </a:r>
            <a:r>
              <a:rPr kumimoji="1" lang="ja-JP" altLang="en-US" sz="1600" dirty="0">
                <a:latin typeface="Meiryo UI" panose="020B0604030504040204" pitchFamily="50" charset="-128"/>
                <a:ea typeface="Meiryo UI" panose="020B0604030504040204" pitchFamily="50" charset="-128"/>
              </a:rPr>
              <a:t>（平成</a:t>
            </a:r>
            <a:r>
              <a:rPr kumimoji="1" lang="en-US" altLang="ja-JP" sz="1600" dirty="0">
                <a:latin typeface="Meiryo UI" panose="020B0604030504040204" pitchFamily="50" charset="-128"/>
                <a:ea typeface="Meiryo UI" panose="020B0604030504040204" pitchFamily="50" charset="-128"/>
              </a:rPr>
              <a:t>13</a:t>
            </a:r>
            <a:r>
              <a:rPr kumimoji="1" lang="ja-JP" altLang="en-US" sz="1600" dirty="0">
                <a:latin typeface="Meiryo UI" panose="020B0604030504040204" pitchFamily="50" charset="-128"/>
                <a:ea typeface="Meiryo UI" panose="020B0604030504040204" pitchFamily="50" charset="-128"/>
              </a:rPr>
              <a:t>年度から）の一環として、先行的に東京湾と大阪湾において、</a:t>
            </a:r>
            <a:r>
              <a:rPr kumimoji="1" lang="ja-JP" altLang="en-US" sz="1600" b="1" dirty="0">
                <a:solidFill>
                  <a:srgbClr val="FF0000"/>
                </a:solidFill>
                <a:latin typeface="Meiryo UI" panose="020B0604030504040204" pitchFamily="50" charset="-128"/>
                <a:ea typeface="Meiryo UI" panose="020B0604030504040204" pitchFamily="50" charset="-128"/>
              </a:rPr>
              <a:t>水質を改善し、市民に親しみやすい海を取り戻すため、関係機関等と連携して総合的な取り組みを開始</a:t>
            </a:r>
            <a:r>
              <a:rPr kumimoji="1" lang="ja-JP" altLang="en-US" sz="1600" dirty="0">
                <a:latin typeface="Meiryo UI" panose="020B0604030504040204" pitchFamily="50" charset="-128"/>
                <a:ea typeface="Meiryo UI" panose="020B0604030504040204" pitchFamily="50" charset="-128"/>
              </a:rPr>
              <a:t>した。</a:t>
            </a:r>
          </a:p>
          <a:p>
            <a:pPr algn="just">
              <a:spcBef>
                <a:spcPts val="600"/>
              </a:spcBef>
              <a:buClr>
                <a:schemeClr val="tx1"/>
              </a:buClr>
              <a:buFont typeface="Wingdings" panose="05000000000000000000" pitchFamily="2" charset="2"/>
              <a:buChar char="l"/>
            </a:pPr>
            <a:r>
              <a:rPr kumimoji="1" lang="ja-JP" altLang="en-US" sz="1600" dirty="0">
                <a:latin typeface="Meiryo UI" panose="020B0604030504040204" pitchFamily="50" charset="-128"/>
                <a:ea typeface="Meiryo UI" panose="020B0604030504040204" pitchFamily="50" charset="-128"/>
              </a:rPr>
              <a:t>さらに、国土交通省では平成</a:t>
            </a:r>
            <a:r>
              <a:rPr kumimoji="1" lang="en-US" altLang="ja-JP" sz="1600" dirty="0">
                <a:latin typeface="Meiryo UI" panose="020B0604030504040204" pitchFamily="50" charset="-128"/>
                <a:ea typeface="Meiryo UI" panose="020B0604030504040204" pitchFamily="50" charset="-128"/>
              </a:rPr>
              <a:t>17</a:t>
            </a:r>
            <a:r>
              <a:rPr kumimoji="1" lang="ja-JP" altLang="en-US" sz="1600" dirty="0">
                <a:latin typeface="Meiryo UI" panose="020B0604030504040204" pitchFamily="50" charset="-128"/>
                <a:ea typeface="Meiryo UI" panose="020B0604030504040204" pitchFamily="50" charset="-128"/>
              </a:rPr>
              <a:t>年度から「</a:t>
            </a:r>
            <a:r>
              <a:rPr kumimoji="1" lang="ja-JP" altLang="en-US" sz="1600" b="1" dirty="0">
                <a:solidFill>
                  <a:srgbClr val="0000CC"/>
                </a:solidFill>
                <a:latin typeface="Meiryo UI" panose="020B0604030504040204" pitchFamily="50" charset="-128"/>
                <a:ea typeface="Meiryo UI" panose="020B0604030504040204" pitchFamily="50" charset="-128"/>
              </a:rPr>
              <a:t>全国海の再生プロジェクト</a:t>
            </a:r>
            <a:r>
              <a:rPr kumimoji="1" lang="ja-JP" altLang="en-US" sz="1600" dirty="0">
                <a:latin typeface="Meiryo UI" panose="020B0604030504040204" pitchFamily="50" charset="-128"/>
                <a:ea typeface="Meiryo UI" panose="020B0604030504040204" pitchFamily="50" charset="-128"/>
              </a:rPr>
              <a:t>」として、他の海域においても水質の改善などにについての取り組みを本格的に推進している。</a:t>
            </a:r>
            <a:endParaRPr kumimoji="1" lang="en-US" altLang="ja-JP" sz="1600" dirty="0">
              <a:latin typeface="Meiryo UI" panose="020B0604030504040204" pitchFamily="50" charset="-128"/>
              <a:ea typeface="Meiryo UI" panose="020B0604030504040204" pitchFamily="50" charset="-128"/>
            </a:endParaRPr>
          </a:p>
          <a:p>
            <a:pPr algn="just">
              <a:spcBef>
                <a:spcPts val="600"/>
              </a:spcBef>
              <a:buClr>
                <a:schemeClr val="tx1"/>
              </a:buClr>
              <a:buFont typeface="Wingdings" panose="05000000000000000000" pitchFamily="2" charset="2"/>
              <a:buChar char="l"/>
            </a:pPr>
            <a:r>
              <a:rPr kumimoji="1" lang="ja-JP" altLang="en-US" sz="1600" dirty="0">
                <a:latin typeface="Meiryo UI" panose="020B0604030504040204" pitchFamily="50" charset="-128"/>
                <a:ea typeface="Meiryo UI" panose="020B0604030504040204" pitchFamily="50" charset="-128"/>
              </a:rPr>
              <a:t>大阪湾では、平成</a:t>
            </a:r>
            <a:r>
              <a:rPr kumimoji="1" lang="en-US" altLang="ja-JP" sz="1600" dirty="0">
                <a:latin typeface="Meiryo UI" panose="020B0604030504040204" pitchFamily="50" charset="-128"/>
                <a:ea typeface="Meiryo UI" panose="020B0604030504040204" pitchFamily="50" charset="-128"/>
              </a:rPr>
              <a:t>16</a:t>
            </a:r>
            <a:r>
              <a:rPr kumimoji="1" lang="ja-JP" altLang="en-US" sz="1600" dirty="0">
                <a:latin typeface="Meiryo UI" panose="020B0604030504040204" pitchFamily="50" charset="-128"/>
                <a:ea typeface="Meiryo UI" panose="020B0604030504040204" pitchFamily="50" charset="-128"/>
              </a:rPr>
              <a:t>年</a:t>
            </a:r>
            <a:r>
              <a:rPr kumimoji="1" lang="en-US" altLang="ja-JP" sz="1600" dirty="0">
                <a:latin typeface="Meiryo UI" panose="020B0604030504040204" pitchFamily="50" charset="-128"/>
                <a:ea typeface="Meiryo UI" panose="020B0604030504040204" pitchFamily="50" charset="-128"/>
              </a:rPr>
              <a:t>3</a:t>
            </a:r>
            <a:r>
              <a:rPr kumimoji="1" lang="ja-JP" altLang="en-US" sz="1600" dirty="0">
                <a:latin typeface="Meiryo UI" panose="020B0604030504040204" pitchFamily="50" charset="-128"/>
                <a:ea typeface="Meiryo UI" panose="020B0604030504040204" pitchFamily="50" charset="-128"/>
              </a:rPr>
              <a:t>月に「</a:t>
            </a:r>
            <a:r>
              <a:rPr kumimoji="1" lang="ja-JP" altLang="en-US" sz="1600" b="1" dirty="0">
                <a:solidFill>
                  <a:srgbClr val="0000CC"/>
                </a:solidFill>
                <a:latin typeface="Meiryo UI" panose="020B0604030504040204" pitchFamily="50" charset="-128"/>
                <a:ea typeface="Meiryo UI" panose="020B0604030504040204" pitchFamily="50" charset="-128"/>
              </a:rPr>
              <a:t>大阪湾再生行動計画</a:t>
            </a:r>
            <a:r>
              <a:rPr kumimoji="1" lang="ja-JP" altLang="en-US" sz="1600" dirty="0">
                <a:latin typeface="Meiryo UI" panose="020B0604030504040204" pitchFamily="50" charset="-128"/>
                <a:ea typeface="Meiryo UI" panose="020B0604030504040204" pitchFamily="50" charset="-128"/>
              </a:rPr>
              <a:t>」が策定され、関係省庁及び関係地方公共団体等が大阪湾の水環境の改善等を通じた「海と都市のかかわり」に重点を置く総合的な「海の再生」のための取り組みをまとめ、取り組みを推進中である。（現在は平成</a:t>
            </a:r>
            <a:r>
              <a:rPr kumimoji="1" lang="en-US" altLang="ja-JP" sz="1600" dirty="0">
                <a:latin typeface="Meiryo UI" panose="020B0604030504040204" pitchFamily="50" charset="-128"/>
                <a:ea typeface="Meiryo UI" panose="020B0604030504040204" pitchFamily="50" charset="-128"/>
              </a:rPr>
              <a:t>26</a:t>
            </a:r>
            <a:r>
              <a:rPr kumimoji="1" lang="ja-JP" altLang="en-US" sz="1600" dirty="0">
                <a:latin typeface="Meiryo UI" panose="020B0604030504040204" pitchFamily="50" charset="-128"/>
                <a:ea typeface="Meiryo UI" panose="020B0604030504040204" pitchFamily="50" charset="-128"/>
              </a:rPr>
              <a:t>年に策定された「大阪湾再生行動計画（第二期））</a:t>
            </a:r>
            <a:endParaRPr kumimoji="1" lang="en-US" altLang="ja-JP" sz="1600" dirty="0">
              <a:latin typeface="Meiryo UI" panose="020B0604030504040204" pitchFamily="50" charset="-128"/>
              <a:ea typeface="Meiryo UI" panose="020B0604030504040204" pitchFamily="50" charset="-128"/>
            </a:endParaRPr>
          </a:p>
          <a:p>
            <a:pPr algn="just">
              <a:spcBef>
                <a:spcPts val="600"/>
              </a:spcBef>
              <a:buClr>
                <a:schemeClr val="tx1"/>
              </a:buClr>
              <a:buFont typeface="Wingdings" panose="05000000000000000000" pitchFamily="2" charset="2"/>
              <a:buChar char="l"/>
            </a:pPr>
            <a:r>
              <a:rPr kumimoji="1" lang="ja-JP" altLang="en-US" sz="1600" b="1" u="sng" dirty="0">
                <a:solidFill>
                  <a:srgbClr val="0000CC"/>
                </a:solidFill>
                <a:latin typeface="Meiryo UI" panose="020B0604030504040204" pitchFamily="50" charset="-128"/>
                <a:ea typeface="Meiryo UI" panose="020B0604030504040204" pitchFamily="50" charset="-128"/>
              </a:rPr>
              <a:t>大阪湾見守りネットは「大阪湾再生行動計画」の取り組みから誕生</a:t>
            </a:r>
            <a:r>
              <a:rPr kumimoji="1" lang="ja-JP" altLang="en-US" sz="1600" dirty="0">
                <a:latin typeface="Meiryo UI" panose="020B0604030504040204" pitchFamily="50" charset="-128"/>
                <a:ea typeface="Meiryo UI" panose="020B0604030504040204" pitchFamily="50" charset="-128"/>
              </a:rPr>
              <a:t>した。</a:t>
            </a:r>
            <a:endParaRPr kumimoji="1" lang="en-US" altLang="ja-JP" sz="1600" dirty="0">
              <a:latin typeface="Meiryo UI" panose="020B0604030504040204" pitchFamily="50" charset="-128"/>
              <a:ea typeface="Meiryo UI" panose="020B0604030504040204" pitchFamily="50" charset="-128"/>
            </a:endParaRPr>
          </a:p>
        </p:txBody>
      </p:sp>
      <p:pic>
        <p:nvPicPr>
          <p:cNvPr id="12" name="Picture 7">
            <a:extLst>
              <a:ext uri="{FF2B5EF4-FFF2-40B4-BE49-F238E27FC236}">
                <a16:creationId xmlns:a16="http://schemas.microsoft.com/office/drawing/2014/main" id="{A8B8E3AB-4192-4631-A6B9-FE664478A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090" y="84418"/>
            <a:ext cx="1876573" cy="52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011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991" y="4644028"/>
            <a:ext cx="1444703" cy="1153245"/>
          </a:xfrm>
          <a:prstGeom prst="rect">
            <a:avLst/>
          </a:prstGeom>
          <a:noFill/>
          <a:ln>
            <a:noFill/>
          </a:ln>
        </p:spPr>
      </p:pic>
      <p:sp>
        <p:nvSpPr>
          <p:cNvPr id="2" name="タイトル 1"/>
          <p:cNvSpPr>
            <a:spLocks noGrp="1"/>
          </p:cNvSpPr>
          <p:nvPr>
            <p:ph type="title"/>
          </p:nvPr>
        </p:nvSpPr>
        <p:spPr/>
        <p:txBody>
          <a:bodyPr/>
          <a:lstStyle/>
          <a:p>
            <a:pPr algn="ctr"/>
            <a:r>
              <a:rPr lang="ja-JP" altLang="en-US" sz="2400" dirty="0">
                <a:latin typeface="Meiryo UI" panose="020B0604030504040204" pitchFamily="50" charset="-128"/>
                <a:ea typeface="Meiryo UI" panose="020B0604030504040204" pitchFamily="50" charset="-128"/>
              </a:rPr>
              <a:t>ほっといたらあかんやん！大阪湾フォーラム　　イメージキャラクター</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29</a:t>
            </a:fld>
            <a:endParaRPr lang="ja-JP" altLang="ko-KR" dirty="0">
              <a:latin typeface="Meiryo UI" panose="020B0604030504040204" pitchFamily="50" charset="-128"/>
              <a:ea typeface="Meiryo UI" panose="020B0604030504040204" pitchFamily="50" charset="-128"/>
            </a:endParaRPr>
          </a:p>
        </p:txBody>
      </p:sp>
      <p:sp>
        <p:nvSpPr>
          <p:cNvPr id="6" name="角丸四角形 5"/>
          <p:cNvSpPr/>
          <p:nvPr/>
        </p:nvSpPr>
        <p:spPr bwMode="auto">
          <a:xfrm>
            <a:off x="732806" y="906839"/>
            <a:ext cx="8628682" cy="5546496"/>
          </a:xfrm>
          <a:prstGeom prst="roundRect">
            <a:avLst>
              <a:gd name="adj" fmla="val 5236"/>
            </a:avLst>
          </a:prstGeom>
          <a:noFill/>
          <a:ln w="19050" cap="flat" cmpd="sng" algn="ctr">
            <a:solidFill>
              <a:schemeClr val="tx2"/>
            </a:solidFill>
            <a:prstDash val="dash"/>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1200"/>
              </a:spcBef>
            </a:pPr>
            <a:r>
              <a:rPr lang="ja-JP" altLang="en-US" sz="1600" b="1" dirty="0">
                <a:latin typeface="Meiryo UI" panose="020B0604030504040204" pitchFamily="50" charset="-128"/>
                <a:ea typeface="Meiryo UI" panose="020B0604030504040204" pitchFamily="50" charset="-128"/>
              </a:rPr>
              <a:t>　</a:t>
            </a:r>
            <a:endParaRPr lang="ja-JP" altLang="en-US" sz="1600" dirty="0">
              <a:latin typeface="Meiryo UI" panose="020B0604030504040204" pitchFamily="50" charset="-128"/>
              <a:ea typeface="Meiryo UI" panose="020B0604030504040204" pitchFamily="50" charset="-128"/>
            </a:endParaRPr>
          </a:p>
        </p:txBody>
      </p:sp>
      <p:pic>
        <p:nvPicPr>
          <p:cNvPr id="7" name="図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8925" y="1883860"/>
            <a:ext cx="1353826" cy="1122434"/>
          </a:xfrm>
          <a:prstGeom prst="rect">
            <a:avLst/>
          </a:prstGeom>
          <a:noFill/>
          <a:ln>
            <a:noFill/>
          </a:ln>
        </p:spPr>
      </p:pic>
      <p:pic>
        <p:nvPicPr>
          <p:cNvPr id="8" name="図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7263" y="1130138"/>
            <a:ext cx="2585932" cy="666850"/>
          </a:xfrm>
          <a:prstGeom prst="rect">
            <a:avLst/>
          </a:prstGeom>
          <a:noFill/>
          <a:ln>
            <a:noFill/>
          </a:ln>
        </p:spPr>
      </p:pic>
      <p:pic>
        <p:nvPicPr>
          <p:cNvPr id="9" name="図 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3694" y="2132236"/>
            <a:ext cx="2569140" cy="687253"/>
          </a:xfrm>
          <a:prstGeom prst="rect">
            <a:avLst/>
          </a:prstGeom>
          <a:noFill/>
          <a:ln>
            <a:noFill/>
          </a:ln>
        </p:spPr>
      </p:pic>
      <p:pic>
        <p:nvPicPr>
          <p:cNvPr id="10" name="図 9"/>
          <p:cNvPicPr/>
          <p:nvPr/>
        </p:nvPicPr>
        <p:blipFill>
          <a:blip r:embed="rId7">
            <a:extLst>
              <a:ext uri="{28A0092B-C50C-407E-A947-70E740481C1C}">
                <a14:useLocalDpi xmlns:a14="http://schemas.microsoft.com/office/drawing/2010/main" val="0"/>
              </a:ext>
            </a:extLst>
          </a:blip>
          <a:srcRect/>
          <a:stretch>
            <a:fillRect/>
          </a:stretch>
        </p:blipFill>
        <p:spPr bwMode="auto">
          <a:xfrm>
            <a:off x="1287430" y="1060727"/>
            <a:ext cx="1166500" cy="894069"/>
          </a:xfrm>
          <a:prstGeom prst="rect">
            <a:avLst/>
          </a:prstGeom>
          <a:noFill/>
          <a:ln>
            <a:noFill/>
          </a:ln>
        </p:spPr>
      </p:pic>
      <p:pic>
        <p:nvPicPr>
          <p:cNvPr id="11" name="図 10"/>
          <p:cNvPicPr/>
          <p:nvPr/>
        </p:nvPicPr>
        <p:blipFill>
          <a:blip r:embed="rId8">
            <a:extLst>
              <a:ext uri="{28A0092B-C50C-407E-A947-70E740481C1C}">
                <a14:useLocalDpi xmlns:a14="http://schemas.microsoft.com/office/drawing/2010/main" val="0"/>
              </a:ext>
            </a:extLst>
          </a:blip>
          <a:srcRect/>
          <a:stretch>
            <a:fillRect/>
          </a:stretch>
        </p:blipFill>
        <p:spPr bwMode="auto">
          <a:xfrm>
            <a:off x="3024088" y="1057094"/>
            <a:ext cx="2590427" cy="778572"/>
          </a:xfrm>
          <a:prstGeom prst="rect">
            <a:avLst/>
          </a:prstGeom>
          <a:noFill/>
          <a:ln>
            <a:noFill/>
          </a:ln>
        </p:spPr>
      </p:pic>
      <p:pic>
        <p:nvPicPr>
          <p:cNvPr id="12" name="図 1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68504" y="2086450"/>
            <a:ext cx="2334698" cy="676397"/>
          </a:xfrm>
          <a:prstGeom prst="rect">
            <a:avLst/>
          </a:prstGeom>
          <a:noFill/>
          <a:ln>
            <a:noFill/>
          </a:ln>
        </p:spPr>
      </p:pic>
      <p:pic>
        <p:nvPicPr>
          <p:cNvPr id="13" name="図 12"/>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2294" y="1859933"/>
            <a:ext cx="1328077" cy="1086285"/>
          </a:xfrm>
          <a:prstGeom prst="rect">
            <a:avLst/>
          </a:prstGeom>
          <a:noFill/>
          <a:ln>
            <a:noFill/>
          </a:ln>
        </p:spPr>
      </p:pic>
      <p:pic>
        <p:nvPicPr>
          <p:cNvPr id="14" name="図 13"/>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0384" y="2879238"/>
            <a:ext cx="1479213" cy="1509809"/>
          </a:xfrm>
          <a:prstGeom prst="rect">
            <a:avLst/>
          </a:prstGeom>
          <a:noFill/>
          <a:ln>
            <a:noFill/>
          </a:ln>
        </p:spPr>
      </p:pic>
      <p:pic>
        <p:nvPicPr>
          <p:cNvPr id="15" name="図 14"/>
          <p:cNvPicPr/>
          <p:nvPr/>
        </p:nvPicPr>
        <p:blipFill>
          <a:blip r:embed="rId12">
            <a:extLst>
              <a:ext uri="{28A0092B-C50C-407E-A947-70E740481C1C}">
                <a14:useLocalDpi xmlns:a14="http://schemas.microsoft.com/office/drawing/2010/main" val="0"/>
              </a:ext>
            </a:extLst>
          </a:blip>
          <a:srcRect/>
          <a:stretch>
            <a:fillRect/>
          </a:stretch>
        </p:blipFill>
        <p:spPr bwMode="auto">
          <a:xfrm>
            <a:off x="2525460" y="3116058"/>
            <a:ext cx="2298828" cy="1010563"/>
          </a:xfrm>
          <a:prstGeom prst="rect">
            <a:avLst/>
          </a:prstGeom>
          <a:noFill/>
          <a:ln>
            <a:noFill/>
          </a:ln>
        </p:spPr>
      </p:pic>
      <p:pic>
        <p:nvPicPr>
          <p:cNvPr id="16" name="図 15"/>
          <p:cNvPicPr/>
          <p:nvPr/>
        </p:nvPicPr>
        <p:blipFill>
          <a:blip r:embed="rId13">
            <a:extLst>
              <a:ext uri="{28A0092B-C50C-407E-A947-70E740481C1C}">
                <a14:useLocalDpi xmlns:a14="http://schemas.microsoft.com/office/drawing/2010/main" val="0"/>
              </a:ext>
            </a:extLst>
          </a:blip>
          <a:srcRect/>
          <a:stretch>
            <a:fillRect/>
          </a:stretch>
        </p:blipFill>
        <p:spPr bwMode="auto">
          <a:xfrm>
            <a:off x="5073268" y="3004490"/>
            <a:ext cx="1479212" cy="1324967"/>
          </a:xfrm>
          <a:prstGeom prst="rect">
            <a:avLst/>
          </a:prstGeom>
          <a:noFill/>
          <a:ln>
            <a:noFill/>
          </a:ln>
        </p:spPr>
      </p:pic>
      <p:pic>
        <p:nvPicPr>
          <p:cNvPr id="17" name="図 16"/>
          <p:cNvPicPr/>
          <p:nvPr/>
        </p:nvPicPr>
        <p:blipFill>
          <a:blip r:embed="rId14">
            <a:extLst>
              <a:ext uri="{28A0092B-C50C-407E-A947-70E740481C1C}">
                <a14:useLocalDpi xmlns:a14="http://schemas.microsoft.com/office/drawing/2010/main" val="0"/>
              </a:ext>
            </a:extLst>
          </a:blip>
          <a:srcRect/>
          <a:stretch>
            <a:fillRect/>
          </a:stretch>
        </p:blipFill>
        <p:spPr bwMode="auto">
          <a:xfrm>
            <a:off x="6470180" y="2978815"/>
            <a:ext cx="2706397" cy="1252686"/>
          </a:xfrm>
          <a:prstGeom prst="rect">
            <a:avLst/>
          </a:prstGeom>
          <a:noFill/>
        </p:spPr>
      </p:pic>
      <p:pic>
        <p:nvPicPr>
          <p:cNvPr id="20" name="図 19"/>
          <p:cNvPicPr/>
          <p:nvPr/>
        </p:nvPicPr>
        <p:blipFill rotWithShape="1">
          <a:blip r:embed="rId15" cstate="hqprint">
            <a:extLst>
              <a:ext uri="{28A0092B-C50C-407E-A947-70E740481C1C}">
                <a14:useLocalDpi xmlns:a14="http://schemas.microsoft.com/office/drawing/2010/main" val="0"/>
              </a:ext>
            </a:extLst>
          </a:blip>
          <a:srcRect/>
          <a:stretch/>
        </p:blipFill>
        <p:spPr bwMode="auto">
          <a:xfrm>
            <a:off x="3384128" y="4423190"/>
            <a:ext cx="1322132" cy="1734944"/>
          </a:xfrm>
          <a:prstGeom prst="rect">
            <a:avLst/>
          </a:prstGeom>
          <a:noFill/>
          <a:ln>
            <a:noFill/>
          </a:ln>
          <a:extLst>
            <a:ext uri="{53640926-AAD7-44D8-BBD7-CCE9431645EC}">
              <a14:shadowObscured xmlns:a14="http://schemas.microsoft.com/office/drawing/2010/main"/>
            </a:ext>
          </a:extLst>
        </p:spPr>
      </p:pic>
      <p:pic>
        <p:nvPicPr>
          <p:cNvPr id="21" name="図 20"/>
          <p:cNvPicPr/>
          <p:nvPr/>
        </p:nvPicPr>
        <p:blipFill>
          <a:blip r:embed="rId16">
            <a:extLst>
              <a:ext uri="{28A0092B-C50C-407E-A947-70E740481C1C}">
                <a14:useLocalDpi xmlns:a14="http://schemas.microsoft.com/office/drawing/2010/main" val="0"/>
              </a:ext>
            </a:extLst>
          </a:blip>
          <a:srcRect t="-939"/>
          <a:stretch>
            <a:fillRect/>
          </a:stretch>
        </p:blipFill>
        <p:spPr bwMode="auto">
          <a:xfrm>
            <a:off x="4680272" y="4329457"/>
            <a:ext cx="1905434" cy="1931938"/>
          </a:xfrm>
          <a:prstGeom prst="rect">
            <a:avLst/>
          </a:prstGeom>
          <a:noFill/>
        </p:spPr>
      </p:pic>
      <p:pic>
        <p:nvPicPr>
          <p:cNvPr id="22" name="図 21"/>
          <p:cNvPicPr/>
          <p:nvPr/>
        </p:nvPicPr>
        <p:blipFill rotWithShape="1">
          <a:blip r:embed="rId17" cstate="hqprint">
            <a:extLst>
              <a:ext uri="{28A0092B-C50C-407E-A947-70E740481C1C}">
                <a14:useLocalDpi xmlns:a14="http://schemas.microsoft.com/office/drawing/2010/main" val="0"/>
              </a:ext>
            </a:extLst>
          </a:blip>
          <a:srcRect t="2350" b="395"/>
          <a:stretch/>
        </p:blipFill>
        <p:spPr bwMode="auto">
          <a:xfrm>
            <a:off x="6552480" y="4389046"/>
            <a:ext cx="1205347" cy="1930621"/>
          </a:xfrm>
          <a:prstGeom prst="rect">
            <a:avLst/>
          </a:prstGeom>
          <a:noFill/>
          <a:ln>
            <a:noFill/>
          </a:ln>
          <a:extLst>
            <a:ext uri="{53640926-AAD7-44D8-BBD7-CCE9431645EC}">
              <a14:shadowObscured xmlns:a14="http://schemas.microsoft.com/office/drawing/2010/main"/>
            </a:ext>
          </a:extLst>
        </p:spPr>
      </p:pic>
      <p:pic>
        <p:nvPicPr>
          <p:cNvPr id="4" name="図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57827" y="4581128"/>
            <a:ext cx="1445055" cy="1522580"/>
          </a:xfrm>
          <a:prstGeom prst="rect">
            <a:avLst/>
          </a:prstGeom>
        </p:spPr>
      </p:pic>
      <p:pic>
        <p:nvPicPr>
          <p:cNvPr id="18" name="図 17"/>
          <p:cNvPicPr/>
          <p:nvPr/>
        </p:nvPicPr>
        <p:blipFill rotWithShape="1">
          <a:blip r:embed="rId19">
            <a:extLst>
              <a:ext uri="{28A0092B-C50C-407E-A947-70E740481C1C}">
                <a14:useLocalDpi xmlns:a14="http://schemas.microsoft.com/office/drawing/2010/main" val="0"/>
              </a:ext>
            </a:extLst>
          </a:blip>
          <a:srcRect/>
          <a:stretch/>
        </p:blipFill>
        <p:spPr bwMode="auto">
          <a:xfrm>
            <a:off x="791840" y="4644028"/>
            <a:ext cx="1576187" cy="15141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7583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Meiryo UI" panose="020B0604030504040204" pitchFamily="50" charset="-128"/>
                <a:ea typeface="Meiryo UI" panose="020B0604030504040204" pitchFamily="50" charset="-128"/>
              </a:rPr>
              <a:t>（２）第</a:t>
            </a:r>
            <a:r>
              <a:rPr kumimoji="1" lang="en-US" altLang="ja-JP" sz="2400" dirty="0">
                <a:latin typeface="Meiryo UI" panose="020B0604030504040204" pitchFamily="50" charset="-128"/>
                <a:ea typeface="Meiryo UI" panose="020B0604030504040204" pitchFamily="50" charset="-128"/>
              </a:rPr>
              <a:t>1</a:t>
            </a:r>
            <a:r>
              <a:rPr kumimoji="1" lang="ja-JP" altLang="en-US" sz="2400" dirty="0">
                <a:latin typeface="Meiryo UI" panose="020B0604030504040204" pitchFamily="50" charset="-128"/>
                <a:ea typeface="Meiryo UI" panose="020B0604030504040204" pitchFamily="50" charset="-128"/>
              </a:rPr>
              <a:t>回大阪湾フォーラムの開催</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3</a:t>
            </a:fld>
            <a:endParaRPr lang="ja-JP" altLang="ko-KR" dirty="0">
              <a:latin typeface="Meiryo UI" panose="020B0604030504040204" pitchFamily="50" charset="-128"/>
              <a:ea typeface="Meiryo UI" panose="020B0604030504040204" pitchFamily="50" charset="-128"/>
            </a:endParaRPr>
          </a:p>
        </p:txBody>
      </p:sp>
      <p:pic>
        <p:nvPicPr>
          <p:cNvPr id="6" name="図 1">
            <a:extLst>
              <a:ext uri="{FF2B5EF4-FFF2-40B4-BE49-F238E27FC236}">
                <a16:creationId xmlns:a16="http://schemas.microsoft.com/office/drawing/2014/main" id="{2A40C28D-FF5E-4FCB-9B5A-F0DB2CC9B39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39349" y="1556792"/>
            <a:ext cx="7801925"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角丸四角形 6">
            <a:extLst>
              <a:ext uri="{FF2B5EF4-FFF2-40B4-BE49-F238E27FC236}">
                <a16:creationId xmlns:a16="http://schemas.microsoft.com/office/drawing/2014/main" id="{AB366595-9A08-4DCA-8AE9-BAE53010DC42}"/>
              </a:ext>
            </a:extLst>
          </p:cNvPr>
          <p:cNvSpPr/>
          <p:nvPr/>
        </p:nvSpPr>
        <p:spPr bwMode="auto">
          <a:xfrm>
            <a:off x="725970" y="750137"/>
            <a:ext cx="8628682" cy="695325"/>
          </a:xfrm>
          <a:prstGeom prst="roundRect">
            <a:avLst>
              <a:gd name="adj" fmla="val 11681"/>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600" dirty="0">
                <a:latin typeface="Meiryo UI" panose="020B0604030504040204" pitchFamily="50" charset="-128"/>
                <a:ea typeface="Meiryo UI" panose="020B0604030504040204" pitchFamily="50" charset="-128"/>
              </a:rPr>
              <a:t>　「大阪湾再生行動計画」の取り組みの一環として開催された</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ほっといたらあかんやん！大阪湾フォーラム</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には、大阪湾沿岸域で活動する“</a:t>
            </a:r>
            <a:r>
              <a:rPr lang="ja-JP" altLang="en-US" sz="1600" b="1" dirty="0">
                <a:solidFill>
                  <a:srgbClr val="0000CC"/>
                </a:solidFill>
                <a:latin typeface="Meiryo UI" panose="020B0604030504040204" pitchFamily="50" charset="-128"/>
                <a:ea typeface="Meiryo UI" panose="020B0604030504040204" pitchFamily="50" charset="-128"/>
              </a:rPr>
              <a:t>大阪湾をほっておけない</a:t>
            </a:r>
            <a:r>
              <a:rPr lang="ja-JP" altLang="en-US" sz="1600" dirty="0">
                <a:latin typeface="Meiryo UI" panose="020B0604030504040204" pitchFamily="50" charset="-128"/>
                <a:ea typeface="Meiryo UI" panose="020B0604030504040204" pitchFamily="50" charset="-128"/>
              </a:rPr>
              <a:t>”多くの方（</a:t>
            </a:r>
            <a:r>
              <a:rPr lang="en-US" altLang="ja-JP" sz="1600" dirty="0">
                <a:latin typeface="Meiryo UI" panose="020B0604030504040204" pitchFamily="50" charset="-128"/>
                <a:ea typeface="Meiryo UI" panose="020B0604030504040204" pitchFamily="50" charset="-128"/>
              </a:rPr>
              <a:t>150</a:t>
            </a:r>
            <a:r>
              <a:rPr lang="ja-JP" altLang="en-US" sz="1600" dirty="0">
                <a:latin typeface="Meiryo UI" panose="020B0604030504040204" pitchFamily="50" charset="-128"/>
                <a:ea typeface="Meiryo UI" panose="020B0604030504040204" pitchFamily="50" charset="-128"/>
              </a:rPr>
              <a:t>名程度）が参加した。</a:t>
            </a:r>
          </a:p>
        </p:txBody>
      </p:sp>
      <p:pic>
        <p:nvPicPr>
          <p:cNvPr id="8" name="Picture 7">
            <a:extLst>
              <a:ext uri="{FF2B5EF4-FFF2-40B4-BE49-F238E27FC236}">
                <a16:creationId xmlns:a16="http://schemas.microsoft.com/office/drawing/2014/main" id="{E0A4AA0F-788B-4A70-94E9-AFBF47F80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090" y="84418"/>
            <a:ext cx="1876573" cy="52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204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Meiryo UI" panose="020B0604030504040204" pitchFamily="50" charset="-128"/>
                <a:ea typeface="Meiryo UI" panose="020B0604030504040204" pitchFamily="50" charset="-128"/>
              </a:rPr>
              <a:t>（３）大阪湾見守りネットの設立</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4</a:t>
            </a:fld>
            <a:endParaRPr lang="ja-JP" altLang="ko-KR" dirty="0">
              <a:latin typeface="Meiryo UI" panose="020B0604030504040204" pitchFamily="50" charset="-128"/>
              <a:ea typeface="Meiryo UI" panose="020B0604030504040204" pitchFamily="50" charset="-128"/>
            </a:endParaRPr>
          </a:p>
        </p:txBody>
      </p:sp>
      <p:sp>
        <p:nvSpPr>
          <p:cNvPr id="7" name="角丸四角形 6">
            <a:extLst>
              <a:ext uri="{FF2B5EF4-FFF2-40B4-BE49-F238E27FC236}">
                <a16:creationId xmlns:a16="http://schemas.microsoft.com/office/drawing/2014/main" id="{AB366595-9A08-4DCA-8AE9-BAE53010DC42}"/>
              </a:ext>
            </a:extLst>
          </p:cNvPr>
          <p:cNvSpPr/>
          <p:nvPr/>
        </p:nvSpPr>
        <p:spPr bwMode="auto">
          <a:xfrm>
            <a:off x="725970" y="770291"/>
            <a:ext cx="8628682" cy="715479"/>
          </a:xfrm>
          <a:prstGeom prst="roundRect">
            <a:avLst>
              <a:gd name="adj" fmla="val 11681"/>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ほっといたらあかんやん！大阪湾フォーラム</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の参加者を中心として、平成</a:t>
            </a:r>
            <a:r>
              <a:rPr lang="en-US" altLang="ja-JP" sz="1600" dirty="0">
                <a:latin typeface="Meiryo UI" panose="020B0604030504040204" pitchFamily="50" charset="-128"/>
                <a:ea typeface="Meiryo UI" panose="020B0604030504040204" pitchFamily="50" charset="-128"/>
              </a:rPr>
              <a:t>17</a:t>
            </a:r>
            <a:r>
              <a:rPr lang="ja-JP" altLang="en-US" sz="1600" dirty="0">
                <a:latin typeface="Meiryo UI" panose="020B0604030504040204" pitchFamily="50" charset="-128"/>
                <a:ea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rPr>
              <a:t>11</a:t>
            </a:r>
            <a:r>
              <a:rPr lang="ja-JP" altLang="en-US" sz="1600" dirty="0">
                <a:latin typeface="Meiryo UI" panose="020B0604030504040204" pitchFamily="50" charset="-128"/>
                <a:ea typeface="Meiryo UI" panose="020B0604030504040204" pitchFamily="50" charset="-128"/>
              </a:rPr>
              <a:t>月</a:t>
            </a:r>
            <a:r>
              <a:rPr lang="en-US" altLang="ja-JP" sz="1600" dirty="0">
                <a:latin typeface="Meiryo UI" panose="020B0604030504040204" pitchFamily="50" charset="-128"/>
                <a:ea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rPr>
              <a:t>日に「</a:t>
            </a:r>
            <a:r>
              <a:rPr lang="ja-JP" altLang="en-US" sz="1600" b="1" dirty="0">
                <a:solidFill>
                  <a:srgbClr val="0000CC"/>
                </a:solidFill>
                <a:latin typeface="Meiryo UI" panose="020B0604030504040204" pitchFamily="50" charset="-128"/>
                <a:ea typeface="Meiryo UI" panose="020B0604030504040204" pitchFamily="50" charset="-128"/>
              </a:rPr>
              <a:t>大阪湾見守りネット」が設立</a:t>
            </a:r>
            <a:r>
              <a:rPr lang="ja-JP" altLang="en-US" sz="1600" dirty="0">
                <a:latin typeface="Meiryo UI" panose="020B0604030504040204" pitchFamily="50" charset="-128"/>
                <a:ea typeface="Meiryo UI" panose="020B0604030504040204" pitchFamily="50" charset="-128"/>
              </a:rPr>
              <a:t>した。</a:t>
            </a:r>
          </a:p>
        </p:txBody>
      </p:sp>
      <p:sp>
        <p:nvSpPr>
          <p:cNvPr id="8" name="角丸四角形 4">
            <a:extLst>
              <a:ext uri="{FF2B5EF4-FFF2-40B4-BE49-F238E27FC236}">
                <a16:creationId xmlns:a16="http://schemas.microsoft.com/office/drawing/2014/main" id="{EBFB05D1-4CFA-45E9-A10A-925C6A8A71FE}"/>
              </a:ext>
            </a:extLst>
          </p:cNvPr>
          <p:cNvSpPr>
            <a:spLocks noChangeArrowheads="1"/>
          </p:cNvSpPr>
          <p:nvPr/>
        </p:nvSpPr>
        <p:spPr bwMode="auto">
          <a:xfrm>
            <a:off x="725970" y="3861048"/>
            <a:ext cx="8642205" cy="2736304"/>
          </a:xfrm>
          <a:prstGeom prst="roundRect">
            <a:avLst>
              <a:gd name="adj" fmla="val 6181"/>
            </a:avLst>
          </a:prstGeom>
          <a:solidFill>
            <a:srgbClr val="FFFFCC"/>
          </a:solidFill>
          <a:ln w="19050" algn="ctr">
            <a:solidFill>
              <a:srgbClr val="FF9933"/>
            </a:solidFill>
            <a:prstDash val="dash"/>
            <a:round/>
            <a:headEnd/>
            <a:tailEnd/>
          </a:ln>
        </p:spPr>
        <p:txBody>
          <a:bodyPr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lnSpc>
                <a:spcPct val="100000"/>
              </a:lnSpc>
              <a:spcBef>
                <a:spcPct val="0"/>
              </a:spcBef>
              <a:spcAft>
                <a:spcPts val="1200"/>
              </a:spcAft>
              <a:buSzTx/>
              <a:buFontTx/>
              <a:buNone/>
            </a:pPr>
            <a:r>
              <a:rPr lang="ja-JP" altLang="ja-JP" sz="2000" b="0" dirty="0">
                <a:solidFill>
                  <a:srgbClr val="002060"/>
                </a:solidFill>
                <a:latin typeface="HGP創英角ﾎﾟｯﾌﾟ体" panose="040B0A00000000000000" pitchFamily="50" charset="-128"/>
                <a:ea typeface="HGP創英角ﾎﾟｯﾌﾟ体" panose="040B0A00000000000000" pitchFamily="50" charset="-128"/>
              </a:rPr>
              <a:t>大阪湾見守りネットがめざすもの</a:t>
            </a:r>
          </a:p>
          <a:p>
            <a:pPr marL="285750" indent="-285750" algn="l" eaLnBrk="1" hangingPunct="1">
              <a:lnSpc>
                <a:spcPct val="100000"/>
              </a:lnSpc>
              <a:spcBef>
                <a:spcPts val="600"/>
              </a:spcBef>
              <a:spcAft>
                <a:spcPct val="0"/>
              </a:spcAft>
              <a:buClr>
                <a:schemeClr val="tx1"/>
              </a:buClr>
              <a:buSzTx/>
              <a:buFont typeface="Wingdings" panose="05000000000000000000" pitchFamily="2" charset="2"/>
              <a:buChar char="l"/>
            </a:pPr>
            <a:r>
              <a:rPr lang="ja-JP" altLang="ja-JP" sz="1600" b="0" dirty="0">
                <a:latin typeface="HG丸ｺﾞｼｯｸM-PRO" panose="020F0600000000000000" pitchFamily="50" charset="-128"/>
                <a:ea typeface="HG丸ｺﾞｼｯｸM-PRO" panose="020F0600000000000000" pitchFamily="50" charset="-128"/>
              </a:rPr>
              <a:t>見守りネットは、魅力と活力のある、美しい大阪湾の再生をめざします</a:t>
            </a:r>
          </a:p>
          <a:p>
            <a:pPr marL="285750" indent="-285750" algn="l" eaLnBrk="1" hangingPunct="1">
              <a:lnSpc>
                <a:spcPct val="100000"/>
              </a:lnSpc>
              <a:spcBef>
                <a:spcPts val="600"/>
              </a:spcBef>
              <a:spcAft>
                <a:spcPct val="0"/>
              </a:spcAft>
              <a:buClr>
                <a:schemeClr val="tx1"/>
              </a:buClr>
              <a:buSzTx/>
              <a:buFont typeface="Wingdings" panose="05000000000000000000" pitchFamily="2" charset="2"/>
              <a:buChar char="l"/>
            </a:pPr>
            <a:r>
              <a:rPr lang="ja-JP" altLang="ja-JP" sz="1600" b="0" dirty="0">
                <a:latin typeface="HG丸ｺﾞｼｯｸM-PRO" panose="020F0600000000000000" pitchFamily="50" charset="-128"/>
                <a:ea typeface="HG丸ｺﾞｼｯｸM-PRO" panose="020F0600000000000000" pitchFamily="50" charset="-128"/>
              </a:rPr>
              <a:t>見守りネットは、大阪湾の環境再生を願う個人と関係団体によるゆるやかな交流と連携をめざします</a:t>
            </a:r>
          </a:p>
          <a:p>
            <a:pPr marL="285750" indent="-285750" algn="l" eaLnBrk="1" hangingPunct="1">
              <a:lnSpc>
                <a:spcPct val="100000"/>
              </a:lnSpc>
              <a:spcBef>
                <a:spcPts val="600"/>
              </a:spcBef>
              <a:spcAft>
                <a:spcPct val="0"/>
              </a:spcAft>
              <a:buClr>
                <a:schemeClr val="tx1"/>
              </a:buClr>
              <a:buSzTx/>
              <a:buFont typeface="Wingdings" panose="05000000000000000000" pitchFamily="2" charset="2"/>
              <a:buChar char="l"/>
            </a:pPr>
            <a:r>
              <a:rPr lang="ja-JP" altLang="ja-JP" sz="1600" b="0" dirty="0">
                <a:latin typeface="HG丸ｺﾞｼｯｸM-PRO" panose="020F0600000000000000" pitchFamily="50" charset="-128"/>
                <a:ea typeface="HG丸ｺﾞｼｯｸM-PRO" panose="020F0600000000000000" pitchFamily="50" charset="-128"/>
              </a:rPr>
              <a:t>見守りネットは、「楽しく面白く」を基本に、自発的で自立的な取り組みを進めます</a:t>
            </a:r>
          </a:p>
          <a:p>
            <a:pPr marL="285750" indent="-285750" algn="l" eaLnBrk="1" hangingPunct="1">
              <a:lnSpc>
                <a:spcPct val="100000"/>
              </a:lnSpc>
              <a:spcBef>
                <a:spcPts val="600"/>
              </a:spcBef>
              <a:spcAft>
                <a:spcPct val="0"/>
              </a:spcAft>
              <a:buClr>
                <a:schemeClr val="tx1"/>
              </a:buClr>
              <a:buSzTx/>
              <a:buFont typeface="Wingdings" panose="05000000000000000000" pitchFamily="2" charset="2"/>
              <a:buChar char="l"/>
            </a:pPr>
            <a:r>
              <a:rPr lang="ja-JP" altLang="ja-JP" sz="1600" b="0" dirty="0">
                <a:latin typeface="HG丸ｺﾞｼｯｸM-PRO" panose="020F0600000000000000" pitchFamily="50" charset="-128"/>
                <a:ea typeface="HG丸ｺﾞｼｯｸM-PRO" panose="020F0600000000000000" pitchFamily="50" charset="-128"/>
              </a:rPr>
              <a:t>見守りネットは、地域の市民団体、小中高校と大学、漁業関係者、企業、行政機関などと幅広い協働の取り組みを進めます</a:t>
            </a:r>
          </a:p>
          <a:p>
            <a:pPr algn="r" eaLnBrk="1" hangingPunct="1">
              <a:lnSpc>
                <a:spcPct val="100000"/>
              </a:lnSpc>
              <a:spcBef>
                <a:spcPts val="0"/>
              </a:spcBef>
              <a:spcAft>
                <a:spcPct val="0"/>
              </a:spcAft>
              <a:buSzTx/>
              <a:buFontTx/>
              <a:buNone/>
            </a:pPr>
            <a:r>
              <a:rPr lang="ja-JP" altLang="en-US" sz="1200" dirty="0">
                <a:solidFill>
                  <a:srgbClr val="002060"/>
                </a:solidFill>
                <a:latin typeface="HG丸ｺﾞｼｯｸM-PRO" panose="020F0600000000000000" pitchFamily="50" charset="-128"/>
                <a:ea typeface="HG丸ｺﾞｼｯｸM-PRO" panose="020F0600000000000000" pitchFamily="50" charset="-128"/>
              </a:rPr>
              <a:t>出典：</a:t>
            </a:r>
            <a:r>
              <a:rPr lang="ja-JP" altLang="ja-JP" sz="1200" dirty="0">
                <a:solidFill>
                  <a:srgbClr val="002060"/>
                </a:solidFill>
                <a:latin typeface="HG丸ｺﾞｼｯｸM-PRO" panose="020F0600000000000000" pitchFamily="50" charset="-128"/>
                <a:ea typeface="HG丸ｺﾞｼｯｸM-PRO" panose="020F0600000000000000" pitchFamily="50" charset="-128"/>
              </a:rPr>
              <a:t>「大阪湾見守りネット」設立趣意書から抜粋</a:t>
            </a:r>
            <a:endParaRPr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9" name="Rectangle 3">
            <a:extLst>
              <a:ext uri="{FF2B5EF4-FFF2-40B4-BE49-F238E27FC236}">
                <a16:creationId xmlns:a16="http://schemas.microsoft.com/office/drawing/2014/main" id="{5B98C11E-3C1C-4E62-94D1-25D45F93213D}"/>
              </a:ext>
            </a:extLst>
          </p:cNvPr>
          <p:cNvSpPr txBox="1">
            <a:spLocks noChangeArrowheads="1"/>
          </p:cNvSpPr>
          <p:nvPr/>
        </p:nvSpPr>
        <p:spPr bwMode="auto">
          <a:xfrm>
            <a:off x="725970" y="1556792"/>
            <a:ext cx="6402574" cy="217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5000"/>
              </a:spcBef>
              <a:spcAft>
                <a:spcPct val="25000"/>
              </a:spcAft>
              <a:buSzPct val="70000"/>
              <a:buFont typeface="Wingdings" panose="05000000000000000000" pitchFamily="2" charset="2"/>
              <a:buChar char="p"/>
              <a:defRPr kumimoji="1" sz="1400" b="1">
                <a:solidFill>
                  <a:schemeClr val="tx1"/>
                </a:solidFill>
                <a:latin typeface="+mn-lt"/>
                <a:ea typeface="+mn-ea"/>
                <a:cs typeface="+mn-cs"/>
              </a:defRPr>
            </a:lvl1pPr>
            <a:lvl2pPr marL="742950" indent="-285750" algn="l" rtl="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mn-lt"/>
                <a:ea typeface="+mn-ea"/>
              </a:defRPr>
            </a:lvl2pPr>
            <a:lvl3pPr marL="1143000" indent="-228600" algn="l" rtl="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mn-lt"/>
                <a:ea typeface="+mn-ea"/>
              </a:defRPr>
            </a:lvl3pPr>
            <a:lvl4pPr marL="1600200" indent="-228600" algn="l" rtl="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mn-lt"/>
                <a:ea typeface="+mn-ea"/>
              </a:defRPr>
            </a:lvl4pPr>
            <a:lvl5pPr marL="2057400" indent="-228600" algn="l" rtl="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mn-lt"/>
                <a:ea typeface="+mn-ea"/>
              </a:defRPr>
            </a:lvl5pPr>
            <a:lvl6pPr marL="2514600" indent="-228600" algn="l" rtl="0" eaLnBrk="1" fontAlgn="base" hangingPunct="1">
              <a:spcBef>
                <a:spcPct val="25000"/>
              </a:spcBef>
              <a:spcAft>
                <a:spcPct val="25000"/>
              </a:spcAft>
              <a:buSzPct val="70000"/>
              <a:buFont typeface="Wingdings" pitchFamily="2" charset="2"/>
              <a:buChar char="p"/>
              <a:defRPr kumimoji="1" sz="1200">
                <a:solidFill>
                  <a:schemeClr val="tx1"/>
                </a:solidFill>
                <a:latin typeface="+mn-lt"/>
                <a:ea typeface="+mn-ea"/>
              </a:defRPr>
            </a:lvl6pPr>
            <a:lvl7pPr marL="2971800" indent="-228600" algn="l" rtl="0" eaLnBrk="1" fontAlgn="base" hangingPunct="1">
              <a:spcBef>
                <a:spcPct val="25000"/>
              </a:spcBef>
              <a:spcAft>
                <a:spcPct val="25000"/>
              </a:spcAft>
              <a:buSzPct val="70000"/>
              <a:buFont typeface="Wingdings" pitchFamily="2" charset="2"/>
              <a:buChar char="p"/>
              <a:defRPr kumimoji="1" sz="1200">
                <a:solidFill>
                  <a:schemeClr val="tx1"/>
                </a:solidFill>
                <a:latin typeface="+mn-lt"/>
                <a:ea typeface="+mn-ea"/>
              </a:defRPr>
            </a:lvl7pPr>
            <a:lvl8pPr marL="3429000" indent="-228600" algn="l" rtl="0" eaLnBrk="1" fontAlgn="base" hangingPunct="1">
              <a:spcBef>
                <a:spcPct val="25000"/>
              </a:spcBef>
              <a:spcAft>
                <a:spcPct val="25000"/>
              </a:spcAft>
              <a:buSzPct val="70000"/>
              <a:buFont typeface="Wingdings" pitchFamily="2" charset="2"/>
              <a:buChar char="p"/>
              <a:defRPr kumimoji="1" sz="1200">
                <a:solidFill>
                  <a:schemeClr val="tx1"/>
                </a:solidFill>
                <a:latin typeface="+mn-lt"/>
                <a:ea typeface="+mn-ea"/>
              </a:defRPr>
            </a:lvl8pPr>
            <a:lvl9pPr marL="3886200" indent="-228600" algn="l" rtl="0" eaLnBrk="1" fontAlgn="base" hangingPunct="1">
              <a:spcBef>
                <a:spcPct val="25000"/>
              </a:spcBef>
              <a:spcAft>
                <a:spcPct val="25000"/>
              </a:spcAft>
              <a:buSzPct val="70000"/>
              <a:buFont typeface="Wingdings" pitchFamily="2" charset="2"/>
              <a:buChar char="p"/>
              <a:defRPr kumimoji="1" sz="1200">
                <a:solidFill>
                  <a:schemeClr val="tx1"/>
                </a:solidFill>
                <a:latin typeface="+mn-lt"/>
                <a:ea typeface="+mn-ea"/>
              </a:defRPr>
            </a:lvl9pPr>
          </a:lstStyle>
          <a:p>
            <a:pPr algn="just">
              <a:lnSpc>
                <a:spcPct val="100000"/>
              </a:lnSpc>
              <a:spcBef>
                <a:spcPts val="0"/>
              </a:spcBef>
              <a:spcAft>
                <a:spcPts val="600"/>
              </a:spcAft>
              <a:buClr>
                <a:schemeClr val="tx1"/>
              </a:buClr>
              <a:buFont typeface="Wingdings" panose="05000000000000000000" pitchFamily="2" charset="2"/>
              <a:buChar char="u"/>
              <a:defRPr/>
            </a:pPr>
            <a:r>
              <a:rPr lang="ja-JP" altLang="ja-JP" sz="1600" b="0" kern="0" dirty="0">
                <a:latin typeface="Meiryo UI" panose="020B0604030504040204" pitchFamily="50" charset="-128"/>
                <a:ea typeface="Meiryo UI" panose="020B0604030504040204" pitchFamily="50" charset="-128"/>
              </a:rPr>
              <a:t>大阪湾という広域で、</a:t>
            </a:r>
            <a:r>
              <a:rPr lang="ja-JP" altLang="en-US" sz="1600" b="0" kern="0" dirty="0">
                <a:solidFill>
                  <a:srgbClr val="FF0000"/>
                </a:solidFill>
                <a:latin typeface="Meiryo UI" panose="020B0604030504040204" pitchFamily="50" charset="-128"/>
                <a:ea typeface="Meiryo UI" panose="020B0604030504040204" pitchFamily="50" charset="-128"/>
              </a:rPr>
              <a:t>大阪湾再生行動計画に基づく</a:t>
            </a:r>
            <a:r>
              <a:rPr lang="ja-JP" altLang="ja-JP" sz="1600" b="0" kern="0" dirty="0">
                <a:solidFill>
                  <a:srgbClr val="FF0000"/>
                </a:solidFill>
                <a:latin typeface="Meiryo UI" panose="020B0604030504040204" pitchFamily="50" charset="-128"/>
                <a:ea typeface="Meiryo UI" panose="020B0604030504040204" pitchFamily="50" charset="-128"/>
              </a:rPr>
              <a:t>大阪湾</a:t>
            </a:r>
            <a:r>
              <a:rPr lang="ja-JP" altLang="en-US" sz="1600" b="0" kern="0" dirty="0">
                <a:solidFill>
                  <a:srgbClr val="FF0000"/>
                </a:solidFill>
                <a:latin typeface="Meiryo UI" panose="020B0604030504040204" pitchFamily="50" charset="-128"/>
                <a:ea typeface="Meiryo UI" panose="020B0604030504040204" pitchFamily="50" charset="-128"/>
              </a:rPr>
              <a:t>の</a:t>
            </a:r>
            <a:r>
              <a:rPr lang="ja-JP" altLang="ja-JP" sz="1600" b="0" kern="0" dirty="0">
                <a:solidFill>
                  <a:srgbClr val="FF0000"/>
                </a:solidFill>
                <a:latin typeface="Meiryo UI" panose="020B0604030504040204" pitchFamily="50" charset="-128"/>
                <a:ea typeface="Meiryo UI" panose="020B0604030504040204" pitchFamily="50" charset="-128"/>
              </a:rPr>
              <a:t>再生をミッション</a:t>
            </a:r>
            <a:r>
              <a:rPr lang="ja-JP" altLang="ja-JP" sz="1600" b="0" kern="0" dirty="0">
                <a:latin typeface="Meiryo UI" panose="020B0604030504040204" pitchFamily="50" charset="-128"/>
                <a:ea typeface="Meiryo UI" panose="020B0604030504040204" pitchFamily="50" charset="-128"/>
              </a:rPr>
              <a:t>とし、かつ大阪湾に関わる官民を問わない個人や団体をメンバーとする（登録も自由）、より公益性の高いネットワークです。</a:t>
            </a:r>
          </a:p>
          <a:p>
            <a:pPr algn="just">
              <a:lnSpc>
                <a:spcPct val="100000"/>
              </a:lnSpc>
              <a:spcBef>
                <a:spcPts val="0"/>
              </a:spcBef>
              <a:spcAft>
                <a:spcPts val="600"/>
              </a:spcAft>
              <a:buClr>
                <a:schemeClr val="tx1"/>
              </a:buClr>
              <a:buFont typeface="Wingdings" panose="05000000000000000000" pitchFamily="2" charset="2"/>
              <a:buChar char="u"/>
              <a:defRPr/>
            </a:pPr>
            <a:r>
              <a:rPr lang="ja-JP" altLang="ja-JP" sz="1600" b="0" kern="0" dirty="0">
                <a:latin typeface="Meiryo UI" panose="020B0604030504040204" pitchFamily="50" charset="-128"/>
                <a:ea typeface="Meiryo UI" panose="020B0604030504040204" pitchFamily="50" charset="-128"/>
              </a:rPr>
              <a:t>多様なメンバー</a:t>
            </a:r>
            <a:r>
              <a:rPr lang="ja-JP" altLang="en-US" sz="1600" b="0" kern="0" dirty="0">
                <a:latin typeface="Meiryo UI" panose="020B0604030504040204" pitchFamily="50" charset="-128"/>
                <a:ea typeface="Meiryo UI" panose="020B0604030504040204" pitchFamily="50" charset="-128"/>
              </a:rPr>
              <a:t>が参加している</a:t>
            </a:r>
            <a:r>
              <a:rPr lang="ja-JP" altLang="ja-JP" sz="1600" b="0" kern="0" dirty="0">
                <a:latin typeface="Meiryo UI" panose="020B0604030504040204" pitchFamily="50" charset="-128"/>
                <a:ea typeface="Meiryo UI" panose="020B0604030504040204" pitchFamily="50" charset="-128"/>
              </a:rPr>
              <a:t>ことから、大阪湾再生に向けた情報交換や共有の場、相互理解の場、人間関係形成の場として</a:t>
            </a:r>
            <a:r>
              <a:rPr lang="ja-JP" altLang="en-US" sz="1600" b="0" kern="0" dirty="0">
                <a:latin typeface="Meiryo UI" panose="020B0604030504040204" pitchFamily="50" charset="-128"/>
                <a:ea typeface="Meiryo UI" panose="020B0604030504040204" pitchFamily="50" charset="-128"/>
              </a:rPr>
              <a:t>活動しています</a:t>
            </a:r>
            <a:r>
              <a:rPr lang="ja-JP" altLang="ja-JP" sz="1600" b="0" kern="0" dirty="0">
                <a:latin typeface="Meiryo UI" panose="020B0604030504040204" pitchFamily="50" charset="-128"/>
                <a:ea typeface="Meiryo UI" panose="020B0604030504040204" pitchFamily="50" charset="-128"/>
              </a:rPr>
              <a:t>。</a:t>
            </a:r>
          </a:p>
          <a:p>
            <a:pPr algn="just">
              <a:lnSpc>
                <a:spcPct val="100000"/>
              </a:lnSpc>
              <a:spcBef>
                <a:spcPts val="0"/>
              </a:spcBef>
              <a:spcAft>
                <a:spcPts val="600"/>
              </a:spcAft>
              <a:buClr>
                <a:schemeClr val="tx1"/>
              </a:buClr>
              <a:buFont typeface="Wingdings" panose="05000000000000000000" pitchFamily="2" charset="2"/>
              <a:buChar char="u"/>
              <a:defRPr/>
            </a:pPr>
            <a:r>
              <a:rPr lang="ja-JP" altLang="ja-JP" sz="1600" b="0" kern="0" dirty="0">
                <a:solidFill>
                  <a:srgbClr val="FF0000"/>
                </a:solidFill>
                <a:latin typeface="Meiryo UI" panose="020B0604030504040204" pitchFamily="50" charset="-128"/>
                <a:ea typeface="Meiryo UI" panose="020B0604030504040204" pitchFamily="50" charset="-128"/>
              </a:rPr>
              <a:t>大阪湾見守りネット</a:t>
            </a:r>
            <a:r>
              <a:rPr lang="ja-JP" altLang="en-US" sz="1600" b="0" kern="0" dirty="0">
                <a:solidFill>
                  <a:srgbClr val="FF0000"/>
                </a:solidFill>
                <a:latin typeface="Meiryo UI" panose="020B0604030504040204" pitchFamily="50" charset="-128"/>
                <a:ea typeface="Meiryo UI" panose="020B0604030504040204" pitchFamily="50" charset="-128"/>
              </a:rPr>
              <a:t>に</a:t>
            </a:r>
            <a:r>
              <a:rPr lang="ja-JP" altLang="ja-JP" sz="1600" b="0" kern="0" dirty="0">
                <a:solidFill>
                  <a:srgbClr val="FF0000"/>
                </a:solidFill>
                <a:latin typeface="Meiryo UI" panose="020B0604030504040204" pitchFamily="50" charset="-128"/>
                <a:ea typeface="Meiryo UI" panose="020B0604030504040204" pitchFamily="50" charset="-128"/>
              </a:rPr>
              <a:t>は</a:t>
            </a:r>
            <a:r>
              <a:rPr lang="ja-JP" altLang="en-US" sz="1600" b="0" kern="0" dirty="0">
                <a:solidFill>
                  <a:srgbClr val="FF0000"/>
                </a:solidFill>
                <a:latin typeface="Meiryo UI" panose="020B0604030504040204" pitchFamily="50" charset="-128"/>
                <a:ea typeface="Meiryo UI" panose="020B0604030504040204" pitchFamily="50" charset="-128"/>
              </a:rPr>
              <a:t>、約</a:t>
            </a:r>
            <a:r>
              <a:rPr lang="en-US" altLang="ja-JP" sz="1600" b="0" kern="0" dirty="0">
                <a:solidFill>
                  <a:srgbClr val="FF0000"/>
                </a:solidFill>
                <a:latin typeface="Meiryo UI" panose="020B0604030504040204" pitchFamily="50" charset="-128"/>
                <a:ea typeface="Meiryo UI" panose="020B0604030504040204" pitchFamily="50" charset="-128"/>
              </a:rPr>
              <a:t>200</a:t>
            </a:r>
            <a:r>
              <a:rPr lang="ja-JP" altLang="en-US" sz="1600" b="0" kern="0" dirty="0">
                <a:solidFill>
                  <a:srgbClr val="FF0000"/>
                </a:solidFill>
                <a:latin typeface="Meiryo UI" panose="020B0604030504040204" pitchFamily="50" charset="-128"/>
                <a:ea typeface="Meiryo UI" panose="020B0604030504040204" pitchFamily="50" charset="-128"/>
              </a:rPr>
              <a:t>人（個人・団体含む）が参加</a:t>
            </a:r>
            <a:r>
              <a:rPr lang="ja-JP" altLang="en-US" sz="1600" b="0" kern="0" dirty="0">
                <a:latin typeface="Meiryo UI" panose="020B0604030504040204" pitchFamily="50" charset="-128"/>
                <a:ea typeface="Meiryo UI" panose="020B0604030504040204" pitchFamily="50" charset="-128"/>
              </a:rPr>
              <a:t>しており、</a:t>
            </a:r>
            <a:r>
              <a:rPr lang="ja-JP" altLang="ja-JP" sz="1600" b="0" kern="0" dirty="0">
                <a:latin typeface="Meiryo UI" panose="020B0604030504040204" pitchFamily="50" charset="-128"/>
                <a:ea typeface="Meiryo UI" panose="020B0604030504040204" pitchFamily="50" charset="-128"/>
              </a:rPr>
              <a:t>「運営委員会」</a:t>
            </a:r>
            <a:r>
              <a:rPr lang="ja-JP" altLang="en-US" sz="1600" b="0" kern="0" dirty="0">
                <a:latin typeface="Meiryo UI" panose="020B0604030504040204" pitchFamily="50" charset="-128"/>
                <a:ea typeface="Meiryo UI" panose="020B0604030504040204" pitchFamily="50" charset="-128"/>
              </a:rPr>
              <a:t>（</a:t>
            </a:r>
            <a:r>
              <a:rPr lang="en-US" altLang="ja-JP" sz="1600" b="0" kern="0" dirty="0">
                <a:latin typeface="Meiryo UI" panose="020B0604030504040204" pitchFamily="50" charset="-128"/>
                <a:ea typeface="Meiryo UI" panose="020B0604030504040204" pitchFamily="50" charset="-128"/>
              </a:rPr>
              <a:t>10</a:t>
            </a:r>
            <a:r>
              <a:rPr lang="ja-JP" altLang="ja-JP" sz="1600" b="0" kern="0" dirty="0">
                <a:latin typeface="Meiryo UI" panose="020B0604030504040204" pitchFamily="50" charset="-128"/>
                <a:ea typeface="Meiryo UI" panose="020B0604030504040204" pitchFamily="50" charset="-128"/>
              </a:rPr>
              <a:t>名程度</a:t>
            </a:r>
            <a:r>
              <a:rPr lang="ja-JP" altLang="en-US" sz="1600" b="0" kern="0" dirty="0">
                <a:latin typeface="Meiryo UI" panose="020B0604030504040204" pitchFamily="50" charset="-128"/>
                <a:ea typeface="Meiryo UI" panose="020B0604030504040204" pitchFamily="50" charset="-128"/>
              </a:rPr>
              <a:t>）を中心に</a:t>
            </a:r>
            <a:r>
              <a:rPr lang="ja-JP" altLang="ja-JP" sz="1600" b="0" kern="0" dirty="0">
                <a:latin typeface="Meiryo UI" panose="020B0604030504040204" pitchFamily="50" charset="-128"/>
                <a:ea typeface="Meiryo UI" panose="020B0604030504040204" pitchFamily="50" charset="-128"/>
              </a:rPr>
              <a:t>情報発信・交流などの企画・運営を行っています。</a:t>
            </a:r>
          </a:p>
          <a:p>
            <a:pPr eaLnBrk="1" hangingPunct="1">
              <a:defRPr/>
            </a:pPr>
            <a:endParaRPr lang="ja-JP" altLang="ja-JP" kern="0" dirty="0"/>
          </a:p>
        </p:txBody>
      </p:sp>
      <p:pic>
        <p:nvPicPr>
          <p:cNvPr id="10" name="図 260">
            <a:extLst>
              <a:ext uri="{FF2B5EF4-FFF2-40B4-BE49-F238E27FC236}">
                <a16:creationId xmlns:a16="http://schemas.microsoft.com/office/drawing/2014/main" id="{4A51D9DA-97CD-4AED-A851-C39215729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733" y="1628800"/>
            <a:ext cx="2233279" cy="20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83300E6E-46F3-4F1B-93F2-BF298139D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090" y="84418"/>
            <a:ext cx="1876573" cy="52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642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Meiryo UI" panose="020B0604030504040204" pitchFamily="50" charset="-128"/>
                <a:ea typeface="Meiryo UI" panose="020B0604030504040204" pitchFamily="50" charset="-128"/>
              </a:rPr>
              <a:t>（４）大阪湾型プラットフォーム</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5</a:t>
            </a:fld>
            <a:endParaRPr lang="ja-JP" altLang="ko-KR" dirty="0">
              <a:latin typeface="Meiryo UI" panose="020B0604030504040204" pitchFamily="50" charset="-128"/>
              <a:ea typeface="Meiryo UI" panose="020B0604030504040204" pitchFamily="50" charset="-128"/>
            </a:endParaRPr>
          </a:p>
        </p:txBody>
      </p:sp>
      <p:sp>
        <p:nvSpPr>
          <p:cNvPr id="7" name="角丸四角形 6">
            <a:extLst>
              <a:ext uri="{FF2B5EF4-FFF2-40B4-BE49-F238E27FC236}">
                <a16:creationId xmlns:a16="http://schemas.microsoft.com/office/drawing/2014/main" id="{AB366595-9A08-4DCA-8AE9-BAE53010DC42}"/>
              </a:ext>
            </a:extLst>
          </p:cNvPr>
          <p:cNvSpPr/>
          <p:nvPr/>
        </p:nvSpPr>
        <p:spPr bwMode="auto">
          <a:xfrm>
            <a:off x="725970" y="750137"/>
            <a:ext cx="8628682" cy="695325"/>
          </a:xfrm>
          <a:prstGeom prst="roundRect">
            <a:avLst>
              <a:gd name="adj" fmla="val 11681"/>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0"/>
              </a:spcBef>
            </a:pPr>
            <a:r>
              <a:rPr lang="ja-JP" altLang="en-US" sz="1600" dirty="0">
                <a:latin typeface="Meiryo UI" panose="020B0604030504040204" pitchFamily="50" charset="-128"/>
                <a:ea typeface="Meiryo UI" panose="020B0604030504040204" pitchFamily="50" charset="-128"/>
              </a:rPr>
              <a:t>　大阪湾見守りネットは、市民、事業者、</a:t>
            </a:r>
            <a:r>
              <a:rPr lang="en-US" altLang="ja-JP" sz="1600" dirty="0">
                <a:latin typeface="Meiryo UI" panose="020B0604030504040204" pitchFamily="50" charset="-128"/>
                <a:ea typeface="Meiryo UI" panose="020B0604030504040204" pitchFamily="50" charset="-128"/>
              </a:rPr>
              <a:t>NPO</a:t>
            </a:r>
            <a:r>
              <a:rPr lang="ja-JP" altLang="en-US" sz="1600" dirty="0">
                <a:latin typeface="Meiryo UI" panose="020B0604030504040204" pitchFamily="50" charset="-128"/>
                <a:ea typeface="Meiryo UI" panose="020B0604030504040204" pitchFamily="50" charset="-128"/>
              </a:rPr>
              <a:t>、研究機関、行政などの様々な主体が緩やかな連携をはかり、「この指と～まれ！」の呼びかけで活動する、</a:t>
            </a:r>
            <a:r>
              <a:rPr lang="ja-JP" altLang="en-US" sz="1600" b="1" dirty="0">
                <a:solidFill>
                  <a:srgbClr val="0000CC"/>
                </a:solidFill>
                <a:latin typeface="Meiryo UI" panose="020B0604030504040204" pitchFamily="50" charset="-128"/>
                <a:ea typeface="Meiryo UI" panose="020B0604030504040204" pitchFamily="50" charset="-128"/>
              </a:rPr>
              <a:t>大阪湾型プラットフォームを形成</a:t>
            </a:r>
            <a:r>
              <a:rPr lang="ja-JP" altLang="en-US" sz="1600" dirty="0">
                <a:latin typeface="Meiryo UI" panose="020B0604030504040204" pitchFamily="50" charset="-128"/>
                <a:ea typeface="Meiryo UI" panose="020B0604030504040204" pitchFamily="50" charset="-128"/>
              </a:rPr>
              <a:t>している。</a:t>
            </a:r>
          </a:p>
        </p:txBody>
      </p:sp>
      <p:pic>
        <p:nvPicPr>
          <p:cNvPr id="8" name="Picture 7">
            <a:extLst>
              <a:ext uri="{FF2B5EF4-FFF2-40B4-BE49-F238E27FC236}">
                <a16:creationId xmlns:a16="http://schemas.microsoft.com/office/drawing/2014/main" id="{E0A4AA0F-788B-4A70-94E9-AFBF47F80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090" y="84418"/>
            <a:ext cx="1876573" cy="52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AutoShape 112">
            <a:extLst>
              <a:ext uri="{FF2B5EF4-FFF2-40B4-BE49-F238E27FC236}">
                <a16:creationId xmlns:a16="http://schemas.microsoft.com/office/drawing/2014/main" id="{A9BDF797-B080-4B3D-8B5F-6915A99C0E68}"/>
              </a:ext>
            </a:extLst>
          </p:cNvPr>
          <p:cNvSpPr>
            <a:spLocks noChangeArrowheads="1"/>
          </p:cNvSpPr>
          <p:nvPr/>
        </p:nvSpPr>
        <p:spPr bwMode="auto">
          <a:xfrm>
            <a:off x="2152651" y="2731311"/>
            <a:ext cx="5824537" cy="3196118"/>
          </a:xfrm>
          <a:prstGeom prst="roundRect">
            <a:avLst>
              <a:gd name="adj" fmla="val 9214"/>
            </a:avLst>
          </a:prstGeom>
          <a:solidFill>
            <a:schemeClr val="accent5">
              <a:lumMod val="75000"/>
            </a:schemeClr>
          </a:solidFill>
          <a:ln w="19050">
            <a:solidFill>
              <a:srgbClr val="000000"/>
            </a:solidFill>
            <a:prstDash val="sysDot"/>
            <a:round/>
            <a:headEnd/>
            <a:tailEnd/>
          </a:ln>
        </p:spPr>
        <p:txBody>
          <a:bodyPr lIns="74295" tIns="8890" rIns="74295" bIns="8890"/>
          <a:lstStyle/>
          <a:p>
            <a:pPr algn="ctr" eaLnBrk="1" hangingPunct="1">
              <a:lnSpc>
                <a:spcPct val="100000"/>
              </a:lnSpc>
              <a:spcBef>
                <a:spcPts val="1200"/>
              </a:spcBef>
              <a:defRPr/>
            </a:pPr>
            <a:r>
              <a:rPr lang="ja-JP" altLang="en-US" sz="1800" b="1" dirty="0">
                <a:solidFill>
                  <a:srgbClr val="003399"/>
                </a:solidFill>
                <a:latin typeface="Meiryo UI" panose="020B0604030504040204" pitchFamily="50" charset="-128"/>
                <a:ea typeface="Meiryo UI" panose="020B0604030504040204" pitchFamily="50" charset="-128"/>
              </a:rPr>
              <a:t>大阪湾見守りネット</a:t>
            </a:r>
            <a:r>
              <a:rPr lang="ja-JP" altLang="en-US" sz="1400" b="0" dirty="0">
                <a:latin typeface="HG丸ｺﾞｼｯｸM-PRO" pitchFamily="50" charset="-128"/>
                <a:ea typeface="HG丸ｺﾞｼｯｸM-PRO" pitchFamily="50" charset="-128"/>
              </a:rPr>
              <a:t>（登録者による場）</a:t>
            </a:r>
            <a:endParaRPr lang="ja-JP" sz="1400" dirty="0">
              <a:latin typeface="HG丸ｺﾞｼｯｸM-PRO" pitchFamily="50" charset="-128"/>
              <a:ea typeface="HG丸ｺﾞｼｯｸM-PRO" pitchFamily="50" charset="-128"/>
            </a:endParaRPr>
          </a:p>
        </p:txBody>
      </p:sp>
      <p:sp>
        <p:nvSpPr>
          <p:cNvPr id="116" name="AutoShape 113">
            <a:extLst>
              <a:ext uri="{FF2B5EF4-FFF2-40B4-BE49-F238E27FC236}">
                <a16:creationId xmlns:a16="http://schemas.microsoft.com/office/drawing/2014/main" id="{1C4E837C-1DC5-49A7-AE44-E52B293CB3A9}"/>
              </a:ext>
            </a:extLst>
          </p:cNvPr>
          <p:cNvSpPr>
            <a:spLocks noChangeArrowheads="1"/>
          </p:cNvSpPr>
          <p:nvPr/>
        </p:nvSpPr>
        <p:spPr bwMode="auto">
          <a:xfrm>
            <a:off x="2397126" y="4782847"/>
            <a:ext cx="5364162" cy="1036637"/>
          </a:xfrm>
          <a:prstGeom prst="roundRect">
            <a:avLst>
              <a:gd name="adj" fmla="val 16667"/>
            </a:avLst>
          </a:prstGeom>
          <a:solidFill>
            <a:srgbClr val="FFCCCC"/>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spcBef>
                <a:spcPct val="0"/>
              </a:spcBef>
              <a:spcAft>
                <a:spcPct val="0"/>
              </a:spcAft>
              <a:buSzTx/>
              <a:buFontTx/>
              <a:buNone/>
            </a:pPr>
            <a:r>
              <a:rPr lang="ja-JP" altLang="en-US" sz="1800">
                <a:latin typeface="HG丸ｺﾞｼｯｸM-PRO" panose="020F0600000000000000" pitchFamily="50" charset="-128"/>
                <a:ea typeface="HG丸ｺﾞｼｯｸM-PRO" panose="020F0600000000000000" pitchFamily="50" charset="-128"/>
              </a:rPr>
              <a:t>運営委員会</a:t>
            </a:r>
            <a:r>
              <a:rPr lang="ja-JP" altLang="en-US" b="0">
                <a:latin typeface="HG丸ｺﾞｼｯｸM-PRO" panose="020F0600000000000000" pitchFamily="50" charset="-128"/>
                <a:ea typeface="HG丸ｺﾞｼｯｸM-PRO" panose="020F0600000000000000" pitchFamily="50" charset="-128"/>
              </a:rPr>
              <a:t>（運営する組織）</a:t>
            </a:r>
          </a:p>
          <a:p>
            <a:pPr eaLnBrk="1" hangingPunct="1">
              <a:spcBef>
                <a:spcPct val="0"/>
              </a:spcBef>
              <a:spcAft>
                <a:spcPct val="0"/>
              </a:spcAft>
              <a:buSzTx/>
              <a:buFontTx/>
              <a:buNone/>
            </a:pPr>
            <a:endParaRPr lang="ja-JP" altLang="ja-JP" sz="1200">
              <a:latin typeface="HG丸ｺﾞｼｯｸM-PRO" panose="020F0600000000000000" pitchFamily="50" charset="-128"/>
              <a:ea typeface="HG丸ｺﾞｼｯｸM-PRO" panose="020F0600000000000000" pitchFamily="50" charset="-128"/>
            </a:endParaRPr>
          </a:p>
        </p:txBody>
      </p:sp>
      <p:sp>
        <p:nvSpPr>
          <p:cNvPr id="117" name="AutoShape 114">
            <a:extLst>
              <a:ext uri="{FF2B5EF4-FFF2-40B4-BE49-F238E27FC236}">
                <a16:creationId xmlns:a16="http://schemas.microsoft.com/office/drawing/2014/main" id="{43543F61-2179-48D0-8AB2-867125E4C9E0}"/>
              </a:ext>
            </a:extLst>
          </p:cNvPr>
          <p:cNvSpPr>
            <a:spLocks noChangeArrowheads="1"/>
          </p:cNvSpPr>
          <p:nvPr/>
        </p:nvSpPr>
        <p:spPr bwMode="auto">
          <a:xfrm>
            <a:off x="5078413" y="5157149"/>
            <a:ext cx="2306638" cy="555625"/>
          </a:xfrm>
          <a:prstGeom prst="roundRect">
            <a:avLst>
              <a:gd name="adj" fmla="val 16667"/>
            </a:avLst>
          </a:prstGeom>
          <a:solidFill>
            <a:srgbClr val="FFFFFF"/>
          </a:solidFill>
          <a:ln w="9525">
            <a:solidFill>
              <a:srgbClr val="000000"/>
            </a:solidFill>
            <a:prstDash val="dash"/>
            <a:round/>
            <a:headEnd/>
            <a:tailEnd/>
          </a:ln>
        </p:spPr>
        <p:txBody>
          <a:bodyPr lIns="74295" tIns="8890" rIns="74295" bIns="8890"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spcBef>
                <a:spcPct val="0"/>
              </a:spcBef>
              <a:spcAft>
                <a:spcPct val="0"/>
              </a:spcAft>
              <a:buSzTx/>
              <a:buFontTx/>
              <a:buNone/>
            </a:pPr>
            <a:r>
              <a:rPr lang="ja-JP" altLang="en-US" b="0" dirty="0">
                <a:latin typeface="HG丸ｺﾞｼｯｸM-PRO" panose="020F0600000000000000" pitchFamily="50" charset="-128"/>
                <a:ea typeface="HG丸ｺﾞｼｯｸM-PRO" panose="020F0600000000000000" pitchFamily="50" charset="-128"/>
              </a:rPr>
              <a:t>アドバイザー</a:t>
            </a:r>
          </a:p>
          <a:p>
            <a:pPr algn="ctr" eaLnBrk="1" hangingPunct="1">
              <a:spcBef>
                <a:spcPct val="0"/>
              </a:spcBef>
              <a:spcAft>
                <a:spcPct val="0"/>
              </a:spcAft>
              <a:buSzTx/>
              <a:buFontTx/>
              <a:buNone/>
            </a:pPr>
            <a:r>
              <a:rPr lang="ja-JP" altLang="en-US" b="0" dirty="0">
                <a:latin typeface="HG丸ｺﾞｼｯｸM-PRO" panose="020F0600000000000000" pitchFamily="50" charset="-128"/>
                <a:ea typeface="HG丸ｺﾞｼｯｸM-PRO" panose="020F0600000000000000" pitchFamily="50" charset="-128"/>
              </a:rPr>
              <a:t>大学の先生等専門家</a:t>
            </a:r>
            <a:endParaRPr lang="ja-JP" altLang="ja-JP" dirty="0">
              <a:latin typeface="HG丸ｺﾞｼｯｸM-PRO" panose="020F0600000000000000" pitchFamily="50" charset="-128"/>
              <a:ea typeface="HG丸ｺﾞｼｯｸM-PRO" panose="020F0600000000000000" pitchFamily="50" charset="-128"/>
            </a:endParaRPr>
          </a:p>
        </p:txBody>
      </p:sp>
      <p:sp>
        <p:nvSpPr>
          <p:cNvPr id="118" name="AutoShape 115">
            <a:extLst>
              <a:ext uri="{FF2B5EF4-FFF2-40B4-BE49-F238E27FC236}">
                <a16:creationId xmlns:a16="http://schemas.microsoft.com/office/drawing/2014/main" id="{2EA58A4E-4FC5-492B-8283-8A99228D0880}"/>
              </a:ext>
            </a:extLst>
          </p:cNvPr>
          <p:cNvSpPr>
            <a:spLocks noChangeArrowheads="1"/>
          </p:cNvSpPr>
          <p:nvPr/>
        </p:nvSpPr>
        <p:spPr bwMode="auto">
          <a:xfrm>
            <a:off x="845344" y="5471821"/>
            <a:ext cx="960437" cy="477459"/>
          </a:xfrm>
          <a:prstGeom prst="roundRect">
            <a:avLst>
              <a:gd name="adj" fmla="val 16667"/>
            </a:avLst>
          </a:prstGeom>
          <a:solidFill>
            <a:srgbClr val="99FF99"/>
          </a:solidFill>
          <a:ln w="9525">
            <a:solidFill>
              <a:srgbClr val="000000"/>
            </a:solidFill>
            <a:round/>
            <a:headEnd/>
            <a:tailEnd/>
          </a:ln>
        </p:spPr>
        <p:txBody>
          <a:bodyPr lIns="74295" tIns="8890" rIns="74295" bIns="8890"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spcBef>
                <a:spcPct val="0"/>
              </a:spcBef>
              <a:spcAft>
                <a:spcPct val="0"/>
              </a:spcAft>
              <a:buSzTx/>
              <a:buFontTx/>
              <a:buNone/>
            </a:pPr>
            <a:r>
              <a:rPr lang="ja-JP" altLang="en-US">
                <a:latin typeface="HG丸ｺﾞｼｯｸM-PRO" panose="020F0600000000000000" pitchFamily="50" charset="-128"/>
                <a:ea typeface="HG丸ｺﾞｼｯｸM-PRO" panose="020F0600000000000000" pitchFamily="50" charset="-128"/>
              </a:rPr>
              <a:t>事務局</a:t>
            </a:r>
            <a:endParaRPr lang="ja-JP" altLang="ja-JP">
              <a:latin typeface="HG丸ｺﾞｼｯｸM-PRO" panose="020F0600000000000000" pitchFamily="50" charset="-128"/>
              <a:ea typeface="HG丸ｺﾞｼｯｸM-PRO" panose="020F0600000000000000" pitchFamily="50" charset="-128"/>
            </a:endParaRPr>
          </a:p>
        </p:txBody>
      </p:sp>
      <p:sp>
        <p:nvSpPr>
          <p:cNvPr id="119" name="Oval 116">
            <a:extLst>
              <a:ext uri="{FF2B5EF4-FFF2-40B4-BE49-F238E27FC236}">
                <a16:creationId xmlns:a16="http://schemas.microsoft.com/office/drawing/2014/main" id="{1405467A-E8B2-4F18-BE96-327EB51A1391}"/>
              </a:ext>
            </a:extLst>
          </p:cNvPr>
          <p:cNvSpPr>
            <a:spLocks noChangeArrowheads="1"/>
          </p:cNvSpPr>
          <p:nvPr/>
        </p:nvSpPr>
        <p:spPr bwMode="auto">
          <a:xfrm>
            <a:off x="3851276" y="3795595"/>
            <a:ext cx="411162" cy="420688"/>
          </a:xfrm>
          <a:prstGeom prst="ellipse">
            <a:avLst/>
          </a:prstGeom>
          <a:solidFill>
            <a:srgbClr val="C0C0C0"/>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20" name="Oval 117">
            <a:extLst>
              <a:ext uri="{FF2B5EF4-FFF2-40B4-BE49-F238E27FC236}">
                <a16:creationId xmlns:a16="http://schemas.microsoft.com/office/drawing/2014/main" id="{888676BB-4355-4CDB-B0FE-7336B9B908E6}"/>
              </a:ext>
            </a:extLst>
          </p:cNvPr>
          <p:cNvSpPr>
            <a:spLocks noChangeArrowheads="1"/>
          </p:cNvSpPr>
          <p:nvPr/>
        </p:nvSpPr>
        <p:spPr bwMode="auto">
          <a:xfrm>
            <a:off x="3052763" y="4068645"/>
            <a:ext cx="411163" cy="420688"/>
          </a:xfrm>
          <a:prstGeom prst="ellipse">
            <a:avLst/>
          </a:prstGeom>
          <a:solidFill>
            <a:srgbClr val="C0C0C0"/>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21" name="Oval 118">
            <a:extLst>
              <a:ext uri="{FF2B5EF4-FFF2-40B4-BE49-F238E27FC236}">
                <a16:creationId xmlns:a16="http://schemas.microsoft.com/office/drawing/2014/main" id="{E12564C2-ECF8-4642-8286-3D88E8EAC0AD}"/>
              </a:ext>
            </a:extLst>
          </p:cNvPr>
          <p:cNvSpPr>
            <a:spLocks noChangeArrowheads="1"/>
          </p:cNvSpPr>
          <p:nvPr/>
        </p:nvSpPr>
        <p:spPr bwMode="auto">
          <a:xfrm>
            <a:off x="4716463" y="3679708"/>
            <a:ext cx="411163" cy="420687"/>
          </a:xfrm>
          <a:prstGeom prst="ellipse">
            <a:avLst/>
          </a:prstGeom>
          <a:solidFill>
            <a:srgbClr val="C0C0C0"/>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22" name="Oval 119">
            <a:extLst>
              <a:ext uri="{FF2B5EF4-FFF2-40B4-BE49-F238E27FC236}">
                <a16:creationId xmlns:a16="http://schemas.microsoft.com/office/drawing/2014/main" id="{0A5F745A-91E0-400A-AB5F-C679ACB075C2}"/>
              </a:ext>
            </a:extLst>
          </p:cNvPr>
          <p:cNvSpPr>
            <a:spLocks noChangeArrowheads="1"/>
          </p:cNvSpPr>
          <p:nvPr/>
        </p:nvSpPr>
        <p:spPr bwMode="auto">
          <a:xfrm>
            <a:off x="2557821" y="3521751"/>
            <a:ext cx="411163" cy="420687"/>
          </a:xfrm>
          <a:prstGeom prst="ellipse">
            <a:avLst/>
          </a:prstGeom>
          <a:solidFill>
            <a:srgbClr val="C0C0C0"/>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23" name="Oval 120">
            <a:extLst>
              <a:ext uri="{FF2B5EF4-FFF2-40B4-BE49-F238E27FC236}">
                <a16:creationId xmlns:a16="http://schemas.microsoft.com/office/drawing/2014/main" id="{305787B4-04E6-4676-B591-1A75D35BCB85}"/>
              </a:ext>
            </a:extLst>
          </p:cNvPr>
          <p:cNvSpPr>
            <a:spLocks noChangeArrowheads="1"/>
          </p:cNvSpPr>
          <p:nvPr/>
        </p:nvSpPr>
        <p:spPr bwMode="auto">
          <a:xfrm>
            <a:off x="7020797" y="4056740"/>
            <a:ext cx="412750" cy="420687"/>
          </a:xfrm>
          <a:prstGeom prst="ellipse">
            <a:avLst/>
          </a:prstGeom>
          <a:solidFill>
            <a:srgbClr val="C0C0C0"/>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24" name="Oval 121">
            <a:extLst>
              <a:ext uri="{FF2B5EF4-FFF2-40B4-BE49-F238E27FC236}">
                <a16:creationId xmlns:a16="http://schemas.microsoft.com/office/drawing/2014/main" id="{D80D0276-82BD-425D-9C5E-3DD2D063EDC4}"/>
              </a:ext>
            </a:extLst>
          </p:cNvPr>
          <p:cNvSpPr>
            <a:spLocks noChangeArrowheads="1"/>
          </p:cNvSpPr>
          <p:nvPr/>
        </p:nvSpPr>
        <p:spPr bwMode="auto">
          <a:xfrm>
            <a:off x="5594351" y="3695583"/>
            <a:ext cx="412750" cy="422275"/>
          </a:xfrm>
          <a:prstGeom prst="ellipse">
            <a:avLst/>
          </a:prstGeom>
          <a:solidFill>
            <a:srgbClr val="C0C0C0"/>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25" name="Oval 122">
            <a:extLst>
              <a:ext uri="{FF2B5EF4-FFF2-40B4-BE49-F238E27FC236}">
                <a16:creationId xmlns:a16="http://schemas.microsoft.com/office/drawing/2014/main" id="{C0292BFD-E752-4EB3-9DEA-1540C25919D3}"/>
              </a:ext>
            </a:extLst>
          </p:cNvPr>
          <p:cNvSpPr>
            <a:spLocks noChangeArrowheads="1"/>
          </p:cNvSpPr>
          <p:nvPr/>
        </p:nvSpPr>
        <p:spPr bwMode="auto">
          <a:xfrm>
            <a:off x="8023226" y="2550822"/>
            <a:ext cx="533400" cy="420687"/>
          </a:xfrm>
          <a:prstGeom prst="ellipse">
            <a:avLst/>
          </a:prstGeom>
          <a:solidFill>
            <a:srgbClr val="FFFFFF"/>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26" name="Oval 123">
            <a:extLst>
              <a:ext uri="{FF2B5EF4-FFF2-40B4-BE49-F238E27FC236}">
                <a16:creationId xmlns:a16="http://schemas.microsoft.com/office/drawing/2014/main" id="{CB154567-F7AB-4734-9495-78D72BC63793}"/>
              </a:ext>
            </a:extLst>
          </p:cNvPr>
          <p:cNvSpPr>
            <a:spLocks noChangeArrowheads="1"/>
          </p:cNvSpPr>
          <p:nvPr/>
        </p:nvSpPr>
        <p:spPr bwMode="auto">
          <a:xfrm>
            <a:off x="8074026" y="3617622"/>
            <a:ext cx="533400" cy="420687"/>
          </a:xfrm>
          <a:prstGeom prst="ellipse">
            <a:avLst/>
          </a:prstGeom>
          <a:solidFill>
            <a:srgbClr val="FFFFFF"/>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27" name="Line 124">
            <a:extLst>
              <a:ext uri="{FF2B5EF4-FFF2-40B4-BE49-F238E27FC236}">
                <a16:creationId xmlns:a16="http://schemas.microsoft.com/office/drawing/2014/main" id="{8A638396-A602-40BE-84A7-1ED679E97B40}"/>
              </a:ext>
            </a:extLst>
          </p:cNvPr>
          <p:cNvSpPr>
            <a:spLocks noChangeShapeType="1"/>
          </p:cNvSpPr>
          <p:nvPr/>
        </p:nvSpPr>
        <p:spPr bwMode="auto">
          <a:xfrm flipH="1">
            <a:off x="7332663" y="2876259"/>
            <a:ext cx="768350" cy="5048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28" name="Line 125">
            <a:extLst>
              <a:ext uri="{FF2B5EF4-FFF2-40B4-BE49-F238E27FC236}">
                <a16:creationId xmlns:a16="http://schemas.microsoft.com/office/drawing/2014/main" id="{1674735B-60E9-4683-9DC4-FDD3DF0B780D}"/>
              </a:ext>
            </a:extLst>
          </p:cNvPr>
          <p:cNvSpPr>
            <a:spLocks noChangeShapeType="1"/>
          </p:cNvSpPr>
          <p:nvPr/>
        </p:nvSpPr>
        <p:spPr bwMode="auto">
          <a:xfrm flipH="1" flipV="1">
            <a:off x="7394576" y="3666834"/>
            <a:ext cx="700087" cy="841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29" name="Text Box 126">
            <a:extLst>
              <a:ext uri="{FF2B5EF4-FFF2-40B4-BE49-F238E27FC236}">
                <a16:creationId xmlns:a16="http://schemas.microsoft.com/office/drawing/2014/main" id="{8E4A3DA9-87B7-47BA-A0DB-8D95F6D6D671}"/>
              </a:ext>
            </a:extLst>
          </p:cNvPr>
          <p:cNvSpPr txBox="1">
            <a:spLocks noChangeArrowheads="1"/>
          </p:cNvSpPr>
          <p:nvPr/>
        </p:nvSpPr>
        <p:spPr bwMode="auto">
          <a:xfrm>
            <a:off x="4607167" y="3488414"/>
            <a:ext cx="68103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en-US" altLang="ja-JP" b="0" dirty="0">
                <a:latin typeface="HG丸ｺﾞｼｯｸM-PRO" panose="020F0600000000000000" pitchFamily="50" charset="-128"/>
                <a:ea typeface="HG丸ｺﾞｼｯｸM-PRO" panose="020F0600000000000000" pitchFamily="50" charset="-128"/>
              </a:rPr>
              <a:t>NPO</a:t>
            </a:r>
            <a:endParaRPr lang="ja-JP" altLang="ja-JP" dirty="0">
              <a:latin typeface="HG丸ｺﾞｼｯｸM-PRO" panose="020F0600000000000000" pitchFamily="50" charset="-128"/>
              <a:ea typeface="HG丸ｺﾞｼｯｸM-PRO" panose="020F0600000000000000" pitchFamily="50" charset="-128"/>
            </a:endParaRPr>
          </a:p>
        </p:txBody>
      </p:sp>
      <p:sp>
        <p:nvSpPr>
          <p:cNvPr id="130" name="Text Box 127">
            <a:extLst>
              <a:ext uri="{FF2B5EF4-FFF2-40B4-BE49-F238E27FC236}">
                <a16:creationId xmlns:a16="http://schemas.microsoft.com/office/drawing/2014/main" id="{94690007-E73A-48C5-8C6D-60393A220573}"/>
              </a:ext>
            </a:extLst>
          </p:cNvPr>
          <p:cNvSpPr txBox="1">
            <a:spLocks noChangeArrowheads="1"/>
          </p:cNvSpPr>
          <p:nvPr/>
        </p:nvSpPr>
        <p:spPr bwMode="auto">
          <a:xfrm>
            <a:off x="3690336" y="3593231"/>
            <a:ext cx="681037"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dirty="0">
                <a:latin typeface="HG丸ｺﾞｼｯｸM-PRO" panose="020F0600000000000000" pitchFamily="50" charset="-128"/>
                <a:ea typeface="HG丸ｺﾞｼｯｸM-PRO" panose="020F0600000000000000" pitchFamily="50" charset="-128"/>
              </a:rPr>
              <a:t>学校</a:t>
            </a:r>
            <a:endParaRPr lang="ja-JP" altLang="ja-JP" dirty="0">
              <a:latin typeface="HG丸ｺﾞｼｯｸM-PRO" panose="020F0600000000000000" pitchFamily="50" charset="-128"/>
              <a:ea typeface="HG丸ｺﾞｼｯｸM-PRO" panose="020F0600000000000000" pitchFamily="50" charset="-128"/>
            </a:endParaRPr>
          </a:p>
        </p:txBody>
      </p:sp>
      <p:sp>
        <p:nvSpPr>
          <p:cNvPr id="131" name="Text Box 128">
            <a:extLst>
              <a:ext uri="{FF2B5EF4-FFF2-40B4-BE49-F238E27FC236}">
                <a16:creationId xmlns:a16="http://schemas.microsoft.com/office/drawing/2014/main" id="{54BD771B-06F7-4020-A91C-235F05B84689}"/>
              </a:ext>
            </a:extLst>
          </p:cNvPr>
          <p:cNvSpPr txBox="1">
            <a:spLocks noChangeArrowheads="1"/>
          </p:cNvSpPr>
          <p:nvPr/>
        </p:nvSpPr>
        <p:spPr bwMode="auto">
          <a:xfrm>
            <a:off x="2835864" y="3627940"/>
            <a:ext cx="68103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dirty="0">
                <a:latin typeface="HG丸ｺﾞｼｯｸM-PRO" panose="020F0600000000000000" pitchFamily="50" charset="-128"/>
                <a:ea typeface="HG丸ｺﾞｼｯｸM-PRO" panose="020F0600000000000000" pitchFamily="50" charset="-128"/>
              </a:rPr>
              <a:t>企業</a:t>
            </a:r>
            <a:endParaRPr lang="ja-JP" altLang="ja-JP" dirty="0">
              <a:latin typeface="HG丸ｺﾞｼｯｸM-PRO" panose="020F0600000000000000" pitchFamily="50" charset="-128"/>
              <a:ea typeface="HG丸ｺﾞｼｯｸM-PRO" panose="020F0600000000000000" pitchFamily="50" charset="-128"/>
            </a:endParaRPr>
          </a:p>
        </p:txBody>
      </p:sp>
      <p:sp>
        <p:nvSpPr>
          <p:cNvPr id="132" name="Text Box 129">
            <a:extLst>
              <a:ext uri="{FF2B5EF4-FFF2-40B4-BE49-F238E27FC236}">
                <a16:creationId xmlns:a16="http://schemas.microsoft.com/office/drawing/2014/main" id="{F9DE14BD-AA10-43E8-B756-DA710B3C6129}"/>
              </a:ext>
            </a:extLst>
          </p:cNvPr>
          <p:cNvSpPr txBox="1">
            <a:spLocks noChangeArrowheads="1"/>
          </p:cNvSpPr>
          <p:nvPr/>
        </p:nvSpPr>
        <p:spPr bwMode="auto">
          <a:xfrm>
            <a:off x="2984501" y="4524258"/>
            <a:ext cx="6826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a:latin typeface="HG丸ｺﾞｼｯｸM-PRO" panose="020F0600000000000000" pitchFamily="50" charset="-128"/>
                <a:ea typeface="HG丸ｺﾞｼｯｸM-PRO" panose="020F0600000000000000" pitchFamily="50" charset="-128"/>
              </a:rPr>
              <a:t>市民</a:t>
            </a:r>
            <a:endParaRPr lang="ja-JP" altLang="ja-JP">
              <a:latin typeface="HG丸ｺﾞｼｯｸM-PRO" panose="020F0600000000000000" pitchFamily="50" charset="-128"/>
              <a:ea typeface="HG丸ｺﾞｼｯｸM-PRO" panose="020F0600000000000000" pitchFamily="50" charset="-128"/>
            </a:endParaRPr>
          </a:p>
        </p:txBody>
      </p:sp>
      <p:sp>
        <p:nvSpPr>
          <p:cNvPr id="133" name="Text Box 130">
            <a:extLst>
              <a:ext uri="{FF2B5EF4-FFF2-40B4-BE49-F238E27FC236}">
                <a16:creationId xmlns:a16="http://schemas.microsoft.com/office/drawing/2014/main" id="{137A426F-C7E0-4788-9B4D-3A167063290D}"/>
              </a:ext>
            </a:extLst>
          </p:cNvPr>
          <p:cNvSpPr txBox="1">
            <a:spLocks noChangeArrowheads="1"/>
          </p:cNvSpPr>
          <p:nvPr/>
        </p:nvSpPr>
        <p:spPr bwMode="auto">
          <a:xfrm>
            <a:off x="1511921" y="1557489"/>
            <a:ext cx="1493218" cy="55488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12000"/>
              </a:lnSpc>
              <a:spcBef>
                <a:spcPct val="0"/>
              </a:spcBef>
              <a:spcAft>
                <a:spcPct val="0"/>
              </a:spcAft>
              <a:buSzTx/>
              <a:buFontTx/>
              <a:buNone/>
            </a:pPr>
            <a:r>
              <a:rPr lang="en-US" altLang="ja-JP" b="0" dirty="0">
                <a:latin typeface="HG丸ｺﾞｼｯｸM-PRO" panose="020F0600000000000000" pitchFamily="50" charset="-128"/>
                <a:ea typeface="HG丸ｺﾞｼｯｸM-PRO" panose="020F0600000000000000" pitchFamily="50" charset="-128"/>
              </a:rPr>
              <a:t>①</a:t>
            </a:r>
            <a:r>
              <a:rPr lang="ja-JP" altLang="en-US" b="0" dirty="0">
                <a:latin typeface="HG丸ｺﾞｼｯｸM-PRO" panose="020F0600000000000000" pitchFamily="50" charset="-128"/>
                <a:ea typeface="HG丸ｺﾞｼｯｸM-PRO" panose="020F0600000000000000" pitchFamily="50" charset="-128"/>
              </a:rPr>
              <a:t>情報交流</a:t>
            </a:r>
            <a:endParaRPr lang="en-US" altLang="ja-JP" b="0" dirty="0">
              <a:latin typeface="HG丸ｺﾞｼｯｸM-PRO" panose="020F0600000000000000" pitchFamily="50" charset="-128"/>
              <a:ea typeface="HG丸ｺﾞｼｯｸM-PRO" panose="020F0600000000000000" pitchFamily="50" charset="-128"/>
            </a:endParaRPr>
          </a:p>
          <a:p>
            <a:pPr algn="just" eaLnBrk="1" hangingPunct="1">
              <a:lnSpc>
                <a:spcPct val="112000"/>
              </a:lnSpc>
              <a:spcBef>
                <a:spcPct val="0"/>
              </a:spcBef>
              <a:spcAft>
                <a:spcPct val="0"/>
              </a:spcAft>
              <a:buSzTx/>
              <a:buFontTx/>
              <a:buNone/>
            </a:pPr>
            <a:r>
              <a:rPr lang="ja-JP" altLang="en-US" b="0" dirty="0">
                <a:latin typeface="HG丸ｺﾞｼｯｸM-PRO" panose="020F0600000000000000" pitchFamily="50" charset="-128"/>
                <a:ea typeface="HG丸ｺﾞｼｯｸM-PRO" panose="020F0600000000000000" pitchFamily="50" charset="-128"/>
              </a:rPr>
              <a:t>　（ﾌｫｰﾗﾑ等）</a:t>
            </a:r>
            <a:endParaRPr lang="ja-JP" altLang="ja-JP" dirty="0">
              <a:latin typeface="HG丸ｺﾞｼｯｸM-PRO" panose="020F0600000000000000" pitchFamily="50" charset="-128"/>
              <a:ea typeface="HG丸ｺﾞｼｯｸM-PRO" panose="020F0600000000000000" pitchFamily="50" charset="-128"/>
            </a:endParaRPr>
          </a:p>
        </p:txBody>
      </p:sp>
      <p:sp>
        <p:nvSpPr>
          <p:cNvPr id="134" name="Text Box 131">
            <a:extLst>
              <a:ext uri="{FF2B5EF4-FFF2-40B4-BE49-F238E27FC236}">
                <a16:creationId xmlns:a16="http://schemas.microsoft.com/office/drawing/2014/main" id="{832E556C-D353-4560-9D38-C42AA614810B}"/>
              </a:ext>
            </a:extLst>
          </p:cNvPr>
          <p:cNvSpPr txBox="1">
            <a:spLocks noChangeArrowheads="1"/>
          </p:cNvSpPr>
          <p:nvPr/>
        </p:nvSpPr>
        <p:spPr bwMode="auto">
          <a:xfrm>
            <a:off x="3109913" y="1557489"/>
            <a:ext cx="1606550" cy="554885"/>
          </a:xfrm>
          <a:prstGeom prst="rect">
            <a:avLst/>
          </a:prstGeom>
          <a:solidFill>
            <a:srgbClr val="FFCC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12000"/>
              </a:lnSpc>
              <a:spcBef>
                <a:spcPct val="0"/>
              </a:spcBef>
              <a:spcAft>
                <a:spcPct val="0"/>
              </a:spcAft>
              <a:buSzTx/>
              <a:buFontTx/>
              <a:buNone/>
            </a:pPr>
            <a:r>
              <a:rPr lang="en-US" altLang="ja-JP" b="0" dirty="0">
                <a:latin typeface="HG丸ｺﾞｼｯｸM-PRO" panose="020F0600000000000000" pitchFamily="50" charset="-128"/>
                <a:ea typeface="HG丸ｺﾞｼｯｸM-PRO" panose="020F0600000000000000" pitchFamily="50" charset="-128"/>
              </a:rPr>
              <a:t>②</a:t>
            </a:r>
            <a:r>
              <a:rPr lang="ja-JP" altLang="en-US" b="0" dirty="0">
                <a:latin typeface="HG丸ｺﾞｼｯｸM-PRO" panose="020F0600000000000000" pitchFamily="50" charset="-128"/>
                <a:ea typeface="HG丸ｺﾞｼｯｸM-PRO" panose="020F0600000000000000" pitchFamily="50" charset="-128"/>
              </a:rPr>
              <a:t>広域連携の取組</a:t>
            </a:r>
            <a:endParaRPr lang="en-US" altLang="ja-JP" b="0" dirty="0">
              <a:latin typeface="HG丸ｺﾞｼｯｸM-PRO" panose="020F0600000000000000" pitchFamily="50" charset="-128"/>
              <a:ea typeface="HG丸ｺﾞｼｯｸM-PRO" panose="020F0600000000000000" pitchFamily="50" charset="-128"/>
            </a:endParaRPr>
          </a:p>
          <a:p>
            <a:pPr algn="just" eaLnBrk="1" hangingPunct="1">
              <a:lnSpc>
                <a:spcPct val="112000"/>
              </a:lnSpc>
              <a:spcBef>
                <a:spcPct val="0"/>
              </a:spcBef>
              <a:spcAft>
                <a:spcPct val="0"/>
              </a:spcAft>
              <a:buSzTx/>
              <a:buFontTx/>
              <a:buNone/>
            </a:pPr>
            <a:r>
              <a:rPr lang="ja-JP" altLang="en-US" b="0" dirty="0">
                <a:latin typeface="HG丸ｺﾞｼｯｸM-PRO" panose="020F0600000000000000" pitchFamily="50" charset="-128"/>
                <a:ea typeface="HG丸ｺﾞｼｯｸM-PRO" panose="020F0600000000000000" pitchFamily="50" charset="-128"/>
              </a:rPr>
              <a:t>　</a:t>
            </a:r>
            <a:r>
              <a:rPr lang="en-US" altLang="ja-JP" b="0" dirty="0">
                <a:latin typeface="HG丸ｺﾞｼｯｸM-PRO" panose="020F0600000000000000" pitchFamily="50" charset="-128"/>
                <a:ea typeface="HG丸ｺﾞｼｯｸM-PRO" panose="020F0600000000000000" pitchFamily="50" charset="-128"/>
              </a:rPr>
              <a:t>(</a:t>
            </a:r>
            <a:r>
              <a:rPr lang="ja-JP" altLang="en-US" b="0" dirty="0">
                <a:latin typeface="HG丸ｺﾞｼｯｸM-PRO" panose="020F0600000000000000" pitchFamily="50" charset="-128"/>
                <a:ea typeface="HG丸ｺﾞｼｯｸM-PRO" panose="020F0600000000000000" pitchFamily="50" charset="-128"/>
              </a:rPr>
              <a:t>ﾓﾆﾀﾘﾝｸﾞ等</a:t>
            </a:r>
            <a:r>
              <a:rPr lang="en-US" altLang="ja-JP" b="0" dirty="0">
                <a:latin typeface="HG丸ｺﾞｼｯｸM-PRO" panose="020F0600000000000000" pitchFamily="50" charset="-128"/>
                <a:ea typeface="HG丸ｺﾞｼｯｸM-PRO" panose="020F0600000000000000" pitchFamily="50" charset="-128"/>
              </a:rPr>
              <a:t>)</a:t>
            </a:r>
            <a:endParaRPr lang="ja-JP" altLang="ja-JP" dirty="0">
              <a:latin typeface="HG丸ｺﾞｼｯｸM-PRO" panose="020F0600000000000000" pitchFamily="50" charset="-128"/>
              <a:ea typeface="HG丸ｺﾞｼｯｸM-PRO" panose="020F0600000000000000" pitchFamily="50" charset="-128"/>
            </a:endParaRPr>
          </a:p>
        </p:txBody>
      </p:sp>
      <p:sp>
        <p:nvSpPr>
          <p:cNvPr id="135" name="Text Box 132">
            <a:extLst>
              <a:ext uri="{FF2B5EF4-FFF2-40B4-BE49-F238E27FC236}">
                <a16:creationId xmlns:a16="http://schemas.microsoft.com/office/drawing/2014/main" id="{47465C1A-E57C-4F43-929E-AA5FB727524D}"/>
              </a:ext>
            </a:extLst>
          </p:cNvPr>
          <p:cNvSpPr txBox="1">
            <a:spLocks noChangeArrowheads="1"/>
          </p:cNvSpPr>
          <p:nvPr/>
        </p:nvSpPr>
        <p:spPr bwMode="auto">
          <a:xfrm>
            <a:off x="4821238" y="1557489"/>
            <a:ext cx="1401763" cy="554885"/>
          </a:xfrm>
          <a:prstGeom prst="rect">
            <a:avLst/>
          </a:prstGeom>
          <a:solidFill>
            <a:srgbClr val="FFCC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12000"/>
              </a:lnSpc>
              <a:spcBef>
                <a:spcPct val="0"/>
              </a:spcBef>
              <a:spcAft>
                <a:spcPct val="0"/>
              </a:spcAft>
              <a:buSzTx/>
              <a:buFontTx/>
              <a:buNone/>
            </a:pPr>
            <a:r>
              <a:rPr lang="en-US" altLang="ja-JP" b="0" dirty="0">
                <a:latin typeface="HG丸ｺﾞｼｯｸM-PRO" panose="020F0600000000000000" pitchFamily="50" charset="-128"/>
                <a:ea typeface="HG丸ｺﾞｼｯｸM-PRO" panose="020F0600000000000000" pitchFamily="50" charset="-128"/>
              </a:rPr>
              <a:t>③</a:t>
            </a:r>
            <a:r>
              <a:rPr lang="ja-JP" altLang="en-US" b="0" dirty="0">
                <a:latin typeface="HG丸ｺﾞｼｯｸM-PRO" panose="020F0600000000000000" pitchFamily="50" charset="-128"/>
                <a:ea typeface="HG丸ｺﾞｼｯｸM-PRO" panose="020F0600000000000000" pitchFamily="50" charset="-128"/>
              </a:rPr>
              <a:t>先導的な取組</a:t>
            </a:r>
            <a:endParaRPr lang="en-US" altLang="ja-JP" b="0" dirty="0">
              <a:latin typeface="HG丸ｺﾞｼｯｸM-PRO" panose="020F0600000000000000" pitchFamily="50" charset="-128"/>
              <a:ea typeface="HG丸ｺﾞｼｯｸM-PRO" panose="020F0600000000000000" pitchFamily="50" charset="-128"/>
            </a:endParaRPr>
          </a:p>
          <a:p>
            <a:pPr algn="just" eaLnBrk="1" hangingPunct="1">
              <a:lnSpc>
                <a:spcPct val="112000"/>
              </a:lnSpc>
              <a:spcBef>
                <a:spcPct val="0"/>
              </a:spcBef>
              <a:spcAft>
                <a:spcPct val="0"/>
              </a:spcAft>
              <a:buSzTx/>
              <a:buFontTx/>
              <a:buNone/>
            </a:pPr>
            <a:r>
              <a:rPr lang="ja-JP" altLang="en-US" b="0" dirty="0">
                <a:latin typeface="HG丸ｺﾞｼｯｸM-PRO" panose="020F0600000000000000" pitchFamily="50" charset="-128"/>
                <a:ea typeface="HG丸ｺﾞｼｯｸM-PRO" panose="020F0600000000000000" pitchFamily="50" charset="-128"/>
              </a:rPr>
              <a:t>　（講習等）</a:t>
            </a:r>
            <a:endParaRPr lang="ja-JP" altLang="ja-JP" dirty="0">
              <a:latin typeface="HG丸ｺﾞｼｯｸM-PRO" panose="020F0600000000000000" pitchFamily="50" charset="-128"/>
              <a:ea typeface="HG丸ｺﾞｼｯｸM-PRO" panose="020F0600000000000000" pitchFamily="50" charset="-128"/>
            </a:endParaRPr>
          </a:p>
        </p:txBody>
      </p:sp>
      <p:sp>
        <p:nvSpPr>
          <p:cNvPr id="136" name="Text Box 133">
            <a:extLst>
              <a:ext uri="{FF2B5EF4-FFF2-40B4-BE49-F238E27FC236}">
                <a16:creationId xmlns:a16="http://schemas.microsoft.com/office/drawing/2014/main" id="{820ABB0C-2AD1-4636-98EC-ECFA3ECD5A7F}"/>
              </a:ext>
            </a:extLst>
          </p:cNvPr>
          <p:cNvSpPr txBox="1">
            <a:spLocks noChangeArrowheads="1"/>
          </p:cNvSpPr>
          <p:nvPr/>
        </p:nvSpPr>
        <p:spPr bwMode="auto">
          <a:xfrm>
            <a:off x="7570788" y="1557489"/>
            <a:ext cx="1309688" cy="554885"/>
          </a:xfrm>
          <a:prstGeom prst="rect">
            <a:avLst/>
          </a:prstGeom>
          <a:solidFill>
            <a:srgbClr val="FFCC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12000"/>
              </a:lnSpc>
              <a:spcBef>
                <a:spcPct val="0"/>
              </a:spcBef>
              <a:spcAft>
                <a:spcPct val="0"/>
              </a:spcAft>
              <a:buSzTx/>
              <a:buFontTx/>
              <a:buNone/>
            </a:pPr>
            <a:r>
              <a:rPr lang="en-US" altLang="ja-JP" b="0">
                <a:latin typeface="HG丸ｺﾞｼｯｸM-PRO" panose="020F0600000000000000" pitchFamily="50" charset="-128"/>
                <a:ea typeface="HG丸ｺﾞｼｯｸM-PRO" panose="020F0600000000000000" pitchFamily="50" charset="-128"/>
              </a:rPr>
              <a:t>⑤</a:t>
            </a:r>
            <a:r>
              <a:rPr lang="ja-JP" altLang="en-US" b="0">
                <a:latin typeface="HG丸ｺﾞｼｯｸM-PRO" panose="020F0600000000000000" pitchFamily="50" charset="-128"/>
                <a:ea typeface="HG丸ｺﾞｼｯｸM-PRO" panose="020F0600000000000000" pitchFamily="50" charset="-128"/>
              </a:rPr>
              <a:t>市民の啓発</a:t>
            </a:r>
            <a:endParaRPr lang="en-US" altLang="ja-JP" b="0">
              <a:latin typeface="HG丸ｺﾞｼｯｸM-PRO" panose="020F0600000000000000" pitchFamily="50" charset="-128"/>
              <a:ea typeface="HG丸ｺﾞｼｯｸM-PRO" panose="020F0600000000000000" pitchFamily="50" charset="-128"/>
            </a:endParaRPr>
          </a:p>
          <a:p>
            <a:pPr algn="just" eaLnBrk="1" hangingPunct="1">
              <a:lnSpc>
                <a:spcPct val="112000"/>
              </a:lnSpc>
              <a:spcBef>
                <a:spcPct val="0"/>
              </a:spcBef>
              <a:spcAft>
                <a:spcPct val="0"/>
              </a:spcAft>
              <a:buSzTx/>
              <a:buFontTx/>
              <a:buNone/>
            </a:pPr>
            <a:r>
              <a:rPr lang="ja-JP" altLang="en-US" b="0">
                <a:latin typeface="HG丸ｺﾞｼｯｸM-PRO" panose="020F0600000000000000" pitchFamily="50" charset="-128"/>
                <a:ea typeface="HG丸ｺﾞｼｯｸM-PRO" panose="020F0600000000000000" pitchFamily="50" charset="-128"/>
              </a:rPr>
              <a:t>　と参画促進</a:t>
            </a:r>
            <a:endParaRPr lang="ja-JP" altLang="ja-JP">
              <a:latin typeface="HG丸ｺﾞｼｯｸM-PRO" panose="020F0600000000000000" pitchFamily="50" charset="-128"/>
              <a:ea typeface="HG丸ｺﾞｼｯｸM-PRO" panose="020F0600000000000000" pitchFamily="50" charset="-128"/>
            </a:endParaRPr>
          </a:p>
        </p:txBody>
      </p:sp>
      <p:sp>
        <p:nvSpPr>
          <p:cNvPr id="137" name="AutoShape 135">
            <a:extLst>
              <a:ext uri="{FF2B5EF4-FFF2-40B4-BE49-F238E27FC236}">
                <a16:creationId xmlns:a16="http://schemas.microsoft.com/office/drawing/2014/main" id="{C61903AD-A0C8-4CB1-ACA8-79E74E759054}"/>
              </a:ext>
            </a:extLst>
          </p:cNvPr>
          <p:cNvSpPr>
            <a:spLocks noChangeArrowheads="1"/>
          </p:cNvSpPr>
          <p:nvPr/>
        </p:nvSpPr>
        <p:spPr bwMode="auto">
          <a:xfrm rot="20493903">
            <a:off x="2605088" y="2086373"/>
            <a:ext cx="577850" cy="573088"/>
          </a:xfrm>
          <a:prstGeom prst="upArrow">
            <a:avLst>
              <a:gd name="adj1" fmla="val 50000"/>
              <a:gd name="adj2" fmla="val 48380"/>
            </a:avLst>
          </a:prstGeom>
          <a:solidFill>
            <a:schemeClr val="bg1">
              <a:lumMod val="75000"/>
            </a:schemeClr>
          </a:solidFill>
          <a:ln w="9525">
            <a:solidFill>
              <a:srgbClr val="000000"/>
            </a:solidFill>
            <a:prstDash val="sysDot"/>
            <a:miter lim="800000"/>
            <a:headEnd/>
            <a:tailEnd/>
          </a:ln>
        </p:spPr>
        <p:txBody>
          <a:bodyPr vert="eaVert" lIns="74295" tIns="8890" rIns="74295" bIns="8890"/>
          <a:lstStyle/>
          <a:p>
            <a:pPr eaLnBrk="1" hangingPunct="1">
              <a:defRPr/>
            </a:pPr>
            <a:endParaRPr lang="ja-JP" altLang="en-US" sz="1200">
              <a:latin typeface="HG丸ｺﾞｼｯｸM-PRO" pitchFamily="50" charset="-128"/>
              <a:ea typeface="HG丸ｺﾞｼｯｸM-PRO" pitchFamily="50" charset="-128"/>
            </a:endParaRPr>
          </a:p>
        </p:txBody>
      </p:sp>
      <p:sp>
        <p:nvSpPr>
          <p:cNvPr id="138" name="AutoShape 136">
            <a:extLst>
              <a:ext uri="{FF2B5EF4-FFF2-40B4-BE49-F238E27FC236}">
                <a16:creationId xmlns:a16="http://schemas.microsoft.com/office/drawing/2014/main" id="{275C25BC-FF55-42CE-A82B-DD98EA0D7562}"/>
              </a:ext>
            </a:extLst>
          </p:cNvPr>
          <p:cNvSpPr>
            <a:spLocks noChangeArrowheads="1"/>
          </p:cNvSpPr>
          <p:nvPr/>
        </p:nvSpPr>
        <p:spPr bwMode="auto">
          <a:xfrm rot="21096949">
            <a:off x="3841751" y="2111773"/>
            <a:ext cx="577850" cy="573088"/>
          </a:xfrm>
          <a:prstGeom prst="upArrow">
            <a:avLst>
              <a:gd name="adj1" fmla="val 50000"/>
              <a:gd name="adj2" fmla="val 41864"/>
            </a:avLst>
          </a:prstGeom>
          <a:solidFill>
            <a:schemeClr val="bg1">
              <a:lumMod val="75000"/>
            </a:schemeClr>
          </a:solidFill>
          <a:ln w="9525">
            <a:solidFill>
              <a:srgbClr val="000000"/>
            </a:solidFill>
            <a:prstDash val="sysDot"/>
            <a:miter lim="800000"/>
            <a:headEnd/>
            <a:tailEnd/>
          </a:ln>
        </p:spPr>
        <p:txBody>
          <a:bodyPr vert="eaVert" lIns="74295" tIns="8890" rIns="74295" bIns="8890"/>
          <a:lstStyle/>
          <a:p>
            <a:pPr eaLnBrk="1" hangingPunct="1">
              <a:defRPr/>
            </a:pPr>
            <a:endParaRPr lang="ja-JP" altLang="en-US" sz="1200">
              <a:latin typeface="HG丸ｺﾞｼｯｸM-PRO" pitchFamily="50" charset="-128"/>
              <a:ea typeface="HG丸ｺﾞｼｯｸM-PRO" pitchFamily="50" charset="-128"/>
            </a:endParaRPr>
          </a:p>
        </p:txBody>
      </p:sp>
      <p:sp>
        <p:nvSpPr>
          <p:cNvPr id="139" name="AutoShape 137">
            <a:extLst>
              <a:ext uri="{FF2B5EF4-FFF2-40B4-BE49-F238E27FC236}">
                <a16:creationId xmlns:a16="http://schemas.microsoft.com/office/drawing/2014/main" id="{6EEC2873-00D0-4499-B23E-FCF01F0A3B75}"/>
              </a:ext>
            </a:extLst>
          </p:cNvPr>
          <p:cNvSpPr>
            <a:spLocks noChangeArrowheads="1"/>
          </p:cNvSpPr>
          <p:nvPr/>
        </p:nvSpPr>
        <p:spPr bwMode="auto">
          <a:xfrm>
            <a:off x="5078413" y="2111773"/>
            <a:ext cx="576263" cy="573088"/>
          </a:xfrm>
          <a:prstGeom prst="upArrow">
            <a:avLst>
              <a:gd name="adj1" fmla="val 50000"/>
              <a:gd name="adj2" fmla="val 44080"/>
            </a:avLst>
          </a:prstGeom>
          <a:solidFill>
            <a:schemeClr val="bg1">
              <a:lumMod val="75000"/>
            </a:schemeClr>
          </a:solidFill>
          <a:ln w="9525">
            <a:solidFill>
              <a:srgbClr val="000000"/>
            </a:solidFill>
            <a:prstDash val="sysDot"/>
            <a:miter lim="800000"/>
            <a:headEnd/>
            <a:tailEnd/>
          </a:ln>
        </p:spPr>
        <p:txBody>
          <a:bodyPr vert="eaVert" lIns="74295" tIns="8890" rIns="74295" bIns="8890"/>
          <a:lstStyle/>
          <a:p>
            <a:pPr eaLnBrk="1" hangingPunct="1">
              <a:defRPr/>
            </a:pPr>
            <a:endParaRPr lang="ja-JP" altLang="en-US" sz="1200">
              <a:latin typeface="HG丸ｺﾞｼｯｸM-PRO" pitchFamily="50" charset="-128"/>
              <a:ea typeface="HG丸ｺﾞｼｯｸM-PRO" pitchFamily="50" charset="-128"/>
            </a:endParaRPr>
          </a:p>
        </p:txBody>
      </p:sp>
      <p:sp>
        <p:nvSpPr>
          <p:cNvPr id="140" name="AutoShape 138">
            <a:extLst>
              <a:ext uri="{FF2B5EF4-FFF2-40B4-BE49-F238E27FC236}">
                <a16:creationId xmlns:a16="http://schemas.microsoft.com/office/drawing/2014/main" id="{E31D9AF2-0F51-426F-B5C5-888384A17C37}"/>
              </a:ext>
            </a:extLst>
          </p:cNvPr>
          <p:cNvSpPr>
            <a:spLocks noChangeArrowheads="1"/>
          </p:cNvSpPr>
          <p:nvPr/>
        </p:nvSpPr>
        <p:spPr bwMode="auto">
          <a:xfrm rot="2240586">
            <a:off x="7551738" y="2072086"/>
            <a:ext cx="576263" cy="652462"/>
          </a:xfrm>
          <a:prstGeom prst="upArrow">
            <a:avLst>
              <a:gd name="adj1" fmla="val 50000"/>
              <a:gd name="adj2" fmla="val 48845"/>
            </a:avLst>
          </a:prstGeom>
          <a:solidFill>
            <a:schemeClr val="bg1">
              <a:lumMod val="75000"/>
            </a:schemeClr>
          </a:solidFill>
          <a:ln w="9525">
            <a:solidFill>
              <a:srgbClr val="000000"/>
            </a:solidFill>
            <a:prstDash val="sysDot"/>
            <a:miter lim="800000"/>
            <a:headEnd/>
            <a:tailEnd/>
          </a:ln>
        </p:spPr>
        <p:txBody>
          <a:bodyPr vert="eaVert" lIns="74295" tIns="8890" rIns="74295" bIns="8890"/>
          <a:lstStyle/>
          <a:p>
            <a:pPr eaLnBrk="1" hangingPunct="1">
              <a:defRPr/>
            </a:pPr>
            <a:endParaRPr lang="ja-JP" altLang="en-US" sz="1200">
              <a:latin typeface="HG丸ｺﾞｼｯｸM-PRO" pitchFamily="50" charset="-128"/>
              <a:ea typeface="HG丸ｺﾞｼｯｸM-PRO" pitchFamily="50" charset="-128"/>
            </a:endParaRPr>
          </a:p>
        </p:txBody>
      </p:sp>
      <p:sp>
        <p:nvSpPr>
          <p:cNvPr id="141" name="AutoShape 139">
            <a:extLst>
              <a:ext uri="{FF2B5EF4-FFF2-40B4-BE49-F238E27FC236}">
                <a16:creationId xmlns:a16="http://schemas.microsoft.com/office/drawing/2014/main" id="{4CCF2DC3-0CB7-47A4-8948-0195811CDD85}"/>
              </a:ext>
            </a:extLst>
          </p:cNvPr>
          <p:cNvSpPr>
            <a:spLocks noChangeArrowheads="1"/>
          </p:cNvSpPr>
          <p:nvPr/>
        </p:nvSpPr>
        <p:spPr bwMode="auto">
          <a:xfrm>
            <a:off x="3854451" y="4231984"/>
            <a:ext cx="2420937" cy="555625"/>
          </a:xfrm>
          <a:prstGeom prst="upArrow">
            <a:avLst>
              <a:gd name="adj1" fmla="val 59935"/>
              <a:gd name="adj2" fmla="val 47755"/>
            </a:avLst>
          </a:prstGeom>
          <a:solidFill>
            <a:srgbClr val="808080"/>
          </a:solidFill>
          <a:ln w="9525">
            <a:solidFill>
              <a:srgbClr val="000000"/>
            </a:solidFill>
            <a:miter lim="800000"/>
            <a:headEnd/>
            <a:tailEnd/>
          </a:ln>
        </p:spPr>
        <p:txBody>
          <a:bodyPr vert="eaVert"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42" name="Text Box 140">
            <a:extLst>
              <a:ext uri="{FF2B5EF4-FFF2-40B4-BE49-F238E27FC236}">
                <a16:creationId xmlns:a16="http://schemas.microsoft.com/office/drawing/2014/main" id="{13E6DD3D-68F4-41A8-99D2-528D06FD3E85}"/>
              </a:ext>
            </a:extLst>
          </p:cNvPr>
          <p:cNvSpPr txBox="1">
            <a:spLocks noChangeArrowheads="1"/>
          </p:cNvSpPr>
          <p:nvPr/>
        </p:nvSpPr>
        <p:spPr bwMode="auto">
          <a:xfrm>
            <a:off x="4424363" y="4272614"/>
            <a:ext cx="1281113" cy="49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lnSpc>
                <a:spcPct val="100000"/>
              </a:lnSpc>
              <a:spcBef>
                <a:spcPct val="0"/>
              </a:spcBef>
              <a:spcAft>
                <a:spcPct val="0"/>
              </a:spcAft>
              <a:buSzTx/>
              <a:buFontTx/>
              <a:buNone/>
            </a:pPr>
            <a:r>
              <a:rPr lang="ja-JP" altLang="en-US" dirty="0">
                <a:solidFill>
                  <a:schemeClr val="bg1"/>
                </a:solidFill>
                <a:latin typeface="HG丸ｺﾞｼｯｸM-PRO" panose="020F0600000000000000" pitchFamily="50" charset="-128"/>
                <a:ea typeface="HG丸ｺﾞｼｯｸM-PRO" panose="020F0600000000000000" pitchFamily="50" charset="-128"/>
              </a:rPr>
              <a:t>情報発信</a:t>
            </a:r>
            <a:endParaRPr lang="en-US" altLang="ja-JP" dirty="0">
              <a:solidFill>
                <a:schemeClr val="bg1"/>
              </a:solidFill>
              <a:latin typeface="HG丸ｺﾞｼｯｸM-PRO" panose="020F0600000000000000" pitchFamily="50" charset="-128"/>
              <a:ea typeface="HG丸ｺﾞｼｯｸM-PRO" panose="020F0600000000000000" pitchFamily="50" charset="-128"/>
            </a:endParaRPr>
          </a:p>
          <a:p>
            <a:pPr algn="ctr" eaLnBrk="1" hangingPunct="1">
              <a:lnSpc>
                <a:spcPct val="100000"/>
              </a:lnSpc>
              <a:spcBef>
                <a:spcPct val="0"/>
              </a:spcBef>
              <a:spcAft>
                <a:spcPct val="0"/>
              </a:spcAft>
              <a:buSzTx/>
              <a:buFontTx/>
              <a:buNone/>
            </a:pPr>
            <a:r>
              <a:rPr lang="ja-JP" altLang="en-US" dirty="0">
                <a:solidFill>
                  <a:schemeClr val="bg1"/>
                </a:solidFill>
                <a:latin typeface="HG丸ｺﾞｼｯｸM-PRO" panose="020F0600000000000000" pitchFamily="50" charset="-128"/>
                <a:ea typeface="HG丸ｺﾞｼｯｸM-PRO" panose="020F0600000000000000" pitchFamily="50" charset="-128"/>
              </a:rPr>
              <a:t>運営・支援</a:t>
            </a:r>
            <a:endParaRPr lang="ja-JP" altLang="ja-JP" dirty="0">
              <a:solidFill>
                <a:schemeClr val="bg1"/>
              </a:solidFill>
              <a:latin typeface="HG丸ｺﾞｼｯｸM-PRO" panose="020F0600000000000000" pitchFamily="50" charset="-128"/>
              <a:ea typeface="HG丸ｺﾞｼｯｸM-PRO" panose="020F0600000000000000" pitchFamily="50" charset="-128"/>
            </a:endParaRPr>
          </a:p>
        </p:txBody>
      </p:sp>
      <p:sp>
        <p:nvSpPr>
          <p:cNvPr id="143" name="Text Box 141">
            <a:extLst>
              <a:ext uri="{FF2B5EF4-FFF2-40B4-BE49-F238E27FC236}">
                <a16:creationId xmlns:a16="http://schemas.microsoft.com/office/drawing/2014/main" id="{6502E464-E031-4BC8-A019-EC1CB2737EA9}"/>
              </a:ext>
            </a:extLst>
          </p:cNvPr>
          <p:cNvSpPr txBox="1">
            <a:spLocks noChangeArrowheads="1"/>
          </p:cNvSpPr>
          <p:nvPr/>
        </p:nvSpPr>
        <p:spPr bwMode="auto">
          <a:xfrm>
            <a:off x="8058151" y="3012784"/>
            <a:ext cx="1063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spcBef>
                <a:spcPct val="0"/>
              </a:spcBef>
              <a:spcAft>
                <a:spcPct val="0"/>
              </a:spcAft>
              <a:buSzTx/>
              <a:buFontTx/>
              <a:buNone/>
            </a:pPr>
            <a:r>
              <a:rPr lang="ja-JP" altLang="en-US" b="0">
                <a:latin typeface="HG丸ｺﾞｼｯｸM-PRO" panose="020F0600000000000000" pitchFamily="50" charset="-128"/>
                <a:ea typeface="HG丸ｺﾞｼｯｸM-PRO" panose="020F0600000000000000" pitchFamily="50" charset="-128"/>
              </a:rPr>
              <a:t>どんどん</a:t>
            </a:r>
            <a:endParaRPr lang="en-US" altLang="ja-JP" b="0">
              <a:latin typeface="HG丸ｺﾞｼｯｸM-PRO" panose="020F0600000000000000" pitchFamily="50" charset="-128"/>
              <a:ea typeface="HG丸ｺﾞｼｯｸM-PRO" panose="020F0600000000000000" pitchFamily="50" charset="-128"/>
            </a:endParaRPr>
          </a:p>
          <a:p>
            <a:pPr algn="just" eaLnBrk="1" hangingPunct="1">
              <a:spcBef>
                <a:spcPct val="0"/>
              </a:spcBef>
              <a:spcAft>
                <a:spcPct val="0"/>
              </a:spcAft>
              <a:buSzTx/>
              <a:buFontTx/>
              <a:buNone/>
            </a:pPr>
            <a:r>
              <a:rPr lang="ja-JP" altLang="en-US" b="0">
                <a:latin typeface="HG丸ｺﾞｼｯｸM-PRO" panose="020F0600000000000000" pitchFamily="50" charset="-128"/>
                <a:ea typeface="HG丸ｺﾞｼｯｸM-PRO" panose="020F0600000000000000" pitchFamily="50" charset="-128"/>
              </a:rPr>
              <a:t>参加</a:t>
            </a:r>
            <a:endParaRPr lang="ja-JP" altLang="ja-JP">
              <a:latin typeface="HG丸ｺﾞｼｯｸM-PRO" panose="020F0600000000000000" pitchFamily="50" charset="-128"/>
              <a:ea typeface="HG丸ｺﾞｼｯｸM-PRO" panose="020F0600000000000000" pitchFamily="50" charset="-128"/>
            </a:endParaRPr>
          </a:p>
        </p:txBody>
      </p:sp>
      <p:sp>
        <p:nvSpPr>
          <p:cNvPr id="144" name="Oval 142">
            <a:extLst>
              <a:ext uri="{FF2B5EF4-FFF2-40B4-BE49-F238E27FC236}">
                <a16:creationId xmlns:a16="http://schemas.microsoft.com/office/drawing/2014/main" id="{CEFF1DAC-ABA4-49BD-98B6-A0ACEA81F5FB}"/>
              </a:ext>
            </a:extLst>
          </p:cNvPr>
          <p:cNvSpPr>
            <a:spLocks noChangeArrowheads="1"/>
          </p:cNvSpPr>
          <p:nvPr/>
        </p:nvSpPr>
        <p:spPr bwMode="auto">
          <a:xfrm>
            <a:off x="8132763" y="5220997"/>
            <a:ext cx="420688" cy="280987"/>
          </a:xfrm>
          <a:prstGeom prst="ellipse">
            <a:avLst/>
          </a:prstGeom>
          <a:solidFill>
            <a:srgbClr val="FFFFFF"/>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45" name="Oval 143">
            <a:extLst>
              <a:ext uri="{FF2B5EF4-FFF2-40B4-BE49-F238E27FC236}">
                <a16:creationId xmlns:a16="http://schemas.microsoft.com/office/drawing/2014/main" id="{3548A2A0-069F-4167-9368-2D43E5E6EBF1}"/>
              </a:ext>
            </a:extLst>
          </p:cNvPr>
          <p:cNvSpPr>
            <a:spLocks noChangeArrowheads="1"/>
          </p:cNvSpPr>
          <p:nvPr/>
        </p:nvSpPr>
        <p:spPr bwMode="auto">
          <a:xfrm>
            <a:off x="8205788" y="4357397"/>
            <a:ext cx="422275" cy="280987"/>
          </a:xfrm>
          <a:prstGeom prst="ellipse">
            <a:avLst/>
          </a:prstGeom>
          <a:solidFill>
            <a:srgbClr val="FFFFFF"/>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46" name="Line 144">
            <a:extLst>
              <a:ext uri="{FF2B5EF4-FFF2-40B4-BE49-F238E27FC236}">
                <a16:creationId xmlns:a16="http://schemas.microsoft.com/office/drawing/2014/main" id="{ECBA029C-3AB7-4225-BDBC-982CBED7DCAA}"/>
              </a:ext>
            </a:extLst>
          </p:cNvPr>
          <p:cNvSpPr>
            <a:spLocks noChangeShapeType="1"/>
          </p:cNvSpPr>
          <p:nvPr/>
        </p:nvSpPr>
        <p:spPr bwMode="auto">
          <a:xfrm flipH="1">
            <a:off x="7593013" y="4551072"/>
            <a:ext cx="674688" cy="3571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47" name="Line 145">
            <a:extLst>
              <a:ext uri="{FF2B5EF4-FFF2-40B4-BE49-F238E27FC236}">
                <a16:creationId xmlns:a16="http://schemas.microsoft.com/office/drawing/2014/main" id="{B34B6577-1D31-4870-9C4D-AC019D320E4B}"/>
              </a:ext>
            </a:extLst>
          </p:cNvPr>
          <p:cNvSpPr>
            <a:spLocks noChangeShapeType="1"/>
          </p:cNvSpPr>
          <p:nvPr/>
        </p:nvSpPr>
        <p:spPr bwMode="auto">
          <a:xfrm flipH="1" flipV="1">
            <a:off x="7593013" y="5314659"/>
            <a:ext cx="57626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74295" tIns="8890" rIns="74295" bIns="8890"/>
          <a:lstStyle/>
          <a:p>
            <a:endParaRPr lang="ja-JP" altLang="en-US"/>
          </a:p>
        </p:txBody>
      </p:sp>
      <p:sp>
        <p:nvSpPr>
          <p:cNvPr id="148" name="Text Box 146">
            <a:extLst>
              <a:ext uri="{FF2B5EF4-FFF2-40B4-BE49-F238E27FC236}">
                <a16:creationId xmlns:a16="http://schemas.microsoft.com/office/drawing/2014/main" id="{E928D821-9447-423C-BE3B-E478CBAB8136}"/>
              </a:ext>
            </a:extLst>
          </p:cNvPr>
          <p:cNvSpPr txBox="1">
            <a:spLocks noChangeArrowheads="1"/>
          </p:cNvSpPr>
          <p:nvPr/>
        </p:nvSpPr>
        <p:spPr bwMode="auto">
          <a:xfrm>
            <a:off x="8056563" y="4778084"/>
            <a:ext cx="10128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96000"/>
              </a:lnSpc>
              <a:spcBef>
                <a:spcPct val="0"/>
              </a:spcBef>
              <a:spcAft>
                <a:spcPct val="0"/>
              </a:spcAft>
              <a:buSzTx/>
              <a:buFontTx/>
              <a:buNone/>
            </a:pPr>
            <a:r>
              <a:rPr lang="ja-JP" altLang="en-US" b="0">
                <a:latin typeface="HG丸ｺﾞｼｯｸM-PRO" panose="020F0600000000000000" pitchFamily="50" charset="-128"/>
                <a:ea typeface="HG丸ｺﾞｼｯｸM-PRO" panose="020F0600000000000000" pitchFamily="50" charset="-128"/>
              </a:rPr>
              <a:t>どんどん</a:t>
            </a:r>
            <a:endParaRPr lang="en-US" altLang="ja-JP" b="0">
              <a:latin typeface="HG丸ｺﾞｼｯｸM-PRO" panose="020F0600000000000000" pitchFamily="50" charset="-128"/>
              <a:ea typeface="HG丸ｺﾞｼｯｸM-PRO" panose="020F0600000000000000" pitchFamily="50" charset="-128"/>
            </a:endParaRPr>
          </a:p>
          <a:p>
            <a:pPr algn="just" eaLnBrk="1" hangingPunct="1">
              <a:lnSpc>
                <a:spcPct val="96000"/>
              </a:lnSpc>
              <a:spcBef>
                <a:spcPct val="0"/>
              </a:spcBef>
              <a:spcAft>
                <a:spcPct val="0"/>
              </a:spcAft>
              <a:buSzTx/>
              <a:buFontTx/>
              <a:buNone/>
            </a:pPr>
            <a:r>
              <a:rPr lang="ja-JP" altLang="en-US" b="0">
                <a:latin typeface="HG丸ｺﾞｼｯｸM-PRO" panose="020F0600000000000000" pitchFamily="50" charset="-128"/>
                <a:ea typeface="HG丸ｺﾞｼｯｸM-PRO" panose="020F0600000000000000" pitchFamily="50" charset="-128"/>
              </a:rPr>
              <a:t>加入</a:t>
            </a:r>
            <a:endParaRPr lang="ja-JP" altLang="ja-JP">
              <a:latin typeface="HG丸ｺﾞｼｯｸM-PRO" panose="020F0600000000000000" pitchFamily="50" charset="-128"/>
              <a:ea typeface="HG丸ｺﾞｼｯｸM-PRO" panose="020F0600000000000000" pitchFamily="50" charset="-128"/>
            </a:endParaRPr>
          </a:p>
        </p:txBody>
      </p:sp>
      <p:sp>
        <p:nvSpPr>
          <p:cNvPr id="149" name="AutoShape 147">
            <a:extLst>
              <a:ext uri="{FF2B5EF4-FFF2-40B4-BE49-F238E27FC236}">
                <a16:creationId xmlns:a16="http://schemas.microsoft.com/office/drawing/2014/main" id="{FDDCD3DD-2965-4839-8983-A6D792933142}"/>
              </a:ext>
            </a:extLst>
          </p:cNvPr>
          <p:cNvSpPr>
            <a:spLocks noChangeArrowheads="1"/>
          </p:cNvSpPr>
          <p:nvPr/>
        </p:nvSpPr>
        <p:spPr bwMode="auto">
          <a:xfrm>
            <a:off x="2757488" y="5165086"/>
            <a:ext cx="2036763" cy="395288"/>
          </a:xfrm>
          <a:prstGeom prst="roundRect">
            <a:avLst>
              <a:gd name="adj" fmla="val 16667"/>
            </a:avLst>
          </a:prstGeom>
          <a:solidFill>
            <a:srgbClr val="FFFFFF"/>
          </a:solidFill>
          <a:ln w="9525">
            <a:solidFill>
              <a:srgbClr val="000000"/>
            </a:solidFill>
            <a:round/>
            <a:headEnd/>
            <a:tailEnd/>
          </a:ln>
        </p:spPr>
        <p:txBody>
          <a:bodyPr lIns="36000" tIns="8890" rIns="36000" bIns="8890"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lnSpc>
                <a:spcPct val="100000"/>
              </a:lnSpc>
              <a:spcBef>
                <a:spcPct val="0"/>
              </a:spcBef>
              <a:spcAft>
                <a:spcPct val="0"/>
              </a:spcAft>
              <a:buSzTx/>
              <a:buFontTx/>
              <a:buNone/>
            </a:pPr>
            <a:r>
              <a:rPr lang="ja-JP" altLang="en-US" b="0" dirty="0">
                <a:latin typeface="HG丸ｺﾞｼｯｸM-PRO" panose="020F0600000000000000" pitchFamily="50" charset="-128"/>
                <a:ea typeface="HG丸ｺﾞｼｯｸM-PRO" panose="020F0600000000000000" pitchFamily="50" charset="-128"/>
              </a:rPr>
              <a:t>役員（代表、副代表）</a:t>
            </a:r>
            <a:endParaRPr lang="ja-JP" altLang="ja-JP" dirty="0">
              <a:latin typeface="HG丸ｺﾞｼｯｸM-PRO" panose="020F0600000000000000" pitchFamily="50" charset="-128"/>
              <a:ea typeface="HG丸ｺﾞｼｯｸM-PRO" panose="020F0600000000000000" pitchFamily="50" charset="-128"/>
            </a:endParaRPr>
          </a:p>
        </p:txBody>
      </p:sp>
      <p:sp>
        <p:nvSpPr>
          <p:cNvPr id="152" name="AutoShape 150">
            <a:extLst>
              <a:ext uri="{FF2B5EF4-FFF2-40B4-BE49-F238E27FC236}">
                <a16:creationId xmlns:a16="http://schemas.microsoft.com/office/drawing/2014/main" id="{DCDEB9A5-18C2-4057-9940-E9ADF73213AC}"/>
              </a:ext>
            </a:extLst>
          </p:cNvPr>
          <p:cNvSpPr>
            <a:spLocks noChangeArrowheads="1"/>
          </p:cNvSpPr>
          <p:nvPr/>
        </p:nvSpPr>
        <p:spPr bwMode="auto">
          <a:xfrm>
            <a:off x="725970" y="2299698"/>
            <a:ext cx="1671156" cy="962323"/>
          </a:xfrm>
          <a:prstGeom prst="wedgeRectCallout">
            <a:avLst>
              <a:gd name="adj1" fmla="val 68532"/>
              <a:gd name="adj2" fmla="val 42880"/>
            </a:avLst>
          </a:prstGeom>
          <a:solidFill>
            <a:srgbClr val="002060"/>
          </a:solidFill>
          <a:ln w="9525">
            <a:solidFill>
              <a:srgbClr val="000000"/>
            </a:solidFill>
            <a:miter lim="800000"/>
            <a:headEnd/>
            <a:tailEnd/>
          </a:ln>
        </p:spPr>
        <p:txBody>
          <a:bodyPr lIns="72000" tIns="72000" rIns="72000" bIns="72000"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96000"/>
              </a:lnSpc>
              <a:spcBef>
                <a:spcPct val="0"/>
              </a:spcBef>
              <a:spcAft>
                <a:spcPct val="0"/>
              </a:spcAft>
              <a:buSzTx/>
              <a:buFontTx/>
              <a:buNone/>
            </a:pPr>
            <a:r>
              <a:rPr lang="en-US" altLang="ja-JP" sz="1600" b="0" dirty="0">
                <a:solidFill>
                  <a:schemeClr val="bg1"/>
                </a:solidFill>
                <a:latin typeface="HG丸ｺﾞｼｯｸM-PRO" panose="020F0600000000000000" pitchFamily="50" charset="-128"/>
                <a:ea typeface="HG丸ｺﾞｼｯｸM-PRO" panose="020F0600000000000000" pitchFamily="50" charset="-128"/>
              </a:rPr>
              <a:t>◆</a:t>
            </a:r>
            <a:r>
              <a:rPr lang="ja-JP" altLang="en-US" sz="1600" b="0" dirty="0">
                <a:solidFill>
                  <a:schemeClr val="bg1"/>
                </a:solidFill>
                <a:latin typeface="HG丸ｺﾞｼｯｸM-PRO" panose="020F0600000000000000" pitchFamily="50" charset="-128"/>
                <a:ea typeface="HG丸ｺﾞｼｯｸM-PRO" panose="020F0600000000000000" pitchFamily="50" charset="-128"/>
              </a:rPr>
              <a:t>会員の特典</a:t>
            </a:r>
          </a:p>
          <a:p>
            <a:pPr algn="just" eaLnBrk="1" hangingPunct="1">
              <a:lnSpc>
                <a:spcPct val="96000"/>
              </a:lnSpc>
              <a:spcBef>
                <a:spcPct val="0"/>
              </a:spcBef>
              <a:spcAft>
                <a:spcPct val="0"/>
              </a:spcAft>
              <a:buSzTx/>
              <a:buFontTx/>
              <a:buNone/>
            </a:pPr>
            <a:r>
              <a:rPr lang="ja-JP" altLang="en-US" sz="1200" b="0" dirty="0">
                <a:solidFill>
                  <a:schemeClr val="bg1"/>
                </a:solidFill>
                <a:latin typeface="HG丸ｺﾞｼｯｸM-PRO" panose="020F0600000000000000" pitchFamily="50" charset="-128"/>
                <a:ea typeface="HG丸ｺﾞｼｯｸM-PRO" panose="020F0600000000000000" pitchFamily="50" charset="-128"/>
              </a:rPr>
              <a:t>・</a:t>
            </a:r>
            <a:r>
              <a:rPr lang="en-US" altLang="ja-JP" sz="1200" b="0" dirty="0">
                <a:solidFill>
                  <a:schemeClr val="bg1"/>
                </a:solidFill>
                <a:latin typeface="HG丸ｺﾞｼｯｸM-PRO" panose="020F0600000000000000" pitchFamily="50" charset="-128"/>
                <a:ea typeface="HG丸ｺﾞｼｯｸM-PRO" panose="020F0600000000000000" pitchFamily="50" charset="-128"/>
              </a:rPr>
              <a:t>ML</a:t>
            </a:r>
            <a:r>
              <a:rPr lang="ja-JP" altLang="en-US" sz="1200" b="0" dirty="0">
                <a:solidFill>
                  <a:schemeClr val="bg1"/>
                </a:solidFill>
                <a:latin typeface="HG丸ｺﾞｼｯｸM-PRO" panose="020F0600000000000000" pitchFamily="50" charset="-128"/>
                <a:ea typeface="HG丸ｺﾞｼｯｸM-PRO" panose="020F0600000000000000" pitchFamily="50" charset="-128"/>
              </a:rPr>
              <a:t>の利用</a:t>
            </a:r>
          </a:p>
          <a:p>
            <a:pPr algn="just" eaLnBrk="1" hangingPunct="1">
              <a:lnSpc>
                <a:spcPct val="96000"/>
              </a:lnSpc>
              <a:spcBef>
                <a:spcPct val="0"/>
              </a:spcBef>
              <a:spcAft>
                <a:spcPct val="0"/>
              </a:spcAft>
              <a:buSzTx/>
              <a:buFontTx/>
              <a:buNone/>
            </a:pPr>
            <a:r>
              <a:rPr lang="ja-JP" altLang="en-US" sz="1200" b="0" dirty="0">
                <a:solidFill>
                  <a:schemeClr val="bg1"/>
                </a:solidFill>
                <a:latin typeface="HG丸ｺﾞｼｯｸM-PRO" panose="020F0600000000000000" pitchFamily="50" charset="-128"/>
                <a:ea typeface="HG丸ｺﾞｼｯｸM-PRO" panose="020F0600000000000000" pitchFamily="50" charset="-128"/>
              </a:rPr>
              <a:t>・取組の企画・広報</a:t>
            </a:r>
            <a:endParaRPr lang="en-US" altLang="ja-JP" sz="1200" b="0" dirty="0">
              <a:solidFill>
                <a:schemeClr val="bg1"/>
              </a:solidFill>
              <a:latin typeface="HG丸ｺﾞｼｯｸM-PRO" panose="020F0600000000000000" pitchFamily="50" charset="-128"/>
              <a:ea typeface="HG丸ｺﾞｼｯｸM-PRO" panose="020F0600000000000000" pitchFamily="50" charset="-128"/>
            </a:endParaRPr>
          </a:p>
          <a:p>
            <a:pPr algn="just" eaLnBrk="1" hangingPunct="1">
              <a:lnSpc>
                <a:spcPct val="96000"/>
              </a:lnSpc>
              <a:spcBef>
                <a:spcPct val="0"/>
              </a:spcBef>
              <a:spcAft>
                <a:spcPct val="0"/>
              </a:spcAft>
              <a:buSzTx/>
              <a:buFontTx/>
              <a:buNone/>
            </a:pPr>
            <a:r>
              <a:rPr lang="ja-JP" altLang="en-US" sz="1200" b="0" dirty="0">
                <a:solidFill>
                  <a:schemeClr val="bg1"/>
                </a:solidFill>
                <a:latin typeface="HG丸ｺﾞｼｯｸM-PRO" panose="020F0600000000000000" pitchFamily="50" charset="-128"/>
                <a:ea typeface="HG丸ｺﾞｼｯｸM-PRO" panose="020F0600000000000000" pitchFamily="50" charset="-128"/>
              </a:rPr>
              <a:t>・取組への参加</a:t>
            </a:r>
            <a:endParaRPr lang="ja-JP" altLang="ja-JP" sz="1200" dirty="0">
              <a:latin typeface="HG丸ｺﾞｼｯｸM-PRO" panose="020F0600000000000000" pitchFamily="50" charset="-128"/>
              <a:ea typeface="HG丸ｺﾞｼｯｸM-PRO" panose="020F0600000000000000" pitchFamily="50" charset="-128"/>
            </a:endParaRPr>
          </a:p>
        </p:txBody>
      </p:sp>
      <p:sp>
        <p:nvSpPr>
          <p:cNvPr id="153" name="Text Box 151">
            <a:extLst>
              <a:ext uri="{FF2B5EF4-FFF2-40B4-BE49-F238E27FC236}">
                <a16:creationId xmlns:a16="http://schemas.microsoft.com/office/drawing/2014/main" id="{3AAD3858-E77A-4B35-90B8-73922FBDA1BE}"/>
              </a:ext>
            </a:extLst>
          </p:cNvPr>
          <p:cNvSpPr txBox="1">
            <a:spLocks noChangeArrowheads="1"/>
          </p:cNvSpPr>
          <p:nvPr/>
        </p:nvSpPr>
        <p:spPr bwMode="auto">
          <a:xfrm>
            <a:off x="6770688" y="4524258"/>
            <a:ext cx="925513"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a:latin typeface="HG丸ｺﾞｼｯｸM-PRO" panose="020F0600000000000000" pitchFamily="50" charset="-128"/>
                <a:ea typeface="HG丸ｺﾞｼｯｸM-PRO" panose="020F0600000000000000" pitchFamily="50" charset="-128"/>
              </a:rPr>
              <a:t>行政機関</a:t>
            </a:r>
            <a:endParaRPr lang="ja-JP" altLang="ja-JP">
              <a:latin typeface="HG丸ｺﾞｼｯｸM-PRO" panose="020F0600000000000000" pitchFamily="50" charset="-128"/>
              <a:ea typeface="HG丸ｺﾞｼｯｸM-PRO" panose="020F0600000000000000" pitchFamily="50" charset="-128"/>
            </a:endParaRPr>
          </a:p>
        </p:txBody>
      </p:sp>
      <p:sp>
        <p:nvSpPr>
          <p:cNvPr id="154" name="Text Box 152">
            <a:extLst>
              <a:ext uri="{FF2B5EF4-FFF2-40B4-BE49-F238E27FC236}">
                <a16:creationId xmlns:a16="http://schemas.microsoft.com/office/drawing/2014/main" id="{7DF23F4F-C984-4CFE-B634-10B893944429}"/>
              </a:ext>
            </a:extLst>
          </p:cNvPr>
          <p:cNvSpPr txBox="1">
            <a:spLocks noChangeArrowheads="1"/>
          </p:cNvSpPr>
          <p:nvPr/>
        </p:nvSpPr>
        <p:spPr bwMode="auto">
          <a:xfrm>
            <a:off x="3783013" y="3190013"/>
            <a:ext cx="2563812"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en-US" altLang="ja-JP" b="0" dirty="0">
                <a:latin typeface="HG丸ｺﾞｼｯｸM-PRO" panose="020F0600000000000000" pitchFamily="50" charset="-128"/>
                <a:ea typeface="HG丸ｺﾞｼｯｸM-PRO" panose="020F0600000000000000" pitchFamily="50" charset="-128"/>
              </a:rPr>
              <a:t>※</a:t>
            </a:r>
            <a:r>
              <a:rPr lang="ja-JP" altLang="en-US" b="0" dirty="0">
                <a:latin typeface="HG丸ｺﾞｼｯｸM-PRO" panose="020F0600000000000000" pitchFamily="50" charset="-128"/>
                <a:ea typeface="HG丸ｺﾞｼｯｸM-PRO" panose="020F0600000000000000" pitchFamily="50" charset="-128"/>
              </a:rPr>
              <a:t>個人・団体どちらでも</a:t>
            </a:r>
            <a:endParaRPr lang="ja-JP" altLang="ja-JP" dirty="0">
              <a:latin typeface="HG丸ｺﾞｼｯｸM-PRO" panose="020F0600000000000000" pitchFamily="50" charset="-128"/>
              <a:ea typeface="HG丸ｺﾞｼｯｸM-PRO" panose="020F0600000000000000" pitchFamily="50" charset="-128"/>
            </a:endParaRPr>
          </a:p>
        </p:txBody>
      </p:sp>
      <p:sp>
        <p:nvSpPr>
          <p:cNvPr id="155" name="Text Box 153">
            <a:extLst>
              <a:ext uri="{FF2B5EF4-FFF2-40B4-BE49-F238E27FC236}">
                <a16:creationId xmlns:a16="http://schemas.microsoft.com/office/drawing/2014/main" id="{7E49397E-83F1-4C68-AE95-AA453536EB51}"/>
              </a:ext>
            </a:extLst>
          </p:cNvPr>
          <p:cNvSpPr txBox="1">
            <a:spLocks noChangeArrowheads="1"/>
          </p:cNvSpPr>
          <p:nvPr/>
        </p:nvSpPr>
        <p:spPr bwMode="auto">
          <a:xfrm>
            <a:off x="6469063" y="4876509"/>
            <a:ext cx="12271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spcBef>
                <a:spcPct val="0"/>
              </a:spcBef>
              <a:spcAft>
                <a:spcPct val="0"/>
              </a:spcAft>
              <a:buSzTx/>
              <a:buFontTx/>
              <a:buNone/>
            </a:pPr>
            <a:r>
              <a:rPr lang="en-US" altLang="ja-JP" b="0">
                <a:latin typeface="HG丸ｺﾞｼｯｸM-PRO" panose="020F0600000000000000" pitchFamily="50" charset="-128"/>
                <a:ea typeface="HG丸ｺﾞｼｯｸM-PRO" panose="020F0600000000000000" pitchFamily="50" charset="-128"/>
              </a:rPr>
              <a:t>※</a:t>
            </a:r>
            <a:r>
              <a:rPr lang="ja-JP" altLang="en-US" b="0">
                <a:latin typeface="HG丸ｺﾞｼｯｸM-PRO" panose="020F0600000000000000" pitchFamily="50" charset="-128"/>
                <a:ea typeface="HG丸ｺﾞｼｯｸM-PRO" panose="020F0600000000000000" pitchFamily="50" charset="-128"/>
              </a:rPr>
              <a:t>個人のみ</a:t>
            </a:r>
            <a:endParaRPr lang="ja-JP" altLang="ja-JP">
              <a:latin typeface="HG丸ｺﾞｼｯｸM-PRO" panose="020F0600000000000000" pitchFamily="50" charset="-128"/>
              <a:ea typeface="HG丸ｺﾞｼｯｸM-PRO" panose="020F0600000000000000" pitchFamily="50" charset="-128"/>
            </a:endParaRPr>
          </a:p>
        </p:txBody>
      </p:sp>
      <p:sp>
        <p:nvSpPr>
          <p:cNvPr id="156" name="Text Box 154">
            <a:extLst>
              <a:ext uri="{FF2B5EF4-FFF2-40B4-BE49-F238E27FC236}">
                <a16:creationId xmlns:a16="http://schemas.microsoft.com/office/drawing/2014/main" id="{85F460BD-B3AF-42A1-86EE-28CE2E97C698}"/>
              </a:ext>
            </a:extLst>
          </p:cNvPr>
          <p:cNvSpPr txBox="1">
            <a:spLocks noChangeArrowheads="1"/>
          </p:cNvSpPr>
          <p:nvPr/>
        </p:nvSpPr>
        <p:spPr bwMode="auto">
          <a:xfrm>
            <a:off x="6326188" y="1557489"/>
            <a:ext cx="1139825" cy="554885"/>
          </a:xfrm>
          <a:prstGeom prst="rect">
            <a:avLst/>
          </a:prstGeom>
          <a:solidFill>
            <a:srgbClr val="FFCC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lnSpc>
                <a:spcPct val="112000"/>
              </a:lnSpc>
              <a:spcBef>
                <a:spcPct val="0"/>
              </a:spcBef>
              <a:spcAft>
                <a:spcPct val="0"/>
              </a:spcAft>
              <a:buSzTx/>
              <a:buFontTx/>
              <a:buNone/>
            </a:pPr>
            <a:r>
              <a:rPr lang="en-US" altLang="ja-JP" b="0" dirty="0">
                <a:latin typeface="HG丸ｺﾞｼｯｸM-PRO" panose="020F0600000000000000" pitchFamily="50" charset="-128"/>
                <a:ea typeface="HG丸ｺﾞｼｯｸM-PRO" panose="020F0600000000000000" pitchFamily="50" charset="-128"/>
              </a:rPr>
              <a:t>④</a:t>
            </a:r>
            <a:r>
              <a:rPr lang="ja-JP" altLang="en-US" b="0" dirty="0">
                <a:latin typeface="HG丸ｺﾞｼｯｸM-PRO" panose="020F0600000000000000" pitchFamily="50" charset="-128"/>
                <a:ea typeface="HG丸ｺﾞｼｯｸM-PRO" panose="020F0600000000000000" pitchFamily="50" charset="-128"/>
              </a:rPr>
              <a:t>相互連携</a:t>
            </a:r>
            <a:endParaRPr lang="en-US" altLang="ja-JP" b="0" dirty="0">
              <a:latin typeface="HG丸ｺﾞｼｯｸM-PRO" panose="020F0600000000000000" pitchFamily="50" charset="-128"/>
              <a:ea typeface="HG丸ｺﾞｼｯｸM-PRO" panose="020F0600000000000000" pitchFamily="50" charset="-128"/>
            </a:endParaRPr>
          </a:p>
          <a:p>
            <a:pPr algn="just" eaLnBrk="1" hangingPunct="1">
              <a:lnSpc>
                <a:spcPct val="112000"/>
              </a:lnSpc>
              <a:spcBef>
                <a:spcPct val="0"/>
              </a:spcBef>
              <a:spcAft>
                <a:spcPct val="0"/>
              </a:spcAft>
              <a:buSzTx/>
              <a:buFontTx/>
              <a:buNone/>
            </a:pPr>
            <a:r>
              <a:rPr lang="ja-JP" altLang="en-US" b="0" dirty="0">
                <a:latin typeface="HG丸ｺﾞｼｯｸM-PRO" panose="020F0600000000000000" pitchFamily="50" charset="-128"/>
                <a:ea typeface="HG丸ｺﾞｼｯｸM-PRO" panose="020F0600000000000000" pitchFamily="50" charset="-128"/>
              </a:rPr>
              <a:t>　の取組</a:t>
            </a:r>
            <a:endParaRPr lang="ja-JP" altLang="ja-JP" dirty="0">
              <a:latin typeface="HG丸ｺﾞｼｯｸM-PRO" panose="020F0600000000000000" pitchFamily="50" charset="-128"/>
              <a:ea typeface="HG丸ｺﾞｼｯｸM-PRO" panose="020F0600000000000000" pitchFamily="50" charset="-128"/>
            </a:endParaRPr>
          </a:p>
        </p:txBody>
      </p:sp>
      <p:sp>
        <p:nvSpPr>
          <p:cNvPr id="157" name="AutoShape 155">
            <a:extLst>
              <a:ext uri="{FF2B5EF4-FFF2-40B4-BE49-F238E27FC236}">
                <a16:creationId xmlns:a16="http://schemas.microsoft.com/office/drawing/2014/main" id="{EC3DBE51-9F35-4007-982F-868442BF2D95}"/>
              </a:ext>
            </a:extLst>
          </p:cNvPr>
          <p:cNvSpPr>
            <a:spLocks noChangeArrowheads="1"/>
          </p:cNvSpPr>
          <p:nvPr/>
        </p:nvSpPr>
        <p:spPr bwMode="auto">
          <a:xfrm rot="1429369">
            <a:off x="6315076" y="2111773"/>
            <a:ext cx="576262" cy="573088"/>
          </a:xfrm>
          <a:prstGeom prst="upArrow">
            <a:avLst>
              <a:gd name="adj1" fmla="val 50000"/>
              <a:gd name="adj2" fmla="val 43694"/>
            </a:avLst>
          </a:prstGeom>
          <a:solidFill>
            <a:schemeClr val="bg1">
              <a:lumMod val="75000"/>
            </a:schemeClr>
          </a:solidFill>
          <a:ln w="9525">
            <a:solidFill>
              <a:srgbClr val="000000"/>
            </a:solidFill>
            <a:prstDash val="sysDot"/>
            <a:miter lim="800000"/>
            <a:headEnd/>
            <a:tailEnd/>
          </a:ln>
        </p:spPr>
        <p:txBody>
          <a:bodyPr vert="eaVert" lIns="74295" tIns="8890" rIns="74295" bIns="8890"/>
          <a:lstStyle/>
          <a:p>
            <a:pPr eaLnBrk="1" hangingPunct="1">
              <a:defRPr/>
            </a:pPr>
            <a:endParaRPr lang="ja-JP" altLang="en-US" sz="1200">
              <a:latin typeface="HG丸ｺﾞｼｯｸM-PRO" pitchFamily="50" charset="-128"/>
              <a:ea typeface="HG丸ｺﾞｼｯｸM-PRO" pitchFamily="50" charset="-128"/>
            </a:endParaRPr>
          </a:p>
        </p:txBody>
      </p:sp>
      <p:sp>
        <p:nvSpPr>
          <p:cNvPr id="158" name="Oval 157">
            <a:extLst>
              <a:ext uri="{FF2B5EF4-FFF2-40B4-BE49-F238E27FC236}">
                <a16:creationId xmlns:a16="http://schemas.microsoft.com/office/drawing/2014/main" id="{180545A2-BB35-4F23-95F0-5A61FB50E905}"/>
              </a:ext>
            </a:extLst>
          </p:cNvPr>
          <p:cNvSpPr>
            <a:spLocks noChangeArrowheads="1"/>
          </p:cNvSpPr>
          <p:nvPr/>
        </p:nvSpPr>
        <p:spPr bwMode="auto">
          <a:xfrm>
            <a:off x="1187451" y="3417597"/>
            <a:ext cx="533400" cy="420687"/>
          </a:xfrm>
          <a:prstGeom prst="ellipse">
            <a:avLst/>
          </a:prstGeom>
          <a:solidFill>
            <a:srgbClr val="FFFFFF"/>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59" name="Oval 158">
            <a:extLst>
              <a:ext uri="{FF2B5EF4-FFF2-40B4-BE49-F238E27FC236}">
                <a16:creationId xmlns:a16="http://schemas.microsoft.com/office/drawing/2014/main" id="{A28DC900-2FA0-4698-8DFE-3636D42CF3AA}"/>
              </a:ext>
            </a:extLst>
          </p:cNvPr>
          <p:cNvSpPr>
            <a:spLocks noChangeArrowheads="1"/>
          </p:cNvSpPr>
          <p:nvPr/>
        </p:nvSpPr>
        <p:spPr bwMode="auto">
          <a:xfrm>
            <a:off x="1325563" y="4487572"/>
            <a:ext cx="533400" cy="420687"/>
          </a:xfrm>
          <a:prstGeom prst="ellipse">
            <a:avLst/>
          </a:prstGeom>
          <a:solidFill>
            <a:srgbClr val="FFFFFF"/>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60" name="Line 160">
            <a:extLst>
              <a:ext uri="{FF2B5EF4-FFF2-40B4-BE49-F238E27FC236}">
                <a16:creationId xmlns:a16="http://schemas.microsoft.com/office/drawing/2014/main" id="{AAEC06BD-44A4-4149-A1A7-A21564EE42CC}"/>
              </a:ext>
            </a:extLst>
          </p:cNvPr>
          <p:cNvSpPr>
            <a:spLocks noChangeShapeType="1"/>
          </p:cNvSpPr>
          <p:nvPr/>
        </p:nvSpPr>
        <p:spPr bwMode="auto">
          <a:xfrm>
            <a:off x="1730376" y="3628734"/>
            <a:ext cx="811212" cy="1397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61" name="Line 161">
            <a:extLst>
              <a:ext uri="{FF2B5EF4-FFF2-40B4-BE49-F238E27FC236}">
                <a16:creationId xmlns:a16="http://schemas.microsoft.com/office/drawing/2014/main" id="{A81EA449-A2F8-4EF4-B973-DFBF4268ACD3}"/>
              </a:ext>
            </a:extLst>
          </p:cNvPr>
          <p:cNvSpPr>
            <a:spLocks noChangeShapeType="1"/>
          </p:cNvSpPr>
          <p:nvPr/>
        </p:nvSpPr>
        <p:spPr bwMode="auto">
          <a:xfrm flipV="1">
            <a:off x="1824038" y="4551072"/>
            <a:ext cx="714375" cy="873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62" name="Text Box 162">
            <a:extLst>
              <a:ext uri="{FF2B5EF4-FFF2-40B4-BE49-F238E27FC236}">
                <a16:creationId xmlns:a16="http://schemas.microsoft.com/office/drawing/2014/main" id="{1D7DD469-6FB3-4224-BB42-DCC91BB734A6}"/>
              </a:ext>
            </a:extLst>
          </p:cNvPr>
          <p:cNvSpPr txBox="1">
            <a:spLocks noChangeArrowheads="1"/>
          </p:cNvSpPr>
          <p:nvPr/>
        </p:nvSpPr>
        <p:spPr bwMode="auto">
          <a:xfrm>
            <a:off x="1046163" y="3930359"/>
            <a:ext cx="11064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just" eaLnBrk="1" hangingPunct="1">
              <a:spcBef>
                <a:spcPct val="0"/>
              </a:spcBef>
              <a:spcAft>
                <a:spcPct val="0"/>
              </a:spcAft>
              <a:buSzTx/>
              <a:buFontTx/>
              <a:buNone/>
            </a:pPr>
            <a:r>
              <a:rPr lang="ja-JP" altLang="en-US" b="0">
                <a:latin typeface="HG丸ｺﾞｼｯｸM-PRO" panose="020F0600000000000000" pitchFamily="50" charset="-128"/>
                <a:ea typeface="HG丸ｺﾞｼｯｸM-PRO" panose="020F0600000000000000" pitchFamily="50" charset="-128"/>
              </a:rPr>
              <a:t>どんどん</a:t>
            </a:r>
            <a:endParaRPr lang="en-US" altLang="ja-JP" b="0">
              <a:latin typeface="HG丸ｺﾞｼｯｸM-PRO" panose="020F0600000000000000" pitchFamily="50" charset="-128"/>
              <a:ea typeface="HG丸ｺﾞｼｯｸM-PRO" panose="020F0600000000000000" pitchFamily="50" charset="-128"/>
            </a:endParaRPr>
          </a:p>
          <a:p>
            <a:pPr algn="just" eaLnBrk="1" hangingPunct="1">
              <a:spcBef>
                <a:spcPct val="0"/>
              </a:spcBef>
              <a:spcAft>
                <a:spcPct val="0"/>
              </a:spcAft>
              <a:buSzTx/>
              <a:buFontTx/>
              <a:buNone/>
            </a:pPr>
            <a:r>
              <a:rPr lang="ja-JP" altLang="en-US" b="0">
                <a:latin typeface="HG丸ｺﾞｼｯｸM-PRO" panose="020F0600000000000000" pitchFamily="50" charset="-128"/>
                <a:ea typeface="HG丸ｺﾞｼｯｸM-PRO" panose="020F0600000000000000" pitchFamily="50" charset="-128"/>
              </a:rPr>
              <a:t>参加</a:t>
            </a:r>
            <a:endParaRPr lang="ja-JP" altLang="ja-JP">
              <a:latin typeface="HG丸ｺﾞｼｯｸM-PRO" panose="020F0600000000000000" pitchFamily="50" charset="-128"/>
              <a:ea typeface="HG丸ｺﾞｼｯｸM-PRO" panose="020F0600000000000000" pitchFamily="50" charset="-128"/>
            </a:endParaRPr>
          </a:p>
        </p:txBody>
      </p:sp>
      <p:sp>
        <p:nvSpPr>
          <p:cNvPr id="163" name="Text Box 163">
            <a:extLst>
              <a:ext uri="{FF2B5EF4-FFF2-40B4-BE49-F238E27FC236}">
                <a16:creationId xmlns:a16="http://schemas.microsoft.com/office/drawing/2014/main" id="{13578634-92FC-4230-9D87-E2CD61A918ED}"/>
              </a:ext>
            </a:extLst>
          </p:cNvPr>
          <p:cNvSpPr txBox="1">
            <a:spLocks noChangeArrowheads="1"/>
          </p:cNvSpPr>
          <p:nvPr/>
        </p:nvSpPr>
        <p:spPr bwMode="auto">
          <a:xfrm>
            <a:off x="5259523" y="3449521"/>
            <a:ext cx="1058999"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dirty="0">
                <a:latin typeface="HG丸ｺﾞｼｯｸM-PRO" panose="020F0600000000000000" pitchFamily="50" charset="-128"/>
                <a:ea typeface="HG丸ｺﾞｼｯｸM-PRO" panose="020F0600000000000000" pitchFamily="50" charset="-128"/>
              </a:rPr>
              <a:t>漁業関係者</a:t>
            </a:r>
            <a:endParaRPr lang="ja-JP" altLang="ja-JP" dirty="0">
              <a:latin typeface="HG丸ｺﾞｼｯｸM-PRO" panose="020F0600000000000000" pitchFamily="50" charset="-128"/>
              <a:ea typeface="HG丸ｺﾞｼｯｸM-PRO" panose="020F0600000000000000" pitchFamily="50" charset="-128"/>
            </a:endParaRPr>
          </a:p>
        </p:txBody>
      </p:sp>
      <p:sp>
        <p:nvSpPr>
          <p:cNvPr id="164" name="Oval 120">
            <a:extLst>
              <a:ext uri="{FF2B5EF4-FFF2-40B4-BE49-F238E27FC236}">
                <a16:creationId xmlns:a16="http://schemas.microsoft.com/office/drawing/2014/main" id="{8080D1FE-2FD1-41EE-8AEA-3F7CAE2DBC1E}"/>
              </a:ext>
            </a:extLst>
          </p:cNvPr>
          <p:cNvSpPr>
            <a:spLocks noChangeArrowheads="1"/>
          </p:cNvSpPr>
          <p:nvPr/>
        </p:nvSpPr>
        <p:spPr bwMode="auto">
          <a:xfrm>
            <a:off x="6438901" y="3813758"/>
            <a:ext cx="412750" cy="420687"/>
          </a:xfrm>
          <a:prstGeom prst="ellipse">
            <a:avLst/>
          </a:prstGeom>
          <a:solidFill>
            <a:srgbClr val="C0C0C0"/>
          </a:solidFill>
          <a:ln w="9525">
            <a:solidFill>
              <a:srgbClr val="000000"/>
            </a:solidFill>
            <a:round/>
            <a:headEnd/>
            <a:tailEnd/>
          </a:ln>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200">
              <a:latin typeface="HG丸ｺﾞｼｯｸM-PRO" panose="020F0600000000000000" pitchFamily="50" charset="-128"/>
              <a:ea typeface="HG丸ｺﾞｼｯｸM-PRO" panose="020F0600000000000000" pitchFamily="50" charset="-128"/>
            </a:endParaRPr>
          </a:p>
        </p:txBody>
      </p:sp>
      <p:sp>
        <p:nvSpPr>
          <p:cNvPr id="165" name="Text Box 151">
            <a:extLst>
              <a:ext uri="{FF2B5EF4-FFF2-40B4-BE49-F238E27FC236}">
                <a16:creationId xmlns:a16="http://schemas.microsoft.com/office/drawing/2014/main" id="{44A0942F-D470-4DEB-9089-529F302EDBFF}"/>
              </a:ext>
            </a:extLst>
          </p:cNvPr>
          <p:cNvSpPr txBox="1">
            <a:spLocks noChangeArrowheads="1"/>
          </p:cNvSpPr>
          <p:nvPr/>
        </p:nvSpPr>
        <p:spPr bwMode="auto">
          <a:xfrm>
            <a:off x="6379467" y="3598745"/>
            <a:ext cx="92551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dirty="0">
                <a:latin typeface="HG丸ｺﾞｼｯｸM-PRO" panose="020F0600000000000000" pitchFamily="50" charset="-128"/>
                <a:ea typeface="HG丸ｺﾞｼｯｸM-PRO" panose="020F0600000000000000" pitchFamily="50" charset="-128"/>
              </a:rPr>
              <a:t>研究機関</a:t>
            </a:r>
            <a:endParaRPr lang="ja-JP" altLang="ja-JP" dirty="0">
              <a:latin typeface="HG丸ｺﾞｼｯｸM-PRO" panose="020F0600000000000000" pitchFamily="50" charset="-128"/>
              <a:ea typeface="HG丸ｺﾞｼｯｸM-PRO" panose="020F0600000000000000" pitchFamily="50" charset="-128"/>
            </a:endParaRPr>
          </a:p>
        </p:txBody>
      </p:sp>
      <p:sp>
        <p:nvSpPr>
          <p:cNvPr id="166" name="雲形吹き出し 222">
            <a:extLst>
              <a:ext uri="{FF2B5EF4-FFF2-40B4-BE49-F238E27FC236}">
                <a16:creationId xmlns:a16="http://schemas.microsoft.com/office/drawing/2014/main" id="{CCCB17C5-80F8-48F2-834C-0166B83430E5}"/>
              </a:ext>
            </a:extLst>
          </p:cNvPr>
          <p:cNvSpPr>
            <a:spLocks noChangeArrowheads="1"/>
          </p:cNvSpPr>
          <p:nvPr/>
        </p:nvSpPr>
        <p:spPr bwMode="auto">
          <a:xfrm>
            <a:off x="2335213" y="6096000"/>
            <a:ext cx="6235700" cy="620713"/>
          </a:xfrm>
          <a:prstGeom prst="cloudCallout">
            <a:avLst>
              <a:gd name="adj1" fmla="val -8310"/>
              <a:gd name="adj2" fmla="val -116722"/>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endParaRPr lang="ja-JP" altLang="en-US" sz="1600"/>
          </a:p>
        </p:txBody>
      </p:sp>
      <p:pic>
        <p:nvPicPr>
          <p:cNvPr id="167" name="Picture 7">
            <a:extLst>
              <a:ext uri="{FF2B5EF4-FFF2-40B4-BE49-F238E27FC236}">
                <a16:creationId xmlns:a16="http://schemas.microsoft.com/office/drawing/2014/main" id="{1FA55BE0-3CA2-4FF7-8473-27908F496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1" y="6148388"/>
            <a:ext cx="24288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 name="AutoShape 147">
            <a:extLst>
              <a:ext uri="{FF2B5EF4-FFF2-40B4-BE49-F238E27FC236}">
                <a16:creationId xmlns:a16="http://schemas.microsoft.com/office/drawing/2014/main" id="{CF06DF27-9542-4051-9CD2-CB78B5F10DFB}"/>
              </a:ext>
            </a:extLst>
          </p:cNvPr>
          <p:cNvSpPr>
            <a:spLocks noChangeArrowheads="1"/>
          </p:cNvSpPr>
          <p:nvPr/>
        </p:nvSpPr>
        <p:spPr bwMode="auto">
          <a:xfrm>
            <a:off x="2243138" y="5908675"/>
            <a:ext cx="6651625" cy="927100"/>
          </a:xfrm>
          <a:prstGeom prst="roundRect">
            <a:avLst>
              <a:gd name="adj" fmla="val 0"/>
            </a:avLst>
          </a:prstGeom>
          <a:noFill/>
          <a:ln w="9525">
            <a:noFill/>
            <a:round/>
            <a:headEnd/>
            <a:tailEnd/>
          </a:ln>
        </p:spPr>
        <p:txBody>
          <a:bodyPr lIns="0" tIns="0" rIns="0" bIns="0" anchor="ctr" anchorCtr="1"/>
          <a:lstStyle/>
          <a:p>
            <a:pPr eaLnBrk="1" hangingPunct="1">
              <a:defRPr/>
            </a:pPr>
            <a:r>
              <a:rPr lang="ja-JP" altLang="en-US" sz="1800" b="0" spc="-150" dirty="0">
                <a:solidFill>
                  <a:srgbClr val="FF0000"/>
                </a:solidFill>
                <a:latin typeface="HGP創英角ﾎﾟｯﾌﾟ体" panose="040B0A00000000000000" pitchFamily="50" charset="-128"/>
                <a:ea typeface="HGP創英角ﾎﾟｯﾌﾟ体" panose="040B0A00000000000000" pitchFamily="50" charset="-128"/>
              </a:rPr>
              <a:t>この指と～まれ！の呼びかけで取り組みを実施！！</a:t>
            </a:r>
            <a:endParaRPr lang="ja-JP" altLang="ja-JP" sz="1800" b="0" spc="-150" dirty="0">
              <a:solidFill>
                <a:srgbClr val="FF0000"/>
              </a:solidFill>
              <a:latin typeface="HGP創英角ﾎﾟｯﾌﾟ体" panose="040B0A00000000000000" pitchFamily="50" charset="-128"/>
              <a:ea typeface="HGP創英角ﾎﾟｯﾌﾟ体" panose="040B0A00000000000000" pitchFamily="50" charset="-128"/>
            </a:endParaRPr>
          </a:p>
        </p:txBody>
      </p:sp>
      <p:cxnSp>
        <p:nvCxnSpPr>
          <p:cNvPr id="5" name="コネクタ: カギ線 4">
            <a:extLst>
              <a:ext uri="{FF2B5EF4-FFF2-40B4-BE49-F238E27FC236}">
                <a16:creationId xmlns:a16="http://schemas.microsoft.com/office/drawing/2014/main" id="{350F0F31-4A3A-4C94-A87A-A277AE7C9BEA}"/>
              </a:ext>
            </a:extLst>
          </p:cNvPr>
          <p:cNvCxnSpPr>
            <a:cxnSpLocks/>
            <a:stCxn id="118" idx="0"/>
            <a:endCxn id="116" idx="1"/>
          </p:cNvCxnSpPr>
          <p:nvPr/>
        </p:nvCxnSpPr>
        <p:spPr bwMode="auto">
          <a:xfrm rot="5400000" flipH="1" flipV="1">
            <a:off x="1776017" y="4850713"/>
            <a:ext cx="170655" cy="1071563"/>
          </a:xfrm>
          <a:prstGeom prst="bentConnector2">
            <a:avLst/>
          </a:prstGeom>
          <a:solidFill>
            <a:schemeClr val="accent1"/>
          </a:solidFill>
          <a:ln w="127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744381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（５）会員数・運営委員等</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6</a:t>
            </a:fld>
            <a:endParaRPr lang="ja-JP" altLang="ko-KR" dirty="0">
              <a:latin typeface="Meiryo UI" panose="020B0604030504040204" pitchFamily="50" charset="-128"/>
              <a:ea typeface="Meiryo UI" panose="020B0604030504040204" pitchFamily="50" charset="-128"/>
            </a:endParaRPr>
          </a:p>
        </p:txBody>
      </p:sp>
      <p:sp>
        <p:nvSpPr>
          <p:cNvPr id="5" name="角丸四角形 4"/>
          <p:cNvSpPr/>
          <p:nvPr/>
        </p:nvSpPr>
        <p:spPr bwMode="auto">
          <a:xfrm>
            <a:off x="719138" y="828474"/>
            <a:ext cx="3601094" cy="440285"/>
          </a:xfrm>
          <a:prstGeom prst="roundRect">
            <a:avLst>
              <a:gd name="adj" fmla="val 0"/>
            </a:avLst>
          </a:prstGeom>
          <a:solidFill>
            <a:srgbClr val="FF9933"/>
          </a:solidFill>
          <a:ln w="12700" cap="flat" cmpd="sng" algn="ctr">
            <a:solidFill>
              <a:srgbClr val="FF9933"/>
            </a:solidFill>
            <a:prstDash val="solid"/>
            <a:round/>
            <a:headEnd type="none" w="med" len="med"/>
            <a:tailEnd type="none" w="med" len="med"/>
          </a:ln>
          <a:effectLst>
            <a:outerShdw blurRad="127000" dist="63500" dir="2700000" algn="tl" rotWithShape="0">
              <a:schemeClr val="tx2">
                <a:lumMod val="60000"/>
                <a:lumOff val="40000"/>
                <a:alpha val="50000"/>
              </a:schemeClr>
            </a:outerShdw>
          </a:effectLst>
        </p:spPr>
        <p:txBody>
          <a:bodyPr vert="horz" wrap="none" lIns="36000" tIns="36000" rIns="36000" bIns="36000" numCol="1" rtlCol="0" anchor="ctr" anchorCtr="0" compatLnSpc="1">
            <a:prstTxWarp prst="textNoShape">
              <a:avLst/>
            </a:prstTxWarp>
          </a:bodyPr>
          <a:lstStyle/>
          <a:p>
            <a:pPr algn="l">
              <a:lnSpc>
                <a:spcPct val="100000"/>
              </a:lnSpc>
              <a:spcBef>
                <a:spcPts val="600"/>
              </a:spcBef>
            </a:pPr>
            <a:r>
              <a:rPr lang="ja-JP" altLang="en-US" sz="2000" b="1" dirty="0">
                <a:solidFill>
                  <a:schemeClr val="bg1"/>
                </a:solidFill>
                <a:latin typeface="Meiryo UI" panose="020B0604030504040204" pitchFamily="50" charset="-128"/>
                <a:ea typeface="Meiryo UI" panose="020B0604030504040204" pitchFamily="50" charset="-128"/>
              </a:rPr>
              <a:t>①メンバー</a:t>
            </a:r>
            <a:endParaRPr lang="en-US" altLang="ja-JP" sz="2000" b="1" dirty="0">
              <a:solidFill>
                <a:schemeClr val="bg1"/>
              </a:solidFill>
              <a:latin typeface="Meiryo UI" panose="020B0604030504040204" pitchFamily="50" charset="-128"/>
              <a:ea typeface="Meiryo UI" panose="020B0604030504040204" pitchFamily="50" charset="-128"/>
            </a:endParaRPr>
          </a:p>
        </p:txBody>
      </p:sp>
      <p:sp>
        <p:nvSpPr>
          <p:cNvPr id="6" name="角丸四角形 5"/>
          <p:cNvSpPr/>
          <p:nvPr/>
        </p:nvSpPr>
        <p:spPr bwMode="auto">
          <a:xfrm>
            <a:off x="4464248" y="828474"/>
            <a:ext cx="4897240" cy="440286"/>
          </a:xfrm>
          <a:prstGeom prst="roundRect">
            <a:avLst>
              <a:gd name="adj" fmla="val 6506"/>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1200"/>
              </a:spcBef>
            </a:pPr>
            <a:r>
              <a:rPr lang="ja-JP" altLang="en-US" sz="1400" dirty="0">
                <a:latin typeface="Meiryo UI" panose="020B0604030504040204" pitchFamily="50" charset="-128"/>
                <a:ea typeface="Meiryo UI" panose="020B0604030504040204" pitchFamily="50" charset="-128"/>
              </a:rPr>
              <a:t>大阪湾見守りネット</a:t>
            </a:r>
            <a:r>
              <a:rPr lang="en-US" altLang="ja-JP" sz="1400" dirty="0">
                <a:latin typeface="Meiryo UI" panose="020B0604030504040204" pitchFamily="50" charset="-128"/>
                <a:ea typeface="Meiryo UI" panose="020B0604030504040204" pitchFamily="50" charset="-128"/>
              </a:rPr>
              <a:t>ML</a:t>
            </a:r>
            <a:r>
              <a:rPr lang="ja-JP" altLang="en-US" sz="1400" dirty="0">
                <a:latin typeface="Meiryo UI" panose="020B0604030504040204" pitchFamily="50" charset="-128"/>
                <a:ea typeface="Meiryo UI" panose="020B0604030504040204" pitchFamily="50" charset="-128"/>
              </a:rPr>
              <a:t>登録者（メンバー）は約</a:t>
            </a:r>
            <a:r>
              <a:rPr lang="en-US" altLang="ja-JP" sz="1400" dirty="0">
                <a:latin typeface="Meiryo UI" panose="020B0604030504040204" pitchFamily="50" charset="-128"/>
                <a:ea typeface="Meiryo UI" panose="020B0604030504040204" pitchFamily="50" charset="-128"/>
              </a:rPr>
              <a:t>200</a:t>
            </a:r>
            <a:r>
              <a:rPr lang="ja-JP" altLang="en-US" sz="1400" dirty="0">
                <a:latin typeface="Meiryo UI" panose="020B0604030504040204" pitchFamily="50" charset="-128"/>
                <a:ea typeface="Meiryo UI" panose="020B0604030504040204" pitchFamily="50" charset="-128"/>
              </a:rPr>
              <a:t>人　</a:t>
            </a:r>
          </a:p>
        </p:txBody>
      </p:sp>
      <p:sp>
        <p:nvSpPr>
          <p:cNvPr id="7" name="角丸四角形 6"/>
          <p:cNvSpPr/>
          <p:nvPr/>
        </p:nvSpPr>
        <p:spPr bwMode="auto">
          <a:xfrm>
            <a:off x="715256" y="1484785"/>
            <a:ext cx="3601094" cy="434926"/>
          </a:xfrm>
          <a:prstGeom prst="roundRect">
            <a:avLst>
              <a:gd name="adj" fmla="val 0"/>
            </a:avLst>
          </a:prstGeom>
          <a:solidFill>
            <a:srgbClr val="FF9933"/>
          </a:solidFill>
          <a:ln w="12700" cap="flat" cmpd="sng" algn="ctr">
            <a:solidFill>
              <a:srgbClr val="FF9933"/>
            </a:solidFill>
            <a:prstDash val="solid"/>
            <a:round/>
            <a:headEnd type="none" w="med" len="med"/>
            <a:tailEnd type="none" w="med" len="med"/>
          </a:ln>
          <a:effectLst>
            <a:outerShdw blurRad="127000" dist="63500" dir="2700000" algn="tl" rotWithShape="0">
              <a:schemeClr val="tx2">
                <a:lumMod val="60000"/>
                <a:lumOff val="40000"/>
                <a:alpha val="50000"/>
              </a:schemeClr>
            </a:outerShdw>
          </a:effectLst>
        </p:spPr>
        <p:txBody>
          <a:bodyPr vert="horz" wrap="none" lIns="36000" tIns="36000" rIns="36000" bIns="36000" numCol="1" rtlCol="0" anchor="ctr" anchorCtr="0" compatLnSpc="1">
            <a:prstTxWarp prst="textNoShape">
              <a:avLst/>
            </a:prstTxWarp>
          </a:bodyPr>
          <a:lstStyle/>
          <a:p>
            <a:pPr algn="l">
              <a:lnSpc>
                <a:spcPct val="100000"/>
              </a:lnSpc>
              <a:spcBef>
                <a:spcPts val="600"/>
              </a:spcBef>
            </a:pPr>
            <a:r>
              <a:rPr lang="ja-JP" altLang="en-US" sz="2000" b="1" dirty="0">
                <a:solidFill>
                  <a:schemeClr val="bg1"/>
                </a:solidFill>
                <a:latin typeface="Meiryo UI" panose="020B0604030504040204" pitchFamily="50" charset="-128"/>
                <a:ea typeface="Meiryo UI" panose="020B0604030504040204" pitchFamily="50" charset="-128"/>
              </a:rPr>
              <a:t>②運営委員、役員及び事務局</a:t>
            </a:r>
            <a:endParaRPr lang="en-US" altLang="ja-JP" sz="2000" b="1" dirty="0">
              <a:solidFill>
                <a:schemeClr val="bg1"/>
              </a:solidFill>
              <a:latin typeface="Meiryo UI" panose="020B0604030504040204" pitchFamily="50" charset="-128"/>
              <a:ea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349217818"/>
              </p:ext>
            </p:extLst>
          </p:nvPr>
        </p:nvGraphicFramePr>
        <p:xfrm>
          <a:off x="719138" y="2025604"/>
          <a:ext cx="8638468" cy="4507978"/>
        </p:xfrm>
        <a:graphic>
          <a:graphicData uri="http://schemas.openxmlformats.org/drawingml/2006/table">
            <a:tbl>
              <a:tblPr>
                <a:tableStyleId>{BC89EF96-8CEA-46FF-86C4-4CE0E7609802}</a:tableStyleId>
              </a:tblPr>
              <a:tblGrid>
                <a:gridCol w="1440854">
                  <a:extLst>
                    <a:ext uri="{9D8B030D-6E8A-4147-A177-3AD203B41FA5}">
                      <a16:colId xmlns:a16="http://schemas.microsoft.com/office/drawing/2014/main" val="20000"/>
                    </a:ext>
                  </a:extLst>
                </a:gridCol>
                <a:gridCol w="4341092">
                  <a:extLst>
                    <a:ext uri="{9D8B030D-6E8A-4147-A177-3AD203B41FA5}">
                      <a16:colId xmlns:a16="http://schemas.microsoft.com/office/drawing/2014/main" val="20001"/>
                    </a:ext>
                  </a:extLst>
                </a:gridCol>
                <a:gridCol w="2856522">
                  <a:extLst>
                    <a:ext uri="{9D8B030D-6E8A-4147-A177-3AD203B41FA5}">
                      <a16:colId xmlns:a16="http://schemas.microsoft.com/office/drawing/2014/main" val="20002"/>
                    </a:ext>
                  </a:extLst>
                </a:gridCol>
              </a:tblGrid>
              <a:tr h="288665">
                <a:tc>
                  <a:txBody>
                    <a:bodyPr/>
                    <a:lstStyle/>
                    <a:p>
                      <a:pPr algn="ctr">
                        <a:spcAft>
                          <a:spcPts val="0"/>
                        </a:spcAft>
                      </a:pPr>
                      <a:r>
                        <a:rPr lang="ja-JP" sz="1600" b="1" kern="100" dirty="0">
                          <a:solidFill>
                            <a:schemeClr val="tx1"/>
                          </a:solidFill>
                          <a:effectLst/>
                          <a:latin typeface="Meiryo UI" panose="020B0604030504040204" pitchFamily="50" charset="-128"/>
                          <a:ea typeface="Meiryo UI" panose="020B0604030504040204" pitchFamily="50" charset="-128"/>
                        </a:rPr>
                        <a:t>氏　名</a:t>
                      </a:r>
                      <a:endParaRPr lang="ja-JP" sz="1600" b="1"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solidFill>
                      <a:schemeClr val="accent1">
                        <a:lumMod val="40000"/>
                        <a:lumOff val="60000"/>
                      </a:schemeClr>
                    </a:solidFill>
                  </a:tcPr>
                </a:tc>
                <a:tc>
                  <a:txBody>
                    <a:bodyPr/>
                    <a:lstStyle/>
                    <a:p>
                      <a:pPr algn="ctr">
                        <a:spcAft>
                          <a:spcPts val="0"/>
                        </a:spcAft>
                      </a:pPr>
                      <a:r>
                        <a:rPr lang="ja-JP" sz="1600" b="1" kern="100" dirty="0">
                          <a:solidFill>
                            <a:schemeClr val="tx1"/>
                          </a:solidFill>
                          <a:effectLst/>
                          <a:latin typeface="Meiryo UI" panose="020B0604030504040204" pitchFamily="50" charset="-128"/>
                          <a:ea typeface="Meiryo UI" panose="020B0604030504040204" pitchFamily="50" charset="-128"/>
                        </a:rPr>
                        <a:t>所　属</a:t>
                      </a:r>
                      <a:endParaRPr lang="ja-JP" sz="1600" b="1"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solidFill>
                      <a:schemeClr val="accent1">
                        <a:lumMod val="40000"/>
                        <a:lumOff val="60000"/>
                      </a:schemeClr>
                    </a:solidFill>
                  </a:tcPr>
                </a:tc>
                <a:tc>
                  <a:txBody>
                    <a:bodyPr/>
                    <a:lstStyle/>
                    <a:p>
                      <a:pPr algn="ctr">
                        <a:spcAft>
                          <a:spcPts val="0"/>
                        </a:spcAft>
                      </a:pPr>
                      <a:r>
                        <a:rPr lang="ja-JP" sz="1600" b="1" kern="100" dirty="0">
                          <a:solidFill>
                            <a:schemeClr val="tx1"/>
                          </a:solidFill>
                          <a:effectLst/>
                          <a:latin typeface="Meiryo UI" panose="020B0604030504040204" pitchFamily="50" charset="-128"/>
                          <a:ea typeface="Meiryo UI" panose="020B0604030504040204" pitchFamily="50" charset="-128"/>
                        </a:rPr>
                        <a:t>備　考</a:t>
                      </a:r>
                      <a:endParaRPr lang="ja-JP" sz="1600" b="1"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solidFill>
                      <a:schemeClr val="accent1">
                        <a:lumMod val="40000"/>
                        <a:lumOff val="60000"/>
                      </a:schemeClr>
                    </a:solidFill>
                  </a:tcPr>
                </a:tc>
                <a:extLst>
                  <a:ext uri="{0D108BD9-81ED-4DB2-BD59-A6C34878D82A}">
                    <a16:rowId xmlns:a16="http://schemas.microsoft.com/office/drawing/2014/main" val="10000"/>
                  </a:ext>
                </a:extLst>
              </a:tr>
              <a:tr h="285789">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岩井　克巳</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ＮＰＯ法人 環境教育技術振興会</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altLang="ja-JP" sz="1400" kern="100" dirty="0">
                          <a:effectLst/>
                          <a:latin typeface="Meiryo UI" panose="020B0604030504040204" pitchFamily="50" charset="-128"/>
                          <a:ea typeface="Meiryo UI" panose="020B0604030504040204" pitchFamily="50" charset="-128"/>
                        </a:rPr>
                        <a:t>副代表</a:t>
                      </a:r>
                      <a:r>
                        <a:rPr lang="ja-JP" sz="1400" kern="100" dirty="0">
                          <a:effectLst/>
                          <a:latin typeface="Meiryo UI" panose="020B0604030504040204" pitchFamily="50" charset="-128"/>
                          <a:ea typeface="Meiryo UI" panose="020B0604030504040204" pitchFamily="50" charset="-128"/>
                        </a:rPr>
                        <a:t>（事務局担当）</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extLst>
                  <a:ext uri="{0D108BD9-81ED-4DB2-BD59-A6C34878D82A}">
                    <a16:rowId xmlns:a16="http://schemas.microsoft.com/office/drawing/2014/main" val="10001"/>
                  </a:ext>
                </a:extLst>
              </a:tr>
              <a:tr h="285789">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風間　美穂</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きしわだ自然資料館</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en-US" sz="1400" kern="100" dirty="0">
                          <a:effectLst/>
                          <a:latin typeface="Meiryo UI" panose="020B0604030504040204" pitchFamily="50" charset="-128"/>
                          <a:ea typeface="Meiryo UI" panose="020B0604030504040204" pitchFamily="50" charset="-128"/>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extLst>
                  <a:ext uri="{0D108BD9-81ED-4DB2-BD59-A6C34878D82A}">
                    <a16:rowId xmlns:a16="http://schemas.microsoft.com/office/drawing/2014/main" val="10002"/>
                  </a:ext>
                </a:extLst>
              </a:tr>
              <a:tr h="285789">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上甫木　昭春</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altLang="en-US" sz="1400" kern="100" dirty="0">
                          <a:effectLst/>
                          <a:latin typeface="Meiryo UI" panose="020B0604030504040204" pitchFamily="50" charset="-128"/>
                          <a:ea typeface="Meiryo UI" panose="020B0604030504040204" pitchFamily="50" charset="-128"/>
                        </a:rPr>
                        <a:t>元</a:t>
                      </a:r>
                      <a:r>
                        <a:rPr lang="ja-JP" sz="1400" kern="100" dirty="0">
                          <a:effectLst/>
                          <a:latin typeface="Meiryo UI" panose="020B0604030504040204" pitchFamily="50" charset="-128"/>
                          <a:ea typeface="Meiryo UI" panose="020B0604030504040204" pitchFamily="50" charset="-128"/>
                        </a:rPr>
                        <a:t>大阪府立大学大学</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副代表（会計担当）</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extLst>
                  <a:ext uri="{0D108BD9-81ED-4DB2-BD59-A6C34878D82A}">
                    <a16:rowId xmlns:a16="http://schemas.microsoft.com/office/drawing/2014/main" val="10003"/>
                  </a:ext>
                </a:extLst>
              </a:tr>
              <a:tr h="285789">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佐名川　洋之</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ＮＰＯ法人 こども環境活動支援協会</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en-US" sz="1400" kern="100" dirty="0">
                          <a:effectLst/>
                          <a:latin typeface="Meiryo UI" panose="020B0604030504040204" pitchFamily="50" charset="-128"/>
                          <a:ea typeface="Meiryo UI" panose="020B0604030504040204" pitchFamily="50" charset="-128"/>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extLst>
                  <a:ext uri="{0D108BD9-81ED-4DB2-BD59-A6C34878D82A}">
                    <a16:rowId xmlns:a16="http://schemas.microsoft.com/office/drawing/2014/main" val="10004"/>
                  </a:ext>
                </a:extLst>
              </a:tr>
              <a:tr h="285789">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田中　正視</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男里川の干潟を守る会</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a:t>
                      </a:r>
                      <a:r>
                        <a:rPr lang="ja-JP" altLang="en-US" sz="1400" kern="100" dirty="0">
                          <a:effectLst/>
                          <a:latin typeface="Meiryo UI" panose="020B0604030504040204" pitchFamily="50" charset="-128"/>
                          <a:ea typeface="Meiryo UI" panose="020B0604030504040204" pitchFamily="50" charset="-128"/>
                        </a:rPr>
                        <a:t>初代</a:t>
                      </a:r>
                      <a:r>
                        <a:rPr lang="ja-JP" sz="1400" kern="100" dirty="0">
                          <a:effectLst/>
                          <a:latin typeface="Meiryo UI" panose="020B0604030504040204" pitchFamily="50" charset="-128"/>
                          <a:ea typeface="Meiryo UI" panose="020B0604030504040204" pitchFamily="50" charset="-128"/>
                        </a:rPr>
                        <a:t>代表</a:t>
                      </a:r>
                      <a:r>
                        <a:rPr lang="ja-JP" altLang="en-US" sz="1400" kern="100" dirty="0">
                          <a:effectLst/>
                          <a:latin typeface="Meiryo UI" panose="020B0604030504040204" pitchFamily="50" charset="-128"/>
                          <a:ea typeface="Meiryo UI" panose="020B0604030504040204" pitchFamily="50" charset="-128"/>
                        </a:rPr>
                        <a:t>、名誉代表</a:t>
                      </a:r>
                      <a:r>
                        <a:rPr lang="ja-JP" sz="1400" kern="100" dirty="0">
                          <a:effectLst/>
                          <a:latin typeface="Meiryo UI" panose="020B0604030504040204" pitchFamily="50" charset="-128"/>
                          <a:ea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extLst>
                  <a:ext uri="{0D108BD9-81ED-4DB2-BD59-A6C34878D82A}">
                    <a16:rowId xmlns:a16="http://schemas.microsoft.com/office/drawing/2014/main" val="10005"/>
                  </a:ext>
                </a:extLst>
              </a:tr>
              <a:tr h="285789">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中西　敬</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en-US" sz="1400" kern="100" dirty="0">
                          <a:effectLst/>
                          <a:latin typeface="Meiryo UI" panose="020B0604030504040204" pitchFamily="50" charset="-128"/>
                          <a:ea typeface="Meiryo UI" panose="020B0604030504040204" pitchFamily="50" charset="-128"/>
                        </a:rPr>
                        <a:t>NPO</a:t>
                      </a:r>
                      <a:r>
                        <a:rPr lang="ja-JP" sz="1400" kern="100" dirty="0">
                          <a:effectLst/>
                          <a:latin typeface="Meiryo UI" panose="020B0604030504040204" pitchFamily="50" charset="-128"/>
                          <a:ea typeface="Meiryo UI" panose="020B0604030504040204" pitchFamily="50" charset="-128"/>
                        </a:rPr>
                        <a:t>法人 人と自然とまちづくりと</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altLang="en-US" sz="1400" kern="100" dirty="0">
                          <a:effectLst/>
                          <a:latin typeface="Meiryo UI" panose="020B0604030504040204" pitchFamily="50" charset="-128"/>
                          <a:ea typeface="Meiryo UI" panose="020B0604030504040204" pitchFamily="50" charset="-128"/>
                        </a:rPr>
                        <a:t>三代目</a:t>
                      </a:r>
                      <a:r>
                        <a:rPr lang="ja-JP" sz="1400" kern="100" dirty="0">
                          <a:effectLst/>
                          <a:latin typeface="Meiryo UI" panose="020B0604030504040204" pitchFamily="50" charset="-128"/>
                          <a:ea typeface="Meiryo UI" panose="020B0604030504040204" pitchFamily="50" charset="-128"/>
                        </a:rPr>
                        <a:t>代表</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extLst>
                  <a:ext uri="{0D108BD9-81ED-4DB2-BD59-A6C34878D82A}">
                    <a16:rowId xmlns:a16="http://schemas.microsoft.com/office/drawing/2014/main" val="10006"/>
                  </a:ext>
                </a:extLst>
              </a:tr>
              <a:tr h="285789">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鍋島　靖信</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大阪市立自然史博物館友の会</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en-US" sz="1400" kern="100" dirty="0">
                          <a:effectLst/>
                          <a:latin typeface="Meiryo UI" panose="020B0604030504040204" pitchFamily="50" charset="-128"/>
                          <a:ea typeface="Meiryo UI" panose="020B0604030504040204" pitchFamily="50" charset="-128"/>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extLst>
                  <a:ext uri="{0D108BD9-81ED-4DB2-BD59-A6C34878D82A}">
                    <a16:rowId xmlns:a16="http://schemas.microsoft.com/office/drawing/2014/main" val="10007"/>
                  </a:ext>
                </a:extLst>
              </a:tr>
              <a:tr h="285789">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橋本　夏次</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近木川流域自然大学研究会</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en-US" sz="1400" kern="100" dirty="0">
                          <a:effectLst/>
                          <a:latin typeface="Meiryo UI" panose="020B0604030504040204" pitchFamily="50" charset="-128"/>
                          <a:ea typeface="Meiryo UI" panose="020B0604030504040204" pitchFamily="50" charset="-128"/>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extLst>
                  <a:ext uri="{0D108BD9-81ED-4DB2-BD59-A6C34878D82A}">
                    <a16:rowId xmlns:a16="http://schemas.microsoft.com/office/drawing/2014/main" val="10008"/>
                  </a:ext>
                </a:extLst>
              </a:tr>
              <a:tr h="285789">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波戸岡　清峰</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大阪湾海岸生物研究会</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en-US" sz="1400" kern="100" dirty="0">
                          <a:effectLst/>
                          <a:latin typeface="Meiryo UI" panose="020B0604030504040204" pitchFamily="50" charset="-128"/>
                          <a:ea typeface="Meiryo UI" panose="020B0604030504040204" pitchFamily="50" charset="-128"/>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extLst>
                  <a:ext uri="{0D108BD9-81ED-4DB2-BD59-A6C34878D82A}">
                    <a16:rowId xmlns:a16="http://schemas.microsoft.com/office/drawing/2014/main" val="10009"/>
                  </a:ext>
                </a:extLst>
              </a:tr>
              <a:tr h="285789">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本多　俊之</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浜寺公園自然の会</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en-US" sz="1400" kern="100" dirty="0">
                          <a:effectLst/>
                          <a:latin typeface="Meiryo UI" panose="020B0604030504040204" pitchFamily="50" charset="-128"/>
                          <a:ea typeface="Meiryo UI" panose="020B0604030504040204" pitchFamily="50" charset="-128"/>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extLst>
                  <a:ext uri="{0D108BD9-81ED-4DB2-BD59-A6C34878D82A}">
                    <a16:rowId xmlns:a16="http://schemas.microsoft.com/office/drawing/2014/main" val="10010"/>
                  </a:ext>
                </a:extLst>
              </a:tr>
              <a:tr h="285789">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村瀬　</a:t>
                      </a:r>
                      <a:r>
                        <a:rPr lang="ja-JP" sz="1400" kern="100" dirty="0" err="1">
                          <a:effectLst/>
                          <a:latin typeface="Meiryo UI" panose="020B0604030504040204" pitchFamily="50" charset="-128"/>
                          <a:ea typeface="Meiryo UI" panose="020B0604030504040204" pitchFamily="50" charset="-128"/>
                        </a:rPr>
                        <a:t>りい</a:t>
                      </a:r>
                      <a:r>
                        <a:rPr lang="ja-JP" sz="1400" kern="100" dirty="0">
                          <a:effectLst/>
                          <a:latin typeface="Meiryo UI" panose="020B0604030504040204" pitchFamily="50" charset="-128"/>
                          <a:ea typeface="Meiryo UI" panose="020B0604030504040204" pitchFamily="50" charset="-128"/>
                        </a:rPr>
                        <a:t>子</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西淀自然文化協会</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a:txBody>
                    <a:bodyPr/>
                    <a:lstStyle/>
                    <a:p>
                      <a:pPr algn="just">
                        <a:spcAft>
                          <a:spcPts val="0"/>
                        </a:spcAft>
                      </a:pPr>
                      <a:r>
                        <a:rPr lang="en-US" sz="1400" kern="100" dirty="0">
                          <a:effectLst/>
                          <a:latin typeface="Meiryo UI" panose="020B0604030504040204" pitchFamily="50" charset="-128"/>
                          <a:ea typeface="Meiryo UI" panose="020B0604030504040204" pitchFamily="50" charset="-128"/>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extLst>
                  <a:ext uri="{0D108BD9-81ED-4DB2-BD59-A6C34878D82A}">
                    <a16:rowId xmlns:a16="http://schemas.microsoft.com/office/drawing/2014/main" val="10011"/>
                  </a:ext>
                </a:extLst>
              </a:tr>
              <a:tr h="285789">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山西　良平</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lnB w="12700" cap="flat" cmpd="sng" algn="ctr">
                      <a:solidFill>
                        <a:schemeClr val="bg2"/>
                      </a:solidFill>
                      <a:prstDash val="solid"/>
                      <a:round/>
                      <a:headEnd type="none" w="med" len="med"/>
                      <a:tailEnd type="none" w="med" len="med"/>
                    </a:lnB>
                  </a:tcPr>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rPr>
                        <a:t>西宮市貝類館</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lnB w="12700" cap="flat" cmpd="sng" algn="ctr">
                      <a:solidFill>
                        <a:schemeClr val="bg2"/>
                      </a:solidFill>
                      <a:prstDash val="solid"/>
                      <a:round/>
                      <a:headEnd type="none" w="med" len="med"/>
                      <a:tailEnd type="none" w="med" len="med"/>
                    </a:lnB>
                  </a:tcPr>
                </a:tc>
                <a:tc>
                  <a:txBody>
                    <a:bodyPr/>
                    <a:lstStyle/>
                    <a:p>
                      <a:pPr algn="just">
                        <a:spcAft>
                          <a:spcPts val="0"/>
                        </a:spcAft>
                      </a:pPr>
                      <a:r>
                        <a:rPr lang="ja-JP" altLang="en-US" sz="1400" kern="100" dirty="0">
                          <a:effectLst/>
                          <a:latin typeface="Meiryo UI" panose="020B0604030504040204" pitchFamily="50" charset="-128"/>
                          <a:ea typeface="Meiryo UI" panose="020B0604030504040204" pitchFamily="50" charset="-128"/>
                        </a:rPr>
                        <a:t>（元</a:t>
                      </a:r>
                      <a:r>
                        <a:rPr lang="ja-JP" sz="1400" kern="100" dirty="0">
                          <a:effectLst/>
                          <a:latin typeface="Meiryo UI" panose="020B0604030504040204" pitchFamily="50" charset="-128"/>
                          <a:ea typeface="Meiryo UI" panose="020B0604030504040204" pitchFamily="50" charset="-128"/>
                        </a:rPr>
                        <a:t>代表</a:t>
                      </a:r>
                      <a:r>
                        <a:rPr lang="ja-JP" altLang="en-US" sz="1400" kern="100" dirty="0">
                          <a:effectLst/>
                          <a:latin typeface="Meiryo UI" panose="020B0604030504040204" pitchFamily="50" charset="-128"/>
                          <a:ea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12"/>
                  </a:ext>
                </a:extLst>
              </a:tr>
              <a:tr h="285789">
                <a:tc>
                  <a:txBody>
                    <a:bodyPr/>
                    <a:lstStyle/>
                    <a:p>
                      <a:pPr algn="just">
                        <a:spcAft>
                          <a:spcPts val="0"/>
                        </a:spcAf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吉田　裕之</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lnT w="12700" cap="flat" cmpd="sng" algn="ctr">
                      <a:solidFill>
                        <a:schemeClr val="bg2"/>
                      </a:solidFill>
                      <a:prstDash val="solid"/>
                      <a:round/>
                      <a:headEnd type="none" w="med" len="med"/>
                      <a:tailEnd type="none" w="med" len="med"/>
                    </a:lnT>
                  </a:tcPr>
                </a:tc>
                <a:tc>
                  <a:txBody>
                    <a:bodyPr/>
                    <a:lstStyle/>
                    <a:p>
                      <a:pPr algn="just">
                        <a:spcAft>
                          <a:spcPts val="0"/>
                        </a:spcAf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元須磨水族園</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lnT w="12700" cap="flat" cmpd="sng" algn="ctr">
                      <a:solidFill>
                        <a:schemeClr val="bg2"/>
                      </a:solidFill>
                      <a:prstDash val="solid"/>
                      <a:round/>
                      <a:headEnd type="none" w="med" len="med"/>
                      <a:tailEnd type="none" w="med" len="med"/>
                    </a:lnT>
                  </a:tcPr>
                </a:tc>
                <a:tc>
                  <a:txBody>
                    <a:bodyPr/>
                    <a:lstStyle/>
                    <a:p>
                      <a:pPr algn="just">
                        <a:spcAft>
                          <a:spcPts val="0"/>
                        </a:spcAf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副代表（事業担当）</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13"/>
                  </a:ext>
                </a:extLst>
              </a:tr>
              <a:tr h="504056">
                <a:tc gridSpan="3">
                  <a:txBody>
                    <a:bodyPr/>
                    <a:lstStyle/>
                    <a:p>
                      <a:pPr algn="l">
                        <a:spcAft>
                          <a:spcPts val="0"/>
                        </a:spcAf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＜事務局＞　大阪市立自然史博物館内　大阪湾見守りネット事務局　　　担当：　松岡　浩史</a:t>
                      </a:r>
                    </a:p>
                    <a:p>
                      <a:pPr algn="l">
                        <a:spcAft>
                          <a:spcPts val="0"/>
                        </a:spcAf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E-mail</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400" kern="100" dirty="0">
                          <a:solidFill>
                            <a:srgbClr val="0000CC"/>
                          </a:solidFill>
                          <a:effectLst/>
                          <a:latin typeface="Meiryo UI" panose="020B0604030504040204" pitchFamily="50" charset="-128"/>
                          <a:ea typeface="Meiryo UI" panose="020B0604030504040204" pitchFamily="50" charset="-128"/>
                          <a:cs typeface="Times New Roman" panose="02020603050405020304" pitchFamily="18" charset="0"/>
                          <a:hlinkClick r:id="rId3">
                            <a:extLst>
                              <a:ext uri="{A12FA001-AC4F-418D-AE19-62706E023703}">
                                <ahyp:hlinkClr xmlns:ahyp="http://schemas.microsoft.com/office/drawing/2018/hyperlinkcolor" xmlns="" val="tx"/>
                              </a:ext>
                            </a:extLst>
                          </a:hlinkClick>
                        </a:rPr>
                        <a:t>info@osaka-mimamori.net</a:t>
                      </a:r>
                      <a:endParaRPr lang="en-US" altLang="ja-JP" sz="1400" kern="100" dirty="0">
                        <a:solidFill>
                          <a:srgbClr val="0000CC"/>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hMerge="1">
                  <a:txBody>
                    <a:bodyPr/>
                    <a:lstStyle/>
                    <a:p>
                      <a:pPr algn="just">
                        <a:spcAft>
                          <a:spcPts val="0"/>
                        </a:spcAft>
                      </a:pP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tc hMerge="1">
                  <a:txBody>
                    <a:bodyPr/>
                    <a:lstStyle/>
                    <a:p>
                      <a:pPr algn="just">
                        <a:spcAft>
                          <a:spcPts val="0"/>
                        </a:spcAft>
                      </a:pP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195" marR="0" marT="0" marB="0" anchor="ctr"/>
                </a:tc>
                <a:extLst>
                  <a:ext uri="{0D108BD9-81ED-4DB2-BD59-A6C34878D82A}">
                    <a16:rowId xmlns:a16="http://schemas.microsoft.com/office/drawing/2014/main" val="10014"/>
                  </a:ext>
                </a:extLst>
              </a:tr>
            </a:tbl>
          </a:graphicData>
        </a:graphic>
      </p:graphicFrame>
      <p:pic>
        <p:nvPicPr>
          <p:cNvPr id="10" name="Picture 7">
            <a:extLst>
              <a:ext uri="{FF2B5EF4-FFF2-40B4-BE49-F238E27FC236}">
                <a16:creationId xmlns:a16="http://schemas.microsoft.com/office/drawing/2014/main" id="{E77FFE76-AED9-46C8-9EAD-21E54C9A0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090" y="84418"/>
            <a:ext cx="1876573" cy="52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角丸四角形 5">
            <a:extLst>
              <a:ext uri="{FF2B5EF4-FFF2-40B4-BE49-F238E27FC236}">
                <a16:creationId xmlns:a16="http://schemas.microsoft.com/office/drawing/2014/main" id="{5A57BE90-B869-474B-BBA8-4E09BF192195}"/>
              </a:ext>
            </a:extLst>
          </p:cNvPr>
          <p:cNvSpPr/>
          <p:nvPr/>
        </p:nvSpPr>
        <p:spPr bwMode="auto">
          <a:xfrm>
            <a:off x="4460366" y="1484784"/>
            <a:ext cx="4897240" cy="440286"/>
          </a:xfrm>
          <a:prstGeom prst="roundRect">
            <a:avLst>
              <a:gd name="adj" fmla="val 6506"/>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1200"/>
              </a:spcBef>
            </a:pP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rPr>
              <a:t>月末現在</a:t>
            </a:r>
          </a:p>
        </p:txBody>
      </p:sp>
    </p:spTree>
    <p:extLst>
      <p:ext uri="{BB962C8B-B14F-4D97-AF65-F5344CB8AC3E}">
        <p14:creationId xmlns:p14="http://schemas.microsoft.com/office/powerpoint/2010/main" val="733733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chor="ctr" anchorCtr="0"/>
          <a:lstStyle/>
          <a:p>
            <a:pPr algn="ctr"/>
            <a:r>
              <a:rPr kumimoji="1" lang="en-US" altLang="ja-JP" sz="3200" dirty="0">
                <a:solidFill>
                  <a:schemeClr val="tx1"/>
                </a:solidFill>
                <a:latin typeface="Meiryo UI" panose="020B0604030504040204" pitchFamily="50" charset="-128"/>
                <a:ea typeface="Meiryo UI" panose="020B0604030504040204" pitchFamily="50" charset="-128"/>
              </a:rPr>
              <a:t>2</a:t>
            </a:r>
            <a:r>
              <a:rPr kumimoji="1" lang="ja-JP" altLang="en-US" sz="3200" dirty="0">
                <a:solidFill>
                  <a:schemeClr val="tx1"/>
                </a:solidFill>
                <a:latin typeface="Meiryo UI" panose="020B0604030504040204" pitchFamily="50" charset="-128"/>
                <a:ea typeface="Meiryo UI" panose="020B0604030504040204" pitchFamily="50" charset="-128"/>
              </a:rPr>
              <a:t>．大阪湾見守りネットの主な取り組み</a:t>
            </a:r>
          </a:p>
        </p:txBody>
      </p:sp>
      <p:sp>
        <p:nvSpPr>
          <p:cNvPr id="5" name="テキスト プレースホルダー 4"/>
          <p:cNvSpPr>
            <a:spLocks noGrp="1"/>
          </p:cNvSpPr>
          <p:nvPr>
            <p:ph type="body" idx="1"/>
          </p:nvPr>
        </p:nvSpPr>
        <p:spPr/>
        <p:txBody>
          <a:bodyPr/>
          <a:lstStyle/>
          <a:p>
            <a:endParaRPr kumimoji="1" lang="ja-JP" altLang="en-US"/>
          </a:p>
        </p:txBody>
      </p:sp>
      <p:pic>
        <p:nvPicPr>
          <p:cNvPr id="6" name="Picture 7">
            <a:extLst>
              <a:ext uri="{FF2B5EF4-FFF2-40B4-BE49-F238E27FC236}">
                <a16:creationId xmlns:a16="http://schemas.microsoft.com/office/drawing/2014/main" id="{66283CD0-92CA-4647-ADFB-6AC0B9A89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090" y="84418"/>
            <a:ext cx="1876573" cy="52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193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sz="2400" dirty="0">
                <a:latin typeface="メイリオ" panose="020B0604030504040204" pitchFamily="50" charset="-128"/>
                <a:ea typeface="メイリオ" panose="020B0604030504040204" pitchFamily="50" charset="-128"/>
              </a:rPr>
              <a:t>（</a:t>
            </a:r>
            <a:r>
              <a:rPr kumimoji="1" lang="en-US" altLang="ja-JP" sz="2400" dirty="0">
                <a:latin typeface="メイリオ" panose="020B0604030504040204" pitchFamily="50" charset="-128"/>
                <a:ea typeface="メイリオ" panose="020B0604030504040204" pitchFamily="50" charset="-128"/>
              </a:rPr>
              <a:t>1</a:t>
            </a:r>
            <a:r>
              <a:rPr kumimoji="1" lang="ja-JP" altLang="en-US" sz="2400" dirty="0">
                <a:latin typeface="メイリオ" panose="020B0604030504040204" pitchFamily="50" charset="-128"/>
                <a:ea typeface="メイリオ" panose="020B0604030504040204" pitchFamily="50" charset="-128"/>
              </a:rPr>
              <a:t>）情報交換</a:t>
            </a: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1"/>
          </p:nvPr>
        </p:nvSpPr>
        <p:spPr>
          <a:xfrm>
            <a:off x="7416576" y="6453335"/>
            <a:ext cx="2351087" cy="268139"/>
          </a:xfrm>
        </p:spPr>
        <p:txBody>
          <a:bodyPr/>
          <a:lstStyle/>
          <a:p>
            <a:fld id="{0B626F36-BDFF-414B-A14D-17883731F06B}" type="slidenum">
              <a:rPr lang="ja-JP" altLang="ko-KR" smtClean="0">
                <a:latin typeface="Meiryo UI" panose="020B0604030504040204" pitchFamily="50" charset="-128"/>
                <a:ea typeface="Meiryo UI" panose="020B0604030504040204" pitchFamily="50" charset="-128"/>
              </a:rPr>
              <a:pPr/>
              <a:t>8</a:t>
            </a:fld>
            <a:endParaRPr lang="ja-JP" altLang="ko-KR" dirty="0">
              <a:latin typeface="Meiryo UI" panose="020B0604030504040204" pitchFamily="50" charset="-128"/>
              <a:ea typeface="Meiryo UI" panose="020B0604030504040204" pitchFamily="50" charset="-128"/>
            </a:endParaRPr>
          </a:p>
        </p:txBody>
      </p:sp>
      <p:sp>
        <p:nvSpPr>
          <p:cNvPr id="5" name="角丸四角形 4"/>
          <p:cNvSpPr/>
          <p:nvPr/>
        </p:nvSpPr>
        <p:spPr bwMode="auto">
          <a:xfrm>
            <a:off x="5328345" y="1556792"/>
            <a:ext cx="3938326" cy="417436"/>
          </a:xfrm>
          <a:prstGeom prst="roundRect">
            <a:avLst>
              <a:gd name="adj" fmla="val 0"/>
            </a:avLst>
          </a:prstGeom>
          <a:solidFill>
            <a:srgbClr val="FF9933"/>
          </a:solidFill>
          <a:ln w="12700" cap="flat" cmpd="sng" algn="ctr">
            <a:solidFill>
              <a:srgbClr val="FF9933"/>
            </a:solidFill>
            <a:prstDash val="solid"/>
            <a:round/>
            <a:headEnd type="none" w="med" len="med"/>
            <a:tailEnd type="none" w="med" len="med"/>
          </a:ln>
          <a:effectLst>
            <a:outerShdw blurRad="127000" dist="63500" dir="2700000" algn="tl" rotWithShape="0">
              <a:schemeClr val="tx2">
                <a:lumMod val="60000"/>
                <a:lumOff val="40000"/>
                <a:alpha val="50000"/>
              </a:schemeClr>
            </a:outerShdw>
          </a:effectLst>
        </p:spPr>
        <p:txBody>
          <a:bodyPr vert="horz" wrap="none" lIns="36000" tIns="36000" rIns="36000" bIns="36000" numCol="1" rtlCol="0" anchor="ctr" anchorCtr="0" compatLnSpc="1">
            <a:prstTxWarp prst="textNoShape">
              <a:avLst/>
            </a:prstTxWarp>
          </a:bodyPr>
          <a:lstStyle/>
          <a:p>
            <a:pPr algn="l">
              <a:lnSpc>
                <a:spcPct val="100000"/>
              </a:lnSpc>
              <a:spcBef>
                <a:spcPts val="600"/>
              </a:spcBef>
            </a:pPr>
            <a:r>
              <a:rPr lang="ja-JP" altLang="en-US" sz="2000" b="1" dirty="0">
                <a:solidFill>
                  <a:schemeClr val="bg1"/>
                </a:solidFill>
                <a:latin typeface="Meiryo UI" panose="020B0604030504040204" pitchFamily="50" charset="-128"/>
                <a:ea typeface="Meiryo UI" panose="020B0604030504040204" pitchFamily="50" charset="-128"/>
              </a:rPr>
              <a:t>②</a:t>
            </a:r>
            <a:r>
              <a:rPr lang="en-US" altLang="ja-JP" sz="2000" b="1" dirty="0" err="1">
                <a:solidFill>
                  <a:schemeClr val="bg1"/>
                </a:solidFill>
                <a:latin typeface="Meiryo UI" panose="020B0604030504040204" pitchFamily="50" charset="-128"/>
                <a:ea typeface="Meiryo UI" panose="020B0604030504040204" pitchFamily="50" charset="-128"/>
              </a:rPr>
              <a:t>facebook</a:t>
            </a:r>
            <a:endParaRPr lang="en-US" altLang="ja-JP" sz="2000" b="1" dirty="0">
              <a:solidFill>
                <a:schemeClr val="bg1"/>
              </a:solidFill>
              <a:latin typeface="Meiryo UI" panose="020B0604030504040204" pitchFamily="50" charset="-128"/>
              <a:ea typeface="Meiryo UI" panose="020B0604030504040204" pitchFamily="50" charset="-128"/>
            </a:endParaRPr>
          </a:p>
        </p:txBody>
      </p:sp>
      <p:sp>
        <p:nvSpPr>
          <p:cNvPr id="6" name="角丸四角形 5"/>
          <p:cNvSpPr/>
          <p:nvPr/>
        </p:nvSpPr>
        <p:spPr bwMode="auto">
          <a:xfrm>
            <a:off x="619734" y="785653"/>
            <a:ext cx="8841156" cy="648079"/>
          </a:xfrm>
          <a:prstGeom prst="roundRect">
            <a:avLst>
              <a:gd name="adj" fmla="val 6506"/>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600"/>
              </a:spcBef>
            </a:pPr>
            <a:r>
              <a:rPr lang="ja-JP" altLang="en-US" sz="16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情報交換ツールとしてホームページ、</a:t>
            </a:r>
            <a:r>
              <a:rPr lang="en-US" altLang="ja-JP" sz="1400" dirty="0" err="1">
                <a:latin typeface="Meiryo UI" panose="020B0604030504040204" pitchFamily="50" charset="-128"/>
                <a:ea typeface="Meiryo UI" panose="020B0604030504040204" pitchFamily="50" charset="-128"/>
              </a:rPr>
              <a:t>facebook</a:t>
            </a:r>
            <a:r>
              <a:rPr lang="ja-JP" altLang="en-US" sz="1400" dirty="0">
                <a:latin typeface="Meiryo UI" panose="020B0604030504040204" pitchFamily="50" charset="-128"/>
                <a:ea typeface="Meiryo UI" panose="020B0604030504040204" pitchFamily="50" charset="-128"/>
              </a:rPr>
              <a:t>、メーリングリストを活用しています。</a:t>
            </a:r>
            <a:r>
              <a:rPr lang="en-US" altLang="ja-JP" sz="1400" dirty="0" err="1">
                <a:latin typeface="Meiryo UI" panose="020B0604030504040204" pitchFamily="50" charset="-128"/>
                <a:ea typeface="Meiryo UI" panose="020B0604030504040204" pitchFamily="50" charset="-128"/>
              </a:rPr>
              <a:t>facebook</a:t>
            </a:r>
            <a:r>
              <a:rPr lang="ja-JP" altLang="en-US" sz="1400" dirty="0" err="1">
                <a:latin typeface="Meiryo UI" panose="020B0604030504040204" pitchFamily="50" charset="-128"/>
                <a:ea typeface="Meiryo UI" panose="020B0604030504040204" pitchFamily="50" charset="-128"/>
              </a:rPr>
              <a:t>には</a:t>
            </a:r>
            <a:r>
              <a:rPr lang="en-US" altLang="ja-JP" sz="1400" dirty="0">
                <a:latin typeface="Meiryo UI" panose="020B0604030504040204" pitchFamily="50" charset="-128"/>
                <a:ea typeface="Meiryo UI" panose="020B0604030504040204" pitchFamily="50" charset="-128"/>
              </a:rPr>
              <a:t>1,300</a:t>
            </a:r>
            <a:r>
              <a:rPr lang="ja-JP" altLang="en-US" sz="1400" dirty="0">
                <a:latin typeface="Meiryo UI" panose="020B0604030504040204" pitchFamily="50" charset="-128"/>
                <a:ea typeface="Meiryo UI" panose="020B0604030504040204" pitchFamily="50" charset="-128"/>
              </a:rPr>
              <a:t>人以上の方から「いいね！」をいただいています。</a:t>
            </a:r>
            <a:endParaRPr lang="en-US" altLang="ja-JP" sz="16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49033" y="2060848"/>
            <a:ext cx="3988723" cy="4464496"/>
          </a:xfrm>
          <a:prstGeom prst="rect">
            <a:avLst/>
          </a:prstGeom>
        </p:spPr>
      </p:pic>
      <p:sp>
        <p:nvSpPr>
          <p:cNvPr id="9" name="角丸四角形 4">
            <a:extLst>
              <a:ext uri="{FF2B5EF4-FFF2-40B4-BE49-F238E27FC236}">
                <a16:creationId xmlns:a16="http://schemas.microsoft.com/office/drawing/2014/main" id="{41B9692C-83BF-4FEF-A54D-C88507FD628F}"/>
              </a:ext>
            </a:extLst>
          </p:cNvPr>
          <p:cNvSpPr/>
          <p:nvPr/>
        </p:nvSpPr>
        <p:spPr bwMode="auto">
          <a:xfrm>
            <a:off x="935856" y="1556792"/>
            <a:ext cx="4005182" cy="417436"/>
          </a:xfrm>
          <a:prstGeom prst="roundRect">
            <a:avLst>
              <a:gd name="adj" fmla="val 0"/>
            </a:avLst>
          </a:prstGeom>
          <a:solidFill>
            <a:srgbClr val="FF9933"/>
          </a:solidFill>
          <a:ln w="12700" cap="flat" cmpd="sng" algn="ctr">
            <a:solidFill>
              <a:srgbClr val="FF9933"/>
            </a:solidFill>
            <a:prstDash val="solid"/>
            <a:round/>
            <a:headEnd type="none" w="med" len="med"/>
            <a:tailEnd type="none" w="med" len="med"/>
          </a:ln>
          <a:effectLst>
            <a:outerShdw blurRad="127000" dist="63500" dir="2700000" algn="tl" rotWithShape="0">
              <a:schemeClr val="tx2">
                <a:lumMod val="60000"/>
                <a:lumOff val="40000"/>
                <a:alpha val="50000"/>
              </a:schemeClr>
            </a:outerShdw>
          </a:effectLst>
        </p:spPr>
        <p:txBody>
          <a:bodyPr vert="horz" wrap="none" lIns="36000" tIns="36000" rIns="36000" bIns="36000" numCol="1" rtlCol="0" anchor="ctr" anchorCtr="0" compatLnSpc="1">
            <a:prstTxWarp prst="textNoShape">
              <a:avLst/>
            </a:prstTxWarp>
          </a:bodyPr>
          <a:lstStyle/>
          <a:p>
            <a:pPr algn="l">
              <a:lnSpc>
                <a:spcPct val="100000"/>
              </a:lnSpc>
              <a:spcBef>
                <a:spcPts val="600"/>
              </a:spcBef>
            </a:pPr>
            <a:r>
              <a:rPr lang="ja-JP" altLang="en-US" sz="2000" b="1" dirty="0">
                <a:solidFill>
                  <a:schemeClr val="bg1"/>
                </a:solidFill>
                <a:latin typeface="Meiryo UI" panose="020B0604030504040204" pitchFamily="50" charset="-128"/>
                <a:ea typeface="Meiryo UI" panose="020B0604030504040204" pitchFamily="50" charset="-128"/>
              </a:rPr>
              <a:t>①ホームページ（改修中）</a:t>
            </a:r>
            <a:endParaRPr lang="en-US" altLang="ja-JP" sz="2000" b="1" dirty="0">
              <a:solidFill>
                <a:schemeClr val="bg1"/>
              </a:solidFill>
              <a:latin typeface="Meiryo UI" panose="020B0604030504040204" pitchFamily="50" charset="-128"/>
              <a:ea typeface="Meiryo UI" panose="020B0604030504040204" pitchFamily="50" charset="-128"/>
            </a:endParaRPr>
          </a:p>
        </p:txBody>
      </p:sp>
      <p:sp>
        <p:nvSpPr>
          <p:cNvPr id="10" name="角丸四角形 4">
            <a:extLst>
              <a:ext uri="{FF2B5EF4-FFF2-40B4-BE49-F238E27FC236}">
                <a16:creationId xmlns:a16="http://schemas.microsoft.com/office/drawing/2014/main" id="{7980746A-8346-4E35-A287-A3FB0301EACF}"/>
              </a:ext>
            </a:extLst>
          </p:cNvPr>
          <p:cNvSpPr/>
          <p:nvPr/>
        </p:nvSpPr>
        <p:spPr bwMode="auto">
          <a:xfrm>
            <a:off x="287784" y="5689924"/>
            <a:ext cx="3998275" cy="417436"/>
          </a:xfrm>
          <a:prstGeom prst="roundRect">
            <a:avLst>
              <a:gd name="adj" fmla="val 0"/>
            </a:avLst>
          </a:prstGeom>
          <a:solidFill>
            <a:srgbClr val="FF9933"/>
          </a:solidFill>
          <a:ln w="12700" cap="flat" cmpd="sng" algn="ctr">
            <a:solidFill>
              <a:srgbClr val="FF9933"/>
            </a:solidFill>
            <a:prstDash val="solid"/>
            <a:round/>
            <a:headEnd type="none" w="med" len="med"/>
            <a:tailEnd type="none" w="med" len="med"/>
          </a:ln>
          <a:effectLst>
            <a:outerShdw blurRad="127000" dist="63500" dir="2700000" algn="tl" rotWithShape="0">
              <a:schemeClr val="tx2">
                <a:lumMod val="60000"/>
                <a:lumOff val="40000"/>
                <a:alpha val="50000"/>
              </a:schemeClr>
            </a:outerShdw>
          </a:effectLst>
        </p:spPr>
        <p:txBody>
          <a:bodyPr vert="horz" wrap="none" lIns="36000" tIns="36000" rIns="36000" bIns="36000" numCol="1" rtlCol="0" anchor="ctr" anchorCtr="0" compatLnSpc="1">
            <a:prstTxWarp prst="textNoShape">
              <a:avLst/>
            </a:prstTxWarp>
          </a:bodyPr>
          <a:lstStyle/>
          <a:p>
            <a:pPr algn="l">
              <a:lnSpc>
                <a:spcPct val="100000"/>
              </a:lnSpc>
              <a:spcBef>
                <a:spcPts val="600"/>
              </a:spcBef>
            </a:pPr>
            <a:r>
              <a:rPr lang="ja-JP" altLang="en-US" sz="2000" b="1" dirty="0">
                <a:solidFill>
                  <a:schemeClr val="bg1"/>
                </a:solidFill>
                <a:latin typeface="Meiryo UI" panose="020B0604030504040204" pitchFamily="50" charset="-128"/>
                <a:ea typeface="Meiryo UI" panose="020B0604030504040204" pitchFamily="50" charset="-128"/>
              </a:rPr>
              <a:t>③メーリングリスト</a:t>
            </a:r>
            <a:r>
              <a:rPr lang="ja-JP" altLang="en-US" sz="1600" b="1" dirty="0">
                <a:solidFill>
                  <a:schemeClr val="bg1"/>
                </a:solidFill>
                <a:latin typeface="Meiryo UI" panose="020B0604030504040204" pitchFamily="50" charset="-128"/>
                <a:ea typeface="Meiryo UI" panose="020B0604030504040204" pitchFamily="50" charset="-128"/>
              </a:rPr>
              <a:t>（登録：約</a:t>
            </a:r>
            <a:r>
              <a:rPr lang="en-US" altLang="ja-JP" sz="1600" b="1" dirty="0">
                <a:solidFill>
                  <a:schemeClr val="bg1"/>
                </a:solidFill>
                <a:latin typeface="Meiryo UI" panose="020B0604030504040204" pitchFamily="50" charset="-128"/>
                <a:ea typeface="Meiryo UI" panose="020B0604030504040204" pitchFamily="50" charset="-128"/>
              </a:rPr>
              <a:t>200</a:t>
            </a:r>
            <a:r>
              <a:rPr lang="ja-JP" altLang="en-US" sz="1600" b="1" dirty="0">
                <a:solidFill>
                  <a:schemeClr val="bg1"/>
                </a:solidFill>
                <a:latin typeface="Meiryo UI" panose="020B0604030504040204" pitchFamily="50" charset="-128"/>
                <a:ea typeface="Meiryo UI" panose="020B0604030504040204" pitchFamily="50" charset="-128"/>
              </a:rPr>
              <a:t>）</a:t>
            </a:r>
            <a:endParaRPr lang="en-US" altLang="ja-JP" sz="2000" b="1" dirty="0">
              <a:solidFill>
                <a:schemeClr val="bg1"/>
              </a:solidFill>
              <a:latin typeface="Meiryo UI" panose="020B0604030504040204" pitchFamily="50" charset="-128"/>
              <a:ea typeface="Meiryo UI" panose="020B0604030504040204" pitchFamily="50" charset="-128"/>
            </a:endParaRPr>
          </a:p>
        </p:txBody>
      </p:sp>
      <p:sp>
        <p:nvSpPr>
          <p:cNvPr id="11" name="角丸四角形 5">
            <a:extLst>
              <a:ext uri="{FF2B5EF4-FFF2-40B4-BE49-F238E27FC236}">
                <a16:creationId xmlns:a16="http://schemas.microsoft.com/office/drawing/2014/main" id="{D777601A-34E2-4780-AB83-6FC8B1A4CBE2}"/>
              </a:ext>
            </a:extLst>
          </p:cNvPr>
          <p:cNvSpPr/>
          <p:nvPr/>
        </p:nvSpPr>
        <p:spPr bwMode="auto">
          <a:xfrm>
            <a:off x="942763" y="6169968"/>
            <a:ext cx="4012636" cy="367392"/>
          </a:xfrm>
          <a:prstGeom prst="roundRect">
            <a:avLst>
              <a:gd name="adj" fmla="val 6506"/>
            </a:avLst>
          </a:prstGeom>
          <a:noFill/>
          <a:ln w="19050" cap="flat" cmpd="sng" algn="ctr">
            <a:solidFill>
              <a:schemeClr val="tx2"/>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just">
              <a:lnSpc>
                <a:spcPct val="100000"/>
              </a:lnSpc>
              <a:spcBef>
                <a:spcPts val="600"/>
              </a:spcBef>
            </a:pP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osakawannet@osaka-mimamori.net</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045" y="2097288"/>
            <a:ext cx="3781953" cy="3458058"/>
          </a:xfrm>
          <a:prstGeom prst="rect">
            <a:avLst/>
          </a:prstGeom>
        </p:spPr>
      </p:pic>
    </p:spTree>
    <p:extLst>
      <p:ext uri="{BB962C8B-B14F-4D97-AF65-F5344CB8AC3E}">
        <p14:creationId xmlns:p14="http://schemas.microsoft.com/office/powerpoint/2010/main" val="1426439524"/>
      </p:ext>
    </p:extLst>
  </p:cSld>
  <p:clrMapOvr>
    <a:masterClrMapping/>
  </p:clrMapOvr>
</p:sld>
</file>

<file path=ppt/theme/theme1.xml><?xml version="1.0" encoding="utf-8"?>
<a:theme xmlns:a="http://schemas.openxmlformats.org/drawingml/2006/main" name="海/水（004）">
  <a:themeElements>
    <a:clrScheme name="海/水（004） 1">
      <a:dk1>
        <a:srgbClr val="000000"/>
      </a:dk1>
      <a:lt1>
        <a:srgbClr val="FFFFFF"/>
      </a:lt1>
      <a:dk2>
        <a:srgbClr val="CC6600"/>
      </a:dk2>
      <a:lt2>
        <a:srgbClr val="F5B363"/>
      </a:lt2>
      <a:accent1>
        <a:srgbClr val="EB933B"/>
      </a:accent1>
      <a:accent2>
        <a:srgbClr val="F3C917"/>
      </a:accent2>
      <a:accent3>
        <a:srgbClr val="FFFFFF"/>
      </a:accent3>
      <a:accent4>
        <a:srgbClr val="000000"/>
      </a:accent4>
      <a:accent5>
        <a:srgbClr val="F3C8AF"/>
      </a:accent5>
      <a:accent6>
        <a:srgbClr val="DCB614"/>
      </a:accent6>
      <a:hlink>
        <a:srgbClr val="BB9321"/>
      </a:hlink>
      <a:folHlink>
        <a:srgbClr val="F1E785"/>
      </a:folHlink>
    </a:clrScheme>
    <a:fontScheme name="海/水（004）">
      <a:majorFont>
        <a:latin typeface="Gulim"/>
        <a:ea typeface="ＭＳ Ｐゴシック"/>
        <a:cs typeface=""/>
      </a:majorFont>
      <a:minorFont>
        <a:latin typeface="Gulim"/>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80000"/>
          </a:lnSpc>
          <a:spcBef>
            <a:spcPct val="50000"/>
          </a:spcBef>
          <a:spcAft>
            <a:spcPct val="0"/>
          </a:spcAft>
          <a:buClr>
            <a:srgbClr val="FF0000"/>
          </a:buClr>
          <a:buSzTx/>
          <a:buFont typeface="Wingdings" panose="05000000000000000000" pitchFamily="2" charset="2"/>
          <a:buNone/>
          <a:tabLst/>
          <a:defRPr kumimoji="0" lang="ko-KR" altLang="ja-JP"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80000"/>
          </a:lnSpc>
          <a:spcBef>
            <a:spcPct val="50000"/>
          </a:spcBef>
          <a:spcAft>
            <a:spcPct val="0"/>
          </a:spcAft>
          <a:buClr>
            <a:srgbClr val="FF0000"/>
          </a:buClr>
          <a:buSzTx/>
          <a:buFont typeface="Wingdings" panose="05000000000000000000" pitchFamily="2" charset="2"/>
          <a:buNone/>
          <a:tabLst/>
          <a:defRPr kumimoji="0" lang="ko-KR" altLang="ja-JP"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海/水（004） 1">
        <a:dk1>
          <a:srgbClr val="000000"/>
        </a:dk1>
        <a:lt1>
          <a:srgbClr val="FFFFFF"/>
        </a:lt1>
        <a:dk2>
          <a:srgbClr val="CC6600"/>
        </a:dk2>
        <a:lt2>
          <a:srgbClr val="F5B363"/>
        </a:lt2>
        <a:accent1>
          <a:srgbClr val="EB933B"/>
        </a:accent1>
        <a:accent2>
          <a:srgbClr val="F3C917"/>
        </a:accent2>
        <a:accent3>
          <a:srgbClr val="FFFFFF"/>
        </a:accent3>
        <a:accent4>
          <a:srgbClr val="000000"/>
        </a:accent4>
        <a:accent5>
          <a:srgbClr val="F3C8AF"/>
        </a:accent5>
        <a:accent6>
          <a:srgbClr val="DCB614"/>
        </a:accent6>
        <a:hlink>
          <a:srgbClr val="BB9321"/>
        </a:hlink>
        <a:folHlink>
          <a:srgbClr val="F1E785"/>
        </a:folHlink>
      </a:clrScheme>
      <a:clrMap bg1="lt1" tx1="dk1" bg2="lt2" tx2="dk2" accent1="accent1" accent2="accent2" accent3="accent3" accent4="accent4" accent5="accent5" accent6="accent6" hlink="hlink" folHlink="folHlink"/>
    </a:extraClrScheme>
    <a:extraClrScheme>
      <a:clrScheme name="海/水（004） 2">
        <a:dk1>
          <a:srgbClr val="000000"/>
        </a:dk1>
        <a:lt1>
          <a:srgbClr val="FFFFFF"/>
        </a:lt1>
        <a:dk2>
          <a:srgbClr val="7EA93F"/>
        </a:dk2>
        <a:lt2>
          <a:srgbClr val="C1D078"/>
        </a:lt2>
        <a:accent1>
          <a:srgbClr val="A3BC5E"/>
        </a:accent1>
        <a:accent2>
          <a:srgbClr val="DEA866"/>
        </a:accent2>
        <a:accent3>
          <a:srgbClr val="FFFFFF"/>
        </a:accent3>
        <a:accent4>
          <a:srgbClr val="000000"/>
        </a:accent4>
        <a:accent5>
          <a:srgbClr val="CEDAB6"/>
        </a:accent5>
        <a:accent6>
          <a:srgbClr val="C9985C"/>
        </a:accent6>
        <a:hlink>
          <a:srgbClr val="B65A22"/>
        </a:hlink>
        <a:folHlink>
          <a:srgbClr val="EACB98"/>
        </a:folHlink>
      </a:clrScheme>
      <a:clrMap bg1="lt1" tx1="dk1" bg2="lt2" tx2="dk2" accent1="accent1" accent2="accent2" accent3="accent3" accent4="accent4" accent5="accent5" accent6="accent6" hlink="hlink" folHlink="folHlink"/>
    </a:extraClrScheme>
    <a:extraClrScheme>
      <a:clrScheme name="海/水（004） 3">
        <a:dk1>
          <a:srgbClr val="000000"/>
        </a:dk1>
        <a:lt1>
          <a:srgbClr val="FFFFFF"/>
        </a:lt1>
        <a:dk2>
          <a:srgbClr val="D56755"/>
        </a:dk2>
        <a:lt2>
          <a:srgbClr val="F6C6C6"/>
        </a:lt2>
        <a:accent1>
          <a:srgbClr val="EC9780"/>
        </a:accent1>
        <a:accent2>
          <a:srgbClr val="ECA958"/>
        </a:accent2>
        <a:accent3>
          <a:srgbClr val="FFFFFF"/>
        </a:accent3>
        <a:accent4>
          <a:srgbClr val="000000"/>
        </a:accent4>
        <a:accent5>
          <a:srgbClr val="F4C9C0"/>
        </a:accent5>
        <a:accent6>
          <a:srgbClr val="D6994F"/>
        </a:accent6>
        <a:hlink>
          <a:srgbClr val="D97131"/>
        </a:hlink>
        <a:folHlink>
          <a:srgbClr val="F7CDA7"/>
        </a:folHlink>
      </a:clrScheme>
      <a:clrMap bg1="lt1" tx1="dk1" bg2="lt2" tx2="dk2" accent1="accent1" accent2="accent2" accent3="accent3" accent4="accent4" accent5="accent5" accent6="accent6" hlink="hlink" folHlink="folHlink"/>
    </a:extraClrScheme>
    <a:extraClrScheme>
      <a:clrScheme name="海/水（004） 4">
        <a:dk1>
          <a:srgbClr val="000000"/>
        </a:dk1>
        <a:lt1>
          <a:srgbClr val="FFFFFF"/>
        </a:lt1>
        <a:dk2>
          <a:srgbClr val="990000"/>
        </a:dk2>
        <a:lt2>
          <a:srgbClr val="FDBDBB"/>
        </a:lt2>
        <a:accent1>
          <a:srgbClr val="DC4E4E"/>
        </a:accent1>
        <a:accent2>
          <a:srgbClr val="5984EF"/>
        </a:accent2>
        <a:accent3>
          <a:srgbClr val="FFFFFF"/>
        </a:accent3>
        <a:accent4>
          <a:srgbClr val="000000"/>
        </a:accent4>
        <a:accent5>
          <a:srgbClr val="EBB2B2"/>
        </a:accent5>
        <a:accent6>
          <a:srgbClr val="5077D9"/>
        </a:accent6>
        <a:hlink>
          <a:srgbClr val="1E44AE"/>
        </a:hlink>
        <a:folHlink>
          <a:srgbClr val="BDD5EF"/>
        </a:folHlink>
      </a:clrScheme>
      <a:clrMap bg1="lt1" tx1="dk1" bg2="lt2" tx2="dk2" accent1="accent1" accent2="accent2" accent3="accent3" accent4="accent4" accent5="accent5" accent6="accent6" hlink="hlink" folHlink="folHlink"/>
    </a:extraClrScheme>
    <a:extraClrScheme>
      <a:clrScheme name="海/水（004） 5">
        <a:dk1>
          <a:srgbClr val="000000"/>
        </a:dk1>
        <a:lt1>
          <a:srgbClr val="FFFFFF"/>
        </a:lt1>
        <a:dk2>
          <a:srgbClr val="1475A6"/>
        </a:dk2>
        <a:lt2>
          <a:srgbClr val="B9D4F7"/>
        </a:lt2>
        <a:accent1>
          <a:srgbClr val="69B0D7"/>
        </a:accent1>
        <a:accent2>
          <a:srgbClr val="51C5BF"/>
        </a:accent2>
        <a:accent3>
          <a:srgbClr val="FFFFFF"/>
        </a:accent3>
        <a:accent4>
          <a:srgbClr val="000000"/>
        </a:accent4>
        <a:accent5>
          <a:srgbClr val="B9D4E8"/>
        </a:accent5>
        <a:accent6>
          <a:srgbClr val="49B2AD"/>
        </a:accent6>
        <a:hlink>
          <a:srgbClr val="2F8C93"/>
        </a:hlink>
        <a:folHlink>
          <a:srgbClr val="9BE7E0"/>
        </a:folHlink>
      </a:clrScheme>
      <a:clrMap bg1="lt1" tx1="dk1" bg2="lt2" tx2="dk2" accent1="accent1" accent2="accent2" accent3="accent3" accent4="accent4" accent5="accent5" accent6="accent6" hlink="hlink" folHlink="folHlink"/>
    </a:extraClrScheme>
    <a:extraClrScheme>
      <a:clrScheme name="海/水（004） 6">
        <a:dk1>
          <a:srgbClr val="000000"/>
        </a:dk1>
        <a:lt1>
          <a:srgbClr val="FFFFFF"/>
        </a:lt1>
        <a:dk2>
          <a:srgbClr val="A60000"/>
        </a:dk2>
        <a:lt2>
          <a:srgbClr val="FDC4C3"/>
        </a:lt2>
        <a:accent1>
          <a:srgbClr val="DB664F"/>
        </a:accent1>
        <a:accent2>
          <a:srgbClr val="76BAD2"/>
        </a:accent2>
        <a:accent3>
          <a:srgbClr val="FFFFFF"/>
        </a:accent3>
        <a:accent4>
          <a:srgbClr val="000000"/>
        </a:accent4>
        <a:accent5>
          <a:srgbClr val="EAB8B2"/>
        </a:accent5>
        <a:accent6>
          <a:srgbClr val="6AA8BE"/>
        </a:accent6>
        <a:hlink>
          <a:srgbClr val="30789C"/>
        </a:hlink>
        <a:folHlink>
          <a:srgbClr val="BCDAF0"/>
        </a:folHlink>
      </a:clrScheme>
      <a:clrMap bg1="lt1" tx1="dk1" bg2="lt2" tx2="dk2" accent1="accent1" accent2="accent2" accent3="accent3" accent4="accent4" accent5="accent5" accent6="accent6" hlink="hlink" folHlink="folHlink"/>
    </a:extraClrScheme>
    <a:extraClrScheme>
      <a:clrScheme name="海/水（004） 7">
        <a:dk1>
          <a:srgbClr val="000000"/>
        </a:dk1>
        <a:lt1>
          <a:srgbClr val="FFFFFF"/>
        </a:lt1>
        <a:dk2>
          <a:srgbClr val="B57901"/>
        </a:dk2>
        <a:lt2>
          <a:srgbClr val="FFE149"/>
        </a:lt2>
        <a:accent1>
          <a:srgbClr val="F3BF01"/>
        </a:accent1>
        <a:accent2>
          <a:srgbClr val="F37C0F"/>
        </a:accent2>
        <a:accent3>
          <a:srgbClr val="FFFFFF"/>
        </a:accent3>
        <a:accent4>
          <a:srgbClr val="000000"/>
        </a:accent4>
        <a:accent5>
          <a:srgbClr val="F8DCAA"/>
        </a:accent5>
        <a:accent6>
          <a:srgbClr val="DC700C"/>
        </a:accent6>
        <a:hlink>
          <a:srgbClr val="C35219"/>
        </a:hlink>
        <a:folHlink>
          <a:srgbClr val="EEC198"/>
        </a:folHlink>
      </a:clrScheme>
      <a:clrMap bg1="lt1" tx1="dk1" bg2="lt2" tx2="dk2" accent1="accent1" accent2="accent2" accent3="accent3" accent4="accent4" accent5="accent5" accent6="accent6" hlink="hlink" folHlink="folHlink"/>
    </a:extraClrScheme>
    <a:extraClrScheme>
      <a:clrScheme name="海/水（004） 8">
        <a:dk1>
          <a:srgbClr val="000000"/>
        </a:dk1>
        <a:lt1>
          <a:srgbClr val="FFFFFF"/>
        </a:lt1>
        <a:dk2>
          <a:srgbClr val="777777"/>
        </a:dk2>
        <a:lt2>
          <a:srgbClr val="DDDDDD"/>
        </a:lt2>
        <a:accent1>
          <a:srgbClr val="B2B2B2"/>
        </a:accent1>
        <a:accent2>
          <a:srgbClr val="969696"/>
        </a:accent2>
        <a:accent3>
          <a:srgbClr val="FFFFFF"/>
        </a:accent3>
        <a:accent4>
          <a:srgbClr val="000000"/>
        </a:accent4>
        <a:accent5>
          <a:srgbClr val="D5D5D5"/>
        </a:accent5>
        <a:accent6>
          <a:srgbClr val="878787"/>
        </a:accent6>
        <a:hlink>
          <a:srgbClr val="777777"/>
        </a:hlink>
        <a:folHlink>
          <a:srgbClr val="4D4D4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ater004  -  互換モード" id="{C39A99D7-0E83-4F44-B00F-44658A35C744}" vid="{61B17E5D-8AD8-4B18-83AC-1A5487710BDE}"/>
    </a:ext>
  </a:extLst>
</a:theme>
</file>

<file path=ppt/theme/theme2.xml><?xml version="1.0" encoding="utf-8"?>
<a:theme xmlns:a="http://schemas.openxmlformats.org/drawingml/2006/main" name="自定义设计方案_2">
  <a:themeElements>
    <a:clrScheme name="自定义设计方案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_2">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80000"/>
          </a:lnSpc>
          <a:spcBef>
            <a:spcPct val="50000"/>
          </a:spcBef>
          <a:spcAft>
            <a:spcPct val="0"/>
          </a:spcAft>
          <a:buClr>
            <a:srgbClr val="FF0000"/>
          </a:buClr>
          <a:buSzTx/>
          <a:buFont typeface="Wingdings" panose="05000000000000000000" pitchFamily="2" charset="2"/>
          <a:buNone/>
          <a:tabLst/>
          <a:defRPr kumimoji="0" lang="ko-KR" altLang="ja-JP"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outerShdw dist="53882" dir="13500000" algn="ctr" rotWithShape="0">
            <a:schemeClr val="bg2">
              <a:alpha val="50000"/>
            </a:schemeClr>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80000"/>
          </a:lnSpc>
          <a:spcBef>
            <a:spcPct val="50000"/>
          </a:spcBef>
          <a:spcAft>
            <a:spcPct val="0"/>
          </a:spcAft>
          <a:buClr>
            <a:srgbClr val="FF0000"/>
          </a:buClr>
          <a:buSzTx/>
          <a:buFont typeface="Wingdings" panose="05000000000000000000" pitchFamily="2" charset="2"/>
          <a:buNone/>
          <a:tabLst/>
          <a:defRPr kumimoji="0" lang="ko-KR" altLang="ja-JP" sz="10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自定义设计方案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ater004  -  互換モード" id="{C39A99D7-0E83-4F44-B00F-44658A35C744}" vid="{934B06D2-2C6C-44AE-965E-DFD241338491}"/>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Pages>0</Pages>
  <Words>5196</Words>
  <Characters>0</Characters>
  <Application>Microsoft Office PowerPoint</Application>
  <DocSecurity>0</DocSecurity>
  <PresentationFormat>ユーザー設定</PresentationFormat>
  <Lines>0</Lines>
  <Paragraphs>594</Paragraphs>
  <Slides>30</Slides>
  <Notes>21</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30</vt:i4>
      </vt:variant>
    </vt:vector>
  </HeadingPairs>
  <TitlesOfParts>
    <vt:vector size="43" baseType="lpstr">
      <vt:lpstr>Gulim</vt:lpstr>
      <vt:lpstr>HGP創英角ﾎﾟｯﾌﾟ体</vt:lpstr>
      <vt:lpstr>HG丸ｺﾞｼｯｸM-PRO</vt:lpstr>
      <vt:lpstr>Meiryo UI</vt:lpstr>
      <vt:lpstr>ＭＳ Ｐゴシック</vt:lpstr>
      <vt:lpstr>メイリオ</vt:lpstr>
      <vt:lpstr>Arial</vt:lpstr>
      <vt:lpstr>Arial Black</vt:lpstr>
      <vt:lpstr>Tahoma</vt:lpstr>
      <vt:lpstr>Times New Roman</vt:lpstr>
      <vt:lpstr>Wingdings</vt:lpstr>
      <vt:lpstr>海/水（004）</vt:lpstr>
      <vt:lpstr>自定义设计方案_2</vt:lpstr>
      <vt:lpstr>大阪湾見守りネットの取り組みと 大阪湾再生に向けて</vt:lpstr>
      <vt:lpstr>１．大阪湾見守りネットの設立</vt:lpstr>
      <vt:lpstr>（１）大阪湾見守りネット設立の背景</vt:lpstr>
      <vt:lpstr>（２）第1回大阪湾フォーラムの開催</vt:lpstr>
      <vt:lpstr>（３）大阪湾見守りネットの設立</vt:lpstr>
      <vt:lpstr>（４）大阪湾型プラットフォーム</vt:lpstr>
      <vt:lpstr>（５）会員数・運営委員等</vt:lpstr>
      <vt:lpstr>2．大阪湾見守りネットの主な取り組み</vt:lpstr>
      <vt:lpstr>（1）情報交換</vt:lpstr>
      <vt:lpstr>（２）大阪湾フォーラム</vt:lpstr>
      <vt:lpstr>（３）その他の活動など</vt:lpstr>
      <vt:lpstr>（３）その他の活動など</vt:lpstr>
      <vt:lpstr>3．大阪湾見守りネットからのメッセージ</vt:lpstr>
      <vt:lpstr>PowerPoint プレゼンテーション</vt:lpstr>
      <vt:lpstr>PowerPoint プレゼンテーション</vt:lpstr>
      <vt:lpstr>PowerPoint プレゼンテーション</vt:lpstr>
      <vt:lpstr>PowerPoint プレゼンテーション</vt:lpstr>
      <vt:lpstr>参考資料</vt:lpstr>
      <vt:lpstr>（参考）第17回大阪湾フォーラム　①開催概要</vt:lpstr>
      <vt:lpstr>（参考）第17回大阪湾フォーラム　②大阪湾へのレターの解析</vt:lpstr>
      <vt:lpstr>（参考）第16回大阪湾フォーラム　①開催概要</vt:lpstr>
      <vt:lpstr>（参考）第16回大阪湾フォーラム　②開催の様子</vt:lpstr>
      <vt:lpstr>（参考）第16回大阪湾フォーラム　③アンケート調査結果（抜粋）</vt:lpstr>
      <vt:lpstr>（参考）第7回大阪湾フォーラム　アンケート調査結果（抜粋）①</vt:lpstr>
      <vt:lpstr>（参考）第7回大阪湾フォーラム　アンケート調査結果（抜粋）②</vt:lpstr>
      <vt:lpstr>（参考）大阪湾におけるアマモ連携（例：泉南地域）</vt:lpstr>
      <vt:lpstr>（参考）大阪湾生き物一斉調査について　①概要</vt:lpstr>
      <vt:lpstr>（参考）大阪湾生き物一斉調査について　②調査結果</vt:lpstr>
      <vt:lpstr>（参考）大阪湾生き物一斉調査について　③調査結果など</vt:lpstr>
      <vt:lpstr>ほっといたらあかんやん！大阪湾フォーラム　　イメージキャラクター</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2021-10-26T04:03:58Z</dcterms:created>
  <dcterms:modified xsi:type="dcterms:W3CDTF">2021-10-26T04:33:03Z</dcterms:modified>
  <cp:category/>
</cp:coreProperties>
</file>