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1"/>
  </p:sldMasterIdLst>
  <p:notesMasterIdLst>
    <p:notesMasterId r:id="rId12"/>
  </p:notesMasterIdLst>
  <p:handoutMasterIdLst>
    <p:handoutMasterId r:id="rId13"/>
  </p:handoutMasterIdLst>
  <p:sldIdLst>
    <p:sldId id="256" r:id="rId2"/>
    <p:sldId id="258" r:id="rId3"/>
    <p:sldId id="268" r:id="rId4"/>
    <p:sldId id="265" r:id="rId5"/>
    <p:sldId id="263" r:id="rId6"/>
    <p:sldId id="270" r:id="rId7"/>
    <p:sldId id="274" r:id="rId8"/>
    <p:sldId id="275" r:id="rId9"/>
    <p:sldId id="276" r:id="rId10"/>
    <p:sldId id="267" r:id="rId11"/>
  </p:sldIdLst>
  <p:sldSz cx="12192000" cy="6858000"/>
  <p:notesSz cx="9939338" cy="68072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6FFFF"/>
    <a:srgbClr val="E5FCFF"/>
    <a:srgbClr val="1A12B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4C1A8A3-306A-4EB7-A6B1-4F7E0EB9C5D6}" styleName="中間スタイル 3 - アクセント 5">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5"/>
          </a:solidFill>
        </a:fill>
      </a:tcStyle>
    </a:lastCol>
    <a:firstCol>
      <a:tcTxStyle b="on">
        <a:fontRef idx="minor">
          <a:scrgbClr r="0" g="0" b="0"/>
        </a:fontRef>
        <a:schemeClr val="lt1"/>
      </a:tcTxStyle>
      <a:tcStyle>
        <a:tcBdr/>
        <a:fill>
          <a:solidFill>
            <a:schemeClr val="accent5"/>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65" d="100"/>
          <a:sy n="65" d="100"/>
        </p:scale>
        <p:origin x="652" y="4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handoutMaster" Target="handoutMasters/handout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3" y="2"/>
            <a:ext cx="4306737" cy="341393"/>
          </a:xfrm>
          <a:prstGeom prst="rect">
            <a:avLst/>
          </a:prstGeom>
        </p:spPr>
        <p:txBody>
          <a:bodyPr vert="horz" lIns="91420" tIns="45710" rIns="91420" bIns="45710" rtlCol="0"/>
          <a:lstStyle>
            <a:lvl1pPr algn="l">
              <a:defRPr sz="1200"/>
            </a:lvl1pPr>
          </a:lstStyle>
          <a:p>
            <a:endParaRPr kumimoji="1" lang="ja-JP" altLang="en-US"/>
          </a:p>
        </p:txBody>
      </p:sp>
      <p:sp>
        <p:nvSpPr>
          <p:cNvPr id="3" name="日付プレースホルダー 2"/>
          <p:cNvSpPr>
            <a:spLocks noGrp="1"/>
          </p:cNvSpPr>
          <p:nvPr>
            <p:ph type="dt" sz="quarter" idx="1"/>
          </p:nvPr>
        </p:nvSpPr>
        <p:spPr>
          <a:xfrm>
            <a:off x="5630286" y="2"/>
            <a:ext cx="4306737" cy="341393"/>
          </a:xfrm>
          <a:prstGeom prst="rect">
            <a:avLst/>
          </a:prstGeom>
        </p:spPr>
        <p:txBody>
          <a:bodyPr vert="horz" lIns="91420" tIns="45710" rIns="91420" bIns="45710" rtlCol="0"/>
          <a:lstStyle>
            <a:lvl1pPr algn="r">
              <a:defRPr sz="1200"/>
            </a:lvl1pPr>
          </a:lstStyle>
          <a:p>
            <a:fld id="{3315E5FD-F307-4C72-994F-5E80D64097D1}" type="datetimeFigureOut">
              <a:rPr kumimoji="1" lang="ja-JP" altLang="en-US" smtClean="0"/>
              <a:t>2025/1/27</a:t>
            </a:fld>
            <a:endParaRPr kumimoji="1" lang="ja-JP" altLang="en-US"/>
          </a:p>
        </p:txBody>
      </p:sp>
      <p:sp>
        <p:nvSpPr>
          <p:cNvPr id="4" name="フッター プレースホルダー 3"/>
          <p:cNvSpPr>
            <a:spLocks noGrp="1"/>
          </p:cNvSpPr>
          <p:nvPr>
            <p:ph type="ftr" sz="quarter" idx="2"/>
          </p:nvPr>
        </p:nvSpPr>
        <p:spPr>
          <a:xfrm>
            <a:off x="3" y="6465809"/>
            <a:ext cx="4306737" cy="341393"/>
          </a:xfrm>
          <a:prstGeom prst="rect">
            <a:avLst/>
          </a:prstGeom>
        </p:spPr>
        <p:txBody>
          <a:bodyPr vert="horz" lIns="91420" tIns="45710" rIns="91420" bIns="45710" rtlCol="0" anchor="b"/>
          <a:lstStyle>
            <a:lvl1pPr algn="l">
              <a:defRPr sz="1200"/>
            </a:lvl1pPr>
          </a:lstStyle>
          <a:p>
            <a:endParaRPr kumimoji="1" lang="ja-JP" altLang="en-US"/>
          </a:p>
        </p:txBody>
      </p:sp>
      <p:sp>
        <p:nvSpPr>
          <p:cNvPr id="5" name="スライド番号プレースホルダー 4"/>
          <p:cNvSpPr>
            <a:spLocks noGrp="1"/>
          </p:cNvSpPr>
          <p:nvPr>
            <p:ph type="sldNum" sz="quarter" idx="3"/>
          </p:nvPr>
        </p:nvSpPr>
        <p:spPr>
          <a:xfrm>
            <a:off x="5630286" y="6465809"/>
            <a:ext cx="4306737" cy="341393"/>
          </a:xfrm>
          <a:prstGeom prst="rect">
            <a:avLst/>
          </a:prstGeom>
        </p:spPr>
        <p:txBody>
          <a:bodyPr vert="horz" lIns="91420" tIns="45710" rIns="91420" bIns="45710" rtlCol="0" anchor="b"/>
          <a:lstStyle>
            <a:lvl1pPr algn="r">
              <a:defRPr sz="1200"/>
            </a:lvl1pPr>
          </a:lstStyle>
          <a:p>
            <a:fld id="{38360CB6-FEC8-440A-A500-9722957DD6FE}" type="slidenum">
              <a:rPr kumimoji="1" lang="ja-JP" altLang="en-US" smtClean="0"/>
              <a:t>‹#›</a:t>
            </a:fld>
            <a:endParaRPr kumimoji="1" lang="ja-JP" altLang="en-US"/>
          </a:p>
        </p:txBody>
      </p:sp>
    </p:spTree>
    <p:extLst>
      <p:ext uri="{BB962C8B-B14F-4D97-AF65-F5344CB8AC3E}">
        <p14:creationId xmlns:p14="http://schemas.microsoft.com/office/powerpoint/2010/main" val="167960428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4306888" cy="341313"/>
          </a:xfrm>
          <a:prstGeom prst="rect">
            <a:avLst/>
          </a:prstGeom>
        </p:spPr>
        <p:txBody>
          <a:bodyPr vert="horz" lIns="91420" tIns="45710" rIns="91420" bIns="45710" rtlCol="0"/>
          <a:lstStyle>
            <a:lvl1pPr algn="l">
              <a:defRPr sz="1200"/>
            </a:lvl1pPr>
          </a:lstStyle>
          <a:p>
            <a:endParaRPr kumimoji="1" lang="ja-JP" altLang="en-US"/>
          </a:p>
        </p:txBody>
      </p:sp>
      <p:sp>
        <p:nvSpPr>
          <p:cNvPr id="3" name="日付プレースホルダー 2"/>
          <p:cNvSpPr>
            <a:spLocks noGrp="1"/>
          </p:cNvSpPr>
          <p:nvPr>
            <p:ph type="dt" idx="1"/>
          </p:nvPr>
        </p:nvSpPr>
        <p:spPr>
          <a:xfrm>
            <a:off x="5629275" y="0"/>
            <a:ext cx="4308475" cy="341313"/>
          </a:xfrm>
          <a:prstGeom prst="rect">
            <a:avLst/>
          </a:prstGeom>
        </p:spPr>
        <p:txBody>
          <a:bodyPr vert="horz" lIns="91420" tIns="45710" rIns="91420" bIns="45710" rtlCol="0"/>
          <a:lstStyle>
            <a:lvl1pPr algn="r">
              <a:defRPr sz="1200"/>
            </a:lvl1pPr>
          </a:lstStyle>
          <a:p>
            <a:fld id="{61B6A3D4-C4D8-4A9E-9195-8CCC44CC9632}" type="datetimeFigureOut">
              <a:rPr kumimoji="1" lang="ja-JP" altLang="en-US" smtClean="0"/>
              <a:t>2025/1/27</a:t>
            </a:fld>
            <a:endParaRPr kumimoji="1" lang="ja-JP" altLang="en-US"/>
          </a:p>
        </p:txBody>
      </p:sp>
      <p:sp>
        <p:nvSpPr>
          <p:cNvPr id="4" name="スライド イメージ プレースホルダー 3"/>
          <p:cNvSpPr>
            <a:spLocks noGrp="1" noRot="1" noChangeAspect="1"/>
          </p:cNvSpPr>
          <p:nvPr>
            <p:ph type="sldImg" idx="2"/>
          </p:nvPr>
        </p:nvSpPr>
        <p:spPr>
          <a:xfrm>
            <a:off x="2927350" y="850900"/>
            <a:ext cx="4084638" cy="2297113"/>
          </a:xfrm>
          <a:prstGeom prst="rect">
            <a:avLst/>
          </a:prstGeom>
          <a:noFill/>
          <a:ln w="12700">
            <a:solidFill>
              <a:prstClr val="black"/>
            </a:solidFill>
          </a:ln>
        </p:spPr>
        <p:txBody>
          <a:bodyPr vert="horz" lIns="91420" tIns="45710" rIns="91420" bIns="45710" rtlCol="0" anchor="ctr"/>
          <a:lstStyle/>
          <a:p>
            <a:endParaRPr lang="ja-JP" altLang="en-US"/>
          </a:p>
        </p:txBody>
      </p:sp>
      <p:sp>
        <p:nvSpPr>
          <p:cNvPr id="5" name="ノート プレースホルダー 4"/>
          <p:cNvSpPr>
            <a:spLocks noGrp="1"/>
          </p:cNvSpPr>
          <p:nvPr>
            <p:ph type="body" sz="quarter" idx="3"/>
          </p:nvPr>
        </p:nvSpPr>
        <p:spPr>
          <a:xfrm>
            <a:off x="993775" y="3276600"/>
            <a:ext cx="7951788" cy="2679700"/>
          </a:xfrm>
          <a:prstGeom prst="rect">
            <a:avLst/>
          </a:prstGeom>
        </p:spPr>
        <p:txBody>
          <a:bodyPr vert="horz" lIns="91420" tIns="45710" rIns="91420" bIns="4571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6465888"/>
            <a:ext cx="4306888" cy="341312"/>
          </a:xfrm>
          <a:prstGeom prst="rect">
            <a:avLst/>
          </a:prstGeom>
        </p:spPr>
        <p:txBody>
          <a:bodyPr vert="horz" lIns="91420" tIns="45710" rIns="91420" bIns="4571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5629275" y="6465888"/>
            <a:ext cx="4308475" cy="341312"/>
          </a:xfrm>
          <a:prstGeom prst="rect">
            <a:avLst/>
          </a:prstGeom>
        </p:spPr>
        <p:txBody>
          <a:bodyPr vert="horz" lIns="91420" tIns="45710" rIns="91420" bIns="45710" rtlCol="0" anchor="b"/>
          <a:lstStyle>
            <a:lvl1pPr algn="r">
              <a:defRPr sz="1200"/>
            </a:lvl1pPr>
          </a:lstStyle>
          <a:p>
            <a:fld id="{21A01F73-7723-47C3-8BAB-AF547331EDDF}" type="slidenum">
              <a:rPr kumimoji="1" lang="ja-JP" altLang="en-US" smtClean="0"/>
              <a:t>‹#›</a:t>
            </a:fld>
            <a:endParaRPr kumimoji="1" lang="ja-JP" altLang="en-US"/>
          </a:p>
        </p:txBody>
      </p:sp>
    </p:spTree>
    <p:extLst>
      <p:ext uri="{BB962C8B-B14F-4D97-AF65-F5344CB8AC3E}">
        <p14:creationId xmlns:p14="http://schemas.microsoft.com/office/powerpoint/2010/main" val="637214466"/>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1524000" y="1122363"/>
            <a:ext cx="9144000" cy="2387600"/>
          </a:xfrm>
        </p:spPr>
        <p:txBody>
          <a:bodyPr anchor="b"/>
          <a:lstStyle>
            <a:lvl1pPr algn="ctr">
              <a:defRPr sz="6000"/>
            </a:lvl1pPr>
          </a:lstStyle>
          <a:p>
            <a:r>
              <a:rPr kumimoji="1" lang="ja-JP" altLang="en-US"/>
              <a:t>マスター タイトルの書式設定</a:t>
            </a:r>
          </a:p>
        </p:txBody>
      </p:sp>
      <p:sp>
        <p:nvSpPr>
          <p:cNvPr id="3" name="サブタイトル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kumimoji="1" lang="ja-JP" altLang="en-US"/>
              <a:t>マスター サブタイトルの書式設定</a:t>
            </a:r>
          </a:p>
        </p:txBody>
      </p:sp>
      <p:sp>
        <p:nvSpPr>
          <p:cNvPr id="4" name="日付プレースホルダー 3"/>
          <p:cNvSpPr>
            <a:spLocks noGrp="1"/>
          </p:cNvSpPr>
          <p:nvPr>
            <p:ph type="dt" sz="half" idx="10"/>
          </p:nvPr>
        </p:nvSpPr>
        <p:spPr/>
        <p:txBody>
          <a:bodyPr/>
          <a:lstStyle/>
          <a:p>
            <a:fld id="{933DE3C2-DDFC-4078-A7A3-43BDC8416DE8}" type="datetimeFigureOut">
              <a:rPr kumimoji="1" lang="ja-JP" altLang="en-US" smtClean="0"/>
              <a:t>2025/1/27</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F35E3AD7-31E7-4030-9078-1FAD0E573964}" type="slidenum">
              <a:rPr kumimoji="1" lang="ja-JP" altLang="en-US" smtClean="0"/>
              <a:t>‹#›</a:t>
            </a:fld>
            <a:endParaRPr kumimoji="1" lang="ja-JP" altLang="en-US"/>
          </a:p>
        </p:txBody>
      </p:sp>
    </p:spTree>
    <p:extLst>
      <p:ext uri="{BB962C8B-B14F-4D97-AF65-F5344CB8AC3E}">
        <p14:creationId xmlns:p14="http://schemas.microsoft.com/office/powerpoint/2010/main" val="68046409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933DE3C2-DDFC-4078-A7A3-43BDC8416DE8}" type="datetimeFigureOut">
              <a:rPr kumimoji="1" lang="ja-JP" altLang="en-US" smtClean="0"/>
              <a:t>2025/1/27</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F35E3AD7-31E7-4030-9078-1FAD0E573964}" type="slidenum">
              <a:rPr kumimoji="1" lang="ja-JP" altLang="en-US" smtClean="0"/>
              <a:t>‹#›</a:t>
            </a:fld>
            <a:endParaRPr kumimoji="1" lang="ja-JP" altLang="en-US"/>
          </a:p>
        </p:txBody>
      </p:sp>
    </p:spTree>
    <p:extLst>
      <p:ext uri="{BB962C8B-B14F-4D97-AF65-F5344CB8AC3E}">
        <p14:creationId xmlns:p14="http://schemas.microsoft.com/office/powerpoint/2010/main" val="195707452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8724900" y="365125"/>
            <a:ext cx="2628900" cy="5811838"/>
          </a:xfrm>
        </p:spPr>
        <p:txBody>
          <a:bodyPr vert="eaVert"/>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a:xfrm>
            <a:off x="838200" y="365125"/>
            <a:ext cx="7734300" cy="5811838"/>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933DE3C2-DDFC-4078-A7A3-43BDC8416DE8}" type="datetimeFigureOut">
              <a:rPr kumimoji="1" lang="ja-JP" altLang="en-US" smtClean="0"/>
              <a:t>2025/1/27</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F35E3AD7-31E7-4030-9078-1FAD0E573964}" type="slidenum">
              <a:rPr kumimoji="1" lang="ja-JP" altLang="en-US" smtClean="0"/>
              <a:t>‹#›</a:t>
            </a:fld>
            <a:endParaRPr kumimoji="1" lang="ja-JP" altLang="en-US"/>
          </a:p>
        </p:txBody>
      </p:sp>
    </p:spTree>
    <p:extLst>
      <p:ext uri="{BB962C8B-B14F-4D97-AF65-F5344CB8AC3E}">
        <p14:creationId xmlns:p14="http://schemas.microsoft.com/office/powerpoint/2010/main" val="23334558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933DE3C2-DDFC-4078-A7A3-43BDC8416DE8}" type="datetimeFigureOut">
              <a:rPr kumimoji="1" lang="ja-JP" altLang="en-US" smtClean="0"/>
              <a:t>2025/1/27</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F35E3AD7-31E7-4030-9078-1FAD0E573964}" type="slidenum">
              <a:rPr kumimoji="1" lang="ja-JP" altLang="en-US" smtClean="0"/>
              <a:t>‹#›</a:t>
            </a:fld>
            <a:endParaRPr kumimoji="1" lang="ja-JP" altLang="en-US"/>
          </a:p>
        </p:txBody>
      </p:sp>
    </p:spTree>
    <p:extLst>
      <p:ext uri="{BB962C8B-B14F-4D97-AF65-F5344CB8AC3E}">
        <p14:creationId xmlns:p14="http://schemas.microsoft.com/office/powerpoint/2010/main" val="15678156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831850" y="1709738"/>
            <a:ext cx="10515600" cy="2852737"/>
          </a:xfrm>
        </p:spPr>
        <p:txBody>
          <a:bodyPr anchor="b"/>
          <a:lstStyle>
            <a:lvl1pPr>
              <a:defRPr sz="6000"/>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kumimoji="1" lang="ja-JP" altLang="en-US"/>
              <a:t>マスター テキストの書式設定</a:t>
            </a:r>
          </a:p>
        </p:txBody>
      </p:sp>
      <p:sp>
        <p:nvSpPr>
          <p:cNvPr id="4" name="日付プレースホルダー 3"/>
          <p:cNvSpPr>
            <a:spLocks noGrp="1"/>
          </p:cNvSpPr>
          <p:nvPr>
            <p:ph type="dt" sz="half" idx="10"/>
          </p:nvPr>
        </p:nvSpPr>
        <p:spPr/>
        <p:txBody>
          <a:bodyPr/>
          <a:lstStyle/>
          <a:p>
            <a:fld id="{933DE3C2-DDFC-4078-A7A3-43BDC8416DE8}" type="datetimeFigureOut">
              <a:rPr kumimoji="1" lang="ja-JP" altLang="en-US" smtClean="0"/>
              <a:t>2025/1/27</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F35E3AD7-31E7-4030-9078-1FAD0E573964}" type="slidenum">
              <a:rPr kumimoji="1" lang="ja-JP" altLang="en-US" smtClean="0"/>
              <a:t>‹#›</a:t>
            </a:fld>
            <a:endParaRPr kumimoji="1" lang="ja-JP" altLang="en-US"/>
          </a:p>
        </p:txBody>
      </p:sp>
    </p:spTree>
    <p:extLst>
      <p:ext uri="{BB962C8B-B14F-4D97-AF65-F5344CB8AC3E}">
        <p14:creationId xmlns:p14="http://schemas.microsoft.com/office/powerpoint/2010/main" val="59931736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sz="half" idx="1"/>
          </p:nvPr>
        </p:nvSpPr>
        <p:spPr>
          <a:xfrm>
            <a:off x="838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p:cNvSpPr>
            <a:spLocks noGrp="1"/>
          </p:cNvSpPr>
          <p:nvPr>
            <p:ph sz="half" idx="2"/>
          </p:nvPr>
        </p:nvSpPr>
        <p:spPr>
          <a:xfrm>
            <a:off x="6172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p:cNvSpPr>
            <a:spLocks noGrp="1"/>
          </p:cNvSpPr>
          <p:nvPr>
            <p:ph type="dt" sz="half" idx="10"/>
          </p:nvPr>
        </p:nvSpPr>
        <p:spPr/>
        <p:txBody>
          <a:bodyPr/>
          <a:lstStyle/>
          <a:p>
            <a:fld id="{933DE3C2-DDFC-4078-A7A3-43BDC8416DE8}" type="datetimeFigureOut">
              <a:rPr kumimoji="1" lang="ja-JP" altLang="en-US" smtClean="0"/>
              <a:t>2025/1/27</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F35E3AD7-31E7-4030-9078-1FAD0E573964}" type="slidenum">
              <a:rPr kumimoji="1" lang="ja-JP" altLang="en-US" smtClean="0"/>
              <a:t>‹#›</a:t>
            </a:fld>
            <a:endParaRPr kumimoji="1" lang="ja-JP" altLang="en-US"/>
          </a:p>
        </p:txBody>
      </p:sp>
    </p:spTree>
    <p:extLst>
      <p:ext uri="{BB962C8B-B14F-4D97-AF65-F5344CB8AC3E}">
        <p14:creationId xmlns:p14="http://schemas.microsoft.com/office/powerpoint/2010/main" val="251368983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839788" y="365125"/>
            <a:ext cx="10515600" cy="1325563"/>
          </a:xfrm>
        </p:spPr>
        <p:txBody>
          <a:bodyPr/>
          <a:lstStyle/>
          <a:p>
            <a:r>
              <a:rPr kumimoji="1" lang="ja-JP" altLang="en-US"/>
              <a:t>マスター タイトルの書式設定</a:t>
            </a:r>
          </a:p>
        </p:txBody>
      </p:sp>
      <p:sp>
        <p:nvSpPr>
          <p:cNvPr id="3" name="テキスト プレースホルダー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4" name="コンテンツ プレースホルダー 3"/>
          <p:cNvSpPr>
            <a:spLocks noGrp="1"/>
          </p:cNvSpPr>
          <p:nvPr>
            <p:ph sz="half" idx="2"/>
          </p:nvPr>
        </p:nvSpPr>
        <p:spPr>
          <a:xfrm>
            <a:off x="839788" y="2505075"/>
            <a:ext cx="5157787"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6" name="コンテンツ プレースホルダー 5"/>
          <p:cNvSpPr>
            <a:spLocks noGrp="1"/>
          </p:cNvSpPr>
          <p:nvPr>
            <p:ph sz="quarter" idx="4"/>
          </p:nvPr>
        </p:nvSpPr>
        <p:spPr>
          <a:xfrm>
            <a:off x="6172200" y="2505075"/>
            <a:ext cx="5183188"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p:cNvSpPr>
            <a:spLocks noGrp="1"/>
          </p:cNvSpPr>
          <p:nvPr>
            <p:ph type="dt" sz="half" idx="10"/>
          </p:nvPr>
        </p:nvSpPr>
        <p:spPr/>
        <p:txBody>
          <a:bodyPr/>
          <a:lstStyle/>
          <a:p>
            <a:fld id="{933DE3C2-DDFC-4078-A7A3-43BDC8416DE8}" type="datetimeFigureOut">
              <a:rPr kumimoji="1" lang="ja-JP" altLang="en-US" smtClean="0"/>
              <a:t>2025/1/27</a:t>
            </a:fld>
            <a:endParaRPr kumimoji="1" lang="ja-JP" altLang="en-US"/>
          </a:p>
        </p:txBody>
      </p:sp>
      <p:sp>
        <p:nvSpPr>
          <p:cNvPr id="8" name="フッター プレースホルダー 7"/>
          <p:cNvSpPr>
            <a:spLocks noGrp="1"/>
          </p:cNvSpPr>
          <p:nvPr>
            <p:ph type="ftr" sz="quarter" idx="11"/>
          </p:nvPr>
        </p:nvSpPr>
        <p:spPr/>
        <p:txBody>
          <a:bodyPr/>
          <a:lstStyle/>
          <a:p>
            <a:endParaRPr kumimoji="1" lang="ja-JP" altLang="en-US"/>
          </a:p>
        </p:txBody>
      </p:sp>
      <p:sp>
        <p:nvSpPr>
          <p:cNvPr id="9" name="スライド番号プレースホルダー 8"/>
          <p:cNvSpPr>
            <a:spLocks noGrp="1"/>
          </p:cNvSpPr>
          <p:nvPr>
            <p:ph type="sldNum" sz="quarter" idx="12"/>
          </p:nvPr>
        </p:nvSpPr>
        <p:spPr/>
        <p:txBody>
          <a:bodyPr/>
          <a:lstStyle/>
          <a:p>
            <a:fld id="{F35E3AD7-31E7-4030-9078-1FAD0E573964}" type="slidenum">
              <a:rPr kumimoji="1" lang="ja-JP" altLang="en-US" smtClean="0"/>
              <a:t>‹#›</a:t>
            </a:fld>
            <a:endParaRPr kumimoji="1" lang="ja-JP" altLang="en-US"/>
          </a:p>
        </p:txBody>
      </p:sp>
    </p:spTree>
    <p:extLst>
      <p:ext uri="{BB962C8B-B14F-4D97-AF65-F5344CB8AC3E}">
        <p14:creationId xmlns:p14="http://schemas.microsoft.com/office/powerpoint/2010/main" val="15163890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日付プレースホルダー 2"/>
          <p:cNvSpPr>
            <a:spLocks noGrp="1"/>
          </p:cNvSpPr>
          <p:nvPr>
            <p:ph type="dt" sz="half" idx="10"/>
          </p:nvPr>
        </p:nvSpPr>
        <p:spPr/>
        <p:txBody>
          <a:bodyPr/>
          <a:lstStyle/>
          <a:p>
            <a:fld id="{933DE3C2-DDFC-4078-A7A3-43BDC8416DE8}" type="datetimeFigureOut">
              <a:rPr kumimoji="1" lang="ja-JP" altLang="en-US" smtClean="0"/>
              <a:t>2025/1/27</a:t>
            </a:fld>
            <a:endParaRPr kumimoji="1" lang="ja-JP" altLang="en-US"/>
          </a:p>
        </p:txBody>
      </p:sp>
      <p:sp>
        <p:nvSpPr>
          <p:cNvPr id="4" name="フッター プレースホルダー 3"/>
          <p:cNvSpPr>
            <a:spLocks noGrp="1"/>
          </p:cNvSpPr>
          <p:nvPr>
            <p:ph type="ftr" sz="quarter" idx="11"/>
          </p:nvPr>
        </p:nvSpPr>
        <p:spPr/>
        <p:txBody>
          <a:bodyPr/>
          <a:lstStyle/>
          <a:p>
            <a:endParaRPr kumimoji="1" lang="ja-JP" altLang="en-US"/>
          </a:p>
        </p:txBody>
      </p:sp>
      <p:sp>
        <p:nvSpPr>
          <p:cNvPr id="5" name="スライド番号プレースホルダー 4"/>
          <p:cNvSpPr>
            <a:spLocks noGrp="1"/>
          </p:cNvSpPr>
          <p:nvPr>
            <p:ph type="sldNum" sz="quarter" idx="12"/>
          </p:nvPr>
        </p:nvSpPr>
        <p:spPr/>
        <p:txBody>
          <a:bodyPr/>
          <a:lstStyle/>
          <a:p>
            <a:fld id="{F35E3AD7-31E7-4030-9078-1FAD0E573964}" type="slidenum">
              <a:rPr kumimoji="1" lang="ja-JP" altLang="en-US" smtClean="0"/>
              <a:t>‹#›</a:t>
            </a:fld>
            <a:endParaRPr kumimoji="1" lang="ja-JP" altLang="en-US"/>
          </a:p>
        </p:txBody>
      </p:sp>
    </p:spTree>
    <p:extLst>
      <p:ext uri="{BB962C8B-B14F-4D97-AF65-F5344CB8AC3E}">
        <p14:creationId xmlns:p14="http://schemas.microsoft.com/office/powerpoint/2010/main" val="19982536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933DE3C2-DDFC-4078-A7A3-43BDC8416DE8}" type="datetimeFigureOut">
              <a:rPr kumimoji="1" lang="ja-JP" altLang="en-US" smtClean="0"/>
              <a:t>2025/1/27</a:t>
            </a:fld>
            <a:endParaRPr kumimoji="1" lang="ja-JP" altLang="en-US"/>
          </a:p>
        </p:txBody>
      </p:sp>
      <p:sp>
        <p:nvSpPr>
          <p:cNvPr id="3" name="フッター プレースホルダー 2"/>
          <p:cNvSpPr>
            <a:spLocks noGrp="1"/>
          </p:cNvSpPr>
          <p:nvPr>
            <p:ph type="ftr" sz="quarter" idx="11"/>
          </p:nvPr>
        </p:nvSpPr>
        <p:spPr/>
        <p:txBody>
          <a:bodyPr/>
          <a:lstStyle/>
          <a:p>
            <a:endParaRPr kumimoji="1" lang="ja-JP" altLang="en-US"/>
          </a:p>
        </p:txBody>
      </p:sp>
      <p:sp>
        <p:nvSpPr>
          <p:cNvPr id="4" name="スライド番号プレースホルダー 3"/>
          <p:cNvSpPr>
            <a:spLocks noGrp="1"/>
          </p:cNvSpPr>
          <p:nvPr>
            <p:ph type="sldNum" sz="quarter" idx="12"/>
          </p:nvPr>
        </p:nvSpPr>
        <p:spPr/>
        <p:txBody>
          <a:bodyPr/>
          <a:lstStyle/>
          <a:p>
            <a:fld id="{F35E3AD7-31E7-4030-9078-1FAD0E573964}" type="slidenum">
              <a:rPr kumimoji="1" lang="ja-JP" altLang="en-US" smtClean="0"/>
              <a:t>‹#›</a:t>
            </a:fld>
            <a:endParaRPr kumimoji="1" lang="ja-JP" altLang="en-US"/>
          </a:p>
        </p:txBody>
      </p:sp>
    </p:spTree>
    <p:extLst>
      <p:ext uri="{BB962C8B-B14F-4D97-AF65-F5344CB8AC3E}">
        <p14:creationId xmlns:p14="http://schemas.microsoft.com/office/powerpoint/2010/main" val="308915860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コンテンツ プレースホルダー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933DE3C2-DDFC-4078-A7A3-43BDC8416DE8}" type="datetimeFigureOut">
              <a:rPr kumimoji="1" lang="ja-JP" altLang="en-US" smtClean="0"/>
              <a:t>2025/1/27</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F35E3AD7-31E7-4030-9078-1FAD0E573964}" type="slidenum">
              <a:rPr kumimoji="1" lang="ja-JP" altLang="en-US" smtClean="0"/>
              <a:t>‹#›</a:t>
            </a:fld>
            <a:endParaRPr kumimoji="1" lang="ja-JP" altLang="en-US"/>
          </a:p>
        </p:txBody>
      </p:sp>
    </p:spTree>
    <p:extLst>
      <p:ext uri="{BB962C8B-B14F-4D97-AF65-F5344CB8AC3E}">
        <p14:creationId xmlns:p14="http://schemas.microsoft.com/office/powerpoint/2010/main" val="232978075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図プレースホルダー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933DE3C2-DDFC-4078-A7A3-43BDC8416DE8}" type="datetimeFigureOut">
              <a:rPr kumimoji="1" lang="ja-JP" altLang="en-US" smtClean="0"/>
              <a:t>2025/1/27</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F35E3AD7-31E7-4030-9078-1FAD0E573964}" type="slidenum">
              <a:rPr kumimoji="1" lang="ja-JP" altLang="en-US" smtClean="0"/>
              <a:t>‹#›</a:t>
            </a:fld>
            <a:endParaRPr kumimoji="1" lang="ja-JP" altLang="en-US"/>
          </a:p>
        </p:txBody>
      </p:sp>
    </p:spTree>
    <p:extLst>
      <p:ext uri="{BB962C8B-B14F-4D97-AF65-F5344CB8AC3E}">
        <p14:creationId xmlns:p14="http://schemas.microsoft.com/office/powerpoint/2010/main" val="112433136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33DE3C2-DDFC-4078-A7A3-43BDC8416DE8}" type="datetimeFigureOut">
              <a:rPr kumimoji="1" lang="ja-JP" altLang="en-US" smtClean="0"/>
              <a:t>2025/1/27</a:t>
            </a:fld>
            <a:endParaRPr kumimoji="1" lang="ja-JP" altLang="en-US"/>
          </a:p>
        </p:txBody>
      </p:sp>
      <p:sp>
        <p:nvSpPr>
          <p:cNvPr id="5" name="フッター プレースホルダー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35E3AD7-31E7-4030-9078-1FAD0E573964}" type="slidenum">
              <a:rPr kumimoji="1" lang="ja-JP" altLang="en-US" smtClean="0"/>
              <a:t>‹#›</a:t>
            </a:fld>
            <a:endParaRPr kumimoji="1" lang="ja-JP" altLang="en-US"/>
          </a:p>
        </p:txBody>
      </p:sp>
    </p:spTree>
    <p:extLst>
      <p:ext uri="{BB962C8B-B14F-4D97-AF65-F5344CB8AC3E}">
        <p14:creationId xmlns:p14="http://schemas.microsoft.com/office/powerpoint/2010/main" val="103288415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image" Target="../media/image2.jpeg"/><Relationship Id="rId7" Type="http://schemas.openxmlformats.org/officeDocument/2006/relationships/image" Target="../media/image6.jpeg"/><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image" Target="../media/image5.jpeg"/><Relationship Id="rId11" Type="http://schemas.openxmlformats.org/officeDocument/2006/relationships/image" Target="../media/image10.jpeg"/><Relationship Id="rId5" Type="http://schemas.openxmlformats.org/officeDocument/2006/relationships/image" Target="../media/image4.jpeg"/><Relationship Id="rId10" Type="http://schemas.openxmlformats.org/officeDocument/2006/relationships/image" Target="../media/image9.jpeg"/><Relationship Id="rId4" Type="http://schemas.openxmlformats.org/officeDocument/2006/relationships/image" Target="../media/image3.jpeg"/><Relationship Id="rId9" Type="http://schemas.openxmlformats.org/officeDocument/2006/relationships/image" Target="../media/image8.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png"/><Relationship Id="rId1" Type="http://schemas.openxmlformats.org/officeDocument/2006/relationships/slideLayout" Target="../slideLayouts/slideLayout2.xml"/><Relationship Id="rId4" Type="http://schemas.openxmlformats.org/officeDocument/2006/relationships/image" Target="../media/image15.jpeg"/></Relationships>
</file>

<file path=ppt/slides/_rels/slide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2.xml"/><Relationship Id="rId5" Type="http://schemas.openxmlformats.org/officeDocument/2006/relationships/image" Target="../media/image20.jpeg"/><Relationship Id="rId4" Type="http://schemas.openxmlformats.org/officeDocument/2006/relationships/image" Target="../media/image19.jpeg"/></Relationships>
</file>

<file path=ppt/slides/_rels/slide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2.xml"/><Relationship Id="rId4" Type="http://schemas.openxmlformats.org/officeDocument/2006/relationships/image" Target="../media/image25.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正方形/長方形 2"/>
          <p:cNvSpPr/>
          <p:nvPr/>
        </p:nvSpPr>
        <p:spPr>
          <a:xfrm>
            <a:off x="0" y="-562"/>
            <a:ext cx="12192000" cy="6858000"/>
          </a:xfrm>
          <a:prstGeom prst="rect">
            <a:avLst/>
          </a:prstGeom>
          <a:solidFill>
            <a:srgbClr val="66FFFF">
              <a:alpha val="43922"/>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 name="タイトル 1"/>
          <p:cNvSpPr>
            <a:spLocks noGrp="1"/>
          </p:cNvSpPr>
          <p:nvPr>
            <p:ph type="ctrTitle"/>
          </p:nvPr>
        </p:nvSpPr>
        <p:spPr>
          <a:xfrm>
            <a:off x="0" y="1014991"/>
            <a:ext cx="12192000" cy="2486516"/>
          </a:xfrm>
        </p:spPr>
        <p:txBody>
          <a:bodyPr>
            <a:noAutofit/>
          </a:bodyPr>
          <a:lstStyle/>
          <a:p>
            <a:br>
              <a:rPr lang="en-US" altLang="ja-JP" sz="5400" b="1" spc="-100" dirty="0">
                <a:latin typeface="Meiryo UI" panose="020B0604030504040204" pitchFamily="50" charset="-128"/>
                <a:ea typeface="Meiryo UI" panose="020B0604030504040204" pitchFamily="50" charset="-128"/>
              </a:rPr>
            </a:br>
            <a:br>
              <a:rPr lang="en-US" altLang="ja-JP" sz="5400" b="1" spc="-100" dirty="0">
                <a:latin typeface="Meiryo UI" panose="020B0604030504040204" pitchFamily="50" charset="-128"/>
                <a:ea typeface="Meiryo UI" panose="020B0604030504040204" pitchFamily="50" charset="-128"/>
              </a:rPr>
            </a:br>
            <a:r>
              <a:rPr lang="ja-JP" altLang="en-US" sz="5400" b="1" spc="-100" dirty="0">
                <a:latin typeface="Meiryo UI" panose="020B0604030504040204" pitchFamily="50" charset="-128"/>
                <a:ea typeface="Meiryo UI" panose="020B0604030504040204" pitchFamily="50" charset="-128"/>
              </a:rPr>
              <a:t>大阪湾に流入する</a:t>
            </a:r>
            <a:br>
              <a:rPr lang="en-US" altLang="ja-JP" sz="5400" b="1" spc="-100" dirty="0">
                <a:latin typeface="Meiryo UI" panose="020B0604030504040204" pitchFamily="50" charset="-128"/>
                <a:ea typeface="Meiryo UI" panose="020B0604030504040204" pitchFamily="50" charset="-128"/>
              </a:rPr>
            </a:br>
            <a:r>
              <a:rPr lang="ja-JP" altLang="en-US" sz="5400" b="1" spc="-100" dirty="0">
                <a:latin typeface="Meiryo UI" panose="020B0604030504040204" pitchFamily="50" charset="-128"/>
                <a:ea typeface="Meiryo UI" panose="020B0604030504040204" pitchFamily="50" charset="-128"/>
              </a:rPr>
              <a:t>プラスチックごみ量の推計結果について</a:t>
            </a:r>
            <a:endParaRPr kumimoji="1" lang="ja-JP" altLang="en-US" sz="5400" b="1" spc="-100" dirty="0">
              <a:latin typeface="Meiryo UI" panose="020B0604030504040204" pitchFamily="50" charset="-128"/>
              <a:ea typeface="Meiryo UI" panose="020B0604030504040204" pitchFamily="50" charset="-128"/>
            </a:endParaRPr>
          </a:p>
        </p:txBody>
      </p:sp>
      <p:sp>
        <p:nvSpPr>
          <p:cNvPr id="5" name="サブタイトル 2"/>
          <p:cNvSpPr>
            <a:spLocks noGrp="1"/>
          </p:cNvSpPr>
          <p:nvPr>
            <p:ph type="subTitle" idx="1"/>
          </p:nvPr>
        </p:nvSpPr>
        <p:spPr>
          <a:xfrm>
            <a:off x="2547949" y="3616901"/>
            <a:ext cx="6858000" cy="1782181"/>
          </a:xfrm>
        </p:spPr>
        <p:txBody>
          <a:bodyPr>
            <a:noAutofit/>
          </a:bodyPr>
          <a:lstStyle/>
          <a:p>
            <a:pPr>
              <a:lnSpc>
                <a:spcPct val="150000"/>
              </a:lnSpc>
              <a:spcBef>
                <a:spcPts val="0"/>
              </a:spcBef>
            </a:pPr>
            <a:endParaRPr lang="en-US" altLang="ja-JP" sz="2800" b="1" dirty="0">
              <a:latin typeface="Meiryo UI" panose="020B0604030504040204" pitchFamily="50" charset="-128"/>
              <a:ea typeface="Meiryo UI" panose="020B0604030504040204" pitchFamily="50" charset="-128"/>
            </a:endParaRPr>
          </a:p>
          <a:p>
            <a:pPr>
              <a:lnSpc>
                <a:spcPct val="150000"/>
              </a:lnSpc>
              <a:spcBef>
                <a:spcPts val="0"/>
              </a:spcBef>
            </a:pPr>
            <a:r>
              <a:rPr kumimoji="1" lang="ja-JP" altLang="en-US" sz="4000" b="1" dirty="0">
                <a:latin typeface="Meiryo UI" panose="020B0604030504040204" pitchFamily="50" charset="-128"/>
                <a:ea typeface="Meiryo UI" panose="020B0604030504040204" pitchFamily="50" charset="-128"/>
              </a:rPr>
              <a:t>大阪府 環境保全課</a:t>
            </a:r>
          </a:p>
        </p:txBody>
      </p:sp>
      <p:sp>
        <p:nvSpPr>
          <p:cNvPr id="10" name="スライド番号プレースホルダー 4">
            <a:extLst>
              <a:ext uri="{FF2B5EF4-FFF2-40B4-BE49-F238E27FC236}">
                <a16:creationId xmlns:a16="http://schemas.microsoft.com/office/drawing/2014/main" id="{1CF84A18-1B86-4500-9CFD-78C9B5B29CDA}"/>
              </a:ext>
            </a:extLst>
          </p:cNvPr>
          <p:cNvSpPr>
            <a:spLocks noGrp="1"/>
          </p:cNvSpPr>
          <p:nvPr>
            <p:ph type="sldNum" sz="quarter" idx="12"/>
          </p:nvPr>
        </p:nvSpPr>
        <p:spPr>
          <a:xfrm>
            <a:off x="9996379" y="6492313"/>
            <a:ext cx="2057400" cy="365125"/>
          </a:xfrm>
        </p:spPr>
        <p:txBody>
          <a:bodyPr/>
          <a:lstStyle/>
          <a:p>
            <a:fld id="{1361C753-37C8-4AB6-B462-1B7FA0986487}" type="slidenum">
              <a:rPr kumimoji="1" lang="ja-JP" altLang="en-US" smtClean="0"/>
              <a:t>1</a:t>
            </a:fld>
            <a:endParaRPr kumimoji="1" lang="ja-JP" altLang="en-US" dirty="0"/>
          </a:p>
        </p:txBody>
      </p:sp>
      <p:pic>
        <p:nvPicPr>
          <p:cNvPr id="2" name="図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 y="8506"/>
            <a:ext cx="2627286" cy="1727786"/>
          </a:xfrm>
          <a:prstGeom prst="rect">
            <a:avLst/>
          </a:prstGeom>
        </p:spPr>
      </p:pic>
      <p:pic>
        <p:nvPicPr>
          <p:cNvPr id="11" name="図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626667" y="0"/>
            <a:ext cx="2604437" cy="1736292"/>
          </a:xfrm>
          <a:prstGeom prst="rect">
            <a:avLst/>
          </a:prstGeom>
        </p:spPr>
      </p:pic>
      <p:pic>
        <p:nvPicPr>
          <p:cNvPr id="12" name="図 1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566296" y="1975"/>
            <a:ext cx="2453269" cy="1734317"/>
          </a:xfrm>
          <a:prstGeom prst="rect">
            <a:avLst/>
          </a:prstGeom>
        </p:spPr>
      </p:pic>
      <p:pic>
        <p:nvPicPr>
          <p:cNvPr id="13" name="図 1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589662" y="1975"/>
            <a:ext cx="2601476" cy="1734317"/>
          </a:xfrm>
          <a:prstGeom prst="rect">
            <a:avLst/>
          </a:prstGeom>
        </p:spPr>
      </p:pic>
      <p:pic>
        <p:nvPicPr>
          <p:cNvPr id="14" name="図 1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991961" y="8506"/>
            <a:ext cx="2596839" cy="1734317"/>
          </a:xfrm>
          <a:prstGeom prst="rect">
            <a:avLst/>
          </a:prstGeom>
        </p:spPr>
      </p:pic>
      <p:pic>
        <p:nvPicPr>
          <p:cNvPr id="15" name="図 14"/>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 y="5204165"/>
            <a:ext cx="2469286" cy="1653274"/>
          </a:xfrm>
          <a:prstGeom prst="rect">
            <a:avLst/>
          </a:prstGeom>
        </p:spPr>
      </p:pic>
      <p:pic>
        <p:nvPicPr>
          <p:cNvPr id="17" name="図 16"/>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4907260" y="5208389"/>
            <a:ext cx="2467238" cy="1644825"/>
          </a:xfrm>
          <a:prstGeom prst="rect">
            <a:avLst/>
          </a:prstGeom>
        </p:spPr>
      </p:pic>
      <p:pic>
        <p:nvPicPr>
          <p:cNvPr id="19" name="図 18"/>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7337413" y="5216001"/>
            <a:ext cx="2919391" cy="1645025"/>
          </a:xfrm>
          <a:prstGeom prst="rect">
            <a:avLst/>
          </a:prstGeom>
        </p:spPr>
      </p:pic>
      <p:pic>
        <p:nvPicPr>
          <p:cNvPr id="20" name="図 19"/>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2437974" y="5204801"/>
            <a:ext cx="2498551" cy="1665700"/>
          </a:xfrm>
          <a:prstGeom prst="rect">
            <a:avLst/>
          </a:prstGeom>
        </p:spPr>
      </p:pic>
      <p:pic>
        <p:nvPicPr>
          <p:cNvPr id="16" name="図 15"/>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9745493" y="5212413"/>
            <a:ext cx="2446507" cy="1640801"/>
          </a:xfrm>
          <a:prstGeom prst="rect">
            <a:avLst/>
          </a:prstGeom>
        </p:spPr>
      </p:pic>
      <p:sp>
        <p:nvSpPr>
          <p:cNvPr id="6" name="テキスト ボックス 5">
            <a:extLst>
              <a:ext uri="{FF2B5EF4-FFF2-40B4-BE49-F238E27FC236}">
                <a16:creationId xmlns:a16="http://schemas.microsoft.com/office/drawing/2014/main" id="{56D7E8DB-2511-4BD0-A630-18BE2FFE68BA}"/>
              </a:ext>
            </a:extLst>
          </p:cNvPr>
          <p:cNvSpPr txBox="1"/>
          <p:nvPr/>
        </p:nvSpPr>
        <p:spPr>
          <a:xfrm>
            <a:off x="9996379" y="323193"/>
            <a:ext cx="1804111" cy="369332"/>
          </a:xfrm>
          <a:prstGeom prst="rect">
            <a:avLst/>
          </a:prstGeom>
          <a:solidFill>
            <a:schemeClr val="bg1"/>
          </a:solidFill>
          <a:ln>
            <a:solidFill>
              <a:schemeClr val="tx1"/>
            </a:solidFill>
          </a:ln>
        </p:spPr>
        <p:txBody>
          <a:bodyPr wrap="square" rtlCol="0">
            <a:spAutoFit/>
          </a:bodyPr>
          <a:lstStyle/>
          <a:p>
            <a:pPr algn="ctr"/>
            <a:r>
              <a:rPr lang="ja-JP" altLang="en-US" b="1" dirty="0">
                <a:latin typeface="BIZ UDPゴシック" panose="020B0400000000000000" pitchFamily="50" charset="-128"/>
                <a:ea typeface="BIZ UDPゴシック" panose="020B0400000000000000" pitchFamily="50" charset="-128"/>
              </a:rPr>
              <a:t>資料２</a:t>
            </a:r>
            <a:r>
              <a:rPr lang="en-US" altLang="ja-JP" b="1">
                <a:latin typeface="BIZ UDPゴシック" panose="020B0400000000000000" pitchFamily="50" charset="-128"/>
                <a:ea typeface="BIZ UDPゴシック" panose="020B0400000000000000" pitchFamily="50" charset="-128"/>
              </a:rPr>
              <a:t>-2</a:t>
            </a:r>
            <a:endParaRPr kumimoji="1" lang="ja-JP" altLang="en-US" b="1" dirty="0">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317886583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p:cNvSpPr/>
          <p:nvPr/>
        </p:nvSpPr>
        <p:spPr>
          <a:xfrm>
            <a:off x="0" y="1"/>
            <a:ext cx="12192000" cy="695459"/>
          </a:xfrm>
          <a:prstGeom prst="rect">
            <a:avLst/>
          </a:prstGeom>
          <a:solidFill>
            <a:srgbClr val="1A12B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b="1" dirty="0"/>
          </a:p>
        </p:txBody>
      </p:sp>
      <p:sp>
        <p:nvSpPr>
          <p:cNvPr id="5" name="タイトル 1"/>
          <p:cNvSpPr txBox="1">
            <a:spLocks/>
          </p:cNvSpPr>
          <p:nvPr/>
        </p:nvSpPr>
        <p:spPr>
          <a:xfrm>
            <a:off x="0" y="65473"/>
            <a:ext cx="12192000" cy="614322"/>
          </a:xfrm>
          <a:prstGeom prst="rect">
            <a:avLst/>
          </a:prstGeom>
        </p:spPr>
        <p:txBody>
          <a:bodyPr>
            <a:normAutofit/>
          </a:bodyPr>
          <a:lstStyle>
            <a:lvl1pPr algn="l" defTabSz="685783" rtl="0" eaLnBrk="1" latinLnBrk="0" hangingPunct="1">
              <a:lnSpc>
                <a:spcPct val="90000"/>
              </a:lnSpc>
              <a:spcBef>
                <a:spcPct val="0"/>
              </a:spcBef>
              <a:buNone/>
              <a:defRPr kumimoji="1" sz="3300" kern="1200">
                <a:solidFill>
                  <a:schemeClr val="tx1"/>
                </a:solidFill>
                <a:latin typeface="+mj-lt"/>
                <a:ea typeface="+mj-ea"/>
                <a:cs typeface="+mj-cs"/>
              </a:defRPr>
            </a:lvl1pPr>
          </a:lstStyle>
          <a:p>
            <a:pPr algn="ctr"/>
            <a:r>
              <a:rPr lang="ja-JP" altLang="en-US" sz="3600" b="1" dirty="0">
                <a:solidFill>
                  <a:schemeClr val="bg1"/>
                </a:solidFill>
                <a:latin typeface="Meiryo UI" panose="020B0604030504040204" pitchFamily="50" charset="-128"/>
                <a:ea typeface="Meiryo UI" panose="020B0604030504040204" pitchFamily="50" charset="-128"/>
              </a:rPr>
              <a:t>まとめ</a:t>
            </a:r>
            <a:endParaRPr lang="en-US" altLang="ja-JP" sz="3600" b="1" dirty="0">
              <a:solidFill>
                <a:schemeClr val="bg1"/>
              </a:solidFill>
              <a:latin typeface="Meiryo UI" panose="020B0604030504040204" pitchFamily="50" charset="-128"/>
              <a:ea typeface="Meiryo UI" panose="020B0604030504040204" pitchFamily="50" charset="-128"/>
            </a:endParaRPr>
          </a:p>
        </p:txBody>
      </p:sp>
      <p:sp>
        <p:nvSpPr>
          <p:cNvPr id="6" name="スライド番号プレースホルダー 1">
            <a:extLst>
              <a:ext uri="{FF2B5EF4-FFF2-40B4-BE49-F238E27FC236}">
                <a16:creationId xmlns:a16="http://schemas.microsoft.com/office/drawing/2014/main" id="{8EC9909E-9FBD-4BB8-8059-2F190A7D39C5}"/>
              </a:ext>
            </a:extLst>
          </p:cNvPr>
          <p:cNvSpPr>
            <a:spLocks noGrp="1"/>
          </p:cNvSpPr>
          <p:nvPr>
            <p:ph type="sldNum" sz="quarter" idx="12"/>
          </p:nvPr>
        </p:nvSpPr>
        <p:spPr>
          <a:xfrm>
            <a:off x="11353799" y="155605"/>
            <a:ext cx="673235" cy="365125"/>
          </a:xfrm>
        </p:spPr>
        <p:txBody>
          <a:bodyPr/>
          <a:lstStyle/>
          <a:p>
            <a:fld id="{1361C753-37C8-4AB6-B462-1B7FA0986487}" type="slidenum">
              <a:rPr kumimoji="1" lang="ja-JP" altLang="en-US" sz="1800" b="1" smtClean="0">
                <a:solidFill>
                  <a:schemeClr val="bg1"/>
                </a:solidFill>
                <a:latin typeface="Meiryo UI" panose="020B0604030504040204" pitchFamily="50" charset="-128"/>
                <a:ea typeface="Meiryo UI" panose="020B0604030504040204" pitchFamily="50" charset="-128"/>
              </a:rPr>
              <a:t>10</a:t>
            </a:fld>
            <a:endParaRPr kumimoji="1" lang="ja-JP" altLang="en-US" sz="1800" b="1" dirty="0">
              <a:solidFill>
                <a:schemeClr val="bg1"/>
              </a:solidFill>
              <a:latin typeface="Meiryo UI" panose="020B0604030504040204" pitchFamily="50" charset="-128"/>
              <a:ea typeface="Meiryo UI" panose="020B0604030504040204" pitchFamily="50" charset="-128"/>
            </a:endParaRPr>
          </a:p>
        </p:txBody>
      </p:sp>
      <p:sp>
        <p:nvSpPr>
          <p:cNvPr id="18" name="正方形/長方形 17">
            <a:extLst>
              <a:ext uri="{FF2B5EF4-FFF2-40B4-BE49-F238E27FC236}">
                <a16:creationId xmlns:a16="http://schemas.microsoft.com/office/drawing/2014/main" id="{434AB8FF-D603-42EA-927A-E2F51F7EC347}"/>
              </a:ext>
            </a:extLst>
          </p:cNvPr>
          <p:cNvSpPr/>
          <p:nvPr/>
        </p:nvSpPr>
        <p:spPr>
          <a:xfrm>
            <a:off x="352926" y="1143492"/>
            <a:ext cx="11508455" cy="5286062"/>
          </a:xfrm>
          <a:prstGeom prst="rect">
            <a:avLst/>
          </a:prstGeom>
          <a:ln>
            <a:solidFill>
              <a:schemeClr val="tx1"/>
            </a:solidFill>
          </a:ln>
        </p:spPr>
        <p:txBody>
          <a:bodyPr wrap="square">
            <a:spAutoFit/>
          </a:bodyPr>
          <a:lstStyle/>
          <a:p>
            <a:pPr marL="342900" indent="-342900">
              <a:lnSpc>
                <a:spcPts val="4500"/>
              </a:lnSpc>
              <a:buFont typeface="Wingdings" panose="05000000000000000000" pitchFamily="2" charset="2"/>
              <a:buChar char="l"/>
            </a:pPr>
            <a:r>
              <a:rPr lang="ja-JP" altLang="en-US" sz="2800" dirty="0">
                <a:latin typeface="Meiryo UI" panose="020B0604030504040204" pitchFamily="50" charset="-128"/>
                <a:ea typeface="Meiryo UI" panose="020B0604030504040204" pitchFamily="50" charset="-128"/>
              </a:rPr>
              <a:t>大阪府域から大阪湾に流入するプラスチックごみ量（</a:t>
            </a:r>
            <a:r>
              <a:rPr lang="en-US" altLang="ja-JP" sz="2800" dirty="0">
                <a:latin typeface="Meiryo UI" panose="020B0604030504040204" pitchFamily="50" charset="-128"/>
                <a:ea typeface="Meiryo UI" panose="020B0604030504040204" pitchFamily="50" charset="-128"/>
              </a:rPr>
              <a:t>2021</a:t>
            </a:r>
            <a:r>
              <a:rPr lang="ja-JP" altLang="en-US" sz="2800" dirty="0">
                <a:latin typeface="Meiryo UI" panose="020B0604030504040204" pitchFamily="50" charset="-128"/>
                <a:ea typeface="Meiryo UI" panose="020B0604030504040204" pitchFamily="50" charset="-128"/>
              </a:rPr>
              <a:t>年度）を推計。</a:t>
            </a:r>
            <a:endParaRPr lang="en-US" altLang="ja-JP" sz="2800" dirty="0">
              <a:latin typeface="Meiryo UI" panose="020B0604030504040204" pitchFamily="50" charset="-128"/>
              <a:ea typeface="Meiryo UI" panose="020B0604030504040204" pitchFamily="50" charset="-128"/>
            </a:endParaRPr>
          </a:p>
          <a:p>
            <a:pPr indent="268288">
              <a:lnSpc>
                <a:spcPts val="4500"/>
              </a:lnSpc>
            </a:pPr>
            <a:r>
              <a:rPr lang="ja-JP" altLang="en-US" sz="2800" dirty="0">
                <a:latin typeface="Meiryo UI" panose="020B0604030504040204" pitchFamily="50" charset="-128"/>
                <a:ea typeface="Meiryo UI" panose="020B0604030504040204" pitchFamily="50" charset="-128"/>
              </a:rPr>
              <a:t>⇒年間</a:t>
            </a:r>
            <a:r>
              <a:rPr lang="en-US" altLang="ja-JP" sz="2800" dirty="0">
                <a:latin typeface="Meiryo UI" panose="020B0604030504040204" pitchFamily="50" charset="-128"/>
                <a:ea typeface="Meiryo UI" panose="020B0604030504040204" pitchFamily="50" charset="-128"/>
              </a:rPr>
              <a:t>1,032</a:t>
            </a:r>
            <a:r>
              <a:rPr lang="ja-JP" altLang="en-US" sz="2800" dirty="0">
                <a:latin typeface="Meiryo UI" panose="020B0604030504040204" pitchFamily="50" charset="-128"/>
                <a:ea typeface="Meiryo UI" panose="020B0604030504040204" pitchFamily="50" charset="-128"/>
              </a:rPr>
              <a:t>㎥、</a:t>
            </a:r>
            <a:r>
              <a:rPr lang="en-US" altLang="ja-JP" sz="2800" dirty="0">
                <a:latin typeface="Meiryo UI" panose="020B0604030504040204" pitchFamily="50" charset="-128"/>
                <a:ea typeface="Meiryo UI" panose="020B0604030504040204" pitchFamily="50" charset="-128"/>
              </a:rPr>
              <a:t>58.8t</a:t>
            </a:r>
            <a:r>
              <a:rPr lang="ja-JP" altLang="en-US" sz="2800" dirty="0">
                <a:latin typeface="Meiryo UI" panose="020B0604030504040204" pitchFamily="50" charset="-128"/>
                <a:ea typeface="Meiryo UI" panose="020B0604030504040204" pitchFamily="50" charset="-128"/>
              </a:rPr>
              <a:t>と推計された。</a:t>
            </a:r>
            <a:endParaRPr lang="en-US" altLang="ja-JP" sz="2800" dirty="0">
              <a:latin typeface="Meiryo UI" panose="020B0604030504040204" pitchFamily="50" charset="-128"/>
              <a:ea typeface="Meiryo UI" panose="020B0604030504040204" pitchFamily="50" charset="-128"/>
            </a:endParaRPr>
          </a:p>
          <a:p>
            <a:pPr indent="268288">
              <a:lnSpc>
                <a:spcPts val="4500"/>
              </a:lnSpc>
            </a:pPr>
            <a:endParaRPr lang="en-US" altLang="ja-JP" sz="2800" dirty="0">
              <a:latin typeface="Meiryo UI" panose="020B0604030504040204" pitchFamily="50" charset="-128"/>
              <a:ea typeface="Meiryo UI" panose="020B0604030504040204" pitchFamily="50" charset="-128"/>
            </a:endParaRPr>
          </a:p>
          <a:p>
            <a:pPr marL="342900" indent="-342900">
              <a:lnSpc>
                <a:spcPts val="4500"/>
              </a:lnSpc>
              <a:buFont typeface="Wingdings" panose="05000000000000000000" pitchFamily="2" charset="2"/>
              <a:buChar char="l"/>
            </a:pPr>
            <a:r>
              <a:rPr lang="ja-JP" altLang="en-US" sz="2800" dirty="0">
                <a:latin typeface="Meiryo UI" panose="020B0604030504040204" pitchFamily="50" charset="-128"/>
                <a:ea typeface="Meiryo UI" panose="020B0604030504040204" pitchFamily="50" charset="-128"/>
              </a:rPr>
              <a:t>淀川、大和川の府県境付近におけるプラスチックごみの流下状況調査を実施。</a:t>
            </a:r>
            <a:endParaRPr lang="en-US" altLang="ja-JP" sz="2800" dirty="0">
              <a:latin typeface="Meiryo UI" panose="020B0604030504040204" pitchFamily="50" charset="-128"/>
              <a:ea typeface="Meiryo UI" panose="020B0604030504040204" pitchFamily="50" charset="-128"/>
            </a:endParaRPr>
          </a:p>
          <a:p>
            <a:pPr indent="268288">
              <a:lnSpc>
                <a:spcPts val="4500"/>
              </a:lnSpc>
            </a:pPr>
            <a:r>
              <a:rPr lang="ja-JP" altLang="en-US" sz="2800" dirty="0">
                <a:latin typeface="Meiryo UI" panose="020B0604030504040204" pitchFamily="50" charset="-128"/>
                <a:ea typeface="Meiryo UI" panose="020B0604030504040204" pitchFamily="50" charset="-128"/>
              </a:rPr>
              <a:t>⇒非降雨日よりも降雨日の流下個数平均値の方が多い結果となり、</a:t>
            </a:r>
            <a:br>
              <a:rPr lang="en-US" altLang="ja-JP" sz="2800" dirty="0">
                <a:latin typeface="Meiryo UI" panose="020B0604030504040204" pitchFamily="50" charset="-128"/>
                <a:ea typeface="Meiryo UI" panose="020B0604030504040204" pitchFamily="50" charset="-128"/>
              </a:rPr>
            </a:br>
            <a:r>
              <a:rPr lang="en-US" altLang="ja-JP" sz="2800" dirty="0">
                <a:latin typeface="Meiryo UI" panose="020B0604030504040204" pitchFamily="50" charset="-128"/>
                <a:ea typeface="Meiryo UI" panose="020B0604030504040204" pitchFamily="50" charset="-128"/>
              </a:rPr>
              <a:t>     </a:t>
            </a:r>
            <a:r>
              <a:rPr lang="ja-JP" altLang="en-US" sz="2800" dirty="0">
                <a:latin typeface="Meiryo UI" panose="020B0604030504040204" pitchFamily="50" charset="-128"/>
                <a:ea typeface="Meiryo UI" panose="020B0604030504040204" pitchFamily="50" charset="-128"/>
              </a:rPr>
              <a:t>約２～</a:t>
            </a:r>
            <a:r>
              <a:rPr lang="en-US" altLang="ja-JP" sz="2800" dirty="0">
                <a:latin typeface="Meiryo UI" panose="020B0604030504040204" pitchFamily="50" charset="-128"/>
                <a:ea typeface="Meiryo UI" panose="020B0604030504040204" pitchFamily="50" charset="-128"/>
              </a:rPr>
              <a:t>10</a:t>
            </a:r>
            <a:r>
              <a:rPr lang="ja-JP" altLang="en-US" sz="2800" dirty="0">
                <a:latin typeface="Meiryo UI" panose="020B0604030504040204" pitchFamily="50" charset="-128"/>
                <a:ea typeface="Meiryo UI" panose="020B0604030504040204" pitchFamily="50" charset="-128"/>
              </a:rPr>
              <a:t>倍の差が見られた。</a:t>
            </a:r>
            <a:endParaRPr lang="en-US" altLang="ja-JP" sz="2800" dirty="0">
              <a:latin typeface="Meiryo UI" panose="020B0604030504040204" pitchFamily="50" charset="-128"/>
              <a:ea typeface="Meiryo UI" panose="020B0604030504040204" pitchFamily="50" charset="-128"/>
            </a:endParaRPr>
          </a:p>
          <a:p>
            <a:pPr indent="538163">
              <a:lnSpc>
                <a:spcPts val="4500"/>
              </a:lnSpc>
            </a:pPr>
            <a:endParaRPr lang="en-US" altLang="ja-JP" sz="2800" dirty="0">
              <a:latin typeface="Meiryo UI" panose="020B0604030504040204" pitchFamily="50" charset="-128"/>
              <a:ea typeface="Meiryo UI" panose="020B0604030504040204" pitchFamily="50" charset="-128"/>
            </a:endParaRPr>
          </a:p>
          <a:p>
            <a:pPr marL="342900" indent="-342900">
              <a:lnSpc>
                <a:spcPts val="4500"/>
              </a:lnSpc>
              <a:buFont typeface="Wingdings" panose="05000000000000000000" pitchFamily="2" charset="2"/>
              <a:buChar char="l"/>
            </a:pPr>
            <a:r>
              <a:rPr lang="ja-JP" altLang="en-US" sz="2800" dirty="0">
                <a:latin typeface="Meiryo UI" panose="020B0604030504040204" pitchFamily="50" charset="-128"/>
                <a:ea typeface="Meiryo UI" panose="020B0604030504040204" pitchFamily="50" charset="-128"/>
              </a:rPr>
              <a:t>本推計結果を現状として</a:t>
            </a:r>
            <a:r>
              <a:rPr lang="en-US" altLang="ja-JP" sz="2800" dirty="0">
                <a:latin typeface="Meiryo UI" panose="020B0604030504040204" pitchFamily="50" charset="-128"/>
                <a:ea typeface="Meiryo UI" panose="020B0604030504040204" pitchFamily="50" charset="-128"/>
              </a:rPr>
              <a:t>2030</a:t>
            </a:r>
            <a:r>
              <a:rPr lang="ja-JP" altLang="en-US" sz="2800" dirty="0">
                <a:latin typeface="Meiryo UI" panose="020B0604030504040204" pitchFamily="50" charset="-128"/>
                <a:ea typeface="Meiryo UI" panose="020B0604030504040204" pitchFamily="50" charset="-128"/>
              </a:rPr>
              <a:t>年度の大阪湾に流入するプラスチックごみ量の半減に向け、効果的な発生抑制対策等を推進していく。</a:t>
            </a:r>
            <a:endParaRPr lang="en-US" altLang="ja-JP" sz="2800"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418583161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p:cNvSpPr/>
          <p:nvPr/>
        </p:nvSpPr>
        <p:spPr>
          <a:xfrm>
            <a:off x="0" y="1"/>
            <a:ext cx="12192000" cy="695459"/>
          </a:xfrm>
          <a:prstGeom prst="rect">
            <a:avLst/>
          </a:prstGeom>
          <a:solidFill>
            <a:srgbClr val="1A12B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b="1" dirty="0"/>
          </a:p>
        </p:txBody>
      </p:sp>
      <p:sp>
        <p:nvSpPr>
          <p:cNvPr id="5" name="タイトル 1"/>
          <p:cNvSpPr txBox="1">
            <a:spLocks/>
          </p:cNvSpPr>
          <p:nvPr/>
        </p:nvSpPr>
        <p:spPr>
          <a:xfrm>
            <a:off x="0" y="65473"/>
            <a:ext cx="12192000" cy="614322"/>
          </a:xfrm>
          <a:prstGeom prst="rect">
            <a:avLst/>
          </a:prstGeom>
        </p:spPr>
        <p:txBody>
          <a:bodyPr>
            <a:normAutofit/>
          </a:bodyPr>
          <a:lstStyle>
            <a:lvl1pPr algn="l" defTabSz="685783" rtl="0" eaLnBrk="1" latinLnBrk="0" hangingPunct="1">
              <a:lnSpc>
                <a:spcPct val="90000"/>
              </a:lnSpc>
              <a:spcBef>
                <a:spcPct val="0"/>
              </a:spcBef>
              <a:buNone/>
              <a:defRPr kumimoji="1" sz="3300" kern="1200">
                <a:solidFill>
                  <a:schemeClr val="tx1"/>
                </a:solidFill>
                <a:latin typeface="+mj-lt"/>
                <a:ea typeface="+mj-ea"/>
                <a:cs typeface="+mj-cs"/>
              </a:defRPr>
            </a:lvl1pPr>
          </a:lstStyle>
          <a:p>
            <a:pPr algn="ctr"/>
            <a:r>
              <a:rPr lang="ja-JP" altLang="en-US" sz="3600" b="1" dirty="0">
                <a:solidFill>
                  <a:schemeClr val="bg1"/>
                </a:solidFill>
                <a:latin typeface="Meiryo UI" panose="020B0604030504040204" pitchFamily="50" charset="-128"/>
                <a:ea typeface="Meiryo UI" panose="020B0604030504040204" pitchFamily="50" charset="-128"/>
              </a:rPr>
              <a:t>おおさか海ごみゼロプラン</a:t>
            </a:r>
            <a:r>
              <a:rPr lang="ja-JP" altLang="en-US" sz="2400" b="1" dirty="0">
                <a:solidFill>
                  <a:schemeClr val="bg1"/>
                </a:solidFill>
                <a:latin typeface="Meiryo UI" panose="020B0604030504040204" pitchFamily="50" charset="-128"/>
                <a:ea typeface="Meiryo UI" panose="020B0604030504040204" pitchFamily="50" charset="-128"/>
              </a:rPr>
              <a:t>（大阪府海岸漂着物等対策推進地域計画）</a:t>
            </a:r>
          </a:p>
          <a:p>
            <a:pPr algn="ctr"/>
            <a:endParaRPr lang="en-US" altLang="ja-JP" sz="3600" b="1" dirty="0">
              <a:solidFill>
                <a:schemeClr val="bg1"/>
              </a:solidFill>
              <a:latin typeface="Meiryo UI" panose="020B0604030504040204" pitchFamily="50" charset="-128"/>
              <a:ea typeface="Meiryo UI" panose="020B0604030504040204" pitchFamily="50" charset="-128"/>
            </a:endParaRPr>
          </a:p>
        </p:txBody>
      </p:sp>
      <p:sp>
        <p:nvSpPr>
          <p:cNvPr id="2" name="スライド番号プレースホルダー 1">
            <a:extLst>
              <a:ext uri="{FF2B5EF4-FFF2-40B4-BE49-F238E27FC236}">
                <a16:creationId xmlns:a16="http://schemas.microsoft.com/office/drawing/2014/main" id="{8EC9909E-9FBD-4BB8-8059-2F190A7D39C5}"/>
              </a:ext>
            </a:extLst>
          </p:cNvPr>
          <p:cNvSpPr>
            <a:spLocks noGrp="1"/>
          </p:cNvSpPr>
          <p:nvPr>
            <p:ph type="sldNum" sz="quarter" idx="12"/>
          </p:nvPr>
        </p:nvSpPr>
        <p:spPr>
          <a:xfrm>
            <a:off x="11353799" y="155605"/>
            <a:ext cx="673235" cy="365125"/>
          </a:xfrm>
        </p:spPr>
        <p:txBody>
          <a:bodyPr/>
          <a:lstStyle/>
          <a:p>
            <a:fld id="{1361C753-37C8-4AB6-B462-1B7FA0986487}" type="slidenum">
              <a:rPr kumimoji="1" lang="ja-JP" altLang="en-US" sz="1800" b="1" smtClean="0">
                <a:solidFill>
                  <a:schemeClr val="bg1"/>
                </a:solidFill>
                <a:latin typeface="Meiryo UI" panose="020B0604030504040204" pitchFamily="50" charset="-128"/>
                <a:ea typeface="Meiryo UI" panose="020B0604030504040204" pitchFamily="50" charset="-128"/>
              </a:rPr>
              <a:t>2</a:t>
            </a:fld>
            <a:endParaRPr kumimoji="1" lang="ja-JP" altLang="en-US" sz="1800" b="1" dirty="0">
              <a:solidFill>
                <a:schemeClr val="bg1"/>
              </a:solidFill>
              <a:latin typeface="Meiryo UI" panose="020B0604030504040204" pitchFamily="50" charset="-128"/>
              <a:ea typeface="Meiryo UI" panose="020B0604030504040204" pitchFamily="50" charset="-128"/>
            </a:endParaRPr>
          </a:p>
        </p:txBody>
      </p:sp>
      <p:grpSp>
        <p:nvGrpSpPr>
          <p:cNvPr id="20" name="グループ化 19"/>
          <p:cNvGrpSpPr/>
          <p:nvPr/>
        </p:nvGrpSpPr>
        <p:grpSpPr>
          <a:xfrm>
            <a:off x="608707" y="1108131"/>
            <a:ext cx="11146880" cy="520633"/>
            <a:chOff x="810024" y="1071545"/>
            <a:chExt cx="11146880" cy="520633"/>
          </a:xfrm>
        </p:grpSpPr>
        <p:sp>
          <p:nvSpPr>
            <p:cNvPr id="21" name="正方形/長方形 20"/>
            <p:cNvSpPr/>
            <p:nvPr/>
          </p:nvSpPr>
          <p:spPr>
            <a:xfrm>
              <a:off x="810024" y="1071545"/>
              <a:ext cx="2156241" cy="476242"/>
            </a:xfrm>
            <a:prstGeom prst="rect">
              <a:avLst/>
            </a:prstGeom>
            <a:solidFill>
              <a:schemeClr val="tx2">
                <a:lumMod val="50000"/>
              </a:schemeClr>
            </a:solidFill>
            <a:ln w="9525" cap="flat" cmpd="sng" algn="ctr">
              <a:noFill/>
              <a:prstDash val="solid"/>
            </a:ln>
            <a:effectLst>
              <a:outerShdw blurRad="40000" dist="23000" dir="5400000" rotWithShape="0">
                <a:srgbClr val="000000">
                  <a:alpha val="35000"/>
                </a:srgbClr>
              </a:outerShdw>
            </a:effectLst>
          </p:spPr>
          <p:txBody>
            <a:bodyPr lIns="91419" tIns="45709" rIns="91419" bIns="28793" rtlCol="0" anchor="b" anchorCtr="0">
              <a:noAutofit/>
            </a:bodyPr>
            <a:lstStyle/>
            <a:p>
              <a:pPr lvl="0" algn="ctr" defTabSz="914400">
                <a:defRPr/>
              </a:pPr>
              <a:r>
                <a:rPr lang="ja-JP" altLang="en-US" sz="2400" b="1" kern="0" dirty="0">
                  <a:solidFill>
                    <a:prstClr val="white"/>
                  </a:solidFill>
                  <a:latin typeface="Meiryo UI" panose="020B0604030504040204" pitchFamily="50" charset="-128"/>
                  <a:ea typeface="Meiryo UI" panose="020B0604030504040204" pitchFamily="50" charset="-128"/>
                </a:rPr>
                <a:t> 計画期間</a:t>
              </a:r>
            </a:p>
          </p:txBody>
        </p:sp>
        <p:sp>
          <p:nvSpPr>
            <p:cNvPr id="22" name="正方形/長方形 21"/>
            <p:cNvSpPr/>
            <p:nvPr/>
          </p:nvSpPr>
          <p:spPr>
            <a:xfrm>
              <a:off x="3086528" y="1130513"/>
              <a:ext cx="8870376" cy="461665"/>
            </a:xfrm>
            <a:prstGeom prst="rect">
              <a:avLst/>
            </a:prstGeom>
          </p:spPr>
          <p:txBody>
            <a:bodyPr wrap="squar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altLang="ja-JP" sz="2400" dirty="0">
                  <a:latin typeface="Meiryo UI" panose="020B0604030504040204" pitchFamily="50" charset="-128"/>
                  <a:ea typeface="Meiryo UI" panose="020B0604030504040204" pitchFamily="50" charset="-128"/>
                </a:rPr>
                <a:t>2021</a:t>
              </a:r>
              <a:r>
                <a:rPr lang="ja-JP" altLang="en-US" sz="2400" dirty="0">
                  <a:latin typeface="Meiryo UI" panose="020B0604030504040204" pitchFamily="50" charset="-128"/>
                  <a:ea typeface="Meiryo UI" panose="020B0604030504040204" pitchFamily="50" charset="-128"/>
                </a:rPr>
                <a:t>（令和３）から</a:t>
              </a:r>
              <a:r>
                <a:rPr lang="en-US" altLang="ja-JP" sz="2400" dirty="0">
                  <a:latin typeface="Meiryo UI" panose="020B0604030504040204" pitchFamily="50" charset="-128"/>
                  <a:ea typeface="Meiryo UI" panose="020B0604030504040204" pitchFamily="50" charset="-128"/>
                </a:rPr>
                <a:t>2030</a:t>
              </a:r>
              <a:r>
                <a:rPr lang="ja-JP" altLang="en-US" sz="2400" dirty="0">
                  <a:latin typeface="Meiryo UI" panose="020B0604030504040204" pitchFamily="50" charset="-128"/>
                  <a:ea typeface="Meiryo UI" panose="020B0604030504040204" pitchFamily="50" charset="-128"/>
                </a:rPr>
                <a:t>（令和</a:t>
              </a:r>
              <a:r>
                <a:rPr lang="en-US" altLang="ja-JP" sz="2400" dirty="0">
                  <a:latin typeface="Meiryo UI" panose="020B0604030504040204" pitchFamily="50" charset="-128"/>
                  <a:ea typeface="Meiryo UI" panose="020B0604030504040204" pitchFamily="50" charset="-128"/>
                </a:rPr>
                <a:t>12</a:t>
              </a:r>
              <a:r>
                <a:rPr lang="ja-JP" altLang="en-US" sz="2400" dirty="0">
                  <a:latin typeface="Meiryo UI" panose="020B0604030504040204" pitchFamily="50" charset="-128"/>
                  <a:ea typeface="Meiryo UI" panose="020B0604030504040204" pitchFamily="50" charset="-128"/>
                </a:rPr>
                <a:t>）年度まで　の</a:t>
              </a:r>
              <a:r>
                <a:rPr lang="en-US" altLang="ja-JP" sz="2400" dirty="0">
                  <a:latin typeface="Meiryo UI" panose="020B0604030504040204" pitchFamily="50" charset="-128"/>
                  <a:ea typeface="Meiryo UI" panose="020B0604030504040204" pitchFamily="50" charset="-128"/>
                </a:rPr>
                <a:t>10</a:t>
              </a:r>
              <a:r>
                <a:rPr lang="ja-JP" altLang="en-US" sz="2400" dirty="0">
                  <a:latin typeface="Meiryo UI" panose="020B0604030504040204" pitchFamily="50" charset="-128"/>
                  <a:ea typeface="Meiryo UI" panose="020B0604030504040204" pitchFamily="50" charset="-128"/>
                </a:rPr>
                <a:t>年間</a:t>
              </a:r>
              <a:endParaRPr lang="en-US" altLang="ja-JP" sz="3200" dirty="0">
                <a:latin typeface="Meiryo UI" panose="020B0604030504040204" pitchFamily="50" charset="-128"/>
                <a:ea typeface="Meiryo UI" panose="020B0604030504040204" pitchFamily="50" charset="-128"/>
              </a:endParaRPr>
            </a:p>
          </p:txBody>
        </p:sp>
      </p:grpSp>
      <p:grpSp>
        <p:nvGrpSpPr>
          <p:cNvPr id="23" name="グループ化 22"/>
          <p:cNvGrpSpPr/>
          <p:nvPr/>
        </p:nvGrpSpPr>
        <p:grpSpPr>
          <a:xfrm>
            <a:off x="608707" y="1817484"/>
            <a:ext cx="10399964" cy="2020376"/>
            <a:chOff x="810024" y="1904638"/>
            <a:chExt cx="10399964" cy="2020376"/>
          </a:xfrm>
        </p:grpSpPr>
        <p:sp>
          <p:nvSpPr>
            <p:cNvPr id="24" name="正方形/長方形 23"/>
            <p:cNvSpPr/>
            <p:nvPr/>
          </p:nvSpPr>
          <p:spPr>
            <a:xfrm>
              <a:off x="1360257" y="2555984"/>
              <a:ext cx="5778925" cy="1061253"/>
            </a:xfrm>
            <a:prstGeom prst="rect">
              <a:avLst/>
            </a:prstGeom>
            <a:ln w="6350">
              <a:solidFill>
                <a:schemeClr val="accent1"/>
              </a:solidFill>
            </a:ln>
          </p:spPr>
          <p:txBody>
            <a:bodyPr wrap="squar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nSpc>
                  <a:spcPts val="4000"/>
                </a:lnSpc>
              </a:pPr>
              <a:r>
                <a:rPr lang="ja-JP" altLang="en-US" sz="2800" b="1" dirty="0">
                  <a:latin typeface="Meiryo UI" panose="020B0604030504040204" pitchFamily="50" charset="-128"/>
                  <a:ea typeface="Meiryo UI" panose="020B0604030504040204" pitchFamily="50" charset="-128"/>
                </a:rPr>
                <a:t>大阪湾に流入するプラスチックごみを、</a:t>
              </a:r>
              <a:r>
                <a:rPr lang="en-US" altLang="ja-JP" sz="2800" b="1" dirty="0">
                  <a:solidFill>
                    <a:srgbClr val="FF0000"/>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2030</a:t>
              </a:r>
              <a:r>
                <a:rPr lang="ja-JP" altLang="en-US" sz="2800" b="1" dirty="0">
                  <a:solidFill>
                    <a:srgbClr val="FF0000"/>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年に</a:t>
              </a:r>
              <a:r>
                <a:rPr lang="en-US" altLang="ja-JP" sz="2800" b="1" dirty="0">
                  <a:solidFill>
                    <a:srgbClr val="FF0000"/>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2021</a:t>
              </a:r>
              <a:r>
                <a:rPr lang="ja-JP" altLang="en-US" sz="2800" b="1" dirty="0">
                  <a:solidFill>
                    <a:srgbClr val="FF0000"/>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年度比で半減する</a:t>
              </a:r>
              <a:endParaRPr lang="en-US" altLang="ja-JP" sz="2800" b="1" dirty="0">
                <a:latin typeface="Meiryo UI" panose="020B0604030504040204" pitchFamily="50" charset="-128"/>
                <a:ea typeface="Meiryo UI" panose="020B0604030504040204" pitchFamily="50" charset="-128"/>
              </a:endParaRPr>
            </a:p>
          </p:txBody>
        </p:sp>
        <p:sp>
          <p:nvSpPr>
            <p:cNvPr id="25" name="正方形/長方形 24"/>
            <p:cNvSpPr/>
            <p:nvPr/>
          </p:nvSpPr>
          <p:spPr>
            <a:xfrm>
              <a:off x="810024" y="1985614"/>
              <a:ext cx="2156241" cy="417380"/>
            </a:xfrm>
            <a:prstGeom prst="rect">
              <a:avLst/>
            </a:prstGeom>
            <a:solidFill>
              <a:schemeClr val="tx2">
                <a:lumMod val="50000"/>
              </a:schemeClr>
            </a:solidFill>
            <a:ln w="9525" cap="flat" cmpd="sng" algn="ctr">
              <a:noFill/>
              <a:prstDash val="solid"/>
            </a:ln>
            <a:effectLst>
              <a:outerShdw blurRad="40000" dist="23000" dir="5400000" rotWithShape="0">
                <a:srgbClr val="000000">
                  <a:alpha val="35000"/>
                </a:srgbClr>
              </a:outerShdw>
            </a:effectLst>
          </p:spPr>
          <p:txBody>
            <a:bodyPr lIns="91419" tIns="45709" rIns="91419" bIns="28793" rtlCol="0" anchor="b" anchorCtr="0">
              <a:noAutofit/>
            </a:bodyPr>
            <a:lstStyle/>
            <a:p>
              <a:pPr lvl="0" algn="ctr" defTabSz="914400">
                <a:defRPr/>
              </a:pPr>
              <a:r>
                <a:rPr lang="ja-JP" altLang="en-US" sz="2400" b="1" kern="0" dirty="0">
                  <a:solidFill>
                    <a:prstClr val="white"/>
                  </a:solidFill>
                  <a:latin typeface="Meiryo UI" panose="020B0604030504040204" pitchFamily="50" charset="-128"/>
                  <a:ea typeface="Meiryo UI" panose="020B0604030504040204" pitchFamily="50" charset="-128"/>
                </a:rPr>
                <a:t>目　標</a:t>
              </a:r>
            </a:p>
          </p:txBody>
        </p:sp>
        <p:grpSp>
          <p:nvGrpSpPr>
            <p:cNvPr id="26" name="グループ化 25"/>
            <p:cNvGrpSpPr/>
            <p:nvPr/>
          </p:nvGrpSpPr>
          <p:grpSpPr>
            <a:xfrm>
              <a:off x="7533563" y="1904638"/>
              <a:ext cx="3676425" cy="2020376"/>
              <a:chOff x="7366713" y="1312206"/>
              <a:chExt cx="3676425" cy="2020376"/>
            </a:xfrm>
          </p:grpSpPr>
          <p:pic>
            <p:nvPicPr>
              <p:cNvPr id="27" name="図 26">
                <a:extLst>
                  <a:ext uri="{FF2B5EF4-FFF2-40B4-BE49-F238E27FC236}">
                    <a16:creationId xmlns:a16="http://schemas.microsoft.com/office/drawing/2014/main" id="{A68BB820-616B-4A57-B4B7-066A0FADDE3F}"/>
                  </a:ext>
                </a:extLst>
              </p:cNvPr>
              <p:cNvPicPr>
                <a:picLocks noChangeAspect="1"/>
              </p:cNvPicPr>
              <p:nvPr/>
            </p:nvPicPr>
            <p:blipFill rotWithShape="1">
              <a:blip r:embed="rId2"/>
              <a:srcRect b="22838"/>
              <a:stretch/>
            </p:blipFill>
            <p:spPr>
              <a:xfrm>
                <a:off x="7366713" y="1312206"/>
                <a:ext cx="3214345" cy="1728451"/>
              </a:xfrm>
              <a:prstGeom prst="rect">
                <a:avLst/>
              </a:prstGeom>
            </p:spPr>
          </p:pic>
          <p:grpSp>
            <p:nvGrpSpPr>
              <p:cNvPr id="28" name="グループ化 27">
                <a:extLst>
                  <a:ext uri="{FF2B5EF4-FFF2-40B4-BE49-F238E27FC236}">
                    <a16:creationId xmlns:a16="http://schemas.microsoft.com/office/drawing/2014/main" id="{1C80CF43-4BDC-4C8D-99C5-5CD3B788609F}"/>
                  </a:ext>
                </a:extLst>
              </p:cNvPr>
              <p:cNvGrpSpPr/>
              <p:nvPr/>
            </p:nvGrpSpPr>
            <p:grpSpPr>
              <a:xfrm>
                <a:off x="8405483" y="1371287"/>
                <a:ext cx="1658276" cy="1011878"/>
                <a:chOff x="9840282" y="1894578"/>
                <a:chExt cx="1658276" cy="1011878"/>
              </a:xfrm>
            </p:grpSpPr>
            <p:sp>
              <p:nvSpPr>
                <p:cNvPr id="30" name="星: 16 pt 10">
                  <a:extLst>
                    <a:ext uri="{FF2B5EF4-FFF2-40B4-BE49-F238E27FC236}">
                      <a16:creationId xmlns:a16="http://schemas.microsoft.com/office/drawing/2014/main" id="{C7CF1909-A377-4811-9C30-C6AFDE2053F7}"/>
                    </a:ext>
                  </a:extLst>
                </p:cNvPr>
                <p:cNvSpPr/>
                <p:nvPr/>
              </p:nvSpPr>
              <p:spPr>
                <a:xfrm rot="254911">
                  <a:off x="9840282" y="1894578"/>
                  <a:ext cx="1658276" cy="1011878"/>
                </a:xfrm>
                <a:prstGeom prst="star16">
                  <a:avLst>
                    <a:gd name="adj" fmla="val 35925"/>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31" name="テキスト ボックス 30">
                  <a:extLst>
                    <a:ext uri="{FF2B5EF4-FFF2-40B4-BE49-F238E27FC236}">
                      <a16:creationId xmlns:a16="http://schemas.microsoft.com/office/drawing/2014/main" id="{21BFD4D8-61F2-4FA6-9725-5E35B244F4D5}"/>
                    </a:ext>
                  </a:extLst>
                </p:cNvPr>
                <p:cNvSpPr txBox="1"/>
                <p:nvPr/>
              </p:nvSpPr>
              <p:spPr>
                <a:xfrm>
                  <a:off x="10160446" y="2182431"/>
                  <a:ext cx="1017947" cy="584775"/>
                </a:xfrm>
                <a:prstGeom prst="rect">
                  <a:avLst/>
                </a:prstGeom>
                <a:noFill/>
              </p:spPr>
              <p:txBody>
                <a:bodyPr wrap="square" rtlCol="0">
                  <a:spAutoFit/>
                </a:bodyPr>
                <a:lstStyle/>
                <a:p>
                  <a:r>
                    <a:rPr lang="ja-JP" altLang="en-US" sz="3200" b="1" dirty="0">
                      <a:solidFill>
                        <a:schemeClr val="bg1"/>
                      </a:solidFill>
                    </a:rPr>
                    <a:t>半減</a:t>
                  </a:r>
                </a:p>
              </p:txBody>
            </p:sp>
          </p:grpSp>
          <p:sp>
            <p:nvSpPr>
              <p:cNvPr id="29" name="テキスト ボックス 28"/>
              <p:cNvSpPr txBox="1"/>
              <p:nvPr/>
            </p:nvSpPr>
            <p:spPr>
              <a:xfrm>
                <a:off x="7533563" y="3024805"/>
                <a:ext cx="3509575" cy="307777"/>
              </a:xfrm>
              <a:prstGeom prst="rect">
                <a:avLst/>
              </a:prstGeom>
              <a:noFill/>
            </p:spPr>
            <p:txBody>
              <a:bodyPr wrap="square" rtlCol="0">
                <a:spAutoFit/>
              </a:bodyPr>
              <a:lstStyle/>
              <a:p>
                <a:r>
                  <a:rPr kumimoji="1" lang="en-US" altLang="ja-JP" sz="1400" dirty="0"/>
                  <a:t>2021</a:t>
                </a:r>
                <a:r>
                  <a:rPr kumimoji="1" lang="ja-JP" altLang="en-US" sz="1400" dirty="0"/>
                  <a:t>　</a:t>
                </a:r>
                <a:r>
                  <a:rPr kumimoji="1" lang="en-US" altLang="ja-JP" sz="1400" dirty="0"/>
                  <a:t>2030</a:t>
                </a:r>
                <a:r>
                  <a:rPr kumimoji="1" lang="ja-JP" altLang="en-US" sz="1400" dirty="0"/>
                  <a:t>　　　　　　　　</a:t>
                </a:r>
                <a:r>
                  <a:rPr kumimoji="1" lang="en-US" altLang="ja-JP" sz="1400" dirty="0"/>
                  <a:t>2050</a:t>
                </a:r>
                <a:endParaRPr kumimoji="1" lang="ja-JP" altLang="en-US" sz="1400" dirty="0"/>
              </a:p>
            </p:txBody>
          </p:sp>
        </p:grpSp>
      </p:grpSp>
      <p:grpSp>
        <p:nvGrpSpPr>
          <p:cNvPr id="32" name="グループ化 31"/>
          <p:cNvGrpSpPr/>
          <p:nvPr/>
        </p:nvGrpSpPr>
        <p:grpSpPr>
          <a:xfrm>
            <a:off x="572565" y="3940952"/>
            <a:ext cx="11123856" cy="2903561"/>
            <a:chOff x="810023" y="4279839"/>
            <a:chExt cx="11123856" cy="2903561"/>
          </a:xfrm>
        </p:grpSpPr>
        <p:sp>
          <p:nvSpPr>
            <p:cNvPr id="33" name="正方形/長方形 32"/>
            <p:cNvSpPr/>
            <p:nvPr/>
          </p:nvSpPr>
          <p:spPr>
            <a:xfrm>
              <a:off x="810023" y="4279839"/>
              <a:ext cx="2156241" cy="438993"/>
            </a:xfrm>
            <a:prstGeom prst="rect">
              <a:avLst/>
            </a:prstGeom>
            <a:solidFill>
              <a:schemeClr val="tx2">
                <a:lumMod val="50000"/>
              </a:schemeClr>
            </a:solidFill>
            <a:ln w="9525" cap="flat" cmpd="sng" algn="ctr">
              <a:noFill/>
              <a:prstDash val="solid"/>
            </a:ln>
            <a:effectLst>
              <a:outerShdw blurRad="40000" dist="23000" dir="5400000" rotWithShape="0">
                <a:srgbClr val="000000">
                  <a:alpha val="35000"/>
                </a:srgbClr>
              </a:outerShdw>
            </a:effectLst>
          </p:spPr>
          <p:txBody>
            <a:bodyPr lIns="91419" tIns="45709" rIns="91419" bIns="28793" rtlCol="0" anchor="b" anchorCtr="0">
              <a:noAutofit/>
            </a:bodyPr>
            <a:lstStyle/>
            <a:p>
              <a:pPr lvl="0" algn="ctr" defTabSz="914400">
                <a:defRPr/>
              </a:pPr>
              <a:r>
                <a:rPr lang="ja-JP" altLang="en-US" sz="2400" b="1" kern="0" dirty="0">
                  <a:solidFill>
                    <a:prstClr val="white"/>
                  </a:solidFill>
                  <a:latin typeface="Meiryo UI" panose="020B0604030504040204" pitchFamily="50" charset="-128"/>
                  <a:ea typeface="Meiryo UI" panose="020B0604030504040204" pitchFamily="50" charset="-128"/>
                </a:rPr>
                <a:t> 基本方針</a:t>
              </a:r>
            </a:p>
          </p:txBody>
        </p:sp>
        <p:sp>
          <p:nvSpPr>
            <p:cNvPr id="34" name="正方形/長方形 33"/>
            <p:cNvSpPr/>
            <p:nvPr/>
          </p:nvSpPr>
          <p:spPr>
            <a:xfrm>
              <a:off x="909811" y="4770826"/>
              <a:ext cx="6172921" cy="2144177"/>
            </a:xfrm>
            <a:prstGeom prst="rect">
              <a:avLst/>
            </a:prstGeom>
          </p:spPr>
          <p:txBody>
            <a:bodyPr wrap="square">
              <a:spAutoFit/>
            </a:bodyPr>
            <a:lstStyle/>
            <a:p>
              <a:pPr>
                <a:lnSpc>
                  <a:spcPts val="4000"/>
                </a:lnSpc>
              </a:pPr>
              <a:r>
                <a:rPr lang="ja-JP" altLang="en-US" sz="2800" dirty="0">
                  <a:latin typeface="Meiryo UI" panose="020B0604030504040204" pitchFamily="50" charset="-128"/>
                  <a:ea typeface="Meiryo UI" panose="020B0604030504040204" pitchFamily="50" charset="-128"/>
                </a:rPr>
                <a:t>既存の知見に基づき</a:t>
              </a:r>
              <a:r>
                <a:rPr lang="ja-JP" altLang="en-US" sz="28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できるだけ早い段階での発生抑制・回収に取り組みつつ、</a:t>
              </a:r>
              <a:br>
                <a:rPr lang="en-US" altLang="ja-JP" sz="28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br>
              <a:r>
                <a:rPr lang="ja-JP" altLang="en-US" sz="2800" dirty="0">
                  <a:latin typeface="Meiryo UI" panose="020B0604030504040204" pitchFamily="50" charset="-128"/>
                  <a:ea typeface="Meiryo UI" panose="020B0604030504040204" pitchFamily="50" charset="-128"/>
                </a:rPr>
                <a:t>実態把握を踏まえた施策を段階的に展開する</a:t>
              </a:r>
              <a:endParaRPr lang="en-US" altLang="ja-JP" sz="2800" dirty="0">
                <a:latin typeface="Meiryo UI" panose="020B0604030504040204" pitchFamily="50" charset="-128"/>
                <a:ea typeface="Meiryo UI" panose="020B0604030504040204" pitchFamily="50" charset="-128"/>
              </a:endParaRPr>
            </a:p>
          </p:txBody>
        </p:sp>
        <p:pic>
          <p:nvPicPr>
            <p:cNvPr id="35" name="図 34"/>
            <p:cNvPicPr>
              <a:picLocks noChangeAspect="1"/>
            </p:cNvPicPr>
            <p:nvPr/>
          </p:nvPicPr>
          <p:blipFill rotWithShape="1">
            <a:blip r:embed="rId3"/>
            <a:srcRect l="7599"/>
            <a:stretch/>
          </p:blipFill>
          <p:spPr>
            <a:xfrm>
              <a:off x="7175323" y="4279839"/>
              <a:ext cx="4758556" cy="2903561"/>
            </a:xfrm>
            <a:prstGeom prst="rect">
              <a:avLst/>
            </a:prstGeom>
          </p:spPr>
        </p:pic>
      </p:grpSp>
    </p:spTree>
    <p:extLst>
      <p:ext uri="{BB962C8B-B14F-4D97-AF65-F5344CB8AC3E}">
        <p14:creationId xmlns:p14="http://schemas.microsoft.com/office/powerpoint/2010/main" val="185259308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p:cNvSpPr/>
          <p:nvPr/>
        </p:nvSpPr>
        <p:spPr>
          <a:xfrm>
            <a:off x="0" y="1"/>
            <a:ext cx="12192000" cy="695459"/>
          </a:xfrm>
          <a:prstGeom prst="rect">
            <a:avLst/>
          </a:prstGeom>
          <a:solidFill>
            <a:srgbClr val="1A12B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b="1" dirty="0"/>
          </a:p>
        </p:txBody>
      </p:sp>
      <p:sp>
        <p:nvSpPr>
          <p:cNvPr id="5" name="タイトル 1"/>
          <p:cNvSpPr txBox="1">
            <a:spLocks/>
          </p:cNvSpPr>
          <p:nvPr/>
        </p:nvSpPr>
        <p:spPr>
          <a:xfrm>
            <a:off x="0" y="65473"/>
            <a:ext cx="12192000" cy="614322"/>
          </a:xfrm>
          <a:prstGeom prst="rect">
            <a:avLst/>
          </a:prstGeom>
        </p:spPr>
        <p:txBody>
          <a:bodyPr>
            <a:normAutofit/>
          </a:bodyPr>
          <a:lstStyle>
            <a:lvl1pPr algn="l" defTabSz="685783" rtl="0" eaLnBrk="1" latinLnBrk="0" hangingPunct="1">
              <a:lnSpc>
                <a:spcPct val="90000"/>
              </a:lnSpc>
              <a:spcBef>
                <a:spcPct val="0"/>
              </a:spcBef>
              <a:buNone/>
              <a:defRPr kumimoji="1" sz="3300" kern="1200">
                <a:solidFill>
                  <a:schemeClr val="tx1"/>
                </a:solidFill>
                <a:latin typeface="+mj-lt"/>
                <a:ea typeface="+mj-ea"/>
                <a:cs typeface="+mj-cs"/>
              </a:defRPr>
            </a:lvl1pPr>
          </a:lstStyle>
          <a:p>
            <a:pPr algn="ctr"/>
            <a:r>
              <a:rPr lang="ja-JP" altLang="en-US" sz="3600" b="1" dirty="0">
                <a:solidFill>
                  <a:schemeClr val="bg1"/>
                </a:solidFill>
                <a:latin typeface="Meiryo UI" panose="020B0604030504040204" pitchFamily="50" charset="-128"/>
                <a:ea typeface="Meiryo UI" panose="020B0604030504040204" pitchFamily="50" charset="-128"/>
              </a:rPr>
              <a:t>大阪湾に流入するプラスチックごみ量の推計</a:t>
            </a:r>
            <a:endParaRPr lang="en-US" altLang="ja-JP" sz="3600" b="1" dirty="0">
              <a:solidFill>
                <a:schemeClr val="bg1"/>
              </a:solidFill>
              <a:latin typeface="Meiryo UI" panose="020B0604030504040204" pitchFamily="50" charset="-128"/>
              <a:ea typeface="Meiryo UI" panose="020B0604030504040204" pitchFamily="50" charset="-128"/>
            </a:endParaRPr>
          </a:p>
        </p:txBody>
      </p:sp>
      <p:sp>
        <p:nvSpPr>
          <p:cNvPr id="14" name="スライド番号プレースホルダー 1">
            <a:extLst>
              <a:ext uri="{FF2B5EF4-FFF2-40B4-BE49-F238E27FC236}">
                <a16:creationId xmlns:a16="http://schemas.microsoft.com/office/drawing/2014/main" id="{8EC9909E-9FBD-4BB8-8059-2F190A7D39C5}"/>
              </a:ext>
            </a:extLst>
          </p:cNvPr>
          <p:cNvSpPr>
            <a:spLocks noGrp="1"/>
          </p:cNvSpPr>
          <p:nvPr>
            <p:ph type="sldNum" sz="quarter" idx="12"/>
          </p:nvPr>
        </p:nvSpPr>
        <p:spPr>
          <a:xfrm>
            <a:off x="11353799" y="155605"/>
            <a:ext cx="673235" cy="365125"/>
          </a:xfrm>
        </p:spPr>
        <p:txBody>
          <a:bodyPr/>
          <a:lstStyle/>
          <a:p>
            <a:fld id="{1361C753-37C8-4AB6-B462-1B7FA0986487}" type="slidenum">
              <a:rPr kumimoji="1" lang="ja-JP" altLang="en-US" sz="1800" b="1" smtClean="0">
                <a:solidFill>
                  <a:schemeClr val="bg1"/>
                </a:solidFill>
                <a:latin typeface="Meiryo UI" panose="020B0604030504040204" pitchFamily="50" charset="-128"/>
                <a:ea typeface="Meiryo UI" panose="020B0604030504040204" pitchFamily="50" charset="-128"/>
              </a:rPr>
              <a:t>3</a:t>
            </a:fld>
            <a:endParaRPr kumimoji="1" lang="ja-JP" altLang="en-US" sz="1800" b="1" dirty="0">
              <a:solidFill>
                <a:schemeClr val="bg1"/>
              </a:solidFill>
              <a:latin typeface="Meiryo UI" panose="020B0604030504040204" pitchFamily="50" charset="-128"/>
              <a:ea typeface="Meiryo UI" panose="020B0604030504040204" pitchFamily="50" charset="-128"/>
            </a:endParaRPr>
          </a:p>
        </p:txBody>
      </p:sp>
      <p:sp>
        <p:nvSpPr>
          <p:cNvPr id="16" name="正方形/長方形 15">
            <a:extLst>
              <a:ext uri="{FF2B5EF4-FFF2-40B4-BE49-F238E27FC236}">
                <a16:creationId xmlns:a16="http://schemas.microsoft.com/office/drawing/2014/main" id="{434AB8FF-D603-42EA-927A-E2F51F7EC347}"/>
              </a:ext>
            </a:extLst>
          </p:cNvPr>
          <p:cNvSpPr/>
          <p:nvPr/>
        </p:nvSpPr>
        <p:spPr>
          <a:xfrm>
            <a:off x="313149" y="1316734"/>
            <a:ext cx="8630644" cy="1477328"/>
          </a:xfrm>
          <a:prstGeom prst="rect">
            <a:avLst/>
          </a:prstGeom>
        </p:spPr>
        <p:txBody>
          <a:bodyPr wrap="square">
            <a:spAutoFit/>
          </a:bodyPr>
          <a:lstStyle/>
          <a:p>
            <a:pPr>
              <a:lnSpc>
                <a:spcPts val="3600"/>
              </a:lnSpc>
            </a:pPr>
            <a:r>
              <a:rPr lang="ja-JP" altLang="en-US" sz="2400" dirty="0">
                <a:latin typeface="Meiryo UI" panose="020B0604030504040204" pitchFamily="50" charset="-128"/>
                <a:ea typeface="Meiryo UI" panose="020B0604030504040204" pitchFamily="50" charset="-128"/>
              </a:rPr>
              <a:t>防災用の河川カメラ画像を活用して、</a:t>
            </a:r>
            <a:r>
              <a:rPr lang="ja-JP" altLang="en-US" sz="2400" b="1" u="sng" dirty="0">
                <a:latin typeface="Meiryo UI" panose="020B0604030504040204" pitchFamily="50" charset="-128"/>
                <a:ea typeface="Meiryo UI" panose="020B0604030504040204" pitchFamily="50" charset="-128"/>
              </a:rPr>
              <a:t>モデル河川</a:t>
            </a:r>
            <a:r>
              <a:rPr lang="ja-JP" altLang="en-US" sz="2400" dirty="0">
                <a:latin typeface="Meiryo UI" panose="020B0604030504040204" pitchFamily="50" charset="-128"/>
                <a:ea typeface="Meiryo UI" panose="020B0604030504040204" pitchFamily="50" charset="-128"/>
              </a:rPr>
              <a:t>を流下する</a:t>
            </a:r>
            <a:r>
              <a:rPr lang="ja-JP" altLang="en-US" sz="2400" b="1" u="sng" dirty="0">
                <a:latin typeface="Meiryo UI" panose="020B0604030504040204" pitchFamily="50" charset="-128"/>
                <a:ea typeface="Meiryo UI" panose="020B0604030504040204" pitchFamily="50" charset="-128"/>
              </a:rPr>
              <a:t>プラスチックごみの量をカウント・推計</a:t>
            </a:r>
            <a:r>
              <a:rPr lang="ja-JP" altLang="en-US" sz="2400" dirty="0">
                <a:latin typeface="Meiryo UI" panose="020B0604030504040204" pitchFamily="50" charset="-128"/>
                <a:ea typeface="Meiryo UI" panose="020B0604030504040204" pitchFamily="50" charset="-128"/>
              </a:rPr>
              <a:t>して、</a:t>
            </a:r>
            <a:r>
              <a:rPr lang="ja-JP" altLang="en-US" sz="2400" b="1" u="sng" dirty="0">
                <a:latin typeface="Meiryo UI" panose="020B0604030504040204" pitchFamily="50" charset="-128"/>
                <a:ea typeface="Meiryo UI" panose="020B0604030504040204" pitchFamily="50" charset="-128"/>
              </a:rPr>
              <a:t>流域面積当たりのごみ量の原単位</a:t>
            </a:r>
            <a:r>
              <a:rPr lang="ja-JP" altLang="en-US" sz="2400" dirty="0">
                <a:latin typeface="Meiryo UI" panose="020B0604030504040204" pitchFamily="50" charset="-128"/>
                <a:ea typeface="Meiryo UI" panose="020B0604030504040204" pitchFamily="50" charset="-128"/>
              </a:rPr>
              <a:t>を算出し、</a:t>
            </a:r>
            <a:r>
              <a:rPr lang="ja-JP" altLang="en-US" sz="2400" b="1" u="sng" dirty="0">
                <a:latin typeface="Meiryo UI" panose="020B0604030504040204" pitchFamily="50" charset="-128"/>
                <a:ea typeface="Meiryo UI" panose="020B0604030504040204" pitchFamily="50" charset="-128"/>
              </a:rPr>
              <a:t>府内総面積を乗じて</a:t>
            </a:r>
            <a:r>
              <a:rPr lang="ja-JP" altLang="en-US" sz="2400" dirty="0">
                <a:latin typeface="Meiryo UI" panose="020B0604030504040204" pitchFamily="50" charset="-128"/>
                <a:ea typeface="Meiryo UI" panose="020B0604030504040204" pitchFamily="50" charset="-128"/>
              </a:rPr>
              <a:t>推計する。</a:t>
            </a:r>
            <a:endParaRPr lang="en-US" altLang="ja-JP" sz="2400" dirty="0">
              <a:latin typeface="Meiryo UI" panose="020B0604030504040204" pitchFamily="50" charset="-128"/>
              <a:ea typeface="Meiryo UI" panose="020B0604030504040204" pitchFamily="50" charset="-128"/>
            </a:endParaRPr>
          </a:p>
        </p:txBody>
      </p:sp>
      <p:grpSp>
        <p:nvGrpSpPr>
          <p:cNvPr id="9" name="グループ化 8"/>
          <p:cNvGrpSpPr/>
          <p:nvPr/>
        </p:nvGrpSpPr>
        <p:grpSpPr>
          <a:xfrm>
            <a:off x="9123194" y="794256"/>
            <a:ext cx="3507170" cy="1988628"/>
            <a:chOff x="9403491" y="785592"/>
            <a:chExt cx="3507170" cy="1988628"/>
          </a:xfrm>
        </p:grpSpPr>
        <p:sp>
          <p:nvSpPr>
            <p:cNvPr id="6" name="テキスト ボックス 5"/>
            <p:cNvSpPr txBox="1"/>
            <p:nvPr/>
          </p:nvSpPr>
          <p:spPr>
            <a:xfrm>
              <a:off x="9452919" y="2173103"/>
              <a:ext cx="3457742" cy="584775"/>
            </a:xfrm>
            <a:prstGeom prst="rect">
              <a:avLst/>
            </a:prstGeom>
            <a:noFill/>
          </p:spPr>
          <p:txBody>
            <a:bodyPr wrap="square" rtlCol="0">
              <a:spAutoFit/>
            </a:bodyPr>
            <a:lstStyle/>
            <a:p>
              <a:r>
                <a:rPr kumimoji="1" lang="ja-JP" altLang="en-US" sz="1600" dirty="0">
                  <a:latin typeface="Meiryo UI" panose="020B0604030504040204" pitchFamily="50" charset="-128"/>
                  <a:ea typeface="Meiryo UI" panose="020B0604030504040204" pitchFamily="50" charset="-128"/>
                </a:rPr>
                <a:t>・府管理河川約</a:t>
              </a:r>
              <a:r>
                <a:rPr kumimoji="1" lang="en-US" altLang="ja-JP" sz="1600" dirty="0">
                  <a:latin typeface="Meiryo UI" panose="020B0604030504040204" pitchFamily="50" charset="-128"/>
                  <a:ea typeface="Meiryo UI" panose="020B0604030504040204" pitchFamily="50" charset="-128"/>
                </a:rPr>
                <a:t>100</a:t>
              </a:r>
              <a:r>
                <a:rPr kumimoji="1" lang="ja-JP" altLang="en-US" sz="1600" dirty="0">
                  <a:latin typeface="Meiryo UI" panose="020B0604030504040204" pitchFamily="50" charset="-128"/>
                  <a:ea typeface="Meiryo UI" panose="020B0604030504040204" pitchFamily="50" charset="-128"/>
                </a:rPr>
                <a:t>箇所に設置</a:t>
              </a:r>
              <a:endParaRPr kumimoji="1" lang="en-US" altLang="ja-JP" sz="1600" dirty="0">
                <a:latin typeface="Meiryo UI" panose="020B0604030504040204" pitchFamily="50" charset="-128"/>
                <a:ea typeface="Meiryo UI" panose="020B0604030504040204" pitchFamily="50" charset="-128"/>
              </a:endParaRPr>
            </a:p>
            <a:p>
              <a:r>
                <a:rPr lang="ja-JP" altLang="en-US" sz="1600" dirty="0">
                  <a:latin typeface="Meiryo UI" panose="020B0604030504040204" pitchFamily="50" charset="-128"/>
                  <a:ea typeface="Meiryo UI" panose="020B0604030504040204" pitchFamily="50" charset="-128"/>
                </a:rPr>
                <a:t>・１分間に１枚の画像を撮影</a:t>
              </a:r>
              <a:endParaRPr kumimoji="1" lang="ja-JP" altLang="en-US" sz="1600" dirty="0">
                <a:latin typeface="Meiryo UI" panose="020B0604030504040204" pitchFamily="50" charset="-128"/>
                <a:ea typeface="Meiryo UI" panose="020B0604030504040204" pitchFamily="50" charset="-128"/>
              </a:endParaRPr>
            </a:p>
          </p:txBody>
        </p:sp>
        <p:grpSp>
          <p:nvGrpSpPr>
            <p:cNvPr id="8" name="グループ化 7"/>
            <p:cNvGrpSpPr/>
            <p:nvPr/>
          </p:nvGrpSpPr>
          <p:grpSpPr>
            <a:xfrm>
              <a:off x="9403491" y="785592"/>
              <a:ext cx="2953947" cy="1988628"/>
              <a:chOff x="9403491" y="785592"/>
              <a:chExt cx="2953947" cy="1988628"/>
            </a:xfrm>
          </p:grpSpPr>
          <p:pic>
            <p:nvPicPr>
              <p:cNvPr id="2" name="図 1"/>
              <p:cNvPicPr>
                <a:picLocks noChangeAspect="1"/>
              </p:cNvPicPr>
              <p:nvPr/>
            </p:nvPicPr>
            <p:blipFill rotWithShape="1">
              <a:blip r:embed="rId2"/>
              <a:srcRect l="8087" t="16454" r="62665" b="59523"/>
              <a:stretch/>
            </p:blipFill>
            <p:spPr>
              <a:xfrm>
                <a:off x="9428205" y="797000"/>
                <a:ext cx="2929233" cy="1352686"/>
              </a:xfrm>
              <a:prstGeom prst="rect">
                <a:avLst/>
              </a:prstGeom>
            </p:spPr>
          </p:pic>
          <p:sp>
            <p:nvSpPr>
              <p:cNvPr id="7" name="正方形/長方形 6"/>
              <p:cNvSpPr/>
              <p:nvPr/>
            </p:nvSpPr>
            <p:spPr>
              <a:xfrm>
                <a:off x="9403491" y="785592"/>
                <a:ext cx="2953947" cy="1988628"/>
              </a:xfrm>
              <a:prstGeom prst="rect">
                <a:avLst/>
              </a:prstGeom>
              <a:noFill/>
              <a:ln w="6350">
                <a:solidFill>
                  <a:srgbClr val="00B0F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graphicFrame>
        <p:nvGraphicFramePr>
          <p:cNvPr id="41" name="表 40"/>
          <p:cNvGraphicFramePr>
            <a:graphicFrameLocks noGrp="1"/>
          </p:cNvGraphicFramePr>
          <p:nvPr>
            <p:extLst>
              <p:ext uri="{D42A27DB-BD31-4B8C-83A1-F6EECF244321}">
                <p14:modId xmlns:p14="http://schemas.microsoft.com/office/powerpoint/2010/main" val="1949135052"/>
              </p:ext>
            </p:extLst>
          </p:nvPr>
        </p:nvGraphicFramePr>
        <p:xfrm>
          <a:off x="410743" y="3346559"/>
          <a:ext cx="8712451" cy="3486109"/>
        </p:xfrm>
        <a:graphic>
          <a:graphicData uri="http://schemas.openxmlformats.org/drawingml/2006/table">
            <a:tbl>
              <a:tblPr firstRow="1" bandRow="1">
                <a:tableStyleId>{74C1A8A3-306A-4EB7-A6B1-4F7E0EB9C5D6}</a:tableStyleId>
              </a:tblPr>
              <a:tblGrid>
                <a:gridCol w="4350517">
                  <a:extLst>
                    <a:ext uri="{9D8B030D-6E8A-4147-A177-3AD203B41FA5}">
                      <a16:colId xmlns:a16="http://schemas.microsoft.com/office/drawing/2014/main" val="2173758992"/>
                    </a:ext>
                  </a:extLst>
                </a:gridCol>
                <a:gridCol w="4361934">
                  <a:extLst>
                    <a:ext uri="{9D8B030D-6E8A-4147-A177-3AD203B41FA5}">
                      <a16:colId xmlns:a16="http://schemas.microsoft.com/office/drawing/2014/main" val="3627776372"/>
                    </a:ext>
                  </a:extLst>
                </a:gridCol>
              </a:tblGrid>
              <a:tr h="345722">
                <a:tc>
                  <a:txBody>
                    <a:bodyPr/>
                    <a:lstStyle/>
                    <a:p>
                      <a:pPr algn="ctr"/>
                      <a:r>
                        <a:rPr kumimoji="1" lang="ja-JP" altLang="en-US" dirty="0">
                          <a:latin typeface="Meiryo UI" panose="020B0604030504040204" pitchFamily="50" charset="-128"/>
                          <a:ea typeface="Meiryo UI" panose="020B0604030504040204" pitchFamily="50" charset="-128"/>
                        </a:rPr>
                        <a:t>非降雨時</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dirty="0">
                          <a:latin typeface="Meiryo UI" panose="020B0604030504040204" pitchFamily="50" charset="-128"/>
                          <a:ea typeface="Meiryo UI" panose="020B0604030504040204" pitchFamily="50" charset="-128"/>
                        </a:rPr>
                        <a:t>降雨時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976430344"/>
                  </a:ext>
                </a:extLst>
              </a:tr>
              <a:tr h="3120349">
                <a:tc>
                  <a:txBody>
                    <a:bodyPr/>
                    <a:lstStyle/>
                    <a:p>
                      <a:endParaRPr kumimoji="1" lang="en-US" altLang="ja-JP" dirty="0">
                        <a:latin typeface="Meiryo UI" panose="020B0604030504040204" pitchFamily="50" charset="-128"/>
                        <a:ea typeface="Meiryo UI" panose="020B0604030504040204" pitchFamily="50" charset="-128"/>
                      </a:endParaRPr>
                    </a:p>
                    <a:p>
                      <a:endParaRPr kumimoji="1" lang="en-US" altLang="ja-JP" dirty="0">
                        <a:latin typeface="Meiryo UI" panose="020B0604030504040204" pitchFamily="50" charset="-128"/>
                        <a:ea typeface="Meiryo UI" panose="020B0604030504040204" pitchFamily="50" charset="-128"/>
                      </a:endParaRPr>
                    </a:p>
                    <a:p>
                      <a:endParaRPr kumimoji="1" lang="ja-JP" altLang="en-US" dirty="0">
                        <a:latin typeface="Meiryo UI" panose="020B0604030504040204" pitchFamily="50" charset="-128"/>
                        <a:ea typeface="Meiryo UI" panose="020B0604030504040204"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kumimoji="1" lang="ja-JP" altLang="en-US" dirty="0">
                        <a:latin typeface="Meiryo UI" panose="020B0604030504040204" pitchFamily="50" charset="-128"/>
                        <a:ea typeface="Meiryo UI" panose="020B0604030504040204"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642266241"/>
                  </a:ext>
                </a:extLst>
              </a:tr>
            </a:tbl>
          </a:graphicData>
        </a:graphic>
      </p:graphicFrame>
      <p:grpSp>
        <p:nvGrpSpPr>
          <p:cNvPr id="10" name="グループ化 9"/>
          <p:cNvGrpSpPr/>
          <p:nvPr/>
        </p:nvGrpSpPr>
        <p:grpSpPr>
          <a:xfrm>
            <a:off x="570201" y="3830452"/>
            <a:ext cx="8393533" cy="2929390"/>
            <a:chOff x="550260" y="3656761"/>
            <a:chExt cx="8393533" cy="2929390"/>
          </a:xfrm>
        </p:grpSpPr>
        <p:pic>
          <p:nvPicPr>
            <p:cNvPr id="50" name="図 49"/>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550260" y="3656761"/>
              <a:ext cx="4072274" cy="2929390"/>
            </a:xfrm>
            <a:prstGeom prst="rect">
              <a:avLst/>
            </a:prstGeom>
          </p:spPr>
        </p:pic>
        <p:sp>
          <p:nvSpPr>
            <p:cNvPr id="49" name="テキスト ボックス 48"/>
            <p:cNvSpPr txBox="1"/>
            <p:nvPr/>
          </p:nvSpPr>
          <p:spPr>
            <a:xfrm>
              <a:off x="584879" y="3727382"/>
              <a:ext cx="1491175" cy="369332"/>
            </a:xfrm>
            <a:prstGeom prst="rect">
              <a:avLst/>
            </a:prstGeom>
            <a:noFill/>
          </p:spPr>
          <p:txBody>
            <a:bodyPr wrap="square" rtlCol="0">
              <a:spAutoFit/>
            </a:bodyPr>
            <a:lstStyle/>
            <a:p>
              <a:r>
                <a:rPr kumimoji="1" lang="en-US" altLang="ja-JP" b="1" dirty="0">
                  <a:solidFill>
                    <a:schemeClr val="bg1"/>
                  </a:solidFill>
                  <a:latin typeface="Meiryo UI" panose="020B0604030504040204" pitchFamily="50" charset="-128"/>
                  <a:ea typeface="Meiryo UI" panose="020B0604030504040204" pitchFamily="50" charset="-128"/>
                </a:rPr>
                <a:t>16:39</a:t>
              </a:r>
              <a:endParaRPr kumimoji="1" lang="ja-JP" altLang="en-US" b="1" dirty="0">
                <a:solidFill>
                  <a:schemeClr val="bg1"/>
                </a:solidFill>
                <a:latin typeface="Meiryo UI" panose="020B0604030504040204" pitchFamily="50" charset="-128"/>
                <a:ea typeface="Meiryo UI" panose="020B0604030504040204" pitchFamily="50" charset="-128"/>
              </a:endParaRPr>
            </a:p>
          </p:txBody>
        </p:sp>
        <p:pic>
          <p:nvPicPr>
            <p:cNvPr id="51" name="図 50"/>
            <p:cNvPicPr>
              <a:picLocks noChangeAspect="1"/>
            </p:cNvPicPr>
            <p:nvPr/>
          </p:nvPicPr>
          <p:blipFill rotWithShape="1">
            <a:blip r:embed="rId4" cstate="print">
              <a:extLst>
                <a:ext uri="{28A0092B-C50C-407E-A947-70E740481C1C}">
                  <a14:useLocalDpi xmlns:a14="http://schemas.microsoft.com/office/drawing/2010/main" val="0"/>
                </a:ext>
              </a:extLst>
            </a:blip>
            <a:srcRect/>
            <a:stretch/>
          </p:blipFill>
          <p:spPr>
            <a:xfrm>
              <a:off x="4867141" y="3670111"/>
              <a:ext cx="4076652" cy="2916039"/>
            </a:xfrm>
            <a:prstGeom prst="rect">
              <a:avLst/>
            </a:prstGeom>
          </p:spPr>
        </p:pic>
        <p:sp>
          <p:nvSpPr>
            <p:cNvPr id="52" name="テキスト ボックス 51"/>
            <p:cNvSpPr txBox="1"/>
            <p:nvPr/>
          </p:nvSpPr>
          <p:spPr>
            <a:xfrm>
              <a:off x="4867141" y="3711993"/>
              <a:ext cx="1491175" cy="369332"/>
            </a:xfrm>
            <a:prstGeom prst="rect">
              <a:avLst/>
            </a:prstGeom>
            <a:noFill/>
          </p:spPr>
          <p:txBody>
            <a:bodyPr wrap="square" rtlCol="0">
              <a:spAutoFit/>
            </a:bodyPr>
            <a:lstStyle/>
            <a:p>
              <a:r>
                <a:rPr kumimoji="1" lang="en-US" altLang="ja-JP" b="1" dirty="0">
                  <a:solidFill>
                    <a:schemeClr val="bg1"/>
                  </a:solidFill>
                  <a:latin typeface="Meiryo UI" panose="020B0604030504040204" pitchFamily="50" charset="-128"/>
                  <a:ea typeface="Meiryo UI" panose="020B0604030504040204" pitchFamily="50" charset="-128"/>
                </a:rPr>
                <a:t>18:02</a:t>
              </a:r>
              <a:endParaRPr kumimoji="1" lang="ja-JP" altLang="en-US" b="1" dirty="0">
                <a:solidFill>
                  <a:schemeClr val="bg1"/>
                </a:solidFill>
                <a:latin typeface="Meiryo UI" panose="020B0604030504040204" pitchFamily="50" charset="-128"/>
                <a:ea typeface="Meiryo UI" panose="020B0604030504040204" pitchFamily="50" charset="-128"/>
              </a:endParaRPr>
            </a:p>
          </p:txBody>
        </p:sp>
      </p:grpSp>
      <p:sp>
        <p:nvSpPr>
          <p:cNvPr id="53" name="正方形/長方形 52"/>
          <p:cNvSpPr/>
          <p:nvPr/>
        </p:nvSpPr>
        <p:spPr>
          <a:xfrm>
            <a:off x="264818" y="1192703"/>
            <a:ext cx="8678975" cy="1615740"/>
          </a:xfrm>
          <a:prstGeom prst="rect">
            <a:avLst/>
          </a:prstGeom>
          <a:noFill/>
          <a:ln w="63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 name="正方形/長方形 14"/>
          <p:cNvSpPr/>
          <p:nvPr/>
        </p:nvSpPr>
        <p:spPr>
          <a:xfrm>
            <a:off x="158003" y="846713"/>
            <a:ext cx="2344928" cy="470021"/>
          </a:xfrm>
          <a:prstGeom prst="rect">
            <a:avLst/>
          </a:prstGeom>
          <a:solidFill>
            <a:schemeClr val="tx2">
              <a:lumMod val="50000"/>
            </a:schemeClr>
          </a:solidFill>
          <a:ln w="9525" cap="flat" cmpd="sng" algn="ctr">
            <a:noFill/>
            <a:prstDash val="solid"/>
          </a:ln>
          <a:effectLst>
            <a:outerShdw blurRad="40000" dist="23000" dir="5400000" rotWithShape="0">
              <a:srgbClr val="000000">
                <a:alpha val="35000"/>
              </a:srgbClr>
            </a:outerShdw>
          </a:effectLst>
        </p:spPr>
        <p:txBody>
          <a:bodyPr lIns="91419" tIns="45709" rIns="91419" bIns="28793" rtlCol="0" anchor="b" anchorCtr="0">
            <a:noAutofit/>
          </a:bodyPr>
          <a:lstStyle/>
          <a:p>
            <a:pPr lvl="0" algn="ctr">
              <a:defRPr/>
            </a:pPr>
            <a:r>
              <a:rPr lang="ja-JP" altLang="en-US" sz="2400" b="1" kern="0" dirty="0">
                <a:solidFill>
                  <a:prstClr val="white"/>
                </a:solidFill>
                <a:latin typeface="Meiryo UI" panose="020B0604030504040204" pitchFamily="50" charset="-128"/>
                <a:ea typeface="Meiryo UI" panose="020B0604030504040204" pitchFamily="50" charset="-128"/>
              </a:rPr>
              <a:t>基本的な考え方</a:t>
            </a:r>
          </a:p>
        </p:txBody>
      </p:sp>
      <p:sp>
        <p:nvSpPr>
          <p:cNvPr id="54" name="正方形/長方形 53">
            <a:extLst>
              <a:ext uri="{FF2B5EF4-FFF2-40B4-BE49-F238E27FC236}">
                <a16:creationId xmlns:a16="http://schemas.microsoft.com/office/drawing/2014/main" id="{434AB8FF-D603-42EA-927A-E2F51F7EC347}"/>
              </a:ext>
            </a:extLst>
          </p:cNvPr>
          <p:cNvSpPr/>
          <p:nvPr/>
        </p:nvSpPr>
        <p:spPr>
          <a:xfrm>
            <a:off x="347771" y="2881270"/>
            <a:ext cx="8513068" cy="451021"/>
          </a:xfrm>
          <a:prstGeom prst="rect">
            <a:avLst/>
          </a:prstGeom>
        </p:spPr>
        <p:txBody>
          <a:bodyPr wrap="square">
            <a:spAutoFit/>
          </a:bodyPr>
          <a:lstStyle/>
          <a:p>
            <a:pPr>
              <a:lnSpc>
                <a:spcPts val="3200"/>
              </a:lnSpc>
            </a:pPr>
            <a:r>
              <a:rPr lang="ja-JP" altLang="en-US" sz="2000" b="1" dirty="0">
                <a:latin typeface="Meiryo UI" panose="020B0604030504040204" pitchFamily="50" charset="-128"/>
                <a:ea typeface="Meiryo UI" panose="020B0604030504040204" pitchFamily="50" charset="-128"/>
              </a:rPr>
              <a:t>河川カメラ画像の例</a:t>
            </a:r>
            <a:r>
              <a:rPr lang="ja-JP" altLang="en-US" dirty="0">
                <a:latin typeface="Meiryo UI" panose="020B0604030504040204" pitchFamily="50" charset="-128"/>
                <a:ea typeface="Meiryo UI" panose="020B0604030504040204" pitchFamily="50" charset="-128"/>
              </a:rPr>
              <a:t>（</a:t>
            </a:r>
            <a:r>
              <a:rPr lang="en-US" altLang="ja-JP" dirty="0">
                <a:latin typeface="Meiryo UI" panose="020B0604030504040204" pitchFamily="50" charset="-128"/>
                <a:ea typeface="Meiryo UI" panose="020B0604030504040204" pitchFamily="50" charset="-128"/>
              </a:rPr>
              <a:t>2022</a:t>
            </a:r>
            <a:r>
              <a:rPr lang="ja-JP" altLang="en-US" dirty="0">
                <a:latin typeface="Meiryo UI" panose="020B0604030504040204" pitchFamily="50" charset="-128"/>
                <a:ea typeface="Meiryo UI" panose="020B0604030504040204" pitchFamily="50" charset="-128"/>
              </a:rPr>
              <a:t>年６月</a:t>
            </a:r>
            <a:r>
              <a:rPr lang="en-US" altLang="ja-JP" dirty="0">
                <a:latin typeface="Meiryo UI" panose="020B0604030504040204" pitchFamily="50" charset="-128"/>
                <a:ea typeface="Meiryo UI" panose="020B0604030504040204" pitchFamily="50" charset="-128"/>
              </a:rPr>
              <a:t>21</a:t>
            </a:r>
            <a:r>
              <a:rPr lang="ja-JP" altLang="en-US" dirty="0">
                <a:latin typeface="Meiryo UI" panose="020B0604030504040204" pitchFamily="50" charset="-128"/>
                <a:ea typeface="Meiryo UI" panose="020B0604030504040204" pitchFamily="50" charset="-128"/>
              </a:rPr>
              <a:t>日 津田川）</a:t>
            </a:r>
            <a:endParaRPr lang="en-US" altLang="ja-JP" dirty="0">
              <a:latin typeface="Meiryo UI" panose="020B0604030504040204" pitchFamily="50" charset="-128"/>
              <a:ea typeface="Meiryo UI" panose="020B0604030504040204" pitchFamily="50" charset="-128"/>
            </a:endParaRPr>
          </a:p>
        </p:txBody>
      </p:sp>
      <p:grpSp>
        <p:nvGrpSpPr>
          <p:cNvPr id="44" name="グループ化 43">
            <a:extLst>
              <a:ext uri="{FF2B5EF4-FFF2-40B4-BE49-F238E27FC236}">
                <a16:creationId xmlns:a16="http://schemas.microsoft.com/office/drawing/2014/main" id="{1C80CF43-4BDC-4C8D-99C5-5CD3B788609F}"/>
              </a:ext>
            </a:extLst>
          </p:cNvPr>
          <p:cNvGrpSpPr/>
          <p:nvPr/>
        </p:nvGrpSpPr>
        <p:grpSpPr>
          <a:xfrm>
            <a:off x="8315070" y="2924368"/>
            <a:ext cx="4113302" cy="3766816"/>
            <a:chOff x="9571763" y="2054099"/>
            <a:chExt cx="2102569" cy="900972"/>
          </a:xfrm>
        </p:grpSpPr>
        <p:sp>
          <p:nvSpPr>
            <p:cNvPr id="45" name="星: 16 pt 10">
              <a:extLst>
                <a:ext uri="{FF2B5EF4-FFF2-40B4-BE49-F238E27FC236}">
                  <a16:creationId xmlns:a16="http://schemas.microsoft.com/office/drawing/2014/main" id="{C7CF1909-A377-4811-9C30-C6AFDE2053F7}"/>
                </a:ext>
              </a:extLst>
            </p:cNvPr>
            <p:cNvSpPr/>
            <p:nvPr/>
          </p:nvSpPr>
          <p:spPr>
            <a:xfrm>
              <a:off x="9926627" y="2054099"/>
              <a:ext cx="1747705" cy="900972"/>
            </a:xfrm>
            <a:prstGeom prst="star16">
              <a:avLst>
                <a:gd name="adj" fmla="val 42066"/>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47" name="テキスト ボックス 46">
              <a:extLst>
                <a:ext uri="{FF2B5EF4-FFF2-40B4-BE49-F238E27FC236}">
                  <a16:creationId xmlns:a16="http://schemas.microsoft.com/office/drawing/2014/main" id="{21BFD4D8-61F2-4FA6-9725-5E35B244F4D5}"/>
                </a:ext>
              </a:extLst>
            </p:cNvPr>
            <p:cNvSpPr txBox="1"/>
            <p:nvPr/>
          </p:nvSpPr>
          <p:spPr>
            <a:xfrm>
              <a:off x="10135001" y="2255927"/>
              <a:ext cx="1351480" cy="590769"/>
            </a:xfrm>
            <a:prstGeom prst="rect">
              <a:avLst/>
            </a:prstGeom>
            <a:noFill/>
          </p:spPr>
          <p:txBody>
            <a:bodyPr wrap="square" rtlCol="0">
              <a:spAutoFit/>
            </a:bodyPr>
            <a:lstStyle/>
            <a:p>
              <a:pPr algn="ctr"/>
              <a:r>
                <a:rPr lang="ja-JP" altLang="en-US" sz="2400" b="1" dirty="0">
                  <a:solidFill>
                    <a:schemeClr val="bg1"/>
                  </a:solidFill>
                  <a:latin typeface="Meiryo UI" panose="020B0604030504040204" pitchFamily="50" charset="-128"/>
                  <a:ea typeface="Meiryo UI" panose="020B0604030504040204" pitchFamily="50" charset="-128"/>
                </a:rPr>
                <a:t>降雨により</a:t>
              </a:r>
              <a:endParaRPr lang="en-US" altLang="ja-JP" sz="2400" b="1" dirty="0">
                <a:solidFill>
                  <a:schemeClr val="bg1"/>
                </a:solidFill>
                <a:latin typeface="Meiryo UI" panose="020B0604030504040204" pitchFamily="50" charset="-128"/>
                <a:ea typeface="Meiryo UI" panose="020B0604030504040204" pitchFamily="50" charset="-128"/>
              </a:endParaRPr>
            </a:p>
            <a:p>
              <a:pPr algn="ctr"/>
              <a:r>
                <a:rPr lang="ja-JP" altLang="en-US" sz="2400" b="1" dirty="0">
                  <a:solidFill>
                    <a:schemeClr val="bg1"/>
                  </a:solidFill>
                  <a:latin typeface="Meiryo UI" panose="020B0604030504040204" pitchFamily="50" charset="-128"/>
                  <a:ea typeface="Meiryo UI" panose="020B0604030504040204" pitchFamily="50" charset="-128"/>
                </a:rPr>
                <a:t>水位が上昇すると、</a:t>
              </a:r>
              <a:endParaRPr lang="en-US" altLang="ja-JP" sz="2400" b="1" dirty="0">
                <a:solidFill>
                  <a:schemeClr val="bg1"/>
                </a:solidFill>
                <a:latin typeface="Meiryo UI" panose="020B0604030504040204" pitchFamily="50" charset="-128"/>
                <a:ea typeface="Meiryo UI" panose="020B0604030504040204" pitchFamily="50" charset="-128"/>
              </a:endParaRPr>
            </a:p>
            <a:p>
              <a:pPr algn="ctr"/>
              <a:r>
                <a:rPr lang="ja-JP" altLang="en-US" sz="2400" b="1" dirty="0">
                  <a:solidFill>
                    <a:schemeClr val="bg1"/>
                  </a:solidFill>
                  <a:latin typeface="Meiryo UI" panose="020B0604030504040204" pitchFamily="50" charset="-128"/>
                  <a:ea typeface="Meiryo UI" panose="020B0604030504040204" pitchFamily="50" charset="-128"/>
                </a:rPr>
                <a:t>ごみが一気に</a:t>
              </a:r>
              <a:endParaRPr lang="en-US" altLang="ja-JP" sz="2400" b="1" dirty="0">
                <a:solidFill>
                  <a:schemeClr val="bg1"/>
                </a:solidFill>
                <a:latin typeface="Meiryo UI" panose="020B0604030504040204" pitchFamily="50" charset="-128"/>
                <a:ea typeface="Meiryo UI" panose="020B0604030504040204" pitchFamily="50" charset="-128"/>
              </a:endParaRPr>
            </a:p>
            <a:p>
              <a:pPr algn="ctr"/>
              <a:r>
                <a:rPr lang="ja-JP" altLang="en-US" sz="2400" b="1" dirty="0">
                  <a:solidFill>
                    <a:schemeClr val="bg1"/>
                  </a:solidFill>
                  <a:latin typeface="Meiryo UI" panose="020B0604030504040204" pitchFamily="50" charset="-128"/>
                  <a:ea typeface="Meiryo UI" panose="020B0604030504040204" pitchFamily="50" charset="-128"/>
                </a:rPr>
                <a:t>流出！</a:t>
              </a:r>
              <a:endParaRPr lang="en-US" altLang="ja-JP" sz="2400" b="1" dirty="0">
                <a:solidFill>
                  <a:schemeClr val="bg1"/>
                </a:solidFill>
                <a:latin typeface="Meiryo UI" panose="020B0604030504040204" pitchFamily="50" charset="-128"/>
                <a:ea typeface="Meiryo UI" panose="020B0604030504040204" pitchFamily="50" charset="-128"/>
              </a:endParaRPr>
            </a:p>
            <a:p>
              <a:pPr algn="ctr"/>
              <a:endParaRPr lang="en-US" altLang="ja-JP" sz="1050" dirty="0">
                <a:solidFill>
                  <a:schemeClr val="bg1"/>
                </a:solidFill>
                <a:latin typeface="Meiryo UI" panose="020B0604030504040204" pitchFamily="50" charset="-128"/>
                <a:ea typeface="Meiryo UI" panose="020B0604030504040204" pitchFamily="50" charset="-128"/>
              </a:endParaRPr>
            </a:p>
            <a:p>
              <a:pPr algn="ctr"/>
              <a:r>
                <a:rPr lang="ja-JP" altLang="en-US" sz="1600" dirty="0">
                  <a:solidFill>
                    <a:schemeClr val="bg1"/>
                  </a:solidFill>
                  <a:latin typeface="Meiryo UI" panose="020B0604030504040204" pitchFamily="50" charset="-128"/>
                  <a:ea typeface="Meiryo UI" panose="020B0604030504040204" pitchFamily="50" charset="-128"/>
                </a:rPr>
                <a:t>降雨時と非降雨時では、</a:t>
              </a:r>
              <a:endParaRPr lang="en-US" altLang="ja-JP" sz="1600" dirty="0">
                <a:solidFill>
                  <a:schemeClr val="bg1"/>
                </a:solidFill>
                <a:latin typeface="Meiryo UI" panose="020B0604030504040204" pitchFamily="50" charset="-128"/>
                <a:ea typeface="Meiryo UI" panose="020B0604030504040204" pitchFamily="50" charset="-128"/>
              </a:endParaRPr>
            </a:p>
            <a:p>
              <a:pPr algn="ctr"/>
              <a:r>
                <a:rPr lang="ja-JP" altLang="en-US" sz="1600" dirty="0">
                  <a:solidFill>
                    <a:schemeClr val="bg1"/>
                  </a:solidFill>
                  <a:latin typeface="Meiryo UI" panose="020B0604030504040204" pitchFamily="50" charset="-128"/>
                  <a:ea typeface="Meiryo UI" panose="020B0604030504040204" pitchFamily="50" charset="-128"/>
                </a:rPr>
                <a:t>数倍～数十倍程度の</a:t>
              </a:r>
              <a:endParaRPr lang="en-US" altLang="ja-JP" sz="1600" dirty="0">
                <a:solidFill>
                  <a:schemeClr val="bg1"/>
                </a:solidFill>
                <a:latin typeface="Meiryo UI" panose="020B0604030504040204" pitchFamily="50" charset="-128"/>
                <a:ea typeface="Meiryo UI" panose="020B0604030504040204" pitchFamily="50" charset="-128"/>
              </a:endParaRPr>
            </a:p>
            <a:p>
              <a:pPr algn="ctr"/>
              <a:r>
                <a:rPr lang="ja-JP" altLang="en-US" sz="1600" dirty="0">
                  <a:solidFill>
                    <a:schemeClr val="bg1"/>
                  </a:solidFill>
                  <a:latin typeface="Meiryo UI" panose="020B0604030504040204" pitchFamily="50" charset="-128"/>
                  <a:ea typeface="Meiryo UI" panose="020B0604030504040204" pitchFamily="50" charset="-128"/>
                </a:rPr>
                <a:t>ごみ量の違いが！</a:t>
              </a:r>
            </a:p>
          </p:txBody>
        </p:sp>
        <p:sp>
          <p:nvSpPr>
            <p:cNvPr id="46" name="二等辺三角形 45">
              <a:extLst>
                <a:ext uri="{FF2B5EF4-FFF2-40B4-BE49-F238E27FC236}">
                  <a16:creationId xmlns:a16="http://schemas.microsoft.com/office/drawing/2014/main" id="{9516F8F2-06AE-45C9-AC2E-105C2574EE0D}"/>
                </a:ext>
              </a:extLst>
            </p:cNvPr>
            <p:cNvSpPr/>
            <p:nvPr/>
          </p:nvSpPr>
          <p:spPr>
            <a:xfrm rot="14220000">
              <a:off x="9911822" y="2301220"/>
              <a:ext cx="70657" cy="750775"/>
            </a:xfrm>
            <a:prstGeom prst="triangl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grpSp>
    </p:spTree>
    <p:extLst>
      <p:ext uri="{BB962C8B-B14F-4D97-AF65-F5344CB8AC3E}">
        <p14:creationId xmlns:p14="http://schemas.microsoft.com/office/powerpoint/2010/main" val="47756408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図 6" descr="マップ&#10;&#10;自動的に生成された説明">
            <a:extLst>
              <a:ext uri="{FF2B5EF4-FFF2-40B4-BE49-F238E27FC236}">
                <a16:creationId xmlns:a16="http://schemas.microsoft.com/office/drawing/2014/main" id="{94A9FF60-567F-4FB0-8B79-67662825E06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11213" y="918938"/>
            <a:ext cx="5127609" cy="5724000"/>
          </a:xfrm>
          <a:prstGeom prst="rect">
            <a:avLst/>
          </a:prstGeom>
        </p:spPr>
      </p:pic>
      <p:sp>
        <p:nvSpPr>
          <p:cNvPr id="4" name="正方形/長方形 3"/>
          <p:cNvSpPr/>
          <p:nvPr/>
        </p:nvSpPr>
        <p:spPr>
          <a:xfrm>
            <a:off x="0" y="1"/>
            <a:ext cx="12192000" cy="695459"/>
          </a:xfrm>
          <a:prstGeom prst="rect">
            <a:avLst/>
          </a:prstGeom>
          <a:solidFill>
            <a:srgbClr val="1A12B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b="1" dirty="0"/>
          </a:p>
        </p:txBody>
      </p:sp>
      <p:sp>
        <p:nvSpPr>
          <p:cNvPr id="5" name="タイトル 1"/>
          <p:cNvSpPr txBox="1">
            <a:spLocks/>
          </p:cNvSpPr>
          <p:nvPr/>
        </p:nvSpPr>
        <p:spPr>
          <a:xfrm>
            <a:off x="0" y="65473"/>
            <a:ext cx="12192000" cy="614322"/>
          </a:xfrm>
          <a:prstGeom prst="rect">
            <a:avLst/>
          </a:prstGeom>
        </p:spPr>
        <p:txBody>
          <a:bodyPr>
            <a:normAutofit/>
          </a:bodyPr>
          <a:lstStyle>
            <a:lvl1pPr algn="l" defTabSz="685783" rtl="0" eaLnBrk="1" latinLnBrk="0" hangingPunct="1">
              <a:lnSpc>
                <a:spcPct val="90000"/>
              </a:lnSpc>
              <a:spcBef>
                <a:spcPct val="0"/>
              </a:spcBef>
              <a:buNone/>
              <a:defRPr kumimoji="1" sz="3300" kern="1200">
                <a:solidFill>
                  <a:schemeClr val="tx1"/>
                </a:solidFill>
                <a:latin typeface="+mj-lt"/>
                <a:ea typeface="+mj-ea"/>
                <a:cs typeface="+mj-cs"/>
              </a:defRPr>
            </a:lvl1pPr>
          </a:lstStyle>
          <a:p>
            <a:pPr algn="ctr"/>
            <a:r>
              <a:rPr lang="ja-JP" altLang="en-US" sz="3600" b="1" dirty="0">
                <a:solidFill>
                  <a:schemeClr val="bg1"/>
                </a:solidFill>
                <a:latin typeface="Meiryo UI" panose="020B0604030504040204" pitchFamily="50" charset="-128"/>
                <a:ea typeface="Meiryo UI" panose="020B0604030504040204" pitchFamily="50" charset="-128"/>
              </a:rPr>
              <a:t>大阪湾に流入するプラスチックごみ量の推計</a:t>
            </a:r>
            <a:endParaRPr lang="en-US" altLang="ja-JP" sz="3600" b="1" dirty="0">
              <a:solidFill>
                <a:schemeClr val="bg1"/>
              </a:solidFill>
              <a:latin typeface="Meiryo UI" panose="020B0604030504040204" pitchFamily="50" charset="-128"/>
              <a:ea typeface="Meiryo UI" panose="020B0604030504040204" pitchFamily="50" charset="-128"/>
            </a:endParaRPr>
          </a:p>
        </p:txBody>
      </p:sp>
      <p:sp>
        <p:nvSpPr>
          <p:cNvPr id="15" name="スライド番号プレースホルダー 1">
            <a:extLst>
              <a:ext uri="{FF2B5EF4-FFF2-40B4-BE49-F238E27FC236}">
                <a16:creationId xmlns:a16="http://schemas.microsoft.com/office/drawing/2014/main" id="{8EC9909E-9FBD-4BB8-8059-2F190A7D39C5}"/>
              </a:ext>
            </a:extLst>
          </p:cNvPr>
          <p:cNvSpPr>
            <a:spLocks noGrp="1"/>
          </p:cNvSpPr>
          <p:nvPr>
            <p:ph type="sldNum" sz="quarter" idx="12"/>
          </p:nvPr>
        </p:nvSpPr>
        <p:spPr>
          <a:xfrm>
            <a:off x="11353799" y="155605"/>
            <a:ext cx="673235" cy="365125"/>
          </a:xfrm>
        </p:spPr>
        <p:txBody>
          <a:bodyPr/>
          <a:lstStyle/>
          <a:p>
            <a:fld id="{1361C753-37C8-4AB6-B462-1B7FA0986487}" type="slidenum">
              <a:rPr kumimoji="1" lang="ja-JP" altLang="en-US" sz="1800" b="1" smtClean="0">
                <a:solidFill>
                  <a:schemeClr val="bg1"/>
                </a:solidFill>
                <a:latin typeface="Meiryo UI" panose="020B0604030504040204" pitchFamily="50" charset="-128"/>
                <a:ea typeface="Meiryo UI" panose="020B0604030504040204" pitchFamily="50" charset="-128"/>
              </a:rPr>
              <a:t>4</a:t>
            </a:fld>
            <a:endParaRPr kumimoji="1" lang="ja-JP" altLang="en-US" sz="1800" b="1" dirty="0">
              <a:solidFill>
                <a:schemeClr val="bg1"/>
              </a:solidFill>
              <a:latin typeface="Meiryo UI" panose="020B0604030504040204" pitchFamily="50" charset="-128"/>
              <a:ea typeface="Meiryo UI" panose="020B0604030504040204" pitchFamily="50" charset="-128"/>
            </a:endParaRPr>
          </a:p>
        </p:txBody>
      </p:sp>
      <p:grpSp>
        <p:nvGrpSpPr>
          <p:cNvPr id="26" name="グループ化 25"/>
          <p:cNvGrpSpPr/>
          <p:nvPr/>
        </p:nvGrpSpPr>
        <p:grpSpPr>
          <a:xfrm>
            <a:off x="7087397" y="5295903"/>
            <a:ext cx="746218" cy="814200"/>
            <a:chOff x="348714" y="256167"/>
            <a:chExt cx="545348" cy="814311"/>
          </a:xfrm>
        </p:grpSpPr>
        <p:sp>
          <p:nvSpPr>
            <p:cNvPr id="32" name="テキスト ボックス 27"/>
            <p:cNvSpPr txBox="1"/>
            <p:nvPr/>
          </p:nvSpPr>
          <p:spPr>
            <a:xfrm>
              <a:off x="348714" y="256167"/>
              <a:ext cx="545348" cy="472222"/>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ctr">
                <a:spcAft>
                  <a:spcPts val="0"/>
                </a:spcAft>
              </a:pPr>
              <a:r>
                <a:rPr lang="ja-JP" sz="1200" kern="100" dirty="0">
                  <a:effectLst/>
                  <a:latin typeface="Meiryo UI" panose="020B0604030504040204" pitchFamily="50" charset="-128"/>
                  <a:ea typeface="Meiryo UI" panose="020B0604030504040204" pitchFamily="50" charset="-128"/>
                  <a:cs typeface="Times New Roman" panose="02020603050405020304" pitchFamily="18" charset="0"/>
                </a:rPr>
                <a:t>区分</a:t>
              </a:r>
              <a:r>
                <a:rPr lang="en-US" altLang="ja-JP" sz="1200" kern="100" dirty="0">
                  <a:effectLst/>
                  <a:latin typeface="Meiryo UI" panose="020B0604030504040204" pitchFamily="50" charset="-128"/>
                  <a:ea typeface="Meiryo UI" panose="020B0604030504040204" pitchFamily="50" charset="-128"/>
                  <a:cs typeface="Times New Roman" panose="02020603050405020304" pitchFamily="18" charset="0"/>
                </a:rPr>
                <a:t>Ⅲ</a:t>
              </a:r>
              <a:r>
                <a:rPr lang="ja-JP" sz="1200" kern="100" dirty="0">
                  <a:effectLst/>
                  <a:latin typeface="Meiryo UI" panose="020B0604030504040204" pitchFamily="50" charset="-128"/>
                  <a:ea typeface="Meiryo UI" panose="020B0604030504040204" pitchFamily="50" charset="-128"/>
                  <a:cs typeface="Times New Roman" panose="02020603050405020304" pitchFamily="18" charset="0"/>
                </a:rPr>
                <a:t>大川</a:t>
              </a:r>
            </a:p>
          </p:txBody>
        </p:sp>
        <p:cxnSp>
          <p:nvCxnSpPr>
            <p:cNvPr id="33" name="直線矢印コネクタ 32"/>
            <p:cNvCxnSpPr>
              <a:cxnSpLocks/>
              <a:stCxn id="32" idx="2"/>
            </p:cNvCxnSpPr>
            <p:nvPr/>
          </p:nvCxnSpPr>
          <p:spPr>
            <a:xfrm>
              <a:off x="621388" y="728389"/>
              <a:ext cx="0" cy="342089"/>
            </a:xfrm>
            <a:prstGeom prst="straightConnector1">
              <a:avLst/>
            </a:prstGeom>
            <a:ln w="19050">
              <a:solidFill>
                <a:srgbClr val="00B0F0"/>
              </a:solidFill>
              <a:tailEnd type="triangle" w="lg" len="lg"/>
            </a:ln>
          </p:spPr>
          <p:style>
            <a:lnRef idx="1">
              <a:schemeClr val="accent1"/>
            </a:lnRef>
            <a:fillRef idx="0">
              <a:schemeClr val="accent1"/>
            </a:fillRef>
            <a:effectRef idx="0">
              <a:schemeClr val="accent1"/>
            </a:effectRef>
            <a:fontRef idx="minor">
              <a:schemeClr val="tx1"/>
            </a:fontRef>
          </p:style>
        </p:cxnSp>
      </p:grpSp>
      <p:sp>
        <p:nvSpPr>
          <p:cNvPr id="28" name="テキスト ボックス 25"/>
          <p:cNvSpPr txBox="1"/>
          <p:nvPr/>
        </p:nvSpPr>
        <p:spPr>
          <a:xfrm>
            <a:off x="7956875" y="3449066"/>
            <a:ext cx="776724" cy="744132"/>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ctr">
              <a:spcAft>
                <a:spcPts val="0"/>
              </a:spcAft>
            </a:pPr>
            <a:r>
              <a:rPr lang="ja-JP" sz="1200" kern="100" dirty="0">
                <a:effectLst/>
                <a:latin typeface="Meiryo UI" panose="020B0604030504040204" pitchFamily="50" charset="-128"/>
                <a:ea typeface="Meiryo UI" panose="020B0604030504040204" pitchFamily="50" charset="-128"/>
                <a:cs typeface="Times New Roman" panose="02020603050405020304" pitchFamily="18" charset="0"/>
              </a:rPr>
              <a:t>区分</a:t>
            </a:r>
            <a:r>
              <a:rPr lang="en-US" altLang="ja-JP" sz="1200" kern="100" dirty="0">
                <a:latin typeface="Meiryo UI" panose="020B0604030504040204" pitchFamily="50" charset="-128"/>
                <a:ea typeface="Meiryo UI" panose="020B0604030504040204" pitchFamily="50" charset="-128"/>
                <a:cs typeface="Times New Roman" panose="02020603050405020304" pitchFamily="18" charset="0"/>
              </a:rPr>
              <a:t>Ⅰ</a:t>
            </a:r>
            <a:br>
              <a:rPr lang="en-US" altLang="ja-JP" sz="1200" kern="100" dirty="0">
                <a:latin typeface="Meiryo UI" panose="020B0604030504040204" pitchFamily="50" charset="-128"/>
                <a:ea typeface="Meiryo UI" panose="020B0604030504040204" pitchFamily="50" charset="-128"/>
                <a:cs typeface="Times New Roman" panose="02020603050405020304" pitchFamily="18" charset="0"/>
              </a:rPr>
            </a:br>
            <a:r>
              <a:rPr lang="ja-JP" sz="1200" kern="100" dirty="0">
                <a:effectLst/>
                <a:latin typeface="Meiryo UI" panose="020B0604030504040204" pitchFamily="50" charset="-128"/>
                <a:ea typeface="Meiryo UI" panose="020B0604030504040204" pitchFamily="50" charset="-128"/>
                <a:cs typeface="Times New Roman" panose="02020603050405020304" pitchFamily="18" charset="0"/>
              </a:rPr>
              <a:t>平野川</a:t>
            </a:r>
          </a:p>
        </p:txBody>
      </p:sp>
      <p:sp>
        <p:nvSpPr>
          <p:cNvPr id="2" name="正方形/長方形 1"/>
          <p:cNvSpPr/>
          <p:nvPr/>
        </p:nvSpPr>
        <p:spPr>
          <a:xfrm>
            <a:off x="307234" y="1281458"/>
            <a:ext cx="6308849" cy="1788438"/>
          </a:xfrm>
          <a:prstGeom prst="rect">
            <a:avLst/>
          </a:prstGeom>
        </p:spPr>
        <p:txBody>
          <a:bodyPr wrap="square">
            <a:spAutoFit/>
          </a:bodyPr>
          <a:lstStyle/>
          <a:p>
            <a:pPr>
              <a:lnSpc>
                <a:spcPts val="3400"/>
              </a:lnSpc>
            </a:pPr>
            <a:r>
              <a:rPr lang="ja-JP" altLang="en-US" sz="2400" dirty="0">
                <a:latin typeface="Meiryo UI" panose="020B0604030504040204" pitchFamily="50" charset="-128"/>
                <a:ea typeface="Meiryo UI" panose="020B0604030504040204" pitchFamily="50" charset="-128"/>
              </a:rPr>
              <a:t>ごみの流下量は流域における人口の集中度で異なると考えられるため、</a:t>
            </a:r>
            <a:r>
              <a:rPr lang="ja-JP" altLang="en-US" sz="2400" b="1" u="sng" dirty="0">
                <a:latin typeface="Meiryo UI" panose="020B0604030504040204" pitchFamily="50" charset="-128"/>
                <a:ea typeface="Meiryo UI" panose="020B0604030504040204" pitchFamily="50" charset="-128"/>
              </a:rPr>
              <a:t>府域の市町村を市街化区域の人口密度別で３区分</a:t>
            </a:r>
            <a:r>
              <a:rPr lang="ja-JP" altLang="en-US" sz="2400" dirty="0">
                <a:latin typeface="Meiryo UI" panose="020B0604030504040204" pitchFamily="50" charset="-128"/>
                <a:ea typeface="Meiryo UI" panose="020B0604030504040204" pitchFamily="50" charset="-128"/>
              </a:rPr>
              <a:t>し、各区分に流域を有する河川をモデル河川として選定。</a:t>
            </a:r>
          </a:p>
        </p:txBody>
      </p:sp>
      <p:sp>
        <p:nvSpPr>
          <p:cNvPr id="39" name="正方形/長方形 38"/>
          <p:cNvSpPr/>
          <p:nvPr/>
        </p:nvSpPr>
        <p:spPr>
          <a:xfrm>
            <a:off x="185351" y="1191459"/>
            <a:ext cx="6430732" cy="1873018"/>
          </a:xfrm>
          <a:prstGeom prst="rect">
            <a:avLst/>
          </a:prstGeom>
          <a:noFill/>
          <a:ln w="63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 name="正方形/長方形 17"/>
          <p:cNvSpPr/>
          <p:nvPr/>
        </p:nvSpPr>
        <p:spPr>
          <a:xfrm>
            <a:off x="132456" y="779999"/>
            <a:ext cx="3906756" cy="470021"/>
          </a:xfrm>
          <a:prstGeom prst="rect">
            <a:avLst/>
          </a:prstGeom>
          <a:solidFill>
            <a:schemeClr val="tx2">
              <a:lumMod val="50000"/>
            </a:schemeClr>
          </a:solidFill>
          <a:ln w="9525" cap="flat" cmpd="sng" algn="ctr">
            <a:noFill/>
            <a:prstDash val="solid"/>
          </a:ln>
          <a:effectLst>
            <a:outerShdw blurRad="40000" dist="23000" dir="5400000" rotWithShape="0">
              <a:srgbClr val="000000">
                <a:alpha val="35000"/>
              </a:srgbClr>
            </a:outerShdw>
          </a:effectLst>
        </p:spPr>
        <p:txBody>
          <a:bodyPr lIns="91419" tIns="45709" rIns="91419" bIns="28793" rtlCol="0" anchor="b" anchorCtr="0">
            <a:noAutofit/>
          </a:bodyPr>
          <a:lstStyle/>
          <a:p>
            <a:pPr lvl="0" defTabSz="914400">
              <a:defRPr/>
            </a:pPr>
            <a:r>
              <a:rPr lang="ja-JP" altLang="en-US" sz="2400" b="1" kern="0" dirty="0">
                <a:solidFill>
                  <a:prstClr val="white"/>
                </a:solidFill>
                <a:latin typeface="Meiryo UI" panose="020B0604030504040204" pitchFamily="50" charset="-128"/>
                <a:ea typeface="Meiryo UI" panose="020B0604030504040204" pitchFamily="50" charset="-128"/>
              </a:rPr>
              <a:t> </a:t>
            </a:r>
            <a:endParaRPr lang="en-US" altLang="ja-JP" sz="2400" b="1" kern="0" dirty="0">
              <a:solidFill>
                <a:prstClr val="white"/>
              </a:solidFill>
              <a:latin typeface="Meiryo UI" panose="020B0604030504040204" pitchFamily="50" charset="-128"/>
              <a:ea typeface="Meiryo UI" panose="020B0604030504040204" pitchFamily="50" charset="-128"/>
            </a:endParaRPr>
          </a:p>
          <a:p>
            <a:pPr lvl="0" defTabSz="914400">
              <a:defRPr/>
            </a:pPr>
            <a:r>
              <a:rPr lang="ja-JP" altLang="en-US" sz="2400" b="1" kern="0" dirty="0">
                <a:solidFill>
                  <a:prstClr val="white"/>
                </a:solidFill>
                <a:latin typeface="Meiryo UI" panose="020B0604030504040204" pitchFamily="50" charset="-128"/>
                <a:ea typeface="Meiryo UI" panose="020B0604030504040204" pitchFamily="50" charset="-128"/>
              </a:rPr>
              <a:t> （１）モデル河川の選定</a:t>
            </a:r>
            <a:endParaRPr lang="en-US" altLang="ja-JP" sz="2400" b="1" kern="0" dirty="0">
              <a:solidFill>
                <a:prstClr val="white"/>
              </a:solidFill>
              <a:latin typeface="Meiryo UI" panose="020B0604030504040204" pitchFamily="50" charset="-128"/>
              <a:ea typeface="Meiryo UI" panose="020B0604030504040204" pitchFamily="50" charset="-128"/>
            </a:endParaRPr>
          </a:p>
        </p:txBody>
      </p:sp>
      <p:graphicFrame>
        <p:nvGraphicFramePr>
          <p:cNvPr id="34" name="表 33">
            <a:extLst>
              <a:ext uri="{FF2B5EF4-FFF2-40B4-BE49-F238E27FC236}">
                <a16:creationId xmlns:a16="http://schemas.microsoft.com/office/drawing/2014/main" id="{41E4D538-836F-46C3-BC43-1D70BF7F86B8}"/>
              </a:ext>
            </a:extLst>
          </p:cNvPr>
          <p:cNvGraphicFramePr>
            <a:graphicFrameLocks noGrp="1"/>
          </p:cNvGraphicFramePr>
          <p:nvPr>
            <p:extLst>
              <p:ext uri="{D42A27DB-BD31-4B8C-83A1-F6EECF244321}">
                <p14:modId xmlns:p14="http://schemas.microsoft.com/office/powerpoint/2010/main" val="756482435"/>
              </p:ext>
            </p:extLst>
          </p:nvPr>
        </p:nvGraphicFramePr>
        <p:xfrm>
          <a:off x="185351" y="3317355"/>
          <a:ext cx="6430732" cy="3393267"/>
        </p:xfrm>
        <a:graphic>
          <a:graphicData uri="http://schemas.openxmlformats.org/drawingml/2006/table">
            <a:tbl>
              <a:tblPr>
                <a:tableStyleId>{5C22544A-7EE6-4342-B048-85BDC9FD1C3A}</a:tableStyleId>
              </a:tblPr>
              <a:tblGrid>
                <a:gridCol w="1192115">
                  <a:extLst>
                    <a:ext uri="{9D8B030D-6E8A-4147-A177-3AD203B41FA5}">
                      <a16:colId xmlns:a16="http://schemas.microsoft.com/office/drawing/2014/main" val="101896597"/>
                    </a:ext>
                  </a:extLst>
                </a:gridCol>
                <a:gridCol w="2122955">
                  <a:extLst>
                    <a:ext uri="{9D8B030D-6E8A-4147-A177-3AD203B41FA5}">
                      <a16:colId xmlns:a16="http://schemas.microsoft.com/office/drawing/2014/main" val="4245565154"/>
                    </a:ext>
                  </a:extLst>
                </a:gridCol>
                <a:gridCol w="3115662">
                  <a:extLst>
                    <a:ext uri="{9D8B030D-6E8A-4147-A177-3AD203B41FA5}">
                      <a16:colId xmlns:a16="http://schemas.microsoft.com/office/drawing/2014/main" val="2060107963"/>
                    </a:ext>
                  </a:extLst>
                </a:gridCol>
              </a:tblGrid>
              <a:tr h="342702">
                <a:tc>
                  <a:txBody>
                    <a:bodyPr/>
                    <a:lstStyle/>
                    <a:p>
                      <a:pPr algn="ctr" fontAlgn="ctr">
                        <a:lnSpc>
                          <a:spcPts val="1800"/>
                        </a:lnSpc>
                      </a:pPr>
                      <a:r>
                        <a:rPr lang="ja-JP" altLang="en-US" sz="1600" b="1" u="none" strike="noStrike" dirty="0">
                          <a:solidFill>
                            <a:schemeClr val="bg1"/>
                          </a:solidFill>
                          <a:effectLst/>
                          <a:latin typeface="Meiryo UI" panose="020B0604030504040204" pitchFamily="50" charset="-128"/>
                          <a:ea typeface="Meiryo UI" panose="020B0604030504040204" pitchFamily="50" charset="-128"/>
                        </a:rPr>
                        <a:t>区分</a:t>
                      </a:r>
                      <a:endParaRPr lang="ja-JP" altLang="en-US" sz="1600" b="1" i="0" u="none" strike="noStrike" dirty="0">
                        <a:solidFill>
                          <a:schemeClr val="bg1"/>
                        </a:solidFill>
                        <a:effectLst/>
                        <a:latin typeface="Meiryo UI" panose="020B0604030504040204" pitchFamily="50" charset="-128"/>
                        <a:ea typeface="Meiryo UI" panose="020B0604030504040204" pitchFamily="50" charset="-12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2060"/>
                    </a:solidFill>
                  </a:tcPr>
                </a:tc>
                <a:tc>
                  <a:txBody>
                    <a:bodyPr/>
                    <a:lstStyle/>
                    <a:p>
                      <a:pPr algn="ctr" fontAlgn="ctr">
                        <a:lnSpc>
                          <a:spcPts val="1800"/>
                        </a:lnSpc>
                      </a:pPr>
                      <a:r>
                        <a:rPr lang="ja-JP" altLang="en-US" sz="1600" b="1" u="none" strike="noStrike" dirty="0">
                          <a:solidFill>
                            <a:schemeClr val="bg1"/>
                          </a:solidFill>
                          <a:effectLst/>
                          <a:latin typeface="Meiryo UI" panose="020B0604030504040204" pitchFamily="50" charset="-128"/>
                          <a:ea typeface="Meiryo UI" panose="020B0604030504040204" pitchFamily="50" charset="-128"/>
                        </a:rPr>
                        <a:t>モデル河川</a:t>
                      </a:r>
                      <a:endParaRPr lang="ja-JP" altLang="en-US" sz="1600" b="1" i="0" u="none" strike="noStrike" dirty="0">
                        <a:solidFill>
                          <a:schemeClr val="bg1"/>
                        </a:solidFill>
                        <a:effectLst/>
                        <a:latin typeface="Meiryo UI" panose="020B0604030504040204" pitchFamily="50" charset="-128"/>
                        <a:ea typeface="Meiryo UI" panose="020B0604030504040204" pitchFamily="50" charset="-12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2060"/>
                    </a:solidFill>
                  </a:tcPr>
                </a:tc>
                <a:tc>
                  <a:txBody>
                    <a:bodyPr/>
                    <a:lstStyle/>
                    <a:p>
                      <a:pPr algn="ctr" fontAlgn="ctr">
                        <a:lnSpc>
                          <a:spcPts val="1800"/>
                        </a:lnSpc>
                      </a:pPr>
                      <a:r>
                        <a:rPr lang="ja-JP" altLang="en-US" sz="1600" b="1" u="none" strike="noStrike" dirty="0">
                          <a:solidFill>
                            <a:schemeClr val="bg1"/>
                          </a:solidFill>
                          <a:effectLst/>
                          <a:latin typeface="Meiryo UI" panose="020B0604030504040204" pitchFamily="50" charset="-128"/>
                          <a:ea typeface="Meiryo UI" panose="020B0604030504040204" pitchFamily="50" charset="-128"/>
                        </a:rPr>
                        <a:t>河川カメラ所在地</a:t>
                      </a:r>
                      <a:endParaRPr lang="ja-JP" altLang="en-US" sz="1600" b="1" i="0" u="none" strike="noStrike" dirty="0">
                        <a:solidFill>
                          <a:schemeClr val="bg1"/>
                        </a:solidFill>
                        <a:effectLst/>
                        <a:latin typeface="Meiryo UI" panose="020B0604030504040204" pitchFamily="50" charset="-128"/>
                        <a:ea typeface="Meiryo UI" panose="020B0604030504040204" pitchFamily="50" charset="-12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2060"/>
                    </a:solidFill>
                  </a:tcPr>
                </a:tc>
                <a:extLst>
                  <a:ext uri="{0D108BD9-81ED-4DB2-BD59-A6C34878D82A}">
                    <a16:rowId xmlns:a16="http://schemas.microsoft.com/office/drawing/2014/main" val="2959643483"/>
                  </a:ext>
                </a:extLst>
              </a:tr>
              <a:tr h="285750">
                <a:tc rowSpan="4">
                  <a:txBody>
                    <a:bodyPr/>
                    <a:lstStyle/>
                    <a:p>
                      <a:pPr algn="ctr" fontAlgn="ctr">
                        <a:lnSpc>
                          <a:spcPts val="1800"/>
                        </a:lnSpc>
                      </a:pPr>
                      <a:r>
                        <a:rPr lang="en-US" altLang="ja-JP" sz="1800" b="1" u="none" strike="noStrike" dirty="0">
                          <a:solidFill>
                            <a:schemeClr val="tx1"/>
                          </a:solidFill>
                          <a:effectLst/>
                          <a:latin typeface="Meiryo UI" panose="020B0604030504040204" pitchFamily="50" charset="-128"/>
                          <a:ea typeface="Meiryo UI" panose="020B0604030504040204" pitchFamily="50" charset="-128"/>
                        </a:rPr>
                        <a:t>Ⅰ</a:t>
                      </a:r>
                      <a:r>
                        <a:rPr lang="ja-JP" altLang="en-US" sz="1800" b="1" u="none" strike="noStrike" dirty="0">
                          <a:solidFill>
                            <a:schemeClr val="tx1"/>
                          </a:solidFill>
                          <a:effectLst/>
                          <a:latin typeface="Meiryo UI" panose="020B0604030504040204" pitchFamily="50" charset="-128"/>
                          <a:ea typeface="Meiryo UI" panose="020B0604030504040204" pitchFamily="50" charset="-128"/>
                        </a:rPr>
                        <a:t>（高）</a:t>
                      </a:r>
                      <a:endParaRPr lang="ja-JP" altLang="en-US" sz="1800" b="1" i="0" u="none" strike="noStrike" dirty="0">
                        <a:solidFill>
                          <a:schemeClr val="tx1"/>
                        </a:solidFill>
                        <a:effectLst/>
                        <a:latin typeface="Meiryo UI" panose="020B0604030504040204" pitchFamily="50" charset="-128"/>
                        <a:ea typeface="Meiryo UI" panose="020B0604030504040204" pitchFamily="50" charset="-12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lnSpc>
                          <a:spcPct val="100000"/>
                        </a:lnSpc>
                      </a:pPr>
                      <a:r>
                        <a:rPr lang="ja-JP" altLang="en-US" sz="1800" b="0" i="0" u="none" strike="noStrike" dirty="0">
                          <a:solidFill>
                            <a:schemeClr val="tx1"/>
                          </a:solidFill>
                          <a:effectLst/>
                          <a:latin typeface="Meiryo UI" panose="020B0604030504040204" pitchFamily="50" charset="-128"/>
                          <a:ea typeface="Meiryo UI" panose="020B0604030504040204" pitchFamily="50" charset="-128"/>
                        </a:rPr>
                        <a:t>平野川</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lnSpc>
                          <a:spcPct val="100000"/>
                        </a:lnSpc>
                      </a:pPr>
                      <a:r>
                        <a:rPr lang="ja-JP" altLang="en-US" sz="1800" b="0" i="0" u="none" strike="noStrike" dirty="0">
                          <a:solidFill>
                            <a:schemeClr val="tx1"/>
                          </a:solidFill>
                          <a:effectLst/>
                          <a:latin typeface="Meiryo UI" panose="020B0604030504040204" pitchFamily="50" charset="-128"/>
                          <a:ea typeface="Meiryo UI" panose="020B0604030504040204" pitchFamily="50" charset="-128"/>
                        </a:rPr>
                        <a:t> 大阪市（剣橋）</a:t>
                      </a:r>
                      <a:endParaRPr lang="zh-TW" altLang="en-US" sz="1800" b="0" i="0" u="none" strike="noStrike" dirty="0">
                        <a:solidFill>
                          <a:schemeClr val="tx1"/>
                        </a:solidFill>
                        <a:effectLst/>
                        <a:latin typeface="Meiryo UI" panose="020B0604030504040204" pitchFamily="50" charset="-128"/>
                        <a:ea typeface="Meiryo UI" panose="020B0604030504040204" pitchFamily="50" charset="-12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954665522"/>
                  </a:ext>
                </a:extLst>
              </a:tr>
              <a:tr h="282460">
                <a:tc vMerge="1">
                  <a:txBody>
                    <a:bodyPr/>
                    <a:lstStyle/>
                    <a:p>
                      <a:pPr algn="ctr" fontAlgn="ctr">
                        <a:lnSpc>
                          <a:spcPts val="1800"/>
                        </a:lnSpc>
                      </a:pPr>
                      <a:endParaRPr lang="ja-JP" altLang="en-US" sz="1800" b="1" i="0" u="none" strike="noStrike" dirty="0">
                        <a:solidFill>
                          <a:srgbClr val="000000"/>
                        </a:solidFill>
                        <a:effectLst/>
                        <a:latin typeface="Meiryo UI" panose="020B0604030504040204" pitchFamily="50" charset="-128"/>
                        <a:ea typeface="Meiryo UI" panose="020B0604030504040204" pitchFamily="50" charset="-12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lnSpc>
                          <a:spcPct val="100000"/>
                        </a:lnSpc>
                      </a:pPr>
                      <a:r>
                        <a:rPr lang="ja-JP" altLang="en-US" sz="1800" b="0" u="none" strike="noStrike" dirty="0">
                          <a:solidFill>
                            <a:schemeClr val="tx1"/>
                          </a:solidFill>
                          <a:effectLst/>
                          <a:latin typeface="Meiryo UI" panose="020B0604030504040204" pitchFamily="50" charset="-128"/>
                          <a:ea typeface="Meiryo UI" panose="020B0604030504040204" pitchFamily="50" charset="-128"/>
                        </a:rPr>
                        <a:t>寝屋川</a:t>
                      </a:r>
                      <a:endParaRPr lang="ja-JP" altLang="en-US" sz="1800" b="0" i="0" u="none" strike="noStrike" dirty="0">
                        <a:solidFill>
                          <a:schemeClr val="tx1"/>
                        </a:solidFill>
                        <a:effectLst/>
                        <a:latin typeface="Meiryo UI" panose="020B0604030504040204" pitchFamily="50" charset="-128"/>
                        <a:ea typeface="Meiryo UI" panose="020B0604030504040204" pitchFamily="50" charset="-12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lnSpc>
                          <a:spcPct val="100000"/>
                        </a:lnSpc>
                      </a:pPr>
                      <a:r>
                        <a:rPr lang="ja-JP" altLang="en-US" sz="1800" b="0" u="none" strike="noStrike" dirty="0">
                          <a:solidFill>
                            <a:schemeClr val="tx1"/>
                          </a:solidFill>
                          <a:effectLst/>
                          <a:latin typeface="Meiryo UI" panose="020B0604030504040204" pitchFamily="50" charset="-128"/>
                          <a:ea typeface="Meiryo UI" panose="020B0604030504040204" pitchFamily="50" charset="-128"/>
                        </a:rPr>
                        <a:t> 大東市（寝屋川治水緑地）</a:t>
                      </a:r>
                      <a:endParaRPr lang="ja-JP" altLang="en-US" sz="1800" b="0" i="0" u="none" strike="noStrike" dirty="0">
                        <a:solidFill>
                          <a:schemeClr val="tx1"/>
                        </a:solidFill>
                        <a:effectLst/>
                        <a:latin typeface="Meiryo UI" panose="020B0604030504040204" pitchFamily="50" charset="-128"/>
                        <a:ea typeface="Meiryo UI" panose="020B0604030504040204" pitchFamily="50" charset="-12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40533384"/>
                  </a:ext>
                </a:extLst>
              </a:tr>
              <a:tr h="289040">
                <a:tc vMerge="1">
                  <a:txBody>
                    <a:bodyPr/>
                    <a:lstStyle/>
                    <a:p>
                      <a:pPr algn="ctr" fontAlgn="ctr">
                        <a:lnSpc>
                          <a:spcPts val="1800"/>
                        </a:lnSpc>
                      </a:pPr>
                      <a:endParaRPr lang="ja-JP" altLang="en-US" sz="1800" b="1" i="0" u="none" strike="noStrike" dirty="0">
                        <a:solidFill>
                          <a:srgbClr val="000000"/>
                        </a:solidFill>
                        <a:effectLst/>
                        <a:latin typeface="Meiryo UI" panose="020B0604030504040204" pitchFamily="50" charset="-128"/>
                        <a:ea typeface="Meiryo UI" panose="020B0604030504040204" pitchFamily="50" charset="-12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ja-JP" altLang="en-US" sz="1800" b="0" u="none" strike="noStrike" dirty="0">
                          <a:solidFill>
                            <a:schemeClr val="tx1"/>
                          </a:solidFill>
                          <a:effectLst/>
                          <a:latin typeface="Meiryo UI" panose="020B0604030504040204" pitchFamily="50" charset="-128"/>
                          <a:ea typeface="Meiryo UI" panose="020B0604030504040204" pitchFamily="50" charset="-128"/>
                        </a:rPr>
                        <a:t>古川</a:t>
                      </a:r>
                      <a:endParaRPr lang="ja-JP" altLang="en-US" sz="1800" b="0" i="0" u="none" strike="noStrike" dirty="0">
                        <a:solidFill>
                          <a:schemeClr val="tx1"/>
                        </a:solidFill>
                        <a:effectLst/>
                        <a:latin typeface="Meiryo UI" panose="020B0604030504040204" pitchFamily="50" charset="-128"/>
                        <a:ea typeface="Meiryo UI" panose="020B0604030504040204" pitchFamily="50" charset="-12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lnSpc>
                          <a:spcPct val="100000"/>
                        </a:lnSpc>
                      </a:pPr>
                      <a:r>
                        <a:rPr lang="zh-TW" altLang="en-US" sz="1800" b="0" u="none" strike="noStrike" dirty="0">
                          <a:solidFill>
                            <a:schemeClr val="tx1"/>
                          </a:solidFill>
                          <a:effectLst/>
                          <a:latin typeface="Meiryo UI" panose="020B0604030504040204" pitchFamily="50" charset="-128"/>
                          <a:ea typeface="Meiryo UI" panose="020B0604030504040204" pitchFamily="50" charset="-128"/>
                        </a:rPr>
                        <a:t> 門真市（桑才）</a:t>
                      </a:r>
                      <a:endParaRPr lang="zh-TW" altLang="en-US" sz="1800" b="0" i="0" u="none" strike="noStrike" dirty="0">
                        <a:solidFill>
                          <a:schemeClr val="tx1"/>
                        </a:solidFill>
                        <a:effectLst/>
                        <a:latin typeface="Meiryo UI" panose="020B0604030504040204" pitchFamily="50" charset="-128"/>
                        <a:ea typeface="Meiryo UI" panose="020B0604030504040204" pitchFamily="50" charset="-12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326380696"/>
                  </a:ext>
                </a:extLst>
              </a:tr>
              <a:tr h="341560">
                <a:tc vMerge="1">
                  <a:txBody>
                    <a:bodyPr/>
                    <a:lstStyle/>
                    <a:p>
                      <a:pPr marL="0" marR="0" lvl="0" indent="0" algn="ctr" defTabSz="914400" rtl="0" eaLnBrk="1" fontAlgn="ctr" latinLnBrk="0" hangingPunct="1">
                        <a:lnSpc>
                          <a:spcPts val="1800"/>
                        </a:lnSpc>
                        <a:spcBef>
                          <a:spcPts val="0"/>
                        </a:spcBef>
                        <a:spcAft>
                          <a:spcPts val="0"/>
                        </a:spcAft>
                        <a:buClrTx/>
                        <a:buSzTx/>
                        <a:buFontTx/>
                        <a:buNone/>
                        <a:tabLst/>
                        <a:defRPr/>
                      </a:pPr>
                      <a:endParaRPr lang="ja-JP" altLang="en-US" sz="1800" b="1" i="0" u="none" strike="noStrike" dirty="0">
                        <a:solidFill>
                          <a:srgbClr val="000000"/>
                        </a:solidFill>
                        <a:effectLst/>
                        <a:latin typeface="Meiryo UI" panose="020B0604030504040204" pitchFamily="50" charset="-128"/>
                        <a:ea typeface="Meiryo UI" panose="020B0604030504040204" pitchFamily="50" charset="-12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ja-JP" altLang="en-US" sz="1800" b="0" u="none" strike="noStrike" dirty="0">
                          <a:solidFill>
                            <a:schemeClr val="tx1"/>
                          </a:solidFill>
                          <a:effectLst/>
                          <a:latin typeface="Meiryo UI" panose="020B0604030504040204" pitchFamily="50" charset="-128"/>
                          <a:ea typeface="Meiryo UI" panose="020B0604030504040204" pitchFamily="50" charset="-128"/>
                        </a:rPr>
                        <a:t>恩智川</a:t>
                      </a:r>
                      <a:endParaRPr lang="ja-JP" altLang="en-US" sz="1800" b="0" i="0" u="none" strike="noStrike" dirty="0">
                        <a:solidFill>
                          <a:schemeClr val="tx1"/>
                        </a:solidFill>
                        <a:effectLst/>
                        <a:latin typeface="Meiryo UI" panose="020B0604030504040204" pitchFamily="50" charset="-128"/>
                        <a:ea typeface="Meiryo UI" panose="020B0604030504040204" pitchFamily="50" charset="-12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lnSpc>
                          <a:spcPct val="100000"/>
                        </a:lnSpc>
                      </a:pPr>
                      <a:r>
                        <a:rPr lang="zh-TW" altLang="en-US" sz="1800" b="0" u="none" strike="noStrike" dirty="0">
                          <a:solidFill>
                            <a:schemeClr val="tx1"/>
                          </a:solidFill>
                          <a:effectLst/>
                          <a:latin typeface="Meiryo UI" panose="020B0604030504040204" pitchFamily="50" charset="-128"/>
                          <a:ea typeface="Meiryo UI" panose="020B0604030504040204" pitchFamily="50" charset="-128"/>
                        </a:rPr>
                        <a:t> 東大阪市（恩智川治水緑地）</a:t>
                      </a:r>
                      <a:endParaRPr lang="zh-TW" altLang="en-US" sz="1800" b="0" i="0" u="none" strike="noStrike" dirty="0">
                        <a:solidFill>
                          <a:schemeClr val="tx1"/>
                        </a:solidFill>
                        <a:effectLst/>
                        <a:latin typeface="Meiryo UI" panose="020B0604030504040204" pitchFamily="50" charset="-128"/>
                        <a:ea typeface="Meiryo UI" panose="020B0604030504040204" pitchFamily="50" charset="-12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93630879"/>
                  </a:ext>
                </a:extLst>
              </a:tr>
              <a:tr h="285750">
                <a:tc rowSpan="3">
                  <a:txBody>
                    <a:bodyPr/>
                    <a:lstStyle/>
                    <a:p>
                      <a:pPr marL="0" marR="0" lvl="0" indent="0" algn="ctr" defTabSz="914400" rtl="0" eaLnBrk="1" fontAlgn="ctr" latinLnBrk="0" hangingPunct="1">
                        <a:lnSpc>
                          <a:spcPts val="1800"/>
                        </a:lnSpc>
                        <a:spcBef>
                          <a:spcPts val="0"/>
                        </a:spcBef>
                        <a:spcAft>
                          <a:spcPts val="0"/>
                        </a:spcAft>
                        <a:buClrTx/>
                        <a:buSzTx/>
                        <a:buFontTx/>
                        <a:buNone/>
                        <a:tabLst/>
                        <a:defRPr/>
                      </a:pPr>
                      <a:r>
                        <a:rPr lang="en-US" altLang="ja-JP" sz="1800" b="1" u="none" strike="noStrike" dirty="0">
                          <a:solidFill>
                            <a:schemeClr val="tx1"/>
                          </a:solidFill>
                          <a:effectLst/>
                          <a:latin typeface="Meiryo UI" panose="020B0604030504040204" pitchFamily="50" charset="-128"/>
                          <a:ea typeface="Meiryo UI" panose="020B0604030504040204" pitchFamily="50" charset="-128"/>
                        </a:rPr>
                        <a:t>Ⅱ</a:t>
                      </a:r>
                      <a:r>
                        <a:rPr lang="ja-JP" altLang="en-US" sz="1800" b="1" u="none" strike="noStrike" dirty="0">
                          <a:solidFill>
                            <a:schemeClr val="tx1"/>
                          </a:solidFill>
                          <a:effectLst/>
                          <a:latin typeface="Meiryo UI" panose="020B0604030504040204" pitchFamily="50" charset="-128"/>
                          <a:ea typeface="Meiryo UI" panose="020B0604030504040204" pitchFamily="50" charset="-128"/>
                        </a:rPr>
                        <a:t>（中）</a:t>
                      </a:r>
                      <a:endParaRPr lang="ja-JP" altLang="en-US" sz="1800" b="1" i="0" u="none" strike="noStrike" dirty="0">
                        <a:solidFill>
                          <a:schemeClr val="tx1"/>
                        </a:solidFill>
                        <a:effectLst/>
                        <a:latin typeface="Meiryo UI" panose="020B0604030504040204" pitchFamily="50" charset="-128"/>
                        <a:ea typeface="Meiryo UI" panose="020B0604030504040204" pitchFamily="50" charset="-12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lnSpc>
                          <a:spcPct val="100000"/>
                        </a:lnSpc>
                      </a:pPr>
                      <a:r>
                        <a:rPr lang="ja-JP" altLang="en-US" sz="1800" b="0" u="none" strike="noStrike" dirty="0">
                          <a:solidFill>
                            <a:schemeClr val="tx1"/>
                          </a:solidFill>
                          <a:effectLst/>
                          <a:latin typeface="Meiryo UI" panose="020B0604030504040204" pitchFamily="50" charset="-128"/>
                          <a:ea typeface="Meiryo UI" panose="020B0604030504040204" pitchFamily="50" charset="-128"/>
                        </a:rPr>
                        <a:t>西除川</a:t>
                      </a:r>
                      <a:endParaRPr lang="ja-JP" altLang="en-US" sz="1800" b="0" i="0" u="none" strike="noStrike" dirty="0">
                        <a:solidFill>
                          <a:schemeClr val="tx1"/>
                        </a:solidFill>
                        <a:effectLst/>
                        <a:latin typeface="Meiryo UI" panose="020B0604030504040204" pitchFamily="50" charset="-128"/>
                        <a:ea typeface="Meiryo UI" panose="020B0604030504040204" pitchFamily="50" charset="-12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lnSpc>
                          <a:spcPct val="100000"/>
                        </a:lnSpc>
                      </a:pPr>
                      <a:r>
                        <a:rPr lang="ja-JP" altLang="en-US" sz="1800" b="0" u="none" strike="noStrike" dirty="0">
                          <a:solidFill>
                            <a:schemeClr val="tx1"/>
                          </a:solidFill>
                          <a:effectLst/>
                          <a:latin typeface="Meiryo UI" panose="020B0604030504040204" pitchFamily="50" charset="-128"/>
                          <a:ea typeface="Meiryo UI" panose="020B0604030504040204" pitchFamily="50" charset="-128"/>
                        </a:rPr>
                        <a:t> 大阪狭山市（草沢歩道橋）</a:t>
                      </a:r>
                      <a:endParaRPr lang="ja-JP" altLang="en-US" sz="1800" b="0" i="0" u="none" strike="noStrike" dirty="0">
                        <a:solidFill>
                          <a:schemeClr val="tx1"/>
                        </a:solidFill>
                        <a:effectLst/>
                        <a:latin typeface="Meiryo UI" panose="020B0604030504040204" pitchFamily="50" charset="-128"/>
                        <a:ea typeface="Meiryo UI" panose="020B0604030504040204" pitchFamily="50" charset="-12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325132603"/>
                  </a:ext>
                </a:extLst>
              </a:tr>
              <a:tr h="347009">
                <a:tc vMerge="1">
                  <a:txBody>
                    <a:bodyPr/>
                    <a:lstStyle/>
                    <a:p>
                      <a:pPr marL="0" marR="0" lvl="0" indent="0" algn="ctr" defTabSz="914400" rtl="0" eaLnBrk="1" fontAlgn="ctr" latinLnBrk="0" hangingPunct="1">
                        <a:lnSpc>
                          <a:spcPts val="1800"/>
                        </a:lnSpc>
                        <a:spcBef>
                          <a:spcPts val="0"/>
                        </a:spcBef>
                        <a:spcAft>
                          <a:spcPts val="0"/>
                        </a:spcAft>
                        <a:buClrTx/>
                        <a:buSzTx/>
                        <a:buFontTx/>
                        <a:buNone/>
                        <a:tabLst/>
                        <a:defRPr/>
                      </a:pPr>
                      <a:endParaRPr lang="ja-JP" altLang="en-US" sz="1800" b="1" i="0" u="none" strike="noStrike" dirty="0">
                        <a:solidFill>
                          <a:srgbClr val="000000"/>
                        </a:solidFill>
                        <a:effectLst/>
                        <a:latin typeface="Meiryo UI" panose="020B0604030504040204" pitchFamily="50" charset="-128"/>
                        <a:ea typeface="Meiryo UI" panose="020B0604030504040204" pitchFamily="50" charset="-12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lnSpc>
                          <a:spcPct val="100000"/>
                        </a:lnSpc>
                      </a:pPr>
                      <a:r>
                        <a:rPr lang="ja-JP" altLang="en-US" sz="1800" b="0" u="none" strike="noStrike" dirty="0">
                          <a:solidFill>
                            <a:schemeClr val="tx1"/>
                          </a:solidFill>
                          <a:effectLst/>
                          <a:latin typeface="Meiryo UI" panose="020B0604030504040204" pitchFamily="50" charset="-128"/>
                          <a:ea typeface="Meiryo UI" panose="020B0604030504040204" pitchFamily="50" charset="-128"/>
                        </a:rPr>
                        <a:t>津田川</a:t>
                      </a:r>
                      <a:endParaRPr lang="ja-JP" altLang="en-US" sz="1800" b="0" i="0" u="none" strike="noStrike" dirty="0">
                        <a:solidFill>
                          <a:schemeClr val="tx1"/>
                        </a:solidFill>
                        <a:effectLst/>
                        <a:latin typeface="Meiryo UI" panose="020B0604030504040204" pitchFamily="50" charset="-128"/>
                        <a:ea typeface="Meiryo UI" panose="020B0604030504040204" pitchFamily="50" charset="-12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lnSpc>
                          <a:spcPct val="100000"/>
                        </a:lnSpc>
                      </a:pPr>
                      <a:r>
                        <a:rPr lang="zh-TW" altLang="en-US" sz="1800" b="0" u="none" strike="noStrike" dirty="0">
                          <a:solidFill>
                            <a:schemeClr val="tx1"/>
                          </a:solidFill>
                          <a:effectLst/>
                          <a:latin typeface="Meiryo UI" panose="020B0604030504040204" pitchFamily="50" charset="-128"/>
                          <a:ea typeface="Meiryo UI" panose="020B0604030504040204" pitchFamily="50" charset="-128"/>
                        </a:rPr>
                        <a:t> 貝塚市（南海本線）</a:t>
                      </a:r>
                      <a:endParaRPr lang="zh-TW" altLang="en-US" sz="1800" b="0" i="0" u="none" strike="noStrike" dirty="0">
                        <a:solidFill>
                          <a:schemeClr val="tx1"/>
                        </a:solidFill>
                        <a:effectLst/>
                        <a:latin typeface="Meiryo UI" panose="020B0604030504040204" pitchFamily="50" charset="-128"/>
                        <a:ea typeface="Meiryo UI" panose="020B0604030504040204" pitchFamily="50" charset="-12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719471033"/>
                  </a:ext>
                </a:extLst>
              </a:tr>
              <a:tr h="285750">
                <a:tc vMerge="1">
                  <a:txBody>
                    <a:bodyPr/>
                    <a:lstStyle/>
                    <a:p>
                      <a:pPr marL="0" marR="0" lvl="0" indent="0" algn="ctr" defTabSz="914400" rtl="0" eaLnBrk="1" fontAlgn="ctr" latinLnBrk="0" hangingPunct="1">
                        <a:lnSpc>
                          <a:spcPts val="1800"/>
                        </a:lnSpc>
                        <a:spcBef>
                          <a:spcPts val="0"/>
                        </a:spcBef>
                        <a:spcAft>
                          <a:spcPts val="0"/>
                        </a:spcAft>
                        <a:buClrTx/>
                        <a:buSzTx/>
                        <a:buFontTx/>
                        <a:buNone/>
                        <a:tabLst/>
                        <a:defRPr/>
                      </a:pPr>
                      <a:endParaRPr lang="ja-JP" altLang="en-US" sz="1800" b="1" i="0" u="none" strike="noStrike" dirty="0">
                        <a:solidFill>
                          <a:srgbClr val="000000"/>
                        </a:solidFill>
                        <a:effectLst/>
                        <a:latin typeface="Meiryo UI" panose="020B0604030504040204" pitchFamily="50" charset="-128"/>
                        <a:ea typeface="Meiryo UI" panose="020B0604030504040204" pitchFamily="50" charset="-12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lnSpc>
                          <a:spcPct val="100000"/>
                        </a:lnSpc>
                      </a:pPr>
                      <a:r>
                        <a:rPr lang="ja-JP" altLang="en-US" sz="1800" b="0" u="none" strike="noStrike" dirty="0">
                          <a:solidFill>
                            <a:schemeClr val="tx1"/>
                          </a:solidFill>
                          <a:effectLst/>
                          <a:latin typeface="Meiryo UI" panose="020B0604030504040204" pitchFamily="50" charset="-128"/>
                          <a:ea typeface="Meiryo UI" panose="020B0604030504040204" pitchFamily="50" charset="-128"/>
                        </a:rPr>
                        <a:t>住吉川</a:t>
                      </a:r>
                      <a:endParaRPr lang="ja-JP" altLang="en-US" sz="1800" b="0" i="0" u="none" strike="noStrike" dirty="0">
                        <a:solidFill>
                          <a:schemeClr val="tx1"/>
                        </a:solidFill>
                        <a:effectLst/>
                        <a:latin typeface="Meiryo UI" panose="020B0604030504040204" pitchFamily="50" charset="-128"/>
                        <a:ea typeface="Meiryo UI" panose="020B0604030504040204" pitchFamily="50" charset="-12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lnSpc>
                          <a:spcPct val="100000"/>
                        </a:lnSpc>
                      </a:pPr>
                      <a:r>
                        <a:rPr lang="ja-JP" altLang="en-US" sz="1800" b="0" u="none" strike="noStrike" dirty="0">
                          <a:solidFill>
                            <a:schemeClr val="tx1"/>
                          </a:solidFill>
                          <a:effectLst/>
                          <a:latin typeface="Meiryo UI" panose="020B0604030504040204" pitchFamily="50" charset="-128"/>
                          <a:ea typeface="Meiryo UI" panose="020B0604030504040204" pitchFamily="50" charset="-128"/>
                        </a:rPr>
                        <a:t> 熊取町（大久保中）</a:t>
                      </a:r>
                      <a:endParaRPr lang="ja-JP" altLang="en-US" sz="1800" b="0" i="0" u="none" strike="noStrike" dirty="0">
                        <a:solidFill>
                          <a:schemeClr val="tx1"/>
                        </a:solidFill>
                        <a:effectLst/>
                        <a:latin typeface="Meiryo UI" panose="020B0604030504040204" pitchFamily="50" charset="-128"/>
                        <a:ea typeface="Meiryo UI" panose="020B0604030504040204" pitchFamily="50" charset="-12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258484042"/>
                  </a:ext>
                </a:extLst>
              </a:tr>
              <a:tr h="270065">
                <a:tc rowSpan="3">
                  <a:txBody>
                    <a:bodyPr/>
                    <a:lstStyle/>
                    <a:p>
                      <a:pPr algn="ctr" fontAlgn="ctr">
                        <a:lnSpc>
                          <a:spcPts val="1800"/>
                        </a:lnSpc>
                      </a:pPr>
                      <a:r>
                        <a:rPr lang="en-US" altLang="ja-JP" sz="1800" b="1" u="none" strike="noStrike" dirty="0">
                          <a:effectLst/>
                          <a:latin typeface="Meiryo UI" panose="020B0604030504040204" pitchFamily="50" charset="-128"/>
                          <a:ea typeface="Meiryo UI" panose="020B0604030504040204" pitchFamily="50" charset="-128"/>
                        </a:rPr>
                        <a:t>Ⅲ</a:t>
                      </a:r>
                      <a:r>
                        <a:rPr lang="ja-JP" altLang="en-US" sz="1800" b="1" u="none" strike="noStrike" dirty="0">
                          <a:effectLst/>
                          <a:latin typeface="Meiryo UI" panose="020B0604030504040204" pitchFamily="50" charset="-128"/>
                          <a:ea typeface="Meiryo UI" panose="020B0604030504040204" pitchFamily="50" charset="-128"/>
                        </a:rPr>
                        <a:t>（低）</a:t>
                      </a:r>
                      <a:endParaRPr lang="ja-JP" altLang="en-US" sz="1800" b="1" i="0" u="none" strike="noStrike" dirty="0">
                        <a:solidFill>
                          <a:srgbClr val="000000"/>
                        </a:solidFill>
                        <a:effectLst/>
                        <a:latin typeface="Meiryo UI" panose="020B0604030504040204" pitchFamily="50" charset="-128"/>
                        <a:ea typeface="Meiryo UI" panose="020B0604030504040204" pitchFamily="50" charset="-12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lnSpc>
                          <a:spcPct val="100000"/>
                        </a:lnSpc>
                      </a:pPr>
                      <a:r>
                        <a:rPr lang="ja-JP" altLang="en-US" sz="1800" b="0" u="none" strike="noStrike" dirty="0">
                          <a:solidFill>
                            <a:schemeClr val="tx1"/>
                          </a:solidFill>
                          <a:effectLst/>
                          <a:latin typeface="Meiryo UI" panose="020B0604030504040204" pitchFamily="50" charset="-128"/>
                          <a:ea typeface="Meiryo UI" panose="020B0604030504040204" pitchFamily="50" charset="-128"/>
                        </a:rPr>
                        <a:t>梅川</a:t>
                      </a:r>
                      <a:endParaRPr lang="ja-JP" altLang="en-US" sz="1800" b="0" i="0" u="none" strike="noStrike" dirty="0">
                        <a:solidFill>
                          <a:schemeClr val="tx1"/>
                        </a:solidFill>
                        <a:effectLst/>
                        <a:latin typeface="Meiryo UI" panose="020B0604030504040204" pitchFamily="50" charset="-128"/>
                        <a:ea typeface="Meiryo UI" panose="020B0604030504040204" pitchFamily="50" charset="-12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lnSpc>
                          <a:spcPct val="100000"/>
                        </a:lnSpc>
                      </a:pPr>
                      <a:r>
                        <a:rPr lang="zh-TW" altLang="en-US" sz="1800" b="0" u="none" strike="noStrike" dirty="0">
                          <a:solidFill>
                            <a:schemeClr val="tx1"/>
                          </a:solidFill>
                          <a:effectLst/>
                          <a:latin typeface="Meiryo UI" panose="020B0604030504040204" pitchFamily="50" charset="-128"/>
                          <a:ea typeface="Meiryo UI" panose="020B0604030504040204" pitchFamily="50" charset="-128"/>
                        </a:rPr>
                        <a:t> 河南町（寺田橋）</a:t>
                      </a:r>
                      <a:endParaRPr lang="zh-TW" altLang="en-US" sz="1800" b="0" i="0" u="none" strike="noStrike" dirty="0">
                        <a:solidFill>
                          <a:schemeClr val="tx1"/>
                        </a:solidFill>
                        <a:effectLst/>
                        <a:latin typeface="Meiryo UI" panose="020B0604030504040204" pitchFamily="50" charset="-128"/>
                        <a:ea typeface="Meiryo UI" panose="020B0604030504040204" pitchFamily="50" charset="-12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404587033"/>
                  </a:ext>
                </a:extLst>
              </a:tr>
              <a:tr h="329463">
                <a:tc vMerge="1">
                  <a:txBody>
                    <a:bodyPr/>
                    <a:lstStyle/>
                    <a:p>
                      <a:pPr algn="ctr" fontAlgn="ctr">
                        <a:lnSpc>
                          <a:spcPts val="1800"/>
                        </a:lnSpc>
                      </a:pPr>
                      <a:endParaRPr lang="ja-JP" altLang="en-US" sz="1800" b="1" i="0" u="none" strike="noStrike" dirty="0">
                        <a:solidFill>
                          <a:srgbClr val="000000"/>
                        </a:solidFill>
                        <a:effectLst/>
                        <a:latin typeface="Meiryo UI" panose="020B0604030504040204" pitchFamily="50" charset="-128"/>
                        <a:ea typeface="Meiryo UI" panose="020B0604030504040204" pitchFamily="50" charset="-12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lnSpc>
                          <a:spcPct val="100000"/>
                        </a:lnSpc>
                      </a:pPr>
                      <a:r>
                        <a:rPr lang="ja-JP" altLang="en-US" sz="1800" b="0" u="none" strike="noStrike" dirty="0">
                          <a:solidFill>
                            <a:schemeClr val="tx1"/>
                          </a:solidFill>
                          <a:effectLst/>
                          <a:latin typeface="Meiryo UI" panose="020B0604030504040204" pitchFamily="50" charset="-128"/>
                          <a:ea typeface="Meiryo UI" panose="020B0604030504040204" pitchFamily="50" charset="-128"/>
                        </a:rPr>
                        <a:t>大川</a:t>
                      </a:r>
                      <a:endParaRPr lang="ja-JP" altLang="en-US" sz="1800" b="0" i="0" u="none" strike="noStrike" dirty="0">
                        <a:solidFill>
                          <a:schemeClr val="tx1"/>
                        </a:solidFill>
                        <a:effectLst/>
                        <a:latin typeface="Meiryo UI" panose="020B0604030504040204" pitchFamily="50" charset="-128"/>
                        <a:ea typeface="Meiryo UI" panose="020B0604030504040204" pitchFamily="50" charset="-12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lnSpc>
                          <a:spcPct val="100000"/>
                        </a:lnSpc>
                      </a:pPr>
                      <a:r>
                        <a:rPr lang="zh-TW" altLang="en-US" sz="1800" b="0" u="none" strike="noStrike" dirty="0">
                          <a:solidFill>
                            <a:schemeClr val="tx1"/>
                          </a:solidFill>
                          <a:effectLst/>
                          <a:latin typeface="Meiryo UI" panose="020B0604030504040204" pitchFamily="50" charset="-128"/>
                          <a:ea typeface="Meiryo UI" panose="020B0604030504040204" pitchFamily="50" charset="-128"/>
                        </a:rPr>
                        <a:t> 岬町（南海橋）</a:t>
                      </a:r>
                      <a:endParaRPr lang="zh-TW" altLang="en-US" sz="1800" b="0" i="0" u="none" strike="noStrike" dirty="0">
                        <a:solidFill>
                          <a:schemeClr val="tx1"/>
                        </a:solidFill>
                        <a:effectLst/>
                        <a:latin typeface="Meiryo UI" panose="020B0604030504040204" pitchFamily="50" charset="-128"/>
                        <a:ea typeface="Meiryo UI" panose="020B0604030504040204" pitchFamily="50" charset="-12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89631619"/>
                  </a:ext>
                </a:extLst>
              </a:tr>
              <a:tr h="329463">
                <a:tc vMerge="1">
                  <a:txBody>
                    <a:bodyPr/>
                    <a:lstStyle/>
                    <a:p>
                      <a:pPr algn="ctr" fontAlgn="ctr">
                        <a:lnSpc>
                          <a:spcPts val="1800"/>
                        </a:lnSpc>
                      </a:pPr>
                      <a:endParaRPr lang="ja-JP" altLang="en-US" sz="1800" b="1" i="0" u="none" strike="noStrike" dirty="0">
                        <a:solidFill>
                          <a:srgbClr val="000000"/>
                        </a:solidFill>
                        <a:effectLst/>
                        <a:latin typeface="Meiryo UI" panose="020B0604030504040204" pitchFamily="50" charset="-128"/>
                        <a:ea typeface="Meiryo UI" panose="020B0604030504040204" pitchFamily="50" charset="-12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lnSpc>
                          <a:spcPct val="100000"/>
                        </a:lnSpc>
                      </a:pPr>
                      <a:r>
                        <a:rPr lang="ja-JP" altLang="en-US" sz="1800" b="0" i="0" u="none" strike="noStrike" dirty="0">
                          <a:solidFill>
                            <a:schemeClr val="tx1"/>
                          </a:solidFill>
                          <a:effectLst/>
                          <a:latin typeface="Meiryo UI" panose="020B0604030504040204" pitchFamily="50" charset="-128"/>
                          <a:ea typeface="Meiryo UI" panose="020B0604030504040204" pitchFamily="50" charset="-128"/>
                        </a:rPr>
                        <a:t>一庫・大路次川</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indent="93663" algn="l" fontAlgn="ctr">
                        <a:lnSpc>
                          <a:spcPct val="100000"/>
                        </a:lnSpc>
                      </a:pPr>
                      <a:r>
                        <a:rPr lang="ja-JP" altLang="en-US" sz="1800" b="0" i="0" u="none" strike="noStrike" dirty="0">
                          <a:solidFill>
                            <a:schemeClr val="tx1"/>
                          </a:solidFill>
                          <a:effectLst/>
                          <a:latin typeface="Meiryo UI" panose="020B0604030504040204" pitchFamily="50" charset="-128"/>
                          <a:ea typeface="Meiryo UI" panose="020B0604030504040204" pitchFamily="50" charset="-128"/>
                        </a:rPr>
                        <a:t>能勢町（深田橋）</a:t>
                      </a:r>
                      <a:endParaRPr lang="zh-TW" altLang="en-US" sz="1800" b="0" i="0" u="none" strike="noStrike" dirty="0">
                        <a:solidFill>
                          <a:schemeClr val="tx1"/>
                        </a:solidFill>
                        <a:effectLst/>
                        <a:latin typeface="Meiryo UI" panose="020B0604030504040204" pitchFamily="50" charset="-128"/>
                        <a:ea typeface="Meiryo UI" panose="020B0604030504040204" pitchFamily="50" charset="-12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307624278"/>
                  </a:ext>
                </a:extLst>
              </a:tr>
            </a:tbl>
          </a:graphicData>
        </a:graphic>
      </p:graphicFrame>
      <p:sp>
        <p:nvSpPr>
          <p:cNvPr id="36" name="テキスト ボックス 27"/>
          <p:cNvSpPr txBox="1"/>
          <p:nvPr/>
        </p:nvSpPr>
        <p:spPr>
          <a:xfrm>
            <a:off x="11528054" y="4755556"/>
            <a:ext cx="654421" cy="486380"/>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ctr">
              <a:spcAft>
                <a:spcPts val="0"/>
              </a:spcAft>
            </a:pPr>
            <a:r>
              <a:rPr lang="ja-JP" sz="1200" kern="100" dirty="0">
                <a:effectLst/>
                <a:latin typeface="Meiryo UI" panose="020B0604030504040204" pitchFamily="50" charset="-128"/>
                <a:ea typeface="Meiryo UI" panose="020B0604030504040204" pitchFamily="50" charset="-128"/>
                <a:cs typeface="Times New Roman" panose="02020603050405020304" pitchFamily="18" charset="0"/>
              </a:rPr>
              <a:t>区分</a:t>
            </a:r>
            <a:r>
              <a:rPr lang="en-US" altLang="ja-JP" sz="1200" kern="100" dirty="0">
                <a:effectLst/>
                <a:latin typeface="Meiryo UI" panose="020B0604030504040204" pitchFamily="50" charset="-128"/>
                <a:ea typeface="Meiryo UI" panose="020B0604030504040204" pitchFamily="50" charset="-128"/>
                <a:cs typeface="Times New Roman" panose="02020603050405020304" pitchFamily="18" charset="0"/>
              </a:rPr>
              <a:t>Ⅲ</a:t>
            </a:r>
            <a:br>
              <a:rPr lang="en-US" altLang="ja-JP" sz="1200" kern="100" dirty="0">
                <a:latin typeface="Meiryo UI" panose="020B0604030504040204" pitchFamily="50" charset="-128"/>
                <a:ea typeface="Meiryo UI" panose="020B0604030504040204" pitchFamily="50" charset="-128"/>
                <a:cs typeface="Times New Roman" panose="02020603050405020304" pitchFamily="18" charset="0"/>
              </a:rPr>
            </a:br>
            <a:r>
              <a:rPr lang="ja-JP" altLang="en-US" sz="1200" kern="100" dirty="0">
                <a:latin typeface="Meiryo UI" panose="020B0604030504040204" pitchFamily="50" charset="-128"/>
                <a:ea typeface="Meiryo UI" panose="020B0604030504040204" pitchFamily="50" charset="-128"/>
                <a:cs typeface="Times New Roman" panose="02020603050405020304" pitchFamily="18" charset="0"/>
              </a:rPr>
              <a:t>梅</a:t>
            </a:r>
            <a:r>
              <a:rPr lang="ja-JP" sz="1200" kern="100" dirty="0">
                <a:effectLst/>
                <a:latin typeface="Meiryo UI" panose="020B0604030504040204" pitchFamily="50" charset="-128"/>
                <a:ea typeface="Meiryo UI" panose="020B0604030504040204" pitchFamily="50" charset="-128"/>
                <a:cs typeface="Times New Roman" panose="02020603050405020304" pitchFamily="18" charset="0"/>
              </a:rPr>
              <a:t>川</a:t>
            </a:r>
          </a:p>
        </p:txBody>
      </p:sp>
      <p:cxnSp>
        <p:nvCxnSpPr>
          <p:cNvPr id="37" name="直線矢印コネクタ 36"/>
          <p:cNvCxnSpPr>
            <a:cxnSpLocks/>
            <a:stCxn id="36" idx="1"/>
          </p:cNvCxnSpPr>
          <p:nvPr/>
        </p:nvCxnSpPr>
        <p:spPr>
          <a:xfrm flipH="1">
            <a:off x="11040773" y="4998746"/>
            <a:ext cx="487281" cy="3330"/>
          </a:xfrm>
          <a:prstGeom prst="straightConnector1">
            <a:avLst/>
          </a:prstGeom>
          <a:ln w="19050">
            <a:solidFill>
              <a:srgbClr val="00B0F0"/>
            </a:solidFill>
            <a:tailEnd type="triangle" w="lg" len="lg"/>
          </a:ln>
        </p:spPr>
        <p:style>
          <a:lnRef idx="1">
            <a:schemeClr val="accent1"/>
          </a:lnRef>
          <a:fillRef idx="0">
            <a:schemeClr val="accent1"/>
          </a:fillRef>
          <a:effectRef idx="0">
            <a:schemeClr val="accent1"/>
          </a:effectRef>
          <a:fontRef idx="minor">
            <a:schemeClr val="tx1"/>
          </a:fontRef>
        </p:style>
      </p:cxnSp>
      <p:sp>
        <p:nvSpPr>
          <p:cNvPr id="40" name="テキスト ボックス 27"/>
          <p:cNvSpPr txBox="1"/>
          <p:nvPr/>
        </p:nvSpPr>
        <p:spPr>
          <a:xfrm>
            <a:off x="10039948" y="6133535"/>
            <a:ext cx="699736" cy="542187"/>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l">
              <a:spcAft>
                <a:spcPts val="0"/>
              </a:spcAft>
            </a:pPr>
            <a:r>
              <a:rPr lang="ja-JP" sz="1200" kern="100" dirty="0">
                <a:effectLst/>
                <a:latin typeface="Meiryo UI" panose="020B0604030504040204" pitchFamily="50" charset="-128"/>
                <a:ea typeface="Meiryo UI" panose="020B0604030504040204" pitchFamily="50" charset="-128"/>
                <a:cs typeface="Times New Roman" panose="02020603050405020304" pitchFamily="18" charset="0"/>
              </a:rPr>
              <a:t>区分</a:t>
            </a:r>
            <a:r>
              <a:rPr lang="en-US" altLang="ja-JP" sz="1200" kern="100" dirty="0">
                <a:latin typeface="Meiryo UI" panose="020B0604030504040204" pitchFamily="50" charset="-128"/>
                <a:ea typeface="Meiryo UI" panose="020B0604030504040204" pitchFamily="50" charset="-128"/>
                <a:cs typeface="Times New Roman" panose="02020603050405020304" pitchFamily="18" charset="0"/>
              </a:rPr>
              <a:t>Ⅱ</a:t>
            </a:r>
            <a:br>
              <a:rPr lang="en-US" altLang="ja-JP" sz="1200" kern="100" dirty="0">
                <a:latin typeface="Meiryo UI" panose="020B0604030504040204" pitchFamily="50" charset="-128"/>
                <a:ea typeface="Meiryo UI" panose="020B0604030504040204" pitchFamily="50" charset="-128"/>
                <a:cs typeface="Times New Roman" panose="02020603050405020304" pitchFamily="18" charset="0"/>
              </a:rPr>
            </a:br>
            <a:r>
              <a:rPr lang="ja-JP" altLang="en-US" sz="1200" kern="100" dirty="0">
                <a:latin typeface="Meiryo UI" panose="020B0604030504040204" pitchFamily="50" charset="-128"/>
                <a:ea typeface="Meiryo UI" panose="020B0604030504040204" pitchFamily="50" charset="-128"/>
                <a:cs typeface="Times New Roman" panose="02020603050405020304" pitchFamily="18" charset="0"/>
              </a:rPr>
              <a:t>西除</a:t>
            </a:r>
            <a:r>
              <a:rPr lang="ja-JP" sz="1200" kern="100" dirty="0">
                <a:effectLst/>
                <a:latin typeface="Meiryo UI" panose="020B0604030504040204" pitchFamily="50" charset="-128"/>
                <a:ea typeface="Meiryo UI" panose="020B0604030504040204" pitchFamily="50" charset="-128"/>
                <a:cs typeface="Times New Roman" panose="02020603050405020304" pitchFamily="18" charset="0"/>
              </a:rPr>
              <a:t>川</a:t>
            </a:r>
          </a:p>
        </p:txBody>
      </p:sp>
      <p:grpSp>
        <p:nvGrpSpPr>
          <p:cNvPr id="43" name="グループ化 42"/>
          <p:cNvGrpSpPr/>
          <p:nvPr/>
        </p:nvGrpSpPr>
        <p:grpSpPr>
          <a:xfrm>
            <a:off x="9257141" y="6020972"/>
            <a:ext cx="667616" cy="743621"/>
            <a:chOff x="-463696" y="-473019"/>
            <a:chExt cx="549636" cy="743721"/>
          </a:xfrm>
        </p:grpSpPr>
        <p:sp>
          <p:nvSpPr>
            <p:cNvPr id="44" name="テキスト ボックス 27"/>
            <p:cNvSpPr txBox="1"/>
            <p:nvPr/>
          </p:nvSpPr>
          <p:spPr>
            <a:xfrm>
              <a:off x="-463696" y="-192735"/>
              <a:ext cx="549636" cy="463437"/>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l">
                <a:spcAft>
                  <a:spcPts val="0"/>
                </a:spcAft>
              </a:pPr>
              <a:r>
                <a:rPr lang="ja-JP" sz="1200" kern="100" dirty="0">
                  <a:effectLst/>
                  <a:latin typeface="Meiryo UI" panose="020B0604030504040204" pitchFamily="50" charset="-128"/>
                  <a:ea typeface="Meiryo UI" panose="020B0604030504040204" pitchFamily="50" charset="-128"/>
                  <a:cs typeface="Times New Roman" panose="02020603050405020304" pitchFamily="18" charset="0"/>
                </a:rPr>
                <a:t>区分</a:t>
              </a:r>
              <a:r>
                <a:rPr lang="en-US" altLang="ja-JP" sz="1200" kern="100" dirty="0">
                  <a:latin typeface="Meiryo UI" panose="020B0604030504040204" pitchFamily="50" charset="-128"/>
                  <a:ea typeface="Meiryo UI" panose="020B0604030504040204" pitchFamily="50" charset="-128"/>
                  <a:cs typeface="Times New Roman" panose="02020603050405020304" pitchFamily="18" charset="0"/>
                </a:rPr>
                <a:t>Ⅱ</a:t>
              </a:r>
              <a:br>
                <a:rPr lang="en-US" altLang="ja-JP" sz="1200" kern="100" dirty="0">
                  <a:latin typeface="Meiryo UI" panose="020B0604030504040204" pitchFamily="50" charset="-128"/>
                  <a:ea typeface="Meiryo UI" panose="020B0604030504040204" pitchFamily="50" charset="-128"/>
                  <a:cs typeface="Times New Roman" panose="02020603050405020304" pitchFamily="18" charset="0"/>
                </a:rPr>
              </a:br>
              <a:r>
                <a:rPr lang="ja-JP" altLang="en-US" sz="1200" kern="100" dirty="0">
                  <a:latin typeface="Meiryo UI" panose="020B0604030504040204" pitchFamily="50" charset="-128"/>
                  <a:ea typeface="Meiryo UI" panose="020B0604030504040204" pitchFamily="50" charset="-128"/>
                  <a:cs typeface="Times New Roman" panose="02020603050405020304" pitchFamily="18" charset="0"/>
                </a:rPr>
                <a:t>津田</a:t>
              </a:r>
              <a:r>
                <a:rPr lang="ja-JP" sz="1200" kern="100" dirty="0">
                  <a:effectLst/>
                  <a:latin typeface="Meiryo UI" panose="020B0604030504040204" pitchFamily="50" charset="-128"/>
                  <a:ea typeface="Meiryo UI" panose="020B0604030504040204" pitchFamily="50" charset="-128"/>
                  <a:cs typeface="Times New Roman" panose="02020603050405020304" pitchFamily="18" charset="0"/>
                </a:rPr>
                <a:t>川</a:t>
              </a:r>
            </a:p>
          </p:txBody>
        </p:sp>
        <p:cxnSp>
          <p:nvCxnSpPr>
            <p:cNvPr id="45" name="直線矢印コネクタ 44"/>
            <p:cNvCxnSpPr>
              <a:cxnSpLocks/>
            </p:cNvCxnSpPr>
            <p:nvPr/>
          </p:nvCxnSpPr>
          <p:spPr>
            <a:xfrm flipV="1">
              <a:off x="-225890" y="-473019"/>
              <a:ext cx="0" cy="280284"/>
            </a:xfrm>
            <a:prstGeom prst="straightConnector1">
              <a:avLst/>
            </a:prstGeom>
            <a:ln w="19050">
              <a:solidFill>
                <a:srgbClr val="00B0F0"/>
              </a:solidFill>
              <a:tailEnd type="triangle" w="lg" len="lg"/>
            </a:ln>
          </p:spPr>
          <p:style>
            <a:lnRef idx="1">
              <a:schemeClr val="accent1"/>
            </a:lnRef>
            <a:fillRef idx="0">
              <a:schemeClr val="accent1"/>
            </a:fillRef>
            <a:effectRef idx="0">
              <a:schemeClr val="accent1"/>
            </a:effectRef>
            <a:fontRef idx="minor">
              <a:schemeClr val="tx1"/>
            </a:fontRef>
          </p:style>
        </p:cxnSp>
      </p:grpSp>
      <p:grpSp>
        <p:nvGrpSpPr>
          <p:cNvPr id="46" name="グループ化 45"/>
          <p:cNvGrpSpPr/>
          <p:nvPr/>
        </p:nvGrpSpPr>
        <p:grpSpPr>
          <a:xfrm>
            <a:off x="8541844" y="5627679"/>
            <a:ext cx="733174" cy="1214209"/>
            <a:chOff x="-440320" y="1188412"/>
            <a:chExt cx="603609" cy="1214375"/>
          </a:xfrm>
        </p:grpSpPr>
        <p:sp>
          <p:nvSpPr>
            <p:cNvPr id="47" name="テキスト ボックス 27"/>
            <p:cNvSpPr txBox="1"/>
            <p:nvPr/>
          </p:nvSpPr>
          <p:spPr>
            <a:xfrm>
              <a:off x="-440320" y="1923929"/>
              <a:ext cx="603609" cy="478858"/>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l">
                <a:spcAft>
                  <a:spcPts val="0"/>
                </a:spcAft>
              </a:pPr>
              <a:r>
                <a:rPr lang="ja-JP" sz="1200" kern="100" dirty="0">
                  <a:effectLst/>
                  <a:latin typeface="Meiryo UI" panose="020B0604030504040204" pitchFamily="50" charset="-128"/>
                  <a:ea typeface="Meiryo UI" panose="020B0604030504040204" pitchFamily="50" charset="-128"/>
                  <a:cs typeface="Times New Roman" panose="02020603050405020304" pitchFamily="18" charset="0"/>
                </a:rPr>
                <a:t>区分</a:t>
              </a:r>
              <a:r>
                <a:rPr lang="en-US" altLang="ja-JP" sz="1200" kern="100" dirty="0">
                  <a:latin typeface="Meiryo UI" panose="020B0604030504040204" pitchFamily="50" charset="-128"/>
                  <a:ea typeface="Meiryo UI" panose="020B0604030504040204" pitchFamily="50" charset="-128"/>
                  <a:cs typeface="Times New Roman" panose="02020603050405020304" pitchFamily="18" charset="0"/>
                </a:rPr>
                <a:t>Ⅱ</a:t>
              </a:r>
              <a:br>
                <a:rPr lang="en-US" altLang="ja-JP" sz="1200" kern="100" dirty="0">
                  <a:latin typeface="Meiryo UI" panose="020B0604030504040204" pitchFamily="50" charset="-128"/>
                  <a:ea typeface="Meiryo UI" panose="020B0604030504040204" pitchFamily="50" charset="-128"/>
                  <a:cs typeface="Times New Roman" panose="02020603050405020304" pitchFamily="18" charset="0"/>
                </a:rPr>
              </a:br>
              <a:r>
                <a:rPr lang="ja-JP" altLang="en-US" sz="1200" kern="100" dirty="0">
                  <a:latin typeface="Meiryo UI" panose="020B0604030504040204" pitchFamily="50" charset="-128"/>
                  <a:ea typeface="Meiryo UI" panose="020B0604030504040204" pitchFamily="50" charset="-128"/>
                  <a:cs typeface="Times New Roman" panose="02020603050405020304" pitchFamily="18" charset="0"/>
                </a:rPr>
                <a:t>住吉</a:t>
              </a:r>
              <a:r>
                <a:rPr lang="ja-JP" sz="1200" kern="100" dirty="0">
                  <a:effectLst/>
                  <a:latin typeface="Meiryo UI" panose="020B0604030504040204" pitchFamily="50" charset="-128"/>
                  <a:ea typeface="Meiryo UI" panose="020B0604030504040204" pitchFamily="50" charset="-128"/>
                  <a:cs typeface="Times New Roman" panose="02020603050405020304" pitchFamily="18" charset="0"/>
                </a:rPr>
                <a:t>川</a:t>
              </a:r>
            </a:p>
          </p:txBody>
        </p:sp>
        <p:cxnSp>
          <p:nvCxnSpPr>
            <p:cNvPr id="48" name="直線矢印コネクタ 47"/>
            <p:cNvCxnSpPr>
              <a:cxnSpLocks/>
            </p:cNvCxnSpPr>
            <p:nvPr/>
          </p:nvCxnSpPr>
          <p:spPr>
            <a:xfrm flipV="1">
              <a:off x="-154504" y="1188412"/>
              <a:ext cx="0" cy="735516"/>
            </a:xfrm>
            <a:prstGeom prst="straightConnector1">
              <a:avLst/>
            </a:prstGeom>
            <a:ln w="19050">
              <a:solidFill>
                <a:srgbClr val="00B0F0"/>
              </a:solidFill>
              <a:tailEnd type="triangle" w="lg" len="lg"/>
            </a:ln>
          </p:spPr>
          <p:style>
            <a:lnRef idx="1">
              <a:schemeClr val="accent1"/>
            </a:lnRef>
            <a:fillRef idx="0">
              <a:schemeClr val="accent1"/>
            </a:fillRef>
            <a:effectRef idx="0">
              <a:schemeClr val="accent1"/>
            </a:effectRef>
            <a:fontRef idx="minor">
              <a:schemeClr val="tx1"/>
            </a:fontRef>
          </p:style>
        </p:cxnSp>
      </p:grpSp>
      <p:sp>
        <p:nvSpPr>
          <p:cNvPr id="50" name="テキスト ボックス 26"/>
          <p:cNvSpPr txBox="1"/>
          <p:nvPr/>
        </p:nvSpPr>
        <p:spPr>
          <a:xfrm>
            <a:off x="11508131" y="3437918"/>
            <a:ext cx="654421" cy="650949"/>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ctr">
              <a:spcAft>
                <a:spcPts val="0"/>
              </a:spcAft>
            </a:pPr>
            <a:r>
              <a:rPr lang="ja-JP" sz="1200" kern="100" dirty="0">
                <a:effectLst/>
                <a:latin typeface="游明朝" panose="02020400000000000000" pitchFamily="18" charset="-128"/>
                <a:ea typeface="Meiryo UI" panose="020B0604030504040204" pitchFamily="50" charset="-128"/>
                <a:cs typeface="Times New Roman" panose="02020603050405020304" pitchFamily="18" charset="0"/>
              </a:rPr>
              <a:t>区分</a:t>
            </a:r>
            <a:r>
              <a:rPr lang="en-US" altLang="ja-JP" sz="1200" kern="100" dirty="0">
                <a:effectLst/>
                <a:latin typeface="游明朝" panose="02020400000000000000" pitchFamily="18" charset="-128"/>
                <a:ea typeface="Meiryo UI" panose="020B0604030504040204" pitchFamily="50" charset="-128"/>
                <a:cs typeface="Times New Roman" panose="02020603050405020304" pitchFamily="18" charset="0"/>
              </a:rPr>
              <a:t>Ⅰ</a:t>
            </a:r>
            <a:br>
              <a:rPr lang="en-US" altLang="ja-JP" sz="1200" kern="100" dirty="0">
                <a:latin typeface="游明朝" panose="02020400000000000000" pitchFamily="18" charset="-128"/>
                <a:ea typeface="游明朝" panose="02020400000000000000" pitchFamily="18" charset="-128"/>
                <a:cs typeface="Times New Roman" panose="02020603050405020304" pitchFamily="18" charset="0"/>
              </a:rPr>
            </a:br>
            <a:r>
              <a:rPr lang="ja-JP" sz="1200" kern="100" dirty="0">
                <a:effectLst/>
                <a:latin typeface="游明朝" panose="02020400000000000000" pitchFamily="18" charset="-128"/>
                <a:ea typeface="Meiryo UI" panose="020B0604030504040204" pitchFamily="50" charset="-128"/>
                <a:cs typeface="Times New Roman" panose="02020603050405020304" pitchFamily="18" charset="0"/>
              </a:rPr>
              <a:t>恩智川</a:t>
            </a:r>
            <a:br>
              <a:rPr lang="en-US" altLang="ja-JP" sz="1200" kern="100" dirty="0">
                <a:effectLst/>
                <a:latin typeface="游明朝" panose="02020400000000000000" pitchFamily="18" charset="-128"/>
                <a:ea typeface="Meiryo UI" panose="020B0604030504040204" pitchFamily="50" charset="-128"/>
                <a:cs typeface="Times New Roman" panose="02020603050405020304" pitchFamily="18" charset="0"/>
              </a:rPr>
            </a:br>
            <a:endParaRPr lang="ja-JP" sz="1200" kern="100" dirty="0">
              <a:effectLst/>
              <a:latin typeface="游明朝" panose="02020400000000000000" pitchFamily="18" charset="-128"/>
              <a:ea typeface="游明朝" panose="02020400000000000000" pitchFamily="18" charset="-128"/>
              <a:cs typeface="Times New Roman" panose="02020603050405020304" pitchFamily="18" charset="0"/>
            </a:endParaRPr>
          </a:p>
        </p:txBody>
      </p:sp>
      <p:cxnSp>
        <p:nvCxnSpPr>
          <p:cNvPr id="51" name="直線矢印コネクタ 50"/>
          <p:cNvCxnSpPr>
            <a:cxnSpLocks/>
          </p:cNvCxnSpPr>
          <p:nvPr/>
        </p:nvCxnSpPr>
        <p:spPr>
          <a:xfrm flipH="1">
            <a:off x="10998511" y="3735797"/>
            <a:ext cx="529543" cy="0"/>
          </a:xfrm>
          <a:prstGeom prst="straightConnector1">
            <a:avLst/>
          </a:prstGeom>
          <a:ln w="19050">
            <a:solidFill>
              <a:srgbClr val="00B0F0"/>
            </a:solidFill>
            <a:tailEnd type="triangle" w="lg" len="lg"/>
          </a:ln>
        </p:spPr>
        <p:style>
          <a:lnRef idx="1">
            <a:schemeClr val="accent1"/>
          </a:lnRef>
          <a:fillRef idx="0">
            <a:schemeClr val="accent1"/>
          </a:fillRef>
          <a:effectRef idx="0">
            <a:schemeClr val="accent1"/>
          </a:effectRef>
          <a:fontRef idx="minor">
            <a:schemeClr val="tx1"/>
          </a:fontRef>
        </p:style>
      </p:cxnSp>
      <p:sp>
        <p:nvSpPr>
          <p:cNvPr id="66" name="テキスト ボックス 26"/>
          <p:cNvSpPr txBox="1"/>
          <p:nvPr/>
        </p:nvSpPr>
        <p:spPr>
          <a:xfrm>
            <a:off x="11537579" y="1860848"/>
            <a:ext cx="654421" cy="486381"/>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ctr">
              <a:spcAft>
                <a:spcPts val="0"/>
              </a:spcAft>
            </a:pPr>
            <a:r>
              <a:rPr lang="ja-JP" sz="1200" kern="100" dirty="0">
                <a:effectLst/>
                <a:latin typeface="游明朝" panose="02020400000000000000" pitchFamily="18" charset="-128"/>
                <a:ea typeface="Meiryo UI" panose="020B0604030504040204" pitchFamily="50" charset="-128"/>
                <a:cs typeface="Times New Roman" panose="02020603050405020304" pitchFamily="18" charset="0"/>
              </a:rPr>
              <a:t>区分</a:t>
            </a:r>
            <a:r>
              <a:rPr lang="en-US" altLang="ja-JP" sz="1200" kern="100" dirty="0">
                <a:effectLst/>
                <a:latin typeface="游明朝" panose="02020400000000000000" pitchFamily="18" charset="-128"/>
                <a:ea typeface="Meiryo UI" panose="020B0604030504040204" pitchFamily="50" charset="-128"/>
                <a:cs typeface="Times New Roman" panose="02020603050405020304" pitchFamily="18" charset="0"/>
              </a:rPr>
              <a:t>Ⅰ</a:t>
            </a:r>
            <a:br>
              <a:rPr lang="en-US" altLang="ja-JP" sz="1200" kern="100" dirty="0">
                <a:latin typeface="游明朝" panose="02020400000000000000" pitchFamily="18" charset="-128"/>
                <a:ea typeface="游明朝" panose="02020400000000000000" pitchFamily="18" charset="-128"/>
                <a:cs typeface="Times New Roman" panose="02020603050405020304" pitchFamily="18" charset="0"/>
              </a:rPr>
            </a:br>
            <a:r>
              <a:rPr lang="ja-JP" altLang="en-US" sz="1200" kern="100" dirty="0">
                <a:latin typeface="游明朝" panose="02020400000000000000" pitchFamily="18" charset="-128"/>
                <a:ea typeface="Meiryo UI" panose="020B0604030504040204" pitchFamily="50" charset="-128"/>
                <a:cs typeface="Times New Roman" panose="02020603050405020304" pitchFamily="18" charset="0"/>
              </a:rPr>
              <a:t>寝屋川</a:t>
            </a:r>
            <a:endParaRPr lang="ja-JP" sz="1200" kern="100" dirty="0">
              <a:effectLst/>
              <a:latin typeface="游明朝" panose="02020400000000000000" pitchFamily="18" charset="-128"/>
              <a:ea typeface="游明朝" panose="02020400000000000000" pitchFamily="18" charset="-128"/>
              <a:cs typeface="Times New Roman" panose="02020603050405020304" pitchFamily="18" charset="0"/>
            </a:endParaRPr>
          </a:p>
        </p:txBody>
      </p:sp>
      <p:cxnSp>
        <p:nvCxnSpPr>
          <p:cNvPr id="67" name="直線矢印コネクタ 66"/>
          <p:cNvCxnSpPr/>
          <p:nvPr/>
        </p:nvCxnSpPr>
        <p:spPr>
          <a:xfrm flipH="1">
            <a:off x="10941411" y="2162231"/>
            <a:ext cx="596169" cy="786709"/>
          </a:xfrm>
          <a:prstGeom prst="straightConnector1">
            <a:avLst/>
          </a:prstGeom>
          <a:ln w="19050">
            <a:solidFill>
              <a:srgbClr val="00B0F0"/>
            </a:solidFill>
            <a:tailEnd type="triangle" w="lg" len="lg"/>
          </a:ln>
        </p:spPr>
        <p:style>
          <a:lnRef idx="1">
            <a:schemeClr val="accent1"/>
          </a:lnRef>
          <a:fillRef idx="0">
            <a:schemeClr val="accent1"/>
          </a:fillRef>
          <a:effectRef idx="0">
            <a:schemeClr val="accent1"/>
          </a:effectRef>
          <a:fontRef idx="minor">
            <a:schemeClr val="tx1"/>
          </a:fontRef>
        </p:style>
      </p:cxnSp>
      <p:grpSp>
        <p:nvGrpSpPr>
          <p:cNvPr id="70" name="グループ化 69"/>
          <p:cNvGrpSpPr/>
          <p:nvPr/>
        </p:nvGrpSpPr>
        <p:grpSpPr>
          <a:xfrm>
            <a:off x="8640187" y="2983994"/>
            <a:ext cx="2024148" cy="453924"/>
            <a:chOff x="1511474" y="-106877"/>
            <a:chExt cx="2024477" cy="454000"/>
          </a:xfrm>
        </p:grpSpPr>
        <p:sp>
          <p:nvSpPr>
            <p:cNvPr id="71" name="テキスト ボックス 25"/>
            <p:cNvSpPr txBox="1"/>
            <p:nvPr/>
          </p:nvSpPr>
          <p:spPr>
            <a:xfrm>
              <a:off x="1511474" y="-106877"/>
              <a:ext cx="776850" cy="454000"/>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ctr">
                <a:spcAft>
                  <a:spcPts val="0"/>
                </a:spcAft>
              </a:pPr>
              <a:r>
                <a:rPr lang="ja-JP" sz="1200" kern="100" dirty="0">
                  <a:effectLst/>
                  <a:latin typeface="Meiryo UI" panose="020B0604030504040204" pitchFamily="50" charset="-128"/>
                  <a:ea typeface="Meiryo UI" panose="020B0604030504040204" pitchFamily="50" charset="-128"/>
                  <a:cs typeface="Times New Roman" panose="02020603050405020304" pitchFamily="18" charset="0"/>
                </a:rPr>
                <a:t>区分</a:t>
              </a:r>
              <a:r>
                <a:rPr lang="en-US" altLang="ja-JP" sz="1200" kern="100" dirty="0">
                  <a:latin typeface="Meiryo UI" panose="020B0604030504040204" pitchFamily="50" charset="-128"/>
                  <a:ea typeface="Meiryo UI" panose="020B0604030504040204" pitchFamily="50" charset="-128"/>
                  <a:cs typeface="Times New Roman" panose="02020603050405020304" pitchFamily="18" charset="0"/>
                </a:rPr>
                <a:t>Ⅰ</a:t>
              </a:r>
              <a:br>
                <a:rPr lang="en-US" altLang="ja-JP" sz="1200" kern="100" dirty="0">
                  <a:latin typeface="Meiryo UI" panose="020B0604030504040204" pitchFamily="50" charset="-128"/>
                  <a:ea typeface="Meiryo UI" panose="020B0604030504040204" pitchFamily="50" charset="-128"/>
                  <a:cs typeface="Times New Roman" panose="02020603050405020304" pitchFamily="18" charset="0"/>
                </a:rPr>
              </a:br>
              <a:r>
                <a:rPr lang="ja-JP" altLang="en-US" sz="1200" kern="100" dirty="0">
                  <a:latin typeface="Meiryo UI" panose="020B0604030504040204" pitchFamily="50" charset="-128"/>
                  <a:ea typeface="Meiryo UI" panose="020B0604030504040204" pitchFamily="50" charset="-128"/>
                  <a:cs typeface="Times New Roman" panose="02020603050405020304" pitchFamily="18" charset="0"/>
                </a:rPr>
                <a:t>古川</a:t>
              </a:r>
              <a:endParaRPr lang="ja-JP" sz="1200" kern="100" dirty="0">
                <a:effectLst/>
                <a:latin typeface="Meiryo UI" panose="020B0604030504040204" pitchFamily="50" charset="-128"/>
                <a:ea typeface="Meiryo UI" panose="020B0604030504040204" pitchFamily="50" charset="-128"/>
                <a:cs typeface="Times New Roman" panose="02020603050405020304" pitchFamily="18" charset="0"/>
              </a:endParaRPr>
            </a:p>
          </p:txBody>
        </p:sp>
        <p:cxnSp>
          <p:nvCxnSpPr>
            <p:cNvPr id="72" name="直線矢印コネクタ 71"/>
            <p:cNvCxnSpPr/>
            <p:nvPr/>
          </p:nvCxnSpPr>
          <p:spPr>
            <a:xfrm>
              <a:off x="2198155" y="120123"/>
              <a:ext cx="1337796" cy="0"/>
            </a:xfrm>
            <a:prstGeom prst="straightConnector1">
              <a:avLst/>
            </a:prstGeom>
            <a:ln w="19050">
              <a:solidFill>
                <a:srgbClr val="00B0F0"/>
              </a:solidFill>
              <a:tailEnd type="triangle" w="lg" len="lg"/>
            </a:ln>
          </p:spPr>
          <p:style>
            <a:lnRef idx="1">
              <a:schemeClr val="accent1"/>
            </a:lnRef>
            <a:fillRef idx="0">
              <a:schemeClr val="accent1"/>
            </a:fillRef>
            <a:effectRef idx="0">
              <a:schemeClr val="accent1"/>
            </a:effectRef>
            <a:fontRef idx="minor">
              <a:schemeClr val="tx1"/>
            </a:fontRef>
          </p:style>
        </p:cxnSp>
      </p:grpSp>
      <p:cxnSp>
        <p:nvCxnSpPr>
          <p:cNvPr id="75" name="直線矢印コネクタ 74"/>
          <p:cNvCxnSpPr>
            <a:cxnSpLocks/>
          </p:cNvCxnSpPr>
          <p:nvPr/>
        </p:nvCxnSpPr>
        <p:spPr>
          <a:xfrm>
            <a:off x="8640187" y="3735797"/>
            <a:ext cx="1596634" cy="0"/>
          </a:xfrm>
          <a:prstGeom prst="straightConnector1">
            <a:avLst/>
          </a:prstGeom>
          <a:ln w="19050">
            <a:solidFill>
              <a:srgbClr val="00B0F0"/>
            </a:solidFill>
            <a:tailEnd type="triangle" w="lg" len="lg"/>
          </a:ln>
        </p:spPr>
        <p:style>
          <a:lnRef idx="1">
            <a:schemeClr val="accent1"/>
          </a:lnRef>
          <a:fillRef idx="0">
            <a:schemeClr val="accent1"/>
          </a:fillRef>
          <a:effectRef idx="0">
            <a:schemeClr val="accent1"/>
          </a:effectRef>
          <a:fontRef idx="minor">
            <a:schemeClr val="tx1"/>
          </a:fontRef>
        </p:style>
      </p:cxnSp>
      <p:sp>
        <p:nvSpPr>
          <p:cNvPr id="49" name="テキスト ボックス 26">
            <a:extLst>
              <a:ext uri="{FF2B5EF4-FFF2-40B4-BE49-F238E27FC236}">
                <a16:creationId xmlns:a16="http://schemas.microsoft.com/office/drawing/2014/main" id="{CBA622AD-90FA-4EDD-8334-57B5E2B21CAD}"/>
              </a:ext>
            </a:extLst>
          </p:cNvPr>
          <p:cNvSpPr txBox="1"/>
          <p:nvPr/>
        </p:nvSpPr>
        <p:spPr>
          <a:xfrm>
            <a:off x="9994900" y="951722"/>
            <a:ext cx="1211282" cy="470020"/>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ctr">
              <a:spcAft>
                <a:spcPts val="0"/>
              </a:spcAft>
            </a:pPr>
            <a:r>
              <a:rPr lang="ja-JP" sz="1200" kern="100" dirty="0">
                <a:effectLst/>
                <a:latin typeface="游明朝" panose="02020400000000000000" pitchFamily="18" charset="-128"/>
                <a:ea typeface="Meiryo UI" panose="020B0604030504040204" pitchFamily="50" charset="-128"/>
                <a:cs typeface="Times New Roman" panose="02020603050405020304" pitchFamily="18" charset="0"/>
              </a:rPr>
              <a:t>区分</a:t>
            </a:r>
            <a:r>
              <a:rPr lang="en-US" altLang="ja-JP" sz="1200" kern="100" dirty="0">
                <a:latin typeface="游明朝" panose="02020400000000000000" pitchFamily="18" charset="-128"/>
                <a:ea typeface="Meiryo UI" panose="020B0604030504040204" pitchFamily="50" charset="-128"/>
                <a:cs typeface="Times New Roman" panose="02020603050405020304" pitchFamily="18" charset="0"/>
              </a:rPr>
              <a:t>Ⅲ</a:t>
            </a:r>
            <a:br>
              <a:rPr lang="en-US" altLang="ja-JP" sz="1200" kern="100" dirty="0">
                <a:latin typeface="游明朝" panose="02020400000000000000" pitchFamily="18" charset="-128"/>
                <a:ea typeface="游明朝" panose="02020400000000000000" pitchFamily="18" charset="-128"/>
                <a:cs typeface="Times New Roman" panose="02020603050405020304" pitchFamily="18" charset="0"/>
              </a:rPr>
            </a:br>
            <a:r>
              <a:rPr lang="ja-JP" altLang="en-US" sz="1200" kern="100" dirty="0">
                <a:effectLst/>
                <a:latin typeface="游明朝" panose="02020400000000000000" pitchFamily="18" charset="-128"/>
                <a:ea typeface="Meiryo UI" panose="020B0604030504040204" pitchFamily="50" charset="-128"/>
                <a:cs typeface="Times New Roman" panose="02020603050405020304" pitchFamily="18" charset="0"/>
              </a:rPr>
              <a:t>一庫・大路次</a:t>
            </a:r>
            <a:r>
              <a:rPr lang="ja-JP" sz="1200" kern="100" dirty="0">
                <a:effectLst/>
                <a:latin typeface="游明朝" panose="02020400000000000000" pitchFamily="18" charset="-128"/>
                <a:ea typeface="Meiryo UI" panose="020B0604030504040204" pitchFamily="50" charset="-128"/>
                <a:cs typeface="Times New Roman" panose="02020603050405020304" pitchFamily="18" charset="0"/>
              </a:rPr>
              <a:t>川</a:t>
            </a:r>
            <a:endParaRPr lang="ja-JP" sz="1200" kern="100" dirty="0">
              <a:effectLst/>
              <a:latin typeface="游明朝" panose="02020400000000000000" pitchFamily="18" charset="-128"/>
              <a:ea typeface="游明朝" panose="02020400000000000000" pitchFamily="18" charset="-128"/>
              <a:cs typeface="Times New Roman" panose="02020603050405020304" pitchFamily="18" charset="0"/>
            </a:endParaRPr>
          </a:p>
        </p:txBody>
      </p:sp>
      <p:cxnSp>
        <p:nvCxnSpPr>
          <p:cNvPr id="52" name="直線矢印コネクタ 51">
            <a:extLst>
              <a:ext uri="{FF2B5EF4-FFF2-40B4-BE49-F238E27FC236}">
                <a16:creationId xmlns:a16="http://schemas.microsoft.com/office/drawing/2014/main" id="{F545651E-0EB6-4ED2-870E-6B7695937596}"/>
              </a:ext>
            </a:extLst>
          </p:cNvPr>
          <p:cNvCxnSpPr>
            <a:cxnSpLocks/>
          </p:cNvCxnSpPr>
          <p:nvPr/>
        </p:nvCxnSpPr>
        <p:spPr>
          <a:xfrm flipH="1">
            <a:off x="9539553" y="1216193"/>
            <a:ext cx="499797" cy="0"/>
          </a:xfrm>
          <a:prstGeom prst="straightConnector1">
            <a:avLst/>
          </a:prstGeom>
          <a:ln w="19050">
            <a:solidFill>
              <a:srgbClr val="00B0F0"/>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78" name="直線矢印コネクタ 77">
            <a:extLst>
              <a:ext uri="{FF2B5EF4-FFF2-40B4-BE49-F238E27FC236}">
                <a16:creationId xmlns:a16="http://schemas.microsoft.com/office/drawing/2014/main" id="{A5AEE9E7-23BD-4E2E-8A9A-1CC19C3DFDD3}"/>
              </a:ext>
            </a:extLst>
          </p:cNvPr>
          <p:cNvCxnSpPr>
            <a:cxnSpLocks/>
          </p:cNvCxnSpPr>
          <p:nvPr/>
        </p:nvCxnSpPr>
        <p:spPr>
          <a:xfrm flipV="1">
            <a:off x="10351716" y="5241936"/>
            <a:ext cx="0" cy="901124"/>
          </a:xfrm>
          <a:prstGeom prst="straightConnector1">
            <a:avLst/>
          </a:prstGeom>
          <a:ln w="19050">
            <a:solidFill>
              <a:srgbClr val="00B0F0"/>
            </a:solidFill>
            <a:tailEnd type="triangle" w="lg" len="lg"/>
          </a:ln>
        </p:spPr>
        <p:style>
          <a:lnRef idx="1">
            <a:schemeClr val="accent1"/>
          </a:lnRef>
          <a:fillRef idx="0">
            <a:schemeClr val="accent1"/>
          </a:fillRef>
          <a:effectRef idx="0">
            <a:schemeClr val="accent1"/>
          </a:effectRef>
          <a:fontRef idx="minor">
            <a:schemeClr val="tx1"/>
          </a:fontRef>
        </p:style>
      </p:cxnSp>
      <p:sp>
        <p:nvSpPr>
          <p:cNvPr id="6" name="二等辺三角形 5"/>
          <p:cNvSpPr/>
          <p:nvPr/>
        </p:nvSpPr>
        <p:spPr>
          <a:xfrm rot="10800000">
            <a:off x="7491177" y="6110102"/>
            <a:ext cx="89838" cy="154474"/>
          </a:xfrm>
          <a:prstGeom prst="triangl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二等辺三角形 52"/>
          <p:cNvSpPr/>
          <p:nvPr/>
        </p:nvSpPr>
        <p:spPr>
          <a:xfrm rot="10800000">
            <a:off x="8864611" y="5454745"/>
            <a:ext cx="89838" cy="154474"/>
          </a:xfrm>
          <a:prstGeom prst="triangl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4" name="二等辺三角形 53"/>
          <p:cNvSpPr/>
          <p:nvPr/>
        </p:nvSpPr>
        <p:spPr>
          <a:xfrm rot="10800000">
            <a:off x="9002696" y="5126843"/>
            <a:ext cx="89838" cy="154474"/>
          </a:xfrm>
          <a:prstGeom prst="triangl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7" name="二等辺三角形 56"/>
          <p:cNvSpPr/>
          <p:nvPr/>
        </p:nvSpPr>
        <p:spPr>
          <a:xfrm rot="10800000">
            <a:off x="10285949" y="4743073"/>
            <a:ext cx="89838" cy="154474"/>
          </a:xfrm>
          <a:prstGeom prst="triangl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8" name="二等辺三角形 57"/>
          <p:cNvSpPr/>
          <p:nvPr/>
        </p:nvSpPr>
        <p:spPr>
          <a:xfrm rot="10800000">
            <a:off x="10941411" y="4845905"/>
            <a:ext cx="89838" cy="154474"/>
          </a:xfrm>
          <a:prstGeom prst="triangl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9" name="二等辺三角形 58"/>
          <p:cNvSpPr/>
          <p:nvPr/>
        </p:nvSpPr>
        <p:spPr>
          <a:xfrm rot="10800000">
            <a:off x="10228382" y="3559286"/>
            <a:ext cx="89838" cy="154474"/>
          </a:xfrm>
          <a:prstGeom prst="triangl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二等辺三角形 59"/>
          <p:cNvSpPr/>
          <p:nvPr/>
        </p:nvSpPr>
        <p:spPr>
          <a:xfrm rot="10800000">
            <a:off x="10849178" y="3735797"/>
            <a:ext cx="89838" cy="154474"/>
          </a:xfrm>
          <a:prstGeom prst="triangl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1" name="二等辺三角形 60"/>
          <p:cNvSpPr/>
          <p:nvPr/>
        </p:nvSpPr>
        <p:spPr>
          <a:xfrm rot="10800000">
            <a:off x="10619416" y="3133719"/>
            <a:ext cx="89838" cy="154474"/>
          </a:xfrm>
          <a:prstGeom prst="triangl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2" name="二等辺三角形 61"/>
          <p:cNvSpPr/>
          <p:nvPr/>
        </p:nvSpPr>
        <p:spPr>
          <a:xfrm rot="10800000">
            <a:off x="10849178" y="3137034"/>
            <a:ext cx="89838" cy="154474"/>
          </a:xfrm>
          <a:prstGeom prst="triangl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3" name="二等辺三角形 62"/>
          <p:cNvSpPr/>
          <p:nvPr/>
        </p:nvSpPr>
        <p:spPr>
          <a:xfrm rot="10800000">
            <a:off x="9320249" y="1480472"/>
            <a:ext cx="89838" cy="154474"/>
          </a:xfrm>
          <a:prstGeom prst="triangl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8" name="グループ化 7"/>
          <p:cNvGrpSpPr/>
          <p:nvPr/>
        </p:nvGrpSpPr>
        <p:grpSpPr>
          <a:xfrm>
            <a:off x="6737966" y="1768387"/>
            <a:ext cx="2222721" cy="1103034"/>
            <a:chOff x="6811758" y="1836381"/>
            <a:chExt cx="2222721" cy="1103034"/>
          </a:xfrm>
        </p:grpSpPr>
        <p:grpSp>
          <p:nvGrpSpPr>
            <p:cNvPr id="19" name="グループ化 18"/>
            <p:cNvGrpSpPr/>
            <p:nvPr/>
          </p:nvGrpSpPr>
          <p:grpSpPr>
            <a:xfrm>
              <a:off x="6811758" y="1845907"/>
              <a:ext cx="2116430" cy="805393"/>
              <a:chOff x="0" y="1"/>
              <a:chExt cx="876889" cy="805677"/>
            </a:xfrm>
          </p:grpSpPr>
          <p:sp>
            <p:nvSpPr>
              <p:cNvPr id="20" name="テキスト ボックス 38"/>
              <p:cNvSpPr txBox="1"/>
              <p:nvPr/>
            </p:nvSpPr>
            <p:spPr>
              <a:xfrm>
                <a:off x="0" y="554989"/>
                <a:ext cx="818994" cy="250689"/>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just">
                  <a:spcAft>
                    <a:spcPts val="0"/>
                  </a:spcAft>
                </a:pPr>
                <a:r>
                  <a:rPr lang="ja-JP" altLang="en-US" sz="1200" kern="100" dirty="0">
                    <a:latin typeface="Meiryo UI" panose="020B0604030504040204" pitchFamily="50" charset="-128"/>
                    <a:ea typeface="Meiryo UI" panose="020B0604030504040204" pitchFamily="50" charset="-128"/>
                    <a:cs typeface="Times New Roman" panose="02020603050405020304" pitchFamily="18" charset="0"/>
                  </a:rPr>
                  <a:t>人口密度</a:t>
                </a:r>
                <a:r>
                  <a:rPr lang="ja-JP" sz="1200" kern="100" dirty="0">
                    <a:effectLst/>
                    <a:latin typeface="Meiryo UI" panose="020B0604030504040204" pitchFamily="50" charset="-128"/>
                    <a:ea typeface="Meiryo UI" panose="020B0604030504040204" pitchFamily="50" charset="-128"/>
                    <a:cs typeface="Times New Roman" panose="02020603050405020304" pitchFamily="18" charset="0"/>
                  </a:rPr>
                  <a:t>区分</a:t>
                </a:r>
                <a:r>
                  <a:rPr lang="en-US" sz="1200" kern="100" dirty="0">
                    <a:effectLst/>
                    <a:latin typeface="Meiryo UI" panose="020B0604030504040204" pitchFamily="50" charset="-128"/>
                    <a:ea typeface="Meiryo UI" panose="020B0604030504040204" pitchFamily="50" charset="-128"/>
                    <a:cs typeface="Times New Roman" panose="02020603050405020304" pitchFamily="18" charset="0"/>
                  </a:rPr>
                  <a:t>Ⅲ</a:t>
                </a:r>
                <a:r>
                  <a:rPr lang="ja-JP" altLang="en-US" sz="1200" kern="100" dirty="0">
                    <a:effectLst/>
                    <a:latin typeface="Meiryo UI" panose="020B0604030504040204" pitchFamily="50" charset="-128"/>
                    <a:ea typeface="Meiryo UI" panose="020B0604030504040204" pitchFamily="50" charset="-128"/>
                    <a:cs typeface="Times New Roman" panose="02020603050405020304" pitchFamily="18" charset="0"/>
                  </a:rPr>
                  <a:t>（低）</a:t>
                </a:r>
                <a:r>
                  <a:rPr lang="ja-JP" sz="1200" kern="100" dirty="0">
                    <a:effectLst/>
                    <a:latin typeface="Meiryo UI" panose="020B0604030504040204" pitchFamily="50" charset="-128"/>
                    <a:ea typeface="Meiryo UI" panose="020B0604030504040204" pitchFamily="50" charset="-128"/>
                    <a:cs typeface="Times New Roman" panose="02020603050405020304" pitchFamily="18" charset="0"/>
                  </a:rPr>
                  <a:t>：</a:t>
                </a:r>
              </a:p>
            </p:txBody>
          </p:sp>
          <p:sp>
            <p:nvSpPr>
              <p:cNvPr id="21" name="テキスト ボックス 43"/>
              <p:cNvSpPr txBox="1"/>
              <p:nvPr/>
            </p:nvSpPr>
            <p:spPr>
              <a:xfrm>
                <a:off x="0" y="267972"/>
                <a:ext cx="818579" cy="250450"/>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just">
                  <a:spcAft>
                    <a:spcPts val="0"/>
                  </a:spcAft>
                </a:pPr>
                <a:r>
                  <a:rPr lang="ja-JP" altLang="en-US" sz="1200" kern="100" dirty="0">
                    <a:latin typeface="Meiryo UI" panose="020B0604030504040204" pitchFamily="50" charset="-128"/>
                    <a:ea typeface="Meiryo UI" panose="020B0604030504040204" pitchFamily="50" charset="-128"/>
                    <a:cs typeface="Times New Roman" panose="02020603050405020304" pitchFamily="18" charset="0"/>
                  </a:rPr>
                  <a:t>人口密度</a:t>
                </a:r>
                <a:r>
                  <a:rPr lang="ja-JP" sz="1200" kern="100" dirty="0">
                    <a:effectLst/>
                    <a:latin typeface="Meiryo UI" panose="020B0604030504040204" pitchFamily="50" charset="-128"/>
                    <a:ea typeface="Meiryo UI" panose="020B0604030504040204" pitchFamily="50" charset="-128"/>
                    <a:cs typeface="Times New Roman" panose="02020603050405020304" pitchFamily="18" charset="0"/>
                  </a:rPr>
                  <a:t>区分Ⅱ</a:t>
                </a:r>
                <a:r>
                  <a:rPr lang="ja-JP" altLang="en-US" sz="1200" kern="100" dirty="0">
                    <a:effectLst/>
                    <a:latin typeface="Meiryo UI" panose="020B0604030504040204" pitchFamily="50" charset="-128"/>
                    <a:ea typeface="Meiryo UI" panose="020B0604030504040204" pitchFamily="50" charset="-128"/>
                    <a:cs typeface="Times New Roman" panose="02020603050405020304" pitchFamily="18" charset="0"/>
                  </a:rPr>
                  <a:t>（中）</a:t>
                </a:r>
                <a:r>
                  <a:rPr lang="ja-JP" sz="1200" kern="100" dirty="0">
                    <a:effectLst/>
                    <a:latin typeface="Meiryo UI" panose="020B0604030504040204" pitchFamily="50" charset="-128"/>
                    <a:ea typeface="Meiryo UI" panose="020B0604030504040204" pitchFamily="50" charset="-128"/>
                    <a:cs typeface="Times New Roman" panose="02020603050405020304" pitchFamily="18" charset="0"/>
                  </a:rPr>
                  <a:t>：</a:t>
                </a:r>
              </a:p>
            </p:txBody>
          </p:sp>
          <p:sp>
            <p:nvSpPr>
              <p:cNvPr id="22" name="正方形/長方形 21"/>
              <p:cNvSpPr/>
              <p:nvPr/>
            </p:nvSpPr>
            <p:spPr>
              <a:xfrm>
                <a:off x="757563" y="57354"/>
                <a:ext cx="119326" cy="108038"/>
              </a:xfrm>
              <a:prstGeom prst="rect">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ja-JP" altLang="en-US" sz="2800">
                  <a:latin typeface="Meiryo UI" panose="020B0604030504040204" pitchFamily="50" charset="-128"/>
                  <a:ea typeface="Meiryo UI" panose="020B0604030504040204" pitchFamily="50" charset="-128"/>
                </a:endParaRPr>
              </a:p>
            </p:txBody>
          </p:sp>
          <p:sp>
            <p:nvSpPr>
              <p:cNvPr id="23" name="テキスト ボックス 46"/>
              <p:cNvSpPr txBox="1"/>
              <p:nvPr/>
            </p:nvSpPr>
            <p:spPr>
              <a:xfrm>
                <a:off x="0" y="1"/>
                <a:ext cx="818995" cy="250792"/>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just">
                  <a:spcAft>
                    <a:spcPts val="0"/>
                  </a:spcAft>
                </a:pPr>
                <a:r>
                  <a:rPr lang="ja-JP" altLang="en-US" sz="1200" kern="100" dirty="0">
                    <a:latin typeface="Meiryo UI" panose="020B0604030504040204" pitchFamily="50" charset="-128"/>
                    <a:ea typeface="Meiryo UI" panose="020B0604030504040204" pitchFamily="50" charset="-128"/>
                    <a:cs typeface="Times New Roman" panose="02020603050405020304" pitchFamily="18" charset="0"/>
                  </a:rPr>
                  <a:t>人口密度</a:t>
                </a:r>
                <a:r>
                  <a:rPr lang="ja-JP" sz="1200" kern="100" dirty="0">
                    <a:effectLst/>
                    <a:latin typeface="Meiryo UI" panose="020B0604030504040204" pitchFamily="50" charset="-128"/>
                    <a:ea typeface="Meiryo UI" panose="020B0604030504040204" pitchFamily="50" charset="-128"/>
                    <a:cs typeface="Times New Roman" panose="02020603050405020304" pitchFamily="18" charset="0"/>
                  </a:rPr>
                  <a:t>区分Ⅰ</a:t>
                </a:r>
                <a:r>
                  <a:rPr lang="ja-JP" altLang="en-US" sz="1200" kern="100" dirty="0">
                    <a:effectLst/>
                    <a:latin typeface="Meiryo UI" panose="020B0604030504040204" pitchFamily="50" charset="-128"/>
                    <a:ea typeface="Meiryo UI" panose="020B0604030504040204" pitchFamily="50" charset="-128"/>
                    <a:cs typeface="Times New Roman" panose="02020603050405020304" pitchFamily="18" charset="0"/>
                  </a:rPr>
                  <a:t>（高）</a:t>
                </a:r>
                <a:r>
                  <a:rPr lang="ja-JP" sz="1200" kern="100" dirty="0">
                    <a:effectLst/>
                    <a:latin typeface="Meiryo UI" panose="020B0604030504040204" pitchFamily="50" charset="-128"/>
                    <a:ea typeface="Meiryo UI" panose="020B0604030504040204" pitchFamily="50" charset="-128"/>
                    <a:cs typeface="Times New Roman" panose="02020603050405020304" pitchFamily="18" charset="0"/>
                  </a:rPr>
                  <a:t>：</a:t>
                </a:r>
              </a:p>
            </p:txBody>
          </p:sp>
          <p:sp>
            <p:nvSpPr>
              <p:cNvPr id="24" name="正方形/長方形 23"/>
              <p:cNvSpPr/>
              <p:nvPr/>
            </p:nvSpPr>
            <p:spPr>
              <a:xfrm>
                <a:off x="757563" y="653986"/>
                <a:ext cx="119326" cy="10803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ja-JP" altLang="en-US" sz="2800">
                  <a:latin typeface="Meiryo UI" panose="020B0604030504040204" pitchFamily="50" charset="-128"/>
                  <a:ea typeface="Meiryo UI" panose="020B0604030504040204" pitchFamily="50" charset="-128"/>
                </a:endParaRPr>
              </a:p>
            </p:txBody>
          </p:sp>
          <p:sp>
            <p:nvSpPr>
              <p:cNvPr id="25" name="正方形/長方形 24"/>
              <p:cNvSpPr/>
              <p:nvPr/>
            </p:nvSpPr>
            <p:spPr>
              <a:xfrm>
                <a:off x="757563" y="346929"/>
                <a:ext cx="119326" cy="108038"/>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ja-JP" altLang="en-US" sz="2800">
                  <a:latin typeface="Meiryo UI" panose="020B0604030504040204" pitchFamily="50" charset="-128"/>
                  <a:ea typeface="Meiryo UI" panose="020B0604030504040204" pitchFamily="50" charset="-128"/>
                </a:endParaRPr>
              </a:p>
            </p:txBody>
          </p:sp>
        </p:grpSp>
        <p:sp>
          <p:nvSpPr>
            <p:cNvPr id="55" name="正方形/長方形 54"/>
            <p:cNvSpPr/>
            <p:nvPr/>
          </p:nvSpPr>
          <p:spPr>
            <a:xfrm>
              <a:off x="6811758" y="1836381"/>
              <a:ext cx="2222721" cy="1103034"/>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8" name="二等辺三角形 67"/>
            <p:cNvSpPr/>
            <p:nvPr/>
          </p:nvSpPr>
          <p:spPr>
            <a:xfrm rot="10800000">
              <a:off x="8743536" y="2725526"/>
              <a:ext cx="89838" cy="154474"/>
            </a:xfrm>
            <a:prstGeom prst="triangl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9" name="テキスト ボックス 38"/>
            <p:cNvSpPr txBox="1"/>
            <p:nvPr/>
          </p:nvSpPr>
          <p:spPr>
            <a:xfrm>
              <a:off x="6845428" y="2673337"/>
              <a:ext cx="1908353" cy="250601"/>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just">
                <a:spcAft>
                  <a:spcPts val="0"/>
                </a:spcAft>
              </a:pPr>
              <a:r>
                <a:rPr lang="ja-JP" altLang="en-US" sz="1200" kern="100" dirty="0">
                  <a:latin typeface="Meiryo UI" panose="020B0604030504040204" pitchFamily="50" charset="-128"/>
                  <a:ea typeface="Meiryo UI" panose="020B0604030504040204" pitchFamily="50" charset="-128"/>
                  <a:cs typeface="Times New Roman" panose="02020603050405020304" pitchFamily="18" charset="0"/>
                </a:rPr>
                <a:t>河川カメラ設置場所　　 ：</a:t>
              </a:r>
              <a:endParaRPr lang="ja-JP" sz="1200" kern="100" dirty="0">
                <a:effectLst/>
                <a:latin typeface="Meiryo UI" panose="020B0604030504040204" pitchFamily="50" charset="-128"/>
                <a:ea typeface="Meiryo UI" panose="020B0604030504040204" pitchFamily="50" charset="-128"/>
                <a:cs typeface="Times New Roman" panose="02020603050405020304" pitchFamily="18" charset="0"/>
              </a:endParaRPr>
            </a:p>
          </p:txBody>
        </p:sp>
      </p:grpSp>
    </p:spTree>
    <p:extLst>
      <p:ext uri="{BB962C8B-B14F-4D97-AF65-F5344CB8AC3E}">
        <p14:creationId xmlns:p14="http://schemas.microsoft.com/office/powerpoint/2010/main" val="70574791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p:cNvSpPr/>
          <p:nvPr/>
        </p:nvSpPr>
        <p:spPr>
          <a:xfrm>
            <a:off x="0" y="1"/>
            <a:ext cx="12192000" cy="695459"/>
          </a:xfrm>
          <a:prstGeom prst="rect">
            <a:avLst/>
          </a:prstGeom>
          <a:solidFill>
            <a:srgbClr val="1A12B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b="1" dirty="0"/>
          </a:p>
        </p:txBody>
      </p:sp>
      <p:sp>
        <p:nvSpPr>
          <p:cNvPr id="5" name="タイトル 1"/>
          <p:cNvSpPr txBox="1">
            <a:spLocks/>
          </p:cNvSpPr>
          <p:nvPr/>
        </p:nvSpPr>
        <p:spPr>
          <a:xfrm>
            <a:off x="0" y="65473"/>
            <a:ext cx="12192000" cy="614322"/>
          </a:xfrm>
          <a:prstGeom prst="rect">
            <a:avLst/>
          </a:prstGeom>
        </p:spPr>
        <p:txBody>
          <a:bodyPr>
            <a:normAutofit/>
          </a:bodyPr>
          <a:lstStyle>
            <a:lvl1pPr algn="l" defTabSz="685783" rtl="0" eaLnBrk="1" latinLnBrk="0" hangingPunct="1">
              <a:lnSpc>
                <a:spcPct val="90000"/>
              </a:lnSpc>
              <a:spcBef>
                <a:spcPct val="0"/>
              </a:spcBef>
              <a:buNone/>
              <a:defRPr kumimoji="1" sz="3300" kern="1200">
                <a:solidFill>
                  <a:schemeClr val="tx1"/>
                </a:solidFill>
                <a:latin typeface="+mj-lt"/>
                <a:ea typeface="+mj-ea"/>
                <a:cs typeface="+mj-cs"/>
              </a:defRPr>
            </a:lvl1pPr>
          </a:lstStyle>
          <a:p>
            <a:pPr algn="ctr"/>
            <a:r>
              <a:rPr lang="ja-JP" altLang="en-US" sz="3600" b="1" dirty="0">
                <a:solidFill>
                  <a:schemeClr val="bg1"/>
                </a:solidFill>
                <a:latin typeface="Meiryo UI" panose="020B0604030504040204" pitchFamily="50" charset="-128"/>
                <a:ea typeface="Meiryo UI" panose="020B0604030504040204" pitchFamily="50" charset="-128"/>
              </a:rPr>
              <a:t>大阪湾に流入するプラスチックごみ量の推計</a:t>
            </a:r>
            <a:endParaRPr lang="en-US" altLang="ja-JP" sz="3600" b="1" dirty="0">
              <a:solidFill>
                <a:schemeClr val="bg1"/>
              </a:solidFill>
              <a:latin typeface="Meiryo UI" panose="020B0604030504040204" pitchFamily="50" charset="-128"/>
              <a:ea typeface="Meiryo UI" panose="020B0604030504040204" pitchFamily="50" charset="-128"/>
            </a:endParaRPr>
          </a:p>
        </p:txBody>
      </p:sp>
      <p:sp>
        <p:nvSpPr>
          <p:cNvPr id="6" name="スライド番号プレースホルダー 1">
            <a:extLst>
              <a:ext uri="{FF2B5EF4-FFF2-40B4-BE49-F238E27FC236}">
                <a16:creationId xmlns:a16="http://schemas.microsoft.com/office/drawing/2014/main" id="{8EC9909E-9FBD-4BB8-8059-2F190A7D39C5}"/>
              </a:ext>
            </a:extLst>
          </p:cNvPr>
          <p:cNvSpPr>
            <a:spLocks noGrp="1"/>
          </p:cNvSpPr>
          <p:nvPr>
            <p:ph type="sldNum" sz="quarter" idx="12"/>
          </p:nvPr>
        </p:nvSpPr>
        <p:spPr>
          <a:xfrm>
            <a:off x="11353799" y="155605"/>
            <a:ext cx="673235" cy="365125"/>
          </a:xfrm>
        </p:spPr>
        <p:txBody>
          <a:bodyPr/>
          <a:lstStyle/>
          <a:p>
            <a:fld id="{1361C753-37C8-4AB6-B462-1B7FA0986487}" type="slidenum">
              <a:rPr kumimoji="1" lang="ja-JP" altLang="en-US" sz="1800" b="1" smtClean="0">
                <a:solidFill>
                  <a:schemeClr val="bg1"/>
                </a:solidFill>
                <a:latin typeface="Meiryo UI" panose="020B0604030504040204" pitchFamily="50" charset="-128"/>
                <a:ea typeface="Meiryo UI" panose="020B0604030504040204" pitchFamily="50" charset="-128"/>
              </a:rPr>
              <a:t>5</a:t>
            </a:fld>
            <a:endParaRPr kumimoji="1" lang="ja-JP" altLang="en-US" sz="1800" b="1" dirty="0">
              <a:solidFill>
                <a:schemeClr val="bg1"/>
              </a:solidFill>
              <a:latin typeface="Meiryo UI" panose="020B0604030504040204" pitchFamily="50" charset="-128"/>
              <a:ea typeface="Meiryo UI" panose="020B0604030504040204" pitchFamily="50" charset="-128"/>
            </a:endParaRPr>
          </a:p>
        </p:txBody>
      </p:sp>
      <p:sp>
        <p:nvSpPr>
          <p:cNvPr id="11" name="正方形/長方形 10"/>
          <p:cNvSpPr/>
          <p:nvPr/>
        </p:nvSpPr>
        <p:spPr>
          <a:xfrm>
            <a:off x="5251758" y="6129156"/>
            <a:ext cx="7052675" cy="646331"/>
          </a:xfrm>
          <a:prstGeom prst="rect">
            <a:avLst/>
          </a:prstGeom>
        </p:spPr>
        <p:txBody>
          <a:bodyPr wrap="square">
            <a:spAutoFit/>
          </a:bodyPr>
          <a:lstStyle/>
          <a:p>
            <a:pPr indent="139700">
              <a:spcAft>
                <a:spcPts val="0"/>
              </a:spcAft>
            </a:pPr>
            <a:r>
              <a:rPr lang="ja-JP" altLang="ja-JP" b="1" kern="100" dirty="0">
                <a:latin typeface="Meiryo UI" panose="020B0604030504040204" pitchFamily="50" charset="-128"/>
                <a:ea typeface="Meiryo UI" panose="020B0604030504040204" pitchFamily="50" charset="-128"/>
                <a:cs typeface="Times New Roman" panose="02020603050405020304" pitchFamily="18" charset="0"/>
              </a:rPr>
              <a:t>元画像（左）と</a:t>
            </a:r>
            <a:r>
              <a:rPr lang="en-US" altLang="ja-JP" b="1" kern="100" dirty="0">
                <a:latin typeface="Meiryo UI" panose="020B0604030504040204" pitchFamily="50" charset="-128"/>
                <a:ea typeface="Meiryo UI" panose="020B0604030504040204" pitchFamily="50" charset="-128"/>
                <a:cs typeface="Times New Roman" panose="02020603050405020304" pitchFamily="18" charset="0"/>
              </a:rPr>
              <a:t>AI</a:t>
            </a:r>
            <a:r>
              <a:rPr lang="ja-JP" altLang="ja-JP" b="1" kern="100" dirty="0">
                <a:latin typeface="Meiryo UI" panose="020B0604030504040204" pitchFamily="50" charset="-128"/>
                <a:ea typeface="Meiryo UI" panose="020B0604030504040204" pitchFamily="50" charset="-128"/>
                <a:cs typeface="Times New Roman" panose="02020603050405020304" pitchFamily="18" charset="0"/>
              </a:rPr>
              <a:t>によりごみと判別された部分を色付けした画像（右）</a:t>
            </a:r>
            <a:endParaRPr lang="ja-JP" altLang="ja-JP" b="1" kern="100" dirty="0">
              <a:effectLst/>
              <a:latin typeface="Meiryo UI" panose="020B0604030504040204" pitchFamily="50" charset="-128"/>
              <a:ea typeface="Meiryo UI" panose="020B0604030504040204" pitchFamily="50" charset="-128"/>
              <a:cs typeface="Times New Roman" panose="02020603050405020304" pitchFamily="18" charset="0"/>
            </a:endParaRPr>
          </a:p>
          <a:p>
            <a:r>
              <a:rPr lang="ja-JP" altLang="en-US" dirty="0">
                <a:latin typeface="Meiryo UI" panose="020B0604030504040204" pitchFamily="50" charset="-128"/>
                <a:ea typeface="Meiryo UI" panose="020B0604030504040204" pitchFamily="50" charset="-128"/>
                <a:cs typeface="Times New Roman" panose="02020603050405020304" pitchFamily="18" charset="0"/>
              </a:rPr>
              <a:t>　　　　　</a:t>
            </a:r>
            <a:r>
              <a:rPr lang="ja-JP" altLang="ja-JP" dirty="0">
                <a:latin typeface="Meiryo UI" panose="020B0604030504040204" pitchFamily="50" charset="-128"/>
                <a:ea typeface="Meiryo UI" panose="020B0604030504040204" pitchFamily="50" charset="-128"/>
                <a:cs typeface="Times New Roman" panose="02020603050405020304" pitchFamily="18" charset="0"/>
              </a:rPr>
              <a:t>（地点：恩智川</a:t>
            </a:r>
            <a:r>
              <a:rPr lang="ja-JP" altLang="en-US" dirty="0">
                <a:latin typeface="Meiryo UI" panose="020B0604030504040204" pitchFamily="50" charset="-128"/>
                <a:ea typeface="Meiryo UI" panose="020B0604030504040204" pitchFamily="50" charset="-128"/>
                <a:cs typeface="Times New Roman" panose="02020603050405020304" pitchFamily="18" charset="0"/>
              </a:rPr>
              <a:t>中</a:t>
            </a:r>
            <a:r>
              <a:rPr lang="ja-JP" altLang="ja-JP" dirty="0">
                <a:latin typeface="Meiryo UI" panose="020B0604030504040204" pitchFamily="50" charset="-128"/>
                <a:ea typeface="Meiryo UI" panose="020B0604030504040204" pitchFamily="50" charset="-128"/>
                <a:cs typeface="Times New Roman" panose="02020603050405020304" pitchFamily="18" charset="0"/>
              </a:rPr>
              <a:t>流（カメラ設置箇所：恩智川治水緑地））</a:t>
            </a:r>
            <a:endParaRPr lang="ja-JP" altLang="en-US" dirty="0">
              <a:latin typeface="Meiryo UI" panose="020B0604030504040204" pitchFamily="50" charset="-128"/>
              <a:ea typeface="Meiryo UI" panose="020B0604030504040204" pitchFamily="50" charset="-128"/>
            </a:endParaRPr>
          </a:p>
        </p:txBody>
      </p:sp>
      <p:sp>
        <p:nvSpPr>
          <p:cNvPr id="12" name="正方形/長方形 11"/>
          <p:cNvSpPr/>
          <p:nvPr/>
        </p:nvSpPr>
        <p:spPr>
          <a:xfrm>
            <a:off x="304469" y="3560724"/>
            <a:ext cx="5042892" cy="3190617"/>
          </a:xfrm>
          <a:prstGeom prst="rect">
            <a:avLst/>
          </a:prstGeom>
          <a:ln w="12700">
            <a:solidFill>
              <a:srgbClr val="002060"/>
            </a:solidFill>
            <a:prstDash val="solid"/>
          </a:ln>
        </p:spPr>
        <p:txBody>
          <a:bodyPr wrap="square">
            <a:spAutoFit/>
          </a:bodyPr>
          <a:lstStyle/>
          <a:p>
            <a:pPr algn="just">
              <a:spcAft>
                <a:spcPts val="0"/>
              </a:spcAft>
            </a:pPr>
            <a:r>
              <a:rPr lang="ja-JP" altLang="en-US" sz="2000" b="1" kern="100" dirty="0">
                <a:solidFill>
                  <a:srgbClr val="000000"/>
                </a:solidFill>
                <a:latin typeface="Meiryo UI" panose="020B0604030504040204" pitchFamily="50" charset="-128"/>
                <a:ea typeface="Meiryo UI" panose="020B0604030504040204" pitchFamily="50" charset="-128"/>
                <a:cs typeface="Times New Roman" panose="02020603050405020304" pitchFamily="18" charset="0"/>
              </a:rPr>
              <a:t>（</a:t>
            </a:r>
            <a:r>
              <a:rPr lang="en-US" altLang="ja-JP" sz="2000" b="1" kern="100" dirty="0">
                <a:solidFill>
                  <a:srgbClr val="000000"/>
                </a:solidFill>
                <a:latin typeface="Meiryo UI" panose="020B0604030504040204" pitchFamily="50" charset="-128"/>
                <a:ea typeface="Meiryo UI" panose="020B0604030504040204" pitchFamily="50" charset="-128"/>
                <a:cs typeface="Times New Roman" panose="02020603050405020304" pitchFamily="18" charset="0"/>
              </a:rPr>
              <a:t>AI</a:t>
            </a:r>
            <a:r>
              <a:rPr lang="ja-JP" altLang="en-US" sz="2000" b="1" kern="100" dirty="0">
                <a:solidFill>
                  <a:srgbClr val="000000"/>
                </a:solidFill>
                <a:latin typeface="Meiryo UI" panose="020B0604030504040204" pitchFamily="50" charset="-128"/>
                <a:ea typeface="Meiryo UI" panose="020B0604030504040204" pitchFamily="50" charset="-128"/>
                <a:cs typeface="Times New Roman" panose="02020603050405020304" pitchFamily="18" charset="0"/>
              </a:rPr>
              <a:t>によるカウント・推計）</a:t>
            </a:r>
            <a:endParaRPr lang="en-US" altLang="ja-JP" sz="2000" b="1" kern="100" dirty="0">
              <a:latin typeface="Meiryo UI" panose="020B0604030504040204" pitchFamily="50" charset="-128"/>
              <a:ea typeface="Meiryo UI" panose="020B0604030504040204" pitchFamily="50" charset="-128"/>
              <a:cs typeface="Times New Roman" panose="02020603050405020304" pitchFamily="18" charset="0"/>
            </a:endParaRPr>
          </a:p>
          <a:p>
            <a:pPr marL="285750" indent="-285750" algn="just">
              <a:spcAft>
                <a:spcPts val="0"/>
              </a:spcAft>
              <a:buFont typeface="Wingdings" panose="05000000000000000000" pitchFamily="2" charset="2"/>
              <a:buChar char="n"/>
            </a:pPr>
            <a:r>
              <a:rPr lang="ja-JP" altLang="en-US" sz="2000" kern="100" dirty="0">
                <a:solidFill>
                  <a:srgbClr val="000000"/>
                </a:solidFill>
                <a:latin typeface="Meiryo UI" panose="020B0604030504040204" pitchFamily="50" charset="-128"/>
                <a:ea typeface="Meiryo UI" panose="020B0604030504040204" pitchFamily="50" charset="-128"/>
                <a:cs typeface="Times New Roman" panose="02020603050405020304" pitchFamily="18" charset="0"/>
              </a:rPr>
              <a:t>本府と包括連携協定を結んでいる大阪大学による推計</a:t>
            </a:r>
            <a:endParaRPr lang="en-US" altLang="ja-JP" sz="2000" kern="100" dirty="0">
              <a:solidFill>
                <a:srgbClr val="000000"/>
              </a:solidFill>
              <a:latin typeface="Meiryo UI" panose="020B0604030504040204" pitchFamily="50" charset="-128"/>
              <a:ea typeface="Meiryo UI" panose="020B0604030504040204" pitchFamily="50" charset="-128"/>
              <a:cs typeface="Times New Roman" panose="02020603050405020304" pitchFamily="18" charset="0"/>
            </a:endParaRPr>
          </a:p>
          <a:p>
            <a:pPr algn="just">
              <a:lnSpc>
                <a:spcPts val="200"/>
              </a:lnSpc>
              <a:spcAft>
                <a:spcPts val="0"/>
              </a:spcAft>
            </a:pPr>
            <a:endParaRPr lang="en-US" altLang="ja-JP" sz="2000" kern="100" dirty="0">
              <a:solidFill>
                <a:srgbClr val="000000"/>
              </a:solidFill>
              <a:latin typeface="Meiryo UI" panose="020B0604030504040204" pitchFamily="50" charset="-128"/>
              <a:ea typeface="Meiryo UI" panose="020B0604030504040204" pitchFamily="50" charset="-128"/>
              <a:cs typeface="Times New Roman" panose="02020603050405020304" pitchFamily="18" charset="0"/>
            </a:endParaRPr>
          </a:p>
          <a:p>
            <a:pPr algn="just">
              <a:spcAft>
                <a:spcPts val="0"/>
              </a:spcAft>
            </a:pPr>
            <a:r>
              <a:rPr lang="ja-JP" altLang="en-US" sz="2000" kern="100" dirty="0">
                <a:solidFill>
                  <a:srgbClr val="000000"/>
                </a:solidFill>
                <a:latin typeface="Meiryo UI" panose="020B0604030504040204" pitchFamily="50" charset="-128"/>
                <a:ea typeface="Meiryo UI" panose="020B0604030504040204" pitchFamily="50" charset="-128"/>
                <a:cs typeface="Times New Roman" panose="02020603050405020304" pitchFamily="18" charset="0"/>
              </a:rPr>
              <a:t>　　　</a:t>
            </a:r>
            <a:r>
              <a:rPr lang="ja-JP" altLang="en-US" kern="100" dirty="0">
                <a:solidFill>
                  <a:srgbClr val="000000"/>
                </a:solidFill>
                <a:latin typeface="ＭＳ 明朝" panose="02020609040205080304" pitchFamily="17" charset="-128"/>
                <a:ea typeface="ＭＳ 明朝" panose="02020609040205080304" pitchFamily="17" charset="-128"/>
                <a:cs typeface="Times New Roman" panose="02020603050405020304" pitchFamily="18" charset="0"/>
              </a:rPr>
              <a:t>➔</a:t>
            </a:r>
            <a:r>
              <a:rPr lang="ja-JP" altLang="en-US" kern="100" dirty="0">
                <a:solidFill>
                  <a:srgbClr val="000000"/>
                </a:solidFill>
                <a:latin typeface="Meiryo UI" panose="020B0604030504040204" pitchFamily="50" charset="-128"/>
                <a:ea typeface="Meiryo UI" panose="020B0604030504040204" pitchFamily="50" charset="-128"/>
                <a:cs typeface="Times New Roman" panose="02020603050405020304" pitchFamily="18" charset="0"/>
              </a:rPr>
              <a:t>大学院工学研究科地球総合工学専攻</a:t>
            </a:r>
            <a:endParaRPr lang="en-US" altLang="ja-JP" kern="100" dirty="0">
              <a:solidFill>
                <a:srgbClr val="000000"/>
              </a:solidFill>
              <a:latin typeface="Meiryo UI" panose="020B0604030504040204" pitchFamily="50" charset="-128"/>
              <a:ea typeface="Meiryo UI" panose="020B0604030504040204" pitchFamily="50" charset="-128"/>
              <a:cs typeface="Times New Roman" panose="02020603050405020304" pitchFamily="18" charset="0"/>
            </a:endParaRPr>
          </a:p>
          <a:p>
            <a:pPr algn="just">
              <a:spcAft>
                <a:spcPts val="0"/>
              </a:spcAft>
            </a:pPr>
            <a:r>
              <a:rPr lang="ja-JP" altLang="en-US" kern="100" dirty="0">
                <a:solidFill>
                  <a:srgbClr val="000000"/>
                </a:solidFill>
                <a:latin typeface="Meiryo UI" panose="020B0604030504040204" pitchFamily="50" charset="-128"/>
                <a:ea typeface="Meiryo UI" panose="020B0604030504040204" pitchFamily="50" charset="-128"/>
                <a:cs typeface="Times New Roman" panose="02020603050405020304" pitchFamily="18" charset="0"/>
              </a:rPr>
              <a:t>　　　　  社会システム学講座（中谷祐介准教授）</a:t>
            </a:r>
            <a:endParaRPr lang="en-US" altLang="ja-JP" kern="100" dirty="0">
              <a:solidFill>
                <a:srgbClr val="000000"/>
              </a:solidFill>
              <a:latin typeface="Meiryo UI" panose="020B0604030504040204" pitchFamily="50" charset="-128"/>
              <a:ea typeface="Meiryo UI" panose="020B0604030504040204" pitchFamily="50" charset="-128"/>
              <a:cs typeface="Times New Roman" panose="02020603050405020304" pitchFamily="18" charset="0"/>
            </a:endParaRPr>
          </a:p>
          <a:p>
            <a:pPr algn="just">
              <a:lnSpc>
                <a:spcPts val="200"/>
              </a:lnSpc>
              <a:spcAft>
                <a:spcPts val="0"/>
              </a:spcAft>
            </a:pPr>
            <a:endParaRPr lang="en-US" altLang="ja-JP" kern="100" dirty="0">
              <a:solidFill>
                <a:srgbClr val="000000"/>
              </a:solidFill>
              <a:latin typeface="Meiryo UI" panose="020B0604030504040204" pitchFamily="50" charset="-128"/>
              <a:ea typeface="Meiryo UI" panose="020B0604030504040204" pitchFamily="50" charset="-128"/>
              <a:cs typeface="Times New Roman" panose="02020603050405020304" pitchFamily="18" charset="0"/>
            </a:endParaRPr>
          </a:p>
          <a:p>
            <a:pPr marL="285750" indent="-285750" algn="just">
              <a:buFont typeface="Wingdings" panose="05000000000000000000" pitchFamily="2" charset="2"/>
              <a:buChar char="n"/>
            </a:pPr>
            <a:r>
              <a:rPr lang="ja-JP" altLang="en-US" sz="2000" kern="100" dirty="0">
                <a:solidFill>
                  <a:srgbClr val="000000"/>
                </a:solidFill>
                <a:latin typeface="Meiryo UI" panose="020B0604030504040204" pitchFamily="50" charset="-128"/>
                <a:ea typeface="Meiryo UI" panose="020B0604030504040204" pitchFamily="50" charset="-128"/>
                <a:cs typeface="Times New Roman" panose="02020603050405020304" pitchFamily="18" charset="0"/>
              </a:rPr>
              <a:t>教師ありの深層学習モデルをベースに開発</a:t>
            </a:r>
            <a:endParaRPr lang="en-US" altLang="ja-JP" sz="2000" kern="100" dirty="0">
              <a:solidFill>
                <a:srgbClr val="000000"/>
              </a:solidFill>
              <a:latin typeface="Meiryo UI" panose="020B0604030504040204" pitchFamily="50" charset="-128"/>
              <a:ea typeface="Meiryo UI" panose="020B0604030504040204" pitchFamily="50" charset="-128"/>
              <a:cs typeface="Times New Roman" panose="02020603050405020304" pitchFamily="18" charset="0"/>
            </a:endParaRPr>
          </a:p>
          <a:p>
            <a:pPr marL="285750" indent="-285750" algn="just">
              <a:buFont typeface="Wingdings" panose="05000000000000000000" pitchFamily="2" charset="2"/>
              <a:buChar char="n"/>
            </a:pPr>
            <a:r>
              <a:rPr lang="ja-JP" altLang="ja-JP" sz="2000" kern="100" dirty="0">
                <a:solidFill>
                  <a:srgbClr val="000000"/>
                </a:solidFill>
                <a:latin typeface="Meiryo UI" panose="020B0604030504040204" pitchFamily="50" charset="-128"/>
                <a:ea typeface="Meiryo UI" panose="020B0604030504040204" pitchFamily="50" charset="-128"/>
                <a:cs typeface="Times New Roman" panose="02020603050405020304" pitchFamily="18" charset="0"/>
              </a:rPr>
              <a:t>水面を流れる人工的なごみを判別できるよう</a:t>
            </a:r>
            <a:r>
              <a:rPr lang="ja-JP" altLang="en-US" sz="2000" kern="100" dirty="0">
                <a:solidFill>
                  <a:srgbClr val="000000"/>
                </a:solidFill>
                <a:latin typeface="Meiryo UI" panose="020B0604030504040204" pitchFamily="50" charset="-128"/>
                <a:ea typeface="Meiryo UI" panose="020B0604030504040204" pitchFamily="50" charset="-128"/>
                <a:cs typeface="Times New Roman" panose="02020603050405020304" pitchFamily="18" charset="0"/>
              </a:rPr>
              <a:t>ごみを切り貼りして作成したダミー画像を使用し、学習。</a:t>
            </a:r>
            <a:endParaRPr lang="en-US" altLang="ja-JP" sz="2000" kern="100" dirty="0">
              <a:solidFill>
                <a:srgbClr val="000000"/>
              </a:solidFill>
              <a:latin typeface="Meiryo UI" panose="020B0604030504040204" pitchFamily="50" charset="-128"/>
              <a:ea typeface="Meiryo UI" panose="020B0604030504040204" pitchFamily="50" charset="-128"/>
              <a:cs typeface="Times New Roman" panose="02020603050405020304" pitchFamily="18" charset="0"/>
            </a:endParaRPr>
          </a:p>
          <a:p>
            <a:pPr marL="285750" indent="-285750" algn="just">
              <a:buFont typeface="Wingdings" panose="05000000000000000000" pitchFamily="2" charset="2"/>
              <a:buChar char="n"/>
            </a:pPr>
            <a:r>
              <a:rPr lang="ja-JP" altLang="ja-JP" sz="2000" kern="100" dirty="0">
                <a:solidFill>
                  <a:srgbClr val="000000"/>
                </a:solidFill>
                <a:latin typeface="Meiryo UI" panose="020B0604030504040204" pitchFamily="50" charset="-128"/>
                <a:ea typeface="Meiryo UI" panose="020B0604030504040204" pitchFamily="50" charset="-128"/>
                <a:cs typeface="Times New Roman" panose="02020603050405020304" pitchFamily="18" charset="0"/>
              </a:rPr>
              <a:t>学習に供した画像データは</a:t>
            </a:r>
            <a:r>
              <a:rPr lang="en-US" altLang="ja-JP" sz="2000" kern="100">
                <a:solidFill>
                  <a:srgbClr val="000000"/>
                </a:solidFill>
                <a:latin typeface="Meiryo UI" panose="020B0604030504040204" pitchFamily="50" charset="-128"/>
                <a:ea typeface="Meiryo UI" panose="020B0604030504040204" pitchFamily="50" charset="-128"/>
                <a:cs typeface="Times New Roman" panose="02020603050405020304" pitchFamily="18" charset="0"/>
              </a:rPr>
              <a:t>5500</a:t>
            </a:r>
            <a:r>
              <a:rPr lang="ja-JP" altLang="ja-JP" sz="2000" kern="100" dirty="0">
                <a:solidFill>
                  <a:srgbClr val="000000"/>
                </a:solidFill>
                <a:latin typeface="Meiryo UI" panose="020B0604030504040204" pitchFamily="50" charset="-128"/>
                <a:ea typeface="Meiryo UI" panose="020B0604030504040204" pitchFamily="50" charset="-128"/>
                <a:cs typeface="Times New Roman" panose="02020603050405020304" pitchFamily="18" charset="0"/>
              </a:rPr>
              <a:t>枚。</a:t>
            </a:r>
            <a:endParaRPr lang="ja-JP" altLang="ja-JP" sz="2000" kern="100" dirty="0">
              <a:latin typeface="Meiryo UI" panose="020B0604030504040204" pitchFamily="50" charset="-128"/>
              <a:ea typeface="Meiryo UI" panose="020B0604030504040204" pitchFamily="50" charset="-128"/>
              <a:cs typeface="Times New Roman" panose="02020603050405020304" pitchFamily="18" charset="0"/>
            </a:endParaRPr>
          </a:p>
        </p:txBody>
      </p:sp>
      <p:sp>
        <p:nvSpPr>
          <p:cNvPr id="13" name="正方形/長方形 12"/>
          <p:cNvSpPr/>
          <p:nvPr/>
        </p:nvSpPr>
        <p:spPr>
          <a:xfrm>
            <a:off x="83862" y="1353365"/>
            <a:ext cx="5967314" cy="2272417"/>
          </a:xfrm>
          <a:prstGeom prst="rect">
            <a:avLst/>
          </a:prstGeom>
        </p:spPr>
        <p:txBody>
          <a:bodyPr wrap="square">
            <a:spAutoFit/>
          </a:bodyPr>
          <a:lstStyle/>
          <a:p>
            <a:pPr>
              <a:lnSpc>
                <a:spcPts val="3400"/>
              </a:lnSpc>
            </a:pPr>
            <a:r>
              <a:rPr lang="ja-JP" altLang="en-US" sz="2400" b="1" dirty="0">
                <a:latin typeface="Meiryo UI" panose="020B0604030504040204" pitchFamily="50" charset="-128"/>
                <a:ea typeface="Meiryo UI" panose="020B0604030504040204" pitchFamily="50" charset="-128"/>
              </a:rPr>
              <a:t>カウント方法</a:t>
            </a:r>
            <a:endParaRPr lang="en-US" altLang="ja-JP" sz="2400" b="1" dirty="0">
              <a:latin typeface="Meiryo UI" panose="020B0604030504040204" pitchFamily="50" charset="-128"/>
              <a:ea typeface="Meiryo UI" panose="020B0604030504040204" pitchFamily="50" charset="-128"/>
            </a:endParaRPr>
          </a:p>
          <a:p>
            <a:pPr>
              <a:lnSpc>
                <a:spcPts val="3400"/>
              </a:lnSpc>
            </a:pPr>
            <a:r>
              <a:rPr lang="ja-JP" altLang="en-US" sz="2400" dirty="0">
                <a:latin typeface="Meiryo UI" panose="020B0604030504040204" pitchFamily="50" charset="-128"/>
                <a:ea typeface="Meiryo UI" panose="020B0604030504040204" pitchFamily="50" charset="-128"/>
              </a:rPr>
              <a:t>・流下ごみ量が少ない河川：目視（</a:t>
            </a:r>
            <a:r>
              <a:rPr lang="en-US" altLang="ja-JP" sz="2400" dirty="0">
                <a:latin typeface="Meiryo UI" panose="020B0604030504040204" pitchFamily="50" charset="-128"/>
                <a:ea typeface="Meiryo UI" panose="020B0604030504040204" pitchFamily="50" charset="-128"/>
              </a:rPr>
              <a:t>Ⅱ</a:t>
            </a:r>
            <a:r>
              <a:rPr lang="ja-JP" altLang="en-US" sz="2400" dirty="0">
                <a:latin typeface="Meiryo UI" panose="020B0604030504040204" pitchFamily="50" charset="-128"/>
                <a:ea typeface="Meiryo UI" panose="020B0604030504040204" pitchFamily="50" charset="-128"/>
              </a:rPr>
              <a:t>・</a:t>
            </a:r>
            <a:r>
              <a:rPr lang="en-US" altLang="ja-JP" sz="2400" dirty="0">
                <a:latin typeface="Meiryo UI" panose="020B0604030504040204" pitchFamily="50" charset="-128"/>
                <a:ea typeface="Meiryo UI" panose="020B0604030504040204" pitchFamily="50" charset="-128"/>
              </a:rPr>
              <a:t>Ⅲ</a:t>
            </a:r>
            <a:r>
              <a:rPr lang="ja-JP" altLang="en-US" sz="2400" dirty="0">
                <a:latin typeface="Meiryo UI" panose="020B0604030504040204" pitchFamily="50" charset="-128"/>
                <a:ea typeface="Meiryo UI" panose="020B0604030504040204" pitchFamily="50" charset="-128"/>
              </a:rPr>
              <a:t>）</a:t>
            </a:r>
            <a:endParaRPr lang="en-US" altLang="ja-JP" sz="2400" dirty="0">
              <a:latin typeface="Meiryo UI" panose="020B0604030504040204" pitchFamily="50" charset="-128"/>
              <a:ea typeface="Meiryo UI" panose="020B0604030504040204" pitchFamily="50" charset="-128"/>
            </a:endParaRPr>
          </a:p>
          <a:p>
            <a:pPr>
              <a:lnSpc>
                <a:spcPts val="3400"/>
              </a:lnSpc>
            </a:pPr>
            <a:r>
              <a:rPr lang="ja-JP" altLang="en-US" sz="2400" dirty="0">
                <a:latin typeface="Meiryo UI" panose="020B0604030504040204" pitchFamily="50" charset="-128"/>
                <a:ea typeface="Meiryo UI" panose="020B0604030504040204" pitchFamily="50" charset="-128"/>
              </a:rPr>
              <a:t>・流下ごみ量が多い河川</a:t>
            </a:r>
            <a:r>
              <a:rPr lang="ja-JP" altLang="en-US" sz="200" dirty="0">
                <a:latin typeface="Meiryo UI" panose="020B0604030504040204" pitchFamily="50" charset="-128"/>
                <a:ea typeface="Meiryo UI" panose="020B0604030504040204" pitchFamily="50" charset="-128"/>
              </a:rPr>
              <a:t>　　</a:t>
            </a:r>
            <a:r>
              <a:rPr lang="ja-JP" altLang="en-US" sz="2400" dirty="0">
                <a:latin typeface="Meiryo UI" panose="020B0604030504040204" pitchFamily="50" charset="-128"/>
                <a:ea typeface="Meiryo UI" panose="020B0604030504040204" pitchFamily="50" charset="-128"/>
              </a:rPr>
              <a:t>：</a:t>
            </a:r>
            <a:r>
              <a:rPr lang="en-US" altLang="ja-JP" sz="2400" dirty="0">
                <a:latin typeface="Meiryo UI" panose="020B0604030504040204" pitchFamily="50" charset="-128"/>
                <a:ea typeface="Meiryo UI" panose="020B0604030504040204" pitchFamily="50" charset="-128"/>
              </a:rPr>
              <a:t>AI</a:t>
            </a:r>
            <a:r>
              <a:rPr lang="ja-JP" altLang="en-US" sz="2400" dirty="0">
                <a:latin typeface="Meiryo UI" panose="020B0604030504040204" pitchFamily="50" charset="-128"/>
                <a:ea typeface="Meiryo UI" panose="020B0604030504040204" pitchFamily="50" charset="-128"/>
              </a:rPr>
              <a:t>（</a:t>
            </a:r>
            <a:r>
              <a:rPr lang="en-US" altLang="ja-JP" sz="2400" dirty="0">
                <a:latin typeface="Meiryo UI" panose="020B0604030504040204" pitchFamily="50" charset="-128"/>
                <a:ea typeface="Meiryo UI" panose="020B0604030504040204" pitchFamily="50" charset="-128"/>
              </a:rPr>
              <a:t>Ⅰ</a:t>
            </a:r>
            <a:r>
              <a:rPr lang="ja-JP" altLang="en-US" sz="2400" dirty="0">
                <a:latin typeface="Meiryo UI" panose="020B0604030504040204" pitchFamily="50" charset="-128"/>
                <a:ea typeface="Meiryo UI" panose="020B0604030504040204" pitchFamily="50" charset="-128"/>
              </a:rPr>
              <a:t>）</a:t>
            </a:r>
            <a:endParaRPr lang="en-US" altLang="ja-JP" sz="2400" dirty="0">
              <a:latin typeface="Meiryo UI" panose="020B0604030504040204" pitchFamily="50" charset="-128"/>
              <a:ea typeface="Meiryo UI" panose="020B0604030504040204" pitchFamily="50" charset="-128"/>
            </a:endParaRPr>
          </a:p>
          <a:p>
            <a:pPr>
              <a:lnSpc>
                <a:spcPts val="3400"/>
              </a:lnSpc>
            </a:pPr>
            <a:r>
              <a:rPr lang="ja-JP" altLang="en-US" sz="2400" dirty="0">
                <a:latin typeface="Meiryo UI" panose="020B0604030504040204" pitchFamily="50" charset="-128"/>
                <a:ea typeface="Meiryo UI" panose="020B0604030504040204" pitchFamily="50" charset="-128"/>
              </a:rPr>
              <a:t>・</a:t>
            </a:r>
            <a:r>
              <a:rPr lang="en-US" altLang="ja-JP" sz="2400" dirty="0">
                <a:latin typeface="Meiryo UI" panose="020B0604030504040204" pitchFamily="50" charset="-128"/>
                <a:ea typeface="Meiryo UI" panose="020B0604030504040204" pitchFamily="50" charset="-128"/>
              </a:rPr>
              <a:t>1</a:t>
            </a:r>
            <a:r>
              <a:rPr lang="ja-JP" altLang="en-US" sz="2400" dirty="0">
                <a:latin typeface="Meiryo UI" panose="020B0604030504040204" pitchFamily="50" charset="-128"/>
                <a:ea typeface="Meiryo UI" panose="020B0604030504040204" pitchFamily="50" charset="-128"/>
              </a:rPr>
              <a:t>分間に１枚撮影するカメラデータを使用。</a:t>
            </a:r>
            <a:endParaRPr lang="en-US" altLang="ja-JP" sz="2400" dirty="0">
              <a:latin typeface="Meiryo UI" panose="020B0604030504040204" pitchFamily="50" charset="-128"/>
              <a:ea typeface="Meiryo UI" panose="020B0604030504040204" pitchFamily="50" charset="-128"/>
            </a:endParaRPr>
          </a:p>
          <a:p>
            <a:pPr>
              <a:lnSpc>
                <a:spcPts val="3400"/>
              </a:lnSpc>
            </a:pPr>
            <a:r>
              <a:rPr lang="ja-JP" altLang="en-US" sz="2400" dirty="0">
                <a:latin typeface="Meiryo UI" panose="020B0604030504040204" pitchFamily="50" charset="-128"/>
                <a:ea typeface="Meiryo UI" panose="020B0604030504040204" pitchFamily="50" charset="-128"/>
              </a:rPr>
              <a:t>・画像を拡大し、ごみを判別。</a:t>
            </a:r>
            <a:endParaRPr lang="en-US" altLang="ja-JP" sz="2400" dirty="0">
              <a:latin typeface="Meiryo UI" panose="020B0604030504040204" pitchFamily="50" charset="-128"/>
              <a:ea typeface="Meiryo UI" panose="020B0604030504040204" pitchFamily="50" charset="-128"/>
            </a:endParaRPr>
          </a:p>
        </p:txBody>
      </p:sp>
      <p:sp>
        <p:nvSpPr>
          <p:cNvPr id="8" name="正方形/長方形 7"/>
          <p:cNvSpPr/>
          <p:nvPr/>
        </p:nvSpPr>
        <p:spPr>
          <a:xfrm>
            <a:off x="83862" y="789402"/>
            <a:ext cx="5634550" cy="470021"/>
          </a:xfrm>
          <a:prstGeom prst="rect">
            <a:avLst/>
          </a:prstGeom>
          <a:solidFill>
            <a:schemeClr val="tx2">
              <a:lumMod val="50000"/>
            </a:schemeClr>
          </a:solidFill>
          <a:ln w="9525" cap="flat" cmpd="sng" algn="ctr">
            <a:noFill/>
            <a:prstDash val="solid"/>
          </a:ln>
          <a:effectLst>
            <a:outerShdw blurRad="40000" dist="23000" dir="5400000" rotWithShape="0">
              <a:srgbClr val="000000">
                <a:alpha val="35000"/>
              </a:srgbClr>
            </a:outerShdw>
          </a:effectLst>
        </p:spPr>
        <p:txBody>
          <a:bodyPr lIns="91419" tIns="45709" rIns="91419" bIns="28793" rtlCol="0" anchor="b" anchorCtr="0">
            <a:noAutofit/>
          </a:bodyPr>
          <a:lstStyle/>
          <a:p>
            <a:pPr lvl="0" defTabSz="914400">
              <a:defRPr/>
            </a:pPr>
            <a:r>
              <a:rPr lang="ja-JP" altLang="en-US" sz="2400" b="1" kern="0" dirty="0">
                <a:solidFill>
                  <a:prstClr val="white"/>
                </a:solidFill>
                <a:latin typeface="Meiryo UI" panose="020B0604030504040204" pitchFamily="50" charset="-128"/>
                <a:ea typeface="Meiryo UI" panose="020B0604030504040204" pitchFamily="50" charset="-128"/>
              </a:rPr>
              <a:t> </a:t>
            </a:r>
            <a:endParaRPr lang="en-US" altLang="ja-JP" sz="2400" b="1" kern="0" dirty="0">
              <a:solidFill>
                <a:prstClr val="white"/>
              </a:solidFill>
              <a:latin typeface="Meiryo UI" panose="020B0604030504040204" pitchFamily="50" charset="-128"/>
              <a:ea typeface="Meiryo UI" panose="020B0604030504040204" pitchFamily="50" charset="-128"/>
            </a:endParaRPr>
          </a:p>
          <a:p>
            <a:pPr lvl="0" defTabSz="914400">
              <a:defRPr/>
            </a:pPr>
            <a:r>
              <a:rPr lang="ja-JP" altLang="en-US" sz="2400" b="1" kern="0" dirty="0">
                <a:solidFill>
                  <a:prstClr val="white"/>
                </a:solidFill>
                <a:latin typeface="Meiryo UI" panose="020B0604030504040204" pitchFamily="50" charset="-128"/>
                <a:ea typeface="Meiryo UI" panose="020B0604030504040204" pitchFamily="50" charset="-128"/>
              </a:rPr>
              <a:t>（２）プラスチックごみ量のカウント・推計</a:t>
            </a:r>
          </a:p>
        </p:txBody>
      </p:sp>
      <p:grpSp>
        <p:nvGrpSpPr>
          <p:cNvPr id="3" name="グループ化 2"/>
          <p:cNvGrpSpPr/>
          <p:nvPr/>
        </p:nvGrpSpPr>
        <p:grpSpPr>
          <a:xfrm>
            <a:off x="5775262" y="1512181"/>
            <a:ext cx="6220423" cy="4525512"/>
            <a:chOff x="5775262" y="1512181"/>
            <a:chExt cx="6220423" cy="4525512"/>
          </a:xfrm>
        </p:grpSpPr>
        <p:pic>
          <p:nvPicPr>
            <p:cNvPr id="14" name="図 13" descr="M:\個人\★★海ごみ★★\★報道発表\中谷先生より\fig1.jpeg"/>
            <p:cNvPicPr>
              <a:picLocks noChangeAspect="1"/>
            </p:cNvPicPr>
            <p:nvPr/>
          </p:nvPicPr>
          <p:blipFill>
            <a:blip r:embed="rId2">
              <a:extLst>
                <a:ext uri="{28A0092B-C50C-407E-A947-70E740481C1C}">
                  <a14:useLocalDpi xmlns:a14="http://schemas.microsoft.com/office/drawing/2010/main"/>
                </a:ext>
              </a:extLst>
            </a:blip>
            <a:stretch>
              <a:fillRect/>
            </a:stretch>
          </p:blipFill>
          <p:spPr bwMode="auto">
            <a:xfrm>
              <a:off x="5775262" y="1512181"/>
              <a:ext cx="2880587" cy="2160000"/>
            </a:xfrm>
            <a:prstGeom prst="rect">
              <a:avLst/>
            </a:prstGeom>
            <a:noFill/>
            <a:ln>
              <a:noFill/>
            </a:ln>
          </p:spPr>
        </p:pic>
        <p:pic>
          <p:nvPicPr>
            <p:cNvPr id="15" name="図 14" descr="M:\個人\★★海ごみ★★\★報道発表\中谷先生より\fig1_1.png"/>
            <p:cNvPicPr>
              <a:picLocks noChangeAspect="1"/>
            </p:cNvPicPr>
            <p:nvPr/>
          </p:nvPicPr>
          <p:blipFill>
            <a:blip r:embed="rId3">
              <a:extLst>
                <a:ext uri="{28A0092B-C50C-407E-A947-70E740481C1C}">
                  <a14:useLocalDpi xmlns:a14="http://schemas.microsoft.com/office/drawing/2010/main"/>
                </a:ext>
              </a:extLst>
            </a:blip>
            <a:stretch>
              <a:fillRect/>
            </a:stretch>
          </p:blipFill>
          <p:spPr bwMode="auto">
            <a:xfrm>
              <a:off x="9115685" y="1512181"/>
              <a:ext cx="2880000" cy="2160000"/>
            </a:xfrm>
            <a:prstGeom prst="rect">
              <a:avLst/>
            </a:prstGeom>
            <a:noFill/>
            <a:ln>
              <a:noFill/>
            </a:ln>
          </p:spPr>
        </p:pic>
        <p:pic>
          <p:nvPicPr>
            <p:cNvPr id="16" name="図 15" descr="M:\個人\★★海ごみ★★\★報道発表\中谷先生より\fig3.jpeg"/>
            <p:cNvPicPr>
              <a:picLocks noChangeAspect="1"/>
            </p:cNvPicPr>
            <p:nvPr/>
          </p:nvPicPr>
          <p:blipFill>
            <a:blip r:embed="rId4">
              <a:extLst>
                <a:ext uri="{28A0092B-C50C-407E-A947-70E740481C1C}">
                  <a14:useLocalDpi xmlns:a14="http://schemas.microsoft.com/office/drawing/2010/main"/>
                </a:ext>
              </a:extLst>
            </a:blip>
            <a:stretch>
              <a:fillRect/>
            </a:stretch>
          </p:blipFill>
          <p:spPr bwMode="auto">
            <a:xfrm>
              <a:off x="5775555" y="3877693"/>
              <a:ext cx="2880000" cy="2160000"/>
            </a:xfrm>
            <a:prstGeom prst="rect">
              <a:avLst/>
            </a:prstGeom>
            <a:noFill/>
            <a:ln>
              <a:noFill/>
            </a:ln>
          </p:spPr>
        </p:pic>
        <p:pic>
          <p:nvPicPr>
            <p:cNvPr id="17" name="図 16" descr="M:\個人\★★海ごみ★★\★報道発表\中谷先生より\fig3_1.png"/>
            <p:cNvPicPr>
              <a:picLocks noChangeAspect="1"/>
            </p:cNvPicPr>
            <p:nvPr/>
          </p:nvPicPr>
          <p:blipFill>
            <a:blip r:embed="rId5">
              <a:extLst>
                <a:ext uri="{28A0092B-C50C-407E-A947-70E740481C1C}">
                  <a14:useLocalDpi xmlns:a14="http://schemas.microsoft.com/office/drawing/2010/main"/>
                </a:ext>
              </a:extLst>
            </a:blip>
            <a:stretch>
              <a:fillRect/>
            </a:stretch>
          </p:blipFill>
          <p:spPr bwMode="auto">
            <a:xfrm>
              <a:off x="9115685" y="3877693"/>
              <a:ext cx="2880000" cy="2160000"/>
            </a:xfrm>
            <a:prstGeom prst="rect">
              <a:avLst/>
            </a:prstGeom>
            <a:noFill/>
            <a:ln>
              <a:noFill/>
            </a:ln>
          </p:spPr>
        </p:pic>
        <p:sp>
          <p:nvSpPr>
            <p:cNvPr id="18" name="右矢印 17"/>
            <p:cNvSpPr/>
            <p:nvPr/>
          </p:nvSpPr>
          <p:spPr>
            <a:xfrm>
              <a:off x="8734554" y="2136115"/>
              <a:ext cx="304371" cy="9121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numCol="1" spcCol="0" rtlCol="0" fromWordArt="0" anchor="ctr" anchorCtr="0" forceAA="0" compatLnSpc="1">
              <a:prstTxWarp prst="textNoShape">
                <a:avLst/>
              </a:prstTxWarp>
            </a:bodyPr>
            <a:lstStyle/>
            <a:p>
              <a:endParaRPr lang="ja-JP" altLang="en-US"/>
            </a:p>
          </p:txBody>
        </p:sp>
        <p:sp>
          <p:nvSpPr>
            <p:cNvPr id="19" name="右矢印 18"/>
            <p:cNvSpPr/>
            <p:nvPr/>
          </p:nvSpPr>
          <p:spPr>
            <a:xfrm>
              <a:off x="8734554" y="4501627"/>
              <a:ext cx="304371" cy="9121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numCol="1" spcCol="0" rtlCol="0" fromWordArt="0" anchor="ctr" anchorCtr="0" forceAA="0" compatLnSpc="1">
              <a:prstTxWarp prst="textNoShape">
                <a:avLst/>
              </a:prstTxWarp>
            </a:bodyPr>
            <a:lstStyle/>
            <a:p>
              <a:endParaRPr lang="ja-JP" altLang="en-US"/>
            </a:p>
          </p:txBody>
        </p:sp>
      </p:grpSp>
    </p:spTree>
    <p:extLst>
      <p:ext uri="{BB962C8B-B14F-4D97-AF65-F5344CB8AC3E}">
        <p14:creationId xmlns:p14="http://schemas.microsoft.com/office/powerpoint/2010/main" val="360029250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p:cNvSpPr/>
          <p:nvPr/>
        </p:nvSpPr>
        <p:spPr>
          <a:xfrm>
            <a:off x="0" y="1"/>
            <a:ext cx="12192000" cy="695459"/>
          </a:xfrm>
          <a:prstGeom prst="rect">
            <a:avLst/>
          </a:prstGeom>
          <a:solidFill>
            <a:srgbClr val="1A12B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b="1" dirty="0"/>
          </a:p>
        </p:txBody>
      </p:sp>
      <p:sp>
        <p:nvSpPr>
          <p:cNvPr id="5" name="タイトル 1"/>
          <p:cNvSpPr txBox="1">
            <a:spLocks/>
          </p:cNvSpPr>
          <p:nvPr/>
        </p:nvSpPr>
        <p:spPr>
          <a:xfrm>
            <a:off x="0" y="65473"/>
            <a:ext cx="12192000" cy="614322"/>
          </a:xfrm>
          <a:prstGeom prst="rect">
            <a:avLst/>
          </a:prstGeom>
        </p:spPr>
        <p:txBody>
          <a:bodyPr>
            <a:normAutofit/>
          </a:bodyPr>
          <a:lstStyle>
            <a:lvl1pPr algn="l" defTabSz="685783" rtl="0" eaLnBrk="1" latinLnBrk="0" hangingPunct="1">
              <a:lnSpc>
                <a:spcPct val="90000"/>
              </a:lnSpc>
              <a:spcBef>
                <a:spcPct val="0"/>
              </a:spcBef>
              <a:buNone/>
              <a:defRPr kumimoji="1" sz="3300" kern="1200">
                <a:solidFill>
                  <a:schemeClr val="tx1"/>
                </a:solidFill>
                <a:latin typeface="+mj-lt"/>
                <a:ea typeface="+mj-ea"/>
                <a:cs typeface="+mj-cs"/>
              </a:defRPr>
            </a:lvl1pPr>
          </a:lstStyle>
          <a:p>
            <a:pPr algn="ctr"/>
            <a:r>
              <a:rPr lang="ja-JP" altLang="en-US" sz="3600" b="1" dirty="0">
                <a:solidFill>
                  <a:schemeClr val="bg1"/>
                </a:solidFill>
                <a:latin typeface="Meiryo UI" panose="020B0604030504040204" pitchFamily="50" charset="-128"/>
                <a:ea typeface="Meiryo UI" panose="020B0604030504040204" pitchFamily="50" charset="-128"/>
              </a:rPr>
              <a:t>大阪湾に流入するプラスチックごみ量の推計</a:t>
            </a:r>
            <a:endParaRPr lang="en-US" altLang="ja-JP" sz="3600" b="1" dirty="0">
              <a:solidFill>
                <a:schemeClr val="bg1"/>
              </a:solidFill>
              <a:latin typeface="Meiryo UI" panose="020B0604030504040204" pitchFamily="50" charset="-128"/>
              <a:ea typeface="Meiryo UI" panose="020B0604030504040204" pitchFamily="50" charset="-128"/>
            </a:endParaRPr>
          </a:p>
        </p:txBody>
      </p:sp>
      <p:sp>
        <p:nvSpPr>
          <p:cNvPr id="14" name="スライド番号プレースホルダー 1">
            <a:extLst>
              <a:ext uri="{FF2B5EF4-FFF2-40B4-BE49-F238E27FC236}">
                <a16:creationId xmlns:a16="http://schemas.microsoft.com/office/drawing/2014/main" id="{8EC9909E-9FBD-4BB8-8059-2F190A7D39C5}"/>
              </a:ext>
            </a:extLst>
          </p:cNvPr>
          <p:cNvSpPr>
            <a:spLocks noGrp="1"/>
          </p:cNvSpPr>
          <p:nvPr>
            <p:ph type="sldNum" sz="quarter" idx="12"/>
          </p:nvPr>
        </p:nvSpPr>
        <p:spPr>
          <a:xfrm>
            <a:off x="11353799" y="155605"/>
            <a:ext cx="673235" cy="365125"/>
          </a:xfrm>
        </p:spPr>
        <p:txBody>
          <a:bodyPr/>
          <a:lstStyle/>
          <a:p>
            <a:fld id="{1361C753-37C8-4AB6-B462-1B7FA0986487}" type="slidenum">
              <a:rPr kumimoji="1" lang="ja-JP" altLang="en-US" sz="1800" b="1" smtClean="0">
                <a:solidFill>
                  <a:schemeClr val="bg1"/>
                </a:solidFill>
                <a:latin typeface="Meiryo UI" panose="020B0604030504040204" pitchFamily="50" charset="-128"/>
                <a:ea typeface="Meiryo UI" panose="020B0604030504040204" pitchFamily="50" charset="-128"/>
              </a:rPr>
              <a:t>6</a:t>
            </a:fld>
            <a:endParaRPr kumimoji="1" lang="ja-JP" altLang="en-US" sz="1800" b="1" dirty="0">
              <a:solidFill>
                <a:schemeClr val="bg1"/>
              </a:solidFill>
              <a:latin typeface="Meiryo UI" panose="020B0604030504040204" pitchFamily="50" charset="-128"/>
              <a:ea typeface="Meiryo UI" panose="020B0604030504040204" pitchFamily="50" charset="-128"/>
            </a:endParaRPr>
          </a:p>
        </p:txBody>
      </p:sp>
      <p:sp>
        <p:nvSpPr>
          <p:cNvPr id="16" name="正方形/長方形 15">
            <a:extLst>
              <a:ext uri="{FF2B5EF4-FFF2-40B4-BE49-F238E27FC236}">
                <a16:creationId xmlns:a16="http://schemas.microsoft.com/office/drawing/2014/main" id="{434AB8FF-D603-42EA-927A-E2F51F7EC347}"/>
              </a:ext>
            </a:extLst>
          </p:cNvPr>
          <p:cNvSpPr/>
          <p:nvPr/>
        </p:nvSpPr>
        <p:spPr>
          <a:xfrm>
            <a:off x="195073" y="1239542"/>
            <a:ext cx="11831961" cy="2939266"/>
          </a:xfrm>
          <a:prstGeom prst="rect">
            <a:avLst/>
          </a:prstGeom>
        </p:spPr>
        <p:txBody>
          <a:bodyPr wrap="square">
            <a:spAutoFit/>
          </a:bodyPr>
          <a:lstStyle/>
          <a:p>
            <a:pPr marL="285750" indent="-285750">
              <a:lnSpc>
                <a:spcPts val="3000"/>
              </a:lnSpc>
              <a:buFont typeface="Wingdings" panose="05000000000000000000" pitchFamily="2" charset="2"/>
              <a:buChar char="l"/>
            </a:pPr>
            <a:r>
              <a:rPr lang="ja-JP" altLang="en-US" sz="2000" dirty="0">
                <a:latin typeface="Meiryo UI" panose="020B0604030504040204" pitchFamily="50" charset="-128"/>
                <a:ea typeface="Meiryo UI" panose="020B0604030504040204" pitchFamily="50" charset="-128"/>
              </a:rPr>
              <a:t>雨の日にごみが多く流下することから、</a:t>
            </a:r>
            <a:r>
              <a:rPr lang="ja-JP" altLang="en-US" sz="2000" b="1" u="sng" dirty="0">
                <a:latin typeface="Meiryo UI" panose="020B0604030504040204" pitchFamily="50" charset="-128"/>
                <a:ea typeface="Meiryo UI" panose="020B0604030504040204" pitchFamily="50" charset="-128"/>
              </a:rPr>
              <a:t>降雨日（日降雨量</a:t>
            </a:r>
            <a:r>
              <a:rPr lang="en-US" altLang="ja-JP" sz="2000" b="1" u="sng" dirty="0">
                <a:latin typeface="Meiryo UI" panose="020B0604030504040204" pitchFamily="50" charset="-128"/>
                <a:ea typeface="Meiryo UI" panose="020B0604030504040204" pitchFamily="50" charset="-128"/>
              </a:rPr>
              <a:t>10</a:t>
            </a:r>
            <a:r>
              <a:rPr lang="ja-JP" altLang="en-US" sz="2000" b="1" u="sng" dirty="0">
                <a:latin typeface="Meiryo UI" panose="020B0604030504040204" pitchFamily="50" charset="-128"/>
                <a:ea typeface="Meiryo UI" panose="020B0604030504040204" pitchFamily="50" charset="-128"/>
              </a:rPr>
              <a:t>ミリ以上</a:t>
            </a:r>
            <a:r>
              <a:rPr lang="en-US" altLang="zh-TW" sz="2000" b="1" u="sng" dirty="0">
                <a:latin typeface="Meiryo UI" panose="020B0604030504040204" pitchFamily="50" charset="-128"/>
                <a:ea typeface="Meiryo UI" panose="020B0604030504040204" pitchFamily="50" charset="-128"/>
              </a:rPr>
              <a:t>or</a:t>
            </a:r>
            <a:r>
              <a:rPr lang="zh-TW" altLang="en-US" sz="2000" b="1" u="sng" dirty="0">
                <a:latin typeface="Meiryo UI" panose="020B0604030504040204" pitchFamily="50" charset="-128"/>
                <a:ea typeface="Meiryo UI" panose="020B0604030504040204" pitchFamily="50" charset="-128"/>
              </a:rPr>
              <a:t>時間最大降雨量５㎜以上</a:t>
            </a:r>
            <a:r>
              <a:rPr lang="ja-JP" altLang="en-US" sz="2000" b="1" u="sng" dirty="0">
                <a:latin typeface="Meiryo UI" panose="020B0604030504040204" pitchFamily="50" charset="-128"/>
                <a:ea typeface="Meiryo UI" panose="020B0604030504040204" pitchFamily="50" charset="-128"/>
              </a:rPr>
              <a:t>）と非降雨日に分けて</a:t>
            </a:r>
            <a:r>
              <a:rPr lang="ja-JP" altLang="en-US" sz="2000" dirty="0">
                <a:latin typeface="Meiryo UI" panose="020B0604030504040204" pitchFamily="50" charset="-128"/>
                <a:ea typeface="Meiryo UI" panose="020B0604030504040204" pitchFamily="50" charset="-128"/>
              </a:rPr>
              <a:t>流下するごみをカウントし、それぞれの１日あたりの平均ごみ流出個数を算定</a:t>
            </a:r>
            <a:endParaRPr lang="en-US" altLang="ja-JP" sz="2000" dirty="0">
              <a:latin typeface="Meiryo UI" panose="020B0604030504040204" pitchFamily="50" charset="-128"/>
              <a:ea typeface="Meiryo UI" panose="020B0604030504040204" pitchFamily="50" charset="-128"/>
            </a:endParaRPr>
          </a:p>
          <a:p>
            <a:pPr>
              <a:lnSpc>
                <a:spcPts val="200"/>
              </a:lnSpc>
            </a:pPr>
            <a:endParaRPr lang="en-US" altLang="ja-JP" sz="2000" dirty="0">
              <a:latin typeface="Meiryo UI" panose="020B0604030504040204" pitchFamily="50" charset="-128"/>
              <a:ea typeface="Meiryo UI" panose="020B0604030504040204" pitchFamily="50" charset="-128"/>
            </a:endParaRPr>
          </a:p>
          <a:p>
            <a:pPr>
              <a:lnSpc>
                <a:spcPts val="200"/>
              </a:lnSpc>
            </a:pPr>
            <a:endParaRPr lang="en-US" altLang="ja-JP" sz="2000" dirty="0">
              <a:latin typeface="Meiryo UI" panose="020B0604030504040204" pitchFamily="50" charset="-128"/>
              <a:ea typeface="Meiryo UI" panose="020B0604030504040204" pitchFamily="50" charset="-128"/>
            </a:endParaRPr>
          </a:p>
          <a:p>
            <a:pPr>
              <a:lnSpc>
                <a:spcPts val="200"/>
              </a:lnSpc>
            </a:pPr>
            <a:endParaRPr lang="en-US" altLang="ja-JP" sz="2000" dirty="0">
              <a:latin typeface="Meiryo UI" panose="020B0604030504040204" pitchFamily="50" charset="-128"/>
              <a:ea typeface="Meiryo UI" panose="020B0604030504040204" pitchFamily="50" charset="-128"/>
            </a:endParaRPr>
          </a:p>
          <a:p>
            <a:pPr marL="285750" indent="-285750">
              <a:lnSpc>
                <a:spcPts val="3000"/>
              </a:lnSpc>
              <a:buFont typeface="Wingdings" panose="05000000000000000000" pitchFamily="2" charset="2"/>
              <a:buChar char="l"/>
            </a:pPr>
            <a:r>
              <a:rPr lang="ja-JP" altLang="en-US" sz="2000" dirty="0">
                <a:latin typeface="Meiryo UI" panose="020B0604030504040204" pitchFamily="50" charset="-128"/>
                <a:ea typeface="Meiryo UI" panose="020B0604030504040204" pitchFamily="50" charset="-128"/>
              </a:rPr>
              <a:t>それぞれの平均ごみ流出個数に、年間の降雨日数と非降雨日数を乗じて、年間ごみ流出個数を推計し、「市街化区域」または「その他の地域」の流域人口ベースで按分するとともに、流域面積で除して、</a:t>
            </a:r>
            <a:r>
              <a:rPr lang="ja-JP" altLang="en-US" sz="2000" b="1" u="sng" dirty="0">
                <a:latin typeface="Meiryo UI" panose="020B0604030504040204" pitchFamily="50" charset="-128"/>
                <a:ea typeface="Meiryo UI" panose="020B0604030504040204" pitchFamily="50" charset="-128"/>
              </a:rPr>
              <a:t>各モデル河川の面積</a:t>
            </a:r>
            <a:br>
              <a:rPr lang="en-US" altLang="ja-JP" sz="2000" b="1" u="sng" dirty="0">
                <a:latin typeface="Meiryo UI" panose="020B0604030504040204" pitchFamily="50" charset="-128"/>
                <a:ea typeface="Meiryo UI" panose="020B0604030504040204" pitchFamily="50" charset="-128"/>
              </a:rPr>
            </a:br>
            <a:r>
              <a:rPr lang="ja-JP" altLang="en-US" sz="2000" b="1" u="sng" dirty="0">
                <a:latin typeface="Meiryo UI" panose="020B0604030504040204" pitchFamily="50" charset="-128"/>
                <a:ea typeface="Meiryo UI" panose="020B0604030504040204" pitchFamily="50" charset="-128"/>
              </a:rPr>
              <a:t>あたりの年間ごみ流出量</a:t>
            </a:r>
            <a:r>
              <a:rPr lang="ja-JP" altLang="en-US" sz="2000" dirty="0">
                <a:latin typeface="Meiryo UI" panose="020B0604030504040204" pitchFamily="50" charset="-128"/>
                <a:ea typeface="Meiryo UI" panose="020B0604030504040204" pitchFamily="50" charset="-128"/>
              </a:rPr>
              <a:t>を推計</a:t>
            </a:r>
            <a:endParaRPr lang="en-US" altLang="ja-JP" sz="2000" dirty="0">
              <a:latin typeface="Meiryo UI" panose="020B0604030504040204" pitchFamily="50" charset="-128"/>
              <a:ea typeface="Meiryo UI" panose="020B0604030504040204" pitchFamily="50" charset="-128"/>
            </a:endParaRPr>
          </a:p>
          <a:p>
            <a:pPr>
              <a:lnSpc>
                <a:spcPts val="200"/>
              </a:lnSpc>
            </a:pPr>
            <a:endParaRPr lang="en-US" altLang="ja-JP" sz="2000" dirty="0">
              <a:latin typeface="Meiryo UI" panose="020B0604030504040204" pitchFamily="50" charset="-128"/>
              <a:ea typeface="Meiryo UI" panose="020B0604030504040204" pitchFamily="50" charset="-128"/>
            </a:endParaRPr>
          </a:p>
          <a:p>
            <a:pPr>
              <a:lnSpc>
                <a:spcPts val="200"/>
              </a:lnSpc>
            </a:pPr>
            <a:endParaRPr lang="en-US" altLang="ja-JP" sz="2000" dirty="0">
              <a:latin typeface="Meiryo UI" panose="020B0604030504040204" pitchFamily="50" charset="-128"/>
              <a:ea typeface="Meiryo UI" panose="020B0604030504040204" pitchFamily="50" charset="-128"/>
            </a:endParaRPr>
          </a:p>
          <a:p>
            <a:pPr>
              <a:lnSpc>
                <a:spcPts val="200"/>
              </a:lnSpc>
            </a:pPr>
            <a:endParaRPr lang="en-US" altLang="ja-JP" sz="2000" dirty="0">
              <a:latin typeface="Meiryo UI" panose="020B0604030504040204" pitchFamily="50" charset="-128"/>
              <a:ea typeface="Meiryo UI" panose="020B0604030504040204" pitchFamily="50" charset="-128"/>
            </a:endParaRPr>
          </a:p>
          <a:p>
            <a:pPr marL="285750" indent="-285750">
              <a:lnSpc>
                <a:spcPts val="3000"/>
              </a:lnSpc>
              <a:buFont typeface="Wingdings" panose="05000000000000000000" pitchFamily="2" charset="2"/>
              <a:buChar char="l"/>
            </a:pPr>
            <a:r>
              <a:rPr lang="ja-JP" altLang="en-US" sz="2000" dirty="0">
                <a:latin typeface="Meiryo UI" panose="020B0604030504040204" pitchFamily="50" charset="-128"/>
                <a:ea typeface="Meiryo UI" panose="020B0604030504040204" pitchFamily="50" charset="-128"/>
              </a:rPr>
              <a:t>この推計値を各区分ごとに平均し、</a:t>
            </a:r>
            <a:r>
              <a:rPr lang="ja-JP" altLang="en-US" sz="2000" b="1" u="sng" dirty="0">
                <a:latin typeface="Meiryo UI" panose="020B0604030504040204" pitchFamily="50" charset="-128"/>
                <a:ea typeface="Meiryo UI" panose="020B0604030504040204" pitchFamily="50" charset="-128"/>
              </a:rPr>
              <a:t>各区分の府域の総面積を乗じて積算</a:t>
            </a:r>
            <a:r>
              <a:rPr lang="ja-JP" altLang="en-US" sz="2000" dirty="0">
                <a:latin typeface="Meiryo UI" panose="020B0604030504040204" pitchFamily="50" charset="-128"/>
                <a:ea typeface="Meiryo UI" panose="020B0604030504040204" pitchFamily="50" charset="-128"/>
              </a:rPr>
              <a:t>することにより、府域から大阪湾に流入するごみ量とした。</a:t>
            </a:r>
          </a:p>
        </p:txBody>
      </p:sp>
      <p:sp>
        <p:nvSpPr>
          <p:cNvPr id="17" name="正方形/長方形 16"/>
          <p:cNvSpPr/>
          <p:nvPr/>
        </p:nvSpPr>
        <p:spPr>
          <a:xfrm>
            <a:off x="195073" y="795783"/>
            <a:ext cx="3126351" cy="415180"/>
          </a:xfrm>
          <a:prstGeom prst="rect">
            <a:avLst/>
          </a:prstGeom>
          <a:solidFill>
            <a:schemeClr val="tx2">
              <a:lumMod val="50000"/>
            </a:schemeClr>
          </a:solidFill>
          <a:ln w="9525" cap="flat" cmpd="sng" algn="ctr">
            <a:noFill/>
            <a:prstDash val="solid"/>
          </a:ln>
          <a:effectLst>
            <a:outerShdw blurRad="40000" dist="23000" dir="5400000" rotWithShape="0">
              <a:srgbClr val="000000">
                <a:alpha val="35000"/>
              </a:srgbClr>
            </a:outerShdw>
          </a:effectLst>
        </p:spPr>
        <p:txBody>
          <a:bodyPr lIns="91419" tIns="45709" rIns="91419" bIns="28793" rtlCol="0" anchor="b" anchorCtr="0">
            <a:noAutofit/>
          </a:bodyPr>
          <a:lstStyle/>
          <a:p>
            <a:pPr lvl="0">
              <a:defRPr/>
            </a:pPr>
            <a:r>
              <a:rPr lang="en-US" altLang="ja-JP" sz="2400" b="1" kern="0" dirty="0">
                <a:solidFill>
                  <a:prstClr val="white"/>
                </a:solidFill>
                <a:latin typeface="Meiryo UI" panose="020B0604030504040204" pitchFamily="50" charset="-128"/>
                <a:ea typeface="Meiryo UI" panose="020B0604030504040204" pitchFamily="50" charset="-128"/>
              </a:rPr>
              <a:t>(3)</a:t>
            </a:r>
            <a:r>
              <a:rPr lang="ja-JP" altLang="en-US" sz="2400" b="1" kern="0" dirty="0">
                <a:solidFill>
                  <a:prstClr val="white"/>
                </a:solidFill>
                <a:latin typeface="Meiryo UI" panose="020B0604030504040204" pitchFamily="50" charset="-128"/>
                <a:ea typeface="Meiryo UI" panose="020B0604030504040204" pitchFamily="50" charset="-128"/>
              </a:rPr>
              <a:t>　推計式の考え方</a:t>
            </a:r>
          </a:p>
        </p:txBody>
      </p:sp>
      <p:sp>
        <p:nvSpPr>
          <p:cNvPr id="2" name="Rectangle 2"/>
          <p:cNvSpPr>
            <a:spLocks noChangeArrowheads="1"/>
          </p:cNvSpPr>
          <p:nvPr/>
        </p:nvSpPr>
        <p:spPr bwMode="auto">
          <a:xfrm>
            <a:off x="195073" y="-278027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8" name="正方形/長方形 7"/>
          <p:cNvSpPr/>
          <p:nvPr/>
        </p:nvSpPr>
        <p:spPr>
          <a:xfrm>
            <a:off x="971648" y="5505984"/>
            <a:ext cx="6439502" cy="1277273"/>
          </a:xfrm>
          <a:prstGeom prst="rect">
            <a:avLst/>
          </a:prstGeom>
        </p:spPr>
        <p:txBody>
          <a:bodyPr wrap="square">
            <a:spAutoFit/>
          </a:bodyPr>
          <a:lstStyle/>
          <a:p>
            <a:pPr>
              <a:spcAft>
                <a:spcPts val="0"/>
              </a:spcAft>
            </a:pPr>
            <a:r>
              <a:rPr lang="ja-JP" altLang="en-US" sz="1100" kern="100" dirty="0">
                <a:latin typeface="Meiryo UI" panose="020B0604030504040204" pitchFamily="50" charset="-128"/>
                <a:ea typeface="Meiryo UI" panose="020B0604030504040204" pitchFamily="50" charset="-128"/>
                <a:cs typeface="Times New Roman" panose="02020603050405020304" pitchFamily="18" charset="0"/>
              </a:rPr>
              <a:t>：</a:t>
            </a:r>
            <a:r>
              <a:rPr lang="ja-JP" altLang="ja-JP" sz="1100" kern="100" dirty="0">
                <a:latin typeface="Meiryo UI" panose="020B0604030504040204" pitchFamily="50" charset="-128"/>
                <a:ea typeface="Meiryo UI" panose="020B0604030504040204" pitchFamily="50" charset="-128"/>
                <a:cs typeface="Times New Roman" panose="02020603050405020304" pitchFamily="18" charset="0"/>
              </a:rPr>
              <a:t>人口密度区分（Ⅰ（</a:t>
            </a:r>
            <a:r>
              <a:rPr lang="ja-JP" altLang="en-US" sz="1100" kern="100" dirty="0">
                <a:latin typeface="Meiryo UI" panose="020B0604030504040204" pitchFamily="50" charset="-128"/>
                <a:ea typeface="Meiryo UI" panose="020B0604030504040204" pitchFamily="50" charset="-128"/>
                <a:cs typeface="Times New Roman" panose="02020603050405020304" pitchFamily="18" charset="0"/>
              </a:rPr>
              <a:t>高</a:t>
            </a:r>
            <a:r>
              <a:rPr lang="ja-JP" altLang="ja-JP" sz="1100" kern="100" dirty="0">
                <a:latin typeface="Meiryo UI" panose="020B0604030504040204" pitchFamily="50" charset="-128"/>
                <a:ea typeface="Meiryo UI" panose="020B0604030504040204" pitchFamily="50" charset="-128"/>
                <a:cs typeface="Times New Roman" panose="02020603050405020304" pitchFamily="18" charset="0"/>
              </a:rPr>
              <a:t>）、Ⅱ（中）、Ⅲ（</a:t>
            </a:r>
            <a:r>
              <a:rPr lang="ja-JP" altLang="en-US" sz="1100" kern="100" dirty="0">
                <a:latin typeface="Meiryo UI" panose="020B0604030504040204" pitchFamily="50" charset="-128"/>
                <a:ea typeface="Meiryo UI" panose="020B0604030504040204" pitchFamily="50" charset="-128"/>
                <a:cs typeface="Times New Roman" panose="02020603050405020304" pitchFamily="18" charset="0"/>
              </a:rPr>
              <a:t>低</a:t>
            </a:r>
            <a:r>
              <a:rPr lang="ja-JP" altLang="ja-JP" sz="1100" kern="100" dirty="0">
                <a:latin typeface="Meiryo UI" panose="020B0604030504040204" pitchFamily="50" charset="-128"/>
                <a:ea typeface="Meiryo UI" panose="020B0604030504040204" pitchFamily="50" charset="-128"/>
                <a:cs typeface="Times New Roman" panose="02020603050405020304" pitchFamily="18" charset="0"/>
              </a:rPr>
              <a:t>）の３区分）</a:t>
            </a:r>
            <a:endParaRPr lang="en-US" altLang="ja-JP" sz="1100" kern="100" dirty="0">
              <a:latin typeface="Meiryo UI" panose="020B0604030504040204" pitchFamily="50" charset="-128"/>
              <a:ea typeface="Meiryo UI" panose="020B0604030504040204" pitchFamily="50" charset="-128"/>
              <a:cs typeface="Times New Roman" panose="02020603050405020304" pitchFamily="18" charset="0"/>
            </a:endParaRPr>
          </a:p>
          <a:p>
            <a:pPr>
              <a:spcAft>
                <a:spcPts val="0"/>
              </a:spcAft>
            </a:pPr>
            <a:r>
              <a:rPr lang="ja-JP" altLang="en-US" sz="1100" kern="100" dirty="0">
                <a:latin typeface="Meiryo UI" panose="020B0604030504040204" pitchFamily="50" charset="-128"/>
                <a:ea typeface="Meiryo UI" panose="020B0604030504040204" pitchFamily="50" charset="-128"/>
                <a:cs typeface="Times New Roman" panose="02020603050405020304" pitchFamily="18" charset="0"/>
              </a:rPr>
              <a:t>：各モデル河川</a:t>
            </a:r>
            <a:endParaRPr lang="en-US" altLang="ja-JP" sz="1100" kern="100" dirty="0">
              <a:latin typeface="Meiryo UI" panose="020B0604030504040204" pitchFamily="50" charset="-128"/>
              <a:ea typeface="Meiryo UI" panose="020B0604030504040204" pitchFamily="50" charset="-128"/>
              <a:cs typeface="Times New Roman" panose="02020603050405020304" pitchFamily="18" charset="0"/>
            </a:endParaRPr>
          </a:p>
          <a:p>
            <a:pPr>
              <a:spcAft>
                <a:spcPts val="0"/>
              </a:spcAft>
            </a:pPr>
            <a:r>
              <a:rPr lang="ja-JP" altLang="en-US" sz="1100" kern="100" dirty="0">
                <a:latin typeface="Meiryo UI" panose="020B0604030504040204" pitchFamily="50" charset="-128"/>
                <a:ea typeface="Meiryo UI" panose="020B0604030504040204" pitchFamily="50" charset="-128"/>
                <a:cs typeface="Times New Roman" panose="02020603050405020304" pitchFamily="18" charset="0"/>
              </a:rPr>
              <a:t>：</a:t>
            </a:r>
            <a:r>
              <a:rPr lang="ja-JP" altLang="ja-JP" sz="1100" kern="100" dirty="0">
                <a:latin typeface="Meiryo UI" panose="020B0604030504040204" pitchFamily="50" charset="-128"/>
                <a:ea typeface="Meiryo UI" panose="020B0604030504040204" pitchFamily="50" charset="-128"/>
                <a:cs typeface="Times New Roman" panose="02020603050405020304" pitchFamily="18" charset="0"/>
              </a:rPr>
              <a:t>非降雨日１日あたりの河川を流下するプラスチックごみ個数（個</a:t>
            </a:r>
            <a:r>
              <a:rPr lang="en-US" altLang="ja-JP" sz="1100" kern="100" dirty="0">
                <a:latin typeface="Meiryo UI" panose="020B0604030504040204" pitchFamily="50" charset="-128"/>
                <a:ea typeface="Meiryo UI" panose="020B0604030504040204" pitchFamily="50" charset="-128"/>
                <a:cs typeface="Times New Roman" panose="02020603050405020304" pitchFamily="18" charset="0"/>
              </a:rPr>
              <a:t>/</a:t>
            </a:r>
            <a:r>
              <a:rPr lang="ja-JP" altLang="ja-JP" sz="1100" kern="100" dirty="0">
                <a:latin typeface="Meiryo UI" panose="020B0604030504040204" pitchFamily="50" charset="-128"/>
                <a:ea typeface="Meiryo UI" panose="020B0604030504040204" pitchFamily="50" charset="-128"/>
                <a:cs typeface="Times New Roman" panose="02020603050405020304" pitchFamily="18" charset="0"/>
              </a:rPr>
              <a:t>日）</a:t>
            </a:r>
            <a:endParaRPr lang="en-US" altLang="ja-JP" sz="1100" kern="100" dirty="0">
              <a:latin typeface="Meiryo UI" panose="020B0604030504040204" pitchFamily="50" charset="-128"/>
              <a:ea typeface="Meiryo UI" panose="020B0604030504040204" pitchFamily="50" charset="-128"/>
              <a:cs typeface="Times New Roman" panose="02020603050405020304" pitchFamily="18" charset="0"/>
            </a:endParaRPr>
          </a:p>
          <a:p>
            <a:pPr>
              <a:spcAft>
                <a:spcPts val="0"/>
              </a:spcAft>
            </a:pPr>
            <a:r>
              <a:rPr lang="ja-JP" altLang="en-US" sz="1100" kern="100" dirty="0">
                <a:latin typeface="Meiryo UI" panose="020B0604030504040204" pitchFamily="50" charset="-128"/>
                <a:ea typeface="Meiryo UI" panose="020B0604030504040204" pitchFamily="50" charset="-128"/>
                <a:cs typeface="Times New Roman" panose="02020603050405020304" pitchFamily="18" charset="0"/>
              </a:rPr>
              <a:t>：</a:t>
            </a:r>
            <a:r>
              <a:rPr lang="ja-JP" altLang="ja-JP" sz="1100" kern="100" dirty="0">
                <a:latin typeface="Meiryo UI" panose="020B0604030504040204" pitchFamily="50" charset="-128"/>
                <a:ea typeface="Meiryo UI" panose="020B0604030504040204" pitchFamily="50" charset="-128"/>
                <a:cs typeface="Times New Roman" panose="02020603050405020304" pitchFamily="18" charset="0"/>
              </a:rPr>
              <a:t>降雨日１日あたりの河川を流下するプラスチックごみ個数（個</a:t>
            </a:r>
            <a:r>
              <a:rPr lang="en-US" altLang="ja-JP" sz="1100" kern="100" dirty="0">
                <a:latin typeface="Meiryo UI" panose="020B0604030504040204" pitchFamily="50" charset="-128"/>
                <a:ea typeface="Meiryo UI" panose="020B0604030504040204" pitchFamily="50" charset="-128"/>
                <a:cs typeface="Times New Roman" panose="02020603050405020304" pitchFamily="18" charset="0"/>
              </a:rPr>
              <a:t>/</a:t>
            </a:r>
            <a:r>
              <a:rPr lang="ja-JP" altLang="ja-JP" sz="1100" kern="100" dirty="0">
                <a:latin typeface="Meiryo UI" panose="020B0604030504040204" pitchFamily="50" charset="-128"/>
                <a:ea typeface="Meiryo UI" panose="020B0604030504040204" pitchFamily="50" charset="-128"/>
                <a:cs typeface="Times New Roman" panose="02020603050405020304" pitchFamily="18" charset="0"/>
              </a:rPr>
              <a:t>日）</a:t>
            </a:r>
            <a:endParaRPr lang="en-US" altLang="ja-JP" sz="1100" kern="100" dirty="0">
              <a:latin typeface="Meiryo UI" panose="020B0604030504040204" pitchFamily="50" charset="-128"/>
              <a:ea typeface="Meiryo UI" panose="020B0604030504040204" pitchFamily="50" charset="-128"/>
              <a:cs typeface="Times New Roman" panose="02020603050405020304" pitchFamily="18" charset="0"/>
            </a:endParaRPr>
          </a:p>
          <a:p>
            <a:pPr>
              <a:spcAft>
                <a:spcPts val="0"/>
              </a:spcAft>
            </a:pPr>
            <a:r>
              <a:rPr lang="ja-JP" altLang="ja-JP" sz="1100" kern="100" dirty="0">
                <a:latin typeface="Meiryo UI" panose="020B0604030504040204" pitchFamily="50" charset="-128"/>
                <a:ea typeface="Meiryo UI" panose="020B0604030504040204" pitchFamily="50" charset="-128"/>
                <a:cs typeface="Times New Roman" panose="02020603050405020304" pitchFamily="18" charset="0"/>
              </a:rPr>
              <a:t>（※</a:t>
            </a:r>
            <a:r>
              <a:rPr lang="ja-JP" altLang="en-US" sz="1100" kern="100" dirty="0">
                <a:latin typeface="Meiryo UI" panose="020B0604030504040204" pitchFamily="50" charset="-128"/>
                <a:ea typeface="Meiryo UI" panose="020B0604030504040204" pitchFamily="50" charset="-128"/>
                <a:cs typeface="Times New Roman" panose="02020603050405020304" pitchFamily="18" charset="0"/>
              </a:rPr>
              <a:t>日降雨量</a:t>
            </a:r>
            <a:r>
              <a:rPr lang="en-US" altLang="ja-JP" sz="1100" kern="100" dirty="0">
                <a:latin typeface="Meiryo UI" panose="020B0604030504040204" pitchFamily="50" charset="-128"/>
                <a:ea typeface="Meiryo UI" panose="020B0604030504040204" pitchFamily="50" charset="-128"/>
                <a:cs typeface="Times New Roman" panose="02020603050405020304" pitchFamily="18" charset="0"/>
              </a:rPr>
              <a:t>10</a:t>
            </a:r>
            <a:r>
              <a:rPr lang="ja-JP" altLang="en-US" sz="1100" kern="100" dirty="0">
                <a:latin typeface="Meiryo UI" panose="020B0604030504040204" pitchFamily="50" charset="-128"/>
                <a:ea typeface="Meiryo UI" panose="020B0604030504040204" pitchFamily="50" charset="-128"/>
                <a:cs typeface="Times New Roman" panose="02020603050405020304" pitchFamily="18" charset="0"/>
              </a:rPr>
              <a:t>ミリ</a:t>
            </a:r>
            <a:r>
              <a:rPr lang="ja-JP" altLang="ja-JP" sz="1100" kern="100" dirty="0">
                <a:latin typeface="Meiryo UI" panose="020B0604030504040204" pitchFamily="50" charset="-128"/>
                <a:ea typeface="Meiryo UI" panose="020B0604030504040204" pitchFamily="50" charset="-128"/>
                <a:cs typeface="Times New Roman" panose="02020603050405020304" pitchFamily="18" charset="0"/>
              </a:rPr>
              <a:t>以上</a:t>
            </a:r>
            <a:r>
              <a:rPr lang="ja-JP" altLang="en-US" sz="1100" kern="100" dirty="0">
                <a:latin typeface="Meiryo UI" panose="020B0604030504040204" pitchFamily="50" charset="-128"/>
                <a:ea typeface="Meiryo UI" panose="020B0604030504040204" pitchFamily="50" charset="-128"/>
                <a:cs typeface="Times New Roman" panose="02020603050405020304" pitchFamily="18" charset="0"/>
              </a:rPr>
              <a:t>または時間最大降雨量</a:t>
            </a:r>
            <a:r>
              <a:rPr lang="en-US" altLang="ja-JP" sz="1100" kern="100" dirty="0">
                <a:latin typeface="Meiryo UI" panose="020B0604030504040204" pitchFamily="50" charset="-128"/>
                <a:ea typeface="Meiryo UI" panose="020B0604030504040204" pitchFamily="50" charset="-128"/>
                <a:cs typeface="Times New Roman" panose="02020603050405020304" pitchFamily="18" charset="0"/>
              </a:rPr>
              <a:t>5</a:t>
            </a:r>
            <a:r>
              <a:rPr lang="ja-JP" altLang="en-US" sz="1100" kern="100" dirty="0">
                <a:latin typeface="Meiryo UI" panose="020B0604030504040204" pitchFamily="50" charset="-128"/>
                <a:ea typeface="Meiryo UI" panose="020B0604030504040204" pitchFamily="50" charset="-128"/>
                <a:cs typeface="Times New Roman" panose="02020603050405020304" pitchFamily="18" charset="0"/>
              </a:rPr>
              <a:t>ミリ以上</a:t>
            </a:r>
            <a:r>
              <a:rPr lang="ja-JP" altLang="ja-JP" sz="1100" kern="100" dirty="0">
                <a:latin typeface="Meiryo UI" panose="020B0604030504040204" pitchFamily="50" charset="-128"/>
                <a:ea typeface="Meiryo UI" panose="020B0604030504040204" pitchFamily="50" charset="-128"/>
                <a:cs typeface="Times New Roman" panose="02020603050405020304" pitchFamily="18" charset="0"/>
              </a:rPr>
              <a:t>の降水があった日を「降雨日」とする）</a:t>
            </a:r>
            <a:endParaRPr lang="en-US" altLang="ja-JP" sz="1100" kern="100" dirty="0">
              <a:latin typeface="Meiryo UI" panose="020B0604030504040204" pitchFamily="50" charset="-128"/>
              <a:ea typeface="Meiryo UI" panose="020B0604030504040204" pitchFamily="50" charset="-128"/>
              <a:cs typeface="Times New Roman" panose="02020603050405020304" pitchFamily="18" charset="0"/>
            </a:endParaRPr>
          </a:p>
          <a:p>
            <a:pPr>
              <a:spcAft>
                <a:spcPts val="0"/>
              </a:spcAft>
            </a:pPr>
            <a:r>
              <a:rPr lang="ja-JP" altLang="en-US" sz="1100" kern="100" dirty="0">
                <a:latin typeface="Meiryo UI" panose="020B0604030504040204" pitchFamily="50" charset="-128"/>
                <a:ea typeface="Meiryo UI" panose="020B0604030504040204" pitchFamily="50" charset="-128"/>
                <a:cs typeface="Times New Roman" panose="02020603050405020304" pitchFamily="18" charset="0"/>
              </a:rPr>
              <a:t>：</a:t>
            </a:r>
            <a:r>
              <a:rPr lang="ja-JP" altLang="ja-JP" sz="1100" kern="100" dirty="0">
                <a:latin typeface="Meiryo UI" panose="020B0604030504040204" pitchFamily="50" charset="-128"/>
                <a:ea typeface="Meiryo UI" panose="020B0604030504040204" pitchFamily="50" charset="-128"/>
                <a:cs typeface="Times New Roman" panose="02020603050405020304" pitchFamily="18" charset="0"/>
              </a:rPr>
              <a:t>年間非降雨日数（日）</a:t>
            </a:r>
            <a:endParaRPr lang="en-US" altLang="ja-JP" sz="1100" kern="100" dirty="0">
              <a:latin typeface="Meiryo UI" panose="020B0604030504040204" pitchFamily="50" charset="-128"/>
              <a:ea typeface="Meiryo UI" panose="020B0604030504040204" pitchFamily="50" charset="-128"/>
              <a:cs typeface="Times New Roman" panose="02020603050405020304" pitchFamily="18" charset="0"/>
            </a:endParaRPr>
          </a:p>
          <a:p>
            <a:pPr>
              <a:spcAft>
                <a:spcPts val="0"/>
              </a:spcAft>
            </a:pPr>
            <a:r>
              <a:rPr lang="ja-JP" altLang="en-US" sz="1100" kern="100" dirty="0">
                <a:latin typeface="Meiryo UI" panose="020B0604030504040204" pitchFamily="50" charset="-128"/>
                <a:ea typeface="Meiryo UI" panose="020B0604030504040204" pitchFamily="50" charset="-128"/>
                <a:cs typeface="Times New Roman" panose="02020603050405020304" pitchFamily="18" charset="0"/>
              </a:rPr>
              <a:t>：</a:t>
            </a:r>
            <a:r>
              <a:rPr lang="ja-JP" altLang="ja-JP" sz="1100" kern="100" dirty="0">
                <a:latin typeface="Meiryo UI" panose="020B0604030504040204" pitchFamily="50" charset="-128"/>
                <a:ea typeface="Meiryo UI" panose="020B0604030504040204" pitchFamily="50" charset="-128"/>
                <a:cs typeface="Times New Roman" panose="02020603050405020304" pitchFamily="18" charset="0"/>
              </a:rPr>
              <a:t>年間降雨日数（日）</a:t>
            </a:r>
          </a:p>
        </p:txBody>
      </p:sp>
      <p:sp>
        <p:nvSpPr>
          <p:cNvPr id="12" name="正方形/長方形 11"/>
          <p:cNvSpPr/>
          <p:nvPr/>
        </p:nvSpPr>
        <p:spPr>
          <a:xfrm>
            <a:off x="6825053" y="5550066"/>
            <a:ext cx="342663" cy="1107996"/>
          </a:xfrm>
          <a:prstGeom prst="rect">
            <a:avLst/>
          </a:prstGeom>
        </p:spPr>
        <p:txBody>
          <a:bodyPr wrap="square">
            <a:spAutoFit/>
          </a:bodyPr>
          <a:lstStyle/>
          <a:p>
            <a:pPr marL="254000" indent="-254000">
              <a:spcAft>
                <a:spcPts val="0"/>
              </a:spcAft>
            </a:pPr>
            <a:r>
              <a:rPr lang="en-US" altLang="ja-JP" sz="1100" kern="100" dirty="0">
                <a:latin typeface="Meiryo UI" panose="020B0604030504040204" pitchFamily="50" charset="-128"/>
                <a:ea typeface="Meiryo UI" panose="020B0604030504040204" pitchFamily="50" charset="-128"/>
                <a:cs typeface="Times New Roman" panose="02020603050405020304" pitchFamily="18" charset="0"/>
              </a:rPr>
              <a:t>A </a:t>
            </a:r>
          </a:p>
          <a:p>
            <a:pPr marL="254000" indent="-254000">
              <a:spcAft>
                <a:spcPts val="0"/>
              </a:spcAft>
            </a:pPr>
            <a:r>
              <a:rPr lang="en-US" altLang="ja-JP" sz="1100" kern="100" dirty="0">
                <a:latin typeface="Meiryo UI" panose="020B0604030504040204" pitchFamily="50" charset="-128"/>
                <a:ea typeface="Meiryo UI" panose="020B0604030504040204" pitchFamily="50" charset="-128"/>
                <a:cs typeface="Times New Roman" panose="02020603050405020304" pitchFamily="18" charset="0"/>
              </a:rPr>
              <a:t>A</a:t>
            </a:r>
            <a:r>
              <a:rPr lang="ja-JP" altLang="en-US" sz="1100" kern="100" dirty="0">
                <a:latin typeface="Meiryo UI" panose="020B0604030504040204" pitchFamily="50" charset="-128"/>
                <a:ea typeface="Meiryo UI" panose="020B0604030504040204" pitchFamily="50" charset="-128"/>
                <a:cs typeface="Times New Roman" panose="02020603050405020304" pitchFamily="18" charset="0"/>
              </a:rPr>
              <a:t>‘</a:t>
            </a:r>
            <a:endParaRPr lang="en-US" altLang="ja-JP" sz="1100" kern="100" dirty="0">
              <a:latin typeface="Meiryo UI" panose="020B0604030504040204" pitchFamily="50" charset="-128"/>
              <a:ea typeface="Meiryo UI" panose="020B0604030504040204" pitchFamily="50" charset="-128"/>
              <a:cs typeface="Times New Roman" panose="02020603050405020304" pitchFamily="18" charset="0"/>
            </a:endParaRPr>
          </a:p>
          <a:p>
            <a:pPr marL="254000" indent="-254000">
              <a:spcAft>
                <a:spcPts val="0"/>
              </a:spcAft>
            </a:pPr>
            <a:r>
              <a:rPr lang="en-US" altLang="ja-JP" sz="1100" dirty="0">
                <a:latin typeface="Meiryo UI" panose="020B0604030504040204" pitchFamily="50" charset="-128"/>
                <a:ea typeface="Meiryo UI" panose="020B0604030504040204" pitchFamily="50" charset="-128"/>
                <a:cs typeface="Times New Roman" panose="02020603050405020304" pitchFamily="18" charset="0"/>
              </a:rPr>
              <a:t>a </a:t>
            </a:r>
          </a:p>
          <a:p>
            <a:pPr marL="254000" indent="-254000">
              <a:spcAft>
                <a:spcPts val="0"/>
              </a:spcAft>
            </a:pPr>
            <a:r>
              <a:rPr lang="en-US" altLang="ja-JP" sz="1100" dirty="0">
                <a:latin typeface="Meiryo UI" panose="020B0604030504040204" pitchFamily="50" charset="-128"/>
                <a:ea typeface="Meiryo UI" panose="020B0604030504040204" pitchFamily="50" charset="-128"/>
                <a:cs typeface="Times New Roman" panose="02020603050405020304" pitchFamily="18" charset="0"/>
              </a:rPr>
              <a:t>a’</a:t>
            </a:r>
          </a:p>
          <a:p>
            <a:r>
              <a:rPr lang="en-US" altLang="ja-JP" sz="1100" dirty="0">
                <a:latin typeface="Meiryo UI" panose="020B0604030504040204" pitchFamily="50" charset="-128"/>
                <a:ea typeface="Meiryo UI" panose="020B0604030504040204" pitchFamily="50" charset="-128"/>
              </a:rPr>
              <a:t>p </a:t>
            </a:r>
          </a:p>
          <a:p>
            <a:r>
              <a:rPr lang="en-US" altLang="ja-JP" sz="1100" dirty="0">
                <a:latin typeface="Meiryo UI" panose="020B0604030504040204" pitchFamily="50" charset="-128"/>
                <a:ea typeface="Meiryo UI" panose="020B0604030504040204" pitchFamily="50" charset="-128"/>
              </a:rPr>
              <a:t>p’</a:t>
            </a:r>
          </a:p>
        </p:txBody>
      </p:sp>
      <p:sp>
        <p:nvSpPr>
          <p:cNvPr id="3" name="正方形/長方形 2"/>
          <p:cNvSpPr/>
          <p:nvPr/>
        </p:nvSpPr>
        <p:spPr>
          <a:xfrm>
            <a:off x="692904" y="5331123"/>
            <a:ext cx="1249060" cy="276999"/>
          </a:xfrm>
          <a:prstGeom prst="rect">
            <a:avLst/>
          </a:prstGeom>
        </p:spPr>
        <p:txBody>
          <a:bodyPr wrap="none">
            <a:spAutoFit/>
          </a:bodyPr>
          <a:lstStyle/>
          <a:p>
            <a:pPr marL="254000" indent="-254000" algn="just">
              <a:spcAft>
                <a:spcPts val="0"/>
              </a:spcAft>
            </a:pPr>
            <a:r>
              <a:rPr lang="ja-JP" altLang="ja-JP" sz="1200" b="1" kern="100" dirty="0">
                <a:latin typeface="Meiryo UI" panose="020B0604030504040204" pitchFamily="50" charset="-128"/>
                <a:ea typeface="Meiryo UI" panose="020B0604030504040204" pitchFamily="50" charset="-128"/>
                <a:cs typeface="Times New Roman" panose="02020603050405020304" pitchFamily="18" charset="0"/>
              </a:rPr>
              <a:t>（数式の変数）</a:t>
            </a:r>
          </a:p>
        </p:txBody>
      </p:sp>
      <p:sp>
        <p:nvSpPr>
          <p:cNvPr id="15" name="正方形/長方形 14"/>
          <p:cNvSpPr/>
          <p:nvPr/>
        </p:nvSpPr>
        <p:spPr>
          <a:xfrm>
            <a:off x="835356" y="5505984"/>
            <a:ext cx="325533" cy="1277273"/>
          </a:xfrm>
          <a:prstGeom prst="rect">
            <a:avLst/>
          </a:prstGeom>
        </p:spPr>
        <p:txBody>
          <a:bodyPr wrap="square">
            <a:spAutoFit/>
          </a:bodyPr>
          <a:lstStyle/>
          <a:p>
            <a:pPr marL="254000" indent="-254000" algn="ctr">
              <a:spcAft>
                <a:spcPts val="0"/>
              </a:spcAft>
            </a:pPr>
            <a:r>
              <a:rPr lang="en-US" altLang="ja-JP" sz="1100" kern="100" dirty="0" err="1">
                <a:latin typeface="Meiryo UI" panose="020B0604030504040204" pitchFamily="50" charset="-128"/>
                <a:ea typeface="Meiryo UI" panose="020B0604030504040204" pitchFamily="50" charset="-128"/>
                <a:cs typeface="Times New Roman" panose="02020603050405020304" pitchFamily="18" charset="0"/>
              </a:rPr>
              <a:t>i</a:t>
            </a:r>
            <a:r>
              <a:rPr lang="en-US" altLang="ja-JP" sz="1100" kern="100" dirty="0">
                <a:latin typeface="Meiryo UI" panose="020B0604030504040204" pitchFamily="50" charset="-128"/>
                <a:ea typeface="Meiryo UI" panose="020B0604030504040204" pitchFamily="50" charset="-128"/>
                <a:cs typeface="Times New Roman" panose="02020603050405020304" pitchFamily="18" charset="0"/>
              </a:rPr>
              <a:t> </a:t>
            </a:r>
            <a:r>
              <a:rPr lang="ja-JP" altLang="en-US" sz="1100" kern="100" dirty="0">
                <a:latin typeface="Meiryo UI" panose="020B0604030504040204" pitchFamily="50" charset="-128"/>
                <a:ea typeface="Meiryo UI" panose="020B0604030504040204" pitchFamily="50" charset="-128"/>
                <a:cs typeface="Times New Roman" panose="02020603050405020304" pitchFamily="18" charset="0"/>
              </a:rPr>
              <a:t>　</a:t>
            </a:r>
            <a:endParaRPr lang="en-US" altLang="ja-JP" sz="1100" kern="100" dirty="0">
              <a:latin typeface="Meiryo UI" panose="020B0604030504040204" pitchFamily="50" charset="-128"/>
              <a:ea typeface="Meiryo UI" panose="020B0604030504040204" pitchFamily="50" charset="-128"/>
              <a:cs typeface="Times New Roman" panose="02020603050405020304" pitchFamily="18" charset="0"/>
            </a:endParaRPr>
          </a:p>
          <a:p>
            <a:pPr marL="254000" indent="-254000" algn="ctr">
              <a:spcAft>
                <a:spcPts val="0"/>
              </a:spcAft>
            </a:pPr>
            <a:r>
              <a:rPr lang="en-US" altLang="ja-JP" sz="1100" kern="100" dirty="0">
                <a:latin typeface="Meiryo UI" panose="020B0604030504040204" pitchFamily="50" charset="-128"/>
                <a:ea typeface="Meiryo UI" panose="020B0604030504040204" pitchFamily="50" charset="-128"/>
                <a:cs typeface="Times New Roman" panose="02020603050405020304" pitchFamily="18" charset="0"/>
              </a:rPr>
              <a:t>k</a:t>
            </a:r>
            <a:r>
              <a:rPr lang="ja-JP" altLang="en-US" sz="1100" kern="100" dirty="0">
                <a:latin typeface="Meiryo UI" panose="020B0604030504040204" pitchFamily="50" charset="-128"/>
                <a:ea typeface="Meiryo UI" panose="020B0604030504040204" pitchFamily="50" charset="-128"/>
                <a:cs typeface="Times New Roman" panose="02020603050405020304" pitchFamily="18" charset="0"/>
              </a:rPr>
              <a:t>　</a:t>
            </a:r>
            <a:r>
              <a:rPr lang="en-US" altLang="ja-JP" sz="1100" kern="100" dirty="0">
                <a:latin typeface="Meiryo UI" panose="020B0604030504040204" pitchFamily="50" charset="-128"/>
                <a:ea typeface="Meiryo UI" panose="020B0604030504040204" pitchFamily="50" charset="-128"/>
                <a:cs typeface="Times New Roman" panose="02020603050405020304" pitchFamily="18" charset="0"/>
              </a:rPr>
              <a:t> </a:t>
            </a:r>
          </a:p>
          <a:p>
            <a:pPr marL="254000" indent="-254000" algn="ctr">
              <a:spcAft>
                <a:spcPts val="0"/>
              </a:spcAft>
            </a:pPr>
            <a:r>
              <a:rPr lang="en-US" altLang="ja-JP" sz="1100" kern="100" dirty="0">
                <a:latin typeface="Meiryo UI" panose="020B0604030504040204" pitchFamily="50" charset="-128"/>
                <a:ea typeface="Meiryo UI" panose="020B0604030504040204" pitchFamily="50" charset="-128"/>
                <a:cs typeface="Times New Roman" panose="02020603050405020304" pitchFamily="18" charset="0"/>
              </a:rPr>
              <a:t>N</a:t>
            </a:r>
          </a:p>
          <a:p>
            <a:pPr marL="254000" indent="-254000" algn="r">
              <a:spcAft>
                <a:spcPts val="0"/>
              </a:spcAft>
            </a:pPr>
            <a:r>
              <a:rPr lang="en-US" altLang="ja-JP" sz="1100" kern="100" dirty="0">
                <a:latin typeface="Meiryo UI" panose="020B0604030504040204" pitchFamily="50" charset="-128"/>
                <a:ea typeface="Meiryo UI" panose="020B0604030504040204" pitchFamily="50" charset="-128"/>
                <a:cs typeface="Times New Roman" panose="02020603050405020304" pitchFamily="18" charset="0"/>
              </a:rPr>
              <a:t>N’</a:t>
            </a:r>
          </a:p>
          <a:p>
            <a:pPr marL="254000" indent="-254000" algn="ctr">
              <a:spcAft>
                <a:spcPts val="0"/>
              </a:spcAft>
            </a:pPr>
            <a:r>
              <a:rPr lang="en-US" altLang="ja-JP" sz="1100" kern="100" dirty="0">
                <a:latin typeface="Meiryo UI" panose="020B0604030504040204" pitchFamily="50" charset="-128"/>
                <a:ea typeface="Meiryo UI" panose="020B0604030504040204" pitchFamily="50" charset="-128"/>
                <a:cs typeface="Times New Roman" panose="02020603050405020304" pitchFamily="18" charset="0"/>
              </a:rPr>
              <a:t> </a:t>
            </a:r>
            <a:r>
              <a:rPr lang="ja-JP" altLang="en-US" sz="1100" kern="100" dirty="0">
                <a:latin typeface="Meiryo UI" panose="020B0604030504040204" pitchFamily="50" charset="-128"/>
                <a:ea typeface="Meiryo UI" panose="020B0604030504040204" pitchFamily="50" charset="-128"/>
                <a:cs typeface="Times New Roman" panose="02020603050405020304" pitchFamily="18" charset="0"/>
              </a:rPr>
              <a:t>　　</a:t>
            </a:r>
            <a:endParaRPr lang="en-US" altLang="ja-JP" sz="1100" kern="100" dirty="0">
              <a:latin typeface="Meiryo UI" panose="020B0604030504040204" pitchFamily="50" charset="-128"/>
              <a:ea typeface="Meiryo UI" panose="020B0604030504040204" pitchFamily="50" charset="-128"/>
              <a:cs typeface="Times New Roman" panose="02020603050405020304" pitchFamily="18" charset="0"/>
            </a:endParaRPr>
          </a:p>
          <a:p>
            <a:pPr marL="254000" indent="-254000" algn="ctr">
              <a:spcAft>
                <a:spcPts val="0"/>
              </a:spcAft>
            </a:pPr>
            <a:r>
              <a:rPr lang="en-US" altLang="ja-JP" sz="1100" kern="100" dirty="0">
                <a:latin typeface="Meiryo UI" panose="020B0604030504040204" pitchFamily="50" charset="-128"/>
                <a:ea typeface="Meiryo UI" panose="020B0604030504040204" pitchFamily="50" charset="-128"/>
                <a:cs typeface="Times New Roman" panose="02020603050405020304" pitchFamily="18" charset="0"/>
              </a:rPr>
              <a:t>D </a:t>
            </a:r>
          </a:p>
          <a:p>
            <a:pPr marL="254000" indent="-254000" algn="ctr">
              <a:spcAft>
                <a:spcPts val="0"/>
              </a:spcAft>
            </a:pPr>
            <a:r>
              <a:rPr lang="en-US" altLang="ja-JP" sz="1100" kern="100" dirty="0">
                <a:latin typeface="Meiryo UI" panose="020B0604030504040204" pitchFamily="50" charset="-128"/>
                <a:ea typeface="Meiryo UI" panose="020B0604030504040204" pitchFamily="50" charset="-128"/>
                <a:cs typeface="Times New Roman" panose="02020603050405020304" pitchFamily="18" charset="0"/>
              </a:rPr>
              <a:t>r</a:t>
            </a:r>
            <a:endParaRPr lang="ja-JP" altLang="ja-JP" sz="1100" kern="100" dirty="0">
              <a:latin typeface="Meiryo UI" panose="020B0604030504040204" pitchFamily="50" charset="-128"/>
              <a:ea typeface="Meiryo UI" panose="020B0604030504040204" pitchFamily="50" charset="-128"/>
              <a:cs typeface="Times New Roman" panose="02020603050405020304" pitchFamily="18" charset="0"/>
            </a:endParaRPr>
          </a:p>
        </p:txBody>
      </p:sp>
      <p:sp>
        <p:nvSpPr>
          <p:cNvPr id="19" name="正方形/長方形 18"/>
          <p:cNvSpPr/>
          <p:nvPr/>
        </p:nvSpPr>
        <p:spPr>
          <a:xfrm>
            <a:off x="6960131" y="5545219"/>
            <a:ext cx="5163751" cy="1107996"/>
          </a:xfrm>
          <a:prstGeom prst="rect">
            <a:avLst/>
          </a:prstGeom>
        </p:spPr>
        <p:txBody>
          <a:bodyPr wrap="square">
            <a:spAutoFit/>
          </a:bodyPr>
          <a:lstStyle/>
          <a:p>
            <a:pPr marL="254000" indent="-254000" algn="just">
              <a:spcAft>
                <a:spcPts val="0"/>
              </a:spcAft>
            </a:pPr>
            <a:r>
              <a:rPr lang="en-US" altLang="ja-JP" sz="1100" kern="100" dirty="0">
                <a:latin typeface="Meiryo UI" panose="020B0604030504040204" pitchFamily="50" charset="-128"/>
                <a:ea typeface="Meiryo UI" panose="020B0604030504040204" pitchFamily="50" charset="-128"/>
                <a:cs typeface="Times New Roman" panose="02020603050405020304" pitchFamily="18" charset="0"/>
              </a:rPr>
              <a:t>:</a:t>
            </a:r>
            <a:r>
              <a:rPr lang="ja-JP" altLang="ja-JP" sz="1100" dirty="0">
                <a:latin typeface="Meiryo UI" panose="020B0604030504040204" pitchFamily="50" charset="-128"/>
                <a:ea typeface="Meiryo UI" panose="020B0604030504040204" pitchFamily="50" charset="-128"/>
                <a:cs typeface="Times New Roman" panose="02020603050405020304" pitchFamily="18" charset="0"/>
              </a:rPr>
              <a:t>人口密度区分別の</a:t>
            </a:r>
            <a:r>
              <a:rPr lang="ja-JP" altLang="en-US" sz="1100" kern="100" dirty="0">
                <a:latin typeface="Meiryo UI" panose="020B0604030504040204" pitchFamily="50" charset="-128"/>
                <a:ea typeface="Meiryo UI" panose="020B0604030504040204" pitchFamily="50" charset="-128"/>
                <a:cs typeface="Times New Roman" panose="02020603050405020304" pitchFamily="18" charset="0"/>
              </a:rPr>
              <a:t>大阪府域の市街化区域の総</a:t>
            </a:r>
            <a:r>
              <a:rPr lang="ja-JP" altLang="ja-JP" sz="1100" kern="100" dirty="0">
                <a:latin typeface="Meiryo UI" panose="020B0604030504040204" pitchFamily="50" charset="-128"/>
                <a:ea typeface="Meiryo UI" panose="020B0604030504040204" pitchFamily="50" charset="-128"/>
                <a:cs typeface="Times New Roman" panose="02020603050405020304" pitchFamily="18" charset="0"/>
              </a:rPr>
              <a:t>面積（</a:t>
            </a:r>
            <a:r>
              <a:rPr lang="en-US" altLang="ja-JP" sz="1100" kern="100" dirty="0">
                <a:latin typeface="Meiryo UI" panose="020B0604030504040204" pitchFamily="50" charset="-128"/>
                <a:ea typeface="Meiryo UI" panose="020B0604030504040204" pitchFamily="50" charset="-128"/>
                <a:cs typeface="Times New Roman" panose="02020603050405020304" pitchFamily="18" charset="0"/>
              </a:rPr>
              <a:t>km</a:t>
            </a:r>
            <a:r>
              <a:rPr lang="en-US" altLang="ja-JP" sz="1100" kern="100" baseline="30000" dirty="0">
                <a:latin typeface="Meiryo UI" panose="020B0604030504040204" pitchFamily="50" charset="-128"/>
                <a:ea typeface="Meiryo UI" panose="020B0604030504040204" pitchFamily="50" charset="-128"/>
                <a:cs typeface="Times New Roman" panose="02020603050405020304" pitchFamily="18" charset="0"/>
              </a:rPr>
              <a:t>2</a:t>
            </a:r>
            <a:r>
              <a:rPr lang="ja-JP" altLang="ja-JP" sz="1100" kern="100" dirty="0">
                <a:latin typeface="Meiryo UI" panose="020B0604030504040204" pitchFamily="50" charset="-128"/>
                <a:ea typeface="Meiryo UI" panose="020B0604030504040204" pitchFamily="50" charset="-128"/>
                <a:cs typeface="Times New Roman" panose="02020603050405020304" pitchFamily="18" charset="0"/>
              </a:rPr>
              <a:t>）</a:t>
            </a:r>
            <a:endParaRPr lang="en-US" altLang="ja-JP" sz="1100" kern="100" dirty="0">
              <a:latin typeface="Meiryo UI" panose="020B0604030504040204" pitchFamily="50" charset="-128"/>
              <a:ea typeface="Meiryo UI" panose="020B0604030504040204" pitchFamily="50" charset="-128"/>
              <a:cs typeface="Times New Roman" panose="02020603050405020304" pitchFamily="18" charset="0"/>
            </a:endParaRPr>
          </a:p>
          <a:p>
            <a:pPr marL="254000" indent="-254000" algn="just"/>
            <a:r>
              <a:rPr lang="en-US" altLang="ja-JP" sz="1100" kern="100" dirty="0">
                <a:latin typeface="Meiryo UI" panose="020B0604030504040204" pitchFamily="50" charset="-128"/>
                <a:ea typeface="Meiryo UI" panose="020B0604030504040204" pitchFamily="50" charset="-128"/>
                <a:cs typeface="Times New Roman" panose="02020603050405020304" pitchFamily="18" charset="0"/>
              </a:rPr>
              <a:t>:</a:t>
            </a:r>
            <a:r>
              <a:rPr lang="ja-JP" altLang="ja-JP" sz="1100" dirty="0">
                <a:latin typeface="Meiryo UI" panose="020B0604030504040204" pitchFamily="50" charset="-128"/>
                <a:ea typeface="Meiryo UI" panose="020B0604030504040204" pitchFamily="50" charset="-128"/>
                <a:cs typeface="Times New Roman" panose="02020603050405020304" pitchFamily="18" charset="0"/>
              </a:rPr>
              <a:t>人口密度区分別の</a:t>
            </a:r>
            <a:r>
              <a:rPr lang="ja-JP" altLang="en-US" sz="1100" kern="100" dirty="0">
                <a:latin typeface="Meiryo UI" panose="020B0604030504040204" pitchFamily="50" charset="-128"/>
                <a:ea typeface="Meiryo UI" panose="020B0604030504040204" pitchFamily="50" charset="-128"/>
                <a:cs typeface="Times New Roman" panose="02020603050405020304" pitchFamily="18" charset="0"/>
              </a:rPr>
              <a:t>大阪府域の市街化区域以外の総</a:t>
            </a:r>
            <a:r>
              <a:rPr lang="ja-JP" altLang="ja-JP" sz="1100" kern="100" dirty="0">
                <a:latin typeface="Meiryo UI" panose="020B0604030504040204" pitchFamily="50" charset="-128"/>
                <a:ea typeface="Meiryo UI" panose="020B0604030504040204" pitchFamily="50" charset="-128"/>
                <a:cs typeface="Times New Roman" panose="02020603050405020304" pitchFamily="18" charset="0"/>
              </a:rPr>
              <a:t>面積（</a:t>
            </a:r>
            <a:r>
              <a:rPr lang="en-US" altLang="ja-JP" sz="1100" kern="100" dirty="0">
                <a:latin typeface="Meiryo UI" panose="020B0604030504040204" pitchFamily="50" charset="-128"/>
                <a:ea typeface="Meiryo UI" panose="020B0604030504040204" pitchFamily="50" charset="-128"/>
                <a:cs typeface="Times New Roman" panose="02020603050405020304" pitchFamily="18" charset="0"/>
              </a:rPr>
              <a:t>km</a:t>
            </a:r>
            <a:r>
              <a:rPr lang="en-US" altLang="ja-JP" sz="1100" kern="100" baseline="30000" dirty="0">
                <a:latin typeface="Meiryo UI" panose="020B0604030504040204" pitchFamily="50" charset="-128"/>
                <a:ea typeface="Meiryo UI" panose="020B0604030504040204" pitchFamily="50" charset="-128"/>
                <a:cs typeface="Times New Roman" panose="02020603050405020304" pitchFamily="18" charset="0"/>
              </a:rPr>
              <a:t>2</a:t>
            </a:r>
            <a:r>
              <a:rPr lang="ja-JP" altLang="ja-JP" sz="1100" kern="100" dirty="0">
                <a:latin typeface="Meiryo UI" panose="020B0604030504040204" pitchFamily="50" charset="-128"/>
                <a:ea typeface="Meiryo UI" panose="020B0604030504040204" pitchFamily="50" charset="-128"/>
                <a:cs typeface="Times New Roman" panose="02020603050405020304" pitchFamily="18" charset="0"/>
              </a:rPr>
              <a:t>）</a:t>
            </a:r>
            <a:endParaRPr lang="en-US" altLang="ja-JP" sz="1100" kern="100" dirty="0">
              <a:latin typeface="Meiryo UI" panose="020B0604030504040204" pitchFamily="50" charset="-128"/>
              <a:ea typeface="Meiryo UI" panose="020B0604030504040204" pitchFamily="50" charset="-128"/>
              <a:cs typeface="Times New Roman" panose="02020603050405020304" pitchFamily="18" charset="0"/>
            </a:endParaRPr>
          </a:p>
          <a:p>
            <a:r>
              <a:rPr lang="en-US" altLang="ja-JP" sz="1100" dirty="0">
                <a:latin typeface="Meiryo UI" panose="020B0604030504040204" pitchFamily="50" charset="-128"/>
                <a:ea typeface="Meiryo UI" panose="020B0604030504040204" pitchFamily="50" charset="-128"/>
                <a:cs typeface="Times New Roman" panose="02020603050405020304" pitchFamily="18" charset="0"/>
              </a:rPr>
              <a:t>: </a:t>
            </a:r>
            <a:r>
              <a:rPr lang="ja-JP" altLang="en-US" sz="1100" dirty="0">
                <a:latin typeface="Meiryo UI" panose="020B0604030504040204" pitchFamily="50" charset="-128"/>
                <a:ea typeface="Meiryo UI" panose="020B0604030504040204" pitchFamily="50" charset="-128"/>
                <a:cs typeface="Times New Roman" panose="02020603050405020304" pitchFamily="18" charset="0"/>
              </a:rPr>
              <a:t>各河川の市街化区域</a:t>
            </a:r>
            <a:r>
              <a:rPr lang="ja-JP" altLang="ja-JP" sz="1100" dirty="0">
                <a:latin typeface="Meiryo UI" panose="020B0604030504040204" pitchFamily="50" charset="-128"/>
                <a:ea typeface="Meiryo UI" panose="020B0604030504040204" pitchFamily="50" charset="-128"/>
                <a:cs typeface="Times New Roman" panose="02020603050405020304" pitchFamily="18" charset="0"/>
              </a:rPr>
              <a:t>面積（</a:t>
            </a:r>
            <a:r>
              <a:rPr lang="en-US" altLang="ja-JP" sz="1100" dirty="0">
                <a:latin typeface="Meiryo UI" panose="020B0604030504040204" pitchFamily="50" charset="-128"/>
                <a:ea typeface="Meiryo UI" panose="020B0604030504040204" pitchFamily="50" charset="-128"/>
                <a:cs typeface="Times New Roman" panose="02020603050405020304" pitchFamily="18" charset="0"/>
              </a:rPr>
              <a:t>km</a:t>
            </a:r>
            <a:r>
              <a:rPr lang="en-US" altLang="ja-JP" sz="1100" baseline="30000" dirty="0">
                <a:latin typeface="Meiryo UI" panose="020B0604030504040204" pitchFamily="50" charset="-128"/>
                <a:ea typeface="Meiryo UI" panose="020B0604030504040204" pitchFamily="50" charset="-128"/>
                <a:cs typeface="Times New Roman" panose="02020603050405020304" pitchFamily="18" charset="0"/>
              </a:rPr>
              <a:t>2</a:t>
            </a:r>
            <a:r>
              <a:rPr lang="ja-JP" altLang="ja-JP" sz="1100" dirty="0">
                <a:latin typeface="Meiryo UI" panose="020B0604030504040204" pitchFamily="50" charset="-128"/>
                <a:ea typeface="Meiryo UI" panose="020B0604030504040204" pitchFamily="50" charset="-128"/>
                <a:cs typeface="Times New Roman" panose="02020603050405020304" pitchFamily="18" charset="0"/>
              </a:rPr>
              <a:t>）</a:t>
            </a:r>
            <a:endParaRPr lang="en-US" altLang="ja-JP" sz="1100" dirty="0">
              <a:latin typeface="Meiryo UI" panose="020B0604030504040204" pitchFamily="50" charset="-128"/>
              <a:ea typeface="Meiryo UI" panose="020B0604030504040204" pitchFamily="50" charset="-128"/>
              <a:cs typeface="Times New Roman" panose="02020603050405020304" pitchFamily="18" charset="0"/>
            </a:endParaRPr>
          </a:p>
          <a:p>
            <a:r>
              <a:rPr lang="en-US" altLang="ja-JP" sz="1100" dirty="0">
                <a:latin typeface="Meiryo UI" panose="020B0604030504040204" pitchFamily="50" charset="-128"/>
                <a:ea typeface="Meiryo UI" panose="020B0604030504040204" pitchFamily="50" charset="-128"/>
                <a:cs typeface="Times New Roman" panose="02020603050405020304" pitchFamily="18" charset="0"/>
              </a:rPr>
              <a:t>:</a:t>
            </a:r>
            <a:r>
              <a:rPr lang="ja-JP" altLang="en-US" sz="1100" dirty="0">
                <a:latin typeface="Meiryo UI" panose="020B0604030504040204" pitchFamily="50" charset="-128"/>
                <a:ea typeface="Meiryo UI" panose="020B0604030504040204" pitchFamily="50" charset="-128"/>
                <a:cs typeface="Times New Roman" panose="02020603050405020304" pitchFamily="18" charset="0"/>
              </a:rPr>
              <a:t>各河川の市街化区域以外の</a:t>
            </a:r>
            <a:r>
              <a:rPr lang="ja-JP" altLang="ja-JP" sz="1100" dirty="0">
                <a:latin typeface="Meiryo UI" panose="020B0604030504040204" pitchFamily="50" charset="-128"/>
                <a:ea typeface="Meiryo UI" panose="020B0604030504040204" pitchFamily="50" charset="-128"/>
                <a:cs typeface="Times New Roman" panose="02020603050405020304" pitchFamily="18" charset="0"/>
              </a:rPr>
              <a:t>面積（</a:t>
            </a:r>
            <a:r>
              <a:rPr lang="en-US" altLang="ja-JP" sz="1100" dirty="0">
                <a:latin typeface="Meiryo UI" panose="020B0604030504040204" pitchFamily="50" charset="-128"/>
                <a:ea typeface="Meiryo UI" panose="020B0604030504040204" pitchFamily="50" charset="-128"/>
                <a:cs typeface="Times New Roman" panose="02020603050405020304" pitchFamily="18" charset="0"/>
              </a:rPr>
              <a:t>km</a:t>
            </a:r>
            <a:r>
              <a:rPr lang="en-US" altLang="ja-JP" sz="1100" baseline="30000" dirty="0">
                <a:latin typeface="Meiryo UI" panose="020B0604030504040204" pitchFamily="50" charset="-128"/>
                <a:ea typeface="Meiryo UI" panose="020B0604030504040204" pitchFamily="50" charset="-128"/>
                <a:cs typeface="Times New Roman" panose="02020603050405020304" pitchFamily="18" charset="0"/>
              </a:rPr>
              <a:t>2</a:t>
            </a:r>
            <a:r>
              <a:rPr lang="ja-JP" altLang="ja-JP" sz="1100" dirty="0">
                <a:latin typeface="Meiryo UI" panose="020B0604030504040204" pitchFamily="50" charset="-128"/>
                <a:ea typeface="Meiryo UI" panose="020B0604030504040204" pitchFamily="50" charset="-128"/>
                <a:cs typeface="Times New Roman" panose="02020603050405020304" pitchFamily="18" charset="0"/>
              </a:rPr>
              <a:t>）</a:t>
            </a:r>
            <a:endParaRPr lang="en-US" altLang="ja-JP" sz="1100" dirty="0">
              <a:latin typeface="Meiryo UI" panose="020B0604030504040204" pitchFamily="50" charset="-128"/>
              <a:ea typeface="Meiryo UI" panose="020B0604030504040204" pitchFamily="50" charset="-128"/>
              <a:cs typeface="Times New Roman" panose="02020603050405020304" pitchFamily="18" charset="0"/>
            </a:endParaRPr>
          </a:p>
          <a:p>
            <a:r>
              <a:rPr lang="en-US" altLang="ja-JP" sz="1100" dirty="0">
                <a:latin typeface="Meiryo UI" panose="020B0604030504040204" pitchFamily="50" charset="-128"/>
                <a:ea typeface="Meiryo UI" panose="020B0604030504040204" pitchFamily="50" charset="-128"/>
              </a:rPr>
              <a:t>:</a:t>
            </a:r>
            <a:r>
              <a:rPr lang="ja-JP" altLang="en-US" sz="1100" dirty="0">
                <a:latin typeface="Meiryo UI" panose="020B0604030504040204" pitchFamily="50" charset="-128"/>
                <a:ea typeface="Meiryo UI" panose="020B0604030504040204" pitchFamily="50" charset="-128"/>
                <a:cs typeface="Times New Roman" panose="02020603050405020304" pitchFamily="18" charset="0"/>
              </a:rPr>
              <a:t>各河川の市街化区域人口（人）</a:t>
            </a:r>
            <a:endParaRPr lang="en-US" altLang="ja-JP" sz="1100" dirty="0">
              <a:latin typeface="Meiryo UI" panose="020B0604030504040204" pitchFamily="50" charset="-128"/>
              <a:ea typeface="Meiryo UI" panose="020B0604030504040204" pitchFamily="50" charset="-128"/>
            </a:endParaRPr>
          </a:p>
          <a:p>
            <a:r>
              <a:rPr lang="en-US" altLang="ja-JP" sz="1100" dirty="0">
                <a:latin typeface="Meiryo UI" panose="020B0604030504040204" pitchFamily="50" charset="-128"/>
                <a:ea typeface="Meiryo UI" panose="020B0604030504040204" pitchFamily="50" charset="-128"/>
              </a:rPr>
              <a:t>:</a:t>
            </a:r>
            <a:r>
              <a:rPr lang="ja-JP" altLang="en-US" sz="1100" dirty="0">
                <a:latin typeface="Meiryo UI" panose="020B0604030504040204" pitchFamily="50" charset="-128"/>
                <a:ea typeface="Meiryo UI" panose="020B0604030504040204" pitchFamily="50" charset="-128"/>
                <a:cs typeface="Times New Roman" panose="02020603050405020304" pitchFamily="18" charset="0"/>
              </a:rPr>
              <a:t>各河川の市街化区域以外の人口（人）</a:t>
            </a:r>
            <a:endParaRPr lang="en-US" altLang="ja-JP" sz="1100" dirty="0">
              <a:latin typeface="Meiryo UI" panose="020B0604030504040204" pitchFamily="50" charset="-128"/>
              <a:ea typeface="Meiryo UI" panose="020B0604030504040204" pitchFamily="50" charset="-128"/>
            </a:endParaRPr>
          </a:p>
        </p:txBody>
      </p:sp>
      <p:grpSp>
        <p:nvGrpSpPr>
          <p:cNvPr id="34" name="グループ化 33"/>
          <p:cNvGrpSpPr/>
          <p:nvPr/>
        </p:nvGrpSpPr>
        <p:grpSpPr>
          <a:xfrm>
            <a:off x="835356" y="4184476"/>
            <a:ext cx="11295900" cy="1065212"/>
            <a:chOff x="835356" y="4184476"/>
            <a:chExt cx="11295900" cy="1065212"/>
          </a:xfrm>
        </p:grpSpPr>
        <p:sp>
          <p:nvSpPr>
            <p:cNvPr id="24" name="正方形/長方形 23"/>
            <p:cNvSpPr/>
            <p:nvPr/>
          </p:nvSpPr>
          <p:spPr>
            <a:xfrm>
              <a:off x="835356" y="4184476"/>
              <a:ext cx="10971161" cy="1065212"/>
            </a:xfrm>
            <a:prstGeom prst="rect">
              <a:avLst/>
            </a:prstGeom>
            <a:noFill/>
            <a:ln w="222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numCol="1" spcCol="0" rtlCol="0" fromWordArt="0" anchor="ctr" anchorCtr="0" forceAA="0" compatLnSpc="1">
              <a:prstTxWarp prst="textNoShape">
                <a:avLst/>
              </a:prstTxWarp>
            </a:bodyPr>
            <a:lstStyle/>
            <a:p>
              <a:endParaRPr lang="ja-JP" altLang="en-US" dirty="0"/>
            </a:p>
          </p:txBody>
        </p:sp>
        <mc:AlternateContent xmlns:mc="http://schemas.openxmlformats.org/markup-compatibility/2006" xmlns:a14="http://schemas.microsoft.com/office/drawing/2010/main">
          <mc:Choice Requires="a14">
            <p:sp>
              <p:nvSpPr>
                <p:cNvPr id="7" name="正方形/長方形 6"/>
                <p:cNvSpPr/>
                <p:nvPr/>
              </p:nvSpPr>
              <p:spPr>
                <a:xfrm>
                  <a:off x="835356" y="4305495"/>
                  <a:ext cx="11295900" cy="823174"/>
                </a:xfrm>
                <a:prstGeom prst="rect">
                  <a:avLst/>
                </a:prstGeom>
              </p:spPr>
              <p:txBody>
                <a:bodyPr wrap="square">
                  <a:spAutoFit/>
                </a:bodyPr>
                <a:lstStyle/>
                <a:p>
                  <a:pPr marL="285750" indent="-152400">
                    <a:spcAft>
                      <a:spcPts val="0"/>
                    </a:spcAft>
                  </a:pPr>
                  <a:r>
                    <a:rPr lang="ja-JP" altLang="ja-JP" sz="2000" b="1" kern="100" dirty="0">
                      <a:latin typeface="Meiryo UI" panose="020B0604030504040204" pitchFamily="50" charset="-128"/>
                      <a:ea typeface="Meiryo UI" panose="020B0604030504040204" pitchFamily="50" charset="-128"/>
                      <a:cs typeface="Times New Roman" panose="02020603050405020304" pitchFamily="18" charset="0"/>
                    </a:rPr>
                    <a:t>大阪湾に流入するプラスチックごみ量 ＝</a:t>
                  </a:r>
                  <a:br>
                    <a:rPr lang="en-US" altLang="ja-JP" sz="1600" kern="100" dirty="0">
                      <a:latin typeface="游明朝" panose="02020400000000000000" pitchFamily="18" charset="-128"/>
                      <a:ea typeface="ＭＳ ゴシック" panose="020B0609070205080204" pitchFamily="49" charset="-128"/>
                      <a:cs typeface="Times New Roman" panose="02020603050405020304" pitchFamily="18" charset="0"/>
                    </a:rPr>
                  </a:br>
                  <a:r>
                    <a:rPr lang="en-US" altLang="ja-JP" sz="1600" kern="100" dirty="0">
                      <a:latin typeface="游明朝" panose="02020400000000000000" pitchFamily="18" charset="-128"/>
                      <a:ea typeface="ＭＳ ゴシック" panose="020B0609070205080204" pitchFamily="49" charset="-128"/>
                      <a:cs typeface="Times New Roman" panose="02020603050405020304" pitchFamily="18" charset="0"/>
                    </a:rPr>
                    <a:t>            </a:t>
                  </a:r>
                  <a:r>
                    <a:rPr lang="ja-JP" altLang="ja-JP" sz="1400" kern="100" dirty="0">
                      <a:effectLst/>
                      <a:latin typeface="游明朝" panose="02020400000000000000" pitchFamily="18" charset="-128"/>
                      <a:ea typeface="ＭＳ ゴシック" panose="020B0609070205080204" pitchFamily="49" charset="-128"/>
                      <a:cs typeface="Times New Roman" panose="02020603050405020304" pitchFamily="18" charset="0"/>
                    </a:rPr>
                    <a:t> </a:t>
                  </a:r>
                  <a14:m>
                    <m:oMath xmlns:m="http://schemas.openxmlformats.org/officeDocument/2006/math">
                      <m:nary>
                        <m:naryPr>
                          <m:chr m:val="∑"/>
                          <m:ctrlPr>
                            <a:rPr lang="ja-JP" altLang="ja-JP" i="1" kern="100">
                              <a:latin typeface="Cambria Math" panose="02040503050406030204" pitchFamily="18" charset="0"/>
                              <a:ea typeface="Cambria Math" panose="02040503050406030204" pitchFamily="18" charset="0"/>
                              <a:cs typeface="Times New Roman" panose="02020603050405020304" pitchFamily="18" charset="0"/>
                            </a:rPr>
                          </m:ctrlPr>
                        </m:naryPr>
                        <m:sub>
                          <m:r>
                            <a:rPr lang="en-US" altLang="ja-JP" i="1" kern="100">
                              <a:latin typeface="Cambria Math" panose="02040503050406030204" pitchFamily="18" charset="0"/>
                              <a:ea typeface="ＭＳ ゴシック" panose="020B0609070205080204" pitchFamily="49" charset="-128"/>
                              <a:cs typeface="Times New Roman" panose="02020603050405020304" pitchFamily="18" charset="0"/>
                            </a:rPr>
                            <m:t>𝑖</m:t>
                          </m:r>
                          <m:r>
                            <a:rPr lang="pt-BR" altLang="ja-JP" i="1" kern="100">
                              <a:latin typeface="Cambria Math" panose="02040503050406030204" pitchFamily="18" charset="0"/>
                              <a:ea typeface="ＭＳ ゴシック" panose="020B0609070205080204" pitchFamily="49" charset="-128"/>
                              <a:cs typeface="Times New Roman" panose="02020603050405020304" pitchFamily="18" charset="0"/>
                            </a:rPr>
                            <m:t>=</m:t>
                          </m:r>
                          <m:r>
                            <a:rPr lang="ja-JP" altLang="ja-JP" i="1" kern="100">
                              <a:latin typeface="Cambria Math" panose="02040503050406030204" pitchFamily="18" charset="0"/>
                              <a:ea typeface="ＭＳ ゴシック" panose="020B0609070205080204" pitchFamily="49" charset="-128"/>
                              <a:cs typeface="ＭＳ 明朝" panose="02020609040205080304" pitchFamily="17" charset="-128"/>
                            </a:rPr>
                            <m:t>Ⅰ</m:t>
                          </m:r>
                        </m:sub>
                        <m:sup>
                          <m:r>
                            <a:rPr lang="ja-JP" altLang="ja-JP" i="1" kern="100">
                              <a:latin typeface="Cambria Math" panose="02040503050406030204" pitchFamily="18" charset="0"/>
                              <a:ea typeface="ＭＳ ゴシック" panose="020B0609070205080204" pitchFamily="49" charset="-128"/>
                              <a:cs typeface="ＭＳ 明朝" panose="02020609040205080304" pitchFamily="17" charset="-128"/>
                            </a:rPr>
                            <m:t>Ⅲ</m:t>
                          </m:r>
                        </m:sup>
                        <m:e>
                          <m:r>
                            <m:rPr>
                              <m:sty m:val="p"/>
                            </m:rPr>
                            <a:rPr lang="en-US" altLang="ja-JP" i="1" kern="100">
                              <a:latin typeface="Cambria Math" panose="02040503050406030204" pitchFamily="18" charset="0"/>
                              <a:ea typeface="ＭＳ ゴシック" panose="020B0609070205080204" pitchFamily="49" charset="-128"/>
                              <a:cs typeface="ＭＳ 明朝" panose="02020609040205080304" pitchFamily="17" charset="-128"/>
                            </a:rPr>
                            <m:t>A</m:t>
                          </m:r>
                          <m:r>
                            <a:rPr lang="en-US" altLang="ja-JP" i="1" kern="100">
                              <a:latin typeface="Cambria Math" panose="02040503050406030204" pitchFamily="18" charset="0"/>
                              <a:ea typeface="ＭＳ ゴシック" panose="020B0609070205080204" pitchFamily="49" charset="-128"/>
                              <a:cs typeface="ＭＳ 明朝" panose="02020609040205080304" pitchFamily="17" charset="-128"/>
                            </a:rPr>
                            <m:t>𝑖</m:t>
                          </m:r>
                          <m:r>
                            <a:rPr lang="en-US" altLang="ja-JP" i="1" kern="100">
                              <a:latin typeface="Cambria Math" panose="02040503050406030204" pitchFamily="18" charset="0"/>
                              <a:ea typeface="ＭＳ ゴシック" panose="020B0609070205080204" pitchFamily="49" charset="-128"/>
                              <a:cs typeface="ＭＳ 明朝" panose="02020609040205080304" pitchFamily="17" charset="-128"/>
                            </a:rPr>
                            <m:t>×</m:t>
                          </m:r>
                          <m:r>
                            <a:rPr lang="en-US" altLang="ja-JP" i="1" kern="100">
                              <a:latin typeface="Cambria Math" panose="02040503050406030204" pitchFamily="18" charset="0"/>
                              <a:ea typeface="ＭＳ ゴシック" panose="020B0609070205080204" pitchFamily="49" charset="-128"/>
                              <a:cs typeface="ＭＳ 明朝" panose="02020609040205080304" pitchFamily="17" charset="-128"/>
                            </a:rPr>
                            <m:t>𝐴𝑣𝑒</m:t>
                          </m:r>
                          <m:nary>
                            <m:naryPr>
                              <m:chr m:val="∑"/>
                              <m:limLoc m:val="subSup"/>
                              <m:ctrlPr>
                                <a:rPr lang="en-US" altLang="ja-JP" i="1" kern="100">
                                  <a:latin typeface="Cambria Math" panose="02040503050406030204" pitchFamily="18" charset="0"/>
                                  <a:ea typeface="ＭＳ ゴシック" panose="020B0609070205080204" pitchFamily="49" charset="-128"/>
                                </a:rPr>
                              </m:ctrlPr>
                            </m:naryPr>
                            <m:sub>
                              <m:r>
                                <m:rPr>
                                  <m:brk m:alnAt="1"/>
                                </m:rPr>
                                <a:rPr lang="en-US" altLang="ja-JP" b="0" i="1" kern="100" smtClean="0">
                                  <a:latin typeface="Cambria Math" panose="02040503050406030204" pitchFamily="18" charset="0"/>
                                  <a:ea typeface="ＭＳ ゴシック" panose="020B0609070205080204" pitchFamily="49" charset="-128"/>
                                </a:rPr>
                                <m:t>𝑘</m:t>
                              </m:r>
                            </m:sub>
                            <m:sup>
                              <m:r>
                                <a:rPr lang="en-US" altLang="ja-JP" i="1" kern="100">
                                  <a:latin typeface="Cambria Math" panose="02040503050406030204" pitchFamily="18" charset="0"/>
                                  <a:ea typeface="ＭＳ ゴシック" panose="020B0609070205080204" pitchFamily="49" charset="-128"/>
                                </a:rPr>
                                <m:t>𝑛</m:t>
                              </m:r>
                            </m:sup>
                            <m:e>
                              <m:d>
                                <m:dPr>
                                  <m:ctrlPr>
                                    <a:rPr lang="en-US" altLang="ja-JP" i="1" kern="100">
                                      <a:latin typeface="Cambria Math" panose="02040503050406030204" pitchFamily="18" charset="0"/>
                                      <a:ea typeface="ＭＳ ゴシック" panose="020B0609070205080204" pitchFamily="49" charset="-128"/>
                                    </a:rPr>
                                  </m:ctrlPr>
                                </m:dPr>
                                <m:e>
                                  <m:r>
                                    <m:rPr>
                                      <m:sty m:val="p"/>
                                    </m:rPr>
                                    <a:rPr lang="en-US" altLang="ja-JP" i="1" kern="100">
                                      <a:latin typeface="Cambria Math" panose="02040503050406030204" pitchFamily="18" charset="0"/>
                                      <a:ea typeface="ＭＳ ゴシック" panose="020B0609070205080204" pitchFamily="49" charset="-128"/>
                                    </a:rPr>
                                    <m:t>N</m:t>
                                  </m:r>
                                  <m:r>
                                    <a:rPr lang="en-US" altLang="ja-JP" i="1" kern="100" baseline="-25000">
                                      <a:latin typeface="Cambria Math" panose="02040503050406030204" pitchFamily="18" charset="0"/>
                                      <a:ea typeface="ＭＳ ゴシック" panose="020B0609070205080204" pitchFamily="49" charset="-128"/>
                                    </a:rPr>
                                    <m:t>𝑘</m:t>
                                  </m:r>
                                  <m:r>
                                    <a:rPr lang="en-US" altLang="ja-JP" i="1" kern="100">
                                      <a:latin typeface="Cambria Math" panose="02040503050406030204" pitchFamily="18" charset="0"/>
                                      <a:ea typeface="ＭＳ ゴシック" panose="020B0609070205080204" pitchFamily="49" charset="-128"/>
                                    </a:rPr>
                                    <m:t>×</m:t>
                                  </m:r>
                                  <m:r>
                                    <a:rPr lang="en-US" altLang="ja-JP" i="1" kern="100">
                                      <a:latin typeface="Cambria Math" panose="02040503050406030204" pitchFamily="18" charset="0"/>
                                      <a:ea typeface="ＭＳ ゴシック" panose="020B0609070205080204" pitchFamily="49" charset="-128"/>
                                    </a:rPr>
                                    <m:t>𝐷𝑘</m:t>
                                  </m:r>
                                  <m:r>
                                    <a:rPr lang="ja-JP" altLang="en-US" i="1" kern="100">
                                      <a:latin typeface="Cambria Math" panose="02040503050406030204" pitchFamily="18" charset="0"/>
                                      <a:ea typeface="ＭＳ ゴシック" panose="020B0609070205080204" pitchFamily="49" charset="-128"/>
                                    </a:rPr>
                                    <m:t>＋</m:t>
                                  </m:r>
                                  <m:r>
                                    <m:rPr>
                                      <m:sty m:val="p"/>
                                    </m:rPr>
                                    <a:rPr lang="en-US" altLang="ja-JP" b="0" i="0" kern="100" smtClean="0">
                                      <a:latin typeface="Cambria Math" panose="02040503050406030204" pitchFamily="18" charset="0"/>
                                      <a:ea typeface="ＭＳ ゴシック" panose="020B0609070205080204" pitchFamily="49" charset="-128"/>
                                    </a:rPr>
                                    <m:t>N</m:t>
                                  </m:r>
                                  <m:r>
                                    <a:rPr lang="en-US" altLang="ja-JP" b="0" i="0" kern="100" smtClean="0">
                                      <a:latin typeface="Cambria Math" panose="02040503050406030204" pitchFamily="18" charset="0"/>
                                      <a:ea typeface="ＭＳ ゴシック" panose="020B0609070205080204" pitchFamily="49" charset="-128"/>
                                    </a:rPr>
                                    <m:t>′</m:t>
                                  </m:r>
                                  <m:r>
                                    <a:rPr lang="en-US" altLang="ja-JP" i="1" kern="100" baseline="-25000">
                                      <a:latin typeface="Cambria Math" panose="02040503050406030204" pitchFamily="18" charset="0"/>
                                      <a:ea typeface="ＭＳ ゴシック" panose="020B0609070205080204" pitchFamily="49" charset="-128"/>
                                    </a:rPr>
                                    <m:t>𝑘</m:t>
                                  </m:r>
                                  <m:r>
                                    <a:rPr lang="en-US" altLang="ja-JP" i="1" kern="100">
                                      <a:latin typeface="Cambria Math" panose="02040503050406030204" pitchFamily="18" charset="0"/>
                                      <a:ea typeface="ＭＳ ゴシック" panose="020B0609070205080204" pitchFamily="49" charset="-128"/>
                                    </a:rPr>
                                    <m:t>×</m:t>
                                  </m:r>
                                  <m:r>
                                    <a:rPr lang="en-US" altLang="ja-JP" i="1" kern="100">
                                      <a:latin typeface="Cambria Math" panose="02040503050406030204" pitchFamily="18" charset="0"/>
                                      <a:ea typeface="ＭＳ ゴシック" panose="020B0609070205080204" pitchFamily="49" charset="-128"/>
                                    </a:rPr>
                                    <m:t>𝑟𝑘</m:t>
                                  </m:r>
                                </m:e>
                              </m:d>
                            </m:e>
                          </m:nary>
                          <m:r>
                            <a:rPr lang="ja-JP" altLang="ja-JP" i="1" kern="100">
                              <a:latin typeface="Cambria Math" panose="02040503050406030204" pitchFamily="18" charset="0"/>
                              <a:ea typeface="ＭＳ ゴシック" panose="020B0609070205080204" pitchFamily="49" charset="-128"/>
                              <a:cs typeface="Times New Roman" panose="02020603050405020304" pitchFamily="18" charset="0"/>
                            </a:rPr>
                            <m:t>×</m:t>
                          </m:r>
                          <m:f>
                            <m:fPr>
                              <m:ctrlPr>
                                <a:rPr lang="en-US" altLang="ja-JP" i="1">
                                  <a:latin typeface="Cambria Math" panose="02040503050406030204" pitchFamily="18" charset="0"/>
                                  <a:ea typeface="Meiryo UI" panose="020B0604030504040204" pitchFamily="50" charset="-128"/>
                                </a:rPr>
                              </m:ctrlPr>
                            </m:fPr>
                            <m:num>
                              <m:r>
                                <a:rPr lang="en-US" altLang="ja-JP" b="0" i="1" smtClean="0">
                                  <a:latin typeface="Cambria Math" panose="02040503050406030204" pitchFamily="18" charset="0"/>
                                  <a:ea typeface="Meiryo UI" panose="020B0604030504040204" pitchFamily="50" charset="-128"/>
                                </a:rPr>
                                <m:t>𝑝</m:t>
                              </m:r>
                              <m:r>
                                <a:rPr lang="en-US" altLang="ja-JP" b="0" i="1" baseline="-25000" smtClean="0">
                                  <a:latin typeface="Cambria Math" panose="02040503050406030204" pitchFamily="18" charset="0"/>
                                  <a:ea typeface="Meiryo UI" panose="020B0604030504040204" pitchFamily="50" charset="-128"/>
                                </a:rPr>
                                <m:t>𝐾</m:t>
                              </m:r>
                            </m:num>
                            <m:den>
                              <m:r>
                                <a:rPr lang="en-US" altLang="ja-JP" b="0" i="1" smtClean="0">
                                  <a:latin typeface="Cambria Math" panose="02040503050406030204" pitchFamily="18" charset="0"/>
                                  <a:ea typeface="Meiryo UI" panose="020B0604030504040204" pitchFamily="50" charset="-128"/>
                                </a:rPr>
                                <m:t>𝑝</m:t>
                              </m:r>
                              <m:r>
                                <a:rPr lang="en-US" altLang="ja-JP" b="0" i="1" baseline="-25000" smtClean="0">
                                  <a:latin typeface="Cambria Math" panose="02040503050406030204" pitchFamily="18" charset="0"/>
                                  <a:ea typeface="Meiryo UI" panose="020B0604030504040204" pitchFamily="50" charset="-128"/>
                                </a:rPr>
                                <m:t>𝐾</m:t>
                              </m:r>
                              <m:r>
                                <a:rPr lang="en-US" altLang="ja-JP" b="0" i="1" smtClean="0">
                                  <a:latin typeface="Cambria Math" panose="02040503050406030204" pitchFamily="18" charset="0"/>
                                  <a:ea typeface="Meiryo UI" panose="020B0604030504040204" pitchFamily="50" charset="-128"/>
                                </a:rPr>
                                <m:t>+</m:t>
                              </m:r>
                              <m:r>
                                <a:rPr lang="en-US" altLang="ja-JP" i="1">
                                  <a:latin typeface="Cambria Math" panose="02040503050406030204" pitchFamily="18" charset="0"/>
                                  <a:ea typeface="Meiryo UI" panose="020B0604030504040204" pitchFamily="50" charset="-128"/>
                                </a:rPr>
                                <m:t>𝑝</m:t>
                              </m:r>
                              <m:r>
                                <a:rPr lang="en-US" altLang="ja-JP" i="1">
                                  <a:latin typeface="Cambria Math" panose="02040503050406030204" pitchFamily="18" charset="0"/>
                                  <a:ea typeface="Meiryo UI" panose="020B0604030504040204" pitchFamily="50" charset="-128"/>
                                </a:rPr>
                                <m:t>′</m:t>
                              </m:r>
                              <m:r>
                                <a:rPr lang="en-US" altLang="ja-JP" i="1" baseline="-25000">
                                  <a:latin typeface="Cambria Math" panose="02040503050406030204" pitchFamily="18" charset="0"/>
                                  <a:ea typeface="Meiryo UI" panose="020B0604030504040204" pitchFamily="50" charset="-128"/>
                                </a:rPr>
                                <m:t>𝐾</m:t>
                              </m:r>
                            </m:den>
                          </m:f>
                          <m:r>
                            <a:rPr lang="en-US" altLang="ja-JP" i="1" smtClean="0">
                              <a:latin typeface="Cambria Math" panose="02040503050406030204" pitchFamily="18" charset="0"/>
                              <a:ea typeface="Meiryo UI" panose="020B0604030504040204" pitchFamily="50" charset="-128"/>
                            </a:rPr>
                            <m:t>×</m:t>
                          </m:r>
                          <m:f>
                            <m:fPr>
                              <m:ctrlPr>
                                <a:rPr lang="en-US" altLang="ja-JP" i="1">
                                  <a:latin typeface="Cambria Math" panose="02040503050406030204" pitchFamily="18" charset="0"/>
                                  <a:ea typeface="Meiryo UI" panose="020B0604030504040204" pitchFamily="50" charset="-128"/>
                                </a:rPr>
                              </m:ctrlPr>
                            </m:fPr>
                            <m:num>
                              <m:r>
                                <a:rPr lang="en-US" altLang="ja-JP" b="0" i="1" smtClean="0">
                                  <a:latin typeface="Cambria Math" panose="02040503050406030204" pitchFamily="18" charset="0"/>
                                  <a:ea typeface="Meiryo UI" panose="020B0604030504040204" pitchFamily="50" charset="-128"/>
                                </a:rPr>
                                <m:t>1</m:t>
                              </m:r>
                            </m:num>
                            <m:den>
                              <m:r>
                                <a:rPr lang="en-US" altLang="ja-JP" b="0" i="1" smtClean="0">
                                  <a:latin typeface="Cambria Math" panose="02040503050406030204" pitchFamily="18" charset="0"/>
                                  <a:ea typeface="Meiryo UI" panose="020B0604030504040204" pitchFamily="50" charset="-128"/>
                                </a:rPr>
                                <m:t>𝑎</m:t>
                              </m:r>
                              <m:r>
                                <a:rPr lang="en-US" altLang="ja-JP" b="0" i="1" baseline="-25000" smtClean="0">
                                  <a:latin typeface="Cambria Math" panose="02040503050406030204" pitchFamily="18" charset="0"/>
                                  <a:ea typeface="Meiryo UI" panose="020B0604030504040204" pitchFamily="50" charset="-128"/>
                                </a:rPr>
                                <m:t>𝑘</m:t>
                              </m:r>
                            </m:den>
                          </m:f>
                          <m:r>
                            <a:rPr lang="en-US" altLang="ja-JP" i="1" kern="100">
                              <a:latin typeface="Cambria Math" panose="02040503050406030204" pitchFamily="18" charset="0"/>
                              <a:ea typeface="ＭＳ ゴシック" panose="020B0609070205080204" pitchFamily="49" charset="-128"/>
                              <a:cs typeface="ＭＳ 明朝" panose="02020609040205080304" pitchFamily="17" charset="-128"/>
                            </a:rPr>
                            <m:t>+</m:t>
                          </m:r>
                          <m:r>
                            <a:rPr lang="en-US" altLang="ja-JP" b="0" i="1" kern="100" smtClean="0">
                              <a:latin typeface="Cambria Math" panose="02040503050406030204" pitchFamily="18" charset="0"/>
                              <a:ea typeface="ＭＳ ゴシック" panose="020B0609070205080204" pitchFamily="49" charset="-128"/>
                              <a:cs typeface="ＭＳ 明朝" panose="02020609040205080304" pitchFamily="17" charset="-128"/>
                            </a:rPr>
                            <m:t>𝐴</m:t>
                          </m:r>
                          <m:r>
                            <a:rPr lang="en-US" altLang="ja-JP" b="0" i="1" kern="100" smtClean="0">
                              <a:latin typeface="Cambria Math" panose="02040503050406030204" pitchFamily="18" charset="0"/>
                              <a:ea typeface="ＭＳ ゴシック" panose="020B0609070205080204" pitchFamily="49" charset="-128"/>
                              <a:cs typeface="ＭＳ 明朝" panose="02020609040205080304" pitchFamily="17" charset="-128"/>
                            </a:rPr>
                            <m:t>′</m:t>
                          </m:r>
                          <m:r>
                            <a:rPr lang="en-US" altLang="ja-JP" b="0" i="1" kern="100" smtClean="0">
                              <a:latin typeface="Cambria Math" panose="02040503050406030204" pitchFamily="18" charset="0"/>
                              <a:ea typeface="ＭＳ ゴシック" panose="020B0609070205080204" pitchFamily="49" charset="-128"/>
                              <a:cs typeface="ＭＳ 明朝" panose="02020609040205080304" pitchFamily="17" charset="-128"/>
                            </a:rPr>
                            <m:t>𝑖</m:t>
                          </m:r>
                          <m:r>
                            <a:rPr lang="en-US" altLang="ja-JP" i="1" kern="100">
                              <a:latin typeface="Cambria Math" panose="02040503050406030204" pitchFamily="18" charset="0"/>
                              <a:ea typeface="ＭＳ ゴシック" panose="020B0609070205080204" pitchFamily="49" charset="-128"/>
                              <a:cs typeface="ＭＳ 明朝" panose="02020609040205080304" pitchFamily="17" charset="-128"/>
                            </a:rPr>
                            <m:t>×</m:t>
                          </m:r>
                          <m:r>
                            <a:rPr lang="en-US" altLang="ja-JP" b="0" i="1" kern="100" smtClean="0">
                              <a:latin typeface="Cambria Math" panose="02040503050406030204" pitchFamily="18" charset="0"/>
                              <a:ea typeface="ＭＳ ゴシック" panose="020B0609070205080204" pitchFamily="49" charset="-128"/>
                              <a:cs typeface="ＭＳ 明朝" panose="02020609040205080304" pitchFamily="17" charset="-128"/>
                            </a:rPr>
                            <m:t>𝐴𝑣𝑒</m:t>
                          </m:r>
                          <m:nary>
                            <m:naryPr>
                              <m:chr m:val="∑"/>
                              <m:limLoc m:val="subSup"/>
                              <m:ctrlPr>
                                <a:rPr lang="en-US" altLang="ja-JP" b="0" i="1" kern="100" smtClean="0">
                                  <a:latin typeface="Cambria Math" panose="02040503050406030204" pitchFamily="18" charset="0"/>
                                  <a:ea typeface="ＭＳ ゴシック" panose="020B0609070205080204" pitchFamily="49" charset="-128"/>
                                </a:rPr>
                              </m:ctrlPr>
                            </m:naryPr>
                            <m:sub>
                              <m:r>
                                <m:rPr>
                                  <m:brk m:alnAt="25"/>
                                </m:rPr>
                                <a:rPr lang="en-US" altLang="ja-JP" b="0" i="1" kern="100" smtClean="0">
                                  <a:latin typeface="Cambria Math" panose="02040503050406030204" pitchFamily="18" charset="0"/>
                                  <a:ea typeface="ＭＳ ゴシック" panose="020B0609070205080204" pitchFamily="49" charset="-128"/>
                                </a:rPr>
                                <m:t>𝑘</m:t>
                              </m:r>
                            </m:sub>
                            <m:sup>
                              <m:r>
                                <a:rPr lang="en-US" altLang="ja-JP" b="0" i="1" kern="100" smtClean="0">
                                  <a:latin typeface="Cambria Math" panose="02040503050406030204" pitchFamily="18" charset="0"/>
                                  <a:ea typeface="ＭＳ ゴシック" panose="020B0609070205080204" pitchFamily="49" charset="-128"/>
                                </a:rPr>
                                <m:t>𝑛</m:t>
                              </m:r>
                            </m:sup>
                            <m:e>
                              <m:d>
                                <m:dPr>
                                  <m:ctrlPr>
                                    <a:rPr lang="en-US" altLang="ja-JP" b="0" i="1" kern="100" smtClean="0">
                                      <a:latin typeface="Cambria Math" panose="02040503050406030204" pitchFamily="18" charset="0"/>
                                      <a:ea typeface="ＭＳ ゴシック" panose="020B0609070205080204" pitchFamily="49" charset="-128"/>
                                    </a:rPr>
                                  </m:ctrlPr>
                                </m:dPr>
                                <m:e>
                                  <m:r>
                                    <m:rPr>
                                      <m:sty m:val="p"/>
                                    </m:rPr>
                                    <a:rPr lang="en-US" altLang="ja-JP" i="1" kern="100">
                                      <a:latin typeface="Cambria Math" panose="02040503050406030204" pitchFamily="18" charset="0"/>
                                      <a:ea typeface="ＭＳ ゴシック" panose="020B0609070205080204" pitchFamily="49" charset="-128"/>
                                    </a:rPr>
                                    <m:t>N</m:t>
                                  </m:r>
                                  <m:r>
                                    <a:rPr lang="en-US" altLang="ja-JP" b="0" i="1" kern="100" baseline="-25000" smtClean="0">
                                      <a:latin typeface="Cambria Math" panose="02040503050406030204" pitchFamily="18" charset="0"/>
                                      <a:ea typeface="ＭＳ ゴシック" panose="020B0609070205080204" pitchFamily="49" charset="-128"/>
                                    </a:rPr>
                                    <m:t>𝑘</m:t>
                                  </m:r>
                                  <m:r>
                                    <a:rPr lang="en-US" altLang="ja-JP" i="1" kern="100">
                                      <a:latin typeface="Cambria Math" panose="02040503050406030204" pitchFamily="18" charset="0"/>
                                      <a:ea typeface="ＭＳ ゴシック" panose="020B0609070205080204" pitchFamily="49" charset="-128"/>
                                    </a:rPr>
                                    <m:t>×</m:t>
                                  </m:r>
                                  <m:r>
                                    <a:rPr lang="en-US" altLang="ja-JP" i="1" kern="100">
                                      <a:latin typeface="Cambria Math" panose="02040503050406030204" pitchFamily="18" charset="0"/>
                                      <a:ea typeface="ＭＳ ゴシック" panose="020B0609070205080204" pitchFamily="49" charset="-128"/>
                                    </a:rPr>
                                    <m:t>𝐷𝑘</m:t>
                                  </m:r>
                                  <m:r>
                                    <a:rPr lang="ja-JP" altLang="en-US" i="1" kern="100">
                                      <a:latin typeface="Cambria Math" panose="02040503050406030204" pitchFamily="18" charset="0"/>
                                      <a:ea typeface="ＭＳ ゴシック" panose="020B0609070205080204" pitchFamily="49" charset="-128"/>
                                    </a:rPr>
                                    <m:t>＋</m:t>
                                  </m:r>
                                  <m:r>
                                    <m:rPr>
                                      <m:sty m:val="p"/>
                                    </m:rPr>
                                    <a:rPr lang="en-US" altLang="ja-JP" kern="100">
                                      <a:latin typeface="Cambria Math" panose="02040503050406030204" pitchFamily="18" charset="0"/>
                                      <a:ea typeface="ＭＳ ゴシック" panose="020B0609070205080204" pitchFamily="49" charset="-128"/>
                                    </a:rPr>
                                    <m:t>N</m:t>
                                  </m:r>
                                  <m:r>
                                    <a:rPr lang="en-US" altLang="ja-JP" kern="100">
                                      <a:latin typeface="Cambria Math" panose="02040503050406030204" pitchFamily="18" charset="0"/>
                                      <a:ea typeface="ＭＳ ゴシック" panose="020B0609070205080204" pitchFamily="49" charset="-128"/>
                                    </a:rPr>
                                    <m:t>′</m:t>
                                  </m:r>
                                  <m:r>
                                    <a:rPr lang="en-US" altLang="ja-JP" b="0" i="1" kern="100" baseline="-25000" smtClean="0">
                                      <a:latin typeface="Cambria Math" panose="02040503050406030204" pitchFamily="18" charset="0"/>
                                      <a:ea typeface="ＭＳ ゴシック" panose="020B0609070205080204" pitchFamily="49" charset="-128"/>
                                    </a:rPr>
                                    <m:t>𝑘</m:t>
                                  </m:r>
                                  <m:r>
                                    <a:rPr lang="en-US" altLang="ja-JP" i="1" kern="100">
                                      <a:latin typeface="Cambria Math" panose="02040503050406030204" pitchFamily="18" charset="0"/>
                                      <a:ea typeface="ＭＳ ゴシック" panose="020B0609070205080204" pitchFamily="49" charset="-128"/>
                                    </a:rPr>
                                    <m:t>×</m:t>
                                  </m:r>
                                  <m:r>
                                    <a:rPr lang="en-US" altLang="ja-JP" i="1" kern="100">
                                      <a:latin typeface="Cambria Math" panose="02040503050406030204" pitchFamily="18" charset="0"/>
                                      <a:ea typeface="ＭＳ ゴシック" panose="020B0609070205080204" pitchFamily="49" charset="-128"/>
                                    </a:rPr>
                                    <m:t>𝑟𝑘</m:t>
                                  </m:r>
                                </m:e>
                              </m:d>
                            </m:e>
                          </m:nary>
                          <m:r>
                            <a:rPr lang="ja-JP" altLang="ja-JP" i="1" kern="100">
                              <a:latin typeface="Cambria Math" panose="02040503050406030204" pitchFamily="18" charset="0"/>
                              <a:ea typeface="ＭＳ ゴシック" panose="020B0609070205080204" pitchFamily="49" charset="-128"/>
                              <a:cs typeface="Times New Roman" panose="02020603050405020304" pitchFamily="18" charset="0"/>
                            </a:rPr>
                            <m:t>×</m:t>
                          </m:r>
                          <m:f>
                            <m:fPr>
                              <m:ctrlPr>
                                <a:rPr lang="en-US" altLang="ja-JP" i="1">
                                  <a:latin typeface="Cambria Math" panose="02040503050406030204" pitchFamily="18" charset="0"/>
                                  <a:ea typeface="Meiryo UI" panose="020B0604030504040204" pitchFamily="50" charset="-128"/>
                                </a:rPr>
                              </m:ctrlPr>
                            </m:fPr>
                            <m:num>
                              <m:r>
                                <a:rPr lang="en-US" altLang="ja-JP" i="1">
                                  <a:latin typeface="Cambria Math" panose="02040503050406030204" pitchFamily="18" charset="0"/>
                                  <a:ea typeface="Meiryo UI" panose="020B0604030504040204" pitchFamily="50" charset="-128"/>
                                </a:rPr>
                                <m:t>𝑝</m:t>
                              </m:r>
                              <m:r>
                                <a:rPr lang="en-US" altLang="ja-JP" b="0" i="1" smtClean="0">
                                  <a:latin typeface="Cambria Math" panose="02040503050406030204" pitchFamily="18" charset="0"/>
                                  <a:ea typeface="Meiryo UI" panose="020B0604030504040204" pitchFamily="50" charset="-128"/>
                                </a:rPr>
                                <m:t>′</m:t>
                              </m:r>
                              <m:r>
                                <a:rPr lang="en-US" altLang="ja-JP" i="1" baseline="-25000">
                                  <a:latin typeface="Cambria Math" panose="02040503050406030204" pitchFamily="18" charset="0"/>
                                  <a:ea typeface="Meiryo UI" panose="020B0604030504040204" pitchFamily="50" charset="-128"/>
                                </a:rPr>
                                <m:t>𝐾</m:t>
                              </m:r>
                            </m:num>
                            <m:den>
                              <m:r>
                                <a:rPr lang="en-US" altLang="ja-JP" i="1">
                                  <a:latin typeface="Cambria Math" panose="02040503050406030204" pitchFamily="18" charset="0"/>
                                  <a:ea typeface="Meiryo UI" panose="020B0604030504040204" pitchFamily="50" charset="-128"/>
                                </a:rPr>
                                <m:t>𝑝</m:t>
                              </m:r>
                              <m:r>
                                <a:rPr lang="en-US" altLang="ja-JP" i="1" baseline="-25000">
                                  <a:latin typeface="Cambria Math" panose="02040503050406030204" pitchFamily="18" charset="0"/>
                                  <a:ea typeface="Meiryo UI" panose="020B0604030504040204" pitchFamily="50" charset="-128"/>
                                </a:rPr>
                                <m:t>𝐾</m:t>
                              </m:r>
                              <m:r>
                                <a:rPr lang="en-US" altLang="ja-JP" i="1">
                                  <a:latin typeface="Cambria Math" panose="02040503050406030204" pitchFamily="18" charset="0"/>
                                  <a:ea typeface="Meiryo UI" panose="020B0604030504040204" pitchFamily="50" charset="-128"/>
                                </a:rPr>
                                <m:t>+</m:t>
                              </m:r>
                              <m:r>
                                <a:rPr lang="en-US" altLang="ja-JP" i="1">
                                  <a:latin typeface="Cambria Math" panose="02040503050406030204" pitchFamily="18" charset="0"/>
                                  <a:ea typeface="Meiryo UI" panose="020B0604030504040204" pitchFamily="50" charset="-128"/>
                                </a:rPr>
                                <m:t>𝑝</m:t>
                              </m:r>
                              <m:r>
                                <a:rPr lang="en-US" altLang="ja-JP" i="1">
                                  <a:latin typeface="Cambria Math" panose="02040503050406030204" pitchFamily="18" charset="0"/>
                                  <a:ea typeface="Meiryo UI" panose="020B0604030504040204" pitchFamily="50" charset="-128"/>
                                </a:rPr>
                                <m:t>′</m:t>
                              </m:r>
                              <m:r>
                                <a:rPr lang="en-US" altLang="ja-JP" i="1" baseline="-25000">
                                  <a:latin typeface="Cambria Math" panose="02040503050406030204" pitchFamily="18" charset="0"/>
                                  <a:ea typeface="Meiryo UI" panose="020B0604030504040204" pitchFamily="50" charset="-128"/>
                                </a:rPr>
                                <m:t>𝐾</m:t>
                              </m:r>
                            </m:den>
                          </m:f>
                          <m:r>
                            <a:rPr lang="en-US" altLang="ja-JP" i="1">
                              <a:latin typeface="Cambria Math" panose="02040503050406030204" pitchFamily="18" charset="0"/>
                              <a:ea typeface="Meiryo UI" panose="020B0604030504040204" pitchFamily="50" charset="-128"/>
                            </a:rPr>
                            <m:t>×</m:t>
                          </m:r>
                          <m:f>
                            <m:fPr>
                              <m:ctrlPr>
                                <a:rPr lang="en-US" altLang="ja-JP" i="1">
                                  <a:latin typeface="Cambria Math" panose="02040503050406030204" pitchFamily="18" charset="0"/>
                                  <a:ea typeface="Meiryo UI" panose="020B0604030504040204" pitchFamily="50" charset="-128"/>
                                </a:rPr>
                              </m:ctrlPr>
                            </m:fPr>
                            <m:num>
                              <m:r>
                                <a:rPr lang="en-US" altLang="ja-JP" i="1">
                                  <a:latin typeface="Cambria Math" panose="02040503050406030204" pitchFamily="18" charset="0"/>
                                  <a:ea typeface="Meiryo UI" panose="020B0604030504040204" pitchFamily="50" charset="-128"/>
                                </a:rPr>
                                <m:t>1</m:t>
                              </m:r>
                            </m:num>
                            <m:den>
                              <m:r>
                                <a:rPr lang="en-US" altLang="ja-JP" i="1">
                                  <a:latin typeface="Cambria Math" panose="02040503050406030204" pitchFamily="18" charset="0"/>
                                  <a:ea typeface="Meiryo UI" panose="020B0604030504040204" pitchFamily="50" charset="-128"/>
                                </a:rPr>
                                <m:t>𝑎</m:t>
                              </m:r>
                              <m:r>
                                <a:rPr lang="en-US" altLang="ja-JP" b="0" i="1" smtClean="0">
                                  <a:latin typeface="Cambria Math" panose="02040503050406030204" pitchFamily="18" charset="0"/>
                                  <a:ea typeface="Meiryo UI" panose="020B0604030504040204" pitchFamily="50" charset="-128"/>
                                </a:rPr>
                                <m:t>′</m:t>
                              </m:r>
                              <m:r>
                                <a:rPr lang="en-US" altLang="ja-JP" i="1" baseline="-25000">
                                  <a:latin typeface="Cambria Math" panose="02040503050406030204" pitchFamily="18" charset="0"/>
                                  <a:ea typeface="Meiryo UI" panose="020B0604030504040204" pitchFamily="50" charset="-128"/>
                                </a:rPr>
                                <m:t>𝑘</m:t>
                              </m:r>
                            </m:den>
                          </m:f>
                        </m:e>
                      </m:nary>
                    </m:oMath>
                  </a14:m>
                  <a:endParaRPr lang="ja-JP" altLang="ja-JP" sz="1200" kern="100" dirty="0">
                    <a:effectLst/>
                    <a:latin typeface="游明朝" panose="02020400000000000000" pitchFamily="18" charset="-128"/>
                    <a:ea typeface="游明朝" panose="02020400000000000000" pitchFamily="18" charset="-128"/>
                    <a:cs typeface="Times New Roman" panose="02020603050405020304" pitchFamily="18" charset="0"/>
                  </a:endParaRPr>
                </a:p>
              </p:txBody>
            </p:sp>
          </mc:Choice>
          <mc:Fallback xmlns="">
            <p:sp>
              <p:nvSpPr>
                <p:cNvPr id="7" name="正方形/長方形 6"/>
                <p:cNvSpPr>
                  <a:spLocks noRot="1" noChangeAspect="1" noMove="1" noResize="1" noEditPoints="1" noAdjustHandles="1" noChangeArrowheads="1" noChangeShapeType="1" noTextEdit="1"/>
                </p:cNvSpPr>
                <p:nvPr/>
              </p:nvSpPr>
              <p:spPr>
                <a:xfrm>
                  <a:off x="835356" y="4305495"/>
                  <a:ext cx="11295900" cy="823174"/>
                </a:xfrm>
                <a:prstGeom prst="rect">
                  <a:avLst/>
                </a:prstGeom>
                <a:blipFill>
                  <a:blip r:embed="rId2"/>
                  <a:stretch>
                    <a:fillRect t="-9630" b="-72593"/>
                  </a:stretch>
                </a:blipFill>
              </p:spPr>
              <p:txBody>
                <a:bodyPr/>
                <a:lstStyle/>
                <a:p>
                  <a:r>
                    <a:rPr lang="ja-JP" altLang="en-US">
                      <a:noFill/>
                    </a:rPr>
                    <a:t> </a:t>
                  </a:r>
                </a:p>
              </p:txBody>
            </p:sp>
          </mc:Fallback>
        </mc:AlternateContent>
        <p:grpSp>
          <p:nvGrpSpPr>
            <p:cNvPr id="10" name="グループ化 9"/>
            <p:cNvGrpSpPr/>
            <p:nvPr/>
          </p:nvGrpSpPr>
          <p:grpSpPr>
            <a:xfrm>
              <a:off x="4394867" y="4751444"/>
              <a:ext cx="137496" cy="257152"/>
              <a:chOff x="4394867" y="4744070"/>
              <a:chExt cx="137496" cy="257152"/>
            </a:xfrm>
          </p:grpSpPr>
          <p:sp>
            <p:nvSpPr>
              <p:cNvPr id="9" name="正方形/長方形 8"/>
              <p:cNvSpPr/>
              <p:nvPr/>
            </p:nvSpPr>
            <p:spPr>
              <a:xfrm>
                <a:off x="4394867" y="4744070"/>
                <a:ext cx="137496" cy="211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6" name="図 5"/>
              <p:cNvPicPr>
                <a:picLocks noChangeAspect="1"/>
              </p:cNvPicPr>
              <p:nvPr/>
            </p:nvPicPr>
            <p:blipFill>
              <a:blip r:embed="rId3"/>
              <a:stretch>
                <a:fillRect/>
              </a:stretch>
            </p:blipFill>
            <p:spPr>
              <a:xfrm>
                <a:off x="4394867" y="4828422"/>
                <a:ext cx="108000" cy="172800"/>
              </a:xfrm>
              <a:prstGeom prst="rect">
                <a:avLst/>
              </a:prstGeom>
            </p:spPr>
          </p:pic>
        </p:grpSp>
        <p:grpSp>
          <p:nvGrpSpPr>
            <p:cNvPr id="25" name="グループ化 24"/>
            <p:cNvGrpSpPr/>
            <p:nvPr/>
          </p:nvGrpSpPr>
          <p:grpSpPr>
            <a:xfrm>
              <a:off x="5341629" y="4749931"/>
              <a:ext cx="137496" cy="257152"/>
              <a:chOff x="4394867" y="4744070"/>
              <a:chExt cx="137496" cy="257152"/>
            </a:xfrm>
          </p:grpSpPr>
          <p:sp>
            <p:nvSpPr>
              <p:cNvPr id="26" name="正方形/長方形 25"/>
              <p:cNvSpPr/>
              <p:nvPr/>
            </p:nvSpPr>
            <p:spPr>
              <a:xfrm>
                <a:off x="4394867" y="4744070"/>
                <a:ext cx="137496" cy="211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27" name="図 26"/>
              <p:cNvPicPr>
                <a:picLocks noChangeAspect="1"/>
              </p:cNvPicPr>
              <p:nvPr/>
            </p:nvPicPr>
            <p:blipFill>
              <a:blip r:embed="rId3"/>
              <a:stretch>
                <a:fillRect/>
              </a:stretch>
            </p:blipFill>
            <p:spPr>
              <a:xfrm>
                <a:off x="4394867" y="4828422"/>
                <a:ext cx="108000" cy="172800"/>
              </a:xfrm>
              <a:prstGeom prst="rect">
                <a:avLst/>
              </a:prstGeom>
            </p:spPr>
          </p:pic>
        </p:grpSp>
        <p:grpSp>
          <p:nvGrpSpPr>
            <p:cNvPr id="28" name="グループ化 27"/>
            <p:cNvGrpSpPr/>
            <p:nvPr/>
          </p:nvGrpSpPr>
          <p:grpSpPr>
            <a:xfrm>
              <a:off x="9105093" y="4762997"/>
              <a:ext cx="137496" cy="257152"/>
              <a:chOff x="4394867" y="4744070"/>
              <a:chExt cx="137496" cy="257152"/>
            </a:xfrm>
          </p:grpSpPr>
          <p:sp>
            <p:nvSpPr>
              <p:cNvPr id="29" name="正方形/長方形 28"/>
              <p:cNvSpPr/>
              <p:nvPr/>
            </p:nvSpPr>
            <p:spPr>
              <a:xfrm>
                <a:off x="4394867" y="4744070"/>
                <a:ext cx="137496" cy="211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30" name="図 29"/>
              <p:cNvPicPr>
                <a:picLocks noChangeAspect="1"/>
              </p:cNvPicPr>
              <p:nvPr/>
            </p:nvPicPr>
            <p:blipFill>
              <a:blip r:embed="rId3"/>
              <a:stretch>
                <a:fillRect/>
              </a:stretch>
            </p:blipFill>
            <p:spPr>
              <a:xfrm>
                <a:off x="4394867" y="4828422"/>
                <a:ext cx="108000" cy="172800"/>
              </a:xfrm>
              <a:prstGeom prst="rect">
                <a:avLst/>
              </a:prstGeom>
            </p:spPr>
          </p:pic>
        </p:grpSp>
        <p:grpSp>
          <p:nvGrpSpPr>
            <p:cNvPr id="31" name="グループ化 30"/>
            <p:cNvGrpSpPr/>
            <p:nvPr/>
          </p:nvGrpSpPr>
          <p:grpSpPr>
            <a:xfrm>
              <a:off x="10051855" y="4761484"/>
              <a:ext cx="137496" cy="257152"/>
              <a:chOff x="4394867" y="4744070"/>
              <a:chExt cx="137496" cy="257152"/>
            </a:xfrm>
          </p:grpSpPr>
          <p:sp>
            <p:nvSpPr>
              <p:cNvPr id="32" name="正方形/長方形 31"/>
              <p:cNvSpPr/>
              <p:nvPr/>
            </p:nvSpPr>
            <p:spPr>
              <a:xfrm>
                <a:off x="4394867" y="4744070"/>
                <a:ext cx="137496" cy="211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33" name="図 32"/>
              <p:cNvPicPr>
                <a:picLocks noChangeAspect="1"/>
              </p:cNvPicPr>
              <p:nvPr/>
            </p:nvPicPr>
            <p:blipFill>
              <a:blip r:embed="rId3"/>
              <a:stretch>
                <a:fillRect/>
              </a:stretch>
            </p:blipFill>
            <p:spPr>
              <a:xfrm>
                <a:off x="4394867" y="4828422"/>
                <a:ext cx="108000" cy="172800"/>
              </a:xfrm>
              <a:prstGeom prst="rect">
                <a:avLst/>
              </a:prstGeom>
            </p:spPr>
          </p:pic>
        </p:grpSp>
      </p:grpSp>
    </p:spTree>
    <p:extLst>
      <p:ext uri="{BB962C8B-B14F-4D97-AF65-F5344CB8AC3E}">
        <p14:creationId xmlns:p14="http://schemas.microsoft.com/office/powerpoint/2010/main" val="269261067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p:cNvSpPr/>
          <p:nvPr/>
        </p:nvSpPr>
        <p:spPr>
          <a:xfrm>
            <a:off x="0" y="1"/>
            <a:ext cx="12192000" cy="695459"/>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b="1" dirty="0"/>
          </a:p>
        </p:txBody>
      </p:sp>
      <p:sp>
        <p:nvSpPr>
          <p:cNvPr id="5" name="タイトル 1"/>
          <p:cNvSpPr txBox="1">
            <a:spLocks/>
          </p:cNvSpPr>
          <p:nvPr/>
        </p:nvSpPr>
        <p:spPr>
          <a:xfrm>
            <a:off x="0" y="65473"/>
            <a:ext cx="12192000" cy="614322"/>
          </a:xfrm>
          <a:prstGeom prst="rect">
            <a:avLst/>
          </a:prstGeom>
          <a:solidFill>
            <a:srgbClr val="1A12B2"/>
          </a:solidFill>
        </p:spPr>
        <p:txBody>
          <a:bodyPr>
            <a:normAutofit/>
          </a:bodyPr>
          <a:lstStyle>
            <a:lvl1pPr algn="l" defTabSz="685783" rtl="0" eaLnBrk="1" latinLnBrk="0" hangingPunct="1">
              <a:lnSpc>
                <a:spcPct val="90000"/>
              </a:lnSpc>
              <a:spcBef>
                <a:spcPct val="0"/>
              </a:spcBef>
              <a:buNone/>
              <a:defRPr kumimoji="1" sz="3300" kern="1200">
                <a:solidFill>
                  <a:schemeClr val="tx1"/>
                </a:solidFill>
                <a:latin typeface="+mj-lt"/>
                <a:ea typeface="+mj-ea"/>
                <a:cs typeface="+mj-cs"/>
              </a:defRPr>
            </a:lvl1pPr>
          </a:lstStyle>
          <a:p>
            <a:pPr algn="ctr"/>
            <a:r>
              <a:rPr lang="ja-JP" altLang="en-US" sz="3600" b="1" dirty="0">
                <a:solidFill>
                  <a:schemeClr val="bg1"/>
                </a:solidFill>
                <a:latin typeface="Meiryo UI" panose="020B0604030504040204" pitchFamily="50" charset="-128"/>
                <a:ea typeface="Meiryo UI" panose="020B0604030504040204" pitchFamily="50" charset="-128"/>
              </a:rPr>
              <a:t>大阪湾に流入するプラスチックごみ量の推計</a:t>
            </a:r>
            <a:endParaRPr lang="en-US" altLang="ja-JP" sz="3600" b="1" dirty="0">
              <a:solidFill>
                <a:schemeClr val="bg1"/>
              </a:solidFill>
              <a:latin typeface="Meiryo UI" panose="020B0604030504040204" pitchFamily="50" charset="-128"/>
              <a:ea typeface="Meiryo UI" panose="020B0604030504040204" pitchFamily="50" charset="-128"/>
            </a:endParaRPr>
          </a:p>
        </p:txBody>
      </p:sp>
      <p:sp>
        <p:nvSpPr>
          <p:cNvPr id="6" name="スライド番号プレースホルダー 1">
            <a:extLst>
              <a:ext uri="{FF2B5EF4-FFF2-40B4-BE49-F238E27FC236}">
                <a16:creationId xmlns:a16="http://schemas.microsoft.com/office/drawing/2014/main" id="{8EC9909E-9FBD-4BB8-8059-2F190A7D39C5}"/>
              </a:ext>
            </a:extLst>
          </p:cNvPr>
          <p:cNvSpPr>
            <a:spLocks noGrp="1"/>
          </p:cNvSpPr>
          <p:nvPr>
            <p:ph type="sldNum" sz="quarter" idx="12"/>
          </p:nvPr>
        </p:nvSpPr>
        <p:spPr>
          <a:xfrm>
            <a:off x="11353799" y="155605"/>
            <a:ext cx="673235" cy="365125"/>
          </a:xfrm>
        </p:spPr>
        <p:txBody>
          <a:bodyPr/>
          <a:lstStyle/>
          <a:p>
            <a:fld id="{1361C753-37C8-4AB6-B462-1B7FA0986487}" type="slidenum">
              <a:rPr kumimoji="1" lang="ja-JP" altLang="en-US" sz="1800" b="1" smtClean="0">
                <a:solidFill>
                  <a:schemeClr val="bg1"/>
                </a:solidFill>
                <a:latin typeface="Meiryo UI" panose="020B0604030504040204" pitchFamily="50" charset="-128"/>
                <a:ea typeface="Meiryo UI" panose="020B0604030504040204" pitchFamily="50" charset="-128"/>
              </a:rPr>
              <a:t>7</a:t>
            </a:fld>
            <a:endParaRPr kumimoji="1" lang="ja-JP" altLang="en-US" sz="1800" b="1" dirty="0">
              <a:solidFill>
                <a:schemeClr val="bg1"/>
              </a:solidFill>
              <a:latin typeface="Meiryo UI" panose="020B0604030504040204" pitchFamily="50" charset="-128"/>
              <a:ea typeface="Meiryo UI" panose="020B0604030504040204" pitchFamily="50" charset="-128"/>
            </a:endParaRPr>
          </a:p>
        </p:txBody>
      </p:sp>
      <p:sp>
        <p:nvSpPr>
          <p:cNvPr id="8" name="正方形/長方形 7"/>
          <p:cNvSpPr/>
          <p:nvPr/>
        </p:nvSpPr>
        <p:spPr>
          <a:xfrm>
            <a:off x="195074" y="791329"/>
            <a:ext cx="2131032" cy="470021"/>
          </a:xfrm>
          <a:prstGeom prst="rect">
            <a:avLst/>
          </a:prstGeom>
          <a:solidFill>
            <a:schemeClr val="tx2">
              <a:lumMod val="50000"/>
            </a:schemeClr>
          </a:solidFill>
          <a:ln w="9525" cap="flat" cmpd="sng" algn="ctr">
            <a:noFill/>
            <a:prstDash val="solid"/>
          </a:ln>
          <a:effectLst>
            <a:outerShdw blurRad="40000" dist="23000" dir="5400000" rotWithShape="0">
              <a:srgbClr val="000000">
                <a:alpha val="35000"/>
              </a:srgbClr>
            </a:outerShdw>
          </a:effectLst>
        </p:spPr>
        <p:txBody>
          <a:bodyPr lIns="91419" tIns="45709" rIns="91419" bIns="28793" rtlCol="0" anchor="b" anchorCtr="0">
            <a:noAutofit/>
          </a:bodyPr>
          <a:lstStyle/>
          <a:p>
            <a:pPr lvl="0" algn="ctr" defTabSz="914400">
              <a:defRPr/>
            </a:pPr>
            <a:r>
              <a:rPr lang="ja-JP" altLang="en-US" sz="2400" b="1" kern="0" dirty="0">
                <a:solidFill>
                  <a:prstClr val="white"/>
                </a:solidFill>
                <a:latin typeface="Meiryo UI" panose="020B0604030504040204" pitchFamily="50" charset="-128"/>
                <a:ea typeface="Meiryo UI" panose="020B0604030504040204" pitchFamily="50" charset="-128"/>
              </a:rPr>
              <a:t> </a:t>
            </a:r>
            <a:endParaRPr lang="en-US" altLang="ja-JP" sz="2400" b="1" kern="0" dirty="0">
              <a:solidFill>
                <a:prstClr val="white"/>
              </a:solidFill>
              <a:latin typeface="Meiryo UI" panose="020B0604030504040204" pitchFamily="50" charset="-128"/>
              <a:ea typeface="Meiryo UI" panose="020B0604030504040204" pitchFamily="50" charset="-128"/>
            </a:endParaRPr>
          </a:p>
          <a:p>
            <a:pPr lvl="0" algn="ctr" defTabSz="914400">
              <a:defRPr/>
            </a:pPr>
            <a:r>
              <a:rPr lang="ja-JP" altLang="en-US" sz="2400" b="1" kern="0" dirty="0">
                <a:solidFill>
                  <a:prstClr val="white"/>
                </a:solidFill>
                <a:latin typeface="Meiryo UI" panose="020B0604030504040204" pitchFamily="50" charset="-128"/>
                <a:ea typeface="Meiryo UI" panose="020B0604030504040204" pitchFamily="50" charset="-128"/>
              </a:rPr>
              <a:t>推計結果</a:t>
            </a:r>
          </a:p>
        </p:txBody>
      </p:sp>
      <p:sp>
        <p:nvSpPr>
          <p:cNvPr id="10" name="正方形/長方形 9">
            <a:extLst>
              <a:ext uri="{FF2B5EF4-FFF2-40B4-BE49-F238E27FC236}">
                <a16:creationId xmlns:a16="http://schemas.microsoft.com/office/drawing/2014/main" id="{434AB8FF-D603-42EA-927A-E2F51F7EC347}"/>
              </a:ext>
            </a:extLst>
          </p:cNvPr>
          <p:cNvSpPr/>
          <p:nvPr/>
        </p:nvSpPr>
        <p:spPr>
          <a:xfrm>
            <a:off x="195072" y="1331247"/>
            <a:ext cx="11831961" cy="861774"/>
          </a:xfrm>
          <a:prstGeom prst="rect">
            <a:avLst/>
          </a:prstGeom>
        </p:spPr>
        <p:txBody>
          <a:bodyPr wrap="square">
            <a:spAutoFit/>
          </a:bodyPr>
          <a:lstStyle/>
          <a:p>
            <a:pPr marL="285750" indent="-285750">
              <a:lnSpc>
                <a:spcPts val="3000"/>
              </a:lnSpc>
              <a:buFont typeface="Wingdings" panose="05000000000000000000" pitchFamily="2" charset="2"/>
              <a:buChar char="l"/>
            </a:pPr>
            <a:r>
              <a:rPr lang="ja-JP" altLang="en-US" sz="2000" dirty="0">
                <a:latin typeface="Meiryo UI" panose="020B0604030504040204" pitchFamily="50" charset="-128"/>
                <a:ea typeface="Meiryo UI" panose="020B0604030504040204" pitchFamily="50" charset="-128"/>
              </a:rPr>
              <a:t>大阪府域から大阪湾に流入するプラスチックごみ量は年間</a:t>
            </a:r>
            <a:r>
              <a:rPr lang="en-US" altLang="ja-JP" sz="2000" dirty="0">
                <a:latin typeface="Meiryo UI" panose="020B0604030504040204" pitchFamily="50" charset="-128"/>
                <a:ea typeface="Meiryo UI" panose="020B0604030504040204" pitchFamily="50" charset="-128"/>
              </a:rPr>
              <a:t>1,032</a:t>
            </a:r>
            <a:r>
              <a:rPr lang="ja-JP" altLang="en-US" sz="2000" dirty="0">
                <a:latin typeface="Meiryo UI" panose="020B0604030504040204" pitchFamily="50" charset="-128"/>
                <a:ea typeface="Meiryo UI" panose="020B0604030504040204" pitchFamily="50" charset="-128"/>
              </a:rPr>
              <a:t>立方メートルで、</a:t>
            </a:r>
            <a:r>
              <a:rPr lang="ja-JP" altLang="en-US" sz="2000" b="1" u="sng" dirty="0">
                <a:latin typeface="Meiryo UI" panose="020B0604030504040204" pitchFamily="50" charset="-128"/>
                <a:ea typeface="Meiryo UI" panose="020B0604030504040204" pitchFamily="50" charset="-128"/>
              </a:rPr>
              <a:t>標準的な小学校用の</a:t>
            </a:r>
            <a:br>
              <a:rPr lang="en-US" altLang="ja-JP" sz="2000" b="1" u="sng" dirty="0">
                <a:latin typeface="Meiryo UI" panose="020B0604030504040204" pitchFamily="50" charset="-128"/>
                <a:ea typeface="Meiryo UI" panose="020B0604030504040204" pitchFamily="50" charset="-128"/>
              </a:rPr>
            </a:br>
            <a:r>
              <a:rPr lang="en-US" altLang="ja-JP" sz="2000" b="1" u="sng" dirty="0">
                <a:latin typeface="Meiryo UI" panose="020B0604030504040204" pitchFamily="50" charset="-128"/>
                <a:ea typeface="Meiryo UI" panose="020B0604030504040204" pitchFamily="50" charset="-128"/>
              </a:rPr>
              <a:t>25</a:t>
            </a:r>
            <a:r>
              <a:rPr lang="ja-JP" altLang="en-US" sz="2000" b="1" u="sng" dirty="0">
                <a:latin typeface="Meiryo UI" panose="020B0604030504040204" pitchFamily="50" charset="-128"/>
                <a:ea typeface="Meiryo UI" panose="020B0604030504040204" pitchFamily="50" charset="-128"/>
              </a:rPr>
              <a:t>メートルプール約３杯分に相当</a:t>
            </a:r>
            <a:r>
              <a:rPr lang="ja-JP" altLang="en-US" sz="2000" dirty="0">
                <a:latin typeface="Meiryo UI" panose="020B0604030504040204" pitchFamily="50" charset="-128"/>
                <a:ea typeface="Meiryo UI" panose="020B0604030504040204" pitchFamily="50" charset="-128"/>
              </a:rPr>
              <a:t>。　　　　　　　　　　　　　　　　　　　　</a:t>
            </a:r>
          </a:p>
        </p:txBody>
      </p:sp>
      <p:graphicFrame>
        <p:nvGraphicFramePr>
          <p:cNvPr id="12" name="表 11">
            <a:extLst>
              <a:ext uri="{FF2B5EF4-FFF2-40B4-BE49-F238E27FC236}">
                <a16:creationId xmlns:a16="http://schemas.microsoft.com/office/drawing/2014/main" id="{5D89B926-0560-42F0-8ACD-99FBDD8D3B73}"/>
              </a:ext>
            </a:extLst>
          </p:cNvPr>
          <p:cNvGraphicFramePr>
            <a:graphicFrameLocks noGrp="1" noChangeAspect="1"/>
          </p:cNvGraphicFramePr>
          <p:nvPr>
            <p:extLst>
              <p:ext uri="{D42A27DB-BD31-4B8C-83A1-F6EECF244321}">
                <p14:modId xmlns:p14="http://schemas.microsoft.com/office/powerpoint/2010/main" val="159647342"/>
              </p:ext>
            </p:extLst>
          </p:nvPr>
        </p:nvGraphicFramePr>
        <p:xfrm>
          <a:off x="195072" y="2152546"/>
          <a:ext cx="11866580" cy="4652438"/>
        </p:xfrm>
        <a:graphic>
          <a:graphicData uri="http://schemas.openxmlformats.org/drawingml/2006/table">
            <a:tbl>
              <a:tblPr firstRow="1" firstCol="1" bandRow="1">
                <a:tableStyleId>{5C22544A-7EE6-4342-B048-85BDC9FD1C3A}</a:tableStyleId>
              </a:tblPr>
              <a:tblGrid>
                <a:gridCol w="755283">
                  <a:extLst>
                    <a:ext uri="{9D8B030D-6E8A-4147-A177-3AD203B41FA5}">
                      <a16:colId xmlns:a16="http://schemas.microsoft.com/office/drawing/2014/main" val="2711812174"/>
                    </a:ext>
                  </a:extLst>
                </a:gridCol>
                <a:gridCol w="1222994">
                  <a:extLst>
                    <a:ext uri="{9D8B030D-6E8A-4147-A177-3AD203B41FA5}">
                      <a16:colId xmlns:a16="http://schemas.microsoft.com/office/drawing/2014/main" val="2297949126"/>
                    </a:ext>
                  </a:extLst>
                </a:gridCol>
                <a:gridCol w="1248760">
                  <a:extLst>
                    <a:ext uri="{9D8B030D-6E8A-4147-A177-3AD203B41FA5}">
                      <a16:colId xmlns:a16="http://schemas.microsoft.com/office/drawing/2014/main" val="2836695573"/>
                    </a:ext>
                  </a:extLst>
                </a:gridCol>
                <a:gridCol w="758209">
                  <a:extLst>
                    <a:ext uri="{9D8B030D-6E8A-4147-A177-3AD203B41FA5}">
                      <a16:colId xmlns:a16="http://schemas.microsoft.com/office/drawing/2014/main" val="2928832063"/>
                    </a:ext>
                  </a:extLst>
                </a:gridCol>
                <a:gridCol w="662455">
                  <a:extLst>
                    <a:ext uri="{9D8B030D-6E8A-4147-A177-3AD203B41FA5}">
                      <a16:colId xmlns:a16="http://schemas.microsoft.com/office/drawing/2014/main" val="2965648896"/>
                    </a:ext>
                  </a:extLst>
                </a:gridCol>
                <a:gridCol w="794946">
                  <a:extLst>
                    <a:ext uri="{9D8B030D-6E8A-4147-A177-3AD203B41FA5}">
                      <a16:colId xmlns:a16="http://schemas.microsoft.com/office/drawing/2014/main" val="2331143576"/>
                    </a:ext>
                  </a:extLst>
                </a:gridCol>
                <a:gridCol w="672647">
                  <a:extLst>
                    <a:ext uri="{9D8B030D-6E8A-4147-A177-3AD203B41FA5}">
                      <a16:colId xmlns:a16="http://schemas.microsoft.com/office/drawing/2014/main" val="3451461464"/>
                    </a:ext>
                  </a:extLst>
                </a:gridCol>
                <a:gridCol w="621689">
                  <a:extLst>
                    <a:ext uri="{9D8B030D-6E8A-4147-A177-3AD203B41FA5}">
                      <a16:colId xmlns:a16="http://schemas.microsoft.com/office/drawing/2014/main" val="2367869839"/>
                    </a:ext>
                  </a:extLst>
                </a:gridCol>
                <a:gridCol w="652264">
                  <a:extLst>
                    <a:ext uri="{9D8B030D-6E8A-4147-A177-3AD203B41FA5}">
                      <a16:colId xmlns:a16="http://schemas.microsoft.com/office/drawing/2014/main" val="3151989838"/>
                    </a:ext>
                  </a:extLst>
                </a:gridCol>
                <a:gridCol w="1131270">
                  <a:extLst>
                    <a:ext uri="{9D8B030D-6E8A-4147-A177-3AD203B41FA5}">
                      <a16:colId xmlns:a16="http://schemas.microsoft.com/office/drawing/2014/main" val="3416933646"/>
                    </a:ext>
                  </a:extLst>
                </a:gridCol>
                <a:gridCol w="764371">
                  <a:extLst>
                    <a:ext uri="{9D8B030D-6E8A-4147-A177-3AD203B41FA5}">
                      <a16:colId xmlns:a16="http://schemas.microsoft.com/office/drawing/2014/main" val="1381520489"/>
                    </a:ext>
                  </a:extLst>
                </a:gridCol>
                <a:gridCol w="756787">
                  <a:extLst>
                    <a:ext uri="{9D8B030D-6E8A-4147-A177-3AD203B41FA5}">
                      <a16:colId xmlns:a16="http://schemas.microsoft.com/office/drawing/2014/main" val="2888966311"/>
                    </a:ext>
                  </a:extLst>
                </a:gridCol>
                <a:gridCol w="602964">
                  <a:extLst>
                    <a:ext uri="{9D8B030D-6E8A-4147-A177-3AD203B41FA5}">
                      <a16:colId xmlns:a16="http://schemas.microsoft.com/office/drawing/2014/main" val="2499612666"/>
                    </a:ext>
                  </a:extLst>
                </a:gridCol>
                <a:gridCol w="671225">
                  <a:extLst>
                    <a:ext uri="{9D8B030D-6E8A-4147-A177-3AD203B41FA5}">
                      <a16:colId xmlns:a16="http://schemas.microsoft.com/office/drawing/2014/main" val="1872476203"/>
                    </a:ext>
                  </a:extLst>
                </a:gridCol>
                <a:gridCol w="550716">
                  <a:extLst>
                    <a:ext uri="{9D8B030D-6E8A-4147-A177-3AD203B41FA5}">
                      <a16:colId xmlns:a16="http://schemas.microsoft.com/office/drawing/2014/main" val="1320052481"/>
                    </a:ext>
                  </a:extLst>
                </a:gridCol>
              </a:tblGrid>
              <a:tr h="283943">
                <a:tc rowSpan="3">
                  <a:txBody>
                    <a:bodyPr/>
                    <a:lstStyle/>
                    <a:p>
                      <a:pPr algn="ctr"/>
                      <a:r>
                        <a:rPr lang="ja-JP" sz="1400" kern="0" dirty="0">
                          <a:effectLst/>
                          <a:latin typeface="Meiryo UI" panose="020B0604030504040204" pitchFamily="50" charset="-128"/>
                          <a:ea typeface="Meiryo UI" panose="020B0604030504040204" pitchFamily="50" charset="-128"/>
                        </a:rPr>
                        <a:t>人口</a:t>
                      </a:r>
                      <a:endParaRPr lang="ja-JP" sz="1400" kern="100" dirty="0">
                        <a:effectLst/>
                        <a:latin typeface="Meiryo UI" panose="020B0604030504040204" pitchFamily="50" charset="-128"/>
                        <a:ea typeface="Meiryo UI" panose="020B0604030504040204" pitchFamily="50" charset="-128"/>
                      </a:endParaRPr>
                    </a:p>
                    <a:p>
                      <a:pPr algn="ctr"/>
                      <a:r>
                        <a:rPr lang="ja-JP" sz="1400" kern="0" dirty="0">
                          <a:effectLst/>
                          <a:latin typeface="Meiryo UI" panose="020B0604030504040204" pitchFamily="50" charset="-128"/>
                          <a:ea typeface="Meiryo UI" panose="020B0604030504040204" pitchFamily="50" charset="-128"/>
                        </a:rPr>
                        <a:t>密度別区分</a:t>
                      </a:r>
                      <a:endParaRPr lang="ja-JP" sz="14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62865" marR="62865" marT="0" marB="0" anchor="ctr"/>
                </a:tc>
                <a:tc gridSpan="6">
                  <a:txBody>
                    <a:bodyPr/>
                    <a:lstStyle/>
                    <a:p>
                      <a:pPr algn="ctr"/>
                      <a:r>
                        <a:rPr lang="ja-JP" sz="1400" kern="0" dirty="0">
                          <a:effectLst/>
                          <a:latin typeface="Meiryo UI" panose="020B0604030504040204" pitchFamily="50" charset="-128"/>
                          <a:ea typeface="Meiryo UI" panose="020B0604030504040204" pitchFamily="50" charset="-128"/>
                        </a:rPr>
                        <a:t>モデル河川</a:t>
                      </a:r>
                      <a:endParaRPr lang="ja-JP" sz="14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62865" marR="62865" marT="0" marB="0" anchor="ct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pPr algn="ctr"/>
                      <a:endParaRPr lang="ja-JP" sz="16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62865" marR="62865" marT="0" marB="0"/>
                </a:tc>
                <a:tc hMerge="1">
                  <a:txBody>
                    <a:bodyPr/>
                    <a:lstStyle/>
                    <a:p>
                      <a:pPr algn="ctr"/>
                      <a:endParaRPr lang="ja-JP" sz="16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62865" marR="62865" marT="0" marB="0"/>
                </a:tc>
                <a:tc rowSpan="2" gridSpan="2">
                  <a:txBody>
                    <a:bodyPr/>
                    <a:lstStyle/>
                    <a:p>
                      <a:pPr algn="ctr"/>
                      <a:r>
                        <a:rPr lang="ja-JP" sz="1400" kern="0" dirty="0">
                          <a:effectLst/>
                          <a:latin typeface="Meiryo UI" panose="020B0604030504040204" pitchFamily="50" charset="-128"/>
                          <a:ea typeface="Meiryo UI" panose="020B0604030504040204" pitchFamily="50" charset="-128"/>
                        </a:rPr>
                        <a:t>大阪府</a:t>
                      </a:r>
                      <a:endParaRPr lang="en-US" altLang="ja-JP" sz="1400" kern="0" dirty="0">
                        <a:effectLst/>
                        <a:latin typeface="Meiryo UI" panose="020B0604030504040204" pitchFamily="50" charset="-128"/>
                        <a:ea typeface="Meiryo UI" panose="020B0604030504040204" pitchFamily="50" charset="-128"/>
                      </a:endParaRPr>
                    </a:p>
                    <a:p>
                      <a:pPr algn="ctr"/>
                      <a:r>
                        <a:rPr lang="ja-JP" sz="1400" kern="0" dirty="0">
                          <a:effectLst/>
                          <a:latin typeface="Meiryo UI" panose="020B0604030504040204" pitchFamily="50" charset="-128"/>
                          <a:ea typeface="Meiryo UI" panose="020B0604030504040204" pitchFamily="50" charset="-128"/>
                        </a:rPr>
                        <a:t>総面積</a:t>
                      </a:r>
                      <a:endParaRPr lang="ja-JP" sz="1400" kern="100" dirty="0">
                        <a:effectLst/>
                        <a:latin typeface="Meiryo UI" panose="020B0604030504040204" pitchFamily="50" charset="-128"/>
                        <a:ea typeface="Meiryo UI" panose="020B0604030504040204" pitchFamily="50" charset="-128"/>
                      </a:endParaRPr>
                    </a:p>
                    <a:p>
                      <a:pPr algn="ctr"/>
                      <a:r>
                        <a:rPr lang="ja-JP" altLang="en-US" sz="1400" kern="0" dirty="0">
                          <a:effectLst/>
                          <a:latin typeface="Meiryo UI" panose="020B0604030504040204" pitchFamily="50" charset="-128"/>
                          <a:ea typeface="Meiryo UI" panose="020B0604030504040204" pitchFamily="50" charset="-128"/>
                        </a:rPr>
                        <a:t>（</a:t>
                      </a:r>
                      <a:r>
                        <a:rPr lang="en-US" sz="1400" kern="0" dirty="0">
                          <a:effectLst/>
                          <a:latin typeface="Meiryo UI" panose="020B0604030504040204" pitchFamily="50" charset="-128"/>
                          <a:ea typeface="Meiryo UI" panose="020B0604030504040204" pitchFamily="50" charset="-128"/>
                        </a:rPr>
                        <a:t>km</a:t>
                      </a:r>
                      <a:r>
                        <a:rPr lang="en-US" sz="1400" kern="0" baseline="30000" dirty="0">
                          <a:effectLst/>
                          <a:latin typeface="Meiryo UI" panose="020B0604030504040204" pitchFamily="50" charset="-128"/>
                          <a:ea typeface="Meiryo UI" panose="020B0604030504040204" pitchFamily="50" charset="-128"/>
                        </a:rPr>
                        <a:t>2</a:t>
                      </a:r>
                      <a:r>
                        <a:rPr lang="ja-JP" altLang="en-US" sz="1400" kern="0" baseline="0" dirty="0">
                          <a:effectLst/>
                          <a:latin typeface="Meiryo UI" panose="020B0604030504040204" pitchFamily="50" charset="-128"/>
                          <a:ea typeface="Meiryo UI" panose="020B0604030504040204" pitchFamily="50" charset="-128"/>
                        </a:rPr>
                        <a:t>）</a:t>
                      </a:r>
                      <a:endParaRPr lang="ja-JP" sz="1400" kern="0" dirty="0">
                        <a:effectLst/>
                        <a:latin typeface="Meiryo UI" panose="020B0604030504040204" pitchFamily="50" charset="-128"/>
                        <a:ea typeface="Meiryo UI" panose="020B0604030504040204" pitchFamily="50" charset="-128"/>
                      </a:endParaRPr>
                    </a:p>
                  </a:txBody>
                  <a:tcPr marL="62865" marR="62865" marT="0" marB="0" anchor="ctr"/>
                </a:tc>
                <a:tc rowSpan="2" hMerge="1">
                  <a:txBody>
                    <a:bodyPr/>
                    <a:lstStyle/>
                    <a:p>
                      <a:endParaRPr kumimoji="1" lang="ja-JP" altLang="en-US"/>
                    </a:p>
                  </a:txBody>
                  <a:tcPr/>
                </a:tc>
                <a:tc rowSpan="2" gridSpan="2">
                  <a:txBody>
                    <a:bodyPr/>
                    <a:lstStyle/>
                    <a:p>
                      <a:pPr algn="ctr"/>
                      <a:r>
                        <a:rPr lang="ja-JP" sz="1800" b="1" kern="0" dirty="0">
                          <a:effectLst/>
                          <a:latin typeface="Meiryo UI" panose="020B0604030504040204" pitchFamily="50" charset="-128"/>
                          <a:ea typeface="Meiryo UI" panose="020B0604030504040204" pitchFamily="50" charset="-128"/>
                        </a:rPr>
                        <a:t>総</a:t>
                      </a:r>
                      <a:r>
                        <a:rPr lang="ja-JP" altLang="en-US" sz="1800" b="1" kern="0" dirty="0">
                          <a:effectLst/>
                          <a:latin typeface="Meiryo UI" panose="020B0604030504040204" pitchFamily="50" charset="-128"/>
                          <a:ea typeface="Meiryo UI" panose="020B0604030504040204" pitchFamily="50" charset="-128"/>
                        </a:rPr>
                        <a:t>流出</a:t>
                      </a:r>
                      <a:r>
                        <a:rPr lang="ja-JP" sz="1800" b="1" kern="0" dirty="0">
                          <a:effectLst/>
                          <a:latin typeface="Meiryo UI" panose="020B0604030504040204" pitchFamily="50" charset="-128"/>
                          <a:ea typeface="Meiryo UI" panose="020B0604030504040204" pitchFamily="50" charset="-128"/>
                        </a:rPr>
                        <a:t>個数</a:t>
                      </a:r>
                      <a:endParaRPr lang="ja-JP" sz="1800" b="1" kern="100" dirty="0">
                        <a:effectLst/>
                        <a:latin typeface="Meiryo UI" panose="020B0604030504040204" pitchFamily="50" charset="-128"/>
                        <a:ea typeface="Meiryo UI" panose="020B0604030504040204" pitchFamily="50" charset="-128"/>
                      </a:endParaRPr>
                    </a:p>
                    <a:p>
                      <a:pPr algn="ctr"/>
                      <a:r>
                        <a:rPr lang="ja-JP" altLang="en-US" sz="1800" b="1" kern="0" dirty="0">
                          <a:effectLst/>
                          <a:latin typeface="Meiryo UI" panose="020B0604030504040204" pitchFamily="50" charset="-128"/>
                          <a:ea typeface="Meiryo UI" panose="020B0604030504040204" pitchFamily="50" charset="-128"/>
                        </a:rPr>
                        <a:t>（</a:t>
                      </a:r>
                      <a:r>
                        <a:rPr lang="ja-JP" sz="1800" b="1" kern="0" dirty="0">
                          <a:effectLst/>
                          <a:latin typeface="Meiryo UI" panose="020B0604030504040204" pitchFamily="50" charset="-128"/>
                          <a:ea typeface="Meiryo UI" panose="020B0604030504040204" pitchFamily="50" charset="-128"/>
                        </a:rPr>
                        <a:t>個</a:t>
                      </a:r>
                      <a:r>
                        <a:rPr lang="en-US" sz="1800" b="1" kern="0" dirty="0">
                          <a:effectLst/>
                          <a:latin typeface="Meiryo UI" panose="020B0604030504040204" pitchFamily="50" charset="-128"/>
                          <a:ea typeface="Meiryo UI" panose="020B0604030504040204" pitchFamily="50" charset="-128"/>
                        </a:rPr>
                        <a:t>/</a:t>
                      </a:r>
                      <a:r>
                        <a:rPr lang="ja-JP" sz="1800" b="1" kern="0" dirty="0">
                          <a:effectLst/>
                          <a:latin typeface="Meiryo UI" panose="020B0604030504040204" pitchFamily="50" charset="-128"/>
                          <a:ea typeface="Meiryo UI" panose="020B0604030504040204" pitchFamily="50" charset="-128"/>
                        </a:rPr>
                        <a:t>年</a:t>
                      </a:r>
                      <a:r>
                        <a:rPr lang="ja-JP" altLang="en-US" sz="1800" b="1" kern="0" dirty="0">
                          <a:effectLst/>
                          <a:latin typeface="Meiryo UI" panose="020B0604030504040204" pitchFamily="50" charset="-128"/>
                          <a:ea typeface="Meiryo UI" panose="020B0604030504040204" pitchFamily="50" charset="-128"/>
                        </a:rPr>
                        <a:t>）</a:t>
                      </a:r>
                      <a:endParaRPr lang="ja-JP" sz="1800" b="1"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62865" marR="62865" marT="0" marB="0" anchor="ctr"/>
                </a:tc>
                <a:tc rowSpan="2" hMerge="1">
                  <a:txBody>
                    <a:bodyPr/>
                    <a:lstStyle/>
                    <a:p>
                      <a:endParaRPr kumimoji="1" lang="ja-JP" altLang="en-US"/>
                    </a:p>
                  </a:txBody>
                  <a:tcPr/>
                </a:tc>
                <a:tc rowSpan="2" gridSpan="2">
                  <a:txBody>
                    <a:bodyPr/>
                    <a:lstStyle/>
                    <a:p>
                      <a:pPr algn="ctr"/>
                      <a:r>
                        <a:rPr lang="ja-JP" sz="1800" kern="0" dirty="0">
                          <a:effectLst/>
                          <a:latin typeface="Meiryo UI" panose="020B0604030504040204" pitchFamily="50" charset="-128"/>
                          <a:ea typeface="Meiryo UI" panose="020B0604030504040204" pitchFamily="50" charset="-128"/>
                        </a:rPr>
                        <a:t>総</a:t>
                      </a:r>
                      <a:r>
                        <a:rPr lang="ja-JP" altLang="en-US" sz="1800" kern="0" dirty="0">
                          <a:effectLst/>
                          <a:latin typeface="Meiryo UI" panose="020B0604030504040204" pitchFamily="50" charset="-128"/>
                          <a:ea typeface="Meiryo UI" panose="020B0604030504040204" pitchFamily="50" charset="-128"/>
                        </a:rPr>
                        <a:t>流出</a:t>
                      </a:r>
                      <a:r>
                        <a:rPr lang="ja-JP" sz="1800" kern="0" dirty="0">
                          <a:effectLst/>
                          <a:latin typeface="Meiryo UI" panose="020B0604030504040204" pitchFamily="50" charset="-128"/>
                          <a:ea typeface="Meiryo UI" panose="020B0604030504040204" pitchFamily="50" charset="-128"/>
                        </a:rPr>
                        <a:t>容積</a:t>
                      </a:r>
                      <a:r>
                        <a:rPr lang="en-US" altLang="ja-JP" sz="1400" kern="0" dirty="0">
                          <a:effectLst/>
                          <a:latin typeface="Meiryo UI" panose="020B0604030504040204" pitchFamily="50" charset="-128"/>
                          <a:ea typeface="Meiryo UI" panose="020B0604030504040204" pitchFamily="50" charset="-128"/>
                        </a:rPr>
                        <a:t>※</a:t>
                      </a:r>
                      <a:r>
                        <a:rPr lang="ja-JP" altLang="en-US" sz="1400" kern="0" dirty="0">
                          <a:effectLst/>
                          <a:latin typeface="Meiryo UI" panose="020B0604030504040204" pitchFamily="50" charset="-128"/>
                          <a:ea typeface="Meiryo UI" panose="020B0604030504040204" pitchFamily="50" charset="-128"/>
                        </a:rPr>
                        <a:t>１</a:t>
                      </a:r>
                      <a:endParaRPr lang="en-US" altLang="ja-JP" sz="1800" kern="0" dirty="0">
                        <a:effectLst/>
                        <a:latin typeface="Meiryo UI" panose="020B0604030504040204" pitchFamily="50" charset="-128"/>
                        <a:ea typeface="Meiryo UI" panose="020B0604030504040204" pitchFamily="50" charset="-128"/>
                      </a:endParaRPr>
                    </a:p>
                    <a:p>
                      <a:pPr algn="ctr"/>
                      <a:r>
                        <a:rPr lang="ja-JP" altLang="en-US" sz="1800" kern="0" dirty="0">
                          <a:effectLst/>
                          <a:latin typeface="Meiryo UI" panose="020B0604030504040204" pitchFamily="50" charset="-128"/>
                          <a:ea typeface="Meiryo UI" panose="020B0604030504040204" pitchFamily="50" charset="-128"/>
                        </a:rPr>
                        <a:t>（</a:t>
                      </a:r>
                      <a:r>
                        <a:rPr lang="ja-JP" sz="1800" kern="0" dirty="0">
                          <a:effectLst/>
                          <a:latin typeface="Meiryo UI" panose="020B0604030504040204" pitchFamily="50" charset="-128"/>
                          <a:ea typeface="Meiryo UI" panose="020B0604030504040204" pitchFamily="50" charset="-128"/>
                        </a:rPr>
                        <a:t>㎥</a:t>
                      </a:r>
                      <a:r>
                        <a:rPr lang="en-US" sz="1800" kern="0" dirty="0">
                          <a:effectLst/>
                          <a:latin typeface="Meiryo UI" panose="020B0604030504040204" pitchFamily="50" charset="-128"/>
                          <a:ea typeface="Meiryo UI" panose="020B0604030504040204" pitchFamily="50" charset="-128"/>
                        </a:rPr>
                        <a:t>/</a:t>
                      </a:r>
                      <a:r>
                        <a:rPr lang="ja-JP" sz="1800" kern="0" dirty="0">
                          <a:effectLst/>
                          <a:latin typeface="Meiryo UI" panose="020B0604030504040204" pitchFamily="50" charset="-128"/>
                          <a:ea typeface="Meiryo UI" panose="020B0604030504040204" pitchFamily="50" charset="-128"/>
                        </a:rPr>
                        <a:t>年</a:t>
                      </a:r>
                      <a:r>
                        <a:rPr lang="ja-JP" altLang="en-US" sz="1800" kern="0" dirty="0">
                          <a:effectLst/>
                          <a:latin typeface="Meiryo UI" panose="020B0604030504040204" pitchFamily="50" charset="-128"/>
                          <a:ea typeface="Meiryo UI" panose="020B0604030504040204" pitchFamily="50" charset="-128"/>
                        </a:rPr>
                        <a:t>）</a:t>
                      </a:r>
                      <a:endParaRPr lang="ja-JP" sz="18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62865" marR="62865" marT="0" marB="0" anchor="ctr"/>
                </a:tc>
                <a:tc rowSpan="2" hMerge="1">
                  <a:txBody>
                    <a:bodyPr/>
                    <a:lstStyle/>
                    <a:p>
                      <a:endParaRPr kumimoji="1" lang="ja-JP" altLang="en-US"/>
                    </a:p>
                  </a:txBody>
                  <a:tcPr/>
                </a:tc>
                <a:tc rowSpan="2" gridSpan="2">
                  <a:txBody>
                    <a:bodyPr/>
                    <a:lstStyle/>
                    <a:p>
                      <a:pPr algn="ctr"/>
                      <a:r>
                        <a:rPr lang="ja-JP" altLang="ja-JP" sz="1800" kern="0" dirty="0">
                          <a:effectLst/>
                          <a:latin typeface="Meiryo UI" panose="020B0604030504040204" pitchFamily="50" charset="-128"/>
                          <a:ea typeface="Meiryo UI" panose="020B0604030504040204" pitchFamily="50" charset="-128"/>
                        </a:rPr>
                        <a:t>総</a:t>
                      </a:r>
                      <a:r>
                        <a:rPr lang="ja-JP" altLang="en-US" sz="1800" kern="0" dirty="0">
                          <a:effectLst/>
                          <a:latin typeface="Meiryo UI" panose="020B0604030504040204" pitchFamily="50" charset="-128"/>
                          <a:ea typeface="Meiryo UI" panose="020B0604030504040204" pitchFamily="50" charset="-128"/>
                        </a:rPr>
                        <a:t>重量</a:t>
                      </a:r>
                      <a:endParaRPr lang="en-US" altLang="ja-JP" sz="1800" kern="0" dirty="0">
                        <a:effectLst/>
                        <a:latin typeface="Meiryo UI" panose="020B0604030504040204" pitchFamily="50" charset="-128"/>
                        <a:ea typeface="Meiryo UI" panose="020B0604030504040204" pitchFamily="50" charset="-128"/>
                      </a:endParaRPr>
                    </a:p>
                    <a:p>
                      <a:pPr algn="ctr"/>
                      <a:r>
                        <a:rPr lang="en-US" altLang="ja-JP" sz="1400" kern="0" dirty="0">
                          <a:effectLst/>
                          <a:latin typeface="Meiryo UI" panose="020B0604030504040204" pitchFamily="50" charset="-128"/>
                          <a:ea typeface="Meiryo UI" panose="020B0604030504040204" pitchFamily="50" charset="-128"/>
                        </a:rPr>
                        <a:t>※</a:t>
                      </a:r>
                      <a:r>
                        <a:rPr lang="ja-JP" altLang="en-US" sz="1400" kern="0" dirty="0">
                          <a:effectLst/>
                          <a:latin typeface="Meiryo UI" panose="020B0604030504040204" pitchFamily="50" charset="-128"/>
                          <a:ea typeface="Meiryo UI" panose="020B0604030504040204" pitchFamily="50" charset="-128"/>
                        </a:rPr>
                        <a:t>２</a:t>
                      </a:r>
                      <a:endParaRPr lang="ja-JP" altLang="ja-JP" sz="1400" kern="100" dirty="0">
                        <a:effectLst/>
                        <a:latin typeface="Meiryo UI" panose="020B0604030504040204" pitchFamily="50" charset="-128"/>
                        <a:ea typeface="Meiryo UI" panose="020B0604030504040204" pitchFamily="50" charset="-128"/>
                      </a:endParaRPr>
                    </a:p>
                    <a:p>
                      <a:pPr algn="ctr"/>
                      <a:r>
                        <a:rPr lang="ja-JP" altLang="en-US" sz="1800" kern="0" dirty="0">
                          <a:effectLst/>
                          <a:latin typeface="Meiryo UI" panose="020B0604030504040204" pitchFamily="50" charset="-128"/>
                          <a:ea typeface="Meiryo UI" panose="020B0604030504040204" pitchFamily="50" charset="-128"/>
                        </a:rPr>
                        <a:t>（</a:t>
                      </a:r>
                      <a:r>
                        <a:rPr lang="en-US" altLang="ja-JP" sz="1800" kern="0" dirty="0">
                          <a:effectLst/>
                          <a:latin typeface="Meiryo UI" panose="020B0604030504040204" pitchFamily="50" charset="-128"/>
                          <a:ea typeface="Meiryo UI" panose="020B0604030504040204" pitchFamily="50" charset="-128"/>
                        </a:rPr>
                        <a:t>t/</a:t>
                      </a:r>
                      <a:r>
                        <a:rPr lang="ja-JP" altLang="ja-JP" sz="1800" kern="0" dirty="0">
                          <a:effectLst/>
                          <a:latin typeface="Meiryo UI" panose="020B0604030504040204" pitchFamily="50" charset="-128"/>
                          <a:ea typeface="Meiryo UI" panose="020B0604030504040204" pitchFamily="50" charset="-128"/>
                        </a:rPr>
                        <a:t>年</a:t>
                      </a:r>
                      <a:r>
                        <a:rPr lang="ja-JP" altLang="en-US" sz="1800" kern="0" dirty="0">
                          <a:effectLst/>
                          <a:latin typeface="Meiryo UI" panose="020B0604030504040204" pitchFamily="50" charset="-128"/>
                          <a:ea typeface="Meiryo UI" panose="020B0604030504040204" pitchFamily="50" charset="-128"/>
                        </a:rPr>
                        <a:t>）</a:t>
                      </a:r>
                      <a:endParaRPr lang="ja-JP" altLang="ja-JP" sz="18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62865" marR="62865" marT="0" marB="0" anchor="ctr"/>
                </a:tc>
                <a:tc rowSpan="2" hMerge="1">
                  <a:txBody>
                    <a:bodyPr/>
                    <a:lstStyle/>
                    <a:p>
                      <a:pPr algn="ctr"/>
                      <a:endParaRPr lang="ja-JP" altLang="ja-JP" sz="14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62865" marR="62865" marT="0" marB="0" anchor="ctr"/>
                </a:tc>
                <a:extLst>
                  <a:ext uri="{0D108BD9-81ED-4DB2-BD59-A6C34878D82A}">
                    <a16:rowId xmlns:a16="http://schemas.microsoft.com/office/drawing/2014/main" val="4230593721"/>
                  </a:ext>
                </a:extLst>
              </a:tr>
              <a:tr h="635546">
                <a:tc vMerge="1">
                  <a:txBody>
                    <a:bodyPr/>
                    <a:lstStyle/>
                    <a:p>
                      <a:endParaRPr kumimoji="1" lang="ja-JP" altLang="en-US"/>
                    </a:p>
                  </a:txBody>
                  <a:tcPr/>
                </a:tc>
                <a:tc rowSpan="2">
                  <a:txBody>
                    <a:bodyPr/>
                    <a:lstStyle/>
                    <a:p>
                      <a:pPr algn="ctr"/>
                      <a:r>
                        <a:rPr lang="en-US" sz="1400" kern="0" dirty="0">
                          <a:effectLst/>
                          <a:latin typeface="Meiryo UI" panose="020B0604030504040204" pitchFamily="50" charset="-128"/>
                          <a:ea typeface="Meiryo UI" panose="020B0604030504040204" pitchFamily="50" charset="-128"/>
                        </a:rPr>
                        <a:t> </a:t>
                      </a:r>
                      <a:r>
                        <a:rPr lang="ja-JP" altLang="en-US" sz="1400" kern="0" dirty="0">
                          <a:effectLst/>
                          <a:latin typeface="Meiryo UI" panose="020B0604030504040204" pitchFamily="50" charset="-128"/>
                          <a:ea typeface="Meiryo UI" panose="020B0604030504040204" pitchFamily="50" charset="-128"/>
                        </a:rPr>
                        <a:t>河川名</a:t>
                      </a:r>
                      <a:endParaRPr lang="ja-JP" sz="14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62865" marR="62865" marT="0" marB="0" anchor="ctr"/>
                </a:tc>
                <a:tc rowSpan="2">
                  <a:txBody>
                    <a:bodyPr/>
                    <a:lstStyle/>
                    <a:p>
                      <a:pPr algn="ctr"/>
                      <a:r>
                        <a:rPr lang="ja-JP" sz="1200" kern="0" dirty="0">
                          <a:effectLst/>
                          <a:latin typeface="Meiryo UI" panose="020B0604030504040204" pitchFamily="50" charset="-128"/>
                          <a:ea typeface="Meiryo UI" panose="020B0604030504040204" pitchFamily="50" charset="-128"/>
                        </a:rPr>
                        <a:t>プラごみの年間</a:t>
                      </a:r>
                      <a:endParaRPr lang="en-US" altLang="ja-JP" sz="1200" kern="0" dirty="0">
                        <a:effectLst/>
                        <a:latin typeface="Meiryo UI" panose="020B0604030504040204" pitchFamily="50" charset="-128"/>
                        <a:ea typeface="Meiryo UI" panose="020B0604030504040204" pitchFamily="50" charset="-128"/>
                      </a:endParaRPr>
                    </a:p>
                    <a:p>
                      <a:pPr algn="ctr"/>
                      <a:r>
                        <a:rPr lang="ja-JP" sz="1200" kern="0" dirty="0">
                          <a:effectLst/>
                          <a:latin typeface="Meiryo UI" panose="020B0604030504040204" pitchFamily="50" charset="-128"/>
                          <a:ea typeface="Meiryo UI" panose="020B0604030504040204" pitchFamily="50" charset="-128"/>
                        </a:rPr>
                        <a:t>流</a:t>
                      </a:r>
                      <a:r>
                        <a:rPr lang="ja-JP" altLang="en-US" sz="1200" kern="0" dirty="0">
                          <a:effectLst/>
                          <a:latin typeface="Meiryo UI" panose="020B0604030504040204" pitchFamily="50" charset="-128"/>
                          <a:ea typeface="Meiryo UI" panose="020B0604030504040204" pitchFamily="50" charset="-128"/>
                        </a:rPr>
                        <a:t>出</a:t>
                      </a:r>
                      <a:r>
                        <a:rPr lang="ja-JP" sz="1200" kern="0" dirty="0">
                          <a:effectLst/>
                          <a:latin typeface="Meiryo UI" panose="020B0604030504040204" pitchFamily="50" charset="-128"/>
                          <a:ea typeface="Meiryo UI" panose="020B0604030504040204" pitchFamily="50" charset="-128"/>
                        </a:rPr>
                        <a:t>個数</a:t>
                      </a:r>
                      <a:endParaRPr lang="en-US" altLang="ja-JP" sz="1200" kern="0" dirty="0">
                        <a:effectLst/>
                        <a:latin typeface="Meiryo UI" panose="020B0604030504040204" pitchFamily="50" charset="-128"/>
                        <a:ea typeface="Meiryo UI" panose="020B0604030504040204" pitchFamily="50" charset="-128"/>
                      </a:endParaRPr>
                    </a:p>
                    <a:p>
                      <a:pPr algn="ctr"/>
                      <a:r>
                        <a:rPr lang="ja-JP" altLang="en-US" sz="1200" kern="0" dirty="0">
                          <a:effectLst/>
                          <a:latin typeface="Meiryo UI" panose="020B0604030504040204" pitchFamily="50" charset="-128"/>
                          <a:ea typeface="Meiryo UI" panose="020B0604030504040204" pitchFamily="50" charset="-128"/>
                        </a:rPr>
                        <a:t>（</a:t>
                      </a:r>
                      <a:r>
                        <a:rPr lang="ja-JP" sz="1200" kern="0" dirty="0">
                          <a:effectLst/>
                          <a:latin typeface="Meiryo UI" panose="020B0604030504040204" pitchFamily="50" charset="-128"/>
                          <a:ea typeface="Meiryo UI" panose="020B0604030504040204" pitchFamily="50" charset="-128"/>
                        </a:rPr>
                        <a:t>個</a:t>
                      </a:r>
                      <a:r>
                        <a:rPr lang="en-US" sz="1200" kern="0" dirty="0">
                          <a:effectLst/>
                          <a:latin typeface="Meiryo UI" panose="020B0604030504040204" pitchFamily="50" charset="-128"/>
                          <a:ea typeface="Meiryo UI" panose="020B0604030504040204" pitchFamily="50" charset="-128"/>
                        </a:rPr>
                        <a:t>/</a:t>
                      </a:r>
                      <a:r>
                        <a:rPr lang="ja-JP" sz="1200" kern="0" dirty="0">
                          <a:effectLst/>
                          <a:latin typeface="Meiryo UI" panose="020B0604030504040204" pitchFamily="50" charset="-128"/>
                          <a:ea typeface="Meiryo UI" panose="020B0604030504040204" pitchFamily="50" charset="-128"/>
                        </a:rPr>
                        <a:t>年</a:t>
                      </a:r>
                      <a:r>
                        <a:rPr lang="ja-JP" altLang="en-US" sz="1200" kern="0" dirty="0">
                          <a:effectLst/>
                          <a:latin typeface="Meiryo UI" panose="020B0604030504040204" pitchFamily="50" charset="-128"/>
                          <a:ea typeface="Meiryo UI" panose="020B0604030504040204" pitchFamily="50" charset="-128"/>
                        </a:rPr>
                        <a:t>）</a:t>
                      </a:r>
                      <a:endParaRPr lang="ja-JP" sz="12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62865" marR="62865" marT="0" marB="0" anchor="ctr"/>
                </a:tc>
                <a:tc gridSpan="4">
                  <a:txBody>
                    <a:bodyPr/>
                    <a:lstStyle/>
                    <a:p>
                      <a:pPr algn="ctr"/>
                      <a:r>
                        <a:rPr lang="en-US" sz="1200" kern="0" dirty="0">
                          <a:effectLst/>
                          <a:latin typeface="Meiryo UI" panose="020B0604030504040204" pitchFamily="50" charset="-128"/>
                          <a:ea typeface="Meiryo UI" panose="020B0604030504040204" pitchFamily="50" charset="-128"/>
                        </a:rPr>
                        <a:t>1km</a:t>
                      </a:r>
                      <a:r>
                        <a:rPr lang="en-US" sz="1200" kern="0" baseline="30000" dirty="0">
                          <a:effectLst/>
                          <a:latin typeface="Meiryo UI" panose="020B0604030504040204" pitchFamily="50" charset="-128"/>
                          <a:ea typeface="Meiryo UI" panose="020B0604030504040204" pitchFamily="50" charset="-128"/>
                        </a:rPr>
                        <a:t>2</a:t>
                      </a:r>
                      <a:r>
                        <a:rPr lang="ja-JP" sz="1200" kern="0" dirty="0">
                          <a:effectLst/>
                          <a:latin typeface="Meiryo UI" panose="020B0604030504040204" pitchFamily="50" charset="-128"/>
                          <a:ea typeface="Meiryo UI" panose="020B0604030504040204" pitchFamily="50" charset="-128"/>
                        </a:rPr>
                        <a:t>あたりの流出個数</a:t>
                      </a:r>
                      <a:endParaRPr lang="ja-JP" sz="1200" kern="100" dirty="0">
                        <a:effectLst/>
                        <a:latin typeface="Meiryo UI" panose="020B0604030504040204" pitchFamily="50" charset="-128"/>
                        <a:ea typeface="Meiryo UI" panose="020B0604030504040204" pitchFamily="50" charset="-128"/>
                      </a:endParaRPr>
                    </a:p>
                    <a:p>
                      <a:pPr algn="ctr"/>
                      <a:r>
                        <a:rPr lang="ja-JP" altLang="en-US" sz="1100" kern="0" dirty="0">
                          <a:effectLst/>
                          <a:latin typeface="Meiryo UI" panose="020B0604030504040204" pitchFamily="50" charset="-128"/>
                          <a:ea typeface="Meiryo UI" panose="020B0604030504040204" pitchFamily="50" charset="-128"/>
                        </a:rPr>
                        <a:t>（</a:t>
                      </a:r>
                      <a:r>
                        <a:rPr lang="ja-JP" sz="1100" kern="0" dirty="0">
                          <a:effectLst/>
                          <a:latin typeface="Meiryo UI" panose="020B0604030504040204" pitchFamily="50" charset="-128"/>
                          <a:ea typeface="Meiryo UI" panose="020B0604030504040204" pitchFamily="50" charset="-128"/>
                        </a:rPr>
                        <a:t>個</a:t>
                      </a:r>
                      <a:r>
                        <a:rPr lang="en-US" sz="1100" kern="0" dirty="0">
                          <a:effectLst/>
                          <a:latin typeface="Meiryo UI" panose="020B0604030504040204" pitchFamily="50" charset="-128"/>
                          <a:ea typeface="Meiryo UI" panose="020B0604030504040204" pitchFamily="50" charset="-128"/>
                        </a:rPr>
                        <a:t>/ km</a:t>
                      </a:r>
                      <a:r>
                        <a:rPr lang="en-US" sz="1100" kern="0" baseline="30000" dirty="0">
                          <a:effectLst/>
                          <a:latin typeface="Meiryo UI" panose="020B0604030504040204" pitchFamily="50" charset="-128"/>
                          <a:ea typeface="Meiryo UI" panose="020B0604030504040204" pitchFamily="50" charset="-128"/>
                        </a:rPr>
                        <a:t>2</a:t>
                      </a:r>
                      <a:r>
                        <a:rPr lang="en-US" sz="1100" kern="0" dirty="0">
                          <a:effectLst/>
                          <a:latin typeface="Meiryo UI" panose="020B0604030504040204" pitchFamily="50" charset="-128"/>
                          <a:ea typeface="Meiryo UI" panose="020B0604030504040204" pitchFamily="50" charset="-128"/>
                        </a:rPr>
                        <a:t>/</a:t>
                      </a:r>
                      <a:r>
                        <a:rPr lang="ja-JP" sz="1100" kern="0" dirty="0">
                          <a:effectLst/>
                          <a:latin typeface="Meiryo UI" panose="020B0604030504040204" pitchFamily="50" charset="-128"/>
                          <a:ea typeface="Meiryo UI" panose="020B0604030504040204" pitchFamily="50" charset="-128"/>
                        </a:rPr>
                        <a:t>年</a:t>
                      </a:r>
                      <a:r>
                        <a:rPr lang="ja-JP" altLang="en-US" sz="1100" kern="0" dirty="0">
                          <a:effectLst/>
                          <a:latin typeface="Meiryo UI" panose="020B0604030504040204" pitchFamily="50" charset="-128"/>
                          <a:ea typeface="Meiryo UI" panose="020B0604030504040204" pitchFamily="50" charset="-128"/>
                        </a:rPr>
                        <a:t>）</a:t>
                      </a:r>
                      <a:endParaRPr lang="ja-JP" sz="11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62865" marR="62865" marT="0" marB="0" anchor="ctr"/>
                </a:tc>
                <a:tc hMerge="1">
                  <a:txBody>
                    <a:bodyPr/>
                    <a:lstStyle/>
                    <a:p>
                      <a:endParaRPr kumimoji="1" lang="ja-JP" altLang="en-US"/>
                    </a:p>
                  </a:txBody>
                  <a:tcPr/>
                </a:tc>
                <a:tc hMerge="1">
                  <a:txBody>
                    <a:bodyPr/>
                    <a:lstStyle/>
                    <a:p>
                      <a:pPr algn="ctr"/>
                      <a:endParaRPr lang="ja-JP" altLang="ja-JP" sz="105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62865" marR="62865" marT="0" marB="0" anchor="ctr"/>
                </a:tc>
                <a:tc hMerge="1">
                  <a:txBody>
                    <a:bodyPr/>
                    <a:lstStyle/>
                    <a:p>
                      <a:pPr algn="ctr"/>
                      <a:endParaRPr lang="ja-JP" sz="11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62865" marR="62865" marT="0" marB="0" anchor="ctr"/>
                </a:tc>
                <a:tc gridSpan="2" vMerge="1">
                  <a:txBody>
                    <a:bodyPr/>
                    <a:lstStyle/>
                    <a:p>
                      <a:endParaRPr kumimoji="1" lang="ja-JP" altLang="en-US"/>
                    </a:p>
                  </a:txBody>
                  <a:tcPr/>
                </a:tc>
                <a:tc hMerge="1" vMerge="1">
                  <a:txBody>
                    <a:bodyPr/>
                    <a:lstStyle/>
                    <a:p>
                      <a:endParaRPr kumimoji="1" lang="ja-JP" altLang="en-US"/>
                    </a:p>
                  </a:txBody>
                  <a:tcPr/>
                </a:tc>
                <a:tc gridSpan="2" vMerge="1">
                  <a:txBody>
                    <a:bodyPr/>
                    <a:lstStyle/>
                    <a:p>
                      <a:endParaRPr kumimoji="1" lang="ja-JP" altLang="en-US"/>
                    </a:p>
                  </a:txBody>
                  <a:tcPr/>
                </a:tc>
                <a:tc hMerge="1" vMerge="1">
                  <a:txBody>
                    <a:bodyPr/>
                    <a:lstStyle/>
                    <a:p>
                      <a:endParaRPr kumimoji="1" lang="ja-JP" altLang="en-US"/>
                    </a:p>
                  </a:txBody>
                  <a:tcPr/>
                </a:tc>
                <a:tc gridSpan="2" vMerge="1">
                  <a:txBody>
                    <a:bodyPr/>
                    <a:lstStyle/>
                    <a:p>
                      <a:endParaRPr kumimoji="1" lang="ja-JP" altLang="en-US"/>
                    </a:p>
                  </a:txBody>
                  <a:tcPr/>
                </a:tc>
                <a:tc hMerge="1" vMerge="1">
                  <a:txBody>
                    <a:bodyPr/>
                    <a:lstStyle/>
                    <a:p>
                      <a:endParaRPr kumimoji="1" lang="ja-JP" altLang="en-US"/>
                    </a:p>
                  </a:txBody>
                  <a:tcPr/>
                </a:tc>
                <a:tc gridSpan="2" vMerge="1">
                  <a:txBody>
                    <a:bodyPr/>
                    <a:lstStyle/>
                    <a:p>
                      <a:endParaRPr kumimoji="1" lang="ja-JP" altLang="en-US"/>
                    </a:p>
                  </a:txBody>
                  <a:tcPr/>
                </a:tc>
                <a:tc hMerge="1" vMerge="1">
                  <a:txBody>
                    <a:bodyPr/>
                    <a:lstStyle/>
                    <a:p>
                      <a:endParaRPr kumimoji="1" lang="ja-JP" altLang="en-US"/>
                    </a:p>
                  </a:txBody>
                  <a:tcPr/>
                </a:tc>
                <a:extLst>
                  <a:ext uri="{0D108BD9-81ED-4DB2-BD59-A6C34878D82A}">
                    <a16:rowId xmlns:a16="http://schemas.microsoft.com/office/drawing/2014/main" val="3847866378"/>
                  </a:ext>
                </a:extLst>
              </a:tr>
              <a:tr h="432150">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a:txBody>
                    <a:bodyPr/>
                    <a:lstStyle/>
                    <a:p>
                      <a:pPr algn="ctr"/>
                      <a:r>
                        <a:rPr lang="ja-JP" altLang="en-US" sz="1100" kern="100" dirty="0">
                          <a:effectLst/>
                          <a:latin typeface="Meiryo UI" panose="020B0604030504040204" pitchFamily="50" charset="-128"/>
                          <a:ea typeface="Meiryo UI" panose="020B0604030504040204" pitchFamily="50" charset="-128"/>
                          <a:cs typeface="Times New Roman" panose="02020603050405020304" pitchFamily="18" charset="0"/>
                        </a:rPr>
                        <a:t>市街化</a:t>
                      </a:r>
                      <a:endParaRPr lang="en-US" altLang="ja-JP" sz="1100" kern="100" dirty="0">
                        <a:effectLst/>
                        <a:latin typeface="Meiryo UI" panose="020B0604030504040204" pitchFamily="50" charset="-128"/>
                        <a:ea typeface="Meiryo UI" panose="020B0604030504040204" pitchFamily="50" charset="-128"/>
                        <a:cs typeface="Times New Roman" panose="02020603050405020304" pitchFamily="18" charset="0"/>
                      </a:endParaRPr>
                    </a:p>
                    <a:p>
                      <a:pPr algn="ctr"/>
                      <a:r>
                        <a:rPr lang="ja-JP" altLang="en-US" sz="1100" kern="100" dirty="0">
                          <a:effectLst/>
                          <a:latin typeface="Meiryo UI" panose="020B0604030504040204" pitchFamily="50" charset="-128"/>
                          <a:ea typeface="Meiryo UI" panose="020B0604030504040204" pitchFamily="50" charset="-128"/>
                          <a:cs typeface="Times New Roman" panose="02020603050405020304" pitchFamily="18" charset="0"/>
                        </a:rPr>
                        <a:t>区域</a:t>
                      </a:r>
                      <a:endParaRPr lang="ja-JP" sz="11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62865" marR="62865" marT="0" marB="0" anchor="ctr"/>
                </a:tc>
                <a:tc>
                  <a:txBody>
                    <a:bodyPr/>
                    <a:lstStyle/>
                    <a:p>
                      <a:pPr algn="ctr"/>
                      <a:r>
                        <a:rPr lang="ja-JP" altLang="en-US" sz="1100" kern="100" dirty="0">
                          <a:effectLst/>
                          <a:latin typeface="Meiryo UI" panose="020B0604030504040204" pitchFamily="50" charset="-128"/>
                          <a:ea typeface="Meiryo UI" panose="020B0604030504040204" pitchFamily="50" charset="-128"/>
                          <a:cs typeface="Times New Roman" panose="02020603050405020304" pitchFamily="18" charset="0"/>
                        </a:rPr>
                        <a:t>その他</a:t>
                      </a:r>
                      <a:endParaRPr lang="ja-JP" sz="11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62865" marR="62865" marT="0" marB="0" anchor="ctr"/>
                </a:tc>
                <a:tc>
                  <a:txBody>
                    <a:bodyPr/>
                    <a:lstStyle/>
                    <a:p>
                      <a:pPr algn="ctr"/>
                      <a:r>
                        <a:rPr lang="ja-JP" altLang="en-US" sz="1100" kern="100" dirty="0">
                          <a:effectLst/>
                          <a:latin typeface="Meiryo UI" panose="020B0604030504040204" pitchFamily="50" charset="-128"/>
                          <a:ea typeface="Meiryo UI" panose="020B0604030504040204" pitchFamily="50" charset="-128"/>
                          <a:cs typeface="Times New Roman" panose="02020603050405020304" pitchFamily="18" charset="0"/>
                        </a:rPr>
                        <a:t>市街化</a:t>
                      </a:r>
                      <a:endParaRPr lang="en-US" altLang="ja-JP" sz="1100" kern="100" dirty="0">
                        <a:effectLst/>
                        <a:latin typeface="Meiryo UI" panose="020B0604030504040204" pitchFamily="50" charset="-128"/>
                        <a:ea typeface="Meiryo UI" panose="020B0604030504040204" pitchFamily="50" charset="-128"/>
                        <a:cs typeface="Times New Roman" panose="02020603050405020304" pitchFamily="18" charset="0"/>
                      </a:endParaRPr>
                    </a:p>
                    <a:p>
                      <a:pPr algn="ctr"/>
                      <a:r>
                        <a:rPr lang="ja-JP" altLang="en-US" sz="1100" kern="100" dirty="0">
                          <a:effectLst/>
                          <a:latin typeface="Meiryo UI" panose="020B0604030504040204" pitchFamily="50" charset="-128"/>
                          <a:ea typeface="Meiryo UI" panose="020B0604030504040204" pitchFamily="50" charset="-128"/>
                          <a:cs typeface="Times New Roman" panose="02020603050405020304" pitchFamily="18" charset="0"/>
                        </a:rPr>
                        <a:t>区域</a:t>
                      </a:r>
                      <a:endParaRPr lang="ja-JP" sz="11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62865" marR="62865" marT="0" marB="0" anchor="ctr"/>
                </a:tc>
                <a:tc>
                  <a:txBody>
                    <a:bodyPr/>
                    <a:lstStyle/>
                    <a:p>
                      <a:pPr algn="ctr"/>
                      <a:r>
                        <a:rPr lang="ja-JP" altLang="en-US" sz="1100" kern="100" dirty="0">
                          <a:effectLst/>
                          <a:latin typeface="Meiryo UI" panose="020B0604030504040204" pitchFamily="50" charset="-128"/>
                          <a:ea typeface="Meiryo UI" panose="020B0604030504040204" pitchFamily="50" charset="-128"/>
                          <a:cs typeface="Times New Roman" panose="02020603050405020304" pitchFamily="18" charset="0"/>
                        </a:rPr>
                        <a:t>その他</a:t>
                      </a:r>
                      <a:endParaRPr lang="ja-JP" sz="11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62865" marR="62865" marT="0" marB="0" anchor="ctr"/>
                </a:tc>
                <a:tc>
                  <a:txBody>
                    <a:bodyPr/>
                    <a:lstStyle/>
                    <a:p>
                      <a:pPr algn="ctr"/>
                      <a:r>
                        <a:rPr lang="ja-JP" altLang="en-US" sz="1100" kern="100" dirty="0">
                          <a:effectLst/>
                          <a:latin typeface="Meiryo UI" panose="020B0604030504040204" pitchFamily="50" charset="-128"/>
                          <a:ea typeface="Meiryo UI" panose="020B0604030504040204" pitchFamily="50" charset="-128"/>
                          <a:cs typeface="Times New Roman" panose="02020603050405020304" pitchFamily="18" charset="0"/>
                        </a:rPr>
                        <a:t>市街化</a:t>
                      </a:r>
                      <a:endParaRPr lang="en-US" altLang="ja-JP" sz="1100" kern="100" dirty="0">
                        <a:effectLst/>
                        <a:latin typeface="Meiryo UI" panose="020B0604030504040204" pitchFamily="50" charset="-128"/>
                        <a:ea typeface="Meiryo UI" panose="020B0604030504040204" pitchFamily="50" charset="-128"/>
                        <a:cs typeface="Times New Roman" panose="02020603050405020304" pitchFamily="18" charset="0"/>
                      </a:endParaRPr>
                    </a:p>
                    <a:p>
                      <a:pPr algn="ctr"/>
                      <a:r>
                        <a:rPr lang="ja-JP" altLang="en-US" sz="1100" kern="100" dirty="0">
                          <a:effectLst/>
                          <a:latin typeface="Meiryo UI" panose="020B0604030504040204" pitchFamily="50" charset="-128"/>
                          <a:ea typeface="Meiryo UI" panose="020B0604030504040204" pitchFamily="50" charset="-128"/>
                          <a:cs typeface="Times New Roman" panose="02020603050405020304" pitchFamily="18" charset="0"/>
                        </a:rPr>
                        <a:t>区域</a:t>
                      </a:r>
                      <a:endParaRPr lang="ja-JP" sz="11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62865" marR="62865" marT="0" marB="0" anchor="ctr"/>
                </a:tc>
                <a:tc>
                  <a:txBody>
                    <a:bodyPr/>
                    <a:lstStyle/>
                    <a:p>
                      <a:pPr algn="ctr"/>
                      <a:r>
                        <a:rPr lang="ja-JP" altLang="en-US" sz="1100" kern="100" dirty="0">
                          <a:effectLst/>
                          <a:latin typeface="Meiryo UI" panose="020B0604030504040204" pitchFamily="50" charset="-128"/>
                          <a:ea typeface="Meiryo UI" panose="020B0604030504040204" pitchFamily="50" charset="-128"/>
                          <a:cs typeface="Times New Roman" panose="02020603050405020304" pitchFamily="18" charset="0"/>
                        </a:rPr>
                        <a:t>その他</a:t>
                      </a:r>
                      <a:endParaRPr lang="ja-JP" sz="11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62865" marR="62865" marT="0" marB="0" anchor="ctr"/>
                </a:tc>
                <a:tc>
                  <a:txBody>
                    <a:bodyPr/>
                    <a:lstStyle/>
                    <a:p>
                      <a:pPr algn="ctr"/>
                      <a:r>
                        <a:rPr lang="ja-JP" altLang="en-US" sz="1100" b="0" kern="100" dirty="0">
                          <a:effectLst/>
                          <a:latin typeface="Meiryo UI" panose="020B0604030504040204" pitchFamily="50" charset="-128"/>
                          <a:ea typeface="Meiryo UI" panose="020B0604030504040204" pitchFamily="50" charset="-128"/>
                          <a:cs typeface="Times New Roman" panose="02020603050405020304" pitchFamily="18" charset="0"/>
                        </a:rPr>
                        <a:t>市街化区域</a:t>
                      </a:r>
                      <a:endParaRPr lang="ja-JP" sz="1100" b="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62865" marR="62865" marT="0" marB="0" anchor="ctr"/>
                </a:tc>
                <a:tc>
                  <a:txBody>
                    <a:bodyPr/>
                    <a:lstStyle/>
                    <a:p>
                      <a:pPr algn="ctr"/>
                      <a:r>
                        <a:rPr lang="ja-JP" altLang="en-US" sz="1100" b="0" kern="100" dirty="0">
                          <a:effectLst/>
                          <a:latin typeface="Meiryo UI" panose="020B0604030504040204" pitchFamily="50" charset="-128"/>
                          <a:ea typeface="Meiryo UI" panose="020B0604030504040204" pitchFamily="50" charset="-128"/>
                          <a:cs typeface="Times New Roman" panose="02020603050405020304" pitchFamily="18" charset="0"/>
                        </a:rPr>
                        <a:t>その他</a:t>
                      </a:r>
                      <a:endParaRPr lang="ja-JP" sz="1100" b="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62865" marR="62865" marT="0" marB="0" anchor="ctr"/>
                </a:tc>
                <a:tc>
                  <a:txBody>
                    <a:bodyPr/>
                    <a:lstStyle/>
                    <a:p>
                      <a:pPr algn="ctr"/>
                      <a:r>
                        <a:rPr lang="ja-JP" altLang="en-US" sz="1100" kern="100" dirty="0">
                          <a:effectLst/>
                          <a:latin typeface="Meiryo UI" panose="020B0604030504040204" pitchFamily="50" charset="-128"/>
                          <a:ea typeface="Meiryo UI" panose="020B0604030504040204" pitchFamily="50" charset="-128"/>
                          <a:cs typeface="Times New Roman" panose="02020603050405020304" pitchFamily="18" charset="0"/>
                        </a:rPr>
                        <a:t>市街化</a:t>
                      </a:r>
                      <a:endParaRPr lang="en-US" altLang="ja-JP" sz="1100" kern="100" dirty="0">
                        <a:effectLst/>
                        <a:latin typeface="Meiryo UI" panose="020B0604030504040204" pitchFamily="50" charset="-128"/>
                        <a:ea typeface="Meiryo UI" panose="020B0604030504040204" pitchFamily="50" charset="-128"/>
                        <a:cs typeface="Times New Roman" panose="02020603050405020304" pitchFamily="18" charset="0"/>
                      </a:endParaRPr>
                    </a:p>
                    <a:p>
                      <a:pPr algn="ctr"/>
                      <a:r>
                        <a:rPr lang="ja-JP" altLang="en-US" sz="1100" kern="100" dirty="0">
                          <a:effectLst/>
                          <a:latin typeface="Meiryo UI" panose="020B0604030504040204" pitchFamily="50" charset="-128"/>
                          <a:ea typeface="Meiryo UI" panose="020B0604030504040204" pitchFamily="50" charset="-128"/>
                          <a:cs typeface="Times New Roman" panose="02020603050405020304" pitchFamily="18" charset="0"/>
                        </a:rPr>
                        <a:t>区域</a:t>
                      </a:r>
                      <a:endParaRPr lang="ja-JP" sz="11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62865" marR="62865" marT="0" marB="0" anchor="ctr"/>
                </a:tc>
                <a:tc>
                  <a:txBody>
                    <a:bodyPr/>
                    <a:lstStyle/>
                    <a:p>
                      <a:pPr algn="ctr"/>
                      <a:r>
                        <a:rPr lang="ja-JP" altLang="en-US" sz="1100" kern="100" dirty="0">
                          <a:effectLst/>
                          <a:latin typeface="Meiryo UI" panose="020B0604030504040204" pitchFamily="50" charset="-128"/>
                          <a:ea typeface="Meiryo UI" panose="020B0604030504040204" pitchFamily="50" charset="-128"/>
                          <a:cs typeface="Times New Roman" panose="02020603050405020304" pitchFamily="18" charset="0"/>
                        </a:rPr>
                        <a:t>その他</a:t>
                      </a:r>
                      <a:endParaRPr lang="ja-JP" sz="11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62865" marR="62865" marT="0" marB="0" anchor="ctr"/>
                </a:tc>
                <a:tc>
                  <a:txBody>
                    <a:bodyPr/>
                    <a:lstStyle/>
                    <a:p>
                      <a:pPr algn="ctr"/>
                      <a:r>
                        <a:rPr lang="ja-JP" altLang="en-US" sz="1100" kern="100" dirty="0">
                          <a:effectLst/>
                          <a:latin typeface="Meiryo UI" panose="020B0604030504040204" pitchFamily="50" charset="-128"/>
                          <a:ea typeface="Meiryo UI" panose="020B0604030504040204" pitchFamily="50" charset="-128"/>
                          <a:cs typeface="Times New Roman" panose="02020603050405020304" pitchFamily="18" charset="0"/>
                        </a:rPr>
                        <a:t>市街化</a:t>
                      </a:r>
                      <a:endParaRPr lang="en-US" altLang="ja-JP" sz="1100" kern="100" dirty="0">
                        <a:effectLst/>
                        <a:latin typeface="Meiryo UI" panose="020B0604030504040204" pitchFamily="50" charset="-128"/>
                        <a:ea typeface="Meiryo UI" panose="020B0604030504040204" pitchFamily="50" charset="-128"/>
                        <a:cs typeface="Times New Roman" panose="02020603050405020304" pitchFamily="18" charset="0"/>
                      </a:endParaRPr>
                    </a:p>
                    <a:p>
                      <a:pPr algn="ctr"/>
                      <a:r>
                        <a:rPr lang="ja-JP" altLang="en-US" sz="1100" kern="100" dirty="0">
                          <a:effectLst/>
                          <a:latin typeface="Meiryo UI" panose="020B0604030504040204" pitchFamily="50" charset="-128"/>
                          <a:ea typeface="Meiryo UI" panose="020B0604030504040204" pitchFamily="50" charset="-128"/>
                          <a:cs typeface="Times New Roman" panose="02020603050405020304" pitchFamily="18" charset="0"/>
                        </a:rPr>
                        <a:t>区域</a:t>
                      </a:r>
                      <a:endParaRPr lang="ja-JP" sz="11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62865" marR="62865" marT="0" marB="0" anchor="ctr"/>
                </a:tc>
                <a:tc>
                  <a:txBody>
                    <a:bodyPr/>
                    <a:lstStyle/>
                    <a:p>
                      <a:pPr algn="ctr"/>
                      <a:r>
                        <a:rPr lang="ja-JP" altLang="en-US" sz="1100" kern="100">
                          <a:effectLst/>
                          <a:latin typeface="Meiryo UI" panose="020B0604030504040204" pitchFamily="50" charset="-128"/>
                          <a:ea typeface="Meiryo UI" panose="020B0604030504040204" pitchFamily="50" charset="-128"/>
                          <a:cs typeface="Times New Roman" panose="02020603050405020304" pitchFamily="18" charset="0"/>
                        </a:rPr>
                        <a:t>その他</a:t>
                      </a:r>
                      <a:endParaRPr lang="ja-JP" sz="11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62865" marR="62865" marT="0" marB="0" anchor="ctr"/>
                </a:tc>
                <a:extLst>
                  <a:ext uri="{0D108BD9-81ED-4DB2-BD59-A6C34878D82A}">
                    <a16:rowId xmlns:a16="http://schemas.microsoft.com/office/drawing/2014/main" val="1037695291"/>
                  </a:ext>
                </a:extLst>
              </a:tr>
              <a:tr h="295380">
                <a:tc rowSpan="4">
                  <a:txBody>
                    <a:bodyPr/>
                    <a:lstStyle/>
                    <a:p>
                      <a:pPr algn="ctr">
                        <a:lnSpc>
                          <a:spcPct val="100000"/>
                        </a:lnSpc>
                      </a:pPr>
                      <a:r>
                        <a:rPr lang="ja-JP" sz="1400" kern="0" dirty="0">
                          <a:effectLst/>
                          <a:latin typeface="Meiryo UI" panose="020B0604030504040204" pitchFamily="50" charset="-128"/>
                          <a:ea typeface="Meiryo UI" panose="020B0604030504040204" pitchFamily="50" charset="-128"/>
                        </a:rPr>
                        <a:t>Ⅰ（</a:t>
                      </a:r>
                      <a:r>
                        <a:rPr lang="ja-JP" altLang="en-US" sz="1400" kern="0" dirty="0">
                          <a:effectLst/>
                          <a:latin typeface="Meiryo UI" panose="020B0604030504040204" pitchFamily="50" charset="-128"/>
                          <a:ea typeface="Meiryo UI" panose="020B0604030504040204" pitchFamily="50" charset="-128"/>
                        </a:rPr>
                        <a:t>高</a:t>
                      </a:r>
                      <a:r>
                        <a:rPr lang="ja-JP" sz="1400" kern="0" dirty="0">
                          <a:effectLst/>
                          <a:latin typeface="Meiryo UI" panose="020B0604030504040204" pitchFamily="50" charset="-128"/>
                          <a:ea typeface="Meiryo UI" panose="020B0604030504040204" pitchFamily="50" charset="-128"/>
                        </a:rPr>
                        <a:t>）</a:t>
                      </a:r>
                      <a:endParaRPr lang="ja-JP" sz="14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62865" marR="62865" marT="0" marB="0" anchor="ctr"/>
                </a:tc>
                <a:tc>
                  <a:txBody>
                    <a:bodyPr/>
                    <a:lstStyle/>
                    <a:p>
                      <a:pPr algn="ctr" fontAlgn="ctr"/>
                      <a:r>
                        <a:rPr lang="ja-JP" altLang="en-US" sz="1400" b="0" i="0" u="none" strike="noStrike" dirty="0">
                          <a:solidFill>
                            <a:srgbClr val="000000"/>
                          </a:solidFill>
                          <a:effectLst/>
                          <a:latin typeface="Meiryo UI" panose="020B0604030504040204" pitchFamily="50" charset="-128"/>
                          <a:ea typeface="Meiryo UI" panose="020B0604030504040204" pitchFamily="50" charset="-128"/>
                        </a:rPr>
                        <a:t>平野川</a:t>
                      </a:r>
                    </a:p>
                  </a:txBody>
                  <a:tcPr marL="0" marR="0" marT="0" marB="0" anchor="ctr"/>
                </a:tc>
                <a:tc>
                  <a:txBody>
                    <a:bodyPr/>
                    <a:lstStyle/>
                    <a:p>
                      <a:pPr algn="ctr" fontAlgn="ctr"/>
                      <a:r>
                        <a:rPr lang="en-US" altLang="ja-JP" sz="1400" b="0" i="0" u="none" strike="noStrike" dirty="0">
                          <a:solidFill>
                            <a:srgbClr val="000000"/>
                          </a:solidFill>
                          <a:effectLst/>
                          <a:latin typeface="Meiryo UI" panose="020B0604030504040204" pitchFamily="50" charset="-128"/>
                          <a:ea typeface="Meiryo UI" panose="020B0604030504040204" pitchFamily="50" charset="-128"/>
                        </a:rPr>
                        <a:t>58,384</a:t>
                      </a:r>
                    </a:p>
                  </a:txBody>
                  <a:tcPr marL="0" marR="0" marT="0" marB="0" anchor="ctr"/>
                </a:tc>
                <a:tc>
                  <a:txBody>
                    <a:bodyPr/>
                    <a:lstStyle/>
                    <a:p>
                      <a:pPr algn="ctr" fontAlgn="ctr"/>
                      <a:r>
                        <a:rPr lang="en-US" altLang="ja-JP" sz="1400" b="0" i="0" u="none" strike="noStrike" dirty="0">
                          <a:solidFill>
                            <a:srgbClr val="000000"/>
                          </a:solidFill>
                          <a:effectLst/>
                          <a:latin typeface="Meiryo UI" panose="020B0604030504040204" pitchFamily="50" charset="-128"/>
                          <a:ea typeface="Meiryo UI" panose="020B0604030504040204" pitchFamily="50" charset="-128"/>
                        </a:rPr>
                        <a:t>1,852 </a:t>
                      </a:r>
                    </a:p>
                  </a:txBody>
                  <a:tcPr marL="0" marR="0" marT="0" marB="0" anchor="ctr"/>
                </a:tc>
                <a:tc>
                  <a:txBody>
                    <a:bodyPr/>
                    <a:lstStyle/>
                    <a:p>
                      <a:pPr algn="ctr" fontAlgn="ctr"/>
                      <a:r>
                        <a:rPr lang="en-US" altLang="ja-JP" sz="1400" b="0" i="0" u="none" strike="noStrike">
                          <a:solidFill>
                            <a:srgbClr val="000000"/>
                          </a:solidFill>
                          <a:effectLst/>
                          <a:latin typeface="Meiryo UI" panose="020B0604030504040204" pitchFamily="50" charset="-128"/>
                          <a:ea typeface="Meiryo UI" panose="020B0604030504040204" pitchFamily="50" charset="-128"/>
                        </a:rPr>
                        <a:t>0 </a:t>
                      </a:r>
                    </a:p>
                  </a:txBody>
                  <a:tcPr marL="0" marR="0" marT="0" marB="0" anchor="ctr"/>
                </a:tc>
                <a:tc rowSpan="4">
                  <a:txBody>
                    <a:bodyPr/>
                    <a:lstStyle/>
                    <a:p>
                      <a:pPr algn="ctr" fontAlgn="ctr"/>
                      <a:r>
                        <a:rPr lang="en-US" altLang="ja-JP" sz="1400" b="0" i="0" u="none" strike="noStrike" dirty="0">
                          <a:solidFill>
                            <a:srgbClr val="000000"/>
                          </a:solidFill>
                          <a:effectLst/>
                          <a:latin typeface="Meiryo UI" panose="020B0604030504040204" pitchFamily="50" charset="-128"/>
                          <a:ea typeface="Meiryo UI" panose="020B0604030504040204" pitchFamily="50" charset="-128"/>
                        </a:rPr>
                        <a:t>3,110 </a:t>
                      </a:r>
                    </a:p>
                  </a:txBody>
                  <a:tcPr marL="0" marR="0" marT="0" marB="0" anchor="ctr"/>
                </a:tc>
                <a:tc rowSpan="4">
                  <a:txBody>
                    <a:bodyPr/>
                    <a:lstStyle/>
                    <a:p>
                      <a:pPr algn="ctr" fontAlgn="ctr"/>
                      <a:r>
                        <a:rPr lang="en-US" altLang="ja-JP" sz="1400" b="0" i="0" u="none" strike="noStrike" dirty="0">
                          <a:solidFill>
                            <a:srgbClr val="000000"/>
                          </a:solidFill>
                          <a:effectLst/>
                          <a:latin typeface="Meiryo UI" panose="020B0604030504040204" pitchFamily="50" charset="-128"/>
                          <a:ea typeface="Meiryo UI" panose="020B0604030504040204" pitchFamily="50" charset="-128"/>
                        </a:rPr>
                        <a:t>193 </a:t>
                      </a:r>
                    </a:p>
                  </a:txBody>
                  <a:tcPr marL="0" marR="0" marT="0" marB="0" anchor="ctr"/>
                </a:tc>
                <a:tc rowSpan="4">
                  <a:txBody>
                    <a:bodyPr/>
                    <a:lstStyle/>
                    <a:p>
                      <a:pPr algn="ctr" fontAlgn="ctr"/>
                      <a:r>
                        <a:rPr lang="en-US" altLang="ja-JP" sz="1400" b="0" i="0" u="none" strike="noStrike" dirty="0">
                          <a:solidFill>
                            <a:srgbClr val="000000"/>
                          </a:solidFill>
                          <a:effectLst/>
                          <a:latin typeface="Meiryo UI" panose="020B0604030504040204" pitchFamily="50" charset="-128"/>
                          <a:ea typeface="Meiryo UI" panose="020B0604030504040204" pitchFamily="50" charset="-128"/>
                        </a:rPr>
                        <a:t>524 </a:t>
                      </a:r>
                    </a:p>
                  </a:txBody>
                  <a:tcPr marL="0" marR="0" marT="0" marB="0" anchor="ctr"/>
                </a:tc>
                <a:tc rowSpan="4">
                  <a:txBody>
                    <a:bodyPr/>
                    <a:lstStyle/>
                    <a:p>
                      <a:pPr algn="ctr" fontAlgn="ctr"/>
                      <a:r>
                        <a:rPr lang="en-US" altLang="ja-JP" sz="1400" b="0" i="0" u="none" strike="noStrike" dirty="0">
                          <a:solidFill>
                            <a:srgbClr val="000000"/>
                          </a:solidFill>
                          <a:effectLst/>
                          <a:latin typeface="Meiryo UI" panose="020B0604030504040204" pitchFamily="50" charset="-128"/>
                          <a:ea typeface="Meiryo UI" panose="020B0604030504040204" pitchFamily="50" charset="-128"/>
                        </a:rPr>
                        <a:t>173 </a:t>
                      </a:r>
                    </a:p>
                  </a:txBody>
                  <a:tcPr marL="0" marR="0" marT="0" marB="0" anchor="ctr"/>
                </a:tc>
                <a:tc rowSpan="4">
                  <a:txBody>
                    <a:bodyPr/>
                    <a:lstStyle/>
                    <a:p>
                      <a:pPr algn="ctr" fontAlgn="ctr"/>
                      <a:r>
                        <a:rPr lang="en-US" altLang="ja-JP" sz="1400" b="0" i="0" u="none" strike="noStrike" dirty="0">
                          <a:solidFill>
                            <a:srgbClr val="000000"/>
                          </a:solidFill>
                          <a:effectLst/>
                          <a:latin typeface="Meiryo UI" panose="020B0604030504040204" pitchFamily="50" charset="-128"/>
                          <a:ea typeface="Meiryo UI" panose="020B0604030504040204" pitchFamily="50" charset="-128"/>
                        </a:rPr>
                        <a:t>1,631,067 </a:t>
                      </a:r>
                    </a:p>
                  </a:txBody>
                  <a:tcPr marL="0" marR="0" marT="0" marB="0" anchor="ctr"/>
                </a:tc>
                <a:tc rowSpan="4">
                  <a:txBody>
                    <a:bodyPr/>
                    <a:lstStyle/>
                    <a:p>
                      <a:pPr algn="ctr" fontAlgn="ctr"/>
                      <a:r>
                        <a:rPr lang="en-US" altLang="ja-JP" sz="1400" b="0" i="0" u="none" strike="noStrike" dirty="0">
                          <a:solidFill>
                            <a:srgbClr val="000000"/>
                          </a:solidFill>
                          <a:effectLst/>
                          <a:latin typeface="Meiryo UI" panose="020B0604030504040204" pitchFamily="50" charset="-128"/>
                          <a:ea typeface="Meiryo UI" panose="020B0604030504040204" pitchFamily="50" charset="-128"/>
                        </a:rPr>
                        <a:t>33,333 </a:t>
                      </a:r>
                    </a:p>
                  </a:txBody>
                  <a:tcPr marL="0" marR="0" marT="0" marB="0" anchor="ctr"/>
                </a:tc>
                <a:tc rowSpan="4">
                  <a:txBody>
                    <a:bodyPr/>
                    <a:lstStyle/>
                    <a:p>
                      <a:pPr algn="ctr" fontAlgn="ctr"/>
                      <a:r>
                        <a:rPr lang="en-US" altLang="ja-JP" sz="1400" b="0" i="0" u="none" strike="noStrike" dirty="0">
                          <a:solidFill>
                            <a:srgbClr val="000000"/>
                          </a:solidFill>
                          <a:effectLst/>
                          <a:latin typeface="Meiryo UI" panose="020B0604030504040204" pitchFamily="50" charset="-128"/>
                          <a:ea typeface="Meiryo UI" panose="020B0604030504040204" pitchFamily="50" charset="-128"/>
                        </a:rPr>
                        <a:t>848 </a:t>
                      </a:r>
                    </a:p>
                  </a:txBody>
                  <a:tcPr marL="0" marR="0" marT="0" marB="0" anchor="ctr"/>
                </a:tc>
                <a:tc rowSpan="4">
                  <a:txBody>
                    <a:bodyPr/>
                    <a:lstStyle/>
                    <a:p>
                      <a:pPr algn="ctr" fontAlgn="ctr"/>
                      <a:r>
                        <a:rPr lang="en-US" altLang="ja-JP" sz="1400" b="0" i="0" u="none" strike="noStrike" dirty="0">
                          <a:solidFill>
                            <a:srgbClr val="000000"/>
                          </a:solidFill>
                          <a:effectLst/>
                          <a:latin typeface="Meiryo UI" panose="020B0604030504040204" pitchFamily="50" charset="-128"/>
                          <a:ea typeface="Meiryo UI" panose="020B0604030504040204" pitchFamily="50" charset="-128"/>
                        </a:rPr>
                        <a:t>17 </a:t>
                      </a:r>
                    </a:p>
                  </a:txBody>
                  <a:tcPr marL="0" marR="0" marT="0" marB="0" anchor="ctr"/>
                </a:tc>
                <a:tc rowSpan="4">
                  <a:txBody>
                    <a:bodyPr/>
                    <a:lstStyle/>
                    <a:p>
                      <a:pPr algn="ctr" fontAlgn="ctr"/>
                      <a:r>
                        <a:rPr lang="en-US" altLang="ja-JP" sz="1400" b="0" i="0" u="none" strike="noStrike" dirty="0">
                          <a:solidFill>
                            <a:srgbClr val="000000"/>
                          </a:solidFill>
                          <a:effectLst/>
                          <a:latin typeface="Meiryo UI" panose="020B0604030504040204" pitchFamily="50" charset="-128"/>
                          <a:ea typeface="Meiryo UI" panose="020B0604030504040204" pitchFamily="50" charset="-128"/>
                        </a:rPr>
                        <a:t>48.3 </a:t>
                      </a:r>
                    </a:p>
                  </a:txBody>
                  <a:tcPr marL="0" marR="0" marT="0" marB="0" anchor="ctr"/>
                </a:tc>
                <a:tc rowSpan="4">
                  <a:txBody>
                    <a:bodyPr/>
                    <a:lstStyle/>
                    <a:p>
                      <a:pPr algn="ctr" fontAlgn="ctr"/>
                      <a:r>
                        <a:rPr lang="en-US" altLang="ja-JP" sz="1400" b="0" i="0" u="none" strike="noStrike" dirty="0">
                          <a:solidFill>
                            <a:srgbClr val="000000"/>
                          </a:solidFill>
                          <a:effectLst/>
                          <a:latin typeface="Meiryo UI" panose="020B0604030504040204" pitchFamily="50" charset="-128"/>
                          <a:ea typeface="Meiryo UI" panose="020B0604030504040204" pitchFamily="50" charset="-128"/>
                        </a:rPr>
                        <a:t>1.0 </a:t>
                      </a:r>
                    </a:p>
                  </a:txBody>
                  <a:tcPr marL="0" marR="0" marT="0" marB="0" anchor="ctr"/>
                </a:tc>
                <a:extLst>
                  <a:ext uri="{0D108BD9-81ED-4DB2-BD59-A6C34878D82A}">
                    <a16:rowId xmlns:a16="http://schemas.microsoft.com/office/drawing/2014/main" val="3967747713"/>
                  </a:ext>
                </a:extLst>
              </a:tr>
              <a:tr h="295380">
                <a:tc vMerge="1">
                  <a:txBody>
                    <a:bodyPr/>
                    <a:lstStyle/>
                    <a:p>
                      <a:pPr algn="ctr">
                        <a:lnSpc>
                          <a:spcPct val="100000"/>
                        </a:lnSpc>
                      </a:pPr>
                      <a:endParaRPr lang="ja-JP" sz="16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62865" marR="62865" marT="0" marB="0" anchor="ctr"/>
                </a:tc>
                <a:tc>
                  <a:txBody>
                    <a:bodyPr/>
                    <a:lstStyle/>
                    <a:p>
                      <a:pPr algn="ctr" fontAlgn="ctr"/>
                      <a:r>
                        <a:rPr lang="ja-JP" altLang="en-US" sz="1400" b="0" i="0" u="none" strike="noStrike" dirty="0">
                          <a:solidFill>
                            <a:srgbClr val="000000"/>
                          </a:solidFill>
                          <a:effectLst/>
                          <a:latin typeface="Meiryo UI" panose="020B0604030504040204" pitchFamily="50" charset="-128"/>
                          <a:ea typeface="Meiryo UI" panose="020B0604030504040204" pitchFamily="50" charset="-128"/>
                        </a:rPr>
                        <a:t>寝屋川</a:t>
                      </a:r>
                    </a:p>
                  </a:txBody>
                  <a:tcPr marL="0" marR="0" marT="0" marB="0" anchor="ctr"/>
                </a:tc>
                <a:tc>
                  <a:txBody>
                    <a:bodyPr/>
                    <a:lstStyle/>
                    <a:p>
                      <a:pPr algn="ctr" fontAlgn="ctr"/>
                      <a:r>
                        <a:rPr lang="en-US" altLang="ja-JP" sz="1400" b="0" i="0" u="none" strike="noStrike" dirty="0">
                          <a:solidFill>
                            <a:srgbClr val="000000"/>
                          </a:solidFill>
                          <a:effectLst/>
                          <a:latin typeface="Meiryo UI" panose="020B0604030504040204" pitchFamily="50" charset="-128"/>
                          <a:ea typeface="Meiryo UI" panose="020B0604030504040204" pitchFamily="50" charset="-128"/>
                        </a:rPr>
                        <a:t>17,809</a:t>
                      </a:r>
                    </a:p>
                  </a:txBody>
                  <a:tcPr marL="0" marR="0" marT="0" marB="0" anchor="ctr"/>
                </a:tc>
                <a:tc>
                  <a:txBody>
                    <a:bodyPr/>
                    <a:lstStyle/>
                    <a:p>
                      <a:pPr algn="ctr" fontAlgn="ctr"/>
                      <a:r>
                        <a:rPr lang="en-US" altLang="ja-JP" sz="1400" b="0" i="0" u="none" strike="noStrike" dirty="0">
                          <a:solidFill>
                            <a:srgbClr val="000000"/>
                          </a:solidFill>
                          <a:effectLst/>
                          <a:latin typeface="Meiryo UI" panose="020B0604030504040204" pitchFamily="50" charset="-128"/>
                          <a:ea typeface="Meiryo UI" panose="020B0604030504040204" pitchFamily="50" charset="-128"/>
                        </a:rPr>
                        <a:t>808</a:t>
                      </a:r>
                    </a:p>
                  </a:txBody>
                  <a:tcPr marL="0" marR="0" marT="0" marB="0" anchor="ctr"/>
                </a:tc>
                <a:tc>
                  <a:txBody>
                    <a:bodyPr/>
                    <a:lstStyle/>
                    <a:p>
                      <a:pPr algn="ctr" fontAlgn="ctr"/>
                      <a:r>
                        <a:rPr lang="en-US" altLang="ja-JP" sz="1400" b="0" i="0" u="none" strike="noStrike" dirty="0">
                          <a:solidFill>
                            <a:srgbClr val="000000"/>
                          </a:solidFill>
                          <a:effectLst/>
                          <a:latin typeface="Meiryo UI" panose="020B0604030504040204" pitchFamily="50" charset="-128"/>
                          <a:ea typeface="Meiryo UI" panose="020B0604030504040204" pitchFamily="50" charset="-128"/>
                        </a:rPr>
                        <a:t>125</a:t>
                      </a:r>
                    </a:p>
                  </a:txBody>
                  <a:tcPr marL="0" marR="0" marT="0" marB="0" anchor="ctr"/>
                </a:tc>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extLst>
                  <a:ext uri="{0D108BD9-81ED-4DB2-BD59-A6C34878D82A}">
                    <a16:rowId xmlns:a16="http://schemas.microsoft.com/office/drawing/2014/main" val="3388457621"/>
                  </a:ext>
                </a:extLst>
              </a:tr>
              <a:tr h="295380">
                <a:tc vMerge="1">
                  <a:txBody>
                    <a:bodyPr/>
                    <a:lstStyle/>
                    <a:p>
                      <a:pPr algn="ctr">
                        <a:lnSpc>
                          <a:spcPct val="100000"/>
                        </a:lnSpc>
                      </a:pPr>
                      <a:endParaRPr lang="ja-JP" sz="16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62865" marR="62865" marT="0" marB="0" anchor="ctr"/>
                </a:tc>
                <a:tc>
                  <a:txBody>
                    <a:bodyPr/>
                    <a:lstStyle/>
                    <a:p>
                      <a:pPr algn="ctr" fontAlgn="ctr"/>
                      <a:r>
                        <a:rPr lang="ja-JP" altLang="en-US" sz="1400" b="0" i="0" u="none" strike="noStrike" dirty="0">
                          <a:solidFill>
                            <a:srgbClr val="000000"/>
                          </a:solidFill>
                          <a:effectLst/>
                          <a:latin typeface="Meiryo UI" panose="020B0604030504040204" pitchFamily="50" charset="-128"/>
                          <a:ea typeface="Meiryo UI" panose="020B0604030504040204" pitchFamily="50" charset="-128"/>
                        </a:rPr>
                        <a:t>古川</a:t>
                      </a:r>
                    </a:p>
                  </a:txBody>
                  <a:tcPr marL="0" marR="0" marT="0" marB="0" anchor="ctr"/>
                </a:tc>
                <a:tc>
                  <a:txBody>
                    <a:bodyPr/>
                    <a:lstStyle/>
                    <a:p>
                      <a:pPr algn="ctr" fontAlgn="ctr"/>
                      <a:r>
                        <a:rPr lang="en-US" altLang="ja-JP" sz="1400" b="0" i="0" u="none" strike="noStrike" dirty="0">
                          <a:solidFill>
                            <a:srgbClr val="000000"/>
                          </a:solidFill>
                          <a:effectLst/>
                          <a:latin typeface="Meiryo UI" panose="020B0604030504040204" pitchFamily="50" charset="-128"/>
                          <a:ea typeface="Meiryo UI" panose="020B0604030504040204" pitchFamily="50" charset="-128"/>
                        </a:rPr>
                        <a:t>63,263</a:t>
                      </a:r>
                    </a:p>
                  </a:txBody>
                  <a:tcPr marL="0" marR="0" marT="0" marB="0" anchor="ctr"/>
                </a:tc>
                <a:tc>
                  <a:txBody>
                    <a:bodyPr/>
                    <a:lstStyle/>
                    <a:p>
                      <a:pPr algn="ctr" fontAlgn="ctr"/>
                      <a:r>
                        <a:rPr lang="en-US" altLang="ja-JP" sz="1400" b="0" i="0" u="none" strike="noStrike" dirty="0">
                          <a:solidFill>
                            <a:srgbClr val="000000"/>
                          </a:solidFill>
                          <a:effectLst/>
                          <a:latin typeface="Meiryo UI" panose="020B0604030504040204" pitchFamily="50" charset="-128"/>
                          <a:ea typeface="Meiryo UI" panose="020B0604030504040204" pitchFamily="50" charset="-128"/>
                        </a:rPr>
                        <a:t>4,954</a:t>
                      </a:r>
                    </a:p>
                  </a:txBody>
                  <a:tcPr marL="0" marR="0" marT="0" marB="0" anchor="ctr"/>
                </a:tc>
                <a:tc>
                  <a:txBody>
                    <a:bodyPr/>
                    <a:lstStyle/>
                    <a:p>
                      <a:pPr algn="ctr" fontAlgn="ctr"/>
                      <a:r>
                        <a:rPr lang="en-US" altLang="ja-JP" sz="1400" b="0" i="0" u="none" strike="noStrike" dirty="0">
                          <a:solidFill>
                            <a:srgbClr val="000000"/>
                          </a:solidFill>
                          <a:effectLst/>
                          <a:latin typeface="Meiryo UI" panose="020B0604030504040204" pitchFamily="50" charset="-128"/>
                          <a:ea typeface="Meiryo UI" panose="020B0604030504040204" pitchFamily="50" charset="-128"/>
                        </a:rPr>
                        <a:t>0</a:t>
                      </a:r>
                    </a:p>
                  </a:txBody>
                  <a:tcPr marL="0" marR="0" marT="0" marB="0" anchor="ctr"/>
                </a:tc>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extLst>
                  <a:ext uri="{0D108BD9-81ED-4DB2-BD59-A6C34878D82A}">
                    <a16:rowId xmlns:a16="http://schemas.microsoft.com/office/drawing/2014/main" val="2697025263"/>
                  </a:ext>
                </a:extLst>
              </a:tr>
              <a:tr h="295380">
                <a:tc vMerge="1">
                  <a:txBody>
                    <a:bodyPr/>
                    <a:lstStyle/>
                    <a:p>
                      <a:pPr algn="ctr">
                        <a:lnSpc>
                          <a:spcPct val="100000"/>
                        </a:lnSpc>
                      </a:pPr>
                      <a:endParaRPr lang="ja-JP" sz="16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62865" marR="62865" marT="0" marB="0" anchor="ctr"/>
                </a:tc>
                <a:tc>
                  <a:txBody>
                    <a:bodyPr/>
                    <a:lstStyle/>
                    <a:p>
                      <a:pPr algn="ctr" fontAlgn="ctr"/>
                      <a:r>
                        <a:rPr lang="ja-JP" altLang="en-US" sz="1400" b="0" i="0" u="none" strike="noStrike" dirty="0">
                          <a:solidFill>
                            <a:srgbClr val="000000"/>
                          </a:solidFill>
                          <a:effectLst/>
                          <a:latin typeface="Meiryo UI" panose="020B0604030504040204" pitchFamily="50" charset="-128"/>
                          <a:ea typeface="Meiryo UI" panose="020B0604030504040204" pitchFamily="50" charset="-128"/>
                        </a:rPr>
                        <a:t>恩智川</a:t>
                      </a:r>
                    </a:p>
                  </a:txBody>
                  <a:tcPr marL="0" marR="0" marT="0" marB="0" anchor="ctr"/>
                </a:tc>
                <a:tc>
                  <a:txBody>
                    <a:bodyPr/>
                    <a:lstStyle/>
                    <a:p>
                      <a:pPr algn="ctr" fontAlgn="ctr"/>
                      <a:r>
                        <a:rPr lang="en-US" altLang="ja-JP" sz="1400" b="0" i="0" u="none" strike="noStrike" dirty="0">
                          <a:solidFill>
                            <a:srgbClr val="000000"/>
                          </a:solidFill>
                          <a:effectLst/>
                          <a:latin typeface="Meiryo UI" panose="020B0604030504040204" pitchFamily="50" charset="-128"/>
                          <a:ea typeface="Meiryo UI" panose="020B0604030504040204" pitchFamily="50" charset="-128"/>
                        </a:rPr>
                        <a:t>32,569</a:t>
                      </a:r>
                    </a:p>
                  </a:txBody>
                  <a:tcPr marL="0" marR="0" marT="0" marB="0" anchor="ctr"/>
                </a:tc>
                <a:tc>
                  <a:txBody>
                    <a:bodyPr/>
                    <a:lstStyle/>
                    <a:p>
                      <a:pPr algn="ctr" fontAlgn="ctr"/>
                      <a:r>
                        <a:rPr lang="en-US" altLang="ja-JP" sz="1400" b="0" i="0" u="none" strike="noStrike" dirty="0">
                          <a:solidFill>
                            <a:srgbClr val="000000"/>
                          </a:solidFill>
                          <a:effectLst/>
                          <a:latin typeface="Meiryo UI" panose="020B0604030504040204" pitchFamily="50" charset="-128"/>
                          <a:ea typeface="Meiryo UI" panose="020B0604030504040204" pitchFamily="50" charset="-128"/>
                        </a:rPr>
                        <a:t>4,827 </a:t>
                      </a:r>
                    </a:p>
                  </a:txBody>
                  <a:tcPr marL="0" marR="0" marT="0" marB="0" anchor="ctr"/>
                </a:tc>
                <a:tc>
                  <a:txBody>
                    <a:bodyPr/>
                    <a:lstStyle/>
                    <a:p>
                      <a:pPr algn="ctr" fontAlgn="ctr"/>
                      <a:r>
                        <a:rPr lang="en-US" altLang="ja-JP" sz="1400" b="0" i="0" u="none" strike="noStrike" dirty="0">
                          <a:solidFill>
                            <a:srgbClr val="000000"/>
                          </a:solidFill>
                          <a:effectLst/>
                          <a:latin typeface="Meiryo UI" panose="020B0604030504040204" pitchFamily="50" charset="-128"/>
                          <a:ea typeface="Meiryo UI" panose="020B0604030504040204" pitchFamily="50" charset="-128"/>
                        </a:rPr>
                        <a:t>646 </a:t>
                      </a:r>
                    </a:p>
                  </a:txBody>
                  <a:tcPr marL="0" marR="0" marT="0" marB="0" anchor="ctr"/>
                </a:tc>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extLst>
                  <a:ext uri="{0D108BD9-81ED-4DB2-BD59-A6C34878D82A}">
                    <a16:rowId xmlns:a16="http://schemas.microsoft.com/office/drawing/2014/main" val="486367033"/>
                  </a:ext>
                </a:extLst>
              </a:tr>
              <a:tr h="295380">
                <a:tc row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ja-JP" sz="1400" kern="0" dirty="0">
                          <a:effectLst/>
                          <a:latin typeface="Meiryo UI" panose="020B0604030504040204" pitchFamily="50" charset="-128"/>
                          <a:ea typeface="Meiryo UI" panose="020B0604030504040204" pitchFamily="50" charset="-128"/>
                        </a:rPr>
                        <a:t>Ⅱ</a:t>
                      </a:r>
                      <a:r>
                        <a:rPr lang="ja-JP" altLang="ja-JP" sz="1400" kern="0" dirty="0">
                          <a:effectLst/>
                          <a:latin typeface="Meiryo UI" panose="020B0604030504040204" pitchFamily="50" charset="-128"/>
                          <a:ea typeface="Meiryo UI" panose="020B0604030504040204" pitchFamily="50" charset="-128"/>
                        </a:rPr>
                        <a:t>（</a:t>
                      </a:r>
                      <a:r>
                        <a:rPr lang="ja-JP" altLang="en-US" sz="1400" kern="0" dirty="0">
                          <a:effectLst/>
                          <a:latin typeface="Meiryo UI" panose="020B0604030504040204" pitchFamily="50" charset="-128"/>
                          <a:ea typeface="Meiryo UI" panose="020B0604030504040204" pitchFamily="50" charset="-128"/>
                        </a:rPr>
                        <a:t>中</a:t>
                      </a:r>
                      <a:r>
                        <a:rPr lang="ja-JP" altLang="ja-JP" sz="1400" kern="0" dirty="0">
                          <a:effectLst/>
                          <a:latin typeface="Meiryo UI" panose="020B0604030504040204" pitchFamily="50" charset="-128"/>
                          <a:ea typeface="Meiryo UI" panose="020B0604030504040204" pitchFamily="50" charset="-128"/>
                        </a:rPr>
                        <a:t>）</a:t>
                      </a:r>
                      <a:endParaRPr lang="ja-JP" altLang="ja-JP" sz="14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62865" marR="62865" marT="0" marB="0" anchor="ctr"/>
                </a:tc>
                <a:tc>
                  <a:txBody>
                    <a:bodyPr/>
                    <a:lstStyle/>
                    <a:p>
                      <a:pPr algn="ctr" fontAlgn="ctr"/>
                      <a:r>
                        <a:rPr lang="ja-JP" altLang="en-US" sz="1400" b="0" i="0" u="none" strike="noStrike" dirty="0">
                          <a:solidFill>
                            <a:srgbClr val="000000"/>
                          </a:solidFill>
                          <a:effectLst/>
                          <a:latin typeface="Meiryo UI" panose="020B0604030504040204" pitchFamily="50" charset="-128"/>
                          <a:ea typeface="Meiryo UI" panose="020B0604030504040204" pitchFamily="50" charset="-128"/>
                        </a:rPr>
                        <a:t>西除川</a:t>
                      </a:r>
                    </a:p>
                  </a:txBody>
                  <a:tcPr marL="0" marR="0" marT="0" marB="0" anchor="ctr"/>
                </a:tc>
                <a:tc>
                  <a:txBody>
                    <a:bodyPr/>
                    <a:lstStyle/>
                    <a:p>
                      <a:pPr algn="ctr" fontAlgn="ctr"/>
                      <a:r>
                        <a:rPr lang="en-US" altLang="ja-JP" sz="1400" b="0" i="0" u="none" strike="noStrike">
                          <a:solidFill>
                            <a:srgbClr val="000000"/>
                          </a:solidFill>
                          <a:effectLst/>
                          <a:latin typeface="Meiryo UI" panose="020B0604030504040204" pitchFamily="50" charset="-128"/>
                          <a:ea typeface="Meiryo UI" panose="020B0604030504040204" pitchFamily="50" charset="-128"/>
                        </a:rPr>
                        <a:t>6,105</a:t>
                      </a:r>
                    </a:p>
                  </a:txBody>
                  <a:tcPr marL="0" marR="0" marT="0" marB="0" anchor="ctr"/>
                </a:tc>
                <a:tc>
                  <a:txBody>
                    <a:bodyPr/>
                    <a:lstStyle/>
                    <a:p>
                      <a:pPr algn="ctr" fontAlgn="ctr"/>
                      <a:r>
                        <a:rPr lang="en-US" altLang="ja-JP" sz="1400" b="0" i="0" u="none" strike="noStrike" dirty="0">
                          <a:solidFill>
                            <a:srgbClr val="000000"/>
                          </a:solidFill>
                          <a:effectLst/>
                          <a:latin typeface="Meiryo UI" panose="020B0604030504040204" pitchFamily="50" charset="-128"/>
                          <a:ea typeface="Meiryo UI" panose="020B0604030504040204" pitchFamily="50" charset="-128"/>
                        </a:rPr>
                        <a:t>1,221 </a:t>
                      </a:r>
                    </a:p>
                  </a:txBody>
                  <a:tcPr marL="0" marR="0" marT="0" marB="0" anchor="ctr"/>
                </a:tc>
                <a:tc>
                  <a:txBody>
                    <a:bodyPr/>
                    <a:lstStyle/>
                    <a:p>
                      <a:pPr algn="ctr" fontAlgn="ctr"/>
                      <a:r>
                        <a:rPr lang="en-US" altLang="ja-JP" sz="1400" b="0" i="0" u="none" strike="noStrike" dirty="0">
                          <a:solidFill>
                            <a:srgbClr val="000000"/>
                          </a:solidFill>
                          <a:effectLst/>
                          <a:latin typeface="Meiryo UI" panose="020B0604030504040204" pitchFamily="50" charset="-128"/>
                          <a:ea typeface="Meiryo UI" panose="020B0604030504040204" pitchFamily="50" charset="-128"/>
                        </a:rPr>
                        <a:t>271 </a:t>
                      </a:r>
                    </a:p>
                  </a:txBody>
                  <a:tcPr marL="0" marR="0" marT="0" marB="0" anchor="ctr"/>
                </a:tc>
                <a:tc rowSpan="3">
                  <a:txBody>
                    <a:bodyPr/>
                    <a:lstStyle/>
                    <a:p>
                      <a:pPr algn="ctr" fontAlgn="ctr"/>
                      <a:r>
                        <a:rPr lang="en-US" altLang="ja-JP" sz="1400" b="0" i="0" u="none" strike="noStrike" dirty="0">
                          <a:solidFill>
                            <a:srgbClr val="000000"/>
                          </a:solidFill>
                          <a:effectLst/>
                          <a:latin typeface="Meiryo UI" panose="020B0604030504040204" pitchFamily="50" charset="-128"/>
                          <a:ea typeface="Meiryo UI" panose="020B0604030504040204" pitchFamily="50" charset="-128"/>
                        </a:rPr>
                        <a:t>594 </a:t>
                      </a:r>
                    </a:p>
                  </a:txBody>
                  <a:tcPr marL="0" marR="0" marT="0" marB="0" anchor="ctr"/>
                </a:tc>
                <a:tc rowSpan="3">
                  <a:txBody>
                    <a:bodyPr/>
                    <a:lstStyle/>
                    <a:p>
                      <a:pPr algn="ctr" fontAlgn="ctr"/>
                      <a:r>
                        <a:rPr lang="en-US" altLang="ja-JP" sz="1400" b="0" i="0" u="none" strike="noStrike">
                          <a:solidFill>
                            <a:srgbClr val="000000"/>
                          </a:solidFill>
                          <a:effectLst/>
                          <a:latin typeface="Meiryo UI" panose="020B0604030504040204" pitchFamily="50" charset="-128"/>
                          <a:ea typeface="Meiryo UI" panose="020B0604030504040204" pitchFamily="50" charset="-128"/>
                        </a:rPr>
                        <a:t>100 </a:t>
                      </a:r>
                    </a:p>
                  </a:txBody>
                  <a:tcPr marL="0" marR="0" marT="0" marB="0" anchor="ctr"/>
                </a:tc>
                <a:tc rowSpan="3">
                  <a:txBody>
                    <a:bodyPr/>
                    <a:lstStyle/>
                    <a:p>
                      <a:pPr algn="ctr" fontAlgn="ctr"/>
                      <a:r>
                        <a:rPr lang="en-US" altLang="ja-JP" sz="1400" b="0" i="0" u="none" strike="noStrike">
                          <a:solidFill>
                            <a:srgbClr val="000000"/>
                          </a:solidFill>
                          <a:effectLst/>
                          <a:latin typeface="Meiryo UI" panose="020B0604030504040204" pitchFamily="50" charset="-128"/>
                          <a:ea typeface="Meiryo UI" panose="020B0604030504040204" pitchFamily="50" charset="-128"/>
                        </a:rPr>
                        <a:t>369 </a:t>
                      </a:r>
                    </a:p>
                  </a:txBody>
                  <a:tcPr marL="0" marR="0" marT="0" marB="0" anchor="ctr"/>
                </a:tc>
                <a:tc rowSpan="3">
                  <a:txBody>
                    <a:bodyPr/>
                    <a:lstStyle/>
                    <a:p>
                      <a:pPr algn="ctr" fontAlgn="ctr"/>
                      <a:r>
                        <a:rPr lang="en-US" altLang="ja-JP" sz="1400" b="0" i="0" u="none" strike="noStrike">
                          <a:solidFill>
                            <a:srgbClr val="000000"/>
                          </a:solidFill>
                          <a:effectLst/>
                          <a:latin typeface="Meiryo UI" panose="020B0604030504040204" pitchFamily="50" charset="-128"/>
                          <a:ea typeface="Meiryo UI" panose="020B0604030504040204" pitchFamily="50" charset="-128"/>
                        </a:rPr>
                        <a:t>477 </a:t>
                      </a:r>
                    </a:p>
                  </a:txBody>
                  <a:tcPr marL="0" marR="0" marT="0" marB="0" anchor="ctr"/>
                </a:tc>
                <a:tc rowSpan="3">
                  <a:txBody>
                    <a:bodyPr/>
                    <a:lstStyle/>
                    <a:p>
                      <a:pPr algn="ctr" fontAlgn="ctr"/>
                      <a:r>
                        <a:rPr lang="en-US" altLang="ja-JP" sz="1400" b="0" i="0" u="none" strike="noStrike">
                          <a:solidFill>
                            <a:srgbClr val="000000"/>
                          </a:solidFill>
                          <a:effectLst/>
                          <a:latin typeface="Meiryo UI" panose="020B0604030504040204" pitchFamily="50" charset="-128"/>
                          <a:ea typeface="Meiryo UI" panose="020B0604030504040204" pitchFamily="50" charset="-128"/>
                        </a:rPr>
                        <a:t>219,384 </a:t>
                      </a:r>
                    </a:p>
                  </a:txBody>
                  <a:tcPr marL="0" marR="0" marT="0" marB="0" anchor="ctr"/>
                </a:tc>
                <a:tc rowSpan="3">
                  <a:txBody>
                    <a:bodyPr/>
                    <a:lstStyle/>
                    <a:p>
                      <a:pPr algn="ctr" fontAlgn="ctr"/>
                      <a:r>
                        <a:rPr lang="en-US" altLang="ja-JP" sz="1400" b="0" i="0" u="none" strike="noStrike" dirty="0">
                          <a:solidFill>
                            <a:srgbClr val="000000"/>
                          </a:solidFill>
                          <a:effectLst/>
                          <a:latin typeface="Meiryo UI" panose="020B0604030504040204" pitchFamily="50" charset="-128"/>
                          <a:ea typeface="Meiryo UI" panose="020B0604030504040204" pitchFamily="50" charset="-128"/>
                        </a:rPr>
                        <a:t>47,579 </a:t>
                      </a:r>
                    </a:p>
                  </a:txBody>
                  <a:tcPr marL="0" marR="0" marT="0" marB="0" anchor="ctr"/>
                </a:tc>
                <a:tc rowSpan="3">
                  <a:txBody>
                    <a:bodyPr/>
                    <a:lstStyle/>
                    <a:p>
                      <a:pPr algn="ctr" fontAlgn="ctr"/>
                      <a:r>
                        <a:rPr lang="en-US" altLang="ja-JP" sz="1400" b="0" i="0" u="none" strike="noStrike">
                          <a:solidFill>
                            <a:srgbClr val="000000"/>
                          </a:solidFill>
                          <a:effectLst/>
                          <a:latin typeface="Meiryo UI" panose="020B0604030504040204" pitchFamily="50" charset="-128"/>
                          <a:ea typeface="Meiryo UI" panose="020B0604030504040204" pitchFamily="50" charset="-128"/>
                        </a:rPr>
                        <a:t>114 </a:t>
                      </a:r>
                    </a:p>
                  </a:txBody>
                  <a:tcPr marL="0" marR="0" marT="0" marB="0" anchor="ctr"/>
                </a:tc>
                <a:tc rowSpan="3">
                  <a:txBody>
                    <a:bodyPr/>
                    <a:lstStyle/>
                    <a:p>
                      <a:pPr algn="ctr" fontAlgn="ctr"/>
                      <a:r>
                        <a:rPr lang="en-US" altLang="ja-JP" sz="1400" b="0" i="0" u="none" strike="noStrike" dirty="0">
                          <a:solidFill>
                            <a:srgbClr val="000000"/>
                          </a:solidFill>
                          <a:effectLst/>
                          <a:latin typeface="Meiryo UI" panose="020B0604030504040204" pitchFamily="50" charset="-128"/>
                          <a:ea typeface="Meiryo UI" panose="020B0604030504040204" pitchFamily="50" charset="-128"/>
                        </a:rPr>
                        <a:t>25 </a:t>
                      </a:r>
                    </a:p>
                  </a:txBody>
                  <a:tcPr marL="0" marR="0" marT="0" marB="0" anchor="ctr"/>
                </a:tc>
                <a:tc rowSpan="3">
                  <a:txBody>
                    <a:bodyPr/>
                    <a:lstStyle/>
                    <a:p>
                      <a:pPr algn="ctr" fontAlgn="ctr"/>
                      <a:r>
                        <a:rPr lang="en-US" altLang="ja-JP" sz="1400" b="0" i="0" u="none" strike="noStrike" dirty="0">
                          <a:solidFill>
                            <a:srgbClr val="000000"/>
                          </a:solidFill>
                          <a:effectLst/>
                          <a:latin typeface="Meiryo UI" panose="020B0604030504040204" pitchFamily="50" charset="-128"/>
                          <a:ea typeface="Meiryo UI" panose="020B0604030504040204" pitchFamily="50" charset="-128"/>
                        </a:rPr>
                        <a:t>6.5 </a:t>
                      </a:r>
                    </a:p>
                  </a:txBody>
                  <a:tcPr marL="0" marR="0" marT="0" marB="0" anchor="ctr"/>
                </a:tc>
                <a:tc rowSpan="3">
                  <a:txBody>
                    <a:bodyPr/>
                    <a:lstStyle/>
                    <a:p>
                      <a:pPr algn="ctr" fontAlgn="ctr"/>
                      <a:r>
                        <a:rPr lang="en-US" altLang="ja-JP" sz="1400" b="0" i="0" u="none" strike="noStrike" dirty="0">
                          <a:solidFill>
                            <a:srgbClr val="000000"/>
                          </a:solidFill>
                          <a:effectLst/>
                          <a:latin typeface="Meiryo UI" panose="020B0604030504040204" pitchFamily="50" charset="-128"/>
                          <a:ea typeface="Meiryo UI" panose="020B0604030504040204" pitchFamily="50" charset="-128"/>
                        </a:rPr>
                        <a:t>1.4</a:t>
                      </a:r>
                    </a:p>
                  </a:txBody>
                  <a:tcPr marL="0" marR="0" marT="0" marB="0" anchor="ctr"/>
                </a:tc>
                <a:extLst>
                  <a:ext uri="{0D108BD9-81ED-4DB2-BD59-A6C34878D82A}">
                    <a16:rowId xmlns:a16="http://schemas.microsoft.com/office/drawing/2014/main" val="2477626921"/>
                  </a:ext>
                </a:extLst>
              </a:tr>
              <a:tr h="295380">
                <a:tc vMerge="1">
                  <a:txBody>
                    <a:bodyPr/>
                    <a:lstStyle/>
                    <a:p>
                      <a:pPr algn="ctr">
                        <a:lnSpc>
                          <a:spcPct val="100000"/>
                        </a:lnSpc>
                      </a:pPr>
                      <a:endParaRPr lang="ja-JP" sz="16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62865" marR="62865" marT="0" marB="0" anchor="ctr"/>
                </a:tc>
                <a:tc>
                  <a:txBody>
                    <a:bodyPr/>
                    <a:lstStyle/>
                    <a:p>
                      <a:pPr algn="ctr" fontAlgn="ctr"/>
                      <a:r>
                        <a:rPr lang="ja-JP" altLang="en-US" sz="1400" b="0" i="0" u="none" strike="noStrike" dirty="0">
                          <a:solidFill>
                            <a:srgbClr val="000000"/>
                          </a:solidFill>
                          <a:effectLst/>
                          <a:latin typeface="Meiryo UI" panose="020B0604030504040204" pitchFamily="50" charset="-128"/>
                          <a:ea typeface="Meiryo UI" panose="020B0604030504040204" pitchFamily="50" charset="-128"/>
                        </a:rPr>
                        <a:t>津田川</a:t>
                      </a:r>
                    </a:p>
                  </a:txBody>
                  <a:tcPr marL="0" marR="0" marT="0" marB="0" anchor="ctr"/>
                </a:tc>
                <a:tc>
                  <a:txBody>
                    <a:bodyPr/>
                    <a:lstStyle/>
                    <a:p>
                      <a:pPr algn="ctr" fontAlgn="ctr"/>
                      <a:r>
                        <a:rPr lang="en-US" altLang="ja-JP" sz="1400" b="0" i="0" u="none" strike="noStrike" dirty="0">
                          <a:solidFill>
                            <a:srgbClr val="000000"/>
                          </a:solidFill>
                          <a:effectLst/>
                          <a:latin typeface="Meiryo UI" panose="020B0604030504040204" pitchFamily="50" charset="-128"/>
                          <a:ea typeface="Meiryo UI" panose="020B0604030504040204" pitchFamily="50" charset="-128"/>
                        </a:rPr>
                        <a:t>1,559</a:t>
                      </a:r>
                    </a:p>
                  </a:txBody>
                  <a:tcPr marL="0" marR="0" marT="0" marB="0" anchor="ctr"/>
                </a:tc>
                <a:tc>
                  <a:txBody>
                    <a:bodyPr/>
                    <a:lstStyle/>
                    <a:p>
                      <a:pPr algn="ctr" fontAlgn="ctr"/>
                      <a:r>
                        <a:rPr lang="en-US" altLang="ja-JP" sz="1400" b="0" i="0" u="none" strike="noStrike" dirty="0">
                          <a:solidFill>
                            <a:srgbClr val="000000"/>
                          </a:solidFill>
                          <a:effectLst/>
                          <a:latin typeface="Meiryo UI" panose="020B0604030504040204" pitchFamily="50" charset="-128"/>
                          <a:ea typeface="Meiryo UI" panose="020B0604030504040204" pitchFamily="50" charset="-128"/>
                        </a:rPr>
                        <a:t>193 </a:t>
                      </a:r>
                    </a:p>
                  </a:txBody>
                  <a:tcPr marL="0" marR="0" marT="0" marB="0" anchor="ctr"/>
                </a:tc>
                <a:tc>
                  <a:txBody>
                    <a:bodyPr/>
                    <a:lstStyle/>
                    <a:p>
                      <a:pPr algn="ctr" fontAlgn="ctr"/>
                      <a:r>
                        <a:rPr lang="en-US" altLang="ja-JP" sz="1400" b="0" i="0" u="none" strike="noStrike" dirty="0">
                          <a:solidFill>
                            <a:srgbClr val="000000"/>
                          </a:solidFill>
                          <a:effectLst/>
                          <a:latin typeface="Meiryo UI" panose="020B0604030504040204" pitchFamily="50" charset="-128"/>
                          <a:ea typeface="Meiryo UI" panose="020B0604030504040204" pitchFamily="50" charset="-128"/>
                        </a:rPr>
                        <a:t>17 </a:t>
                      </a:r>
                    </a:p>
                  </a:txBody>
                  <a:tcPr marL="0" marR="0" marT="0" marB="0" anchor="ctr"/>
                </a:tc>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extLst>
                  <a:ext uri="{0D108BD9-81ED-4DB2-BD59-A6C34878D82A}">
                    <a16:rowId xmlns:a16="http://schemas.microsoft.com/office/drawing/2014/main" val="3111680982"/>
                  </a:ext>
                </a:extLst>
              </a:tr>
              <a:tr h="295380">
                <a:tc vMerge="1">
                  <a:txBody>
                    <a:bodyPr/>
                    <a:lstStyle/>
                    <a:p>
                      <a:pPr algn="ctr">
                        <a:lnSpc>
                          <a:spcPct val="100000"/>
                        </a:lnSpc>
                      </a:pPr>
                      <a:endParaRPr lang="ja-JP" sz="16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62865" marR="62865" marT="0" marB="0" anchor="ctr"/>
                </a:tc>
                <a:tc>
                  <a:txBody>
                    <a:bodyPr/>
                    <a:lstStyle/>
                    <a:p>
                      <a:pPr algn="ctr" fontAlgn="ctr"/>
                      <a:r>
                        <a:rPr lang="ja-JP" altLang="en-US" sz="1400" b="0" i="0" u="none" strike="noStrike" dirty="0">
                          <a:solidFill>
                            <a:srgbClr val="000000"/>
                          </a:solidFill>
                          <a:effectLst/>
                          <a:latin typeface="Meiryo UI" panose="020B0604030504040204" pitchFamily="50" charset="-128"/>
                          <a:ea typeface="Meiryo UI" panose="020B0604030504040204" pitchFamily="50" charset="-128"/>
                        </a:rPr>
                        <a:t>住吉川</a:t>
                      </a:r>
                    </a:p>
                  </a:txBody>
                  <a:tcPr marL="0" marR="0" marT="0" marB="0" anchor="ctr"/>
                </a:tc>
                <a:tc>
                  <a:txBody>
                    <a:bodyPr/>
                    <a:lstStyle/>
                    <a:p>
                      <a:pPr algn="ctr" fontAlgn="ctr"/>
                      <a:r>
                        <a:rPr lang="en-US" altLang="ja-JP" sz="1400" b="0" i="0" u="none" strike="noStrike">
                          <a:solidFill>
                            <a:srgbClr val="000000"/>
                          </a:solidFill>
                          <a:effectLst/>
                          <a:latin typeface="Meiryo UI" panose="020B0604030504040204" pitchFamily="50" charset="-128"/>
                          <a:ea typeface="Meiryo UI" panose="020B0604030504040204" pitchFamily="50" charset="-128"/>
                        </a:rPr>
                        <a:t>1,372</a:t>
                      </a:r>
                    </a:p>
                  </a:txBody>
                  <a:tcPr marL="0" marR="0" marT="0" marB="0" anchor="ctr"/>
                </a:tc>
                <a:tc>
                  <a:txBody>
                    <a:bodyPr/>
                    <a:lstStyle/>
                    <a:p>
                      <a:pPr algn="ctr" fontAlgn="ctr"/>
                      <a:r>
                        <a:rPr lang="en-US" altLang="ja-JP" sz="1400" b="0" i="0" u="none" strike="noStrike" dirty="0">
                          <a:solidFill>
                            <a:srgbClr val="000000"/>
                          </a:solidFill>
                          <a:effectLst/>
                          <a:latin typeface="Meiryo UI" panose="020B0604030504040204" pitchFamily="50" charset="-128"/>
                          <a:ea typeface="Meiryo UI" panose="020B0604030504040204" pitchFamily="50" charset="-128"/>
                        </a:rPr>
                        <a:t>368 </a:t>
                      </a:r>
                    </a:p>
                  </a:txBody>
                  <a:tcPr marL="0" marR="0" marT="0" marB="0" anchor="ctr"/>
                </a:tc>
                <a:tc>
                  <a:txBody>
                    <a:bodyPr/>
                    <a:lstStyle/>
                    <a:p>
                      <a:pPr algn="ctr" fontAlgn="ctr"/>
                      <a:r>
                        <a:rPr lang="en-US" altLang="ja-JP" sz="1400" b="0" i="0" u="none" strike="noStrike" dirty="0">
                          <a:solidFill>
                            <a:srgbClr val="000000"/>
                          </a:solidFill>
                          <a:effectLst/>
                          <a:latin typeface="Meiryo UI" panose="020B0604030504040204" pitchFamily="50" charset="-128"/>
                          <a:ea typeface="Meiryo UI" panose="020B0604030504040204" pitchFamily="50" charset="-128"/>
                        </a:rPr>
                        <a:t>11 </a:t>
                      </a:r>
                    </a:p>
                  </a:txBody>
                  <a:tcPr marL="0" marR="0" marT="0" marB="0" anchor="ctr"/>
                </a:tc>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extLst>
                  <a:ext uri="{0D108BD9-81ED-4DB2-BD59-A6C34878D82A}">
                    <a16:rowId xmlns:a16="http://schemas.microsoft.com/office/drawing/2014/main" val="492796260"/>
                  </a:ext>
                </a:extLst>
              </a:tr>
              <a:tr h="295380">
                <a:tc row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ja-JP" sz="1400" kern="0" dirty="0">
                          <a:effectLst/>
                          <a:latin typeface="Meiryo UI" panose="020B0604030504040204" pitchFamily="50" charset="-128"/>
                          <a:ea typeface="Meiryo UI" panose="020B0604030504040204" pitchFamily="50" charset="-128"/>
                        </a:rPr>
                        <a:t>Ⅲ</a:t>
                      </a:r>
                      <a:r>
                        <a:rPr lang="ja-JP" altLang="ja-JP" sz="1400" kern="0" dirty="0">
                          <a:effectLst/>
                          <a:latin typeface="Meiryo UI" panose="020B0604030504040204" pitchFamily="50" charset="-128"/>
                          <a:ea typeface="Meiryo UI" panose="020B0604030504040204" pitchFamily="50" charset="-128"/>
                        </a:rPr>
                        <a:t>（</a:t>
                      </a:r>
                      <a:r>
                        <a:rPr lang="ja-JP" altLang="en-US" sz="1400" kern="0" dirty="0">
                          <a:effectLst/>
                          <a:latin typeface="Meiryo UI" panose="020B0604030504040204" pitchFamily="50" charset="-128"/>
                          <a:ea typeface="Meiryo UI" panose="020B0604030504040204" pitchFamily="50" charset="-128"/>
                        </a:rPr>
                        <a:t>低</a:t>
                      </a:r>
                      <a:r>
                        <a:rPr lang="ja-JP" altLang="ja-JP" sz="1400" kern="0" dirty="0">
                          <a:effectLst/>
                          <a:latin typeface="Meiryo UI" panose="020B0604030504040204" pitchFamily="50" charset="-128"/>
                          <a:ea typeface="Meiryo UI" panose="020B0604030504040204" pitchFamily="50" charset="-128"/>
                        </a:rPr>
                        <a:t>）</a:t>
                      </a:r>
                      <a:endParaRPr lang="ja-JP" altLang="ja-JP" sz="14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62865" marR="62865" marT="0" marB="0" anchor="ctr"/>
                </a:tc>
                <a:tc>
                  <a:txBody>
                    <a:bodyPr/>
                    <a:lstStyle/>
                    <a:p>
                      <a:pPr algn="ctr" fontAlgn="ctr"/>
                      <a:r>
                        <a:rPr lang="ja-JP" altLang="en-US" sz="1400" b="0" i="0" u="none" strike="noStrike" dirty="0">
                          <a:solidFill>
                            <a:srgbClr val="000000"/>
                          </a:solidFill>
                          <a:effectLst/>
                          <a:latin typeface="Meiryo UI" panose="020B0604030504040204" pitchFamily="50" charset="-128"/>
                          <a:ea typeface="Meiryo UI" panose="020B0604030504040204" pitchFamily="50" charset="-128"/>
                        </a:rPr>
                        <a:t>梅川</a:t>
                      </a:r>
                    </a:p>
                  </a:txBody>
                  <a:tcPr marL="0" marR="0" marT="0" marB="0" anchor="ctr"/>
                </a:tc>
                <a:tc>
                  <a:txBody>
                    <a:bodyPr/>
                    <a:lstStyle/>
                    <a:p>
                      <a:pPr algn="ctr" fontAlgn="ctr"/>
                      <a:r>
                        <a:rPr lang="en-US" altLang="ja-JP" sz="1400" b="0" i="0" u="none" strike="noStrike">
                          <a:solidFill>
                            <a:srgbClr val="000000"/>
                          </a:solidFill>
                          <a:effectLst/>
                          <a:latin typeface="Meiryo UI" panose="020B0604030504040204" pitchFamily="50" charset="-128"/>
                          <a:ea typeface="Meiryo UI" panose="020B0604030504040204" pitchFamily="50" charset="-128"/>
                        </a:rPr>
                        <a:t>1,084</a:t>
                      </a:r>
                    </a:p>
                  </a:txBody>
                  <a:tcPr marL="0" marR="0" marT="0" marB="0" anchor="ctr"/>
                </a:tc>
                <a:tc>
                  <a:txBody>
                    <a:bodyPr/>
                    <a:lstStyle/>
                    <a:p>
                      <a:pPr algn="ctr" fontAlgn="ctr"/>
                      <a:r>
                        <a:rPr lang="en-US" altLang="ja-JP" sz="1400" b="0" i="0" u="none" strike="noStrike" dirty="0">
                          <a:solidFill>
                            <a:srgbClr val="000000"/>
                          </a:solidFill>
                          <a:effectLst/>
                          <a:latin typeface="Meiryo UI" panose="020B0604030504040204" pitchFamily="50" charset="-128"/>
                          <a:ea typeface="Meiryo UI" panose="020B0604030504040204" pitchFamily="50" charset="-128"/>
                        </a:rPr>
                        <a:t>706 </a:t>
                      </a:r>
                    </a:p>
                  </a:txBody>
                  <a:tcPr marL="0" marR="0" marT="0" marB="0" anchor="ctr"/>
                </a:tc>
                <a:tc>
                  <a:txBody>
                    <a:bodyPr/>
                    <a:lstStyle/>
                    <a:p>
                      <a:pPr algn="ctr" fontAlgn="ctr"/>
                      <a:r>
                        <a:rPr lang="en-US" altLang="ja-JP" sz="1400" b="0" i="0" u="none" strike="noStrike">
                          <a:solidFill>
                            <a:srgbClr val="000000"/>
                          </a:solidFill>
                          <a:effectLst/>
                          <a:latin typeface="Meiryo UI" panose="020B0604030504040204" pitchFamily="50" charset="-128"/>
                          <a:ea typeface="Meiryo UI" panose="020B0604030504040204" pitchFamily="50" charset="-128"/>
                        </a:rPr>
                        <a:t>30 </a:t>
                      </a:r>
                    </a:p>
                  </a:txBody>
                  <a:tcPr marL="0" marR="0" marT="0" marB="0" anchor="ctr"/>
                </a:tc>
                <a:tc rowSpan="3">
                  <a:txBody>
                    <a:bodyPr/>
                    <a:lstStyle/>
                    <a:p>
                      <a:pPr algn="ctr" fontAlgn="ctr"/>
                      <a:r>
                        <a:rPr lang="en-US" altLang="ja-JP" sz="1400" b="0" i="0" u="none" strike="noStrike" dirty="0">
                          <a:solidFill>
                            <a:srgbClr val="000000"/>
                          </a:solidFill>
                          <a:effectLst/>
                          <a:latin typeface="Meiryo UI" panose="020B0604030504040204" pitchFamily="50" charset="-128"/>
                          <a:ea typeface="Meiryo UI" panose="020B0604030504040204" pitchFamily="50" charset="-128"/>
                        </a:rPr>
                        <a:t>586</a:t>
                      </a:r>
                    </a:p>
                  </a:txBody>
                  <a:tcPr marL="0" marR="0" marT="0" marB="0" anchor="ctr">
                    <a:solidFill>
                      <a:schemeClr val="tx2">
                        <a:lumMod val="20000"/>
                        <a:lumOff val="80000"/>
                      </a:schemeClr>
                    </a:solidFill>
                  </a:tcPr>
                </a:tc>
                <a:tc rowSpan="3">
                  <a:txBody>
                    <a:bodyPr/>
                    <a:lstStyle/>
                    <a:p>
                      <a:pPr algn="ctr"/>
                      <a:r>
                        <a:rPr kumimoji="1" lang="en-US" altLang="ja-JP" sz="1400" dirty="0">
                          <a:latin typeface="Meiryo UI" panose="020B0604030504040204" pitchFamily="50" charset="-128"/>
                          <a:ea typeface="Meiryo UI" panose="020B0604030504040204" pitchFamily="50" charset="-128"/>
                        </a:rPr>
                        <a:t>53</a:t>
                      </a:r>
                      <a:endParaRPr kumimoji="1" lang="ja-JP" altLang="en-US" sz="1400" dirty="0">
                        <a:latin typeface="Meiryo UI" panose="020B0604030504040204" pitchFamily="50" charset="-128"/>
                        <a:ea typeface="Meiryo UI" panose="020B0604030504040204" pitchFamily="50" charset="-128"/>
                      </a:endParaRPr>
                    </a:p>
                  </a:txBody>
                  <a:tcPr marL="0" marR="0" marT="0" marB="0" anchor="ctr">
                    <a:solidFill>
                      <a:schemeClr val="tx2">
                        <a:lumMod val="20000"/>
                        <a:lumOff val="80000"/>
                      </a:schemeClr>
                    </a:solidFill>
                  </a:tcPr>
                </a:tc>
                <a:tc rowSpan="3">
                  <a:txBody>
                    <a:bodyPr/>
                    <a:lstStyle/>
                    <a:p>
                      <a:pPr algn="ctr" fontAlgn="ctr"/>
                      <a:r>
                        <a:rPr lang="en-US" altLang="ja-JP" sz="1400" b="0" i="0" u="none" strike="noStrike" dirty="0">
                          <a:solidFill>
                            <a:srgbClr val="000000"/>
                          </a:solidFill>
                          <a:effectLst/>
                          <a:latin typeface="Meiryo UI" panose="020B0604030504040204" pitchFamily="50" charset="-128"/>
                          <a:ea typeface="Meiryo UI" panose="020B0604030504040204" pitchFamily="50" charset="-128"/>
                        </a:rPr>
                        <a:t>65</a:t>
                      </a:r>
                    </a:p>
                  </a:txBody>
                  <a:tcPr marL="0" marR="0" marT="0" marB="0" anchor="ctr">
                    <a:solidFill>
                      <a:schemeClr val="tx2">
                        <a:lumMod val="20000"/>
                        <a:lumOff val="80000"/>
                      </a:schemeClr>
                    </a:solidFill>
                  </a:tcPr>
                </a:tc>
                <a:tc rowSpan="3">
                  <a:txBody>
                    <a:bodyPr/>
                    <a:lstStyle/>
                    <a:p>
                      <a:pPr algn="ctr"/>
                      <a:r>
                        <a:rPr kumimoji="1" lang="en-US" altLang="ja-JP" sz="1400" dirty="0">
                          <a:latin typeface="Meiryo UI" panose="020B0604030504040204" pitchFamily="50" charset="-128"/>
                          <a:ea typeface="Meiryo UI" panose="020B0604030504040204" pitchFamily="50" charset="-128"/>
                        </a:rPr>
                        <a:t>297</a:t>
                      </a:r>
                      <a:endParaRPr kumimoji="1" lang="ja-JP" altLang="en-US" sz="1400" dirty="0">
                        <a:latin typeface="Meiryo UI" panose="020B0604030504040204" pitchFamily="50" charset="-128"/>
                        <a:ea typeface="Meiryo UI" panose="020B0604030504040204" pitchFamily="50" charset="-128"/>
                      </a:endParaRPr>
                    </a:p>
                  </a:txBody>
                  <a:tcPr marL="0" marR="0" marT="0" marB="0" anchor="ctr">
                    <a:solidFill>
                      <a:schemeClr val="tx2">
                        <a:lumMod val="20000"/>
                        <a:lumOff val="80000"/>
                      </a:schemeClr>
                    </a:solidFill>
                  </a:tcPr>
                </a:tc>
                <a:tc rowSpan="3">
                  <a:txBody>
                    <a:bodyPr/>
                    <a:lstStyle/>
                    <a:p>
                      <a:pPr algn="ctr" fontAlgn="ctr"/>
                      <a:r>
                        <a:rPr lang="en-US" altLang="ja-JP" sz="1400" b="0" i="0" u="none" strike="noStrike" dirty="0">
                          <a:solidFill>
                            <a:srgbClr val="000000"/>
                          </a:solidFill>
                          <a:effectLst/>
                          <a:latin typeface="Meiryo UI" panose="020B0604030504040204" pitchFamily="50" charset="-128"/>
                          <a:ea typeface="Meiryo UI" panose="020B0604030504040204" pitchFamily="50" charset="-128"/>
                        </a:rPr>
                        <a:t>37,904</a:t>
                      </a:r>
                    </a:p>
                  </a:txBody>
                  <a:tcPr marL="0" marR="0" marT="0" marB="0" anchor="ctr">
                    <a:solidFill>
                      <a:schemeClr val="tx2">
                        <a:lumMod val="20000"/>
                        <a:lumOff val="80000"/>
                      </a:schemeClr>
                    </a:solidFill>
                  </a:tcPr>
                </a:tc>
                <a:tc rowSpan="3">
                  <a:txBody>
                    <a:bodyPr/>
                    <a:lstStyle/>
                    <a:p>
                      <a:pPr algn="ctr"/>
                      <a:r>
                        <a:rPr kumimoji="1" lang="en-US" altLang="ja-JP" sz="1400" dirty="0">
                          <a:latin typeface="Meiryo UI" panose="020B0604030504040204" pitchFamily="50" charset="-128"/>
                          <a:ea typeface="Meiryo UI" panose="020B0604030504040204" pitchFamily="50" charset="-128"/>
                        </a:rPr>
                        <a:t>15,835</a:t>
                      </a:r>
                      <a:endParaRPr kumimoji="1" lang="ja-JP" altLang="en-US" sz="1400" dirty="0">
                        <a:latin typeface="Meiryo UI" panose="020B0604030504040204" pitchFamily="50" charset="-128"/>
                        <a:ea typeface="Meiryo UI" panose="020B0604030504040204" pitchFamily="50" charset="-128"/>
                      </a:endParaRPr>
                    </a:p>
                  </a:txBody>
                  <a:tcPr marL="0" marR="0" marT="0" marB="0" anchor="ctr">
                    <a:solidFill>
                      <a:schemeClr val="tx2">
                        <a:lumMod val="20000"/>
                        <a:lumOff val="80000"/>
                      </a:schemeClr>
                    </a:solidFill>
                  </a:tcPr>
                </a:tc>
                <a:tc rowSpan="3">
                  <a:txBody>
                    <a:bodyPr/>
                    <a:lstStyle/>
                    <a:p>
                      <a:pPr algn="ctr" fontAlgn="ctr"/>
                      <a:r>
                        <a:rPr lang="en-US" altLang="ja-JP" sz="1400" b="0" i="0" u="none" strike="noStrike" dirty="0">
                          <a:solidFill>
                            <a:srgbClr val="000000"/>
                          </a:solidFill>
                          <a:effectLst/>
                          <a:latin typeface="Meiryo UI" panose="020B0604030504040204" pitchFamily="50" charset="-128"/>
                          <a:ea typeface="Meiryo UI" panose="020B0604030504040204" pitchFamily="50" charset="-128"/>
                        </a:rPr>
                        <a:t>20</a:t>
                      </a:r>
                    </a:p>
                  </a:txBody>
                  <a:tcPr marL="0" marR="0" marT="0" marB="0" anchor="ctr">
                    <a:solidFill>
                      <a:schemeClr val="tx2">
                        <a:lumMod val="20000"/>
                        <a:lumOff val="80000"/>
                      </a:schemeClr>
                    </a:solidFill>
                  </a:tcPr>
                </a:tc>
                <a:tc rowSpan="3">
                  <a:txBody>
                    <a:bodyPr/>
                    <a:lstStyle/>
                    <a:p>
                      <a:pPr algn="ctr"/>
                      <a:r>
                        <a:rPr kumimoji="1" lang="en-US" altLang="ja-JP" sz="1400" dirty="0">
                          <a:latin typeface="Meiryo UI" panose="020B0604030504040204" pitchFamily="50" charset="-128"/>
                          <a:ea typeface="Meiryo UI" panose="020B0604030504040204" pitchFamily="50" charset="-128"/>
                        </a:rPr>
                        <a:t>8</a:t>
                      </a:r>
                      <a:endParaRPr kumimoji="1" lang="ja-JP" altLang="en-US" sz="1400" dirty="0">
                        <a:latin typeface="Meiryo UI" panose="020B0604030504040204" pitchFamily="50" charset="-128"/>
                        <a:ea typeface="Meiryo UI" panose="020B0604030504040204" pitchFamily="50" charset="-128"/>
                      </a:endParaRPr>
                    </a:p>
                  </a:txBody>
                  <a:tcPr marL="0" marR="0" marT="0" marB="0" anchor="ctr">
                    <a:solidFill>
                      <a:schemeClr val="tx2">
                        <a:lumMod val="20000"/>
                        <a:lumOff val="80000"/>
                      </a:schemeClr>
                    </a:solidFill>
                  </a:tcPr>
                </a:tc>
                <a:tc rowSpan="3">
                  <a:txBody>
                    <a:bodyPr/>
                    <a:lstStyle/>
                    <a:p>
                      <a:pPr algn="ctr" fontAlgn="ctr"/>
                      <a:r>
                        <a:rPr lang="en-US" altLang="ja-JP" sz="1400" b="0" i="0" u="none" strike="noStrike" dirty="0">
                          <a:solidFill>
                            <a:srgbClr val="000000"/>
                          </a:solidFill>
                          <a:effectLst/>
                          <a:latin typeface="Meiryo UI" panose="020B0604030504040204" pitchFamily="50" charset="-128"/>
                          <a:ea typeface="Meiryo UI" panose="020B0604030504040204" pitchFamily="50" charset="-128"/>
                        </a:rPr>
                        <a:t>1.1</a:t>
                      </a:r>
                    </a:p>
                  </a:txBody>
                  <a:tcPr marL="0" marR="0" marT="0" marB="0" anchor="ctr">
                    <a:solidFill>
                      <a:schemeClr val="tx2">
                        <a:lumMod val="20000"/>
                        <a:lumOff val="80000"/>
                      </a:schemeClr>
                    </a:solidFill>
                  </a:tcPr>
                </a:tc>
                <a:tc rowSpan="3">
                  <a:txBody>
                    <a:bodyPr/>
                    <a:lstStyle/>
                    <a:p>
                      <a:pPr algn="ctr" fontAlgn="ctr"/>
                      <a:r>
                        <a:rPr lang="en-US" altLang="ja-JP" sz="1400" b="0" i="0" u="none" strike="noStrike" dirty="0">
                          <a:solidFill>
                            <a:srgbClr val="000000"/>
                          </a:solidFill>
                          <a:effectLst/>
                          <a:latin typeface="Meiryo UI" panose="020B0604030504040204" pitchFamily="50" charset="-128"/>
                          <a:ea typeface="Meiryo UI" panose="020B0604030504040204" pitchFamily="50" charset="-128"/>
                        </a:rPr>
                        <a:t>0.5</a:t>
                      </a:r>
                    </a:p>
                  </a:txBody>
                  <a:tcPr marL="0" marR="0" marT="0" marB="0" anchor="ctr">
                    <a:solidFill>
                      <a:schemeClr val="tx2">
                        <a:lumMod val="20000"/>
                        <a:lumOff val="80000"/>
                      </a:schemeClr>
                    </a:solidFill>
                  </a:tcPr>
                </a:tc>
                <a:extLst>
                  <a:ext uri="{0D108BD9-81ED-4DB2-BD59-A6C34878D82A}">
                    <a16:rowId xmlns:a16="http://schemas.microsoft.com/office/drawing/2014/main" val="2176887308"/>
                  </a:ext>
                </a:extLst>
              </a:tr>
              <a:tr h="306897">
                <a:tc vMerge="1">
                  <a:txBody>
                    <a:bodyPr/>
                    <a:lstStyle/>
                    <a:p>
                      <a:pPr algn="ctr">
                        <a:lnSpc>
                          <a:spcPct val="100000"/>
                        </a:lnSpc>
                      </a:pPr>
                      <a:endParaRPr lang="ja-JP" sz="16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62865" marR="62865" marT="0" marB="0" anchor="ctr"/>
                </a:tc>
                <a:tc>
                  <a:txBody>
                    <a:bodyPr/>
                    <a:lstStyle/>
                    <a:p>
                      <a:pPr algn="ctr" fontAlgn="ctr"/>
                      <a:r>
                        <a:rPr lang="ja-JP" altLang="en-US" sz="1400" b="0" i="0" u="none" strike="noStrike" dirty="0">
                          <a:solidFill>
                            <a:srgbClr val="000000"/>
                          </a:solidFill>
                          <a:effectLst/>
                          <a:latin typeface="Meiryo UI" panose="020B0604030504040204" pitchFamily="50" charset="-128"/>
                          <a:ea typeface="Meiryo UI" panose="020B0604030504040204" pitchFamily="50" charset="-128"/>
                        </a:rPr>
                        <a:t>大川</a:t>
                      </a:r>
                    </a:p>
                  </a:txBody>
                  <a:tcPr marL="0" marR="0" marT="0" marB="0" anchor="ctr"/>
                </a:tc>
                <a:tc>
                  <a:txBody>
                    <a:bodyPr/>
                    <a:lstStyle/>
                    <a:p>
                      <a:pPr algn="ctr" fontAlgn="ctr"/>
                      <a:r>
                        <a:rPr lang="en-US" altLang="ja-JP" sz="1400" b="0" i="0" u="none" strike="noStrike" dirty="0">
                          <a:solidFill>
                            <a:srgbClr val="000000"/>
                          </a:solidFill>
                          <a:effectLst/>
                          <a:latin typeface="Meiryo UI" panose="020B0604030504040204" pitchFamily="50" charset="-128"/>
                          <a:ea typeface="Meiryo UI" panose="020B0604030504040204" pitchFamily="50" charset="-128"/>
                        </a:rPr>
                        <a:t>1,731</a:t>
                      </a:r>
                    </a:p>
                  </a:txBody>
                  <a:tcPr marL="0" marR="0" marT="0" marB="0" anchor="ctr"/>
                </a:tc>
                <a:tc>
                  <a:txBody>
                    <a:bodyPr/>
                    <a:lstStyle/>
                    <a:p>
                      <a:pPr algn="ctr" fontAlgn="ctr"/>
                      <a:r>
                        <a:rPr lang="en-US" altLang="ja-JP" sz="1400" b="0" i="0" u="none" strike="noStrike" dirty="0">
                          <a:solidFill>
                            <a:srgbClr val="000000"/>
                          </a:solidFill>
                          <a:effectLst/>
                          <a:latin typeface="Meiryo UI" panose="020B0604030504040204" pitchFamily="50" charset="-128"/>
                          <a:ea typeface="Meiryo UI" panose="020B0604030504040204" pitchFamily="50" charset="-128"/>
                        </a:rPr>
                        <a:t>1,043 </a:t>
                      </a:r>
                    </a:p>
                  </a:txBody>
                  <a:tcPr marL="0" marR="0" marT="0" marB="0" anchor="ctr"/>
                </a:tc>
                <a:tc>
                  <a:txBody>
                    <a:bodyPr/>
                    <a:lstStyle/>
                    <a:p>
                      <a:pPr algn="ctr" fontAlgn="ctr"/>
                      <a:r>
                        <a:rPr lang="en-US" altLang="ja-JP" sz="1400" b="0" i="0" u="none" strike="noStrike" dirty="0">
                          <a:solidFill>
                            <a:srgbClr val="000000"/>
                          </a:solidFill>
                          <a:effectLst/>
                          <a:latin typeface="Meiryo UI" panose="020B0604030504040204" pitchFamily="50" charset="-128"/>
                          <a:ea typeface="Meiryo UI" panose="020B0604030504040204" pitchFamily="50" charset="-128"/>
                        </a:rPr>
                        <a:t>126 </a:t>
                      </a:r>
                    </a:p>
                  </a:txBody>
                  <a:tcPr marL="0" marR="0" marT="0" marB="0" anchor="ctr"/>
                </a:tc>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extLst>
                  <a:ext uri="{0D108BD9-81ED-4DB2-BD59-A6C34878D82A}">
                    <a16:rowId xmlns:a16="http://schemas.microsoft.com/office/drawing/2014/main" val="553383265"/>
                  </a:ext>
                </a:extLst>
              </a:tr>
              <a:tr h="306897">
                <a:tc v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ja-JP" altLang="ja-JP" sz="14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62865" marR="62865" marT="0" marB="0" anchor="ctr"/>
                </a:tc>
                <a:tc>
                  <a:txBody>
                    <a:bodyPr/>
                    <a:lstStyle/>
                    <a:p>
                      <a:pPr algn="ctr" fontAlgn="ctr"/>
                      <a:r>
                        <a:rPr lang="ja-JP" altLang="en-US" sz="1400" b="0" i="0" u="none" strike="noStrike" dirty="0">
                          <a:solidFill>
                            <a:srgbClr val="000000"/>
                          </a:solidFill>
                          <a:effectLst/>
                          <a:latin typeface="Meiryo UI" panose="020B0604030504040204" pitchFamily="50" charset="-128"/>
                          <a:ea typeface="Meiryo UI" panose="020B0604030504040204" pitchFamily="50" charset="-128"/>
                        </a:rPr>
                        <a:t>一庫・大路次川</a:t>
                      </a:r>
                    </a:p>
                  </a:txBody>
                  <a:tcPr marL="0" marR="0" marT="0" marB="0" anchor="ctr"/>
                </a:tc>
                <a:tc>
                  <a:txBody>
                    <a:bodyPr/>
                    <a:lstStyle/>
                    <a:p>
                      <a:pPr algn="ctr" fontAlgn="ctr"/>
                      <a:r>
                        <a:rPr lang="en-US" altLang="ja-JP" sz="1400" b="0" i="0" u="none" strike="noStrike" dirty="0">
                          <a:solidFill>
                            <a:srgbClr val="000000"/>
                          </a:solidFill>
                          <a:effectLst/>
                          <a:latin typeface="Meiryo UI" panose="020B0604030504040204" pitchFamily="50" charset="-128"/>
                          <a:ea typeface="Meiryo UI" panose="020B0604030504040204" pitchFamily="50" charset="-128"/>
                        </a:rPr>
                        <a:t>63</a:t>
                      </a:r>
                    </a:p>
                  </a:txBody>
                  <a:tcPr marL="0" marR="0" marT="0" marB="0" anchor="ctr"/>
                </a:tc>
                <a:tc>
                  <a:txBody>
                    <a:bodyPr/>
                    <a:lstStyle/>
                    <a:p>
                      <a:pPr algn="ctr" fontAlgn="ctr"/>
                      <a:r>
                        <a:rPr lang="en-US" altLang="ja-JP" sz="1400" b="0" i="0" u="none" strike="noStrike" dirty="0">
                          <a:solidFill>
                            <a:srgbClr val="000000"/>
                          </a:solidFill>
                          <a:effectLst/>
                          <a:latin typeface="Meiryo UI" panose="020B0604030504040204" pitchFamily="50" charset="-128"/>
                          <a:ea typeface="Meiryo UI" panose="020B0604030504040204" pitchFamily="50" charset="-128"/>
                        </a:rPr>
                        <a:t>8 </a:t>
                      </a:r>
                    </a:p>
                  </a:txBody>
                  <a:tcPr marL="0" marR="0" marT="0" marB="0" anchor="ctr"/>
                </a:tc>
                <a:tc>
                  <a:txBody>
                    <a:bodyPr/>
                    <a:lstStyle/>
                    <a:p>
                      <a:pPr algn="ctr" fontAlgn="ctr"/>
                      <a:r>
                        <a:rPr lang="en-US" altLang="ja-JP" sz="1400" b="0" i="0" u="none" strike="noStrike" dirty="0">
                          <a:solidFill>
                            <a:srgbClr val="000000"/>
                          </a:solidFill>
                          <a:effectLst/>
                          <a:latin typeface="Meiryo UI" panose="020B0604030504040204" pitchFamily="50" charset="-128"/>
                          <a:ea typeface="Meiryo UI" panose="020B0604030504040204" pitchFamily="50" charset="-128"/>
                        </a:rPr>
                        <a:t>4 </a:t>
                      </a:r>
                    </a:p>
                  </a:txBody>
                  <a:tcPr marL="0" marR="0" marT="0" marB="0" anchor="ctr"/>
                </a:tc>
                <a:tc vMerge="1">
                  <a:txBody>
                    <a:bodyPr/>
                    <a:lstStyle/>
                    <a:p>
                      <a:pPr algn="ctr" fontAlgn="ctr"/>
                      <a:endParaRPr lang="en-US" altLang="ja-JP" sz="1400" b="0" i="0" u="none" strike="noStrike" dirty="0">
                        <a:solidFill>
                          <a:srgbClr val="000000"/>
                        </a:solidFill>
                        <a:effectLst/>
                        <a:latin typeface="Meiryo UI" panose="020B0604030504040204" pitchFamily="50" charset="-128"/>
                        <a:ea typeface="Meiryo UI" panose="020B0604030504040204" pitchFamily="50" charset="-128"/>
                      </a:endParaRPr>
                    </a:p>
                  </a:txBody>
                  <a:tcPr marL="0" marR="0" marT="0" marB="0" anchor="ctr"/>
                </a:tc>
                <a:tc vMerge="1">
                  <a:txBody>
                    <a:bodyPr/>
                    <a:lstStyle/>
                    <a:p>
                      <a:endParaRPr kumimoji="1" lang="ja-JP" altLang="en-US" dirty="0"/>
                    </a:p>
                  </a:txBody>
                  <a:tcPr marL="0" marR="0" marT="0" marB="0" anchor="ctr"/>
                </a:tc>
                <a:tc vMerge="1">
                  <a:txBody>
                    <a:bodyPr/>
                    <a:lstStyle/>
                    <a:p>
                      <a:pPr algn="ctr" fontAlgn="ctr"/>
                      <a:endParaRPr lang="en-US" altLang="ja-JP" sz="1400" b="0" i="0" u="none" strike="noStrike" dirty="0">
                        <a:solidFill>
                          <a:srgbClr val="000000"/>
                        </a:solidFill>
                        <a:effectLst/>
                        <a:latin typeface="Meiryo UI" panose="020B0604030504040204" pitchFamily="50" charset="-128"/>
                        <a:ea typeface="Meiryo UI" panose="020B0604030504040204" pitchFamily="50" charset="-128"/>
                      </a:endParaRPr>
                    </a:p>
                  </a:txBody>
                  <a:tcPr marL="0" marR="0" marT="0" marB="0" anchor="ctr"/>
                </a:tc>
                <a:tc vMerge="1">
                  <a:txBody>
                    <a:bodyPr/>
                    <a:lstStyle/>
                    <a:p>
                      <a:endParaRPr kumimoji="1" lang="ja-JP" altLang="en-US" dirty="0"/>
                    </a:p>
                  </a:txBody>
                  <a:tcPr marL="0" marR="0" marT="0" marB="0" anchor="ctr"/>
                </a:tc>
                <a:tc vMerge="1">
                  <a:txBody>
                    <a:bodyPr/>
                    <a:lstStyle/>
                    <a:p>
                      <a:pPr algn="ctr" fontAlgn="ctr"/>
                      <a:endParaRPr lang="en-US" altLang="ja-JP" sz="1400" b="0" i="0" u="none" strike="noStrike" dirty="0">
                        <a:solidFill>
                          <a:srgbClr val="000000"/>
                        </a:solidFill>
                        <a:effectLst/>
                        <a:latin typeface="Meiryo UI" panose="020B0604030504040204" pitchFamily="50" charset="-128"/>
                        <a:ea typeface="Meiryo UI" panose="020B0604030504040204" pitchFamily="50" charset="-128"/>
                      </a:endParaRPr>
                    </a:p>
                  </a:txBody>
                  <a:tcPr marL="0" marR="0" marT="0" marB="0" anchor="ctr"/>
                </a:tc>
                <a:tc vMerge="1">
                  <a:txBody>
                    <a:bodyPr/>
                    <a:lstStyle/>
                    <a:p>
                      <a:endParaRPr kumimoji="1" lang="ja-JP" altLang="en-US" dirty="0"/>
                    </a:p>
                  </a:txBody>
                  <a:tcPr marL="0" marR="0" marT="0" marB="0" anchor="ctr"/>
                </a:tc>
                <a:tc vMerge="1">
                  <a:txBody>
                    <a:bodyPr/>
                    <a:lstStyle/>
                    <a:p>
                      <a:pPr algn="ctr" fontAlgn="ctr"/>
                      <a:endParaRPr lang="en-US" altLang="ja-JP" sz="1400" b="0" i="0" u="none" strike="noStrike" dirty="0">
                        <a:solidFill>
                          <a:srgbClr val="000000"/>
                        </a:solidFill>
                        <a:effectLst/>
                        <a:latin typeface="Meiryo UI" panose="020B0604030504040204" pitchFamily="50" charset="-128"/>
                        <a:ea typeface="Meiryo UI" panose="020B0604030504040204" pitchFamily="50" charset="-128"/>
                      </a:endParaRPr>
                    </a:p>
                  </a:txBody>
                  <a:tcPr marL="0" marR="0" marT="0" marB="0" anchor="ctr"/>
                </a:tc>
                <a:tc vMerge="1">
                  <a:txBody>
                    <a:bodyPr/>
                    <a:lstStyle/>
                    <a:p>
                      <a:endParaRPr kumimoji="1" lang="ja-JP" altLang="en-US" dirty="0"/>
                    </a:p>
                  </a:txBody>
                  <a:tcPr marL="0" marR="0" marT="0" marB="0" anchor="ctr"/>
                </a:tc>
                <a:tc vMerge="1">
                  <a:txBody>
                    <a:bodyPr/>
                    <a:lstStyle/>
                    <a:p>
                      <a:pPr algn="ctr" fontAlgn="ctr"/>
                      <a:endParaRPr lang="en-US" altLang="ja-JP" sz="1400" b="0" i="0" u="none" strike="noStrike" dirty="0">
                        <a:solidFill>
                          <a:srgbClr val="000000"/>
                        </a:solidFill>
                        <a:effectLst/>
                        <a:latin typeface="Meiryo UI" panose="020B0604030504040204" pitchFamily="50" charset="-128"/>
                        <a:ea typeface="Meiryo UI" panose="020B0604030504040204" pitchFamily="50" charset="-128"/>
                      </a:endParaRPr>
                    </a:p>
                  </a:txBody>
                  <a:tcPr marL="0" marR="0" marT="0" marB="0" anchor="ctr"/>
                </a:tc>
                <a:tc vMerge="1">
                  <a:txBody>
                    <a:bodyPr/>
                    <a:lstStyle/>
                    <a:p>
                      <a:endParaRPr kumimoji="1" lang="ja-JP" altLang="en-US" dirty="0"/>
                    </a:p>
                  </a:txBody>
                  <a:tcPr marL="0" marR="0" marT="0" marB="0" anchor="ctr"/>
                </a:tc>
                <a:extLst>
                  <a:ext uri="{0D108BD9-81ED-4DB2-BD59-A6C34878D82A}">
                    <a16:rowId xmlns:a16="http://schemas.microsoft.com/office/drawing/2014/main" val="2843838686"/>
                  </a:ext>
                </a:extLst>
              </a:tr>
              <a:tr h="323965">
                <a:tc gridSpan="9">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ja-JP" altLang="ja-JP" sz="14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62865" marR="62865" marT="0" marB="0" anchor="ctr"/>
                </a:tc>
                <a:tc hMerge="1">
                  <a:txBody>
                    <a:bodyPr/>
                    <a:lstStyle/>
                    <a:p>
                      <a:pPr algn="ctr" fontAlgn="ctr"/>
                      <a:endParaRPr lang="ja-JP" altLang="en-US" sz="1600" b="0" i="0" u="none" strike="noStrike" dirty="0">
                        <a:solidFill>
                          <a:srgbClr val="000000"/>
                        </a:solidFill>
                        <a:effectLst/>
                        <a:latin typeface="Meiryo UI" panose="020B0604030504040204" pitchFamily="50" charset="-128"/>
                        <a:ea typeface="Meiryo UI" panose="020B0604030504040204" pitchFamily="50" charset="-128"/>
                      </a:endParaRPr>
                    </a:p>
                  </a:txBody>
                  <a:tcPr marL="0" marR="0" marT="0" marB="0" anchor="ctr"/>
                </a:tc>
                <a:tc hMerge="1">
                  <a:txBody>
                    <a:bodyPr/>
                    <a:lstStyle/>
                    <a:p>
                      <a:pPr algn="r" fontAlgn="ctr"/>
                      <a:endParaRPr lang="en-US" altLang="ja-JP" sz="1400" b="0" i="0" u="none" strike="noStrike" dirty="0">
                        <a:solidFill>
                          <a:srgbClr val="000000"/>
                        </a:solidFill>
                        <a:effectLst/>
                        <a:latin typeface="Meiryo UI" panose="020B0604030504040204" pitchFamily="50" charset="-128"/>
                        <a:ea typeface="Meiryo UI" panose="020B0604030504040204" pitchFamily="50" charset="-128"/>
                      </a:endParaRPr>
                    </a:p>
                  </a:txBody>
                  <a:tcPr marL="0" marR="0" marT="0" marB="0" anchor="ctr"/>
                </a:tc>
                <a:tc hMerge="1">
                  <a:txBody>
                    <a:bodyPr/>
                    <a:lstStyle/>
                    <a:p>
                      <a:pPr algn="r" fontAlgn="ctr"/>
                      <a:endParaRPr lang="en-US" altLang="ja-JP" sz="1400" b="0" i="0" u="none" strike="noStrike" dirty="0">
                        <a:solidFill>
                          <a:srgbClr val="000000"/>
                        </a:solidFill>
                        <a:effectLst/>
                        <a:latin typeface="Meiryo UI" panose="020B0604030504040204" pitchFamily="50" charset="-128"/>
                        <a:ea typeface="Meiryo UI" panose="020B0604030504040204" pitchFamily="50" charset="-128"/>
                      </a:endParaRPr>
                    </a:p>
                  </a:txBody>
                  <a:tcPr marL="0" marR="0" marT="0" marB="0" anchor="ctr"/>
                </a:tc>
                <a:tc hMerge="1">
                  <a:txBody>
                    <a:bodyPr/>
                    <a:lstStyle/>
                    <a:p>
                      <a:pPr algn="r" fontAlgn="ctr"/>
                      <a:endParaRPr lang="en-US" altLang="ja-JP" sz="1400" b="0" i="0" u="none" strike="noStrike" dirty="0">
                        <a:solidFill>
                          <a:srgbClr val="000000"/>
                        </a:solidFill>
                        <a:effectLst/>
                        <a:latin typeface="Meiryo UI" panose="020B0604030504040204" pitchFamily="50" charset="-128"/>
                        <a:ea typeface="Meiryo UI" panose="020B0604030504040204" pitchFamily="50" charset="-128"/>
                      </a:endParaRPr>
                    </a:p>
                  </a:txBody>
                  <a:tcPr marL="0" marR="0" marT="0" marB="0" anchor="ctr"/>
                </a:tc>
                <a:tc hMerge="1">
                  <a:txBody>
                    <a:bodyPr/>
                    <a:lstStyle/>
                    <a:p>
                      <a:endParaRPr kumimoji="1" lang="ja-JP" altLang="en-US"/>
                    </a:p>
                  </a:txBody>
                  <a:tcPr/>
                </a:tc>
                <a:tc hMerge="1">
                  <a:txBody>
                    <a:bodyPr/>
                    <a:lstStyle/>
                    <a:p>
                      <a:endParaRPr kumimoji="1" lang="ja-JP" altLang="en-US"/>
                    </a:p>
                  </a:txBody>
                  <a:tcPr/>
                </a:tc>
                <a:tc hMerge="1">
                  <a:txBody>
                    <a:bodyPr/>
                    <a:lstStyle/>
                    <a:p>
                      <a:pPr algn="ctr" fontAlgn="ctr"/>
                      <a:endParaRPr lang="en-US" altLang="ja-JP" sz="1400" b="0" i="0" u="none" strike="noStrike" dirty="0">
                        <a:solidFill>
                          <a:srgbClr val="000000"/>
                        </a:solidFill>
                        <a:effectLst/>
                        <a:latin typeface="Meiryo UI" panose="020B0604030504040204" pitchFamily="50" charset="-128"/>
                        <a:ea typeface="Meiryo UI" panose="020B0604030504040204" pitchFamily="50" charset="-128"/>
                      </a:endParaRPr>
                    </a:p>
                  </a:txBody>
                  <a:tcPr marL="0" marR="0" marT="0" marB="0" anchor="ctr"/>
                </a:tc>
                <a:tc hMerge="1">
                  <a:txBody>
                    <a:bodyPr/>
                    <a:lstStyle/>
                    <a:p>
                      <a:endParaRPr kumimoji="1" lang="ja-JP" altLang="en-US"/>
                    </a:p>
                  </a:txBody>
                  <a:tcPr/>
                </a:tc>
                <a:tc gridSpan="2">
                  <a:txBody>
                    <a:bodyPr/>
                    <a:lstStyle/>
                    <a:p>
                      <a:pPr algn="ctr" fontAlgn="ctr"/>
                      <a:r>
                        <a:rPr lang="en-US" altLang="ja-JP" sz="2000" b="1" i="0" u="none" strike="noStrike" dirty="0">
                          <a:solidFill>
                            <a:srgbClr val="000000"/>
                          </a:solidFill>
                          <a:effectLst/>
                          <a:latin typeface="Meiryo UI" panose="020B0604030504040204" pitchFamily="50" charset="-128"/>
                          <a:ea typeface="Meiryo UI" panose="020B0604030504040204" pitchFamily="50" charset="-128"/>
                        </a:rPr>
                        <a:t>1,985,101</a:t>
                      </a:r>
                    </a:p>
                  </a:txBody>
                  <a:tcPr marL="0" marR="0" marT="0" marB="0" anchor="ctr"/>
                </a:tc>
                <a:tc hMerge="1">
                  <a:txBody>
                    <a:bodyPr/>
                    <a:lstStyle/>
                    <a:p>
                      <a:endParaRPr kumimoji="1" lang="ja-JP" altLang="en-US"/>
                    </a:p>
                  </a:txBody>
                  <a:tcPr/>
                </a:tc>
                <a:tc gridSpan="2">
                  <a:txBody>
                    <a:bodyPr/>
                    <a:lstStyle/>
                    <a:p>
                      <a:pPr algn="ctr" fontAlgn="ctr"/>
                      <a:r>
                        <a:rPr lang="en-US" altLang="ja-JP" sz="2000" b="1" i="0" u="none" strike="noStrike" dirty="0">
                          <a:solidFill>
                            <a:srgbClr val="000000"/>
                          </a:solidFill>
                          <a:effectLst/>
                          <a:latin typeface="Meiryo UI" panose="020B0604030504040204" pitchFamily="50" charset="-128"/>
                          <a:ea typeface="Meiryo UI" panose="020B0604030504040204" pitchFamily="50" charset="-128"/>
                        </a:rPr>
                        <a:t>1,032</a:t>
                      </a:r>
                    </a:p>
                  </a:txBody>
                  <a:tcPr marL="0" marR="0" marT="0" marB="0" anchor="ctr"/>
                </a:tc>
                <a:tc hMerge="1">
                  <a:txBody>
                    <a:bodyPr/>
                    <a:lstStyle/>
                    <a:p>
                      <a:endParaRPr kumimoji="1" lang="ja-JP" altLang="en-US"/>
                    </a:p>
                  </a:txBody>
                  <a:tcPr/>
                </a:tc>
                <a:tc gridSpan="2">
                  <a:txBody>
                    <a:bodyPr/>
                    <a:lstStyle/>
                    <a:p>
                      <a:pPr algn="ctr" fontAlgn="ctr"/>
                      <a:r>
                        <a:rPr lang="en-US" altLang="ja-JP" sz="2000" b="1" i="0" u="none" strike="noStrike" dirty="0">
                          <a:solidFill>
                            <a:srgbClr val="000000"/>
                          </a:solidFill>
                          <a:effectLst/>
                          <a:latin typeface="Meiryo UI" panose="020B0604030504040204" pitchFamily="50" charset="-128"/>
                          <a:ea typeface="Meiryo UI" panose="020B0604030504040204" pitchFamily="50" charset="-128"/>
                        </a:rPr>
                        <a:t>58.8</a:t>
                      </a:r>
                    </a:p>
                  </a:txBody>
                  <a:tcPr marL="0" marR="0" marT="0" marB="0" anchor="ctr"/>
                </a:tc>
                <a:tc hMerge="1">
                  <a:txBody>
                    <a:bodyPr/>
                    <a:lstStyle/>
                    <a:p>
                      <a:pPr algn="ctr" fontAlgn="ctr"/>
                      <a:endParaRPr lang="en-US" altLang="ja-JP" sz="1400" b="0" i="0" u="none" strike="noStrike" dirty="0">
                        <a:solidFill>
                          <a:srgbClr val="000000"/>
                        </a:solidFill>
                        <a:effectLst/>
                        <a:latin typeface="Meiryo UI" panose="020B0604030504040204" pitchFamily="50" charset="-128"/>
                        <a:ea typeface="Meiryo UI" panose="020B0604030504040204" pitchFamily="50" charset="-128"/>
                      </a:endParaRPr>
                    </a:p>
                  </a:txBody>
                  <a:tcPr marL="0" marR="0" marT="0" marB="0" anchor="ctr"/>
                </a:tc>
                <a:extLst>
                  <a:ext uri="{0D108BD9-81ED-4DB2-BD59-A6C34878D82A}">
                    <a16:rowId xmlns:a16="http://schemas.microsoft.com/office/drawing/2014/main" val="2507657766"/>
                  </a:ext>
                </a:extLst>
              </a:tr>
            </a:tbl>
          </a:graphicData>
        </a:graphic>
      </p:graphicFrame>
      <p:sp>
        <p:nvSpPr>
          <p:cNvPr id="3" name="正方形/長方形 2"/>
          <p:cNvSpPr/>
          <p:nvPr/>
        </p:nvSpPr>
        <p:spPr>
          <a:xfrm>
            <a:off x="7596963" y="2169043"/>
            <a:ext cx="1876646" cy="4635795"/>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正方形/長方形 13"/>
          <p:cNvSpPr/>
          <p:nvPr/>
        </p:nvSpPr>
        <p:spPr>
          <a:xfrm>
            <a:off x="9473601" y="2169043"/>
            <a:ext cx="1368887" cy="4635795"/>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 name="正方形/長方形 14"/>
          <p:cNvSpPr/>
          <p:nvPr/>
        </p:nvSpPr>
        <p:spPr>
          <a:xfrm>
            <a:off x="10842488" y="2169043"/>
            <a:ext cx="1187265" cy="4635795"/>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正方形/長方形 1"/>
          <p:cNvSpPr/>
          <p:nvPr/>
        </p:nvSpPr>
        <p:spPr>
          <a:xfrm>
            <a:off x="4836695" y="3043989"/>
            <a:ext cx="1491916" cy="3441032"/>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テキスト ボックス 6"/>
          <p:cNvSpPr txBox="1"/>
          <p:nvPr/>
        </p:nvSpPr>
        <p:spPr>
          <a:xfrm>
            <a:off x="4249271" y="1762134"/>
            <a:ext cx="7812381" cy="600164"/>
          </a:xfrm>
          <a:prstGeom prst="rect">
            <a:avLst/>
          </a:prstGeom>
          <a:noFill/>
        </p:spPr>
        <p:txBody>
          <a:bodyPr wrap="square" rtlCol="0">
            <a:spAutoFit/>
          </a:bodyPr>
          <a:lstStyle/>
          <a:p>
            <a:r>
              <a:rPr kumimoji="1" lang="en-US" altLang="ja-JP" sz="1100" dirty="0">
                <a:latin typeface="Meiryo UI" panose="020B0604030504040204" pitchFamily="50" charset="-128"/>
                <a:ea typeface="Meiryo UI" panose="020B0604030504040204" pitchFamily="50" charset="-128"/>
              </a:rPr>
              <a:t>※1</a:t>
            </a:r>
            <a:r>
              <a:rPr kumimoji="1" lang="ja-JP" altLang="en-US" sz="1100" dirty="0">
                <a:latin typeface="Meiryo UI" panose="020B0604030504040204" pitchFamily="50" charset="-128"/>
                <a:ea typeface="Meiryo UI" panose="020B0604030504040204" pitchFamily="50" charset="-128"/>
              </a:rPr>
              <a:t>　令和３年度に本府が実施した河川等のごみ組成調査結果に</a:t>
            </a:r>
            <a:r>
              <a:rPr lang="ja-JP" altLang="en-US" sz="1100" dirty="0">
                <a:latin typeface="Meiryo UI" panose="020B0604030504040204" pitchFamily="50" charset="-128"/>
                <a:ea typeface="Meiryo UI" panose="020B0604030504040204" pitchFamily="50" charset="-128"/>
              </a:rPr>
              <a:t>おける</a:t>
            </a:r>
            <a:r>
              <a:rPr kumimoji="1" lang="ja-JP" altLang="en-US" sz="1100" dirty="0">
                <a:latin typeface="Meiryo UI" panose="020B0604030504040204" pitchFamily="50" charset="-128"/>
                <a:ea typeface="Meiryo UI" panose="020B0604030504040204" pitchFamily="50" charset="-128"/>
              </a:rPr>
              <a:t>プラスチックごみ量</a:t>
            </a:r>
            <a:r>
              <a:rPr kumimoji="1" lang="en-US" altLang="ja-JP" sz="1100" dirty="0">
                <a:latin typeface="Meiryo UI" panose="020B0604030504040204" pitchFamily="50" charset="-128"/>
                <a:ea typeface="Meiryo UI" panose="020B0604030504040204" pitchFamily="50" charset="-128"/>
              </a:rPr>
              <a:t>1</a:t>
            </a:r>
            <a:r>
              <a:rPr kumimoji="1" lang="ja-JP" altLang="en-US" sz="1100" dirty="0">
                <a:latin typeface="Meiryo UI" panose="020B0604030504040204" pitchFamily="50" charset="-128"/>
                <a:ea typeface="Meiryo UI" panose="020B0604030504040204" pitchFamily="50" charset="-128"/>
              </a:rPr>
              <a:t>個あたりの容量（</a:t>
            </a:r>
            <a:r>
              <a:rPr kumimoji="1" lang="en-US" altLang="ja-JP" sz="1100" dirty="0">
                <a:latin typeface="Meiryo UI" panose="020B0604030504040204" pitchFamily="50" charset="-128"/>
                <a:ea typeface="Meiryo UI" panose="020B0604030504040204" pitchFamily="50" charset="-128"/>
              </a:rPr>
              <a:t>0.52</a:t>
            </a:r>
            <a:r>
              <a:rPr lang="en-US" altLang="ja-JP" sz="1100" dirty="0">
                <a:latin typeface="Meiryo UI" panose="020B0604030504040204" pitchFamily="50" charset="-128"/>
                <a:ea typeface="Meiryo UI" panose="020B0604030504040204" pitchFamily="50" charset="-128"/>
              </a:rPr>
              <a:t>L/</a:t>
            </a:r>
            <a:r>
              <a:rPr lang="ja-JP" altLang="en-US" sz="1100" dirty="0">
                <a:latin typeface="Meiryo UI" panose="020B0604030504040204" pitchFamily="50" charset="-128"/>
                <a:ea typeface="Meiryo UI" panose="020B0604030504040204" pitchFamily="50" charset="-128"/>
              </a:rPr>
              <a:t>個</a:t>
            </a:r>
            <a:r>
              <a:rPr kumimoji="1" lang="ja-JP" altLang="en-US" sz="1100" dirty="0">
                <a:latin typeface="Meiryo UI" panose="020B0604030504040204" pitchFamily="50" charset="-128"/>
                <a:ea typeface="Meiryo UI" panose="020B0604030504040204" pitchFamily="50" charset="-128"/>
              </a:rPr>
              <a:t>）を用いて算定</a:t>
            </a:r>
            <a:endParaRPr kumimoji="1" lang="en-US" altLang="ja-JP" sz="1100" dirty="0">
              <a:latin typeface="Meiryo UI" panose="020B0604030504040204" pitchFamily="50" charset="-128"/>
              <a:ea typeface="Meiryo UI" panose="020B0604030504040204" pitchFamily="50" charset="-128"/>
            </a:endParaRPr>
          </a:p>
          <a:p>
            <a:r>
              <a:rPr lang="en-US" altLang="ja-JP" sz="1100" dirty="0">
                <a:latin typeface="Meiryo UI" panose="020B0604030504040204" pitchFamily="50" charset="-128"/>
                <a:ea typeface="Meiryo UI" panose="020B0604030504040204" pitchFamily="50" charset="-128"/>
              </a:rPr>
              <a:t>※2 </a:t>
            </a:r>
            <a:r>
              <a:rPr lang="ja-JP" altLang="en-US" sz="1100" dirty="0">
                <a:latin typeface="Meiryo UI" panose="020B0604030504040204" pitchFamily="50" charset="-128"/>
                <a:ea typeface="Meiryo UI" panose="020B0604030504040204" pitchFamily="50" charset="-128"/>
              </a:rPr>
              <a:t> 令和３年度に本府が実施した河川等のごみ組成調査結果におけるプラスチックごみの密度（</a:t>
            </a:r>
            <a:r>
              <a:rPr lang="en-US" altLang="ja-JP" sz="1100" dirty="0">
                <a:latin typeface="Meiryo UI" panose="020B0604030504040204" pitchFamily="50" charset="-128"/>
                <a:ea typeface="Meiryo UI" panose="020B0604030504040204" pitchFamily="50" charset="-128"/>
              </a:rPr>
              <a:t>0.057kg/L</a:t>
            </a:r>
            <a:r>
              <a:rPr lang="ja-JP" altLang="en-US" sz="1100" dirty="0">
                <a:latin typeface="Meiryo UI" panose="020B0604030504040204" pitchFamily="50" charset="-128"/>
                <a:ea typeface="Meiryo UI" panose="020B0604030504040204" pitchFamily="50" charset="-128"/>
              </a:rPr>
              <a:t>）を用いて算定</a:t>
            </a:r>
          </a:p>
          <a:p>
            <a:r>
              <a:rPr lang="ja-JP" altLang="en-US" sz="1100" dirty="0">
                <a:latin typeface="Meiryo UI" panose="020B0604030504040204" pitchFamily="50" charset="-128"/>
                <a:ea typeface="Meiryo UI" panose="020B0604030504040204" pitchFamily="50" charset="-128"/>
              </a:rPr>
              <a:t>　</a:t>
            </a:r>
            <a:endParaRPr kumimoji="1" lang="ja-JP" altLang="en-US" sz="1100"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131645518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5320" y="3058008"/>
            <a:ext cx="3428571" cy="3638627"/>
          </a:xfrm>
          <a:prstGeom prst="rect">
            <a:avLst/>
          </a:prstGeom>
        </p:spPr>
      </p:pic>
      <p:pic>
        <p:nvPicPr>
          <p:cNvPr id="3" name="図 2"/>
          <p:cNvPicPr>
            <a:picLocks noChangeAspect="1"/>
          </p:cNvPicPr>
          <p:nvPr/>
        </p:nvPicPr>
        <p:blipFill rotWithShape="1">
          <a:blip r:embed="rId3"/>
          <a:srcRect t="1675" r="1291"/>
          <a:stretch/>
        </p:blipFill>
        <p:spPr>
          <a:xfrm>
            <a:off x="7259467" y="774000"/>
            <a:ext cx="4592313" cy="6084000"/>
          </a:xfrm>
          <a:prstGeom prst="rect">
            <a:avLst/>
          </a:prstGeom>
        </p:spPr>
      </p:pic>
      <p:pic>
        <p:nvPicPr>
          <p:cNvPr id="7" name="図 6"/>
          <p:cNvPicPr>
            <a:picLocks noChangeAspect="1"/>
          </p:cNvPicPr>
          <p:nvPr/>
        </p:nvPicPr>
        <p:blipFill rotWithShape="1">
          <a:blip r:embed="rId4" cstate="print">
            <a:extLst>
              <a:ext uri="{28A0092B-C50C-407E-A947-70E740481C1C}">
                <a14:useLocalDpi xmlns:a14="http://schemas.microsoft.com/office/drawing/2010/main" val="0"/>
              </a:ext>
            </a:extLst>
          </a:blip>
          <a:srcRect/>
          <a:stretch/>
        </p:blipFill>
        <p:spPr>
          <a:xfrm>
            <a:off x="3765175" y="3058008"/>
            <a:ext cx="3657602" cy="3638627"/>
          </a:xfrm>
          <a:prstGeom prst="rect">
            <a:avLst/>
          </a:prstGeom>
        </p:spPr>
      </p:pic>
      <p:sp>
        <p:nvSpPr>
          <p:cNvPr id="4" name="正方形/長方形 3"/>
          <p:cNvSpPr/>
          <p:nvPr/>
        </p:nvSpPr>
        <p:spPr>
          <a:xfrm>
            <a:off x="0" y="1"/>
            <a:ext cx="12192000" cy="695459"/>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b="1" dirty="0"/>
          </a:p>
        </p:txBody>
      </p:sp>
      <p:sp>
        <p:nvSpPr>
          <p:cNvPr id="5" name="タイトル 1"/>
          <p:cNvSpPr txBox="1">
            <a:spLocks/>
          </p:cNvSpPr>
          <p:nvPr/>
        </p:nvSpPr>
        <p:spPr>
          <a:xfrm>
            <a:off x="0" y="65473"/>
            <a:ext cx="12192000" cy="614322"/>
          </a:xfrm>
          <a:prstGeom prst="rect">
            <a:avLst/>
          </a:prstGeom>
          <a:solidFill>
            <a:srgbClr val="1A12B2"/>
          </a:solidFill>
        </p:spPr>
        <p:txBody>
          <a:bodyPr anchor="ctr">
            <a:normAutofit/>
          </a:bodyPr>
          <a:lstStyle>
            <a:lvl1pPr algn="l" defTabSz="685783" rtl="0" eaLnBrk="1" latinLnBrk="0" hangingPunct="1">
              <a:lnSpc>
                <a:spcPct val="90000"/>
              </a:lnSpc>
              <a:spcBef>
                <a:spcPct val="0"/>
              </a:spcBef>
              <a:buNone/>
              <a:defRPr kumimoji="1" sz="3300" kern="1200">
                <a:solidFill>
                  <a:schemeClr val="tx1"/>
                </a:solidFill>
                <a:latin typeface="+mj-lt"/>
                <a:ea typeface="+mj-ea"/>
                <a:cs typeface="+mj-cs"/>
              </a:defRPr>
            </a:lvl1pPr>
          </a:lstStyle>
          <a:p>
            <a:pPr algn="ctr"/>
            <a:r>
              <a:rPr lang="ja-JP" altLang="en-US" sz="2800" b="1" dirty="0">
                <a:solidFill>
                  <a:schemeClr val="bg1"/>
                </a:solidFill>
                <a:latin typeface="Meiryo UI" panose="020B0604030504040204" pitchFamily="50" charset="-128"/>
                <a:ea typeface="Meiryo UI" panose="020B0604030504040204" pitchFamily="50" charset="-128"/>
              </a:rPr>
              <a:t>淀川、大和川の府県境付近におけるプラスチックごみの流下状況調査</a:t>
            </a:r>
            <a:endParaRPr lang="en-US" altLang="ja-JP" sz="2800" b="1" dirty="0">
              <a:solidFill>
                <a:schemeClr val="bg1"/>
              </a:solidFill>
              <a:latin typeface="Meiryo UI" panose="020B0604030504040204" pitchFamily="50" charset="-128"/>
              <a:ea typeface="Meiryo UI" panose="020B0604030504040204" pitchFamily="50" charset="-128"/>
            </a:endParaRPr>
          </a:p>
        </p:txBody>
      </p:sp>
      <p:sp>
        <p:nvSpPr>
          <p:cNvPr id="6" name="スライド番号プレースホルダー 1">
            <a:extLst>
              <a:ext uri="{FF2B5EF4-FFF2-40B4-BE49-F238E27FC236}">
                <a16:creationId xmlns:a16="http://schemas.microsoft.com/office/drawing/2014/main" id="{8EC9909E-9FBD-4BB8-8059-2F190A7D39C5}"/>
              </a:ext>
            </a:extLst>
          </p:cNvPr>
          <p:cNvSpPr>
            <a:spLocks noGrp="1"/>
          </p:cNvSpPr>
          <p:nvPr>
            <p:ph type="sldNum" sz="quarter" idx="12"/>
          </p:nvPr>
        </p:nvSpPr>
        <p:spPr>
          <a:xfrm>
            <a:off x="11353799" y="155605"/>
            <a:ext cx="673235" cy="365125"/>
          </a:xfrm>
        </p:spPr>
        <p:txBody>
          <a:bodyPr/>
          <a:lstStyle/>
          <a:p>
            <a:fld id="{1361C753-37C8-4AB6-B462-1B7FA0986487}" type="slidenum">
              <a:rPr kumimoji="1" lang="ja-JP" altLang="en-US" sz="1800" b="1" smtClean="0">
                <a:solidFill>
                  <a:schemeClr val="bg1"/>
                </a:solidFill>
                <a:latin typeface="Meiryo UI" panose="020B0604030504040204" pitchFamily="50" charset="-128"/>
                <a:ea typeface="Meiryo UI" panose="020B0604030504040204" pitchFamily="50" charset="-128"/>
              </a:rPr>
              <a:t>8</a:t>
            </a:fld>
            <a:endParaRPr kumimoji="1" lang="ja-JP" altLang="en-US" sz="1800" b="1" dirty="0">
              <a:solidFill>
                <a:schemeClr val="bg1"/>
              </a:solidFill>
              <a:latin typeface="Meiryo UI" panose="020B0604030504040204" pitchFamily="50" charset="-128"/>
              <a:ea typeface="Meiryo UI" panose="020B0604030504040204" pitchFamily="50" charset="-128"/>
            </a:endParaRPr>
          </a:p>
        </p:txBody>
      </p:sp>
      <p:sp>
        <p:nvSpPr>
          <p:cNvPr id="8" name="正方形/長方形 7"/>
          <p:cNvSpPr/>
          <p:nvPr/>
        </p:nvSpPr>
        <p:spPr>
          <a:xfrm>
            <a:off x="195072" y="791329"/>
            <a:ext cx="2064033" cy="470021"/>
          </a:xfrm>
          <a:prstGeom prst="rect">
            <a:avLst/>
          </a:prstGeom>
          <a:solidFill>
            <a:schemeClr val="tx2">
              <a:lumMod val="50000"/>
            </a:schemeClr>
          </a:solidFill>
          <a:ln w="9525" cap="flat" cmpd="sng" algn="ctr">
            <a:noFill/>
            <a:prstDash val="solid"/>
          </a:ln>
          <a:effectLst>
            <a:outerShdw blurRad="40000" dist="23000" dir="5400000" rotWithShape="0">
              <a:srgbClr val="000000">
                <a:alpha val="35000"/>
              </a:srgbClr>
            </a:outerShdw>
          </a:effectLst>
        </p:spPr>
        <p:txBody>
          <a:bodyPr lIns="91419" tIns="45709" rIns="91419" bIns="28793" rtlCol="0" anchor="ctr" anchorCtr="0">
            <a:noAutofit/>
          </a:bodyPr>
          <a:lstStyle/>
          <a:p>
            <a:pPr lvl="0" algn="ctr" defTabSz="914400">
              <a:defRPr/>
            </a:pPr>
            <a:r>
              <a:rPr lang="ja-JP" altLang="en-US" sz="2400" b="1" kern="0" dirty="0">
                <a:solidFill>
                  <a:prstClr val="white"/>
                </a:solidFill>
                <a:latin typeface="Meiryo UI" panose="020B0604030504040204" pitchFamily="50" charset="-128"/>
                <a:ea typeface="Meiryo UI" panose="020B0604030504040204" pitchFamily="50" charset="-128"/>
              </a:rPr>
              <a:t>調査方法</a:t>
            </a:r>
            <a:endParaRPr lang="en-US" altLang="ja-JP" sz="2400" b="1" kern="0" dirty="0">
              <a:solidFill>
                <a:prstClr val="white"/>
              </a:solidFill>
              <a:latin typeface="Meiryo UI" panose="020B0604030504040204" pitchFamily="50" charset="-128"/>
              <a:ea typeface="Meiryo UI" panose="020B0604030504040204" pitchFamily="50" charset="-128"/>
            </a:endParaRPr>
          </a:p>
        </p:txBody>
      </p:sp>
      <p:sp>
        <p:nvSpPr>
          <p:cNvPr id="10" name="正方形/長方形 9">
            <a:extLst>
              <a:ext uri="{FF2B5EF4-FFF2-40B4-BE49-F238E27FC236}">
                <a16:creationId xmlns:a16="http://schemas.microsoft.com/office/drawing/2014/main" id="{434AB8FF-D603-42EA-927A-E2F51F7EC347}"/>
              </a:ext>
            </a:extLst>
          </p:cNvPr>
          <p:cNvSpPr/>
          <p:nvPr/>
        </p:nvSpPr>
        <p:spPr>
          <a:xfrm>
            <a:off x="195072" y="1378227"/>
            <a:ext cx="7227704" cy="1631216"/>
          </a:xfrm>
          <a:prstGeom prst="rect">
            <a:avLst/>
          </a:prstGeom>
          <a:ln>
            <a:solidFill>
              <a:schemeClr val="tx1"/>
            </a:solidFill>
          </a:ln>
        </p:spPr>
        <p:txBody>
          <a:bodyPr wrap="square">
            <a:spAutoFit/>
          </a:bodyPr>
          <a:lstStyle/>
          <a:p>
            <a:pPr marL="342900" indent="-342900">
              <a:lnSpc>
                <a:spcPts val="3000"/>
              </a:lnSpc>
              <a:buFont typeface="Wingdings" panose="05000000000000000000" pitchFamily="2" charset="2"/>
              <a:buChar char="l"/>
            </a:pPr>
            <a:r>
              <a:rPr lang="ja-JP" altLang="en-US" sz="2000" dirty="0">
                <a:latin typeface="Meiryo UI" panose="020B0604030504040204" pitchFamily="50" charset="-128"/>
                <a:ea typeface="Meiryo UI" panose="020B0604030504040204" pitchFamily="50" charset="-128"/>
              </a:rPr>
              <a:t>淀川（桂川・宇治川・木津川）、大和川の府県境付近にある</a:t>
            </a:r>
            <a:endParaRPr lang="en-US" altLang="ja-JP" sz="2000" dirty="0">
              <a:latin typeface="Meiryo UI" panose="020B0604030504040204" pitchFamily="50" charset="-128"/>
              <a:ea typeface="Meiryo UI" panose="020B0604030504040204" pitchFamily="50" charset="-128"/>
            </a:endParaRPr>
          </a:p>
          <a:p>
            <a:pPr indent="268288">
              <a:lnSpc>
                <a:spcPts val="3000"/>
              </a:lnSpc>
            </a:pPr>
            <a:r>
              <a:rPr lang="ja-JP" altLang="en-US" sz="2000" dirty="0">
                <a:latin typeface="Meiryo UI" panose="020B0604030504040204" pitchFamily="50" charset="-128"/>
                <a:ea typeface="Meiryo UI" panose="020B0604030504040204" pitchFamily="50" charset="-128"/>
              </a:rPr>
              <a:t>橋梁や道路敷に計４個のカメラを設置。</a:t>
            </a:r>
            <a:endParaRPr lang="en-US" altLang="ja-JP" sz="2000" dirty="0">
              <a:latin typeface="Meiryo UI" panose="020B0604030504040204" pitchFamily="50" charset="-128"/>
              <a:ea typeface="Meiryo UI" panose="020B0604030504040204" pitchFamily="50" charset="-128"/>
            </a:endParaRPr>
          </a:p>
          <a:p>
            <a:pPr marL="342900" indent="-342900">
              <a:lnSpc>
                <a:spcPts val="3000"/>
              </a:lnSpc>
              <a:buFont typeface="Wingdings" panose="05000000000000000000" pitchFamily="2" charset="2"/>
              <a:buChar char="l"/>
            </a:pPr>
            <a:r>
              <a:rPr lang="ja-JP" altLang="en-US" sz="2000" dirty="0">
                <a:latin typeface="Meiryo UI" panose="020B0604030504040204" pitchFamily="50" charset="-128"/>
                <a:ea typeface="Meiryo UI" panose="020B0604030504040204" pitchFamily="50" charset="-128"/>
              </a:rPr>
              <a:t>降雨日と非降雨日に分けて流下するごみをカウントし、それぞれの１日あたりのごみ流下個数平均値を算出。</a:t>
            </a:r>
            <a:endParaRPr lang="en-US" altLang="ja-JP" sz="2000" dirty="0">
              <a:latin typeface="Meiryo UI" panose="020B0604030504040204" pitchFamily="50" charset="-128"/>
              <a:ea typeface="Meiryo UI" panose="020B0604030504040204" pitchFamily="50" charset="-128"/>
            </a:endParaRPr>
          </a:p>
        </p:txBody>
      </p:sp>
      <p:cxnSp>
        <p:nvCxnSpPr>
          <p:cNvPr id="15" name="直線矢印コネクタ 14">
            <a:extLst>
              <a:ext uri="{FF2B5EF4-FFF2-40B4-BE49-F238E27FC236}">
                <a16:creationId xmlns:a16="http://schemas.microsoft.com/office/drawing/2014/main" id="{F545651E-0EB6-4ED2-870E-6B7695937596}"/>
              </a:ext>
            </a:extLst>
          </p:cNvPr>
          <p:cNvCxnSpPr>
            <a:cxnSpLocks/>
          </p:cNvCxnSpPr>
          <p:nvPr/>
        </p:nvCxnSpPr>
        <p:spPr>
          <a:xfrm flipH="1">
            <a:off x="10127337" y="3135796"/>
            <a:ext cx="499499" cy="382554"/>
          </a:xfrm>
          <a:prstGeom prst="straightConnector1">
            <a:avLst/>
          </a:prstGeom>
          <a:ln w="19050">
            <a:solidFill>
              <a:srgbClr val="FF0000"/>
            </a:solidFill>
            <a:tailEnd type="triangle" w="lg" len="lg"/>
          </a:ln>
        </p:spPr>
        <p:style>
          <a:lnRef idx="1">
            <a:schemeClr val="accent1"/>
          </a:lnRef>
          <a:fillRef idx="0">
            <a:schemeClr val="accent1"/>
          </a:fillRef>
          <a:effectRef idx="0">
            <a:schemeClr val="accent1"/>
          </a:effectRef>
          <a:fontRef idx="minor">
            <a:schemeClr val="tx1"/>
          </a:fontRef>
        </p:style>
      </p:cxnSp>
      <p:sp>
        <p:nvSpPr>
          <p:cNvPr id="14" name="テキスト ボックス 26">
            <a:extLst>
              <a:ext uri="{FF2B5EF4-FFF2-40B4-BE49-F238E27FC236}">
                <a16:creationId xmlns:a16="http://schemas.microsoft.com/office/drawing/2014/main" id="{CBA622AD-90FA-4EDD-8334-57B5E2B21CAD}"/>
              </a:ext>
            </a:extLst>
          </p:cNvPr>
          <p:cNvSpPr txBox="1"/>
          <p:nvPr/>
        </p:nvSpPr>
        <p:spPr>
          <a:xfrm>
            <a:off x="10626837" y="2632031"/>
            <a:ext cx="1761358" cy="624976"/>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spcAft>
                <a:spcPts val="0"/>
              </a:spcAft>
            </a:pPr>
            <a:r>
              <a:rPr lang="ja-JP" altLang="en-US" sz="1100" kern="100" dirty="0">
                <a:latin typeface="Meiryo UI" panose="020B0604030504040204" pitchFamily="50" charset="-128"/>
                <a:ea typeface="Meiryo UI" panose="020B0604030504040204" pitchFamily="50" charset="-128"/>
                <a:cs typeface="Times New Roman" panose="02020603050405020304" pitchFamily="18" charset="0"/>
              </a:rPr>
              <a:t>桂川（宮前橋）</a:t>
            </a:r>
            <a:endParaRPr lang="en-US" altLang="ja-JP" sz="1100" kern="100" dirty="0">
              <a:latin typeface="Meiryo UI" panose="020B0604030504040204" pitchFamily="50" charset="-128"/>
              <a:ea typeface="Meiryo UI" panose="020B0604030504040204" pitchFamily="50" charset="-128"/>
              <a:cs typeface="Times New Roman" panose="02020603050405020304" pitchFamily="18" charset="0"/>
            </a:endParaRPr>
          </a:p>
          <a:p>
            <a:pPr>
              <a:spcAft>
                <a:spcPts val="0"/>
              </a:spcAft>
            </a:pPr>
            <a:r>
              <a:rPr lang="ja-JP" altLang="en-US" sz="1100" kern="100" dirty="0">
                <a:effectLst/>
                <a:latin typeface="Meiryo UI" panose="020B0604030504040204" pitchFamily="50" charset="-128"/>
                <a:ea typeface="Meiryo UI" panose="020B0604030504040204" pitchFamily="50" charset="-128"/>
                <a:cs typeface="Times New Roman" panose="02020603050405020304" pitchFamily="18" charset="0"/>
              </a:rPr>
              <a:t>宇治川（淀川御幸橋）</a:t>
            </a:r>
            <a:endParaRPr lang="en-US" altLang="ja-JP" sz="1100" kern="100" dirty="0">
              <a:effectLst/>
              <a:latin typeface="Meiryo UI" panose="020B0604030504040204" pitchFamily="50" charset="-128"/>
              <a:ea typeface="Meiryo UI" panose="020B0604030504040204" pitchFamily="50" charset="-128"/>
              <a:cs typeface="Times New Roman" panose="02020603050405020304" pitchFamily="18" charset="0"/>
            </a:endParaRPr>
          </a:p>
          <a:p>
            <a:pPr>
              <a:spcAft>
                <a:spcPts val="0"/>
              </a:spcAft>
            </a:pPr>
            <a:r>
              <a:rPr lang="ja-JP" altLang="en-US" sz="1100" kern="100" dirty="0">
                <a:effectLst/>
                <a:latin typeface="Meiryo UI" panose="020B0604030504040204" pitchFamily="50" charset="-128"/>
                <a:ea typeface="Meiryo UI" panose="020B0604030504040204" pitchFamily="50" charset="-128"/>
                <a:cs typeface="Times New Roman" panose="02020603050405020304" pitchFamily="18" charset="0"/>
              </a:rPr>
              <a:t>木津川（木津川御幸橋）</a:t>
            </a:r>
            <a:endParaRPr lang="ja-JP" sz="1100" kern="100" dirty="0">
              <a:effectLst/>
              <a:latin typeface="Meiryo UI" panose="020B0604030504040204" pitchFamily="50" charset="-128"/>
              <a:ea typeface="Meiryo UI" panose="020B0604030504040204" pitchFamily="50" charset="-128"/>
              <a:cs typeface="Times New Roman" panose="02020603050405020304" pitchFamily="18" charset="0"/>
            </a:endParaRPr>
          </a:p>
        </p:txBody>
      </p:sp>
      <p:cxnSp>
        <p:nvCxnSpPr>
          <p:cNvPr id="20" name="直線矢印コネクタ 19">
            <a:extLst>
              <a:ext uri="{FF2B5EF4-FFF2-40B4-BE49-F238E27FC236}">
                <a16:creationId xmlns:a16="http://schemas.microsoft.com/office/drawing/2014/main" id="{F545651E-0EB6-4ED2-870E-6B7695937596}"/>
              </a:ext>
            </a:extLst>
          </p:cNvPr>
          <p:cNvCxnSpPr>
            <a:cxnSpLocks/>
          </p:cNvCxnSpPr>
          <p:nvPr/>
        </p:nvCxnSpPr>
        <p:spPr>
          <a:xfrm flipH="1" flipV="1">
            <a:off x="10092879" y="4488609"/>
            <a:ext cx="310708" cy="352388"/>
          </a:xfrm>
          <a:prstGeom prst="straightConnector1">
            <a:avLst/>
          </a:prstGeom>
          <a:ln w="19050">
            <a:solidFill>
              <a:srgbClr val="FF0000"/>
            </a:solidFill>
            <a:tailEnd type="triangle" w="lg" len="lg"/>
          </a:ln>
        </p:spPr>
        <p:style>
          <a:lnRef idx="1">
            <a:schemeClr val="accent1"/>
          </a:lnRef>
          <a:fillRef idx="0">
            <a:schemeClr val="accent1"/>
          </a:fillRef>
          <a:effectRef idx="0">
            <a:schemeClr val="accent1"/>
          </a:effectRef>
          <a:fontRef idx="minor">
            <a:schemeClr val="tx1"/>
          </a:fontRef>
        </p:style>
      </p:cxnSp>
      <p:sp>
        <p:nvSpPr>
          <p:cNvPr id="21" name="テキスト ボックス 26">
            <a:extLst>
              <a:ext uri="{FF2B5EF4-FFF2-40B4-BE49-F238E27FC236}">
                <a16:creationId xmlns:a16="http://schemas.microsoft.com/office/drawing/2014/main" id="{CBA622AD-90FA-4EDD-8334-57B5E2B21CAD}"/>
              </a:ext>
            </a:extLst>
          </p:cNvPr>
          <p:cNvSpPr txBox="1"/>
          <p:nvPr/>
        </p:nvSpPr>
        <p:spPr>
          <a:xfrm>
            <a:off x="9803594" y="4819161"/>
            <a:ext cx="1646485" cy="624976"/>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ctr">
              <a:spcAft>
                <a:spcPts val="0"/>
              </a:spcAft>
            </a:pPr>
            <a:r>
              <a:rPr lang="ja-JP" altLang="en-US" sz="1100" kern="100" dirty="0">
                <a:latin typeface="Meiryo UI" panose="020B0604030504040204" pitchFamily="50" charset="-128"/>
                <a:ea typeface="Meiryo UI" panose="020B0604030504040204" pitchFamily="50" charset="-128"/>
                <a:cs typeface="Times New Roman" panose="02020603050405020304" pitchFamily="18" charset="0"/>
              </a:rPr>
              <a:t>大和川</a:t>
            </a:r>
            <a:endParaRPr lang="en-US" altLang="ja-JP" sz="1100" kern="100" dirty="0">
              <a:latin typeface="Meiryo UI" panose="020B0604030504040204" pitchFamily="50" charset="-128"/>
              <a:ea typeface="Meiryo UI" panose="020B0604030504040204" pitchFamily="50" charset="-128"/>
              <a:cs typeface="Times New Roman" panose="02020603050405020304" pitchFamily="18" charset="0"/>
            </a:endParaRPr>
          </a:p>
          <a:p>
            <a:pPr algn="ctr">
              <a:spcAft>
                <a:spcPts val="0"/>
              </a:spcAft>
            </a:pPr>
            <a:r>
              <a:rPr lang="ja-JP" altLang="en-US" sz="1100" kern="100" dirty="0">
                <a:latin typeface="Meiryo UI" panose="020B0604030504040204" pitchFamily="50" charset="-128"/>
                <a:ea typeface="Meiryo UI" panose="020B0604030504040204" pitchFamily="50" charset="-128"/>
                <a:cs typeface="Times New Roman" panose="02020603050405020304" pitchFamily="18" charset="0"/>
              </a:rPr>
              <a:t>（王寺町元町道路敷）</a:t>
            </a:r>
            <a:endParaRPr lang="en-US" altLang="ja-JP" sz="1100" kern="100" dirty="0">
              <a:latin typeface="Meiryo UI" panose="020B0604030504040204" pitchFamily="50" charset="-128"/>
              <a:ea typeface="Meiryo UI" panose="020B0604030504040204" pitchFamily="50" charset="-128"/>
              <a:cs typeface="Times New Roman" panose="02020603050405020304" pitchFamily="18" charset="0"/>
            </a:endParaRPr>
          </a:p>
        </p:txBody>
      </p:sp>
      <p:sp>
        <p:nvSpPr>
          <p:cNvPr id="27" name="正方形/長方形 26"/>
          <p:cNvSpPr/>
          <p:nvPr/>
        </p:nvSpPr>
        <p:spPr>
          <a:xfrm>
            <a:off x="195071" y="3058452"/>
            <a:ext cx="3469071" cy="401369"/>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600" dirty="0">
                <a:solidFill>
                  <a:schemeClr val="tx1"/>
                </a:solidFill>
                <a:latin typeface="Meiryo UI" panose="020B0604030504040204" pitchFamily="50" charset="-128"/>
                <a:ea typeface="Meiryo UI" panose="020B0604030504040204" pitchFamily="50" charset="-128"/>
              </a:rPr>
              <a:t>カメラの設置状況（木津川）</a:t>
            </a:r>
          </a:p>
        </p:txBody>
      </p:sp>
      <p:sp>
        <p:nvSpPr>
          <p:cNvPr id="18" name="正方形/長方形 17"/>
          <p:cNvSpPr/>
          <p:nvPr/>
        </p:nvSpPr>
        <p:spPr>
          <a:xfrm>
            <a:off x="3765174" y="3058452"/>
            <a:ext cx="3657602" cy="401369"/>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600" dirty="0">
                <a:solidFill>
                  <a:schemeClr val="tx1"/>
                </a:solidFill>
                <a:latin typeface="Meiryo UI" panose="020B0604030504040204" pitchFamily="50" charset="-128"/>
                <a:ea typeface="Meiryo UI" panose="020B0604030504040204" pitchFamily="50" charset="-128"/>
              </a:rPr>
              <a:t>カメラの設置状況（宇治川）</a:t>
            </a:r>
          </a:p>
        </p:txBody>
      </p:sp>
      <p:grpSp>
        <p:nvGrpSpPr>
          <p:cNvPr id="9" name="グループ化 8"/>
          <p:cNvGrpSpPr/>
          <p:nvPr/>
        </p:nvGrpSpPr>
        <p:grpSpPr>
          <a:xfrm>
            <a:off x="10063924" y="1304538"/>
            <a:ext cx="1908353" cy="343997"/>
            <a:chOff x="10063924" y="1304538"/>
            <a:chExt cx="1908353" cy="343997"/>
          </a:xfrm>
        </p:grpSpPr>
        <p:sp>
          <p:nvSpPr>
            <p:cNvPr id="19" name="正方形/長方形 18"/>
            <p:cNvSpPr/>
            <p:nvPr/>
          </p:nvSpPr>
          <p:spPr>
            <a:xfrm>
              <a:off x="10063925" y="1304538"/>
              <a:ext cx="1908352" cy="343997"/>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2" name="二等辺三角形 21"/>
            <p:cNvSpPr/>
            <p:nvPr/>
          </p:nvSpPr>
          <p:spPr>
            <a:xfrm rot="10800000">
              <a:off x="11730016" y="1396638"/>
              <a:ext cx="89838" cy="154474"/>
            </a:xfrm>
            <a:prstGeom prst="triangl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3" name="テキスト ボックス 38"/>
            <p:cNvSpPr txBox="1"/>
            <p:nvPr/>
          </p:nvSpPr>
          <p:spPr>
            <a:xfrm>
              <a:off x="10063924" y="1344449"/>
              <a:ext cx="1908353" cy="250601"/>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just">
                <a:spcAft>
                  <a:spcPts val="0"/>
                </a:spcAft>
              </a:pPr>
              <a:r>
                <a:rPr lang="ja-JP" altLang="en-US" sz="1200" kern="100" dirty="0">
                  <a:latin typeface="Meiryo UI" panose="020B0604030504040204" pitchFamily="50" charset="-128"/>
                  <a:ea typeface="Meiryo UI" panose="020B0604030504040204" pitchFamily="50" charset="-128"/>
                  <a:cs typeface="Times New Roman" panose="02020603050405020304" pitchFamily="18" charset="0"/>
                </a:rPr>
                <a:t>河川カメラ設置場所　：</a:t>
              </a:r>
              <a:endParaRPr lang="ja-JP" sz="1200" kern="100" dirty="0">
                <a:effectLst/>
                <a:latin typeface="Meiryo UI" panose="020B0604030504040204" pitchFamily="50" charset="-128"/>
                <a:ea typeface="Meiryo UI" panose="020B0604030504040204" pitchFamily="50" charset="-128"/>
                <a:cs typeface="Times New Roman" panose="02020603050405020304" pitchFamily="18" charset="0"/>
              </a:endParaRPr>
            </a:p>
          </p:txBody>
        </p:sp>
      </p:grpSp>
      <p:sp>
        <p:nvSpPr>
          <p:cNvPr id="31" name="二等辺三角形 30"/>
          <p:cNvSpPr/>
          <p:nvPr/>
        </p:nvSpPr>
        <p:spPr>
          <a:xfrm rot="10800000">
            <a:off x="10059834" y="3322711"/>
            <a:ext cx="89838" cy="154474"/>
          </a:xfrm>
          <a:prstGeom prst="triangl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4" name="二等辺三角形 23"/>
          <p:cNvSpPr/>
          <p:nvPr/>
        </p:nvSpPr>
        <p:spPr>
          <a:xfrm rot="10800000">
            <a:off x="9997082" y="4268484"/>
            <a:ext cx="89838" cy="154474"/>
          </a:xfrm>
          <a:prstGeom prst="triangl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81118436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p:cNvSpPr/>
          <p:nvPr/>
        </p:nvSpPr>
        <p:spPr>
          <a:xfrm>
            <a:off x="0" y="1"/>
            <a:ext cx="12192000" cy="695459"/>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b="1" dirty="0"/>
          </a:p>
        </p:txBody>
      </p:sp>
      <p:sp>
        <p:nvSpPr>
          <p:cNvPr id="5" name="タイトル 1"/>
          <p:cNvSpPr txBox="1">
            <a:spLocks/>
          </p:cNvSpPr>
          <p:nvPr/>
        </p:nvSpPr>
        <p:spPr>
          <a:xfrm>
            <a:off x="0" y="65473"/>
            <a:ext cx="12192000" cy="614322"/>
          </a:xfrm>
          <a:prstGeom prst="rect">
            <a:avLst/>
          </a:prstGeom>
          <a:solidFill>
            <a:srgbClr val="1A12B2"/>
          </a:solidFill>
        </p:spPr>
        <p:txBody>
          <a:bodyPr anchor="ctr">
            <a:normAutofit/>
          </a:bodyPr>
          <a:lstStyle>
            <a:lvl1pPr algn="l" defTabSz="685783" rtl="0" eaLnBrk="1" latinLnBrk="0" hangingPunct="1">
              <a:lnSpc>
                <a:spcPct val="90000"/>
              </a:lnSpc>
              <a:spcBef>
                <a:spcPct val="0"/>
              </a:spcBef>
              <a:buNone/>
              <a:defRPr kumimoji="1" sz="3300" kern="1200">
                <a:solidFill>
                  <a:schemeClr val="tx1"/>
                </a:solidFill>
                <a:latin typeface="+mj-lt"/>
                <a:ea typeface="+mj-ea"/>
                <a:cs typeface="+mj-cs"/>
              </a:defRPr>
            </a:lvl1pPr>
          </a:lstStyle>
          <a:p>
            <a:pPr algn="ctr"/>
            <a:r>
              <a:rPr lang="ja-JP" altLang="en-US" sz="2800" b="1" dirty="0">
                <a:solidFill>
                  <a:schemeClr val="bg1"/>
                </a:solidFill>
                <a:latin typeface="Meiryo UI" panose="020B0604030504040204" pitchFamily="50" charset="-128"/>
                <a:ea typeface="Meiryo UI" panose="020B0604030504040204" pitchFamily="50" charset="-128"/>
              </a:rPr>
              <a:t>淀川、大和川の府県境付近におけるプラスチックごみの流下状況調査</a:t>
            </a:r>
            <a:endParaRPr lang="en-US" altLang="ja-JP" sz="2800" b="1" dirty="0">
              <a:solidFill>
                <a:schemeClr val="bg1"/>
              </a:solidFill>
              <a:latin typeface="Meiryo UI" panose="020B0604030504040204" pitchFamily="50" charset="-128"/>
              <a:ea typeface="Meiryo UI" panose="020B0604030504040204" pitchFamily="50" charset="-128"/>
            </a:endParaRPr>
          </a:p>
        </p:txBody>
      </p:sp>
      <p:sp>
        <p:nvSpPr>
          <p:cNvPr id="6" name="スライド番号プレースホルダー 1">
            <a:extLst>
              <a:ext uri="{FF2B5EF4-FFF2-40B4-BE49-F238E27FC236}">
                <a16:creationId xmlns:a16="http://schemas.microsoft.com/office/drawing/2014/main" id="{8EC9909E-9FBD-4BB8-8059-2F190A7D39C5}"/>
              </a:ext>
            </a:extLst>
          </p:cNvPr>
          <p:cNvSpPr>
            <a:spLocks noGrp="1"/>
          </p:cNvSpPr>
          <p:nvPr>
            <p:ph type="sldNum" sz="quarter" idx="12"/>
          </p:nvPr>
        </p:nvSpPr>
        <p:spPr>
          <a:xfrm>
            <a:off x="11353799" y="155605"/>
            <a:ext cx="673235" cy="365125"/>
          </a:xfrm>
        </p:spPr>
        <p:txBody>
          <a:bodyPr/>
          <a:lstStyle/>
          <a:p>
            <a:fld id="{1361C753-37C8-4AB6-B462-1B7FA0986487}" type="slidenum">
              <a:rPr kumimoji="1" lang="ja-JP" altLang="en-US" sz="1800" b="1" smtClean="0">
                <a:solidFill>
                  <a:schemeClr val="bg1"/>
                </a:solidFill>
                <a:latin typeface="Meiryo UI" panose="020B0604030504040204" pitchFamily="50" charset="-128"/>
                <a:ea typeface="Meiryo UI" panose="020B0604030504040204" pitchFamily="50" charset="-128"/>
              </a:rPr>
              <a:t>9</a:t>
            </a:fld>
            <a:endParaRPr kumimoji="1" lang="ja-JP" altLang="en-US" sz="1800" b="1" dirty="0">
              <a:solidFill>
                <a:schemeClr val="bg1"/>
              </a:solidFill>
              <a:latin typeface="Meiryo UI" panose="020B0604030504040204" pitchFamily="50" charset="-128"/>
              <a:ea typeface="Meiryo UI" panose="020B0604030504040204" pitchFamily="50" charset="-128"/>
            </a:endParaRPr>
          </a:p>
        </p:txBody>
      </p:sp>
      <p:sp>
        <p:nvSpPr>
          <p:cNvPr id="10" name="正方形/長方形 9">
            <a:extLst>
              <a:ext uri="{FF2B5EF4-FFF2-40B4-BE49-F238E27FC236}">
                <a16:creationId xmlns:a16="http://schemas.microsoft.com/office/drawing/2014/main" id="{434AB8FF-D603-42EA-927A-E2F51F7EC347}"/>
              </a:ext>
            </a:extLst>
          </p:cNvPr>
          <p:cNvSpPr/>
          <p:nvPr/>
        </p:nvSpPr>
        <p:spPr>
          <a:xfrm>
            <a:off x="195073" y="1279215"/>
            <a:ext cx="11831961" cy="477054"/>
          </a:xfrm>
          <a:prstGeom prst="rect">
            <a:avLst/>
          </a:prstGeom>
          <a:ln>
            <a:solidFill>
              <a:schemeClr val="tx1"/>
            </a:solidFill>
          </a:ln>
        </p:spPr>
        <p:txBody>
          <a:bodyPr wrap="square">
            <a:spAutoFit/>
          </a:bodyPr>
          <a:lstStyle/>
          <a:p>
            <a:pPr marL="342900" indent="-342900">
              <a:lnSpc>
                <a:spcPts val="3000"/>
              </a:lnSpc>
              <a:buFont typeface="Wingdings" panose="05000000000000000000" pitchFamily="2" charset="2"/>
              <a:buChar char="l"/>
            </a:pPr>
            <a:r>
              <a:rPr lang="ja-JP" altLang="en-US" sz="2000" dirty="0">
                <a:latin typeface="Meiryo UI" panose="020B0604030504040204" pitchFamily="50" charset="-128"/>
                <a:ea typeface="Meiryo UI" panose="020B0604030504040204" pitchFamily="50" charset="-128"/>
              </a:rPr>
              <a:t>非降雨日よりも降雨日の流下個数平均値の方が多い結果となり、約２～</a:t>
            </a:r>
            <a:r>
              <a:rPr lang="en-US" altLang="ja-JP" sz="2000" dirty="0">
                <a:latin typeface="Meiryo UI" panose="020B0604030504040204" pitchFamily="50" charset="-128"/>
                <a:ea typeface="Meiryo UI" panose="020B0604030504040204" pitchFamily="50" charset="-128"/>
              </a:rPr>
              <a:t>10</a:t>
            </a:r>
            <a:r>
              <a:rPr lang="ja-JP" altLang="en-US" sz="2000" dirty="0">
                <a:latin typeface="Meiryo UI" panose="020B0604030504040204" pitchFamily="50" charset="-128"/>
                <a:ea typeface="Meiryo UI" panose="020B0604030504040204" pitchFamily="50" charset="-128"/>
              </a:rPr>
              <a:t>倍の差が見られた。</a:t>
            </a:r>
            <a:endParaRPr lang="en-US" altLang="ja-JP" sz="2000" dirty="0">
              <a:latin typeface="Meiryo UI" panose="020B0604030504040204" pitchFamily="50" charset="-128"/>
              <a:ea typeface="Meiryo UI" panose="020B0604030504040204" pitchFamily="50" charset="-128"/>
            </a:endParaRPr>
          </a:p>
        </p:txBody>
      </p:sp>
      <p:graphicFrame>
        <p:nvGraphicFramePr>
          <p:cNvPr id="14" name="表 13">
            <a:extLst>
              <a:ext uri="{FF2B5EF4-FFF2-40B4-BE49-F238E27FC236}">
                <a16:creationId xmlns:a16="http://schemas.microsoft.com/office/drawing/2014/main" id="{5D89B926-0560-42F0-8ACD-99FBDD8D3B73}"/>
              </a:ext>
            </a:extLst>
          </p:cNvPr>
          <p:cNvGraphicFramePr>
            <a:graphicFrameLocks noGrp="1"/>
          </p:cNvGraphicFramePr>
          <p:nvPr>
            <p:extLst>
              <p:ext uri="{D42A27DB-BD31-4B8C-83A1-F6EECF244321}">
                <p14:modId xmlns:p14="http://schemas.microsoft.com/office/powerpoint/2010/main" val="1178218119"/>
              </p:ext>
            </p:extLst>
          </p:nvPr>
        </p:nvGraphicFramePr>
        <p:xfrm>
          <a:off x="195073" y="1950086"/>
          <a:ext cx="11831960" cy="3505888"/>
        </p:xfrm>
        <a:graphic>
          <a:graphicData uri="http://schemas.openxmlformats.org/drawingml/2006/table">
            <a:tbl>
              <a:tblPr firstRow="1" firstCol="1" bandRow="1">
                <a:tableStyleId>{5C22544A-7EE6-4342-B048-85BDC9FD1C3A}</a:tableStyleId>
              </a:tblPr>
              <a:tblGrid>
                <a:gridCol w="1831804">
                  <a:extLst>
                    <a:ext uri="{9D8B030D-6E8A-4147-A177-3AD203B41FA5}">
                      <a16:colId xmlns:a16="http://schemas.microsoft.com/office/drawing/2014/main" val="2711812174"/>
                    </a:ext>
                  </a:extLst>
                </a:gridCol>
                <a:gridCol w="2078130">
                  <a:extLst>
                    <a:ext uri="{9D8B030D-6E8A-4147-A177-3AD203B41FA5}">
                      <a16:colId xmlns:a16="http://schemas.microsoft.com/office/drawing/2014/main" val="2297949126"/>
                    </a:ext>
                  </a:extLst>
                </a:gridCol>
                <a:gridCol w="2078130">
                  <a:extLst>
                    <a:ext uri="{9D8B030D-6E8A-4147-A177-3AD203B41FA5}">
                      <a16:colId xmlns:a16="http://schemas.microsoft.com/office/drawing/2014/main" val="3804971716"/>
                    </a:ext>
                  </a:extLst>
                </a:gridCol>
                <a:gridCol w="2078130">
                  <a:extLst>
                    <a:ext uri="{9D8B030D-6E8A-4147-A177-3AD203B41FA5}">
                      <a16:colId xmlns:a16="http://schemas.microsoft.com/office/drawing/2014/main" val="3739285901"/>
                    </a:ext>
                  </a:extLst>
                </a:gridCol>
                <a:gridCol w="1945572">
                  <a:extLst>
                    <a:ext uri="{9D8B030D-6E8A-4147-A177-3AD203B41FA5}">
                      <a16:colId xmlns:a16="http://schemas.microsoft.com/office/drawing/2014/main" val="2380396048"/>
                    </a:ext>
                  </a:extLst>
                </a:gridCol>
                <a:gridCol w="1820194">
                  <a:extLst>
                    <a:ext uri="{9D8B030D-6E8A-4147-A177-3AD203B41FA5}">
                      <a16:colId xmlns:a16="http://schemas.microsoft.com/office/drawing/2014/main" val="656913647"/>
                    </a:ext>
                  </a:extLst>
                </a:gridCol>
              </a:tblGrid>
              <a:tr h="988069">
                <a:tc rowSpan="2">
                  <a:txBody>
                    <a:bodyPr/>
                    <a:lstStyle/>
                    <a:p>
                      <a:pPr algn="ctr"/>
                      <a:r>
                        <a:rPr lang="ja-JP" altLang="en-US" sz="1800" kern="100" dirty="0">
                          <a:effectLst/>
                          <a:latin typeface="Meiryo UI" panose="020B0604030504040204" pitchFamily="50" charset="-128"/>
                          <a:ea typeface="Meiryo UI" panose="020B0604030504040204" pitchFamily="50" charset="-128"/>
                          <a:cs typeface="Times New Roman" panose="02020603050405020304" pitchFamily="18" charset="0"/>
                        </a:rPr>
                        <a:t>河川区分</a:t>
                      </a:r>
                      <a:endParaRPr lang="ja-JP" sz="18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62865" marR="62865" marT="0" marB="0" anchor="ctr"/>
                </a:tc>
                <a:tc rowSpan="2">
                  <a:txBody>
                    <a:bodyPr/>
                    <a:lstStyle/>
                    <a:p>
                      <a:pPr algn="ctr"/>
                      <a:r>
                        <a:rPr lang="en-US" sz="1800" kern="0" dirty="0">
                          <a:effectLst/>
                          <a:latin typeface="Meiryo UI" panose="020B0604030504040204" pitchFamily="50" charset="-128"/>
                          <a:ea typeface="Meiryo UI" panose="020B0604030504040204" pitchFamily="50" charset="-128"/>
                        </a:rPr>
                        <a:t> </a:t>
                      </a:r>
                      <a:r>
                        <a:rPr lang="ja-JP" altLang="en-US" sz="1800" kern="0" dirty="0">
                          <a:effectLst/>
                          <a:latin typeface="Meiryo UI" panose="020B0604030504040204" pitchFamily="50" charset="-128"/>
                          <a:ea typeface="Meiryo UI" panose="020B0604030504040204" pitchFamily="50" charset="-128"/>
                        </a:rPr>
                        <a:t>河川名</a:t>
                      </a:r>
                      <a:endParaRPr lang="ja-JP" sz="18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62865" marR="62865" marT="0" marB="0" anchor="ctr"/>
                </a:tc>
                <a:tc rowSpan="2">
                  <a:txBody>
                    <a:bodyPr/>
                    <a:lstStyle/>
                    <a:p>
                      <a:pPr algn="ctr"/>
                      <a:r>
                        <a:rPr lang="ja-JP" altLang="en-US" sz="1800" kern="100" dirty="0">
                          <a:effectLst/>
                          <a:latin typeface="Meiryo UI" panose="020B0604030504040204" pitchFamily="50" charset="-128"/>
                          <a:ea typeface="Meiryo UI" panose="020B0604030504040204" pitchFamily="50" charset="-128"/>
                          <a:cs typeface="Times New Roman" panose="02020603050405020304" pitchFamily="18" charset="0"/>
                        </a:rPr>
                        <a:t>カメラ設置期間</a:t>
                      </a:r>
                      <a:endParaRPr lang="ja-JP" sz="18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62865" marR="62865" marT="0" marB="0" anchor="ctr"/>
                </a:tc>
                <a:tc rowSpan="2">
                  <a:txBody>
                    <a:bodyPr/>
                    <a:lstStyle/>
                    <a:p>
                      <a:pPr algn="ctr"/>
                      <a:r>
                        <a:rPr lang="ja-JP" altLang="en-US" sz="1800" kern="100" dirty="0">
                          <a:effectLst/>
                          <a:latin typeface="Meiryo UI" panose="020B0604030504040204" pitchFamily="50" charset="-128"/>
                          <a:ea typeface="Meiryo UI" panose="020B0604030504040204" pitchFamily="50" charset="-128"/>
                          <a:cs typeface="Times New Roman" panose="02020603050405020304" pitchFamily="18" charset="0"/>
                        </a:rPr>
                        <a:t>カメラ設置場所</a:t>
                      </a:r>
                      <a:endParaRPr lang="ja-JP" sz="18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62865" marR="62865" marT="0" marB="0" anchor="ctr"/>
                </a:tc>
                <a:tc>
                  <a:txBody>
                    <a:bodyPr/>
                    <a:lstStyle/>
                    <a:p>
                      <a:pPr algn="ctr"/>
                      <a:r>
                        <a:rPr lang="ja-JP" altLang="en-US" sz="1600" kern="100" dirty="0">
                          <a:effectLst/>
                          <a:latin typeface="Meiryo UI" panose="020B0604030504040204" pitchFamily="50" charset="-128"/>
                          <a:ea typeface="Meiryo UI" panose="020B0604030504040204" pitchFamily="50" charset="-128"/>
                          <a:cs typeface="Times New Roman" panose="02020603050405020304" pitchFamily="18" charset="0"/>
                        </a:rPr>
                        <a:t>非降雨日流下個数</a:t>
                      </a:r>
                      <a:endParaRPr lang="en-US" altLang="ja-JP" sz="1600" kern="100" dirty="0">
                        <a:effectLst/>
                        <a:latin typeface="Meiryo UI" panose="020B0604030504040204" pitchFamily="50" charset="-128"/>
                        <a:ea typeface="Meiryo UI" panose="020B0604030504040204" pitchFamily="50" charset="-128"/>
                        <a:cs typeface="Times New Roman" panose="02020603050405020304" pitchFamily="18" charset="0"/>
                      </a:endParaRPr>
                    </a:p>
                    <a:p>
                      <a:pPr algn="ctr"/>
                      <a:r>
                        <a:rPr lang="ja-JP" altLang="en-US" sz="1600" kern="100" dirty="0">
                          <a:effectLst/>
                          <a:latin typeface="Meiryo UI" panose="020B0604030504040204" pitchFamily="50" charset="-128"/>
                          <a:ea typeface="Meiryo UI" panose="020B0604030504040204" pitchFamily="50" charset="-128"/>
                          <a:cs typeface="Times New Roman" panose="02020603050405020304" pitchFamily="18" charset="0"/>
                        </a:rPr>
                        <a:t>平均値（個</a:t>
                      </a:r>
                      <a:r>
                        <a:rPr lang="en-US" altLang="ja-JP" sz="1600" kern="100" dirty="0">
                          <a:effectLst/>
                          <a:latin typeface="Meiryo UI" panose="020B0604030504040204" pitchFamily="50" charset="-128"/>
                          <a:ea typeface="Meiryo UI" panose="020B0604030504040204" pitchFamily="50" charset="-128"/>
                          <a:cs typeface="Times New Roman" panose="02020603050405020304" pitchFamily="18" charset="0"/>
                        </a:rPr>
                        <a:t>/</a:t>
                      </a:r>
                      <a:r>
                        <a:rPr lang="ja-JP" altLang="en-US" sz="1600" kern="100" dirty="0">
                          <a:effectLst/>
                          <a:latin typeface="Meiryo UI" panose="020B0604030504040204" pitchFamily="50" charset="-128"/>
                          <a:ea typeface="Meiryo UI" panose="020B0604030504040204" pitchFamily="50" charset="-128"/>
                          <a:cs typeface="Times New Roman" panose="02020603050405020304" pitchFamily="18" charset="0"/>
                        </a:rPr>
                        <a:t>日）</a:t>
                      </a:r>
                      <a:endParaRPr lang="ja-JP" sz="16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62865" marR="62865" marT="0" marB="0" anchor="ctr"/>
                </a:tc>
                <a:tc>
                  <a:txBody>
                    <a:bodyPr/>
                    <a:lstStyle/>
                    <a:p>
                      <a:pPr algn="ctr"/>
                      <a:r>
                        <a:rPr lang="ja-JP" altLang="en-US" sz="1600" kern="100" dirty="0">
                          <a:effectLst/>
                          <a:latin typeface="Meiryo UI" panose="020B0604030504040204" pitchFamily="50" charset="-128"/>
                          <a:ea typeface="Meiryo UI" panose="020B0604030504040204" pitchFamily="50" charset="-128"/>
                          <a:cs typeface="Times New Roman" panose="02020603050405020304" pitchFamily="18" charset="0"/>
                        </a:rPr>
                        <a:t>降雨日流下個数</a:t>
                      </a:r>
                      <a:endParaRPr lang="en-US" altLang="ja-JP" sz="1600" kern="100" dirty="0">
                        <a:effectLst/>
                        <a:latin typeface="Meiryo UI" panose="020B0604030504040204" pitchFamily="50" charset="-128"/>
                        <a:ea typeface="Meiryo UI" panose="020B0604030504040204" pitchFamily="50" charset="-128"/>
                        <a:cs typeface="Times New Roman" panose="02020603050405020304" pitchFamily="18" charset="0"/>
                      </a:endParaRPr>
                    </a:p>
                    <a:p>
                      <a:pPr algn="ctr"/>
                      <a:r>
                        <a:rPr lang="ja-JP" altLang="en-US" sz="1600" kern="100" dirty="0">
                          <a:effectLst/>
                          <a:latin typeface="Meiryo UI" panose="020B0604030504040204" pitchFamily="50" charset="-128"/>
                          <a:ea typeface="Meiryo UI" panose="020B0604030504040204" pitchFamily="50" charset="-128"/>
                          <a:cs typeface="Times New Roman" panose="02020603050405020304" pitchFamily="18" charset="0"/>
                        </a:rPr>
                        <a:t>　平均値（個</a:t>
                      </a:r>
                      <a:r>
                        <a:rPr lang="en-US" altLang="ja-JP" sz="1600" kern="100" dirty="0">
                          <a:effectLst/>
                          <a:latin typeface="Meiryo UI" panose="020B0604030504040204" pitchFamily="50" charset="-128"/>
                          <a:ea typeface="Meiryo UI" panose="020B0604030504040204" pitchFamily="50" charset="-128"/>
                          <a:cs typeface="Times New Roman" panose="02020603050405020304" pitchFamily="18" charset="0"/>
                        </a:rPr>
                        <a:t>/</a:t>
                      </a:r>
                      <a:r>
                        <a:rPr lang="ja-JP" altLang="en-US" sz="1600" kern="100" dirty="0">
                          <a:effectLst/>
                          <a:latin typeface="Meiryo UI" panose="020B0604030504040204" pitchFamily="50" charset="-128"/>
                          <a:ea typeface="Meiryo UI" panose="020B0604030504040204" pitchFamily="50" charset="-128"/>
                          <a:cs typeface="Times New Roman" panose="02020603050405020304" pitchFamily="18" charset="0"/>
                        </a:rPr>
                        <a:t>日）</a:t>
                      </a:r>
                      <a:endParaRPr lang="ja-JP" sz="16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62865" marR="62865" marT="0" marB="0" anchor="ctr"/>
                </a:tc>
                <a:extLst>
                  <a:ext uri="{0D108BD9-81ED-4DB2-BD59-A6C34878D82A}">
                    <a16:rowId xmlns:a16="http://schemas.microsoft.com/office/drawing/2014/main" val="3847866378"/>
                  </a:ext>
                </a:extLst>
              </a:tr>
              <a:tr h="323259">
                <a:tc vMerge="1">
                  <a:txBody>
                    <a:bodyPr/>
                    <a:lstStyle/>
                    <a:p>
                      <a:pPr algn="ctr"/>
                      <a:endParaRPr lang="ja-JP" sz="18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62865" marR="62865" marT="0" marB="0" anchor="ctr"/>
                </a:tc>
                <a:tc vMerge="1">
                  <a:txBody>
                    <a:bodyPr/>
                    <a:lstStyle/>
                    <a:p>
                      <a:pPr algn="ctr"/>
                      <a:endParaRPr lang="ja-JP" sz="18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62865" marR="62865" marT="0" marB="0" anchor="ctr"/>
                </a:tc>
                <a:tc vMerge="1">
                  <a:txBody>
                    <a:bodyPr/>
                    <a:lstStyle/>
                    <a:p>
                      <a:endParaRPr kumimoji="1" lang="ja-JP" altLang="en-US"/>
                    </a:p>
                  </a:txBody>
                  <a:tcPr/>
                </a:tc>
                <a:tc vMerge="1">
                  <a:txBody>
                    <a:bodyPr/>
                    <a:lstStyle/>
                    <a:p>
                      <a:endParaRPr kumimoji="1" lang="ja-JP" altLang="en-US"/>
                    </a:p>
                  </a:txBody>
                  <a:tcPr/>
                </a:tc>
                <a:tc>
                  <a:txBody>
                    <a:bodyPr/>
                    <a:lstStyle/>
                    <a:p>
                      <a:pPr algn="ctr"/>
                      <a:r>
                        <a:rPr lang="ja-JP" altLang="en-US" sz="1600" kern="100" dirty="0">
                          <a:effectLst/>
                          <a:latin typeface="Meiryo UI" panose="020B0604030504040204" pitchFamily="50" charset="-128"/>
                          <a:ea typeface="Meiryo UI" panose="020B0604030504040204" pitchFamily="50" charset="-128"/>
                          <a:cs typeface="Times New Roman" panose="02020603050405020304" pitchFamily="18" charset="0"/>
                        </a:rPr>
                        <a:t>（個</a:t>
                      </a:r>
                      <a:r>
                        <a:rPr lang="en-US" altLang="ja-JP" sz="1600" kern="100" dirty="0">
                          <a:effectLst/>
                          <a:latin typeface="Meiryo UI" panose="020B0604030504040204" pitchFamily="50" charset="-128"/>
                          <a:ea typeface="Meiryo UI" panose="020B0604030504040204" pitchFamily="50" charset="-128"/>
                          <a:cs typeface="Times New Roman" panose="02020603050405020304" pitchFamily="18" charset="0"/>
                        </a:rPr>
                        <a:t>/</a:t>
                      </a:r>
                      <a:r>
                        <a:rPr lang="ja-JP" altLang="en-US" sz="1600" kern="100" dirty="0">
                          <a:effectLst/>
                          <a:latin typeface="Meiryo UI" panose="020B0604030504040204" pitchFamily="50" charset="-128"/>
                          <a:ea typeface="Meiryo UI" panose="020B0604030504040204" pitchFamily="50" charset="-128"/>
                          <a:cs typeface="Times New Roman" panose="02020603050405020304" pitchFamily="18" charset="0"/>
                        </a:rPr>
                        <a:t>日）</a:t>
                      </a:r>
                      <a:endParaRPr lang="ja-JP" sz="16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62865" marR="62865" marT="0" marB="0" anchor="ctr"/>
                </a:tc>
                <a:tc>
                  <a:txBody>
                    <a:bodyPr/>
                    <a:lstStyle/>
                    <a:p>
                      <a:pPr algn="ctr"/>
                      <a:r>
                        <a:rPr lang="ja-JP" altLang="en-US" sz="1600" kern="100" dirty="0">
                          <a:effectLst/>
                          <a:latin typeface="Meiryo UI" panose="020B0604030504040204" pitchFamily="50" charset="-128"/>
                          <a:ea typeface="Meiryo UI" panose="020B0604030504040204" pitchFamily="50" charset="-128"/>
                          <a:cs typeface="Times New Roman" panose="02020603050405020304" pitchFamily="18" charset="0"/>
                        </a:rPr>
                        <a:t>（個</a:t>
                      </a:r>
                      <a:r>
                        <a:rPr lang="en-US" altLang="ja-JP" sz="1600" kern="100" dirty="0">
                          <a:effectLst/>
                          <a:latin typeface="Meiryo UI" panose="020B0604030504040204" pitchFamily="50" charset="-128"/>
                          <a:ea typeface="Meiryo UI" panose="020B0604030504040204" pitchFamily="50" charset="-128"/>
                          <a:cs typeface="Times New Roman" panose="02020603050405020304" pitchFamily="18" charset="0"/>
                        </a:rPr>
                        <a:t>/</a:t>
                      </a:r>
                      <a:r>
                        <a:rPr lang="ja-JP" altLang="en-US" sz="1600" kern="100" dirty="0">
                          <a:effectLst/>
                          <a:latin typeface="Meiryo UI" panose="020B0604030504040204" pitchFamily="50" charset="-128"/>
                          <a:ea typeface="Meiryo UI" panose="020B0604030504040204" pitchFamily="50" charset="-128"/>
                          <a:cs typeface="Times New Roman" panose="02020603050405020304" pitchFamily="18" charset="0"/>
                        </a:rPr>
                        <a:t>日）</a:t>
                      </a:r>
                      <a:endParaRPr lang="ja-JP" sz="16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62865" marR="62865" marT="0" marB="0" anchor="ctr"/>
                </a:tc>
                <a:extLst>
                  <a:ext uri="{0D108BD9-81ED-4DB2-BD59-A6C34878D82A}">
                    <a16:rowId xmlns:a16="http://schemas.microsoft.com/office/drawing/2014/main" val="934052925"/>
                  </a:ext>
                </a:extLst>
              </a:tr>
              <a:tr h="351313">
                <a:tc rowSpan="3">
                  <a:txBody>
                    <a:bodyPr/>
                    <a:lstStyle/>
                    <a:p>
                      <a:pPr algn="ctr"/>
                      <a:r>
                        <a:rPr lang="ja-JP" altLang="en-US" sz="1800" kern="100" dirty="0">
                          <a:effectLst/>
                          <a:latin typeface="Meiryo UI" panose="020B0604030504040204" pitchFamily="50" charset="-128"/>
                          <a:ea typeface="Meiryo UI" panose="020B0604030504040204" pitchFamily="50" charset="-128"/>
                          <a:cs typeface="Times New Roman" panose="02020603050405020304" pitchFamily="18" charset="0"/>
                        </a:rPr>
                        <a:t>淀川</a:t>
                      </a:r>
                      <a:endParaRPr lang="ja-JP" sz="18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62865" marR="62865" marT="0" marB="0" anchor="ctr"/>
                </a:tc>
                <a:tc>
                  <a:txBody>
                    <a:bodyPr/>
                    <a:lstStyle/>
                    <a:p>
                      <a:pPr indent="-57150" algn="ctr">
                        <a:spcAft>
                          <a:spcPts val="0"/>
                        </a:spcAft>
                      </a:pPr>
                      <a:r>
                        <a:rPr lang="ja-JP" altLang="en-US" sz="1800" kern="100" dirty="0">
                          <a:effectLst/>
                          <a:latin typeface="Meiryo UI" panose="020B0604030504040204" pitchFamily="50" charset="-128"/>
                          <a:ea typeface="Meiryo UI" panose="020B0604030504040204" pitchFamily="50" charset="-128"/>
                          <a:cs typeface="Times New Roman" panose="02020603050405020304" pitchFamily="18" charset="0"/>
                        </a:rPr>
                        <a:t>桂川</a:t>
                      </a:r>
                      <a:endParaRPr lang="ja-JP" sz="18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62865" marR="62865" marT="0" marB="0" anchor="ctr"/>
                </a:tc>
                <a:tc rowSpan="4">
                  <a:txBody>
                    <a:bodyPr/>
                    <a:lstStyle/>
                    <a:p>
                      <a:pPr indent="-57150" algn="ctr">
                        <a:spcAft>
                          <a:spcPts val="0"/>
                        </a:spcAft>
                      </a:pPr>
                      <a:r>
                        <a:rPr lang="ja-JP" altLang="en-US" sz="1800" kern="100" dirty="0">
                          <a:effectLst/>
                          <a:latin typeface="Meiryo UI" panose="020B0604030504040204" pitchFamily="50" charset="-128"/>
                          <a:ea typeface="Meiryo UI" panose="020B0604030504040204" pitchFamily="50" charset="-128"/>
                          <a:cs typeface="Times New Roman" panose="02020603050405020304" pitchFamily="18" charset="0"/>
                        </a:rPr>
                        <a:t>令和４年</a:t>
                      </a:r>
                      <a:r>
                        <a:rPr lang="en-US" altLang="ja-JP" sz="1800" kern="100" dirty="0">
                          <a:effectLst/>
                          <a:latin typeface="Meiryo UI" panose="020B0604030504040204" pitchFamily="50" charset="-128"/>
                          <a:ea typeface="Meiryo UI" panose="020B0604030504040204" pitchFamily="50" charset="-128"/>
                          <a:cs typeface="Times New Roman" panose="02020603050405020304" pitchFamily="18" charset="0"/>
                        </a:rPr>
                        <a:t>10</a:t>
                      </a:r>
                      <a:r>
                        <a:rPr lang="ja-JP" altLang="en-US" sz="1800" kern="100" dirty="0">
                          <a:effectLst/>
                          <a:latin typeface="Meiryo UI" panose="020B0604030504040204" pitchFamily="50" charset="-128"/>
                          <a:ea typeface="Meiryo UI" panose="020B0604030504040204" pitchFamily="50" charset="-128"/>
                          <a:cs typeface="Times New Roman" panose="02020603050405020304" pitchFamily="18" charset="0"/>
                        </a:rPr>
                        <a:t>月１日から</a:t>
                      </a:r>
                      <a:endParaRPr lang="en-US" altLang="ja-JP" sz="1800" kern="100" dirty="0">
                        <a:effectLst/>
                        <a:latin typeface="Meiryo UI" panose="020B0604030504040204" pitchFamily="50" charset="-128"/>
                        <a:ea typeface="Meiryo UI" panose="020B0604030504040204" pitchFamily="50" charset="-128"/>
                        <a:cs typeface="Times New Roman" panose="02020603050405020304" pitchFamily="18" charset="0"/>
                      </a:endParaRPr>
                    </a:p>
                    <a:p>
                      <a:pPr indent="-57150" algn="ctr">
                        <a:spcAft>
                          <a:spcPts val="0"/>
                        </a:spcAft>
                      </a:pPr>
                      <a:r>
                        <a:rPr lang="en-US" altLang="ja-JP" sz="1800" kern="100" dirty="0">
                          <a:effectLst/>
                          <a:latin typeface="Meiryo UI" panose="020B0604030504040204" pitchFamily="50" charset="-128"/>
                          <a:ea typeface="Meiryo UI" panose="020B0604030504040204" pitchFamily="50" charset="-128"/>
                          <a:cs typeface="Times New Roman" panose="02020603050405020304" pitchFamily="18" charset="0"/>
                        </a:rPr>
                        <a:t>10</a:t>
                      </a:r>
                      <a:r>
                        <a:rPr lang="ja-JP" altLang="en-US" sz="1800" kern="100" dirty="0">
                          <a:effectLst/>
                          <a:latin typeface="Meiryo UI" panose="020B0604030504040204" pitchFamily="50" charset="-128"/>
                          <a:ea typeface="Meiryo UI" panose="020B0604030504040204" pitchFamily="50" charset="-128"/>
                          <a:cs typeface="Times New Roman" panose="02020603050405020304" pitchFamily="18" charset="0"/>
                        </a:rPr>
                        <a:t>月</a:t>
                      </a:r>
                      <a:r>
                        <a:rPr lang="en-US" altLang="ja-JP" sz="1800" kern="100" dirty="0">
                          <a:effectLst/>
                          <a:latin typeface="Meiryo UI" panose="020B0604030504040204" pitchFamily="50" charset="-128"/>
                          <a:ea typeface="Meiryo UI" panose="020B0604030504040204" pitchFamily="50" charset="-128"/>
                          <a:cs typeface="Times New Roman" panose="02020603050405020304" pitchFamily="18" charset="0"/>
                        </a:rPr>
                        <a:t>31</a:t>
                      </a:r>
                      <a:r>
                        <a:rPr lang="ja-JP" altLang="en-US" sz="1800" kern="100" dirty="0">
                          <a:effectLst/>
                          <a:latin typeface="Meiryo UI" panose="020B0604030504040204" pitchFamily="50" charset="-128"/>
                          <a:ea typeface="Meiryo UI" panose="020B0604030504040204" pitchFamily="50" charset="-128"/>
                          <a:cs typeface="Times New Roman" panose="02020603050405020304" pitchFamily="18" charset="0"/>
                        </a:rPr>
                        <a:t>日まで</a:t>
                      </a:r>
                      <a:endParaRPr lang="ja-JP" sz="18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62865" marR="62865" marT="0" marB="0" anchor="ctr"/>
                </a:tc>
                <a:tc>
                  <a:txBody>
                    <a:bodyPr/>
                    <a:lstStyle/>
                    <a:p>
                      <a:pPr indent="-57150" algn="ctr">
                        <a:spcAft>
                          <a:spcPts val="0"/>
                        </a:spcAft>
                      </a:pPr>
                      <a:r>
                        <a:rPr lang="ja-JP" altLang="en-US" sz="1800" kern="100" dirty="0">
                          <a:effectLst/>
                          <a:latin typeface="Meiryo UI" panose="020B0604030504040204" pitchFamily="50" charset="-128"/>
                          <a:ea typeface="Meiryo UI" panose="020B0604030504040204" pitchFamily="50" charset="-128"/>
                          <a:cs typeface="Times New Roman" panose="02020603050405020304" pitchFamily="18" charset="0"/>
                        </a:rPr>
                        <a:t>京都市伏見区</a:t>
                      </a:r>
                      <a:endParaRPr lang="en-US" altLang="ja-JP" sz="1800" kern="100" dirty="0">
                        <a:effectLst/>
                        <a:latin typeface="Meiryo UI" panose="020B0604030504040204" pitchFamily="50" charset="-128"/>
                        <a:ea typeface="Meiryo UI" panose="020B0604030504040204" pitchFamily="50" charset="-128"/>
                        <a:cs typeface="Times New Roman" panose="02020603050405020304" pitchFamily="18" charset="0"/>
                      </a:endParaRPr>
                    </a:p>
                    <a:p>
                      <a:pPr indent="-57150" algn="ctr">
                        <a:spcAft>
                          <a:spcPts val="0"/>
                        </a:spcAft>
                      </a:pPr>
                      <a:r>
                        <a:rPr lang="ja-JP" altLang="en-US" sz="1800" kern="100" dirty="0">
                          <a:effectLst/>
                          <a:latin typeface="Meiryo UI" panose="020B0604030504040204" pitchFamily="50" charset="-128"/>
                          <a:ea typeface="Meiryo UI" panose="020B0604030504040204" pitchFamily="50" charset="-128"/>
                          <a:cs typeface="Times New Roman" panose="02020603050405020304" pitchFamily="18" charset="0"/>
                        </a:rPr>
                        <a:t>（宮前橋）</a:t>
                      </a:r>
                      <a:endParaRPr lang="ja-JP" sz="18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62865" marR="62865" marT="0" marB="0" anchor="ctr"/>
                </a:tc>
                <a:tc>
                  <a:txBody>
                    <a:bodyPr/>
                    <a:lstStyle/>
                    <a:p>
                      <a:pPr algn="ctr"/>
                      <a:r>
                        <a:rPr lang="en-US" altLang="ja-JP" sz="1800" kern="100" dirty="0">
                          <a:effectLst/>
                          <a:latin typeface="Meiryo UI" panose="020B0604030504040204" pitchFamily="50" charset="-128"/>
                          <a:ea typeface="Meiryo UI" panose="020B0604030504040204" pitchFamily="50" charset="-128"/>
                          <a:cs typeface="Times New Roman" panose="02020603050405020304" pitchFamily="18" charset="0"/>
                        </a:rPr>
                        <a:t>16.5</a:t>
                      </a:r>
                      <a:endParaRPr lang="ja-JP" sz="18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62865" marR="62865" marT="0" marB="0" anchor="ctr"/>
                </a:tc>
                <a:tc>
                  <a:txBody>
                    <a:bodyPr/>
                    <a:lstStyle/>
                    <a:p>
                      <a:pPr algn="ctr"/>
                      <a:r>
                        <a:rPr lang="en-US" altLang="ja-JP" sz="1800" kern="100" dirty="0">
                          <a:effectLst/>
                          <a:latin typeface="Meiryo UI" panose="020B0604030504040204" pitchFamily="50" charset="-128"/>
                          <a:ea typeface="Meiryo UI" panose="020B0604030504040204" pitchFamily="50" charset="-128"/>
                          <a:cs typeface="Times New Roman" panose="02020603050405020304" pitchFamily="18" charset="0"/>
                        </a:rPr>
                        <a:t>75.0</a:t>
                      </a:r>
                      <a:endParaRPr lang="ja-JP" sz="18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62865" marR="62865" marT="0" marB="0" anchor="ctr"/>
                </a:tc>
                <a:extLst>
                  <a:ext uri="{0D108BD9-81ED-4DB2-BD59-A6C34878D82A}">
                    <a16:rowId xmlns:a16="http://schemas.microsoft.com/office/drawing/2014/main" val="3967747713"/>
                  </a:ext>
                </a:extLst>
              </a:tr>
              <a:tr h="351313">
                <a:tc vMerge="1">
                  <a:txBody>
                    <a:bodyPr/>
                    <a:lstStyle/>
                    <a:p>
                      <a:pPr algn="ctr"/>
                      <a:endParaRPr lang="ja-JP" sz="18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62865" marR="62865" marT="0" marB="0" anchor="ctr"/>
                </a:tc>
                <a:tc>
                  <a:txBody>
                    <a:bodyPr/>
                    <a:lstStyle/>
                    <a:p>
                      <a:pPr algn="ctr"/>
                      <a:r>
                        <a:rPr lang="ja-JP" altLang="en-US" sz="1800" kern="100" dirty="0">
                          <a:effectLst/>
                          <a:latin typeface="Meiryo UI" panose="020B0604030504040204" pitchFamily="50" charset="-128"/>
                          <a:ea typeface="Meiryo UI" panose="020B0604030504040204" pitchFamily="50" charset="-128"/>
                          <a:cs typeface="Times New Roman" panose="02020603050405020304" pitchFamily="18" charset="0"/>
                        </a:rPr>
                        <a:t>宇治川</a:t>
                      </a:r>
                      <a:endParaRPr lang="ja-JP" sz="18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62865" marR="62865" marT="0" marB="0" anchor="ctr"/>
                </a:tc>
                <a:tc vMerge="1">
                  <a:txBody>
                    <a:bodyPr/>
                    <a:lstStyle/>
                    <a:p>
                      <a:pPr algn="ctr"/>
                      <a:endParaRPr lang="ja-JP" sz="18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62865" marR="62865" marT="0" marB="0" anchor="ctr"/>
                </a:tc>
                <a:tc>
                  <a:txBody>
                    <a:bodyPr/>
                    <a:lstStyle/>
                    <a:p>
                      <a:pPr algn="ctr"/>
                      <a:r>
                        <a:rPr lang="ja-JP" altLang="en-US" sz="1800" kern="100" dirty="0">
                          <a:effectLst/>
                          <a:latin typeface="Meiryo UI" panose="020B0604030504040204" pitchFamily="50" charset="-128"/>
                          <a:ea typeface="Meiryo UI" panose="020B0604030504040204" pitchFamily="50" charset="-128"/>
                          <a:cs typeface="Times New Roman" panose="02020603050405020304" pitchFamily="18" charset="0"/>
                        </a:rPr>
                        <a:t>八幡市</a:t>
                      </a:r>
                      <a:endParaRPr lang="en-US" altLang="ja-JP" sz="1800" kern="100" dirty="0">
                        <a:effectLst/>
                        <a:latin typeface="Meiryo UI" panose="020B0604030504040204" pitchFamily="50" charset="-128"/>
                        <a:ea typeface="Meiryo UI" panose="020B0604030504040204" pitchFamily="50" charset="-128"/>
                        <a:cs typeface="Times New Roman" panose="02020603050405020304" pitchFamily="18" charset="0"/>
                      </a:endParaRPr>
                    </a:p>
                    <a:p>
                      <a:pPr algn="ctr"/>
                      <a:r>
                        <a:rPr lang="ja-JP" altLang="en-US" sz="1800" kern="100" dirty="0">
                          <a:effectLst/>
                          <a:latin typeface="Meiryo UI" panose="020B0604030504040204" pitchFamily="50" charset="-128"/>
                          <a:ea typeface="Meiryo UI" panose="020B0604030504040204" pitchFamily="50" charset="-128"/>
                          <a:cs typeface="Times New Roman" panose="02020603050405020304" pitchFamily="18" charset="0"/>
                        </a:rPr>
                        <a:t>（淀川御幸橋）</a:t>
                      </a:r>
                      <a:endParaRPr lang="ja-JP" sz="18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62865" marR="62865" marT="0" marB="0" anchor="ctr"/>
                </a:tc>
                <a:tc>
                  <a:txBody>
                    <a:bodyPr/>
                    <a:lstStyle/>
                    <a:p>
                      <a:pPr algn="ctr"/>
                      <a:r>
                        <a:rPr lang="en-US" altLang="ja-JP" sz="1800" kern="100" dirty="0">
                          <a:effectLst/>
                          <a:latin typeface="Meiryo UI" panose="020B0604030504040204" pitchFamily="50" charset="-128"/>
                          <a:ea typeface="Meiryo UI" panose="020B0604030504040204" pitchFamily="50" charset="-128"/>
                          <a:cs typeface="Times New Roman" panose="02020603050405020304" pitchFamily="18" charset="0"/>
                        </a:rPr>
                        <a:t>21.1</a:t>
                      </a:r>
                      <a:endParaRPr lang="ja-JP" sz="18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62865" marR="62865" marT="0" marB="0" anchor="ctr"/>
                </a:tc>
                <a:tc>
                  <a:txBody>
                    <a:bodyPr/>
                    <a:lstStyle/>
                    <a:p>
                      <a:pPr algn="ctr"/>
                      <a:r>
                        <a:rPr lang="en-US" altLang="ja-JP" sz="1800" kern="100" dirty="0">
                          <a:effectLst/>
                          <a:latin typeface="Meiryo UI" panose="020B0604030504040204" pitchFamily="50" charset="-128"/>
                          <a:ea typeface="Meiryo UI" panose="020B0604030504040204" pitchFamily="50" charset="-128"/>
                          <a:cs typeface="Times New Roman" panose="02020603050405020304" pitchFamily="18" charset="0"/>
                        </a:rPr>
                        <a:t>124.2</a:t>
                      </a:r>
                      <a:endParaRPr lang="ja-JP" sz="18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62865" marR="62865" marT="0" marB="0" anchor="ctr"/>
                </a:tc>
                <a:extLst>
                  <a:ext uri="{0D108BD9-81ED-4DB2-BD59-A6C34878D82A}">
                    <a16:rowId xmlns:a16="http://schemas.microsoft.com/office/drawing/2014/main" val="2136876304"/>
                  </a:ext>
                </a:extLst>
              </a:tr>
              <a:tr h="351313">
                <a:tc vMerge="1">
                  <a:txBody>
                    <a:bodyPr/>
                    <a:lstStyle/>
                    <a:p>
                      <a:pPr algn="ctr"/>
                      <a:endParaRPr lang="ja-JP" sz="18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62865" marR="62865" marT="0" marB="0" anchor="ctr"/>
                </a:tc>
                <a:tc>
                  <a:txBody>
                    <a:bodyPr/>
                    <a:lstStyle/>
                    <a:p>
                      <a:pPr algn="ctr"/>
                      <a:r>
                        <a:rPr lang="ja-JP" altLang="en-US" sz="1800" kern="100" dirty="0">
                          <a:effectLst/>
                          <a:latin typeface="Meiryo UI" panose="020B0604030504040204" pitchFamily="50" charset="-128"/>
                          <a:ea typeface="Meiryo UI" panose="020B0604030504040204" pitchFamily="50" charset="-128"/>
                          <a:cs typeface="Times New Roman" panose="02020603050405020304" pitchFamily="18" charset="0"/>
                        </a:rPr>
                        <a:t>木津川</a:t>
                      </a:r>
                      <a:endParaRPr lang="ja-JP" sz="18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62865" marR="62865" marT="0" marB="0" anchor="ctr"/>
                </a:tc>
                <a:tc vMerge="1">
                  <a:txBody>
                    <a:bodyPr/>
                    <a:lstStyle/>
                    <a:p>
                      <a:pPr algn="ctr"/>
                      <a:endParaRPr lang="ja-JP" sz="18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62865" marR="62865" marT="0" marB="0" anchor="ctr"/>
                </a:tc>
                <a:tc>
                  <a:txBody>
                    <a:bodyPr/>
                    <a:lstStyle/>
                    <a:p>
                      <a:pPr algn="ctr"/>
                      <a:r>
                        <a:rPr lang="ja-JP" altLang="en-US" sz="1800" kern="100" dirty="0">
                          <a:effectLst/>
                          <a:latin typeface="Meiryo UI" panose="020B0604030504040204" pitchFamily="50" charset="-128"/>
                          <a:ea typeface="Meiryo UI" panose="020B0604030504040204" pitchFamily="50" charset="-128"/>
                          <a:cs typeface="Times New Roman" panose="02020603050405020304" pitchFamily="18" charset="0"/>
                        </a:rPr>
                        <a:t>八幡市</a:t>
                      </a:r>
                      <a:endParaRPr lang="en-US" altLang="ja-JP" sz="1800" kern="100" dirty="0">
                        <a:effectLst/>
                        <a:latin typeface="Meiryo UI" panose="020B0604030504040204" pitchFamily="50" charset="-128"/>
                        <a:ea typeface="Meiryo UI" panose="020B0604030504040204" pitchFamily="50" charset="-128"/>
                        <a:cs typeface="Times New Roman" panose="02020603050405020304" pitchFamily="18" charset="0"/>
                      </a:endParaRPr>
                    </a:p>
                    <a:p>
                      <a:pPr algn="ctr"/>
                      <a:r>
                        <a:rPr lang="ja-JP" altLang="en-US" sz="1800" kern="100" dirty="0">
                          <a:effectLst/>
                          <a:latin typeface="Meiryo UI" panose="020B0604030504040204" pitchFamily="50" charset="-128"/>
                          <a:ea typeface="Meiryo UI" panose="020B0604030504040204" pitchFamily="50" charset="-128"/>
                          <a:cs typeface="Times New Roman" panose="02020603050405020304" pitchFamily="18" charset="0"/>
                        </a:rPr>
                        <a:t>（木津川御幸橋）</a:t>
                      </a:r>
                      <a:endParaRPr lang="ja-JP" sz="18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62865" marR="62865" marT="0" marB="0" anchor="ctr"/>
                </a:tc>
                <a:tc>
                  <a:txBody>
                    <a:bodyPr/>
                    <a:lstStyle/>
                    <a:p>
                      <a:pPr algn="ctr"/>
                      <a:r>
                        <a:rPr lang="en-US" altLang="ja-JP" sz="1800" kern="100" dirty="0">
                          <a:effectLst/>
                          <a:latin typeface="Meiryo UI" panose="020B0604030504040204" pitchFamily="50" charset="-128"/>
                          <a:ea typeface="Meiryo UI" panose="020B0604030504040204" pitchFamily="50" charset="-128"/>
                          <a:cs typeface="Times New Roman" panose="02020603050405020304" pitchFamily="18" charset="0"/>
                        </a:rPr>
                        <a:t>10.8</a:t>
                      </a:r>
                      <a:endParaRPr lang="ja-JP" sz="18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62865" marR="62865" marT="0" marB="0" anchor="ctr"/>
                </a:tc>
                <a:tc>
                  <a:txBody>
                    <a:bodyPr/>
                    <a:lstStyle/>
                    <a:p>
                      <a:pPr algn="ctr"/>
                      <a:r>
                        <a:rPr lang="en-US" altLang="ja-JP" sz="1800" kern="100" dirty="0">
                          <a:effectLst/>
                          <a:latin typeface="Meiryo UI" panose="020B0604030504040204" pitchFamily="50" charset="-128"/>
                          <a:ea typeface="Meiryo UI" panose="020B0604030504040204" pitchFamily="50" charset="-128"/>
                          <a:cs typeface="Times New Roman" panose="02020603050405020304" pitchFamily="18" charset="0"/>
                        </a:rPr>
                        <a:t>21.6</a:t>
                      </a:r>
                      <a:endParaRPr lang="ja-JP" sz="18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62865" marR="62865" marT="0" marB="0" anchor="ctr"/>
                </a:tc>
                <a:extLst>
                  <a:ext uri="{0D108BD9-81ED-4DB2-BD59-A6C34878D82A}">
                    <a16:rowId xmlns:a16="http://schemas.microsoft.com/office/drawing/2014/main" val="1872954299"/>
                  </a:ext>
                </a:extLst>
              </a:tr>
              <a:tr h="351313">
                <a:tc gridSpan="2">
                  <a:txBody>
                    <a:bodyPr/>
                    <a:lstStyle/>
                    <a:p>
                      <a:pPr algn="ctr"/>
                      <a:r>
                        <a:rPr lang="ja-JP" altLang="en-US" sz="1800" kern="100" dirty="0">
                          <a:effectLst/>
                          <a:latin typeface="Meiryo UI" panose="020B0604030504040204" pitchFamily="50" charset="-128"/>
                          <a:ea typeface="Meiryo UI" panose="020B0604030504040204" pitchFamily="50" charset="-128"/>
                          <a:cs typeface="Times New Roman" panose="02020603050405020304" pitchFamily="18" charset="0"/>
                        </a:rPr>
                        <a:t>大和川</a:t>
                      </a:r>
                      <a:endParaRPr lang="ja-JP" sz="18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62865" marR="62865" marT="0" marB="0" anchor="ctr"/>
                </a:tc>
                <a:tc hMerge="1">
                  <a:txBody>
                    <a:bodyPr/>
                    <a:lstStyle/>
                    <a:p>
                      <a:pPr algn="ctr"/>
                      <a:endParaRPr lang="ja-JP" sz="18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62865" marR="62865" marT="0" marB="0" anchor="ctr"/>
                </a:tc>
                <a:tc vMerge="1">
                  <a:txBody>
                    <a:bodyPr/>
                    <a:lstStyle/>
                    <a:p>
                      <a:pPr algn="ctr"/>
                      <a:endParaRPr lang="ja-JP" sz="18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62865" marR="62865" marT="0" marB="0" anchor="ctr"/>
                </a:tc>
                <a:tc>
                  <a:txBody>
                    <a:bodyPr/>
                    <a:lstStyle/>
                    <a:p>
                      <a:pPr algn="ctr"/>
                      <a:r>
                        <a:rPr lang="ja-JP" altLang="en-US" sz="1800" kern="100" dirty="0">
                          <a:effectLst/>
                          <a:latin typeface="Meiryo UI" panose="020B0604030504040204" pitchFamily="50" charset="-128"/>
                          <a:ea typeface="Meiryo UI" panose="020B0604030504040204" pitchFamily="50" charset="-128"/>
                          <a:cs typeface="Times New Roman" panose="02020603050405020304" pitchFamily="18" charset="0"/>
                        </a:rPr>
                        <a:t>王寺町</a:t>
                      </a:r>
                      <a:endParaRPr lang="en-US" altLang="ja-JP" sz="1800" kern="100" dirty="0">
                        <a:effectLst/>
                        <a:latin typeface="Meiryo UI" panose="020B0604030504040204" pitchFamily="50" charset="-128"/>
                        <a:ea typeface="Meiryo UI" panose="020B0604030504040204" pitchFamily="50" charset="-128"/>
                        <a:cs typeface="Times New Roman" panose="02020603050405020304" pitchFamily="18" charset="0"/>
                      </a:endParaRPr>
                    </a:p>
                    <a:p>
                      <a:pPr algn="ctr"/>
                      <a:r>
                        <a:rPr lang="ja-JP" altLang="en-US" sz="1800" kern="100" dirty="0">
                          <a:effectLst/>
                          <a:latin typeface="Meiryo UI" panose="020B0604030504040204" pitchFamily="50" charset="-128"/>
                          <a:ea typeface="Meiryo UI" panose="020B0604030504040204" pitchFamily="50" charset="-128"/>
                          <a:cs typeface="Times New Roman" panose="02020603050405020304" pitchFamily="18" charset="0"/>
                        </a:rPr>
                        <a:t>（元町道路敷）</a:t>
                      </a:r>
                      <a:endParaRPr lang="ja-JP" sz="18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62865" marR="62865" marT="0" marB="0" anchor="ctr"/>
                </a:tc>
                <a:tc>
                  <a:txBody>
                    <a:bodyPr/>
                    <a:lstStyle/>
                    <a:p>
                      <a:pPr algn="ctr"/>
                      <a:r>
                        <a:rPr lang="en-US" altLang="ja-JP" sz="1800" kern="100" dirty="0">
                          <a:effectLst/>
                          <a:latin typeface="Meiryo UI" panose="020B0604030504040204" pitchFamily="50" charset="-128"/>
                          <a:ea typeface="Meiryo UI" panose="020B0604030504040204" pitchFamily="50" charset="-128"/>
                          <a:cs typeface="Times New Roman" panose="02020603050405020304" pitchFamily="18" charset="0"/>
                        </a:rPr>
                        <a:t>36.3</a:t>
                      </a:r>
                      <a:endParaRPr lang="ja-JP" sz="18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62865" marR="62865" marT="0" marB="0" anchor="ctr"/>
                </a:tc>
                <a:tc>
                  <a:txBody>
                    <a:bodyPr/>
                    <a:lstStyle/>
                    <a:p>
                      <a:pPr algn="ctr"/>
                      <a:r>
                        <a:rPr lang="en-US" altLang="ja-JP" sz="1800" kern="100" dirty="0">
                          <a:effectLst/>
                          <a:latin typeface="Meiryo UI" panose="020B0604030504040204" pitchFamily="50" charset="-128"/>
                          <a:ea typeface="Meiryo UI" panose="020B0604030504040204" pitchFamily="50" charset="-128"/>
                          <a:cs typeface="Times New Roman" panose="02020603050405020304" pitchFamily="18" charset="0"/>
                        </a:rPr>
                        <a:t>354.4</a:t>
                      </a:r>
                      <a:endParaRPr lang="ja-JP" sz="18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62865" marR="62865" marT="0" marB="0" anchor="ctr"/>
                </a:tc>
                <a:extLst>
                  <a:ext uri="{0D108BD9-81ED-4DB2-BD59-A6C34878D82A}">
                    <a16:rowId xmlns:a16="http://schemas.microsoft.com/office/drawing/2014/main" val="4205372749"/>
                  </a:ext>
                </a:extLst>
              </a:tr>
            </a:tbl>
          </a:graphicData>
        </a:graphic>
      </p:graphicFrame>
      <p:sp>
        <p:nvSpPr>
          <p:cNvPr id="19" name="正方形/長方形 18"/>
          <p:cNvSpPr/>
          <p:nvPr/>
        </p:nvSpPr>
        <p:spPr>
          <a:xfrm>
            <a:off x="195073" y="791329"/>
            <a:ext cx="2064033" cy="470021"/>
          </a:xfrm>
          <a:prstGeom prst="rect">
            <a:avLst/>
          </a:prstGeom>
          <a:solidFill>
            <a:schemeClr val="tx2">
              <a:lumMod val="50000"/>
            </a:schemeClr>
          </a:solidFill>
          <a:ln w="9525" cap="flat" cmpd="sng" algn="ctr">
            <a:noFill/>
            <a:prstDash val="solid"/>
          </a:ln>
          <a:effectLst>
            <a:outerShdw blurRad="40000" dist="23000" dir="5400000" rotWithShape="0">
              <a:srgbClr val="000000">
                <a:alpha val="35000"/>
              </a:srgbClr>
            </a:outerShdw>
          </a:effectLst>
        </p:spPr>
        <p:txBody>
          <a:bodyPr lIns="91419" tIns="45709" rIns="91419" bIns="28793" rtlCol="0" anchor="ctr" anchorCtr="0">
            <a:noAutofit/>
          </a:bodyPr>
          <a:lstStyle/>
          <a:p>
            <a:pPr lvl="0" algn="ctr" defTabSz="914400">
              <a:defRPr/>
            </a:pPr>
            <a:r>
              <a:rPr lang="ja-JP" altLang="en-US" sz="2400" b="1" kern="0" dirty="0">
                <a:solidFill>
                  <a:prstClr val="white"/>
                </a:solidFill>
                <a:latin typeface="Meiryo UI" panose="020B0604030504040204" pitchFamily="50" charset="-128"/>
                <a:ea typeface="Meiryo UI" panose="020B0604030504040204" pitchFamily="50" charset="-128"/>
              </a:rPr>
              <a:t>調査結果</a:t>
            </a:r>
            <a:endParaRPr lang="en-US" altLang="ja-JP" sz="2400" b="1" kern="0" dirty="0">
              <a:solidFill>
                <a:prstClr val="white"/>
              </a:solidFill>
              <a:latin typeface="Meiryo UI" panose="020B0604030504040204" pitchFamily="50" charset="-128"/>
              <a:ea typeface="Meiryo UI" panose="020B0604030504040204" pitchFamily="50" charset="-128"/>
            </a:endParaRPr>
          </a:p>
        </p:txBody>
      </p:sp>
      <p:sp>
        <p:nvSpPr>
          <p:cNvPr id="7" name="正方形/長方形 6"/>
          <p:cNvSpPr/>
          <p:nvPr/>
        </p:nvSpPr>
        <p:spPr>
          <a:xfrm>
            <a:off x="8256494" y="1950086"/>
            <a:ext cx="1922930" cy="3505888"/>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 name="正方形/長方形 19"/>
          <p:cNvSpPr/>
          <p:nvPr/>
        </p:nvSpPr>
        <p:spPr>
          <a:xfrm>
            <a:off x="10179424" y="1950086"/>
            <a:ext cx="1847609" cy="3505888"/>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325919061"/>
      </p:ext>
    </p:extLst>
  </p:cSld>
  <p:clrMapOvr>
    <a:masterClrMapping/>
  </p:clrMapOvr>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1703</Words>
  <Application>Microsoft Office PowerPoint</Application>
  <PresentationFormat>ワイド画面</PresentationFormat>
  <Paragraphs>320</Paragraphs>
  <Slides>10</Slides>
  <Notes>0</Notes>
  <HiddenSlides>0</HiddenSlides>
  <MMClips>0</MMClips>
  <ScaleCrop>false</ScaleCrop>
  <HeadingPairs>
    <vt:vector size="6" baseType="variant">
      <vt:variant>
        <vt:lpstr>使用されているフォント</vt:lpstr>
      </vt:variant>
      <vt:variant>
        <vt:i4>9</vt:i4>
      </vt:variant>
      <vt:variant>
        <vt:lpstr>テーマ</vt:lpstr>
      </vt:variant>
      <vt:variant>
        <vt:i4>1</vt:i4>
      </vt:variant>
      <vt:variant>
        <vt:lpstr>スライド タイトル</vt:lpstr>
      </vt:variant>
      <vt:variant>
        <vt:i4>10</vt:i4>
      </vt:variant>
    </vt:vector>
  </HeadingPairs>
  <TitlesOfParts>
    <vt:vector size="20" baseType="lpstr">
      <vt:lpstr>BIZ UDPゴシック</vt:lpstr>
      <vt:lpstr>Meiryo UI</vt:lpstr>
      <vt:lpstr>ＭＳ 明朝</vt:lpstr>
      <vt:lpstr>游ゴシック</vt:lpstr>
      <vt:lpstr>游ゴシック Light</vt:lpstr>
      <vt:lpstr>游明朝</vt:lpstr>
      <vt:lpstr>Arial</vt:lpstr>
      <vt:lpstr>Cambria Math</vt:lpstr>
      <vt:lpstr>Wingdings</vt:lpstr>
      <vt:lpstr>Office テーマ</vt:lpstr>
      <vt:lpstr>  大阪湾に流入する プラスチックごみ量の推計結果について</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2025-01-27T02:40:42Z</dcterms:created>
  <dcterms:modified xsi:type="dcterms:W3CDTF">2025-01-27T02:40:46Z</dcterms:modified>
</cp:coreProperties>
</file>