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8" r:id="rId2"/>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a:srgbClr val="CCFF33"/>
    <a:srgbClr val="99FF33"/>
    <a:srgbClr val="000099"/>
    <a:srgbClr val="3E4FCE"/>
    <a:srgbClr val="EDE1ED"/>
    <a:srgbClr val="148B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000" autoAdjust="0"/>
    <p:restoredTop sz="94434" autoAdjust="0"/>
  </p:normalViewPr>
  <p:slideViewPr>
    <p:cSldViewPr>
      <p:cViewPr varScale="1">
        <p:scale>
          <a:sx n="56" d="100"/>
          <a:sy n="56" d="100"/>
        </p:scale>
        <p:origin x="1992" y="62"/>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2023/12/25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4278529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2023/12/25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2023/12/25</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 name="Text Box 15">
            <a:extLst>
              <a:ext uri="{FF2B5EF4-FFF2-40B4-BE49-F238E27FC236}">
                <a16:creationId xmlns:a16="http://schemas.microsoft.com/office/drawing/2014/main" id="{0502C9F7-B3A9-4A70-B0F4-793A8254AC39}"/>
              </a:ext>
            </a:extLst>
          </p:cNvPr>
          <p:cNvSpPr txBox="1">
            <a:spLocks noChangeArrowheads="1"/>
          </p:cNvSpPr>
          <p:nvPr/>
        </p:nvSpPr>
        <p:spPr bwMode="auto">
          <a:xfrm>
            <a:off x="6816130" y="1713321"/>
            <a:ext cx="5960482" cy="130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lvl="0" defTabSz="914400" eaLnBrk="0" fontAlgn="base" hangingPunct="0">
              <a:spcBef>
                <a:spcPct val="0"/>
              </a:spcBef>
              <a:spcAft>
                <a:spcPct val="0"/>
              </a:spcAft>
            </a:pP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○生物多様性保全のための普及啓発の推進</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1,617</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p>
          <a:p>
            <a:pPr lvl="0" defTabSz="914400" eaLnBrk="0" fontAlgn="base" hangingPunct="0">
              <a:spcBef>
                <a:spcPct val="0"/>
              </a:spcBef>
              <a:spcAft>
                <a:spcPct val="0"/>
              </a:spcAft>
            </a:pP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・生物多様性関連施設と連携し、府民理解の促進に向けた生物多様性の普及啓発を実施</a:t>
            </a:r>
          </a:p>
          <a:p>
            <a:pPr lvl="0" defTabSz="914400" eaLnBrk="0" fontAlgn="base" hangingPunct="0">
              <a:spcBef>
                <a:spcPct val="0"/>
              </a:spcBef>
              <a:spcAft>
                <a:spcPct val="0"/>
              </a:spcAft>
            </a:pP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・特定外来生物の防除等に関する情報の発信、研修会の開催</a:t>
            </a:r>
          </a:p>
          <a:p>
            <a:pPr lvl="0" defTabSz="914400" eaLnBrk="0" fontAlgn="base" hangingPunct="0">
              <a:spcBef>
                <a:spcPct val="0"/>
              </a:spcBef>
              <a:spcAft>
                <a:spcPct val="0"/>
              </a:spcAft>
            </a:pPr>
            <a:endPar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eaLnBrk="0" fontAlgn="base" hangingPunct="0">
              <a:spcBef>
                <a:spcPct val="0"/>
              </a:spcBef>
              <a:spcAft>
                <a:spcPct val="0"/>
              </a:spcAft>
            </a:pP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○共生の森づくり活動の推進</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4,860</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p>
          <a:p>
            <a:pPr lvl="0" defTabSz="914400" eaLnBrk="0" fontAlgn="base" hangingPunct="0">
              <a:spcBef>
                <a:spcPct val="0"/>
              </a:spcBef>
              <a:spcAft>
                <a:spcPct val="0"/>
              </a:spcAft>
            </a:pP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・堺第７－３区産業廃棄物最終処分場の一部において、府民や企業等と連携し、森づくり活動と自然環境</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eaLnBrk="0" fontAlgn="base" hangingPunct="0">
              <a:spcBef>
                <a:spcPct val="0"/>
              </a:spcBef>
              <a:spcAft>
                <a:spcPct val="0"/>
              </a:spcAft>
            </a:pP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学習を実施　</a:t>
            </a:r>
          </a:p>
        </p:txBody>
      </p:sp>
      <p:sp>
        <p:nvSpPr>
          <p:cNvPr id="5" name="テキスト ボックス 3">
            <a:extLst>
              <a:ext uri="{FF2B5EF4-FFF2-40B4-BE49-F238E27FC236}">
                <a16:creationId xmlns:a16="http://schemas.microsoft.com/office/drawing/2014/main" id="{37CA153D-3B91-4CEB-8468-9C257A7C8770}"/>
              </a:ext>
            </a:extLst>
          </p:cNvPr>
          <p:cNvSpPr txBox="1">
            <a:spLocks noChangeArrowheads="1"/>
          </p:cNvSpPr>
          <p:nvPr/>
        </p:nvSpPr>
        <p:spPr bwMode="auto">
          <a:xfrm>
            <a:off x="38086" y="6489379"/>
            <a:ext cx="6571828" cy="3083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8890" rIns="0" bIns="8890" numCol="1" anchor="t" anchorCtr="0" compatLnSpc="1">
            <a:prstTxWarp prst="textNoShape">
              <a:avLst/>
            </a:prstTxWarp>
          </a:bodyPr>
          <a:lstStyle>
            <a:lvl1pPr indent="133350" eaLnBrk="0" fontAlgn="base" hangingPunct="0">
              <a:spcBef>
                <a:spcPct val="0"/>
              </a:spcBef>
              <a:spcAft>
                <a:spcPct val="0"/>
              </a:spcAft>
              <a:tabLst>
                <a:tab pos="40005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40005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40005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40005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40005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40005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40005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40005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400050" algn="l"/>
              </a:tabLst>
              <a:defRPr>
                <a:solidFill>
                  <a:schemeClr val="tx1"/>
                </a:solidFill>
                <a:latin typeface="Arial" panose="020B0604020202020204" pitchFamily="34" charset="0"/>
              </a:defRPr>
            </a:lvl9pPr>
          </a:lstStyle>
          <a:p>
            <a:pPr lvl="0"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食品ロス削減対策の推進</a:t>
            </a:r>
            <a:r>
              <a:rPr kumimoji="0" lang="en-US" altLang="ja-JP" sz="11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100" b="1" dirty="0">
                <a:latin typeface="Meiryo UI" panose="020B0604030504040204" pitchFamily="50" charset="-128"/>
                <a:ea typeface="Meiryo UI" panose="020B0604030504040204" pitchFamily="50" charset="-128"/>
                <a:cs typeface="ＭＳ Ｐゴシック" panose="020B0600070205080204" pitchFamily="50" charset="-128"/>
              </a:rPr>
              <a:t>一部新規</a:t>
            </a:r>
            <a:r>
              <a:rPr kumimoji="0" lang="ja-JP" altLang="ja-JP" sz="11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90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7,409</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ja-JP" altLang="en-US" sz="900" dirty="0">
              <a:cs typeface="ＭＳ Ｐゴシック" panose="020B0600070205080204" pitchFamily="50" charset="-128"/>
            </a:endParaRPr>
          </a:p>
          <a:p>
            <a:pPr eaLnBrk="1" hangingPunct="1">
              <a:spcBef>
                <a:spcPts val="0"/>
              </a:spcBef>
            </a:pPr>
            <a:r>
              <a:rPr lang="ja-JP" altLang="en-US" sz="1050" dirty="0">
                <a:latin typeface="Meiryo UI" panose="020B0604030504040204" pitchFamily="50" charset="-128"/>
                <a:ea typeface="Meiryo UI" panose="020B0604030504040204" pitchFamily="50" charset="-128"/>
              </a:rPr>
              <a:t>　・小売店舗をフィールドにした効果的な食品ロス削減策を検討し、モデル店舗において試行的な実証等を実施（</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新規）</a:t>
            </a:r>
            <a:endParaRPr lang="en-US" altLang="ja-JP" sz="1050" dirty="0">
              <a:latin typeface="Meiryo UI" panose="020B0604030504040204" pitchFamily="50" charset="-128"/>
              <a:ea typeface="Meiryo UI" panose="020B0604030504040204" pitchFamily="50" charset="-128"/>
            </a:endParaRPr>
          </a:p>
          <a:p>
            <a:pPr eaLnBrk="1" hangingPunct="1">
              <a:spcBef>
                <a:spcPts val="0"/>
              </a:spcBef>
            </a:pPr>
            <a:r>
              <a:rPr lang="ja-JP" altLang="en-US" sz="1050" dirty="0">
                <a:latin typeface="Meiryo UI" panose="020B0604030504040204" pitchFamily="50" charset="-128"/>
                <a:ea typeface="Meiryo UI" panose="020B0604030504040204" pitchFamily="50" charset="-128"/>
              </a:rPr>
              <a:t>　・食品ロス削減ボランティア「もったいない</a:t>
            </a:r>
            <a:r>
              <a:rPr lang="ja-JP" altLang="en-US" sz="1050" dirty="0" err="1">
                <a:latin typeface="Meiryo UI" panose="020B0604030504040204" pitchFamily="50" charset="-128"/>
                <a:ea typeface="Meiryo UI" panose="020B0604030504040204" pitchFamily="50" charset="-128"/>
              </a:rPr>
              <a:t>やん</a:t>
            </a:r>
            <a:r>
              <a:rPr lang="ja-JP" altLang="en-US" sz="1050" dirty="0">
                <a:latin typeface="Meiryo UI" panose="020B0604030504040204" pitchFamily="50" charset="-128"/>
                <a:ea typeface="Meiryo UI" panose="020B0604030504040204" pitchFamily="50" charset="-128"/>
              </a:rPr>
              <a:t>活動隊」養成講座を開催</a:t>
            </a:r>
          </a:p>
          <a:p>
            <a:pPr eaLnBrk="1" hangingPunct="1">
              <a:spcBef>
                <a:spcPts val="0"/>
              </a:spcBef>
            </a:pPr>
            <a:r>
              <a:rPr lang="ja-JP" altLang="en-US" sz="1050" dirty="0">
                <a:latin typeface="Meiryo UI" panose="020B0604030504040204" pitchFamily="50" charset="-128"/>
                <a:ea typeface="Meiryo UI" panose="020B0604030504040204" pitchFamily="50" charset="-128"/>
              </a:rPr>
              <a:t>　・ネットワーク懇話会等を設置し、行動変容を促す食品ロス削減のための具体的な取組みを展開</a:t>
            </a:r>
            <a:endParaRPr lang="en-US" altLang="ja-JP" sz="1050" dirty="0">
              <a:latin typeface="Meiryo UI" panose="020B0604030504040204" pitchFamily="50" charset="-128"/>
              <a:ea typeface="Meiryo UI" panose="020B0604030504040204" pitchFamily="50" charset="-128"/>
            </a:endParaRPr>
          </a:p>
          <a:p>
            <a:pPr defTabSz="914400"/>
            <a:endPar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endParaRPr>
          </a:p>
          <a:p>
            <a:pPr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○おおさかプラスチックごみゼロ宣言推進事業</a:t>
            </a:r>
            <a:r>
              <a:rPr kumimoji="0" lang="ja-JP"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3,049</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海洋プラスチックごみ問題解決に向け、幅広い関係者がプラットフォーム等において、具体的な対策の検討、実証事業</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及び効果検証等を行い、成果を広く共有・発信</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○使い捨てプラスチックごみ対策推進事業</a:t>
            </a:r>
            <a:r>
              <a:rPr kumimoji="0" lang="ja-JP"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一部</a:t>
            </a:r>
            <a:r>
              <a:rPr kumimoji="0" lang="ja-JP" altLang="ja-JP" sz="1200" b="1"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3,708</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endParaRPr>
          </a:p>
          <a:p>
            <a:pPr lvl="0" algn="just"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・マイ容器やマイボトルが利用できる店舗やサービス内容を検索できるウェブサイト「</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Osaka</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ほかさんマップ」を運用し、</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algn="just"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府民がマイ容器体験を</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SNS</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に「＃マイ容器</a:t>
            </a:r>
            <a:r>
              <a:rPr kumimoji="0" lang="ja-JP" altLang="en-US" sz="1050" dirty="0" err="1">
                <a:latin typeface="Meiryo UI" panose="020B0604030504040204" pitchFamily="50" charset="-128"/>
                <a:ea typeface="Meiryo UI" panose="020B0604030504040204" pitchFamily="50" charset="-128"/>
                <a:cs typeface="ＭＳ Ｐゴシック" panose="020B0600070205080204" pitchFamily="50" charset="-128"/>
              </a:rPr>
              <a:t>ええやん</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」を付して投稿するキャンペーンを実施（新規）</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algn="just"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・府民の行動変容を促進するため、市町村や事業者等と連携して周知・啓発を実施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algn="just" defTabSz="914400"/>
            <a:endParaRPr kumimoji="0" lang="en-US" altLang="ja-JP" sz="1050" b="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○ＰＣＢ廃棄物等適正処理の推進</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231,767</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ja-JP" altLang="en-US" sz="900" dirty="0">
              <a:cs typeface="ＭＳ Ｐゴシック" panose="020B0600070205080204" pitchFamily="50" charset="-128"/>
            </a:endParaRPr>
          </a:p>
          <a:p>
            <a:pPr marL="176213" lvl="0" indent="-42863"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PCB</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廃棄物処理対策基金に拠出し、中小企業者等の高濃度</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PCB</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廃棄物の適正処理を支援</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marL="176213" lvl="0" indent="-42863"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・国が定める処理期間内に適正処理が確実に行われるよう保有事業者への指導を強力に実施</a:t>
            </a:r>
          </a:p>
        </p:txBody>
      </p:sp>
      <p:sp>
        <p:nvSpPr>
          <p:cNvPr id="7" name="角丸四角形 59">
            <a:extLst>
              <a:ext uri="{FF2B5EF4-FFF2-40B4-BE49-F238E27FC236}">
                <a16:creationId xmlns:a16="http://schemas.microsoft.com/office/drawing/2014/main" id="{6F8F211A-10E3-41A9-9E6B-03A5E41F6C84}"/>
              </a:ext>
            </a:extLst>
          </p:cNvPr>
          <p:cNvSpPr>
            <a:spLocks noChangeArrowheads="1"/>
          </p:cNvSpPr>
          <p:nvPr/>
        </p:nvSpPr>
        <p:spPr bwMode="auto">
          <a:xfrm>
            <a:off x="128621" y="1459963"/>
            <a:ext cx="6544939" cy="4464000"/>
          </a:xfrm>
          <a:prstGeom prst="roundRect">
            <a:avLst>
              <a:gd name="adj" fmla="val 3426"/>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t" anchorCtr="0" compatLnSpc="1">
            <a:prstTxWarp prst="textNoShape">
              <a:avLst/>
            </a:prstTxWarp>
          </a:bodyPr>
          <a:lstStyle/>
          <a:p>
            <a:endParaRPr lang="ja-JP" altLang="en-US" dirty="0"/>
          </a:p>
        </p:txBody>
      </p:sp>
      <p:sp>
        <p:nvSpPr>
          <p:cNvPr id="10" name="AutoShape 37">
            <a:extLst>
              <a:ext uri="{FF2B5EF4-FFF2-40B4-BE49-F238E27FC236}">
                <a16:creationId xmlns:a16="http://schemas.microsoft.com/office/drawing/2014/main" id="{299F892F-94EA-4BAA-BDC1-3D6F3E0624ED}"/>
              </a:ext>
            </a:extLst>
          </p:cNvPr>
          <p:cNvSpPr>
            <a:spLocks noChangeArrowheads="1"/>
          </p:cNvSpPr>
          <p:nvPr/>
        </p:nvSpPr>
        <p:spPr bwMode="auto">
          <a:xfrm>
            <a:off x="78954" y="1332081"/>
            <a:ext cx="3365075" cy="32400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vert="horz" wrap="square" lIns="74295" tIns="36000" rIns="74295" bIns="8890" numCol="1" anchor="t" anchorCtr="0" compatLnSpc="1">
            <a:prstTxWarp prst="textNoShape">
              <a:avLst/>
            </a:prstTxWarp>
          </a:bodyPr>
          <a:lstStyle/>
          <a:p>
            <a:r>
              <a:rPr kumimoji="0" lang="ja-JP" altLang="en-US"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１</a:t>
            </a:r>
            <a:r>
              <a:rPr kumimoji="0" lang="ja-JP" altLang="ja-JP"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．脱炭素・省エネルギー社会の構築</a:t>
            </a:r>
            <a:endParaRPr lang="ja-JP" altLang="en-US" dirty="0"/>
          </a:p>
        </p:txBody>
      </p:sp>
      <p:sp>
        <p:nvSpPr>
          <p:cNvPr id="12" name="Text Box 34">
            <a:extLst>
              <a:ext uri="{FF2B5EF4-FFF2-40B4-BE49-F238E27FC236}">
                <a16:creationId xmlns:a16="http://schemas.microsoft.com/office/drawing/2014/main" id="{6682B10A-A450-461F-A033-FDEBF0AEE51E}"/>
              </a:ext>
            </a:extLst>
          </p:cNvPr>
          <p:cNvSpPr txBox="1">
            <a:spLocks noChangeArrowheads="1"/>
          </p:cNvSpPr>
          <p:nvPr/>
        </p:nvSpPr>
        <p:spPr bwMode="auto">
          <a:xfrm>
            <a:off x="78954" y="2249304"/>
            <a:ext cx="6594607" cy="356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8890" rIns="0" bIns="8890" numCol="1" anchor="t" anchorCtr="0" compatLnSpc="1">
            <a:prstTxWarp prst="textNoShape">
              <a:avLst/>
            </a:prstTxWarp>
          </a:bodyPr>
          <a:lstStyle>
            <a:lvl1pPr indent="76200"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7620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環境配慮消費行動促進に向けた脱炭素ポイント付与制度</a:t>
            </a:r>
            <a:endParaRPr kumimoji="0" lang="en-US"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76200" algn="l" defTabSz="914400" rtl="0" eaLnBrk="0" fontAlgn="base" latinLnBrk="0" hangingPunct="0">
              <a:lnSpc>
                <a:spcPct val="100000"/>
              </a:lnSpc>
              <a:spcBef>
                <a:spcPct val="0"/>
              </a:spcBef>
              <a:spcAft>
                <a:spcPct val="0"/>
              </a:spcAft>
              <a:buClrTx/>
              <a:buSzTx/>
              <a:buFontTx/>
              <a:buNone/>
              <a:tabLst/>
            </a:pP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調査検討事業</a:t>
            </a:r>
            <a:r>
              <a:rPr kumimoji="0" lang="en-US"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13</a:t>
            </a:r>
            <a:r>
              <a:rPr kumimoji="0" lang="en-US" altLang="ja-JP"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,969</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ja-JP" altLang="en-US" sz="1200" i="0" u="none" strike="noStrike" cap="none" normalizeH="0" baseline="0" dirty="0">
              <a:ln>
                <a:noFill/>
              </a:ln>
              <a:effectLst/>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・小売事業者等が運用している既存ポイントシステムを活用し、</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CO</a:t>
            </a:r>
            <a:r>
              <a:rPr kumimoji="0" lang="en-US" altLang="ja-JP" sz="1050" baseline="-25000" dirty="0">
                <a:latin typeface="Meiryo UI" panose="020B0604030504040204" pitchFamily="50" charset="-128"/>
                <a:ea typeface="Meiryo UI" panose="020B0604030504040204" pitchFamily="50" charset="-128"/>
                <a:cs typeface="ＭＳ Ｐゴシック" panose="020B0600070205080204" pitchFamily="50" charset="-128"/>
              </a:rPr>
              <a:t>2</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排出が少ない商品を購入した消費者に脱炭素</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ポイントを上乗せ付与する実証事業及び効果検証を実施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・脱炭素ポイント制度推進プラットフォームを設置し、会議を開催</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endParaRPr kumimoji="0" lang="en-US" altLang="ja-JP" sz="500" b="0" i="0" u="none" strike="noStrike" cap="none" normalizeH="0" baseline="0" dirty="0">
              <a:ln>
                <a:noFill/>
              </a:ln>
              <a:effectLst/>
              <a:cs typeface="ＭＳ Ｐゴシック" panose="020B0600070205080204" pitchFamily="50" charset="-128"/>
            </a:endParaRPr>
          </a:p>
          <a:p>
            <a:pPr lvl="0"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○中小事業者</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LED</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導入促進事業</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681,985</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・中小事業者が既存の照明設備を</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LED</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照明へ更新するための設備費及び附帯工事費等に要する費用の一部補助を</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endParaRPr kumimoji="0" lang="ja-JP" altLang="en-US" sz="500" b="0" i="0" u="none" strike="noStrike" cap="none" normalizeH="0" baseline="0" dirty="0">
              <a:ln>
                <a:noFill/>
              </a:ln>
              <a:effectLst/>
              <a:cs typeface="ＭＳ Ｐゴシック" panose="020B0600070205080204" pitchFamily="50" charset="-128"/>
            </a:endParaRPr>
          </a:p>
          <a:p>
            <a:pPr lvl="0" defTabSz="914400"/>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○おおさかスマートエネルギーセンターの運営</a:t>
            </a:r>
            <a:r>
              <a:rPr kumimoji="0" lang="en-US" altLang="ja-JP" sz="110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3,550</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ja-JP" altLang="en-US" sz="1200" i="0" u="none" strike="noStrike" cap="none" normalizeH="0" baseline="0" dirty="0">
              <a:ln>
                <a:noFill/>
              </a:ln>
              <a:effectLst/>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・創エネ・蓄エネ・省エネに関する府民・事業者等からの相談へのワンストップ対応を実施</a:t>
            </a:r>
            <a:endParaRPr kumimoji="0" lang="ja-JP" altLang="en-US" sz="1050" dirty="0">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・家庭向けに</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ZEH</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（ﾈｯﾄ･ｾﾞﾛ･ｴﾈﾙｷﾞｰ･ﾊｳｽ）、共同購入による太陽光発電及び蓄電池システムの普及拡大などを実施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・事業者向けに省エネセミナー、省エネコストカットまるごとサポート事業などを実施 </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defTabSz="914400"/>
            <a:endParaRPr kumimoji="0" lang="en-US" altLang="ja-JP" sz="500" b="0" i="0" u="none" strike="noStrike" cap="none" normalizeH="0" baseline="0" dirty="0">
              <a:ln>
                <a:noFill/>
              </a:ln>
              <a:effectLst/>
              <a:cs typeface="ＭＳ Ｐゴシック" panose="020B0600070205080204" pitchFamily="50" charset="-128"/>
            </a:endParaRPr>
          </a:p>
          <a:p>
            <a:pPr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○万博を契機としたバス事業者の脱炭素化促進事業</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265,028</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・府内を運行しているバス事業者等が電気バスを導入する費用の一部補助を実施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76200" algn="l" defTabSz="914400" rtl="0" eaLnBrk="0" fontAlgn="base" latinLnBrk="0" hangingPunct="0">
              <a:lnSpc>
                <a:spcPct val="100000"/>
              </a:lnSpc>
              <a:spcBef>
                <a:spcPct val="0"/>
              </a:spcBef>
              <a:spcAft>
                <a:spcPct val="0"/>
              </a:spcAft>
              <a:buClrTx/>
              <a:buSzTx/>
              <a:buFontTx/>
              <a:buNone/>
              <a:tabLst/>
            </a:pPr>
            <a:endParaRPr kumimoji="0" lang="en-US" altLang="ja-JP" sz="500" b="0" i="0" u="none" strike="noStrike" cap="none" normalizeH="0" baseline="0" dirty="0">
              <a:ln>
                <a:noFill/>
              </a:ln>
              <a:effectLst/>
              <a:cs typeface="ＭＳ Ｐゴシック" panose="020B0600070205080204" pitchFamily="50" charset="-128"/>
            </a:endParaRPr>
          </a:p>
          <a:p>
            <a:pPr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○充電インフラ拡充事業</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17,961</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・府域の集客施設等に府民等が利用できる充電設備の設置費用の一部補助を実施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defTabSz="914400"/>
            <a:endParaRPr kumimoji="0" lang="en-US" altLang="ja-JP" sz="400" dirty="0">
              <a:latin typeface="Meiryo UI" panose="020B0604030504040204" pitchFamily="50" charset="-128"/>
              <a:ea typeface="Meiryo UI" panose="020B0604030504040204" pitchFamily="50" charset="-128"/>
              <a:cs typeface="ＭＳ Ｐゴシック" panose="020B0600070205080204" pitchFamily="50" charset="-128"/>
            </a:endParaRPr>
          </a:p>
          <a:p>
            <a:pPr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○カーボンニュートラル技術開発・実証事業</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282,296</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2025</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年大阪・関西万博でのカーボンニュートラルに資する最先端技術の披露を目指し、</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試作設計や開発・実証を行う経費の一部補助を実施</a:t>
            </a:r>
            <a:endParaRPr kumimoji="0" lang="en-US" altLang="ja-JP" sz="1200" b="0" i="0" u="none" strike="noStrike" cap="none" normalizeH="0" baseline="0" dirty="0">
              <a:ln>
                <a:noFill/>
              </a:ln>
              <a:effectLst/>
              <a:cs typeface="ＭＳ Ｐゴシック" panose="020B0600070205080204" pitchFamily="50" charset="-128"/>
            </a:endParaRPr>
          </a:p>
          <a:p>
            <a:pPr marL="0" marR="0" lvl="0" indent="7620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effectLst/>
              <a:latin typeface="Arial" panose="020B0604020202020204" pitchFamily="34" charset="0"/>
            </a:endParaRPr>
          </a:p>
        </p:txBody>
      </p:sp>
      <p:sp>
        <p:nvSpPr>
          <p:cNvPr id="13" name="AutoShape 33">
            <a:extLst>
              <a:ext uri="{FF2B5EF4-FFF2-40B4-BE49-F238E27FC236}">
                <a16:creationId xmlns:a16="http://schemas.microsoft.com/office/drawing/2014/main" id="{BC459CC4-8EAF-419A-9596-C6DFDCEECC3D}"/>
              </a:ext>
            </a:extLst>
          </p:cNvPr>
          <p:cNvSpPr>
            <a:spLocks noChangeArrowheads="1"/>
          </p:cNvSpPr>
          <p:nvPr/>
        </p:nvSpPr>
        <p:spPr bwMode="auto">
          <a:xfrm>
            <a:off x="128621" y="6235088"/>
            <a:ext cx="6525989" cy="3276000"/>
          </a:xfrm>
          <a:prstGeom prst="roundRect">
            <a:avLst>
              <a:gd name="adj" fmla="val 2893"/>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4" name="AutoShape 32">
            <a:extLst>
              <a:ext uri="{FF2B5EF4-FFF2-40B4-BE49-F238E27FC236}">
                <a16:creationId xmlns:a16="http://schemas.microsoft.com/office/drawing/2014/main" id="{B774942F-D1B1-472D-B32B-D84F19283CD7}"/>
              </a:ext>
            </a:extLst>
          </p:cNvPr>
          <p:cNvSpPr>
            <a:spLocks noChangeArrowheads="1"/>
          </p:cNvSpPr>
          <p:nvPr/>
        </p:nvSpPr>
        <p:spPr bwMode="auto">
          <a:xfrm>
            <a:off x="6790130" y="6466005"/>
            <a:ext cx="5973370" cy="3059160"/>
          </a:xfrm>
          <a:prstGeom prst="roundRect">
            <a:avLst>
              <a:gd name="adj" fmla="val 4984"/>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5" name="AutoShape 31">
            <a:extLst>
              <a:ext uri="{FF2B5EF4-FFF2-40B4-BE49-F238E27FC236}">
                <a16:creationId xmlns:a16="http://schemas.microsoft.com/office/drawing/2014/main" id="{F46B666C-8906-41C4-BB32-85448BA8A3EE}"/>
              </a:ext>
            </a:extLst>
          </p:cNvPr>
          <p:cNvSpPr>
            <a:spLocks noChangeArrowheads="1"/>
          </p:cNvSpPr>
          <p:nvPr/>
        </p:nvSpPr>
        <p:spPr bwMode="auto">
          <a:xfrm>
            <a:off x="6795907" y="3342359"/>
            <a:ext cx="5967592" cy="2870586"/>
          </a:xfrm>
          <a:prstGeom prst="roundRect">
            <a:avLst>
              <a:gd name="adj" fmla="val 4083"/>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6" name="AutoShape 30">
            <a:extLst>
              <a:ext uri="{FF2B5EF4-FFF2-40B4-BE49-F238E27FC236}">
                <a16:creationId xmlns:a16="http://schemas.microsoft.com/office/drawing/2014/main" id="{233E35CE-D134-4CF6-9FDA-2821985D92F6}"/>
              </a:ext>
            </a:extLst>
          </p:cNvPr>
          <p:cNvSpPr>
            <a:spLocks noChangeArrowheads="1"/>
          </p:cNvSpPr>
          <p:nvPr/>
        </p:nvSpPr>
        <p:spPr bwMode="auto">
          <a:xfrm>
            <a:off x="6790129" y="1447268"/>
            <a:ext cx="5973370" cy="1597676"/>
          </a:xfrm>
          <a:prstGeom prst="roundRect">
            <a:avLst>
              <a:gd name="adj" fmla="val 7259"/>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t" anchorCtr="0" compatLnSpc="1">
            <a:prstTxWarp prst="textNoShape">
              <a:avLst/>
            </a:prstTxWarp>
          </a:bodyPr>
          <a:lstStyle/>
          <a:p>
            <a:endParaRPr lang="ja-JP" altLang="en-US" dirty="0"/>
          </a:p>
        </p:txBody>
      </p:sp>
      <p:sp>
        <p:nvSpPr>
          <p:cNvPr id="18" name="AutoShape 29">
            <a:extLst>
              <a:ext uri="{FF2B5EF4-FFF2-40B4-BE49-F238E27FC236}">
                <a16:creationId xmlns:a16="http://schemas.microsoft.com/office/drawing/2014/main" id="{EC998451-23C8-44E7-9C15-B6B9B61CAA60}"/>
              </a:ext>
            </a:extLst>
          </p:cNvPr>
          <p:cNvSpPr>
            <a:spLocks noChangeArrowheads="1"/>
          </p:cNvSpPr>
          <p:nvPr/>
        </p:nvSpPr>
        <p:spPr bwMode="auto">
          <a:xfrm>
            <a:off x="6741790" y="1348307"/>
            <a:ext cx="3492000" cy="32400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vert="horz" wrap="square" lIns="74295" tIns="36000" rIns="74295" bIns="8890" numCol="1" anchor="t" anchorCtr="0" compatLnSpc="1">
            <a:prstTxWarp prst="textNoShape">
              <a:avLst/>
            </a:prstTxWarp>
          </a:bodyPr>
          <a:lstStyle/>
          <a:p>
            <a:r>
              <a:rPr kumimoji="0" lang="ja-JP" altLang="en-US"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３</a:t>
            </a:r>
            <a:r>
              <a:rPr kumimoji="0" lang="ja-JP" altLang="ja-JP"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．全てのいのちが共生する社会の構築</a:t>
            </a:r>
            <a:endParaRPr kumimoji="0" lang="ja-JP" altLang="ja-JP" sz="1400" dirty="0">
              <a:latin typeface="Arial" panose="020B0604020202020204" pitchFamily="34" charset="0"/>
            </a:endParaRPr>
          </a:p>
          <a:p>
            <a:endParaRPr lang="ja-JP" altLang="en-US" sz="1400" dirty="0"/>
          </a:p>
        </p:txBody>
      </p:sp>
      <p:sp>
        <p:nvSpPr>
          <p:cNvPr id="21" name="AutoShape 26">
            <a:extLst>
              <a:ext uri="{FF2B5EF4-FFF2-40B4-BE49-F238E27FC236}">
                <a16:creationId xmlns:a16="http://schemas.microsoft.com/office/drawing/2014/main" id="{6DA70F17-6ED8-48F9-A638-D59AF305787D}"/>
              </a:ext>
            </a:extLst>
          </p:cNvPr>
          <p:cNvSpPr>
            <a:spLocks noChangeArrowheads="1"/>
          </p:cNvSpPr>
          <p:nvPr/>
        </p:nvSpPr>
        <p:spPr bwMode="auto">
          <a:xfrm>
            <a:off x="78954" y="6007331"/>
            <a:ext cx="2517775" cy="35640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vert="horz" wrap="square" lIns="74295" tIns="36000" rIns="74295" bIns="8890" numCol="1" anchor="t" anchorCtr="0" compatLnSpc="1">
            <a:prstTxWarp prst="textNoShape">
              <a:avLst/>
            </a:prstTxWarp>
          </a:bodyPr>
          <a:lstStyle/>
          <a:p>
            <a:r>
              <a:rPr kumimoji="0" lang="ja-JP" altLang="en-US"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２</a:t>
            </a:r>
            <a:r>
              <a:rPr kumimoji="0" lang="ja-JP" altLang="ja-JP"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．資源循環型社会の構築</a:t>
            </a:r>
            <a:endParaRPr kumimoji="0" lang="ja-JP" altLang="ja-JP" sz="1400" dirty="0">
              <a:latin typeface="Arial" panose="020B0604020202020204" pitchFamily="34" charset="0"/>
            </a:endParaRPr>
          </a:p>
          <a:p>
            <a:endParaRPr lang="ja-JP" altLang="en-US" sz="1400" dirty="0"/>
          </a:p>
        </p:txBody>
      </p:sp>
      <p:sp>
        <p:nvSpPr>
          <p:cNvPr id="24" name="AutoShape 74">
            <a:extLst>
              <a:ext uri="{FF2B5EF4-FFF2-40B4-BE49-F238E27FC236}">
                <a16:creationId xmlns:a16="http://schemas.microsoft.com/office/drawing/2014/main" id="{68249E3A-DF1F-4CEF-B038-5B02CC3302BE}"/>
              </a:ext>
            </a:extLst>
          </p:cNvPr>
          <p:cNvSpPr>
            <a:spLocks noChangeArrowheads="1"/>
          </p:cNvSpPr>
          <p:nvPr/>
        </p:nvSpPr>
        <p:spPr bwMode="auto">
          <a:xfrm>
            <a:off x="6756750" y="3163849"/>
            <a:ext cx="3492000" cy="324000"/>
          </a:xfrm>
          <a:prstGeom prst="roundRect">
            <a:avLst>
              <a:gd name="adj" fmla="val 37574"/>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vert="horz" wrap="square" lIns="74295" tIns="36000" rIns="74295" bIns="8890" numCol="1" anchor="t" anchorCtr="0" compatLnSpc="1">
            <a:prstTxWarp prst="textNoShape">
              <a:avLst/>
            </a:prstTxWarp>
          </a:bodyPr>
          <a:lstStyle/>
          <a:p>
            <a:r>
              <a:rPr kumimoji="0" lang="ja-JP" altLang="en-US" sz="1400" b="1" dirty="0">
                <a:solidFill>
                  <a:srgbClr val="FFFFFF"/>
                </a:solidFill>
                <a:latin typeface="Meiryo UI" panose="020B0604030504040204" pitchFamily="50" charset="-128"/>
                <a:ea typeface="Meiryo UI" panose="020B0604030504040204" pitchFamily="50" charset="-128"/>
                <a:cs typeface="ＭＳ明朝"/>
              </a:rPr>
              <a:t>４</a:t>
            </a:r>
            <a:r>
              <a:rPr kumimoji="0" lang="ja-JP" altLang="ja-JP" sz="1400" b="1" dirty="0">
                <a:solidFill>
                  <a:srgbClr val="FFFFFF"/>
                </a:solidFill>
                <a:latin typeface="Meiryo UI" panose="020B0604030504040204" pitchFamily="50" charset="-128"/>
                <a:ea typeface="Meiryo UI" panose="020B0604030504040204" pitchFamily="50" charset="-128"/>
                <a:cs typeface="ＭＳ明朝"/>
              </a:rPr>
              <a:t>．健康で安心して暮らせる社会の構築</a:t>
            </a:r>
            <a:endParaRPr kumimoji="0" lang="ja-JP" altLang="ja-JP" sz="1400" dirty="0">
              <a:latin typeface="Arial" panose="020B0604020202020204" pitchFamily="34" charset="0"/>
            </a:endParaRPr>
          </a:p>
          <a:p>
            <a:endParaRPr lang="ja-JP" altLang="en-US" sz="1400" dirty="0"/>
          </a:p>
        </p:txBody>
      </p:sp>
      <p:sp>
        <p:nvSpPr>
          <p:cNvPr id="27" name="AutoShape 21">
            <a:extLst>
              <a:ext uri="{FF2B5EF4-FFF2-40B4-BE49-F238E27FC236}">
                <a16:creationId xmlns:a16="http://schemas.microsoft.com/office/drawing/2014/main" id="{4562F263-445D-489D-9FAD-F195A668F36C}"/>
              </a:ext>
            </a:extLst>
          </p:cNvPr>
          <p:cNvSpPr>
            <a:spLocks noChangeArrowheads="1"/>
          </p:cNvSpPr>
          <p:nvPr/>
        </p:nvSpPr>
        <p:spPr bwMode="auto">
          <a:xfrm>
            <a:off x="6733735" y="6379826"/>
            <a:ext cx="3492000" cy="32400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vert="horz" wrap="square" lIns="74295" tIns="36000" rIns="74295" bIns="8890" numCol="1" anchor="t" anchorCtr="0" compatLnSpc="1">
            <a:prstTxWarp prst="textNoShape">
              <a:avLst/>
            </a:prstTxWarp>
          </a:bodyPr>
          <a:lstStyle/>
          <a:p>
            <a:r>
              <a:rPr kumimoji="0" lang="ja-JP" altLang="en-US"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５</a:t>
            </a:r>
            <a:r>
              <a:rPr kumimoji="0" lang="ja-JP" altLang="ja-JP" sz="14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．魅力と活力ある快適な地域づくりの推進</a:t>
            </a:r>
            <a:endParaRPr kumimoji="0" lang="ja-JP" altLang="ja-JP" sz="1400" dirty="0">
              <a:latin typeface="Arial" panose="020B0604020202020204" pitchFamily="34" charset="0"/>
            </a:endParaRPr>
          </a:p>
          <a:p>
            <a:endParaRPr lang="ja-JP" altLang="en-US" sz="1400" dirty="0"/>
          </a:p>
        </p:txBody>
      </p:sp>
      <p:grpSp>
        <p:nvGrpSpPr>
          <p:cNvPr id="30" name="Group 40">
            <a:extLst>
              <a:ext uri="{FF2B5EF4-FFF2-40B4-BE49-F238E27FC236}">
                <a16:creationId xmlns:a16="http://schemas.microsoft.com/office/drawing/2014/main" id="{04BC2CAA-6963-47DF-B1A4-A85A687FF524}"/>
              </a:ext>
            </a:extLst>
          </p:cNvPr>
          <p:cNvGrpSpPr>
            <a:grpSpLocks/>
          </p:cNvGrpSpPr>
          <p:nvPr/>
        </p:nvGrpSpPr>
        <p:grpSpPr bwMode="auto">
          <a:xfrm>
            <a:off x="128556" y="115659"/>
            <a:ext cx="6628194" cy="581025"/>
            <a:chOff x="737" y="402"/>
            <a:chExt cx="13524" cy="914"/>
          </a:xfrm>
        </p:grpSpPr>
        <p:sp>
          <p:nvSpPr>
            <p:cNvPr id="31"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750" y="405"/>
              <a:ext cx="511" cy="624"/>
            </a:xfrm>
            <a:prstGeom prst="rect">
              <a:avLst/>
            </a:prstGeom>
            <a:solidFill>
              <a:srgbClr val="00FF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017" cy="633"/>
            </a:xfrm>
            <a:prstGeom prst="rect">
              <a:avLst/>
            </a:prstGeom>
            <a:solidFill>
              <a:srgbClr val="008000"/>
            </a:solidFill>
            <a:ln w="9525">
              <a:noFill/>
              <a:miter lim="800000"/>
              <a:headEnd/>
              <a:tailEnd/>
            </a:ln>
          </p:spPr>
          <p:txBody>
            <a:bodyPr vert="horz" wrap="square" lIns="74295" tIns="8890" rIns="74295" bIns="889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dirty="0">
                  <a:ln>
                    <a:noFill/>
                  </a:ln>
                  <a:solidFill>
                    <a:srgbClr val="FFFFFF"/>
                  </a:solidFill>
                  <a:effectLst/>
                  <a:latin typeface="+mn-ea"/>
                  <a:cs typeface="ＭＳ Ｐゴシック" panose="020B0600070205080204" pitchFamily="50" charset="-128"/>
                </a:rPr>
                <a:t>令和</a:t>
              </a:r>
              <a:r>
                <a:rPr kumimoji="0" lang="ja-JP" altLang="en-US" sz="1500" b="1" i="0" u="none" strike="noStrike" cap="none" normalizeH="0" baseline="0" dirty="0">
                  <a:ln>
                    <a:noFill/>
                  </a:ln>
                  <a:solidFill>
                    <a:srgbClr val="FFFFFF"/>
                  </a:solidFill>
                  <a:effectLst/>
                  <a:latin typeface="+mn-ea"/>
                  <a:cs typeface="ＭＳ Ｐゴシック" panose="020B0600070205080204" pitchFamily="50" charset="-128"/>
                </a:rPr>
                <a:t>４</a:t>
              </a:r>
              <a:r>
                <a:rPr kumimoji="0" lang="ja-JP" altLang="ja-JP" sz="1500" b="1" i="0" u="none" strike="noStrike" cap="none" normalizeH="0" baseline="0" dirty="0">
                  <a:ln>
                    <a:noFill/>
                  </a:ln>
                  <a:solidFill>
                    <a:srgbClr val="FFFFFF"/>
                  </a:solidFill>
                  <a:effectLst/>
                  <a:latin typeface="+mn-ea"/>
                  <a:cs typeface="ＭＳ Ｐゴシック" panose="020B0600070205080204" pitchFamily="50" charset="-128"/>
                </a:rPr>
                <a:t>年度において豊かな環境の保全及び創造に関して講じ</a:t>
              </a:r>
              <a:r>
                <a:rPr kumimoji="0" lang="ja-JP" altLang="en-US" sz="1500" b="1" dirty="0">
                  <a:solidFill>
                    <a:srgbClr val="FFFFFF"/>
                  </a:solidFill>
                  <a:latin typeface="+mn-ea"/>
                  <a:cs typeface="ＭＳ Ｐゴシック" panose="020B0600070205080204" pitchFamily="50" charset="-128"/>
                </a:rPr>
                <a:t>た</a:t>
              </a:r>
              <a:r>
                <a:rPr kumimoji="0" lang="ja-JP" altLang="ja-JP" sz="1500" b="1" i="0" u="none" strike="noStrike" cap="none" normalizeH="0" baseline="0" dirty="0">
                  <a:ln>
                    <a:noFill/>
                  </a:ln>
                  <a:solidFill>
                    <a:srgbClr val="FFFFFF"/>
                  </a:solidFill>
                  <a:effectLst/>
                  <a:latin typeface="+mn-ea"/>
                  <a:cs typeface="ＭＳ Ｐゴシック" panose="020B0600070205080204" pitchFamily="50" charset="-128"/>
                </a:rPr>
                <a:t>施策（概要）</a:t>
              </a:r>
              <a:endParaRPr kumimoji="0" lang="ja-JP" altLang="ja-JP" sz="1500" b="0" i="0" u="none" strike="noStrike" cap="none" normalizeH="0" baseline="0" dirty="0">
                <a:ln>
                  <a:noFill/>
                </a:ln>
                <a:solidFill>
                  <a:schemeClr val="tx1"/>
                </a:solidFill>
                <a:effectLst/>
                <a:latin typeface="+mn-ea"/>
              </a:endParaRPr>
            </a:p>
          </p:txBody>
        </p:sp>
        <p:sp>
          <p:nvSpPr>
            <p:cNvPr id="33"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44" y="1035"/>
              <a:ext cx="13003" cy="281"/>
            </a:xfrm>
            <a:prstGeom prst="rect">
              <a:avLst/>
            </a:prstGeom>
            <a:solidFill>
              <a:srgbClr val="00FF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4"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743" y="1029"/>
              <a:ext cx="518" cy="283"/>
            </a:xfrm>
            <a:prstGeom prst="rect">
              <a:avLst/>
            </a:prstGeom>
            <a:solidFill>
              <a:srgbClr val="0080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37" name="テキスト ボックス 63">
            <a:extLst>
              <a:ext uri="{FF2B5EF4-FFF2-40B4-BE49-F238E27FC236}">
                <a16:creationId xmlns:a16="http://schemas.microsoft.com/office/drawing/2014/main" id="{D447C300-517F-4021-AF40-1ADA0D468075}"/>
              </a:ext>
            </a:extLst>
          </p:cNvPr>
          <p:cNvSpPr txBox="1">
            <a:spLocks noChangeArrowheads="1"/>
          </p:cNvSpPr>
          <p:nvPr/>
        </p:nvSpPr>
        <p:spPr bwMode="auto">
          <a:xfrm>
            <a:off x="6739747" y="3625465"/>
            <a:ext cx="6028147" cy="2603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lvl1pPr indent="66675" eaLnBrk="0" fontAlgn="base" hangingPunct="0">
              <a:spcBef>
                <a:spcPct val="0"/>
              </a:spcBef>
              <a:spcAft>
                <a:spcPct val="0"/>
              </a:spcAft>
              <a:tabLst>
                <a:tab pos="6030913"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6030913"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6030913"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6030913"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6030913"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6030913"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6030913"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6030913"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6030913" algn="l"/>
              </a:tabLst>
              <a:defRPr>
                <a:solidFill>
                  <a:schemeClr val="tx1"/>
                </a:solidFill>
                <a:latin typeface="Arial" panose="020B0604020202020204" pitchFamily="34" charset="0"/>
              </a:defRPr>
            </a:lvl9pPr>
          </a:lstStyle>
          <a:p>
            <a:pPr lvl="0"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○豊かな大阪湾の創出に向けた取組みの推進</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1,215</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・「第９次総量削減計画」及び「瀬戸内海の環境の保全に関する大阪府計画」の一体的な計画である、</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「豊かな大阪湾」保全・再生・創出プランを策定</a:t>
            </a:r>
            <a:b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b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・湾奥部に設置している環境改善モデル設備のモニタリングを実施</a:t>
            </a:r>
            <a:endParaRPr kumimoji="0" lang="ja-JP" altLang="en-US" sz="1050" dirty="0">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・大阪湾魅力スポットを巡るウォーキングイベントの実施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endParaRPr kumimoji="0" lang="ja-JP" altLang="en-US" sz="1050" dirty="0">
              <a:cs typeface="ＭＳ Ｐゴシック" panose="020B0600070205080204" pitchFamily="50" charset="-128"/>
            </a:endParaRPr>
          </a:p>
          <a:p>
            <a:pPr lvl="0" defTabSz="914400"/>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○海岸漂着物等対策事業</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26,333</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・大阪湾に流入するプラスチックごみ量の</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AI</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を活用した推計手法を確立し、</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2021</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年度値の推計を実施  </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・大阪湾に流入するプラスチックごみ等の実態把握のため、漂流ごみ等の組成調査を実施</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・漁業者と連携した海底ごみ及び漂流ごみの回収・処分</a:t>
            </a:r>
            <a:endParaRPr kumimoji="0" lang="ja-JP" altLang="en-US" sz="1050" dirty="0">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・市町村への海岸漂着物等の回収や発生抑制の啓発に要する費用の補助</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ja-JP" sz="1200" b="1" dirty="0">
                <a:latin typeface="Meiryo UI" panose="020B0604030504040204" pitchFamily="50" charset="-128"/>
                <a:ea typeface="Meiryo UI" panose="020B0604030504040204" pitchFamily="50" charset="-128"/>
                <a:cs typeface="ＭＳ Ｐゴシック" panose="020B0600070205080204" pitchFamily="50" charset="-128"/>
              </a:rPr>
              <a:t>○微小粒子状物質（</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PM2.5</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）の現状把握と的確な注意喚起の実施</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14,848</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・自動測定機による連続測定等を実施するとともに、濃度が高くなると予測される場合に防災情報メール等に</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より注意喚起を行う体制を整備</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40" name="Text Box 14">
            <a:extLst>
              <a:ext uri="{FF2B5EF4-FFF2-40B4-BE49-F238E27FC236}">
                <a16:creationId xmlns:a16="http://schemas.microsoft.com/office/drawing/2014/main" id="{1458FEEC-74DC-4EEC-A7C5-1C1F4ED22654}"/>
              </a:ext>
            </a:extLst>
          </p:cNvPr>
          <p:cNvSpPr txBox="1">
            <a:spLocks noChangeArrowheads="1"/>
          </p:cNvSpPr>
          <p:nvPr/>
        </p:nvSpPr>
        <p:spPr bwMode="auto">
          <a:xfrm>
            <a:off x="6823705" y="6676915"/>
            <a:ext cx="6047323" cy="2751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lvl1pPr eaLnBrk="0" fontAlgn="base" hangingPunct="0">
              <a:spcBef>
                <a:spcPct val="0"/>
              </a:spcBef>
              <a:spcAft>
                <a:spcPct val="0"/>
              </a:spcAft>
              <a:tabLst>
                <a:tab pos="3690938"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3690938"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3690938"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3690938"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3690938"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3690938"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3690938"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3690938"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3690938" algn="l"/>
              </a:tabLst>
              <a:defRPr>
                <a:solidFill>
                  <a:schemeClr val="tx1"/>
                </a:solidFill>
                <a:latin typeface="Arial" panose="020B0604020202020204" pitchFamily="34" charset="0"/>
              </a:defRPr>
            </a:lvl9pPr>
          </a:lstStyle>
          <a:p>
            <a:pPr lvl="0" defTabSz="914400">
              <a:lnSpc>
                <a:spcPts val="800"/>
              </a:lnSpc>
            </a:pPr>
            <a:endParaRPr kumimoji="0" lang="en-US"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○環境データ「見る」「知る」「活かす」</a:t>
            </a:r>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推進</a:t>
            </a:r>
            <a:r>
              <a:rPr kumimoji="0" lang="ja-JP"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事業</a:t>
            </a:r>
            <a:r>
              <a:rPr kumimoji="0" lang="ja-JP" altLang="ja-JP"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1,000</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ja-JP" altLang="en-US" sz="900" i="0" u="none" strike="noStrike" cap="none" normalizeH="0" baseline="0" dirty="0">
              <a:ln>
                <a:noFill/>
              </a:ln>
              <a:effectLst/>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・環境への理解を促進し、暮らしの中での具体的な行動につながるよう、ハルカス大学（</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）において、</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環境データ利活用イベントを実施　　</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あべのハルカスに入居している大学と企業がつながってできた学びのプロジェクト</a:t>
            </a:r>
            <a:endParaRPr kumimoji="0" lang="en-US" altLang="ja-JP" sz="1050" b="1" dirty="0">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14400" rtl="0" eaLnBrk="0" fontAlgn="base" latinLnBrk="0" hangingPunct="0">
              <a:lnSpc>
                <a:spcPts val="1100"/>
              </a:lnSpc>
              <a:spcBef>
                <a:spcPct val="0"/>
              </a:spcBef>
              <a:spcAft>
                <a:spcPct val="0"/>
              </a:spcAft>
              <a:buClrTx/>
              <a:buSzTx/>
              <a:buFontTx/>
              <a:buNone/>
              <a:tabLst>
                <a:tab pos="3690938" algn="l"/>
              </a:tabLst>
            </a:pPr>
            <a:endParaRPr kumimoji="0" lang="en-US" altLang="ja-JP" sz="1050" b="1"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eaLnBrk="1" fontAlgn="auto" hangingPunct="1">
              <a:spcBef>
                <a:spcPts val="0"/>
              </a:spcBef>
              <a:spcAft>
                <a:spcPts val="0"/>
              </a:spcAft>
              <a:tabLst/>
            </a:pPr>
            <a:r>
              <a:rPr kumimoji="0" lang="ja-JP"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森林環境譲与税を活用した市町村の森林整備・</a:t>
            </a:r>
            <a:endPar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eaLnBrk="1" fontAlgn="auto" hangingPunct="1">
              <a:spcBef>
                <a:spcPts val="0"/>
              </a:spcBef>
              <a:spcAft>
                <a:spcPts val="0"/>
              </a:spcAft>
              <a:tabLst/>
            </a:pP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　 木材利用に対する技術的支援等　</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dirty="0">
                <a:latin typeface="Meiryo UI" panose="020B0604030504040204" pitchFamily="50" charset="-128"/>
                <a:ea typeface="Meiryo UI" panose="020B0604030504040204" pitchFamily="50" charset="-128"/>
                <a:cs typeface="ＭＳ Ｐゴシック" panose="020B0600070205080204" pitchFamily="50" charset="-128"/>
              </a:rPr>
              <a:t>一部新規</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111,953</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ja-JP" altLang="en-US" sz="900" dirty="0">
              <a:latin typeface="Calibri"/>
              <a:cs typeface="ＭＳ Ｐゴシック" panose="020B0600070205080204" pitchFamily="50" charset="-128"/>
            </a:endParaRPr>
          </a:p>
          <a:p>
            <a:pPr lvl="0" defTabSz="914400" eaLnBrk="1" fontAlgn="auto" hangingPunct="1">
              <a:spcBef>
                <a:spcPts val="0"/>
              </a:spcBef>
              <a:spcAft>
                <a:spcPts val="0"/>
              </a:spcAft>
              <a:tabLst/>
            </a:pP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・市町村に対し、森林整備に関する技術的支援や木材利用を実施するために必要な情報提供、助言・指導</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eaLnBrk="1" fontAlgn="auto" hangingPunct="1">
              <a:spcBef>
                <a:spcPts val="0"/>
              </a:spcBef>
              <a:spcAft>
                <a:spcPts val="0"/>
              </a:spcAft>
              <a:tabLst/>
            </a:pP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・府内産木材（国産木材の一部利用も可）を活用した府有施設の内装木質化といったモデル事例を提示</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eaLnBrk="1" fontAlgn="auto" hangingPunct="1">
              <a:spcBef>
                <a:spcPts val="0"/>
              </a:spcBef>
              <a:spcAft>
                <a:spcPts val="0"/>
              </a:spcAft>
              <a:tabLst/>
            </a:pP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3690938" algn="l"/>
              </a:tabLst>
            </a:pPr>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○都市緑化を活用した猛暑対策事業</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308</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,708</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ja-JP" altLang="en-US" sz="1200" i="0" u="none" strike="noStrike" cap="none" normalizeH="0" baseline="0" dirty="0">
              <a:ln>
                <a:noFill/>
              </a:ln>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3690938" algn="l"/>
              </a:tabLst>
            </a:pPr>
            <a:r>
              <a:rPr kumimoji="0" lang="ja-JP" altLang="en-US" sz="1050" b="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  ・多くの人々が屋外で暑くても待たざるを得ないバス停等のある駅前広場などにおいて、暑熱環境の改善を図る  </a:t>
            </a:r>
            <a:endParaRPr kumimoji="0" lang="en-US" altLang="ja-JP" sz="1050" b="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3690938" algn="l"/>
              </a:tabLst>
            </a:pP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050" b="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ため、森林環境税を活用し、市町村などが行う緑化及び暑熱環境改善設備の設置に対し助成</a:t>
            </a:r>
            <a:endParaRPr kumimoji="0" lang="en-US" altLang="ja-JP" sz="1050" b="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14400" rtl="0" eaLnBrk="0" fontAlgn="base" latinLnBrk="0" hangingPunct="0">
              <a:lnSpc>
                <a:spcPts val="1100"/>
              </a:lnSpc>
              <a:spcBef>
                <a:spcPct val="0"/>
              </a:spcBef>
              <a:spcAft>
                <a:spcPct val="0"/>
              </a:spcAft>
              <a:buClrTx/>
              <a:buSzTx/>
              <a:buFontTx/>
              <a:buNone/>
              <a:tabLst>
                <a:tab pos="3690938" algn="l"/>
              </a:tabLst>
            </a:pP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ja-JP" sz="1200" b="1" dirty="0">
                <a:latin typeface="Meiryo UI" panose="020B0604030504040204" pitchFamily="50" charset="-128"/>
                <a:ea typeface="Meiryo UI" panose="020B0604030504040204" pitchFamily="50" charset="-128"/>
                <a:cs typeface="ＭＳ Ｐゴシック" panose="020B0600070205080204" pitchFamily="50" charset="-128"/>
              </a:rPr>
              <a:t>○「みどりの風を感じる大都市・大阪」の推進</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12,318</a:t>
            </a:r>
            <a:r>
              <a:rPr kumimoji="0"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200" b="1" dirty="0">
                <a:latin typeface="Meiryo UI" panose="020B0604030504040204" pitchFamily="50" charset="-128"/>
                <a:ea typeface="Meiryo UI" panose="020B0604030504040204" pitchFamily="50" charset="-128"/>
                <a:cs typeface="ＭＳ Ｐゴシック" panose="020B0600070205080204" pitchFamily="50" charset="-128"/>
              </a:rPr>
              <a:t>	</a:t>
            </a: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・地域の緑化活動団体等が行う緑化活動に対し緑化樹の配付または助成を行うことで、府民が「みどりづくり」</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をはじめる機会をつくるとともに、みどりづくりを通じた地域交流を促進</a:t>
            </a:r>
            <a:endParaRPr kumimoji="0" lang="en-US" altLang="ja-JP" sz="900" dirty="0">
              <a:cs typeface="ＭＳ Ｐゴシック" panose="020B0600070205080204" pitchFamily="50" charset="-128"/>
            </a:endParaRPr>
          </a:p>
          <a:p>
            <a:pPr lvl="0" defTabSz="914400"/>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3690938" algn="l"/>
              </a:tabLst>
            </a:pPr>
            <a:endParaRPr kumimoji="0" lang="ja-JP" altLang="en-US" sz="1050" b="0" i="0" u="none" strike="noStrike" cap="none" normalizeH="0" baseline="0" dirty="0">
              <a:ln>
                <a:noFill/>
              </a:ln>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3690938" algn="l"/>
              </a:tabLst>
            </a:pPr>
            <a:endParaRPr kumimoji="0" lang="ja-JP" altLang="en-US" sz="1800" b="0" i="0" u="none" strike="noStrike" cap="none" normalizeH="0" baseline="0" dirty="0">
              <a:ln>
                <a:noFill/>
              </a:ln>
              <a:effectLst/>
              <a:latin typeface="Arial" panose="020B0604020202020204" pitchFamily="34" charset="0"/>
            </a:endParaRPr>
          </a:p>
        </p:txBody>
      </p:sp>
      <p:sp>
        <p:nvSpPr>
          <p:cNvPr id="89" name="Text Box 6">
            <a:extLst>
              <a:ext uri="{FF2B5EF4-FFF2-40B4-BE49-F238E27FC236}">
                <a16:creationId xmlns:a16="http://schemas.microsoft.com/office/drawing/2014/main" id="{3B9EFC22-E94F-4F19-9B20-717616BC82D4}"/>
              </a:ext>
            </a:extLst>
          </p:cNvPr>
          <p:cNvSpPr txBox="1">
            <a:spLocks noChangeArrowheads="1"/>
          </p:cNvSpPr>
          <p:nvPr/>
        </p:nvSpPr>
        <p:spPr bwMode="auto">
          <a:xfrm>
            <a:off x="128487" y="1709903"/>
            <a:ext cx="6545073"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8890" rIns="0" bIns="8890" numCol="1" anchor="t" anchorCtr="0" compatLnSpc="1">
            <a:prstTxWarp prst="textNoShape">
              <a:avLst/>
            </a:prstTxWarp>
          </a:bodyPr>
          <a:lstStyle/>
          <a:p>
            <a:pPr marL="0" marR="0" lvl="0" indent="66675"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脱炭素化に向けた消費行動促進事業</a:t>
            </a:r>
            <a:r>
              <a:rPr kumimoji="0" lang="ja-JP" altLang="ja-JP" sz="1200" b="1"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5,698</a:t>
            </a:r>
            <a:r>
              <a:rPr kumimoji="0" lang="ja-JP" altLang="en-US" sz="9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66675" algn="l" defTabSz="914400" rtl="0" eaLnBrk="0" fontAlgn="base" latinLnBrk="0" hangingPunct="0">
              <a:lnSpc>
                <a:spcPct val="100000"/>
              </a:lnSpc>
              <a:spcBef>
                <a:spcPct val="0"/>
              </a:spcBef>
              <a:spcAft>
                <a:spcPct val="0"/>
              </a:spcAft>
              <a:buClrTx/>
              <a:buSzTx/>
              <a:buFontTx/>
              <a:buNone/>
              <a:tabLst/>
            </a:pP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ja-JP" sz="1050" b="0" i="0" u="none" strike="noStrike" cap="none" normalizeH="0" baseline="0" dirty="0">
                <a:ln>
                  <a:noFill/>
                </a:ln>
                <a:effectLst/>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大阪府内産食材を対象とした大阪版カーボンフットプリント算定手法と算定結果のラベリング方法を検討し、府内で開催</a:t>
            </a:r>
            <a:endPar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66675" algn="l" defTabSz="914400" rtl="0" eaLnBrk="0" fontAlgn="base" latinLnBrk="0" hangingPunct="0">
              <a:lnSpc>
                <a:spcPct val="100000"/>
              </a:lnSpc>
              <a:spcBef>
                <a:spcPct val="0"/>
              </a:spcBef>
              <a:spcAft>
                <a:spcPct val="0"/>
              </a:spcAft>
              <a:buClrTx/>
              <a:buSzTx/>
              <a:buFontTx/>
              <a:buNone/>
              <a:tabLst/>
            </a:pP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　　されたイベントや実証店舗等で農作物の</a:t>
            </a:r>
            <a:r>
              <a:rPr kumimoji="0" lang="en-US" altLang="ja-JP" sz="1050" dirty="0">
                <a:latin typeface="Meiryo UI" panose="020B0604030504040204" pitchFamily="50" charset="-128"/>
                <a:ea typeface="Meiryo UI" panose="020B0604030504040204" pitchFamily="50" charset="-128"/>
                <a:cs typeface="ＭＳ Ｐゴシック" panose="020B0600070205080204" pitchFamily="50" charset="-128"/>
              </a:rPr>
              <a:t>GHG</a:t>
            </a:r>
            <a:r>
              <a:rPr kumimoji="0" lang="ja-JP" altLang="en-US" sz="1050" dirty="0">
                <a:latin typeface="Meiryo UI" panose="020B0604030504040204" pitchFamily="50" charset="-128"/>
                <a:ea typeface="Meiryo UI" panose="020B0604030504040204" pitchFamily="50" charset="-128"/>
                <a:cs typeface="ＭＳ Ｐゴシック" panose="020B0600070205080204" pitchFamily="50" charset="-128"/>
              </a:rPr>
              <a:t>排出量を算定・ラベリングし、普及啓発等を実施</a:t>
            </a:r>
            <a:endParaRPr kumimoji="0" lang="ja-JP" altLang="en-US" sz="1050" b="0" i="0" u="none" strike="noStrike" cap="none" normalizeH="0" baseline="0" dirty="0">
              <a:ln>
                <a:noFill/>
              </a:ln>
              <a:effectLst/>
              <a:latin typeface="Arial" panose="020B0604020202020204" pitchFamily="34" charset="0"/>
            </a:endParaRPr>
          </a:p>
        </p:txBody>
      </p:sp>
      <p:sp>
        <p:nvSpPr>
          <p:cNvPr id="91" name="Rectangle 48">
            <a:extLst>
              <a:ext uri="{FF2B5EF4-FFF2-40B4-BE49-F238E27FC236}">
                <a16:creationId xmlns:a16="http://schemas.microsoft.com/office/drawing/2014/main" id="{E5B275B5-AAB1-467A-A9F0-A83177320315}"/>
              </a:ext>
            </a:extLst>
          </p:cNvPr>
          <p:cNvSpPr>
            <a:spLocks noChangeArrowheads="1"/>
          </p:cNvSpPr>
          <p:nvPr/>
        </p:nvSpPr>
        <p:spPr bwMode="auto">
          <a:xfrm>
            <a:off x="152400" y="239484"/>
            <a:ext cx="941675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ja-JP" altLang="en-US"/>
          </a:p>
        </p:txBody>
      </p:sp>
      <p:sp>
        <p:nvSpPr>
          <p:cNvPr id="94" name="Rectangle 73">
            <a:extLst>
              <a:ext uri="{FF2B5EF4-FFF2-40B4-BE49-F238E27FC236}">
                <a16:creationId xmlns:a16="http://schemas.microsoft.com/office/drawing/2014/main" id="{657B053B-097B-441C-AD6C-6FA68DF18EB7}"/>
              </a:ext>
            </a:extLst>
          </p:cNvPr>
          <p:cNvSpPr>
            <a:spLocks noChangeArrowheads="1"/>
          </p:cNvSpPr>
          <p:nvPr/>
        </p:nvSpPr>
        <p:spPr bwMode="auto">
          <a:xfrm>
            <a:off x="-442030" y="840160"/>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1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 name="テキスト ボックス 66">
            <a:extLst>
              <a:ext uri="{FF2B5EF4-FFF2-40B4-BE49-F238E27FC236}">
                <a16:creationId xmlns:a16="http://schemas.microsoft.com/office/drawing/2014/main" id="{B27CCEA5-018A-4747-B188-FE5C54E58508}"/>
              </a:ext>
            </a:extLst>
          </p:cNvPr>
          <p:cNvSpPr txBox="1">
            <a:spLocks noChangeArrowheads="1"/>
          </p:cNvSpPr>
          <p:nvPr/>
        </p:nvSpPr>
        <p:spPr bwMode="auto">
          <a:xfrm>
            <a:off x="3609067" y="532276"/>
            <a:ext cx="3275601" cy="214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※大阪府環境基本条例第９条第</a:t>
            </a:r>
            <a:r>
              <a:rPr kumimoji="0" lang="en-US"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1</a:t>
            </a:r>
            <a:r>
              <a:rPr kumimoji="0"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項に基づく府議会への報告事項</a:t>
            </a:r>
            <a:endParaRPr kumimoji="0" lang="ja-JP" altLang="en-US" sz="1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pSp>
        <p:nvGrpSpPr>
          <p:cNvPr id="141" name="グループ化 140">
            <a:extLst>
              <a:ext uri="{FF2B5EF4-FFF2-40B4-BE49-F238E27FC236}">
                <a16:creationId xmlns:a16="http://schemas.microsoft.com/office/drawing/2014/main" id="{71DEF66E-12DF-4D11-B449-A44B631C1EA2}"/>
              </a:ext>
            </a:extLst>
          </p:cNvPr>
          <p:cNvGrpSpPr/>
          <p:nvPr/>
        </p:nvGrpSpPr>
        <p:grpSpPr>
          <a:xfrm>
            <a:off x="1474977" y="741278"/>
            <a:ext cx="5283250" cy="398778"/>
            <a:chOff x="4063432" y="706150"/>
            <a:chExt cx="5283250" cy="398778"/>
          </a:xfrm>
        </p:grpSpPr>
        <p:pic>
          <p:nvPicPr>
            <p:cNvPr id="142" name="図 11" descr="http://www.unic.or.jp/files/sdg_icon_08_ja-290x290.png">
              <a:extLst>
                <a:ext uri="{FF2B5EF4-FFF2-40B4-BE49-F238E27FC236}">
                  <a16:creationId xmlns:a16="http://schemas.microsoft.com/office/drawing/2014/main" id="{45E79B32-4E4D-49B7-B5D4-CECA8B487B5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285" y="706350"/>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 name="図 142">
              <a:extLst>
                <a:ext uri="{FF2B5EF4-FFF2-40B4-BE49-F238E27FC236}">
                  <a16:creationId xmlns:a16="http://schemas.microsoft.com/office/drawing/2014/main" id="{2C3B34C1-A691-4C69-8C57-C87968851AC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37896" y="709922"/>
              <a:ext cx="408786" cy="394742"/>
            </a:xfrm>
            <a:prstGeom prst="rect">
              <a:avLst/>
            </a:prstGeom>
          </p:spPr>
        </p:pic>
        <p:pic>
          <p:nvPicPr>
            <p:cNvPr id="144" name="図 5">
              <a:extLst>
                <a:ext uri="{FF2B5EF4-FFF2-40B4-BE49-F238E27FC236}">
                  <a16:creationId xmlns:a16="http://schemas.microsoft.com/office/drawing/2014/main" id="{4892F181-0552-424F-AC4E-49DA00D3D45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63432" y="706461"/>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5" name="図 14">
              <a:extLst>
                <a:ext uri="{FF2B5EF4-FFF2-40B4-BE49-F238E27FC236}">
                  <a16:creationId xmlns:a16="http://schemas.microsoft.com/office/drawing/2014/main" id="{0A6358A2-3163-456C-8236-1C58DBAC0B4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68569" y="706150"/>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 name="図 17">
              <a:extLst>
                <a:ext uri="{FF2B5EF4-FFF2-40B4-BE49-F238E27FC236}">
                  <a16:creationId xmlns:a16="http://schemas.microsoft.com/office/drawing/2014/main" id="{D9B3908A-8C9B-4953-995F-EE1BF1D4230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283203" y="706350"/>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7" name="図 34">
              <a:extLst>
                <a:ext uri="{FF2B5EF4-FFF2-40B4-BE49-F238E27FC236}">
                  <a16:creationId xmlns:a16="http://schemas.microsoft.com/office/drawing/2014/main" id="{4A02D3E9-D715-4271-9E1D-C690501E862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690437" y="706350"/>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8" name="図 24">
              <a:extLst>
                <a:ext uri="{FF2B5EF4-FFF2-40B4-BE49-F238E27FC236}">
                  <a16:creationId xmlns:a16="http://schemas.microsoft.com/office/drawing/2014/main" id="{8644EEC6-4B87-4BB0-B536-88B88A605F7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503518" y="706350"/>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 name="図 25">
              <a:extLst>
                <a:ext uri="{FF2B5EF4-FFF2-40B4-BE49-F238E27FC236}">
                  <a16:creationId xmlns:a16="http://schemas.microsoft.com/office/drawing/2014/main" id="{0A095C8B-2334-48B6-9A8C-D33D8554F383}"/>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903823" y="709922"/>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 name="図 1">
              <a:extLst>
                <a:ext uri="{FF2B5EF4-FFF2-40B4-BE49-F238E27FC236}">
                  <a16:creationId xmlns:a16="http://schemas.microsoft.com/office/drawing/2014/main" id="{07757E8D-50D5-42AD-AD7D-AEE5942A375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310915" y="709922"/>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1" name="図 28">
              <a:extLst>
                <a:ext uri="{FF2B5EF4-FFF2-40B4-BE49-F238E27FC236}">
                  <a16:creationId xmlns:a16="http://schemas.microsoft.com/office/drawing/2014/main" id="{BEACE2F5-3632-40DD-B9A3-C1D8B388B261}"/>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718008" y="709922"/>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2" name="図 32">
              <a:extLst>
                <a:ext uri="{FF2B5EF4-FFF2-40B4-BE49-F238E27FC236}">
                  <a16:creationId xmlns:a16="http://schemas.microsoft.com/office/drawing/2014/main" id="{6EFA2ECC-23D6-4711-BD7A-8D249EA9EE3F}"/>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125100" y="709922"/>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 name="図 13">
              <a:extLst>
                <a:ext uri="{FF2B5EF4-FFF2-40B4-BE49-F238E27FC236}">
                  <a16:creationId xmlns:a16="http://schemas.microsoft.com/office/drawing/2014/main" id="{78043B12-A91C-4F7E-9613-ACC4E22B6626}"/>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530805" y="709922"/>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 name="図 153">
              <a:extLst>
                <a:ext uri="{FF2B5EF4-FFF2-40B4-BE49-F238E27FC236}">
                  <a16:creationId xmlns:a16="http://schemas.microsoft.com/office/drawing/2014/main" id="{A3AC845F-5CE9-4474-8BF1-FBC68A0F8A96}"/>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876241" y="706350"/>
              <a:ext cx="408786" cy="394742"/>
            </a:xfrm>
            <a:prstGeom prst="rect">
              <a:avLst/>
            </a:prstGeom>
          </p:spPr>
        </p:pic>
      </p:grpSp>
      <p:sp>
        <p:nvSpPr>
          <p:cNvPr id="189" name="楕円 188">
            <a:extLst>
              <a:ext uri="{FF2B5EF4-FFF2-40B4-BE49-F238E27FC236}">
                <a16:creationId xmlns:a16="http://schemas.microsoft.com/office/drawing/2014/main" id="{F79CAA8A-1AD9-4DED-9BB1-AFD683028412}"/>
              </a:ext>
            </a:extLst>
          </p:cNvPr>
          <p:cNvSpPr/>
          <p:nvPr/>
        </p:nvSpPr>
        <p:spPr>
          <a:xfrm>
            <a:off x="6907594" y="305049"/>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190" name="楕円 189">
            <a:extLst>
              <a:ext uri="{FF2B5EF4-FFF2-40B4-BE49-F238E27FC236}">
                <a16:creationId xmlns:a16="http://schemas.microsoft.com/office/drawing/2014/main" id="{6A9CEC71-9299-4460-9B46-E8D24074ABEF}"/>
              </a:ext>
            </a:extLst>
          </p:cNvPr>
          <p:cNvSpPr/>
          <p:nvPr/>
        </p:nvSpPr>
        <p:spPr>
          <a:xfrm>
            <a:off x="8801155" y="1113411"/>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191" name="楕円 190">
            <a:extLst>
              <a:ext uri="{FF2B5EF4-FFF2-40B4-BE49-F238E27FC236}">
                <a16:creationId xmlns:a16="http://schemas.microsoft.com/office/drawing/2014/main" id="{8F7715AD-2C1C-4B2B-91C7-76CA5B5D2929}"/>
              </a:ext>
            </a:extLst>
          </p:cNvPr>
          <p:cNvSpPr/>
          <p:nvPr/>
        </p:nvSpPr>
        <p:spPr>
          <a:xfrm>
            <a:off x="8801155" y="72970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効</a:t>
            </a:r>
            <a:endParaRPr kumimoji="1" lang="ja-JP" altLang="en-US" sz="800" b="1" dirty="0">
              <a:solidFill>
                <a:schemeClr val="tx1"/>
              </a:solidFill>
            </a:endParaRPr>
          </a:p>
        </p:txBody>
      </p:sp>
      <p:sp>
        <p:nvSpPr>
          <p:cNvPr id="192" name="テキスト ボックス 66">
            <a:extLst>
              <a:ext uri="{FF2B5EF4-FFF2-40B4-BE49-F238E27FC236}">
                <a16:creationId xmlns:a16="http://schemas.microsoft.com/office/drawing/2014/main" id="{83B76A91-139C-42CD-9F9A-26626FDB39F2}"/>
              </a:ext>
            </a:extLst>
          </p:cNvPr>
          <p:cNvSpPr txBox="1">
            <a:spLocks noChangeArrowheads="1"/>
          </p:cNvSpPr>
          <p:nvPr/>
        </p:nvSpPr>
        <p:spPr bwMode="auto">
          <a:xfrm>
            <a:off x="6782077" y="57312"/>
            <a:ext cx="2593158" cy="259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施策の基本的な方向性</a:t>
            </a:r>
            <a:r>
              <a:rPr kumimoji="0" lang="en-US" altLang="ja-JP" sz="1100" dirty="0">
                <a:latin typeface="Meiryo UI" panose="020B0604030504040204" pitchFamily="50" charset="-128"/>
                <a:ea typeface="Meiryo UI" panose="020B0604030504040204" pitchFamily="50" charset="-128"/>
              </a:rPr>
              <a:t>&gt;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1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93" name="楕円 192">
            <a:extLst>
              <a:ext uri="{FF2B5EF4-FFF2-40B4-BE49-F238E27FC236}">
                <a16:creationId xmlns:a16="http://schemas.microsoft.com/office/drawing/2014/main" id="{C1798993-5CCF-45C4-9A19-DC87DB84CF9F}"/>
              </a:ext>
            </a:extLst>
          </p:cNvPr>
          <p:cNvSpPr/>
          <p:nvPr/>
        </p:nvSpPr>
        <p:spPr>
          <a:xfrm>
            <a:off x="8801155" y="537853"/>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sp>
        <p:nvSpPr>
          <p:cNvPr id="194" name="楕円 193">
            <a:extLst>
              <a:ext uri="{FF2B5EF4-FFF2-40B4-BE49-F238E27FC236}">
                <a16:creationId xmlns:a16="http://schemas.microsoft.com/office/drawing/2014/main" id="{2D841730-3DED-4766-A139-0748E3EF5F21}"/>
              </a:ext>
            </a:extLst>
          </p:cNvPr>
          <p:cNvSpPr/>
          <p:nvPr/>
        </p:nvSpPr>
        <p:spPr>
          <a:xfrm>
            <a:off x="8801155" y="921559"/>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リ</a:t>
            </a:r>
            <a:endParaRPr kumimoji="1" lang="ja-JP" altLang="en-US" sz="800" b="1" dirty="0">
              <a:solidFill>
                <a:schemeClr val="tx1"/>
              </a:solidFill>
            </a:endParaRPr>
          </a:p>
        </p:txBody>
      </p:sp>
      <p:sp>
        <p:nvSpPr>
          <p:cNvPr id="195" name="楕円 194">
            <a:extLst>
              <a:ext uri="{FF2B5EF4-FFF2-40B4-BE49-F238E27FC236}">
                <a16:creationId xmlns:a16="http://schemas.microsoft.com/office/drawing/2014/main" id="{84CC05F3-A387-4BD1-9054-BAC7FABFB7FB}"/>
              </a:ext>
            </a:extLst>
          </p:cNvPr>
          <p:cNvSpPr/>
          <p:nvPr/>
        </p:nvSpPr>
        <p:spPr>
          <a:xfrm>
            <a:off x="6914453" y="640782"/>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196" name="テキスト ボックス 66">
            <a:extLst>
              <a:ext uri="{FF2B5EF4-FFF2-40B4-BE49-F238E27FC236}">
                <a16:creationId xmlns:a16="http://schemas.microsoft.com/office/drawing/2014/main" id="{588B1DD2-C481-4B88-9F3D-95A85778BB07}"/>
              </a:ext>
            </a:extLst>
          </p:cNvPr>
          <p:cNvSpPr txBox="1">
            <a:spLocks noChangeArrowheads="1"/>
          </p:cNvSpPr>
          <p:nvPr/>
        </p:nvSpPr>
        <p:spPr bwMode="auto">
          <a:xfrm>
            <a:off x="6861569" y="673653"/>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197" name="テキスト ボックス 66">
            <a:extLst>
              <a:ext uri="{FF2B5EF4-FFF2-40B4-BE49-F238E27FC236}">
                <a16:creationId xmlns:a16="http://schemas.microsoft.com/office/drawing/2014/main" id="{85D13319-3133-4341-A645-F82DE428E859}"/>
              </a:ext>
            </a:extLst>
          </p:cNvPr>
          <p:cNvSpPr txBox="1">
            <a:spLocks noChangeArrowheads="1"/>
          </p:cNvSpPr>
          <p:nvPr/>
        </p:nvSpPr>
        <p:spPr bwMode="auto">
          <a:xfrm>
            <a:off x="6853211" y="345485"/>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198" name="テキスト ボックス 66">
            <a:extLst>
              <a:ext uri="{FF2B5EF4-FFF2-40B4-BE49-F238E27FC236}">
                <a16:creationId xmlns:a16="http://schemas.microsoft.com/office/drawing/2014/main" id="{A3E41F90-CE22-4FAD-BF97-0B9BBFC43D59}"/>
              </a:ext>
            </a:extLst>
          </p:cNvPr>
          <p:cNvSpPr txBox="1">
            <a:spLocks noChangeArrowheads="1"/>
          </p:cNvSpPr>
          <p:nvPr/>
        </p:nvSpPr>
        <p:spPr bwMode="auto">
          <a:xfrm>
            <a:off x="7175055" y="345605"/>
            <a:ext cx="1721136"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dirty="0">
                <a:latin typeface="Meiryo UI" panose="020B0604030504040204" pitchFamily="50" charset="-128"/>
                <a:ea typeface="Meiryo UI" panose="020B0604030504040204" pitchFamily="50" charset="-128"/>
              </a:rPr>
              <a:t>中長期的かつ世界的な視野</a:t>
            </a:r>
            <a:endParaRPr kumimoji="0"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99" name="テキスト ボックス 66">
            <a:extLst>
              <a:ext uri="{FF2B5EF4-FFF2-40B4-BE49-F238E27FC236}">
                <a16:creationId xmlns:a16="http://schemas.microsoft.com/office/drawing/2014/main" id="{504B47C2-EB15-4BEF-BEC5-937FAD9D9D09}"/>
              </a:ext>
            </a:extLst>
          </p:cNvPr>
          <p:cNvSpPr txBox="1">
            <a:spLocks noChangeArrowheads="1"/>
          </p:cNvSpPr>
          <p:nvPr/>
        </p:nvSpPr>
        <p:spPr bwMode="auto">
          <a:xfrm>
            <a:off x="7169341" y="692365"/>
            <a:ext cx="1721136"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dirty="0">
                <a:latin typeface="Meiryo UI" panose="020B0604030504040204" pitchFamily="50" charset="-128"/>
                <a:ea typeface="Meiryo UI" panose="020B0604030504040204" pitchFamily="50" charset="-128"/>
              </a:rPr>
              <a:t>環境・社会・経済の統合的向上</a:t>
            </a:r>
            <a:endParaRPr kumimoji="0"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0" name="テキスト ボックス 66">
            <a:extLst>
              <a:ext uri="{FF2B5EF4-FFF2-40B4-BE49-F238E27FC236}">
                <a16:creationId xmlns:a16="http://schemas.microsoft.com/office/drawing/2014/main" id="{58F7B3A6-94EF-49C0-B16D-A3567623E254}"/>
              </a:ext>
            </a:extLst>
          </p:cNvPr>
          <p:cNvSpPr txBox="1">
            <a:spLocks noChangeArrowheads="1"/>
          </p:cNvSpPr>
          <p:nvPr/>
        </p:nvSpPr>
        <p:spPr bwMode="auto">
          <a:xfrm>
            <a:off x="8932032" y="552037"/>
            <a:ext cx="1184957"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800" dirty="0">
                <a:latin typeface="Meiryo UI" panose="020B0604030504040204" pitchFamily="50" charset="-128"/>
                <a:ea typeface="Meiryo UI" panose="020B0604030504040204" pitchFamily="50" charset="-128"/>
              </a:rPr>
              <a:t>外部性の内部化</a:t>
            </a:r>
            <a:endParaRPr kumimoji="0"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1" name="テキスト ボックス 66">
            <a:extLst>
              <a:ext uri="{FF2B5EF4-FFF2-40B4-BE49-F238E27FC236}">
                <a16:creationId xmlns:a16="http://schemas.microsoft.com/office/drawing/2014/main" id="{F3B69CC3-2868-4EA3-8EF1-C83246E3C30E}"/>
              </a:ext>
            </a:extLst>
          </p:cNvPr>
          <p:cNvSpPr txBox="1">
            <a:spLocks noChangeArrowheads="1"/>
          </p:cNvSpPr>
          <p:nvPr/>
        </p:nvSpPr>
        <p:spPr bwMode="auto">
          <a:xfrm>
            <a:off x="8932032" y="743004"/>
            <a:ext cx="1184957"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800" dirty="0">
                <a:latin typeface="Meiryo UI" panose="020B0604030504040204" pitchFamily="50" charset="-128"/>
                <a:ea typeface="Meiryo UI" panose="020B0604030504040204" pitchFamily="50" charset="-128"/>
              </a:rPr>
              <a:t>環境効率性の向上</a:t>
            </a:r>
            <a:endParaRPr kumimoji="0"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2" name="テキスト ボックス 66">
            <a:extLst>
              <a:ext uri="{FF2B5EF4-FFF2-40B4-BE49-F238E27FC236}">
                <a16:creationId xmlns:a16="http://schemas.microsoft.com/office/drawing/2014/main" id="{B7A9FD56-8DC7-412E-8976-9FF51CADA141}"/>
              </a:ext>
            </a:extLst>
          </p:cNvPr>
          <p:cNvSpPr txBox="1">
            <a:spLocks noChangeArrowheads="1"/>
          </p:cNvSpPr>
          <p:nvPr/>
        </p:nvSpPr>
        <p:spPr bwMode="auto">
          <a:xfrm>
            <a:off x="8932032" y="934619"/>
            <a:ext cx="140346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800" dirty="0">
                <a:latin typeface="Meiryo UI" panose="020B0604030504040204" pitchFamily="50" charset="-128"/>
                <a:ea typeface="Meiryo UI" panose="020B0604030504040204" pitchFamily="50" charset="-128"/>
              </a:rPr>
              <a:t>環境リスク・移行リスクへの対応</a:t>
            </a:r>
            <a:endParaRPr kumimoji="0"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3" name="テキスト ボックス 66">
            <a:extLst>
              <a:ext uri="{FF2B5EF4-FFF2-40B4-BE49-F238E27FC236}">
                <a16:creationId xmlns:a16="http://schemas.microsoft.com/office/drawing/2014/main" id="{21D2A0EF-6E3A-4538-8DD9-BCA568A08D20}"/>
              </a:ext>
            </a:extLst>
          </p:cNvPr>
          <p:cNvSpPr txBox="1">
            <a:spLocks noChangeArrowheads="1"/>
          </p:cNvSpPr>
          <p:nvPr/>
        </p:nvSpPr>
        <p:spPr bwMode="auto">
          <a:xfrm>
            <a:off x="8932032" y="1137885"/>
            <a:ext cx="1054414" cy="193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800" dirty="0">
                <a:latin typeface="Meiryo UI" panose="020B0604030504040204" pitchFamily="50" charset="-128"/>
                <a:ea typeface="Meiryo UI" panose="020B0604030504040204" pitchFamily="50" charset="-128"/>
              </a:rPr>
              <a:t>自然資本の強化</a:t>
            </a:r>
            <a:endParaRPr kumimoji="0"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4" name="正方形/長方形 203">
            <a:extLst>
              <a:ext uri="{FF2B5EF4-FFF2-40B4-BE49-F238E27FC236}">
                <a16:creationId xmlns:a16="http://schemas.microsoft.com/office/drawing/2014/main" id="{C476AB65-EFFB-4D2D-A84E-9EB3D000E72F}"/>
              </a:ext>
            </a:extLst>
          </p:cNvPr>
          <p:cNvSpPr/>
          <p:nvPr/>
        </p:nvSpPr>
        <p:spPr>
          <a:xfrm>
            <a:off x="6808931" y="34961"/>
            <a:ext cx="5551670" cy="1260000"/>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左中かっこ 204">
            <a:extLst>
              <a:ext uri="{FF2B5EF4-FFF2-40B4-BE49-F238E27FC236}">
                <a16:creationId xmlns:a16="http://schemas.microsoft.com/office/drawing/2014/main" id="{15FB7786-36EE-4E9C-BC73-498ACC0E7E03}"/>
              </a:ext>
            </a:extLst>
          </p:cNvPr>
          <p:cNvSpPr/>
          <p:nvPr/>
        </p:nvSpPr>
        <p:spPr>
          <a:xfrm>
            <a:off x="8696396" y="603480"/>
            <a:ext cx="92082" cy="669764"/>
          </a:xfrm>
          <a:prstGeom prst="leftBrace">
            <a:avLst>
              <a:gd name="adj1" fmla="val 8333"/>
              <a:gd name="adj2" fmla="val 24829"/>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6" name="星 5 277">
            <a:extLst>
              <a:ext uri="{FF2B5EF4-FFF2-40B4-BE49-F238E27FC236}">
                <a16:creationId xmlns:a16="http://schemas.microsoft.com/office/drawing/2014/main" id="{D7BA48B3-9BF2-4D24-9BF5-BB61656C7C6C}"/>
              </a:ext>
            </a:extLst>
          </p:cNvPr>
          <p:cNvSpPr/>
          <p:nvPr/>
        </p:nvSpPr>
        <p:spPr>
          <a:xfrm>
            <a:off x="10403011" y="532401"/>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07" name="星 5 279">
            <a:extLst>
              <a:ext uri="{FF2B5EF4-FFF2-40B4-BE49-F238E27FC236}">
                <a16:creationId xmlns:a16="http://schemas.microsoft.com/office/drawing/2014/main" id="{2BC05325-755D-403B-801B-725A69341DCE}"/>
              </a:ext>
            </a:extLst>
          </p:cNvPr>
          <p:cNvSpPr/>
          <p:nvPr/>
        </p:nvSpPr>
        <p:spPr>
          <a:xfrm>
            <a:off x="10542712" y="532401"/>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08" name="星 5 288">
            <a:extLst>
              <a:ext uri="{FF2B5EF4-FFF2-40B4-BE49-F238E27FC236}">
                <a16:creationId xmlns:a16="http://schemas.microsoft.com/office/drawing/2014/main" id="{18599B05-901E-44D3-9F28-4CD5999F7175}"/>
              </a:ext>
            </a:extLst>
          </p:cNvPr>
          <p:cNvSpPr/>
          <p:nvPr/>
        </p:nvSpPr>
        <p:spPr>
          <a:xfrm>
            <a:off x="10676530" y="532401"/>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09" name="テキスト ボックス 66">
            <a:extLst>
              <a:ext uri="{FF2B5EF4-FFF2-40B4-BE49-F238E27FC236}">
                <a16:creationId xmlns:a16="http://schemas.microsoft.com/office/drawing/2014/main" id="{630D6376-87A7-4A61-85FA-C2AEFA8359C2}"/>
              </a:ext>
            </a:extLst>
          </p:cNvPr>
          <p:cNvSpPr txBox="1">
            <a:spLocks noChangeArrowheads="1"/>
          </p:cNvSpPr>
          <p:nvPr/>
        </p:nvSpPr>
        <p:spPr bwMode="auto">
          <a:xfrm>
            <a:off x="10919534" y="535535"/>
            <a:ext cx="1217038" cy="203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dirty="0">
                <a:latin typeface="Meiryo UI" panose="020B0604030504040204" pitchFamily="50" charset="-128"/>
                <a:ea typeface="Meiryo UI" panose="020B0604030504040204" pitchFamily="50" charset="-128"/>
              </a:rPr>
              <a:t>想定通り実施</a:t>
            </a:r>
            <a:endParaRPr kumimoji="0"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10" name="テキスト ボックス 66">
            <a:extLst>
              <a:ext uri="{FF2B5EF4-FFF2-40B4-BE49-F238E27FC236}">
                <a16:creationId xmlns:a16="http://schemas.microsoft.com/office/drawing/2014/main" id="{E4CCE3FE-1927-4588-B9B7-3E5C5DE62197}"/>
              </a:ext>
            </a:extLst>
          </p:cNvPr>
          <p:cNvSpPr txBox="1">
            <a:spLocks noChangeArrowheads="1"/>
          </p:cNvSpPr>
          <p:nvPr/>
        </p:nvSpPr>
        <p:spPr bwMode="auto">
          <a:xfrm>
            <a:off x="10251132" y="73621"/>
            <a:ext cx="1540665" cy="223446"/>
          </a:xfrm>
          <a:prstGeom prst="rect">
            <a:avLst/>
          </a:prstGeom>
          <a:noFill/>
          <a:ln>
            <a:noFill/>
          </a:ln>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進捗状況の評価</a:t>
            </a:r>
            <a:r>
              <a:rPr kumimoji="0" lang="en-US" altLang="ja-JP" sz="1100" dirty="0">
                <a:latin typeface="Meiryo UI" panose="020B0604030504040204" pitchFamily="50" charset="-128"/>
                <a:ea typeface="Meiryo UI" panose="020B0604030504040204" pitchFamily="50" charset="-128"/>
              </a:rPr>
              <a:t>&gt;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1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11" name="テキスト ボックス 66">
            <a:extLst>
              <a:ext uri="{FF2B5EF4-FFF2-40B4-BE49-F238E27FC236}">
                <a16:creationId xmlns:a16="http://schemas.microsoft.com/office/drawing/2014/main" id="{F0438E06-05E7-454C-8D3B-DAC8806887B3}"/>
              </a:ext>
            </a:extLst>
          </p:cNvPr>
          <p:cNvSpPr txBox="1">
            <a:spLocks noChangeArrowheads="1"/>
          </p:cNvSpPr>
          <p:nvPr/>
        </p:nvSpPr>
        <p:spPr bwMode="auto">
          <a:xfrm>
            <a:off x="10919874" y="729732"/>
            <a:ext cx="1635514"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dirty="0">
                <a:latin typeface="Meiryo UI" panose="020B0604030504040204" pitchFamily="50" charset="-128"/>
                <a:ea typeface="Meiryo UI" panose="020B0604030504040204" pitchFamily="50" charset="-128"/>
              </a:rPr>
              <a:t>想定以下</a:t>
            </a:r>
            <a:endParaRPr kumimoji="0" lang="ja-JP" altLang="en-US" sz="7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12" name="星 5 317">
            <a:extLst>
              <a:ext uri="{FF2B5EF4-FFF2-40B4-BE49-F238E27FC236}">
                <a16:creationId xmlns:a16="http://schemas.microsoft.com/office/drawing/2014/main" id="{2A222D02-2D8C-46EB-8DFC-91690A307B6F}"/>
              </a:ext>
            </a:extLst>
          </p:cNvPr>
          <p:cNvSpPr/>
          <p:nvPr/>
        </p:nvSpPr>
        <p:spPr>
          <a:xfrm>
            <a:off x="10402809" y="732967"/>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13" name="星 5 318">
            <a:extLst>
              <a:ext uri="{FF2B5EF4-FFF2-40B4-BE49-F238E27FC236}">
                <a16:creationId xmlns:a16="http://schemas.microsoft.com/office/drawing/2014/main" id="{AA57EE00-8CA7-4FBF-8122-317A5B67CAAC}"/>
              </a:ext>
            </a:extLst>
          </p:cNvPr>
          <p:cNvSpPr/>
          <p:nvPr/>
        </p:nvSpPr>
        <p:spPr>
          <a:xfrm>
            <a:off x="10542638" y="732967"/>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14" name="テキスト ボックス 66">
            <a:extLst>
              <a:ext uri="{FF2B5EF4-FFF2-40B4-BE49-F238E27FC236}">
                <a16:creationId xmlns:a16="http://schemas.microsoft.com/office/drawing/2014/main" id="{23FB7C76-0469-4DB0-9FA9-ABDFB434CC95}"/>
              </a:ext>
            </a:extLst>
          </p:cNvPr>
          <p:cNvSpPr txBox="1">
            <a:spLocks noChangeArrowheads="1"/>
          </p:cNvSpPr>
          <p:nvPr/>
        </p:nvSpPr>
        <p:spPr bwMode="auto">
          <a:xfrm>
            <a:off x="10925135" y="944901"/>
            <a:ext cx="1300409" cy="199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dirty="0">
                <a:latin typeface="Meiryo UI" panose="020B0604030504040204" pitchFamily="50" charset="-128"/>
                <a:ea typeface="Meiryo UI" panose="020B0604030504040204" pitchFamily="50" charset="-128"/>
              </a:rPr>
              <a:t>想定以下かつ要改善</a:t>
            </a:r>
            <a:endParaRPr kumimoji="0"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15" name="星 5 320">
            <a:extLst>
              <a:ext uri="{FF2B5EF4-FFF2-40B4-BE49-F238E27FC236}">
                <a16:creationId xmlns:a16="http://schemas.microsoft.com/office/drawing/2014/main" id="{390E43B1-432E-467D-A29D-16B21EEE0148}"/>
              </a:ext>
            </a:extLst>
          </p:cNvPr>
          <p:cNvSpPr/>
          <p:nvPr/>
        </p:nvSpPr>
        <p:spPr>
          <a:xfrm>
            <a:off x="10399454" y="947589"/>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16" name="テキスト ボックス 66">
            <a:extLst>
              <a:ext uri="{FF2B5EF4-FFF2-40B4-BE49-F238E27FC236}">
                <a16:creationId xmlns:a16="http://schemas.microsoft.com/office/drawing/2014/main" id="{61F5ED06-0E82-4CC6-A9B8-1F5CAD0D8E58}"/>
              </a:ext>
            </a:extLst>
          </p:cNvPr>
          <p:cNvSpPr txBox="1">
            <a:spLocks noChangeArrowheads="1"/>
          </p:cNvSpPr>
          <p:nvPr/>
        </p:nvSpPr>
        <p:spPr bwMode="auto">
          <a:xfrm>
            <a:off x="10931278" y="329801"/>
            <a:ext cx="1171988"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dirty="0">
                <a:latin typeface="Meiryo UI" panose="020B0604030504040204" pitchFamily="50" charset="-128"/>
                <a:ea typeface="Meiryo UI" panose="020B0604030504040204" pitchFamily="50" charset="-128"/>
              </a:rPr>
              <a:t>想定以上</a:t>
            </a:r>
            <a:endParaRPr kumimoji="0"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17" name="星 5 322">
            <a:extLst>
              <a:ext uri="{FF2B5EF4-FFF2-40B4-BE49-F238E27FC236}">
                <a16:creationId xmlns:a16="http://schemas.microsoft.com/office/drawing/2014/main" id="{DA4E992E-D933-4048-84AD-9578D0780642}"/>
              </a:ext>
            </a:extLst>
          </p:cNvPr>
          <p:cNvSpPr/>
          <p:nvPr/>
        </p:nvSpPr>
        <p:spPr>
          <a:xfrm>
            <a:off x="10400091" y="319527"/>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18" name="星 5 323">
            <a:extLst>
              <a:ext uri="{FF2B5EF4-FFF2-40B4-BE49-F238E27FC236}">
                <a16:creationId xmlns:a16="http://schemas.microsoft.com/office/drawing/2014/main" id="{17D5E119-5946-42E9-9FF0-B4072DFB32C9}"/>
              </a:ext>
            </a:extLst>
          </p:cNvPr>
          <p:cNvSpPr/>
          <p:nvPr/>
        </p:nvSpPr>
        <p:spPr>
          <a:xfrm>
            <a:off x="10538946" y="319527"/>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19" name="星 5 324">
            <a:extLst>
              <a:ext uri="{FF2B5EF4-FFF2-40B4-BE49-F238E27FC236}">
                <a16:creationId xmlns:a16="http://schemas.microsoft.com/office/drawing/2014/main" id="{5F13110A-14FF-4092-A3FA-3A45B11EB7FD}"/>
              </a:ext>
            </a:extLst>
          </p:cNvPr>
          <p:cNvSpPr/>
          <p:nvPr/>
        </p:nvSpPr>
        <p:spPr>
          <a:xfrm>
            <a:off x="10673038" y="319527"/>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20" name="星 5 333">
            <a:extLst>
              <a:ext uri="{FF2B5EF4-FFF2-40B4-BE49-F238E27FC236}">
                <a16:creationId xmlns:a16="http://schemas.microsoft.com/office/drawing/2014/main" id="{E5921ECC-FF9F-4FF6-930F-F1C999C9D90D}"/>
              </a:ext>
            </a:extLst>
          </p:cNvPr>
          <p:cNvSpPr/>
          <p:nvPr/>
        </p:nvSpPr>
        <p:spPr>
          <a:xfrm>
            <a:off x="10807129" y="319527"/>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cxnSp>
        <p:nvCxnSpPr>
          <p:cNvPr id="221" name="直線コネクタ 220">
            <a:extLst>
              <a:ext uri="{FF2B5EF4-FFF2-40B4-BE49-F238E27FC236}">
                <a16:creationId xmlns:a16="http://schemas.microsoft.com/office/drawing/2014/main" id="{022E03E0-8EE4-43F9-A7B2-715339D647F1}"/>
              </a:ext>
            </a:extLst>
          </p:cNvPr>
          <p:cNvCxnSpPr/>
          <p:nvPr/>
        </p:nvCxnSpPr>
        <p:spPr>
          <a:xfrm>
            <a:off x="10291824" y="48619"/>
            <a:ext cx="0" cy="1249568"/>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2" name="正方形/長方形 221">
            <a:extLst>
              <a:ext uri="{FF2B5EF4-FFF2-40B4-BE49-F238E27FC236}">
                <a16:creationId xmlns:a16="http://schemas.microsoft.com/office/drawing/2014/main" id="{79ED07DF-1D0F-48B4-BAC1-7E75D9EC169C}"/>
              </a:ext>
            </a:extLst>
          </p:cNvPr>
          <p:cNvSpPr/>
          <p:nvPr/>
        </p:nvSpPr>
        <p:spPr>
          <a:xfrm>
            <a:off x="11668563" y="31486"/>
            <a:ext cx="1113962" cy="42138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資料３－１</a:t>
            </a:r>
            <a:endParaRPr kumimoji="1" lang="ja-JP" altLang="en-US" sz="1400" dirty="0">
              <a:solidFill>
                <a:schemeClr val="tx1"/>
              </a:solidFill>
            </a:endParaRPr>
          </a:p>
        </p:txBody>
      </p:sp>
      <p:grpSp>
        <p:nvGrpSpPr>
          <p:cNvPr id="22" name="グループ化 21">
            <a:extLst>
              <a:ext uri="{FF2B5EF4-FFF2-40B4-BE49-F238E27FC236}">
                <a16:creationId xmlns:a16="http://schemas.microsoft.com/office/drawing/2014/main" id="{187E99FA-C7E0-49F3-90FE-10AB5445DE38}"/>
              </a:ext>
            </a:extLst>
          </p:cNvPr>
          <p:cNvGrpSpPr/>
          <p:nvPr/>
        </p:nvGrpSpPr>
        <p:grpSpPr>
          <a:xfrm>
            <a:off x="10470593" y="1615650"/>
            <a:ext cx="1287248" cy="307354"/>
            <a:chOff x="10470593" y="1615650"/>
            <a:chExt cx="1287248" cy="307354"/>
          </a:xfrm>
        </p:grpSpPr>
        <p:sp>
          <p:nvSpPr>
            <p:cNvPr id="250" name="楕円 249">
              <a:extLst>
                <a:ext uri="{FF2B5EF4-FFF2-40B4-BE49-F238E27FC236}">
                  <a16:creationId xmlns:a16="http://schemas.microsoft.com/office/drawing/2014/main" id="{7F6FB11B-874C-4B23-96FD-7257920C1B40}"/>
                </a:ext>
              </a:extLst>
            </p:cNvPr>
            <p:cNvSpPr/>
            <p:nvPr/>
          </p:nvSpPr>
          <p:spPr>
            <a:xfrm>
              <a:off x="10524976" y="1621797"/>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251" name="テキスト ボックス 66">
              <a:extLst>
                <a:ext uri="{FF2B5EF4-FFF2-40B4-BE49-F238E27FC236}">
                  <a16:creationId xmlns:a16="http://schemas.microsoft.com/office/drawing/2014/main" id="{BC69C66D-EC3A-443D-A1B7-0D4A2046C060}"/>
                </a:ext>
              </a:extLst>
            </p:cNvPr>
            <p:cNvSpPr txBox="1">
              <a:spLocks noChangeArrowheads="1"/>
            </p:cNvSpPr>
            <p:nvPr/>
          </p:nvSpPr>
          <p:spPr bwMode="auto">
            <a:xfrm>
              <a:off x="10470593" y="1662233"/>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252" name="楕円 251">
              <a:extLst>
                <a:ext uri="{FF2B5EF4-FFF2-40B4-BE49-F238E27FC236}">
                  <a16:creationId xmlns:a16="http://schemas.microsoft.com/office/drawing/2014/main" id="{762ED07C-9B6D-4EAB-87B5-0A7D34BB453B}"/>
                </a:ext>
              </a:extLst>
            </p:cNvPr>
            <p:cNvSpPr/>
            <p:nvPr/>
          </p:nvSpPr>
          <p:spPr>
            <a:xfrm>
              <a:off x="11286016" y="170113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253" name="楕円 252">
              <a:extLst>
                <a:ext uri="{FF2B5EF4-FFF2-40B4-BE49-F238E27FC236}">
                  <a16:creationId xmlns:a16="http://schemas.microsoft.com/office/drawing/2014/main" id="{84492175-109A-43BE-ACDD-7552E357012B}"/>
                </a:ext>
              </a:extLst>
            </p:cNvPr>
            <p:cNvSpPr/>
            <p:nvPr/>
          </p:nvSpPr>
          <p:spPr>
            <a:xfrm>
              <a:off x="10892522" y="1615650"/>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254" name="テキスト ボックス 66">
              <a:extLst>
                <a:ext uri="{FF2B5EF4-FFF2-40B4-BE49-F238E27FC236}">
                  <a16:creationId xmlns:a16="http://schemas.microsoft.com/office/drawing/2014/main" id="{079C61F5-31FA-4FE3-8BFE-CE14E5FAC78E}"/>
                </a:ext>
              </a:extLst>
            </p:cNvPr>
            <p:cNvSpPr txBox="1">
              <a:spLocks noChangeArrowheads="1"/>
            </p:cNvSpPr>
            <p:nvPr/>
          </p:nvSpPr>
          <p:spPr bwMode="auto">
            <a:xfrm>
              <a:off x="10839638" y="1648521"/>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255" name="テキスト ボックス 66">
              <a:extLst>
                <a:ext uri="{FF2B5EF4-FFF2-40B4-BE49-F238E27FC236}">
                  <a16:creationId xmlns:a16="http://schemas.microsoft.com/office/drawing/2014/main" id="{1415DFE7-3044-411B-9D8C-5D252155DDC1}"/>
                </a:ext>
              </a:extLst>
            </p:cNvPr>
            <p:cNvSpPr txBox="1">
              <a:spLocks noChangeArrowheads="1"/>
            </p:cNvSpPr>
            <p:nvPr/>
          </p:nvSpPr>
          <p:spPr bwMode="auto">
            <a:xfrm>
              <a:off x="11143619" y="1694272"/>
              <a:ext cx="614222"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p>
          </p:txBody>
        </p:sp>
      </p:grpSp>
      <p:grpSp>
        <p:nvGrpSpPr>
          <p:cNvPr id="262" name="グループ化 261">
            <a:extLst>
              <a:ext uri="{FF2B5EF4-FFF2-40B4-BE49-F238E27FC236}">
                <a16:creationId xmlns:a16="http://schemas.microsoft.com/office/drawing/2014/main" id="{4A800F97-C669-49B3-B90E-A7AE25300221}"/>
              </a:ext>
            </a:extLst>
          </p:cNvPr>
          <p:cNvGrpSpPr/>
          <p:nvPr/>
        </p:nvGrpSpPr>
        <p:grpSpPr>
          <a:xfrm>
            <a:off x="11592449" y="1690555"/>
            <a:ext cx="398695" cy="144000"/>
            <a:chOff x="7014964" y="4321186"/>
            <a:chExt cx="398695" cy="144000"/>
          </a:xfrm>
          <a:noFill/>
        </p:grpSpPr>
        <p:sp>
          <p:nvSpPr>
            <p:cNvPr id="264" name="星 5 387">
              <a:extLst>
                <a:ext uri="{FF2B5EF4-FFF2-40B4-BE49-F238E27FC236}">
                  <a16:creationId xmlns:a16="http://schemas.microsoft.com/office/drawing/2014/main" id="{A8F05FE2-6CC8-426F-AD90-32F79CD40C69}"/>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5" name="星 5 388">
              <a:extLst>
                <a:ext uri="{FF2B5EF4-FFF2-40B4-BE49-F238E27FC236}">
                  <a16:creationId xmlns:a16="http://schemas.microsoft.com/office/drawing/2014/main" id="{4F2D9F8B-73F1-4B51-8711-6541AC0D72F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6" name="星 5 389">
              <a:extLst>
                <a:ext uri="{FF2B5EF4-FFF2-40B4-BE49-F238E27FC236}">
                  <a16:creationId xmlns:a16="http://schemas.microsoft.com/office/drawing/2014/main" id="{64C25E42-12D6-49CC-9D8A-B447D396EC97}"/>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71" name="グループ化 270">
            <a:extLst>
              <a:ext uri="{FF2B5EF4-FFF2-40B4-BE49-F238E27FC236}">
                <a16:creationId xmlns:a16="http://schemas.microsoft.com/office/drawing/2014/main" id="{081A92FE-2F7D-4034-9702-872E4661B2AB}"/>
              </a:ext>
            </a:extLst>
          </p:cNvPr>
          <p:cNvGrpSpPr/>
          <p:nvPr/>
        </p:nvGrpSpPr>
        <p:grpSpPr>
          <a:xfrm>
            <a:off x="10299888" y="2289355"/>
            <a:ext cx="1287248" cy="307354"/>
            <a:chOff x="10470593" y="1615650"/>
            <a:chExt cx="1287248" cy="307354"/>
          </a:xfrm>
        </p:grpSpPr>
        <p:sp>
          <p:nvSpPr>
            <p:cNvPr id="272" name="楕円 271">
              <a:extLst>
                <a:ext uri="{FF2B5EF4-FFF2-40B4-BE49-F238E27FC236}">
                  <a16:creationId xmlns:a16="http://schemas.microsoft.com/office/drawing/2014/main" id="{BB869A22-A225-4555-88A3-69CF6A589BA9}"/>
                </a:ext>
              </a:extLst>
            </p:cNvPr>
            <p:cNvSpPr/>
            <p:nvPr/>
          </p:nvSpPr>
          <p:spPr>
            <a:xfrm>
              <a:off x="10524976" y="1621797"/>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273" name="テキスト ボックス 66">
              <a:extLst>
                <a:ext uri="{FF2B5EF4-FFF2-40B4-BE49-F238E27FC236}">
                  <a16:creationId xmlns:a16="http://schemas.microsoft.com/office/drawing/2014/main" id="{C3061A39-1058-41C8-83A1-09376215E4D0}"/>
                </a:ext>
              </a:extLst>
            </p:cNvPr>
            <p:cNvSpPr txBox="1">
              <a:spLocks noChangeArrowheads="1"/>
            </p:cNvSpPr>
            <p:nvPr/>
          </p:nvSpPr>
          <p:spPr bwMode="auto">
            <a:xfrm>
              <a:off x="10470593" y="1662233"/>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274" name="楕円 273">
              <a:extLst>
                <a:ext uri="{FF2B5EF4-FFF2-40B4-BE49-F238E27FC236}">
                  <a16:creationId xmlns:a16="http://schemas.microsoft.com/office/drawing/2014/main" id="{C31C0349-BC38-4B45-AAAF-2CD9BA34128C}"/>
                </a:ext>
              </a:extLst>
            </p:cNvPr>
            <p:cNvSpPr/>
            <p:nvPr/>
          </p:nvSpPr>
          <p:spPr>
            <a:xfrm>
              <a:off x="11286016" y="170113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275" name="楕円 274">
              <a:extLst>
                <a:ext uri="{FF2B5EF4-FFF2-40B4-BE49-F238E27FC236}">
                  <a16:creationId xmlns:a16="http://schemas.microsoft.com/office/drawing/2014/main" id="{DD328334-2450-4AE9-95F1-336C5C2CABB9}"/>
                </a:ext>
              </a:extLst>
            </p:cNvPr>
            <p:cNvSpPr/>
            <p:nvPr/>
          </p:nvSpPr>
          <p:spPr>
            <a:xfrm>
              <a:off x="10892522" y="1615650"/>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276" name="テキスト ボックス 66">
              <a:extLst>
                <a:ext uri="{FF2B5EF4-FFF2-40B4-BE49-F238E27FC236}">
                  <a16:creationId xmlns:a16="http://schemas.microsoft.com/office/drawing/2014/main" id="{73509F88-3064-4996-ADCA-BEF305CABF02}"/>
                </a:ext>
              </a:extLst>
            </p:cNvPr>
            <p:cNvSpPr txBox="1">
              <a:spLocks noChangeArrowheads="1"/>
            </p:cNvSpPr>
            <p:nvPr/>
          </p:nvSpPr>
          <p:spPr bwMode="auto">
            <a:xfrm>
              <a:off x="10839638" y="1648521"/>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277" name="テキスト ボックス 66">
              <a:extLst>
                <a:ext uri="{FF2B5EF4-FFF2-40B4-BE49-F238E27FC236}">
                  <a16:creationId xmlns:a16="http://schemas.microsoft.com/office/drawing/2014/main" id="{CFCD1BAA-2E43-4F0C-94A5-7240C3ACB73C}"/>
                </a:ext>
              </a:extLst>
            </p:cNvPr>
            <p:cNvSpPr txBox="1">
              <a:spLocks noChangeArrowheads="1"/>
            </p:cNvSpPr>
            <p:nvPr/>
          </p:nvSpPr>
          <p:spPr bwMode="auto">
            <a:xfrm>
              <a:off x="11143619" y="1694272"/>
              <a:ext cx="614222"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p>
          </p:txBody>
        </p:sp>
      </p:grpSp>
      <p:grpSp>
        <p:nvGrpSpPr>
          <p:cNvPr id="279" name="グループ化 278">
            <a:extLst>
              <a:ext uri="{FF2B5EF4-FFF2-40B4-BE49-F238E27FC236}">
                <a16:creationId xmlns:a16="http://schemas.microsoft.com/office/drawing/2014/main" id="{79EF0C8B-E890-4C52-93A8-330EAC7CBF04}"/>
              </a:ext>
            </a:extLst>
          </p:cNvPr>
          <p:cNvGrpSpPr/>
          <p:nvPr/>
        </p:nvGrpSpPr>
        <p:grpSpPr>
          <a:xfrm>
            <a:off x="11448449" y="2383663"/>
            <a:ext cx="398695" cy="144000"/>
            <a:chOff x="7014964" y="4321186"/>
            <a:chExt cx="398695" cy="144000"/>
          </a:xfrm>
          <a:noFill/>
        </p:grpSpPr>
        <p:sp>
          <p:nvSpPr>
            <p:cNvPr id="281" name="星 5 387">
              <a:extLst>
                <a:ext uri="{FF2B5EF4-FFF2-40B4-BE49-F238E27FC236}">
                  <a16:creationId xmlns:a16="http://schemas.microsoft.com/office/drawing/2014/main" id="{D3BCDA6D-C215-4E6D-A485-A8A3DC740F3A}"/>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2" name="星 5 388">
              <a:extLst>
                <a:ext uri="{FF2B5EF4-FFF2-40B4-BE49-F238E27FC236}">
                  <a16:creationId xmlns:a16="http://schemas.microsoft.com/office/drawing/2014/main" id="{A64A7F4D-96A9-45BE-91BA-B05D0523D715}"/>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3" name="星 5 389">
              <a:extLst>
                <a:ext uri="{FF2B5EF4-FFF2-40B4-BE49-F238E27FC236}">
                  <a16:creationId xmlns:a16="http://schemas.microsoft.com/office/drawing/2014/main" id="{104C2C80-5EA0-4634-92A8-DAF8C9E922E1}"/>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6" name="グループ化 25">
            <a:extLst>
              <a:ext uri="{FF2B5EF4-FFF2-40B4-BE49-F238E27FC236}">
                <a16:creationId xmlns:a16="http://schemas.microsoft.com/office/drawing/2014/main" id="{F4E031E7-FB61-4CC8-B230-AE88F30E4949}"/>
              </a:ext>
            </a:extLst>
          </p:cNvPr>
          <p:cNvGrpSpPr/>
          <p:nvPr/>
        </p:nvGrpSpPr>
        <p:grpSpPr>
          <a:xfrm>
            <a:off x="10613144" y="3492702"/>
            <a:ext cx="1546907" cy="314224"/>
            <a:chOff x="10613144" y="3492702"/>
            <a:chExt cx="1546907" cy="314224"/>
          </a:xfrm>
        </p:grpSpPr>
        <p:sp>
          <p:nvSpPr>
            <p:cNvPr id="284" name="楕円 283">
              <a:extLst>
                <a:ext uri="{FF2B5EF4-FFF2-40B4-BE49-F238E27FC236}">
                  <a16:creationId xmlns:a16="http://schemas.microsoft.com/office/drawing/2014/main" id="{545DE04D-4EF6-4E98-8874-FB3597B171E5}"/>
                </a:ext>
              </a:extLst>
            </p:cNvPr>
            <p:cNvSpPr/>
            <p:nvPr/>
          </p:nvSpPr>
          <p:spPr>
            <a:xfrm>
              <a:off x="10667527" y="3496468"/>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285" name="テキスト ボックス 66">
              <a:extLst>
                <a:ext uri="{FF2B5EF4-FFF2-40B4-BE49-F238E27FC236}">
                  <a16:creationId xmlns:a16="http://schemas.microsoft.com/office/drawing/2014/main" id="{C57040DC-9846-4104-A6E1-E8913EAC736B}"/>
                </a:ext>
              </a:extLst>
            </p:cNvPr>
            <p:cNvSpPr txBox="1">
              <a:spLocks noChangeArrowheads="1"/>
            </p:cNvSpPr>
            <p:nvPr/>
          </p:nvSpPr>
          <p:spPr bwMode="auto">
            <a:xfrm>
              <a:off x="10613144" y="3536904"/>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286" name="楕円 285">
              <a:extLst>
                <a:ext uri="{FF2B5EF4-FFF2-40B4-BE49-F238E27FC236}">
                  <a16:creationId xmlns:a16="http://schemas.microsoft.com/office/drawing/2014/main" id="{05918795-DEDE-41C1-BE01-8415FD0E3725}"/>
                </a:ext>
              </a:extLst>
            </p:cNvPr>
            <p:cNvSpPr/>
            <p:nvPr/>
          </p:nvSpPr>
          <p:spPr>
            <a:xfrm>
              <a:off x="10966493" y="3492702"/>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287" name="テキスト ボックス 66">
              <a:extLst>
                <a:ext uri="{FF2B5EF4-FFF2-40B4-BE49-F238E27FC236}">
                  <a16:creationId xmlns:a16="http://schemas.microsoft.com/office/drawing/2014/main" id="{AD1CE56F-A117-4B73-B7D4-F9E3CD41638E}"/>
                </a:ext>
              </a:extLst>
            </p:cNvPr>
            <p:cNvSpPr txBox="1">
              <a:spLocks noChangeArrowheads="1"/>
            </p:cNvSpPr>
            <p:nvPr/>
          </p:nvSpPr>
          <p:spPr bwMode="auto">
            <a:xfrm>
              <a:off x="10913609" y="3523192"/>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288" name="テキスト ボックス 66">
              <a:extLst>
                <a:ext uri="{FF2B5EF4-FFF2-40B4-BE49-F238E27FC236}">
                  <a16:creationId xmlns:a16="http://schemas.microsoft.com/office/drawing/2014/main" id="{190A35C4-1E93-4A10-96AE-4FE9E1302857}"/>
                </a:ext>
              </a:extLst>
            </p:cNvPr>
            <p:cNvSpPr txBox="1">
              <a:spLocks noChangeArrowheads="1"/>
            </p:cNvSpPr>
            <p:nvPr/>
          </p:nvSpPr>
          <p:spPr bwMode="auto">
            <a:xfrm>
              <a:off x="11183362" y="3578194"/>
              <a:ext cx="775232"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en-US" altLang="ja-JP" sz="600" dirty="0">
                  <a:latin typeface="Meiryo UI" panose="020B0604030504040204" pitchFamily="50" charset="-128"/>
                  <a:ea typeface="Meiryo UI" panose="020B0604030504040204" pitchFamily="50" charset="-128"/>
                </a:rPr>
                <a:t> </a:t>
              </a:r>
              <a:r>
                <a:rPr kumimoji="0" lang="ja-JP" altLang="en-US" sz="6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p>
          </p:txBody>
        </p:sp>
        <p:sp>
          <p:nvSpPr>
            <p:cNvPr id="291" name="楕円 290">
              <a:extLst>
                <a:ext uri="{FF2B5EF4-FFF2-40B4-BE49-F238E27FC236}">
                  <a16:creationId xmlns:a16="http://schemas.microsoft.com/office/drawing/2014/main" id="{349B1540-163E-43D8-8A70-7716984C76CF}"/>
                </a:ext>
              </a:extLst>
            </p:cNvPr>
            <p:cNvSpPr/>
            <p:nvPr/>
          </p:nvSpPr>
          <p:spPr>
            <a:xfrm>
              <a:off x="11462133" y="3577977"/>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292" name="楕円 291">
              <a:extLst>
                <a:ext uri="{FF2B5EF4-FFF2-40B4-BE49-F238E27FC236}">
                  <a16:creationId xmlns:a16="http://schemas.microsoft.com/office/drawing/2014/main" id="{DE44FCC8-103F-46E0-8D36-AD0AE9B7016F}"/>
                </a:ext>
              </a:extLst>
            </p:cNvPr>
            <p:cNvSpPr/>
            <p:nvPr/>
          </p:nvSpPr>
          <p:spPr>
            <a:xfrm>
              <a:off x="11285690" y="357508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効</a:t>
              </a:r>
              <a:endParaRPr kumimoji="1" lang="ja-JP" altLang="en-US" sz="800" b="1" dirty="0">
                <a:solidFill>
                  <a:schemeClr val="tx1"/>
                </a:solidFill>
              </a:endParaRPr>
            </a:p>
          </p:txBody>
        </p:sp>
        <p:grpSp>
          <p:nvGrpSpPr>
            <p:cNvPr id="293" name="グループ化 292">
              <a:extLst>
                <a:ext uri="{FF2B5EF4-FFF2-40B4-BE49-F238E27FC236}">
                  <a16:creationId xmlns:a16="http://schemas.microsoft.com/office/drawing/2014/main" id="{6C4A512F-9D53-4333-AAB2-33F1E2B9D92F}"/>
                </a:ext>
              </a:extLst>
            </p:cNvPr>
            <p:cNvGrpSpPr/>
            <p:nvPr/>
          </p:nvGrpSpPr>
          <p:grpSpPr>
            <a:xfrm>
              <a:off x="11761356" y="3577650"/>
              <a:ext cx="398695" cy="144000"/>
              <a:chOff x="7014964" y="4321186"/>
              <a:chExt cx="398695" cy="144000"/>
            </a:xfrm>
            <a:noFill/>
          </p:grpSpPr>
          <p:sp>
            <p:nvSpPr>
              <p:cNvPr id="294" name="星 5 387">
                <a:extLst>
                  <a:ext uri="{FF2B5EF4-FFF2-40B4-BE49-F238E27FC236}">
                    <a16:creationId xmlns:a16="http://schemas.microsoft.com/office/drawing/2014/main" id="{E96CAC36-CDDA-4081-B0FB-6D5FBE2F98C4}"/>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5" name="星 5 388">
                <a:extLst>
                  <a:ext uri="{FF2B5EF4-FFF2-40B4-BE49-F238E27FC236}">
                    <a16:creationId xmlns:a16="http://schemas.microsoft.com/office/drawing/2014/main" id="{F9BE0E5D-5F83-42E4-9E38-B883DA5A04C9}"/>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7" name="星 5 389">
                <a:extLst>
                  <a:ext uri="{FF2B5EF4-FFF2-40B4-BE49-F238E27FC236}">
                    <a16:creationId xmlns:a16="http://schemas.microsoft.com/office/drawing/2014/main" id="{9B95E335-B45A-48A4-B548-48F4A8C1966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8" name="グループ化 297">
            <a:extLst>
              <a:ext uri="{FF2B5EF4-FFF2-40B4-BE49-F238E27FC236}">
                <a16:creationId xmlns:a16="http://schemas.microsoft.com/office/drawing/2014/main" id="{2EB2FD1D-142C-413C-ABB4-0723F56A6A7E}"/>
              </a:ext>
            </a:extLst>
          </p:cNvPr>
          <p:cNvGrpSpPr/>
          <p:nvPr/>
        </p:nvGrpSpPr>
        <p:grpSpPr>
          <a:xfrm>
            <a:off x="10621009" y="4466972"/>
            <a:ext cx="1546907" cy="314224"/>
            <a:chOff x="10613144" y="3492702"/>
            <a:chExt cx="1546907" cy="314224"/>
          </a:xfrm>
        </p:grpSpPr>
        <p:sp>
          <p:nvSpPr>
            <p:cNvPr id="299" name="楕円 298">
              <a:extLst>
                <a:ext uri="{FF2B5EF4-FFF2-40B4-BE49-F238E27FC236}">
                  <a16:creationId xmlns:a16="http://schemas.microsoft.com/office/drawing/2014/main" id="{25759A8A-3F08-491D-91A3-687858658FD7}"/>
                </a:ext>
              </a:extLst>
            </p:cNvPr>
            <p:cNvSpPr/>
            <p:nvPr/>
          </p:nvSpPr>
          <p:spPr>
            <a:xfrm>
              <a:off x="10667527" y="3496468"/>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01" name="テキスト ボックス 66">
              <a:extLst>
                <a:ext uri="{FF2B5EF4-FFF2-40B4-BE49-F238E27FC236}">
                  <a16:creationId xmlns:a16="http://schemas.microsoft.com/office/drawing/2014/main" id="{039949DA-BA59-4240-BCBD-A835ADF65C0B}"/>
                </a:ext>
              </a:extLst>
            </p:cNvPr>
            <p:cNvSpPr txBox="1">
              <a:spLocks noChangeArrowheads="1"/>
            </p:cNvSpPr>
            <p:nvPr/>
          </p:nvSpPr>
          <p:spPr bwMode="auto">
            <a:xfrm>
              <a:off x="10613144" y="3536904"/>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02" name="楕円 301">
              <a:extLst>
                <a:ext uri="{FF2B5EF4-FFF2-40B4-BE49-F238E27FC236}">
                  <a16:creationId xmlns:a16="http://schemas.microsoft.com/office/drawing/2014/main" id="{420D80EC-21A6-4883-B45E-FA9A128B5CA2}"/>
                </a:ext>
              </a:extLst>
            </p:cNvPr>
            <p:cNvSpPr/>
            <p:nvPr/>
          </p:nvSpPr>
          <p:spPr>
            <a:xfrm>
              <a:off x="10966493" y="3492702"/>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03" name="テキスト ボックス 66">
              <a:extLst>
                <a:ext uri="{FF2B5EF4-FFF2-40B4-BE49-F238E27FC236}">
                  <a16:creationId xmlns:a16="http://schemas.microsoft.com/office/drawing/2014/main" id="{2487AB6B-538E-4161-B072-BC6FC16B72C5}"/>
                </a:ext>
              </a:extLst>
            </p:cNvPr>
            <p:cNvSpPr txBox="1">
              <a:spLocks noChangeArrowheads="1"/>
            </p:cNvSpPr>
            <p:nvPr/>
          </p:nvSpPr>
          <p:spPr bwMode="auto">
            <a:xfrm>
              <a:off x="10913609" y="3523192"/>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04" name="テキスト ボックス 66">
              <a:extLst>
                <a:ext uri="{FF2B5EF4-FFF2-40B4-BE49-F238E27FC236}">
                  <a16:creationId xmlns:a16="http://schemas.microsoft.com/office/drawing/2014/main" id="{38C31566-03BD-4586-A575-772319BCAE2A}"/>
                </a:ext>
              </a:extLst>
            </p:cNvPr>
            <p:cNvSpPr txBox="1">
              <a:spLocks noChangeArrowheads="1"/>
            </p:cNvSpPr>
            <p:nvPr/>
          </p:nvSpPr>
          <p:spPr bwMode="auto">
            <a:xfrm>
              <a:off x="11183362" y="3578194"/>
              <a:ext cx="775232"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en-US" altLang="ja-JP" sz="600" dirty="0">
                  <a:latin typeface="Meiryo UI" panose="020B0604030504040204" pitchFamily="50" charset="-128"/>
                  <a:ea typeface="Meiryo UI" panose="020B0604030504040204" pitchFamily="50" charset="-128"/>
                </a:rPr>
                <a:t> </a:t>
              </a:r>
              <a:r>
                <a:rPr kumimoji="0" lang="ja-JP" altLang="en-US" sz="6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p>
          </p:txBody>
        </p:sp>
        <p:sp>
          <p:nvSpPr>
            <p:cNvPr id="305" name="楕円 304">
              <a:extLst>
                <a:ext uri="{FF2B5EF4-FFF2-40B4-BE49-F238E27FC236}">
                  <a16:creationId xmlns:a16="http://schemas.microsoft.com/office/drawing/2014/main" id="{0BC8616C-009A-488D-9F1D-0EC7F818F891}"/>
                </a:ext>
              </a:extLst>
            </p:cNvPr>
            <p:cNvSpPr/>
            <p:nvPr/>
          </p:nvSpPr>
          <p:spPr>
            <a:xfrm>
              <a:off x="11462133" y="3577977"/>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306" name="楕円 305">
              <a:extLst>
                <a:ext uri="{FF2B5EF4-FFF2-40B4-BE49-F238E27FC236}">
                  <a16:creationId xmlns:a16="http://schemas.microsoft.com/office/drawing/2014/main" id="{374DCD77-FF3E-4AAB-97FD-824E9635C633}"/>
                </a:ext>
              </a:extLst>
            </p:cNvPr>
            <p:cNvSpPr/>
            <p:nvPr/>
          </p:nvSpPr>
          <p:spPr>
            <a:xfrm>
              <a:off x="11285690" y="357508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効</a:t>
              </a:r>
              <a:endParaRPr kumimoji="1" lang="ja-JP" altLang="en-US" sz="800" b="1" dirty="0">
                <a:solidFill>
                  <a:schemeClr val="tx1"/>
                </a:solidFill>
              </a:endParaRPr>
            </a:p>
          </p:txBody>
        </p:sp>
        <p:grpSp>
          <p:nvGrpSpPr>
            <p:cNvPr id="307" name="グループ化 306">
              <a:extLst>
                <a:ext uri="{FF2B5EF4-FFF2-40B4-BE49-F238E27FC236}">
                  <a16:creationId xmlns:a16="http://schemas.microsoft.com/office/drawing/2014/main" id="{BF0A4C7F-E89F-4CFB-8200-E188A0109E3B}"/>
                </a:ext>
              </a:extLst>
            </p:cNvPr>
            <p:cNvGrpSpPr/>
            <p:nvPr/>
          </p:nvGrpSpPr>
          <p:grpSpPr>
            <a:xfrm>
              <a:off x="11761356" y="3577650"/>
              <a:ext cx="398695" cy="144000"/>
              <a:chOff x="7014964" y="4321186"/>
              <a:chExt cx="398695" cy="144000"/>
            </a:xfrm>
            <a:noFill/>
          </p:grpSpPr>
          <p:sp>
            <p:nvSpPr>
              <p:cNvPr id="308" name="星 5 387">
                <a:extLst>
                  <a:ext uri="{FF2B5EF4-FFF2-40B4-BE49-F238E27FC236}">
                    <a16:creationId xmlns:a16="http://schemas.microsoft.com/office/drawing/2014/main" id="{034782CA-2994-471D-881B-091D5E8DE1AD}"/>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9" name="星 5 388">
                <a:extLst>
                  <a:ext uri="{FF2B5EF4-FFF2-40B4-BE49-F238E27FC236}">
                    <a16:creationId xmlns:a16="http://schemas.microsoft.com/office/drawing/2014/main" id="{7E16B3EA-057D-48C8-9CBE-5404DF1513DE}"/>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0" name="星 5 389">
                <a:extLst>
                  <a:ext uri="{FF2B5EF4-FFF2-40B4-BE49-F238E27FC236}">
                    <a16:creationId xmlns:a16="http://schemas.microsoft.com/office/drawing/2014/main" id="{A78941AC-D839-4BF5-8598-9E5A74392656}"/>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8" name="グループ化 27">
            <a:extLst>
              <a:ext uri="{FF2B5EF4-FFF2-40B4-BE49-F238E27FC236}">
                <a16:creationId xmlns:a16="http://schemas.microsoft.com/office/drawing/2014/main" id="{85B304CC-1773-4231-83A3-324252416D5C}"/>
              </a:ext>
            </a:extLst>
          </p:cNvPr>
          <p:cNvGrpSpPr/>
          <p:nvPr/>
        </p:nvGrpSpPr>
        <p:grpSpPr>
          <a:xfrm>
            <a:off x="11543089" y="5282884"/>
            <a:ext cx="1202362" cy="428251"/>
            <a:chOff x="11543089" y="5282884"/>
            <a:chExt cx="1202362" cy="428251"/>
          </a:xfrm>
        </p:grpSpPr>
        <p:sp>
          <p:nvSpPr>
            <p:cNvPr id="311" name="楕円 310">
              <a:extLst>
                <a:ext uri="{FF2B5EF4-FFF2-40B4-BE49-F238E27FC236}">
                  <a16:creationId xmlns:a16="http://schemas.microsoft.com/office/drawing/2014/main" id="{50AB49CA-1B6A-4E56-B4E4-1CB38D31B669}"/>
                </a:ext>
              </a:extLst>
            </p:cNvPr>
            <p:cNvSpPr/>
            <p:nvPr/>
          </p:nvSpPr>
          <p:spPr>
            <a:xfrm>
              <a:off x="11597472" y="5286650"/>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12" name="テキスト ボックス 66">
              <a:extLst>
                <a:ext uri="{FF2B5EF4-FFF2-40B4-BE49-F238E27FC236}">
                  <a16:creationId xmlns:a16="http://schemas.microsoft.com/office/drawing/2014/main" id="{CF8E1AF4-CB01-4F1C-891C-7B56F28768C3}"/>
                </a:ext>
              </a:extLst>
            </p:cNvPr>
            <p:cNvSpPr txBox="1">
              <a:spLocks noChangeArrowheads="1"/>
            </p:cNvSpPr>
            <p:nvPr/>
          </p:nvSpPr>
          <p:spPr bwMode="auto">
            <a:xfrm>
              <a:off x="11543089" y="5327086"/>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13" name="楕円 312">
              <a:extLst>
                <a:ext uri="{FF2B5EF4-FFF2-40B4-BE49-F238E27FC236}">
                  <a16:creationId xmlns:a16="http://schemas.microsoft.com/office/drawing/2014/main" id="{9AED3F8D-674D-4137-9B31-CD4F8CA2EBC7}"/>
                </a:ext>
              </a:extLst>
            </p:cNvPr>
            <p:cNvSpPr/>
            <p:nvPr/>
          </p:nvSpPr>
          <p:spPr>
            <a:xfrm>
              <a:off x="11926918" y="5282884"/>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14" name="テキスト ボックス 66">
              <a:extLst>
                <a:ext uri="{FF2B5EF4-FFF2-40B4-BE49-F238E27FC236}">
                  <a16:creationId xmlns:a16="http://schemas.microsoft.com/office/drawing/2014/main" id="{FD90F065-F4C6-46A5-B09F-C7E2AA999803}"/>
                </a:ext>
              </a:extLst>
            </p:cNvPr>
            <p:cNvSpPr txBox="1">
              <a:spLocks noChangeArrowheads="1"/>
            </p:cNvSpPr>
            <p:nvPr/>
          </p:nvSpPr>
          <p:spPr bwMode="auto">
            <a:xfrm>
              <a:off x="11874034" y="5313374"/>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15" name="テキスト ボックス 66">
              <a:extLst>
                <a:ext uri="{FF2B5EF4-FFF2-40B4-BE49-F238E27FC236}">
                  <a16:creationId xmlns:a16="http://schemas.microsoft.com/office/drawing/2014/main" id="{E2B0F896-C3E8-47BC-B1E0-84F12AC56227}"/>
                </a:ext>
              </a:extLst>
            </p:cNvPr>
            <p:cNvSpPr txBox="1">
              <a:spLocks noChangeArrowheads="1"/>
            </p:cNvSpPr>
            <p:nvPr/>
          </p:nvSpPr>
          <p:spPr bwMode="auto">
            <a:xfrm>
              <a:off x="12144723" y="5367175"/>
              <a:ext cx="600728"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p>
          </p:txBody>
        </p:sp>
        <p:sp>
          <p:nvSpPr>
            <p:cNvPr id="316" name="楕円 315">
              <a:extLst>
                <a:ext uri="{FF2B5EF4-FFF2-40B4-BE49-F238E27FC236}">
                  <a16:creationId xmlns:a16="http://schemas.microsoft.com/office/drawing/2014/main" id="{797F384E-F4BA-438E-B759-C9405B878FE2}"/>
                </a:ext>
              </a:extLst>
            </p:cNvPr>
            <p:cNvSpPr/>
            <p:nvPr/>
          </p:nvSpPr>
          <p:spPr>
            <a:xfrm>
              <a:off x="12290718" y="537239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リ</a:t>
              </a:r>
              <a:endParaRPr kumimoji="1" lang="ja-JP" altLang="en-US" sz="800" b="1" dirty="0">
                <a:solidFill>
                  <a:schemeClr val="tx1"/>
                </a:solidFill>
              </a:endParaRPr>
            </a:p>
          </p:txBody>
        </p:sp>
        <p:grpSp>
          <p:nvGrpSpPr>
            <p:cNvPr id="317" name="グループ化 316">
              <a:extLst>
                <a:ext uri="{FF2B5EF4-FFF2-40B4-BE49-F238E27FC236}">
                  <a16:creationId xmlns:a16="http://schemas.microsoft.com/office/drawing/2014/main" id="{CCACE84B-7975-4148-B1CE-77E58D968C68}"/>
                </a:ext>
              </a:extLst>
            </p:cNvPr>
            <p:cNvGrpSpPr/>
            <p:nvPr/>
          </p:nvGrpSpPr>
          <p:grpSpPr>
            <a:xfrm>
              <a:off x="12225544" y="5567135"/>
              <a:ext cx="398695" cy="144000"/>
              <a:chOff x="7014964" y="4321186"/>
              <a:chExt cx="398695" cy="144000"/>
            </a:xfrm>
            <a:noFill/>
          </p:grpSpPr>
          <p:sp>
            <p:nvSpPr>
              <p:cNvPr id="326" name="星 5 383">
                <a:extLst>
                  <a:ext uri="{FF2B5EF4-FFF2-40B4-BE49-F238E27FC236}">
                    <a16:creationId xmlns:a16="http://schemas.microsoft.com/office/drawing/2014/main" id="{749A41AA-6744-427F-8793-36722DC93DC1}"/>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7" name="星 5 384">
                <a:extLst>
                  <a:ext uri="{FF2B5EF4-FFF2-40B4-BE49-F238E27FC236}">
                    <a16:creationId xmlns:a16="http://schemas.microsoft.com/office/drawing/2014/main" id="{B74CD47C-4DAB-41BB-A2F0-1E21BE5B531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8" name="星 5 385">
                <a:extLst>
                  <a:ext uri="{FF2B5EF4-FFF2-40B4-BE49-F238E27FC236}">
                    <a16:creationId xmlns:a16="http://schemas.microsoft.com/office/drawing/2014/main" id="{8CE64762-F19C-4F69-8794-797E62DEDE92}"/>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35" name="グループ化 34">
            <a:extLst>
              <a:ext uri="{FF2B5EF4-FFF2-40B4-BE49-F238E27FC236}">
                <a16:creationId xmlns:a16="http://schemas.microsoft.com/office/drawing/2014/main" id="{0AF8E9F2-0622-4BE2-9225-9DB9A7601478}"/>
              </a:ext>
            </a:extLst>
          </p:cNvPr>
          <p:cNvGrpSpPr/>
          <p:nvPr/>
        </p:nvGrpSpPr>
        <p:grpSpPr>
          <a:xfrm>
            <a:off x="10528685" y="6647967"/>
            <a:ext cx="1543503" cy="315404"/>
            <a:chOff x="10517331" y="6515988"/>
            <a:chExt cx="1543503" cy="315404"/>
          </a:xfrm>
        </p:grpSpPr>
        <p:sp>
          <p:nvSpPr>
            <p:cNvPr id="329" name="楕円 328">
              <a:extLst>
                <a:ext uri="{FF2B5EF4-FFF2-40B4-BE49-F238E27FC236}">
                  <a16:creationId xmlns:a16="http://schemas.microsoft.com/office/drawing/2014/main" id="{A4A34203-05A7-4246-A86F-F65870B78EF6}"/>
                </a:ext>
              </a:extLst>
            </p:cNvPr>
            <p:cNvSpPr/>
            <p:nvPr/>
          </p:nvSpPr>
          <p:spPr>
            <a:xfrm>
              <a:off x="10571714" y="6522135"/>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30" name="テキスト ボックス 66">
              <a:extLst>
                <a:ext uri="{FF2B5EF4-FFF2-40B4-BE49-F238E27FC236}">
                  <a16:creationId xmlns:a16="http://schemas.microsoft.com/office/drawing/2014/main" id="{5127AA00-2BF8-4251-BA55-37FEB3B91720}"/>
                </a:ext>
              </a:extLst>
            </p:cNvPr>
            <p:cNvSpPr txBox="1">
              <a:spLocks noChangeArrowheads="1"/>
            </p:cNvSpPr>
            <p:nvPr/>
          </p:nvSpPr>
          <p:spPr bwMode="auto">
            <a:xfrm>
              <a:off x="10517331" y="6562571"/>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31" name="楕円 330">
              <a:extLst>
                <a:ext uri="{FF2B5EF4-FFF2-40B4-BE49-F238E27FC236}">
                  <a16:creationId xmlns:a16="http://schemas.microsoft.com/office/drawing/2014/main" id="{F647C084-7731-4AED-82EB-A046EAD77B5F}"/>
                </a:ext>
              </a:extLst>
            </p:cNvPr>
            <p:cNvSpPr/>
            <p:nvPr/>
          </p:nvSpPr>
          <p:spPr>
            <a:xfrm>
              <a:off x="10939260" y="6515988"/>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32" name="テキスト ボックス 66">
              <a:extLst>
                <a:ext uri="{FF2B5EF4-FFF2-40B4-BE49-F238E27FC236}">
                  <a16:creationId xmlns:a16="http://schemas.microsoft.com/office/drawing/2014/main" id="{79642B76-665C-43FF-85F6-C5F5542235DB}"/>
                </a:ext>
              </a:extLst>
            </p:cNvPr>
            <p:cNvSpPr txBox="1">
              <a:spLocks noChangeArrowheads="1"/>
            </p:cNvSpPr>
            <p:nvPr/>
          </p:nvSpPr>
          <p:spPr bwMode="auto">
            <a:xfrm>
              <a:off x="10886376" y="6548859"/>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33" name="テキスト ボックス 66">
              <a:extLst>
                <a:ext uri="{FF2B5EF4-FFF2-40B4-BE49-F238E27FC236}">
                  <a16:creationId xmlns:a16="http://schemas.microsoft.com/office/drawing/2014/main" id="{DA9841D2-5A54-4292-BC2A-E70C81C2255A}"/>
                </a:ext>
              </a:extLst>
            </p:cNvPr>
            <p:cNvSpPr txBox="1">
              <a:spLocks noChangeArrowheads="1"/>
            </p:cNvSpPr>
            <p:nvPr/>
          </p:nvSpPr>
          <p:spPr bwMode="auto">
            <a:xfrm>
              <a:off x="11157065" y="6602660"/>
              <a:ext cx="579855"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335" name="楕円 334">
              <a:extLst>
                <a:ext uri="{FF2B5EF4-FFF2-40B4-BE49-F238E27FC236}">
                  <a16:creationId xmlns:a16="http://schemas.microsoft.com/office/drawing/2014/main" id="{E3160770-6E62-4EB6-8C5F-CD559F14C760}"/>
                </a:ext>
              </a:extLst>
            </p:cNvPr>
            <p:cNvSpPr/>
            <p:nvPr/>
          </p:nvSpPr>
          <p:spPr>
            <a:xfrm>
              <a:off x="11297344" y="661043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リ</a:t>
              </a:r>
              <a:endParaRPr kumimoji="1" lang="ja-JP" altLang="en-US" sz="800" b="1" dirty="0">
                <a:solidFill>
                  <a:schemeClr val="tx1"/>
                </a:solidFill>
              </a:endParaRPr>
            </a:p>
          </p:txBody>
        </p:sp>
        <p:grpSp>
          <p:nvGrpSpPr>
            <p:cNvPr id="338" name="グループ化 337">
              <a:extLst>
                <a:ext uri="{FF2B5EF4-FFF2-40B4-BE49-F238E27FC236}">
                  <a16:creationId xmlns:a16="http://schemas.microsoft.com/office/drawing/2014/main" id="{43F89809-F761-4651-A842-FFB07EDBAA71}"/>
                </a:ext>
              </a:extLst>
            </p:cNvPr>
            <p:cNvGrpSpPr/>
            <p:nvPr/>
          </p:nvGrpSpPr>
          <p:grpSpPr>
            <a:xfrm>
              <a:off x="11662139" y="6625754"/>
              <a:ext cx="398695" cy="144000"/>
              <a:chOff x="7014964" y="4321186"/>
              <a:chExt cx="398695" cy="144000"/>
            </a:xfrm>
            <a:noFill/>
          </p:grpSpPr>
          <p:sp>
            <p:nvSpPr>
              <p:cNvPr id="342" name="星 5 391">
                <a:extLst>
                  <a:ext uri="{FF2B5EF4-FFF2-40B4-BE49-F238E27FC236}">
                    <a16:creationId xmlns:a16="http://schemas.microsoft.com/office/drawing/2014/main" id="{24D3092E-7EBA-4CD6-AD4D-9684BE06ABF1}"/>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3" name="星 5 392">
                <a:extLst>
                  <a:ext uri="{FF2B5EF4-FFF2-40B4-BE49-F238E27FC236}">
                    <a16:creationId xmlns:a16="http://schemas.microsoft.com/office/drawing/2014/main" id="{85965D4B-B342-40D2-B123-26F46291115B}"/>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4" name="星 5 393">
                <a:extLst>
                  <a:ext uri="{FF2B5EF4-FFF2-40B4-BE49-F238E27FC236}">
                    <a16:creationId xmlns:a16="http://schemas.microsoft.com/office/drawing/2014/main" id="{92DC91D5-ADE1-47A7-AF6F-FD6DD5268C46}"/>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345" name="楕円 344">
            <a:extLst>
              <a:ext uri="{FF2B5EF4-FFF2-40B4-BE49-F238E27FC236}">
                <a16:creationId xmlns:a16="http://schemas.microsoft.com/office/drawing/2014/main" id="{DAF3B4B5-ABA1-4D1C-B5B0-885AA6A40482}"/>
              </a:ext>
            </a:extLst>
          </p:cNvPr>
          <p:cNvSpPr/>
          <p:nvPr/>
        </p:nvSpPr>
        <p:spPr>
          <a:xfrm>
            <a:off x="10578800" y="7361857"/>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46" name="テキスト ボックス 66">
            <a:extLst>
              <a:ext uri="{FF2B5EF4-FFF2-40B4-BE49-F238E27FC236}">
                <a16:creationId xmlns:a16="http://schemas.microsoft.com/office/drawing/2014/main" id="{50B2DBE3-B85F-4596-8AD1-8FA8C41EAFE2}"/>
              </a:ext>
            </a:extLst>
          </p:cNvPr>
          <p:cNvSpPr txBox="1">
            <a:spLocks noChangeArrowheads="1"/>
          </p:cNvSpPr>
          <p:nvPr/>
        </p:nvSpPr>
        <p:spPr bwMode="auto">
          <a:xfrm>
            <a:off x="10524417" y="7402293"/>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47" name="楕円 346">
            <a:extLst>
              <a:ext uri="{FF2B5EF4-FFF2-40B4-BE49-F238E27FC236}">
                <a16:creationId xmlns:a16="http://schemas.microsoft.com/office/drawing/2014/main" id="{747DF642-CF4E-46DD-9666-B02C32CC634D}"/>
              </a:ext>
            </a:extLst>
          </p:cNvPr>
          <p:cNvSpPr/>
          <p:nvPr/>
        </p:nvSpPr>
        <p:spPr>
          <a:xfrm>
            <a:off x="10946346" y="7355710"/>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48" name="テキスト ボックス 66">
            <a:extLst>
              <a:ext uri="{FF2B5EF4-FFF2-40B4-BE49-F238E27FC236}">
                <a16:creationId xmlns:a16="http://schemas.microsoft.com/office/drawing/2014/main" id="{9131C2F7-3BD2-496C-832E-FC28DEB07FA2}"/>
              </a:ext>
            </a:extLst>
          </p:cNvPr>
          <p:cNvSpPr txBox="1">
            <a:spLocks noChangeArrowheads="1"/>
          </p:cNvSpPr>
          <p:nvPr/>
        </p:nvSpPr>
        <p:spPr bwMode="auto">
          <a:xfrm>
            <a:off x="10893462" y="7388581"/>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49" name="テキスト ボックス 66">
            <a:extLst>
              <a:ext uri="{FF2B5EF4-FFF2-40B4-BE49-F238E27FC236}">
                <a16:creationId xmlns:a16="http://schemas.microsoft.com/office/drawing/2014/main" id="{6E92EAB0-C7C8-48E0-9213-710ED18E1A98}"/>
              </a:ext>
            </a:extLst>
          </p:cNvPr>
          <p:cNvSpPr txBox="1">
            <a:spLocks noChangeArrowheads="1"/>
          </p:cNvSpPr>
          <p:nvPr/>
        </p:nvSpPr>
        <p:spPr bwMode="auto">
          <a:xfrm>
            <a:off x="11164151" y="7442382"/>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350" name="楕円 349">
            <a:extLst>
              <a:ext uri="{FF2B5EF4-FFF2-40B4-BE49-F238E27FC236}">
                <a16:creationId xmlns:a16="http://schemas.microsoft.com/office/drawing/2014/main" id="{E9B70851-D52A-43C3-807A-F13C3FC6C07D}"/>
              </a:ext>
            </a:extLst>
          </p:cNvPr>
          <p:cNvSpPr/>
          <p:nvPr/>
        </p:nvSpPr>
        <p:spPr>
          <a:xfrm>
            <a:off x="11787129" y="7447339"/>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351" name="楕円 350">
            <a:extLst>
              <a:ext uri="{FF2B5EF4-FFF2-40B4-BE49-F238E27FC236}">
                <a16:creationId xmlns:a16="http://schemas.microsoft.com/office/drawing/2014/main" id="{941B68FA-2B84-4D4F-9A86-F40F08DB2FD2}"/>
              </a:ext>
            </a:extLst>
          </p:cNvPr>
          <p:cNvSpPr/>
          <p:nvPr/>
        </p:nvSpPr>
        <p:spPr>
          <a:xfrm>
            <a:off x="11540620" y="7450160"/>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リ</a:t>
            </a:r>
            <a:endParaRPr kumimoji="1" lang="ja-JP" altLang="en-US" sz="800" b="1" dirty="0">
              <a:solidFill>
                <a:schemeClr val="tx1"/>
              </a:solidFill>
            </a:endParaRPr>
          </a:p>
        </p:txBody>
      </p:sp>
      <p:sp>
        <p:nvSpPr>
          <p:cNvPr id="352" name="楕円 351">
            <a:extLst>
              <a:ext uri="{FF2B5EF4-FFF2-40B4-BE49-F238E27FC236}">
                <a16:creationId xmlns:a16="http://schemas.microsoft.com/office/drawing/2014/main" id="{7C191A20-EBAE-4C20-9D0E-5A575F3EC95F}"/>
              </a:ext>
            </a:extLst>
          </p:cNvPr>
          <p:cNvSpPr/>
          <p:nvPr/>
        </p:nvSpPr>
        <p:spPr>
          <a:xfrm>
            <a:off x="11304463" y="7446761"/>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353" name="グループ化 352">
            <a:extLst>
              <a:ext uri="{FF2B5EF4-FFF2-40B4-BE49-F238E27FC236}">
                <a16:creationId xmlns:a16="http://schemas.microsoft.com/office/drawing/2014/main" id="{650D17A9-9CC4-4104-ABF6-F14F4FACB479}"/>
              </a:ext>
            </a:extLst>
          </p:cNvPr>
          <p:cNvGrpSpPr/>
          <p:nvPr/>
        </p:nvGrpSpPr>
        <p:grpSpPr>
          <a:xfrm>
            <a:off x="12158043" y="7439663"/>
            <a:ext cx="398695" cy="144000"/>
            <a:chOff x="7014964" y="4321186"/>
            <a:chExt cx="398695" cy="144000"/>
          </a:xfrm>
          <a:noFill/>
        </p:grpSpPr>
        <p:sp>
          <p:nvSpPr>
            <p:cNvPr id="354" name="星 5 395">
              <a:extLst>
                <a:ext uri="{FF2B5EF4-FFF2-40B4-BE49-F238E27FC236}">
                  <a16:creationId xmlns:a16="http://schemas.microsoft.com/office/drawing/2014/main" id="{A3815333-D649-48FE-92D0-9B31E3291CDF}"/>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5" name="星 5 396">
              <a:extLst>
                <a:ext uri="{FF2B5EF4-FFF2-40B4-BE49-F238E27FC236}">
                  <a16:creationId xmlns:a16="http://schemas.microsoft.com/office/drawing/2014/main" id="{8C83D2EB-1759-414D-982C-911AD9A5C8D9}"/>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6" name="星 5 397">
              <a:extLst>
                <a:ext uri="{FF2B5EF4-FFF2-40B4-BE49-F238E27FC236}">
                  <a16:creationId xmlns:a16="http://schemas.microsoft.com/office/drawing/2014/main" id="{C234E48B-5E0A-4891-B1D2-D0DAAB8DF087}"/>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7" name="楕円 356">
            <a:extLst>
              <a:ext uri="{FF2B5EF4-FFF2-40B4-BE49-F238E27FC236}">
                <a16:creationId xmlns:a16="http://schemas.microsoft.com/office/drawing/2014/main" id="{F6749E53-E210-466D-B235-0BC0C4712573}"/>
              </a:ext>
            </a:extLst>
          </p:cNvPr>
          <p:cNvSpPr/>
          <p:nvPr/>
        </p:nvSpPr>
        <p:spPr>
          <a:xfrm>
            <a:off x="10606833" y="8144373"/>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58" name="テキスト ボックス 66">
            <a:extLst>
              <a:ext uri="{FF2B5EF4-FFF2-40B4-BE49-F238E27FC236}">
                <a16:creationId xmlns:a16="http://schemas.microsoft.com/office/drawing/2014/main" id="{09B8C1B8-6AB2-43C3-8BB5-F9381E6007B0}"/>
              </a:ext>
            </a:extLst>
          </p:cNvPr>
          <p:cNvSpPr txBox="1">
            <a:spLocks noChangeArrowheads="1"/>
          </p:cNvSpPr>
          <p:nvPr/>
        </p:nvSpPr>
        <p:spPr bwMode="auto">
          <a:xfrm>
            <a:off x="10552450" y="8184809"/>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59" name="楕円 358">
            <a:extLst>
              <a:ext uri="{FF2B5EF4-FFF2-40B4-BE49-F238E27FC236}">
                <a16:creationId xmlns:a16="http://schemas.microsoft.com/office/drawing/2014/main" id="{A1FE8F0E-4E6F-40F1-8C06-D6FB63D707C1}"/>
              </a:ext>
            </a:extLst>
          </p:cNvPr>
          <p:cNvSpPr/>
          <p:nvPr/>
        </p:nvSpPr>
        <p:spPr>
          <a:xfrm>
            <a:off x="10974379" y="8138226"/>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60" name="テキスト ボックス 66">
            <a:extLst>
              <a:ext uri="{FF2B5EF4-FFF2-40B4-BE49-F238E27FC236}">
                <a16:creationId xmlns:a16="http://schemas.microsoft.com/office/drawing/2014/main" id="{0D7472DF-7AA5-4964-AE27-208484182D0E}"/>
              </a:ext>
            </a:extLst>
          </p:cNvPr>
          <p:cNvSpPr txBox="1">
            <a:spLocks noChangeArrowheads="1"/>
          </p:cNvSpPr>
          <p:nvPr/>
        </p:nvSpPr>
        <p:spPr bwMode="auto">
          <a:xfrm>
            <a:off x="10921495" y="8171097"/>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61" name="テキスト ボックス 66">
            <a:extLst>
              <a:ext uri="{FF2B5EF4-FFF2-40B4-BE49-F238E27FC236}">
                <a16:creationId xmlns:a16="http://schemas.microsoft.com/office/drawing/2014/main" id="{F5A57068-7F07-4169-A929-7B23B15FF88D}"/>
              </a:ext>
            </a:extLst>
          </p:cNvPr>
          <p:cNvSpPr txBox="1">
            <a:spLocks noChangeArrowheads="1"/>
          </p:cNvSpPr>
          <p:nvPr/>
        </p:nvSpPr>
        <p:spPr bwMode="auto">
          <a:xfrm>
            <a:off x="11192184" y="8224898"/>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362" name="楕円 361">
            <a:extLst>
              <a:ext uri="{FF2B5EF4-FFF2-40B4-BE49-F238E27FC236}">
                <a16:creationId xmlns:a16="http://schemas.microsoft.com/office/drawing/2014/main" id="{2C12F0DE-97E1-4491-B2E7-D05AB6964639}"/>
              </a:ext>
            </a:extLst>
          </p:cNvPr>
          <p:cNvSpPr/>
          <p:nvPr/>
        </p:nvSpPr>
        <p:spPr>
          <a:xfrm>
            <a:off x="11815162" y="8229855"/>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363" name="楕円 362">
            <a:extLst>
              <a:ext uri="{FF2B5EF4-FFF2-40B4-BE49-F238E27FC236}">
                <a16:creationId xmlns:a16="http://schemas.microsoft.com/office/drawing/2014/main" id="{D4B20493-2FEC-418B-93C9-7AD09278FA0C}"/>
              </a:ext>
            </a:extLst>
          </p:cNvPr>
          <p:cNvSpPr/>
          <p:nvPr/>
        </p:nvSpPr>
        <p:spPr>
          <a:xfrm>
            <a:off x="11568653" y="823267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リ</a:t>
            </a:r>
            <a:endParaRPr kumimoji="1" lang="ja-JP" altLang="en-US" sz="800" b="1" dirty="0">
              <a:solidFill>
                <a:schemeClr val="tx1"/>
              </a:solidFill>
            </a:endParaRPr>
          </a:p>
        </p:txBody>
      </p:sp>
      <p:sp>
        <p:nvSpPr>
          <p:cNvPr id="364" name="楕円 363">
            <a:extLst>
              <a:ext uri="{FF2B5EF4-FFF2-40B4-BE49-F238E27FC236}">
                <a16:creationId xmlns:a16="http://schemas.microsoft.com/office/drawing/2014/main" id="{9A71FDEA-7109-4284-8E93-05BCB0CA9FE0}"/>
              </a:ext>
            </a:extLst>
          </p:cNvPr>
          <p:cNvSpPr/>
          <p:nvPr/>
        </p:nvSpPr>
        <p:spPr>
          <a:xfrm>
            <a:off x="11332496" y="8229277"/>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365" name="グループ化 364">
            <a:extLst>
              <a:ext uri="{FF2B5EF4-FFF2-40B4-BE49-F238E27FC236}">
                <a16:creationId xmlns:a16="http://schemas.microsoft.com/office/drawing/2014/main" id="{5030B589-35E4-44E2-8BB6-356E9088E4A2}"/>
              </a:ext>
            </a:extLst>
          </p:cNvPr>
          <p:cNvGrpSpPr/>
          <p:nvPr/>
        </p:nvGrpSpPr>
        <p:grpSpPr>
          <a:xfrm>
            <a:off x="12144723" y="8232676"/>
            <a:ext cx="398695" cy="144000"/>
            <a:chOff x="7014964" y="4321186"/>
            <a:chExt cx="398695" cy="144000"/>
          </a:xfrm>
          <a:noFill/>
        </p:grpSpPr>
        <p:sp>
          <p:nvSpPr>
            <p:cNvPr id="366" name="星 5 405">
              <a:extLst>
                <a:ext uri="{FF2B5EF4-FFF2-40B4-BE49-F238E27FC236}">
                  <a16:creationId xmlns:a16="http://schemas.microsoft.com/office/drawing/2014/main" id="{49EC7FBB-0F0E-4DEC-A9F7-82DCC27C39EA}"/>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7" name="星 5 406">
              <a:extLst>
                <a:ext uri="{FF2B5EF4-FFF2-40B4-BE49-F238E27FC236}">
                  <a16:creationId xmlns:a16="http://schemas.microsoft.com/office/drawing/2014/main" id="{A5B9F175-7041-45A0-BCDF-8E87966E417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8" name="星 5 407">
              <a:extLst>
                <a:ext uri="{FF2B5EF4-FFF2-40B4-BE49-F238E27FC236}">
                  <a16:creationId xmlns:a16="http://schemas.microsoft.com/office/drawing/2014/main" id="{8F611D55-4A00-4CED-96A8-CE39B8928A0E}"/>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69" name="楕円 368">
            <a:extLst>
              <a:ext uri="{FF2B5EF4-FFF2-40B4-BE49-F238E27FC236}">
                <a16:creationId xmlns:a16="http://schemas.microsoft.com/office/drawing/2014/main" id="{88FA4037-FBB6-4AB9-8AC3-318B4AE539EF}"/>
              </a:ext>
            </a:extLst>
          </p:cNvPr>
          <p:cNvSpPr/>
          <p:nvPr/>
        </p:nvSpPr>
        <p:spPr>
          <a:xfrm>
            <a:off x="10640723" y="8799759"/>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70" name="テキスト ボックス 66">
            <a:extLst>
              <a:ext uri="{FF2B5EF4-FFF2-40B4-BE49-F238E27FC236}">
                <a16:creationId xmlns:a16="http://schemas.microsoft.com/office/drawing/2014/main" id="{6CF8C515-00CF-4989-BAB8-56D45A4D6431}"/>
              </a:ext>
            </a:extLst>
          </p:cNvPr>
          <p:cNvSpPr txBox="1">
            <a:spLocks noChangeArrowheads="1"/>
          </p:cNvSpPr>
          <p:nvPr/>
        </p:nvSpPr>
        <p:spPr bwMode="auto">
          <a:xfrm>
            <a:off x="10587839" y="8832630"/>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71" name="テキスト ボックス 66">
            <a:extLst>
              <a:ext uri="{FF2B5EF4-FFF2-40B4-BE49-F238E27FC236}">
                <a16:creationId xmlns:a16="http://schemas.microsoft.com/office/drawing/2014/main" id="{2D841703-A47F-4852-B80F-C069AC4A697C}"/>
              </a:ext>
            </a:extLst>
          </p:cNvPr>
          <p:cNvSpPr txBox="1">
            <a:spLocks noChangeArrowheads="1"/>
          </p:cNvSpPr>
          <p:nvPr/>
        </p:nvSpPr>
        <p:spPr bwMode="auto">
          <a:xfrm>
            <a:off x="10858528" y="8886431"/>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372" name="楕円 371">
            <a:extLst>
              <a:ext uri="{FF2B5EF4-FFF2-40B4-BE49-F238E27FC236}">
                <a16:creationId xmlns:a16="http://schemas.microsoft.com/office/drawing/2014/main" id="{C8669EA7-A62A-44B3-A72B-96804994E2C2}"/>
              </a:ext>
            </a:extLst>
          </p:cNvPr>
          <p:cNvSpPr/>
          <p:nvPr/>
        </p:nvSpPr>
        <p:spPr>
          <a:xfrm>
            <a:off x="11236968" y="889138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b="1" dirty="0">
                <a:solidFill>
                  <a:schemeClr val="tx1"/>
                </a:solidFill>
              </a:rPr>
              <a:t>自</a:t>
            </a:r>
          </a:p>
        </p:txBody>
      </p:sp>
      <p:sp>
        <p:nvSpPr>
          <p:cNvPr id="373" name="楕円 372">
            <a:extLst>
              <a:ext uri="{FF2B5EF4-FFF2-40B4-BE49-F238E27FC236}">
                <a16:creationId xmlns:a16="http://schemas.microsoft.com/office/drawing/2014/main" id="{B97F080D-80FC-45F9-AABF-E43DDB3075BB}"/>
              </a:ext>
            </a:extLst>
          </p:cNvPr>
          <p:cNvSpPr/>
          <p:nvPr/>
        </p:nvSpPr>
        <p:spPr>
          <a:xfrm>
            <a:off x="10990459" y="8894209"/>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リ</a:t>
            </a:r>
            <a:endParaRPr kumimoji="1" lang="ja-JP" altLang="en-US" sz="800" b="1" dirty="0">
              <a:solidFill>
                <a:schemeClr val="tx1"/>
              </a:solidFill>
            </a:endParaRPr>
          </a:p>
        </p:txBody>
      </p:sp>
      <p:sp>
        <p:nvSpPr>
          <p:cNvPr id="374" name="星 5 403">
            <a:extLst>
              <a:ext uri="{FF2B5EF4-FFF2-40B4-BE49-F238E27FC236}">
                <a16:creationId xmlns:a16="http://schemas.microsoft.com/office/drawing/2014/main" id="{F25B4559-DA6C-49F9-9FC7-7C50F8FF71BC}"/>
              </a:ext>
            </a:extLst>
          </p:cNvPr>
          <p:cNvSpPr/>
          <p:nvPr/>
        </p:nvSpPr>
        <p:spPr>
          <a:xfrm>
            <a:off x="11623291" y="8893711"/>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5" name="星 5 404">
            <a:extLst>
              <a:ext uri="{FF2B5EF4-FFF2-40B4-BE49-F238E27FC236}">
                <a16:creationId xmlns:a16="http://schemas.microsoft.com/office/drawing/2014/main" id="{4E8F6D1B-374D-4B87-9E01-88EA619484BA}"/>
              </a:ext>
            </a:extLst>
          </p:cNvPr>
          <p:cNvSpPr/>
          <p:nvPr/>
        </p:nvSpPr>
        <p:spPr>
          <a:xfrm>
            <a:off x="11750639" y="8893711"/>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a:extLst>
              <a:ext uri="{FF2B5EF4-FFF2-40B4-BE49-F238E27FC236}">
                <a16:creationId xmlns:a16="http://schemas.microsoft.com/office/drawing/2014/main" id="{F4D19E27-8D26-4410-BCBC-ECE36BAEEEA8}"/>
              </a:ext>
            </a:extLst>
          </p:cNvPr>
          <p:cNvGrpSpPr/>
          <p:nvPr/>
        </p:nvGrpSpPr>
        <p:grpSpPr>
          <a:xfrm>
            <a:off x="4272796" y="8723647"/>
            <a:ext cx="1138613" cy="315404"/>
            <a:chOff x="4481702" y="8724982"/>
            <a:chExt cx="1138613" cy="315404"/>
          </a:xfrm>
        </p:grpSpPr>
        <p:sp>
          <p:nvSpPr>
            <p:cNvPr id="376" name="楕円 375">
              <a:extLst>
                <a:ext uri="{FF2B5EF4-FFF2-40B4-BE49-F238E27FC236}">
                  <a16:creationId xmlns:a16="http://schemas.microsoft.com/office/drawing/2014/main" id="{4960FBE4-F5CD-490C-9E2F-7B483AF64B9C}"/>
                </a:ext>
              </a:extLst>
            </p:cNvPr>
            <p:cNvSpPr/>
            <p:nvPr/>
          </p:nvSpPr>
          <p:spPr>
            <a:xfrm>
              <a:off x="4534586" y="8724982"/>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77" name="テキスト ボックス 66">
              <a:extLst>
                <a:ext uri="{FF2B5EF4-FFF2-40B4-BE49-F238E27FC236}">
                  <a16:creationId xmlns:a16="http://schemas.microsoft.com/office/drawing/2014/main" id="{DD889E4F-3050-4B22-AD2E-E7B261763483}"/>
                </a:ext>
              </a:extLst>
            </p:cNvPr>
            <p:cNvSpPr txBox="1">
              <a:spLocks noChangeArrowheads="1"/>
            </p:cNvSpPr>
            <p:nvPr/>
          </p:nvSpPr>
          <p:spPr bwMode="auto">
            <a:xfrm>
              <a:off x="4481702" y="8757853"/>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78" name="テキスト ボックス 66">
              <a:extLst>
                <a:ext uri="{FF2B5EF4-FFF2-40B4-BE49-F238E27FC236}">
                  <a16:creationId xmlns:a16="http://schemas.microsoft.com/office/drawing/2014/main" id="{311A3B6F-D598-486F-B1F7-0A15742C3C6E}"/>
                </a:ext>
              </a:extLst>
            </p:cNvPr>
            <p:cNvSpPr txBox="1">
              <a:spLocks noChangeArrowheads="1"/>
            </p:cNvSpPr>
            <p:nvPr/>
          </p:nvSpPr>
          <p:spPr bwMode="auto">
            <a:xfrm>
              <a:off x="4752392" y="8811654"/>
              <a:ext cx="620236"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379" name="楕円 378">
              <a:extLst>
                <a:ext uri="{FF2B5EF4-FFF2-40B4-BE49-F238E27FC236}">
                  <a16:creationId xmlns:a16="http://schemas.microsoft.com/office/drawing/2014/main" id="{469D39F5-C01F-4D1C-AEBD-477BC7B385BC}"/>
                </a:ext>
              </a:extLst>
            </p:cNvPr>
            <p:cNvSpPr/>
            <p:nvPr/>
          </p:nvSpPr>
          <p:spPr>
            <a:xfrm>
              <a:off x="4891942" y="8819432"/>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rPr>
                <a:t>内</a:t>
              </a:r>
              <a:endParaRPr kumimoji="1" lang="ja-JP" altLang="en-US" sz="800" b="1" dirty="0">
                <a:solidFill>
                  <a:schemeClr val="tx1"/>
                </a:solidFill>
              </a:endParaRPr>
            </a:p>
          </p:txBody>
        </p:sp>
        <p:grpSp>
          <p:nvGrpSpPr>
            <p:cNvPr id="415" name="グループ化 414">
              <a:extLst>
                <a:ext uri="{FF2B5EF4-FFF2-40B4-BE49-F238E27FC236}">
                  <a16:creationId xmlns:a16="http://schemas.microsoft.com/office/drawing/2014/main" id="{9C9F7573-5939-4A6F-A998-9A4195948FC6}"/>
                </a:ext>
              </a:extLst>
            </p:cNvPr>
            <p:cNvGrpSpPr/>
            <p:nvPr/>
          </p:nvGrpSpPr>
          <p:grpSpPr>
            <a:xfrm>
              <a:off x="5221620" y="8804473"/>
              <a:ext cx="398695" cy="144000"/>
              <a:chOff x="7014964" y="4321186"/>
              <a:chExt cx="398695" cy="144000"/>
            </a:xfrm>
            <a:noFill/>
          </p:grpSpPr>
          <p:sp>
            <p:nvSpPr>
              <p:cNvPr id="416" name="星 5 459">
                <a:extLst>
                  <a:ext uri="{FF2B5EF4-FFF2-40B4-BE49-F238E27FC236}">
                    <a16:creationId xmlns:a16="http://schemas.microsoft.com/office/drawing/2014/main" id="{DEBD84FC-DF34-4649-AC95-449D0B8A24E6}"/>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7" name="星 5 460">
                <a:extLst>
                  <a:ext uri="{FF2B5EF4-FFF2-40B4-BE49-F238E27FC236}">
                    <a16:creationId xmlns:a16="http://schemas.microsoft.com/office/drawing/2014/main" id="{E5709B91-0306-43A8-B2D4-38F8E24B1583}"/>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8" name="星 5 461">
                <a:extLst>
                  <a:ext uri="{FF2B5EF4-FFF2-40B4-BE49-F238E27FC236}">
                    <a16:creationId xmlns:a16="http://schemas.microsoft.com/office/drawing/2014/main" id="{2489A880-9EB2-4966-81A8-CC23DCF81AEE}"/>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38" name="グループ化 37">
            <a:extLst>
              <a:ext uri="{FF2B5EF4-FFF2-40B4-BE49-F238E27FC236}">
                <a16:creationId xmlns:a16="http://schemas.microsoft.com/office/drawing/2014/main" id="{6221265D-360D-45F4-9471-B100162B6462}"/>
              </a:ext>
            </a:extLst>
          </p:cNvPr>
          <p:cNvGrpSpPr/>
          <p:nvPr/>
        </p:nvGrpSpPr>
        <p:grpSpPr>
          <a:xfrm>
            <a:off x="4280320" y="7837415"/>
            <a:ext cx="1985898" cy="315404"/>
            <a:chOff x="4486910" y="7797845"/>
            <a:chExt cx="1985898" cy="315404"/>
          </a:xfrm>
        </p:grpSpPr>
        <p:sp>
          <p:nvSpPr>
            <p:cNvPr id="429" name="楕円 428">
              <a:extLst>
                <a:ext uri="{FF2B5EF4-FFF2-40B4-BE49-F238E27FC236}">
                  <a16:creationId xmlns:a16="http://schemas.microsoft.com/office/drawing/2014/main" id="{6C323315-2F1D-4440-892B-7DE626066872}"/>
                </a:ext>
              </a:extLst>
            </p:cNvPr>
            <p:cNvSpPr/>
            <p:nvPr/>
          </p:nvSpPr>
          <p:spPr>
            <a:xfrm>
              <a:off x="4541293" y="7800819"/>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431" name="テキスト ボックス 66">
              <a:extLst>
                <a:ext uri="{FF2B5EF4-FFF2-40B4-BE49-F238E27FC236}">
                  <a16:creationId xmlns:a16="http://schemas.microsoft.com/office/drawing/2014/main" id="{991E500B-D0A6-47A8-A704-A241564FDDF6}"/>
                </a:ext>
              </a:extLst>
            </p:cNvPr>
            <p:cNvSpPr txBox="1">
              <a:spLocks noChangeArrowheads="1"/>
            </p:cNvSpPr>
            <p:nvPr/>
          </p:nvSpPr>
          <p:spPr bwMode="auto">
            <a:xfrm>
              <a:off x="4486910" y="7841255"/>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432" name="楕円 431">
              <a:extLst>
                <a:ext uri="{FF2B5EF4-FFF2-40B4-BE49-F238E27FC236}">
                  <a16:creationId xmlns:a16="http://schemas.microsoft.com/office/drawing/2014/main" id="{E91DB570-9098-41DC-9BE6-F8B875F68B55}"/>
                </a:ext>
              </a:extLst>
            </p:cNvPr>
            <p:cNvSpPr/>
            <p:nvPr/>
          </p:nvSpPr>
          <p:spPr>
            <a:xfrm>
              <a:off x="4908839" y="7797845"/>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433" name="テキスト ボックス 66">
              <a:extLst>
                <a:ext uri="{FF2B5EF4-FFF2-40B4-BE49-F238E27FC236}">
                  <a16:creationId xmlns:a16="http://schemas.microsoft.com/office/drawing/2014/main" id="{2FD71FBD-8B39-4764-A6D1-E3E94CB10CE7}"/>
                </a:ext>
              </a:extLst>
            </p:cNvPr>
            <p:cNvSpPr txBox="1">
              <a:spLocks noChangeArrowheads="1"/>
            </p:cNvSpPr>
            <p:nvPr/>
          </p:nvSpPr>
          <p:spPr bwMode="auto">
            <a:xfrm>
              <a:off x="4855955" y="7830716"/>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434" name="テキスト ボックス 66">
              <a:extLst>
                <a:ext uri="{FF2B5EF4-FFF2-40B4-BE49-F238E27FC236}">
                  <a16:creationId xmlns:a16="http://schemas.microsoft.com/office/drawing/2014/main" id="{87822FB7-7E52-48C6-A11E-1D8B95C4766A}"/>
                </a:ext>
              </a:extLst>
            </p:cNvPr>
            <p:cNvSpPr txBox="1">
              <a:spLocks noChangeArrowheads="1"/>
            </p:cNvSpPr>
            <p:nvPr/>
          </p:nvSpPr>
          <p:spPr bwMode="auto">
            <a:xfrm>
              <a:off x="5126644" y="7884517"/>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438" name="楕円 437">
              <a:extLst>
                <a:ext uri="{FF2B5EF4-FFF2-40B4-BE49-F238E27FC236}">
                  <a16:creationId xmlns:a16="http://schemas.microsoft.com/office/drawing/2014/main" id="{A72C0EF5-36D7-4105-A271-78232EF8D090}"/>
                </a:ext>
              </a:extLst>
            </p:cNvPr>
            <p:cNvSpPr/>
            <p:nvPr/>
          </p:nvSpPr>
          <p:spPr>
            <a:xfrm>
              <a:off x="5749622" y="7889474"/>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439" name="楕円 438">
              <a:extLst>
                <a:ext uri="{FF2B5EF4-FFF2-40B4-BE49-F238E27FC236}">
                  <a16:creationId xmlns:a16="http://schemas.microsoft.com/office/drawing/2014/main" id="{9B84731D-F743-4F87-9455-A78FDD9E9A41}"/>
                </a:ext>
              </a:extLst>
            </p:cNvPr>
            <p:cNvSpPr/>
            <p:nvPr/>
          </p:nvSpPr>
          <p:spPr>
            <a:xfrm>
              <a:off x="5503113" y="7892295"/>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440" name="楕円 439">
              <a:extLst>
                <a:ext uri="{FF2B5EF4-FFF2-40B4-BE49-F238E27FC236}">
                  <a16:creationId xmlns:a16="http://schemas.microsoft.com/office/drawing/2014/main" id="{D83B2F43-B591-4FED-8C29-ECAED01688FC}"/>
                </a:ext>
              </a:extLst>
            </p:cNvPr>
            <p:cNvSpPr/>
            <p:nvPr/>
          </p:nvSpPr>
          <p:spPr>
            <a:xfrm>
              <a:off x="5266956" y="788889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441" name="グループ化 440">
              <a:extLst>
                <a:ext uri="{FF2B5EF4-FFF2-40B4-BE49-F238E27FC236}">
                  <a16:creationId xmlns:a16="http://schemas.microsoft.com/office/drawing/2014/main" id="{D4FF9E29-923F-455C-9612-EFF53C52E6F4}"/>
                </a:ext>
              </a:extLst>
            </p:cNvPr>
            <p:cNvGrpSpPr/>
            <p:nvPr/>
          </p:nvGrpSpPr>
          <p:grpSpPr>
            <a:xfrm>
              <a:off x="6074113" y="7886949"/>
              <a:ext cx="398695" cy="144000"/>
              <a:chOff x="7014964" y="4321186"/>
              <a:chExt cx="398695" cy="144000"/>
            </a:xfrm>
            <a:noFill/>
          </p:grpSpPr>
          <p:sp>
            <p:nvSpPr>
              <p:cNvPr id="442" name="星 5 455">
                <a:extLst>
                  <a:ext uri="{FF2B5EF4-FFF2-40B4-BE49-F238E27FC236}">
                    <a16:creationId xmlns:a16="http://schemas.microsoft.com/office/drawing/2014/main" id="{D38CE2B6-1241-4390-AA77-0F2CD70907AC}"/>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3" name="星 5 456">
                <a:extLst>
                  <a:ext uri="{FF2B5EF4-FFF2-40B4-BE49-F238E27FC236}">
                    <a16:creationId xmlns:a16="http://schemas.microsoft.com/office/drawing/2014/main" id="{C29E97AC-60EA-47D5-905D-C4E3AA20BFD4}"/>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4" name="星 5 457">
                <a:extLst>
                  <a:ext uri="{FF2B5EF4-FFF2-40B4-BE49-F238E27FC236}">
                    <a16:creationId xmlns:a16="http://schemas.microsoft.com/office/drawing/2014/main" id="{BC35CDDF-C026-4CF7-8C47-4B325DD1D47C}"/>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39" name="グループ化 38">
            <a:extLst>
              <a:ext uri="{FF2B5EF4-FFF2-40B4-BE49-F238E27FC236}">
                <a16:creationId xmlns:a16="http://schemas.microsoft.com/office/drawing/2014/main" id="{6CB8E31C-B161-4BFB-B188-22097679B75C}"/>
              </a:ext>
            </a:extLst>
          </p:cNvPr>
          <p:cNvGrpSpPr/>
          <p:nvPr/>
        </p:nvGrpSpPr>
        <p:grpSpPr>
          <a:xfrm>
            <a:off x="4317844" y="7221990"/>
            <a:ext cx="1845044" cy="305315"/>
            <a:chOff x="4075689" y="7082964"/>
            <a:chExt cx="1845044" cy="305315"/>
          </a:xfrm>
        </p:grpSpPr>
        <p:sp>
          <p:nvSpPr>
            <p:cNvPr id="483" name="楕円 482">
              <a:extLst>
                <a:ext uri="{FF2B5EF4-FFF2-40B4-BE49-F238E27FC236}">
                  <a16:creationId xmlns:a16="http://schemas.microsoft.com/office/drawing/2014/main" id="{D31B9AAB-22DC-4D4C-B699-5B3CA0052F6F}"/>
                </a:ext>
              </a:extLst>
            </p:cNvPr>
            <p:cNvSpPr/>
            <p:nvPr/>
          </p:nvSpPr>
          <p:spPr>
            <a:xfrm>
              <a:off x="4130072" y="7082964"/>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484" name="テキスト ボックス 66">
              <a:extLst>
                <a:ext uri="{FF2B5EF4-FFF2-40B4-BE49-F238E27FC236}">
                  <a16:creationId xmlns:a16="http://schemas.microsoft.com/office/drawing/2014/main" id="{F2937469-D394-470E-8B9C-8E377C979B7A}"/>
                </a:ext>
              </a:extLst>
            </p:cNvPr>
            <p:cNvSpPr txBox="1">
              <a:spLocks noChangeArrowheads="1"/>
            </p:cNvSpPr>
            <p:nvPr/>
          </p:nvSpPr>
          <p:spPr bwMode="auto">
            <a:xfrm>
              <a:off x="4075689" y="7123400"/>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485" name="楕円 484">
              <a:extLst>
                <a:ext uri="{FF2B5EF4-FFF2-40B4-BE49-F238E27FC236}">
                  <a16:creationId xmlns:a16="http://schemas.microsoft.com/office/drawing/2014/main" id="{491288D3-F9DE-4207-9866-1C2D232DCFCD}"/>
                </a:ext>
              </a:extLst>
            </p:cNvPr>
            <p:cNvSpPr/>
            <p:nvPr/>
          </p:nvSpPr>
          <p:spPr>
            <a:xfrm>
              <a:off x="4429038" y="7084437"/>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486" name="テキスト ボックス 66">
              <a:extLst>
                <a:ext uri="{FF2B5EF4-FFF2-40B4-BE49-F238E27FC236}">
                  <a16:creationId xmlns:a16="http://schemas.microsoft.com/office/drawing/2014/main" id="{30432BE0-957B-4EE4-8094-AF591E9D1182}"/>
                </a:ext>
              </a:extLst>
            </p:cNvPr>
            <p:cNvSpPr txBox="1">
              <a:spLocks noChangeArrowheads="1"/>
            </p:cNvSpPr>
            <p:nvPr/>
          </p:nvSpPr>
          <p:spPr bwMode="auto">
            <a:xfrm>
              <a:off x="4376154" y="7109688"/>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487" name="テキスト ボックス 66">
              <a:extLst>
                <a:ext uri="{FF2B5EF4-FFF2-40B4-BE49-F238E27FC236}">
                  <a16:creationId xmlns:a16="http://schemas.microsoft.com/office/drawing/2014/main" id="{8F628CD9-F8BF-4817-8336-C91D8EC089FA}"/>
                </a:ext>
              </a:extLst>
            </p:cNvPr>
            <p:cNvSpPr txBox="1">
              <a:spLocks noChangeArrowheads="1"/>
            </p:cNvSpPr>
            <p:nvPr/>
          </p:nvSpPr>
          <p:spPr bwMode="auto">
            <a:xfrm>
              <a:off x="4657113" y="7159547"/>
              <a:ext cx="891281"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en-US" altLang="ja-JP" sz="8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488" name="楕円 487">
              <a:extLst>
                <a:ext uri="{FF2B5EF4-FFF2-40B4-BE49-F238E27FC236}">
                  <a16:creationId xmlns:a16="http://schemas.microsoft.com/office/drawing/2014/main" id="{8E7E3B98-5812-4579-80AD-7ED2CD691145}"/>
                </a:ext>
              </a:extLst>
            </p:cNvPr>
            <p:cNvSpPr/>
            <p:nvPr/>
          </p:nvSpPr>
          <p:spPr>
            <a:xfrm>
              <a:off x="5183585" y="716786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489" name="楕円 488">
              <a:extLst>
                <a:ext uri="{FF2B5EF4-FFF2-40B4-BE49-F238E27FC236}">
                  <a16:creationId xmlns:a16="http://schemas.microsoft.com/office/drawing/2014/main" id="{3CE3E809-56F0-42E2-9D95-17B5338F3D20}"/>
                </a:ext>
              </a:extLst>
            </p:cNvPr>
            <p:cNvSpPr/>
            <p:nvPr/>
          </p:nvSpPr>
          <p:spPr>
            <a:xfrm>
              <a:off x="4985212" y="7171267"/>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490" name="楕円 489">
              <a:extLst>
                <a:ext uri="{FF2B5EF4-FFF2-40B4-BE49-F238E27FC236}">
                  <a16:creationId xmlns:a16="http://schemas.microsoft.com/office/drawing/2014/main" id="{59C63C0A-25DC-44D7-86F0-DC1D11AD9BB7}"/>
                </a:ext>
              </a:extLst>
            </p:cNvPr>
            <p:cNvSpPr/>
            <p:nvPr/>
          </p:nvSpPr>
          <p:spPr>
            <a:xfrm>
              <a:off x="4787155" y="716786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491" name="グループ化 490">
              <a:extLst>
                <a:ext uri="{FF2B5EF4-FFF2-40B4-BE49-F238E27FC236}">
                  <a16:creationId xmlns:a16="http://schemas.microsoft.com/office/drawing/2014/main" id="{E7BC08DD-9909-40F3-92A3-7E10C92CAA4B}"/>
                </a:ext>
              </a:extLst>
            </p:cNvPr>
            <p:cNvGrpSpPr/>
            <p:nvPr/>
          </p:nvGrpSpPr>
          <p:grpSpPr>
            <a:xfrm>
              <a:off x="5522038" y="7185868"/>
              <a:ext cx="398695" cy="144000"/>
              <a:chOff x="7014964" y="4321186"/>
              <a:chExt cx="398695" cy="144000"/>
            </a:xfrm>
            <a:noFill/>
          </p:grpSpPr>
          <p:sp>
            <p:nvSpPr>
              <p:cNvPr id="492" name="星 5 451">
                <a:extLst>
                  <a:ext uri="{FF2B5EF4-FFF2-40B4-BE49-F238E27FC236}">
                    <a16:creationId xmlns:a16="http://schemas.microsoft.com/office/drawing/2014/main" id="{73BCC3D3-A5B6-4FFD-99CC-13C060F94640}"/>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3" name="星 5 452">
                <a:extLst>
                  <a:ext uri="{FF2B5EF4-FFF2-40B4-BE49-F238E27FC236}">
                    <a16:creationId xmlns:a16="http://schemas.microsoft.com/office/drawing/2014/main" id="{223C4B9D-2806-4CB0-B357-03AB7047E471}"/>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4" name="星 5 453">
                <a:extLst>
                  <a:ext uri="{FF2B5EF4-FFF2-40B4-BE49-F238E27FC236}">
                    <a16:creationId xmlns:a16="http://schemas.microsoft.com/office/drawing/2014/main" id="{39F86855-77B3-4970-BCB9-A59B9D4AF1D2}"/>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41" name="グループ化 40">
            <a:extLst>
              <a:ext uri="{FF2B5EF4-FFF2-40B4-BE49-F238E27FC236}">
                <a16:creationId xmlns:a16="http://schemas.microsoft.com/office/drawing/2014/main" id="{F79112AA-8C13-4369-8802-8A86BDF864B9}"/>
              </a:ext>
            </a:extLst>
          </p:cNvPr>
          <p:cNvGrpSpPr/>
          <p:nvPr/>
        </p:nvGrpSpPr>
        <p:grpSpPr>
          <a:xfrm>
            <a:off x="4314295" y="6359309"/>
            <a:ext cx="1958649" cy="315404"/>
            <a:chOff x="3392840" y="6158081"/>
            <a:chExt cx="1958649" cy="315404"/>
          </a:xfrm>
        </p:grpSpPr>
        <p:sp>
          <p:nvSpPr>
            <p:cNvPr id="495" name="楕円 494">
              <a:extLst>
                <a:ext uri="{FF2B5EF4-FFF2-40B4-BE49-F238E27FC236}">
                  <a16:creationId xmlns:a16="http://schemas.microsoft.com/office/drawing/2014/main" id="{BF66AE00-E72F-42A0-BE0D-723314B14072}"/>
                </a:ext>
              </a:extLst>
            </p:cNvPr>
            <p:cNvSpPr/>
            <p:nvPr/>
          </p:nvSpPr>
          <p:spPr>
            <a:xfrm>
              <a:off x="3447223" y="6164228"/>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496" name="テキスト ボックス 66">
              <a:extLst>
                <a:ext uri="{FF2B5EF4-FFF2-40B4-BE49-F238E27FC236}">
                  <a16:creationId xmlns:a16="http://schemas.microsoft.com/office/drawing/2014/main" id="{0AA0794A-20A2-4E10-8AE9-2047791A2C67}"/>
                </a:ext>
              </a:extLst>
            </p:cNvPr>
            <p:cNvSpPr txBox="1">
              <a:spLocks noChangeArrowheads="1"/>
            </p:cNvSpPr>
            <p:nvPr/>
          </p:nvSpPr>
          <p:spPr bwMode="auto">
            <a:xfrm>
              <a:off x="3392840" y="6204664"/>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497" name="楕円 496">
              <a:extLst>
                <a:ext uri="{FF2B5EF4-FFF2-40B4-BE49-F238E27FC236}">
                  <a16:creationId xmlns:a16="http://schemas.microsoft.com/office/drawing/2014/main" id="{3A364C50-84B4-44F7-86D2-2405FE8D9138}"/>
                </a:ext>
              </a:extLst>
            </p:cNvPr>
            <p:cNvSpPr/>
            <p:nvPr/>
          </p:nvSpPr>
          <p:spPr>
            <a:xfrm>
              <a:off x="3814769" y="6158081"/>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498" name="テキスト ボックス 66">
              <a:extLst>
                <a:ext uri="{FF2B5EF4-FFF2-40B4-BE49-F238E27FC236}">
                  <a16:creationId xmlns:a16="http://schemas.microsoft.com/office/drawing/2014/main" id="{4A872B51-1A4F-403B-9741-61A98C086680}"/>
                </a:ext>
              </a:extLst>
            </p:cNvPr>
            <p:cNvSpPr txBox="1">
              <a:spLocks noChangeArrowheads="1"/>
            </p:cNvSpPr>
            <p:nvPr/>
          </p:nvSpPr>
          <p:spPr bwMode="auto">
            <a:xfrm>
              <a:off x="3761885" y="6190952"/>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499" name="テキスト ボックス 66">
              <a:extLst>
                <a:ext uri="{FF2B5EF4-FFF2-40B4-BE49-F238E27FC236}">
                  <a16:creationId xmlns:a16="http://schemas.microsoft.com/office/drawing/2014/main" id="{824F0922-1D3C-486A-9F0E-7BEE30A590A2}"/>
                </a:ext>
              </a:extLst>
            </p:cNvPr>
            <p:cNvSpPr txBox="1">
              <a:spLocks noChangeArrowheads="1"/>
            </p:cNvSpPr>
            <p:nvPr/>
          </p:nvSpPr>
          <p:spPr bwMode="auto">
            <a:xfrm>
              <a:off x="4032574" y="6244753"/>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500" name="楕円 499">
              <a:extLst>
                <a:ext uri="{FF2B5EF4-FFF2-40B4-BE49-F238E27FC236}">
                  <a16:creationId xmlns:a16="http://schemas.microsoft.com/office/drawing/2014/main" id="{EE2A21DA-563B-4890-ABDF-9465D4B8D9FF}"/>
                </a:ext>
              </a:extLst>
            </p:cNvPr>
            <p:cNvSpPr/>
            <p:nvPr/>
          </p:nvSpPr>
          <p:spPr>
            <a:xfrm>
              <a:off x="4655552" y="6249710"/>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501" name="楕円 500">
              <a:extLst>
                <a:ext uri="{FF2B5EF4-FFF2-40B4-BE49-F238E27FC236}">
                  <a16:creationId xmlns:a16="http://schemas.microsoft.com/office/drawing/2014/main" id="{089FABDB-ADF0-41BC-98B5-2401004B7DDD}"/>
                </a:ext>
              </a:extLst>
            </p:cNvPr>
            <p:cNvSpPr/>
            <p:nvPr/>
          </p:nvSpPr>
          <p:spPr>
            <a:xfrm>
              <a:off x="4409043" y="6252531"/>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502" name="楕円 501">
              <a:extLst>
                <a:ext uri="{FF2B5EF4-FFF2-40B4-BE49-F238E27FC236}">
                  <a16:creationId xmlns:a16="http://schemas.microsoft.com/office/drawing/2014/main" id="{3FD219BE-17DF-45E9-A693-5715EF23EC0D}"/>
                </a:ext>
              </a:extLst>
            </p:cNvPr>
            <p:cNvSpPr/>
            <p:nvPr/>
          </p:nvSpPr>
          <p:spPr>
            <a:xfrm>
              <a:off x="4172886" y="6249132"/>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503" name="グループ化 502">
              <a:extLst>
                <a:ext uri="{FF2B5EF4-FFF2-40B4-BE49-F238E27FC236}">
                  <a16:creationId xmlns:a16="http://schemas.microsoft.com/office/drawing/2014/main" id="{F4D98255-62D4-4792-AAF6-ABDB3E2951CC}"/>
                </a:ext>
              </a:extLst>
            </p:cNvPr>
            <p:cNvGrpSpPr/>
            <p:nvPr/>
          </p:nvGrpSpPr>
          <p:grpSpPr>
            <a:xfrm>
              <a:off x="4952794" y="6257545"/>
              <a:ext cx="398695" cy="144000"/>
              <a:chOff x="7014964" y="4321186"/>
              <a:chExt cx="398695" cy="144000"/>
            </a:xfrm>
            <a:noFill/>
          </p:grpSpPr>
          <p:sp>
            <p:nvSpPr>
              <p:cNvPr id="504" name="星 5 339">
                <a:extLst>
                  <a:ext uri="{FF2B5EF4-FFF2-40B4-BE49-F238E27FC236}">
                    <a16:creationId xmlns:a16="http://schemas.microsoft.com/office/drawing/2014/main" id="{EA8E200F-B609-4F8D-9B6C-A103C4230A18}"/>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5" name="星 5 340">
                <a:extLst>
                  <a:ext uri="{FF2B5EF4-FFF2-40B4-BE49-F238E27FC236}">
                    <a16:creationId xmlns:a16="http://schemas.microsoft.com/office/drawing/2014/main" id="{FCDD9BC0-091B-4F83-A140-A4D37EBD5F9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6" name="星 5 379">
                <a:extLst>
                  <a:ext uri="{FF2B5EF4-FFF2-40B4-BE49-F238E27FC236}">
                    <a16:creationId xmlns:a16="http://schemas.microsoft.com/office/drawing/2014/main" id="{A0276A43-1B16-4046-B390-17DB69EE49BF}"/>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44" name="グループ化 43">
            <a:extLst>
              <a:ext uri="{FF2B5EF4-FFF2-40B4-BE49-F238E27FC236}">
                <a16:creationId xmlns:a16="http://schemas.microsoft.com/office/drawing/2014/main" id="{D43D120C-872C-4E4F-842A-8BEB31ECFE44}"/>
              </a:ext>
            </a:extLst>
          </p:cNvPr>
          <p:cNvGrpSpPr/>
          <p:nvPr/>
        </p:nvGrpSpPr>
        <p:grpSpPr>
          <a:xfrm>
            <a:off x="4172398" y="1601848"/>
            <a:ext cx="2004940" cy="315404"/>
            <a:chOff x="4172398" y="1601848"/>
            <a:chExt cx="2004940" cy="315404"/>
          </a:xfrm>
        </p:grpSpPr>
        <p:grpSp>
          <p:nvGrpSpPr>
            <p:cNvPr id="134" name="グループ化 133"/>
            <p:cNvGrpSpPr/>
            <p:nvPr/>
          </p:nvGrpSpPr>
          <p:grpSpPr>
            <a:xfrm>
              <a:off x="5778643" y="1690555"/>
              <a:ext cx="398695" cy="144000"/>
              <a:chOff x="7014964" y="4321186"/>
              <a:chExt cx="398695" cy="144000"/>
            </a:xfrm>
            <a:noFill/>
          </p:grpSpPr>
          <p:sp>
            <p:nvSpPr>
              <p:cNvPr id="135" name="星 5 134"/>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星 5 135"/>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星 5 136"/>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3" name="グループ化 42">
              <a:extLst>
                <a:ext uri="{FF2B5EF4-FFF2-40B4-BE49-F238E27FC236}">
                  <a16:creationId xmlns:a16="http://schemas.microsoft.com/office/drawing/2014/main" id="{44655A25-411D-4587-81E9-B070D14DB8B2}"/>
                </a:ext>
              </a:extLst>
            </p:cNvPr>
            <p:cNvGrpSpPr/>
            <p:nvPr/>
          </p:nvGrpSpPr>
          <p:grpSpPr>
            <a:xfrm>
              <a:off x="4172398" y="1601848"/>
              <a:ext cx="1726047" cy="315404"/>
              <a:chOff x="4350402" y="1699262"/>
              <a:chExt cx="1726047" cy="315404"/>
            </a:xfrm>
          </p:grpSpPr>
          <p:sp>
            <p:nvSpPr>
              <p:cNvPr id="518" name="楕円 517">
                <a:extLst>
                  <a:ext uri="{FF2B5EF4-FFF2-40B4-BE49-F238E27FC236}">
                    <a16:creationId xmlns:a16="http://schemas.microsoft.com/office/drawing/2014/main" id="{CCA5F4F9-B691-490C-95B1-468C5F0B042A}"/>
                  </a:ext>
                </a:extLst>
              </p:cNvPr>
              <p:cNvSpPr/>
              <p:nvPr/>
            </p:nvSpPr>
            <p:spPr>
              <a:xfrm>
                <a:off x="4404785" y="1705409"/>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19" name="テキスト ボックス 66">
                <a:extLst>
                  <a:ext uri="{FF2B5EF4-FFF2-40B4-BE49-F238E27FC236}">
                    <a16:creationId xmlns:a16="http://schemas.microsoft.com/office/drawing/2014/main" id="{00A7B401-364A-4001-BD72-4276B51C7B61}"/>
                  </a:ext>
                </a:extLst>
              </p:cNvPr>
              <p:cNvSpPr txBox="1">
                <a:spLocks noChangeArrowheads="1"/>
              </p:cNvSpPr>
              <p:nvPr/>
            </p:nvSpPr>
            <p:spPr bwMode="auto">
              <a:xfrm>
                <a:off x="4350402" y="1745845"/>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20" name="楕円 519">
                <a:extLst>
                  <a:ext uri="{FF2B5EF4-FFF2-40B4-BE49-F238E27FC236}">
                    <a16:creationId xmlns:a16="http://schemas.microsoft.com/office/drawing/2014/main" id="{2D6C1794-2E89-46C5-8725-182BBCA79D38}"/>
                  </a:ext>
                </a:extLst>
              </p:cNvPr>
              <p:cNvSpPr/>
              <p:nvPr/>
            </p:nvSpPr>
            <p:spPr>
              <a:xfrm>
                <a:off x="4772331" y="1699262"/>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21" name="テキスト ボックス 66">
                <a:extLst>
                  <a:ext uri="{FF2B5EF4-FFF2-40B4-BE49-F238E27FC236}">
                    <a16:creationId xmlns:a16="http://schemas.microsoft.com/office/drawing/2014/main" id="{9B0CEE16-7251-434D-9F89-B76E4A20A1AF}"/>
                  </a:ext>
                </a:extLst>
              </p:cNvPr>
              <p:cNvSpPr txBox="1">
                <a:spLocks noChangeArrowheads="1"/>
              </p:cNvSpPr>
              <p:nvPr/>
            </p:nvSpPr>
            <p:spPr bwMode="auto">
              <a:xfrm>
                <a:off x="4719447" y="1732133"/>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22" name="テキスト ボックス 66">
                <a:extLst>
                  <a:ext uri="{FF2B5EF4-FFF2-40B4-BE49-F238E27FC236}">
                    <a16:creationId xmlns:a16="http://schemas.microsoft.com/office/drawing/2014/main" id="{D66119FF-2AD3-4BA0-A956-600712520BF7}"/>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523" name="楕円 522">
                <a:extLst>
                  <a:ext uri="{FF2B5EF4-FFF2-40B4-BE49-F238E27FC236}">
                    <a16:creationId xmlns:a16="http://schemas.microsoft.com/office/drawing/2014/main" id="{22A47455-2751-4173-9B9C-80492A602F8B}"/>
                  </a:ext>
                </a:extLst>
              </p:cNvPr>
              <p:cNvSpPr/>
              <p:nvPr/>
            </p:nvSpPr>
            <p:spPr>
              <a:xfrm>
                <a:off x="5613114" y="1790891"/>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524" name="楕円 523">
                <a:extLst>
                  <a:ext uri="{FF2B5EF4-FFF2-40B4-BE49-F238E27FC236}">
                    <a16:creationId xmlns:a16="http://schemas.microsoft.com/office/drawing/2014/main" id="{60FE3F06-E5E8-468C-93AD-9C27633BC221}"/>
                  </a:ext>
                </a:extLst>
              </p:cNvPr>
              <p:cNvSpPr/>
              <p:nvPr/>
            </p:nvSpPr>
            <p:spPr>
              <a:xfrm>
                <a:off x="5366605" y="1793712"/>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525" name="楕円 524">
                <a:extLst>
                  <a:ext uri="{FF2B5EF4-FFF2-40B4-BE49-F238E27FC236}">
                    <a16:creationId xmlns:a16="http://schemas.microsoft.com/office/drawing/2014/main" id="{81A5B61B-E794-43F4-A4ED-42AC3B180B42}"/>
                  </a:ext>
                </a:extLst>
              </p:cNvPr>
              <p:cNvSpPr/>
              <p:nvPr/>
            </p:nvSpPr>
            <p:spPr>
              <a:xfrm>
                <a:off x="5130448" y="1790313"/>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grpSp>
      <p:grpSp>
        <p:nvGrpSpPr>
          <p:cNvPr id="45" name="グループ化 44">
            <a:extLst>
              <a:ext uri="{FF2B5EF4-FFF2-40B4-BE49-F238E27FC236}">
                <a16:creationId xmlns:a16="http://schemas.microsoft.com/office/drawing/2014/main" id="{AE3374E9-0A53-4002-9A85-AFEA74E97FB1}"/>
              </a:ext>
            </a:extLst>
          </p:cNvPr>
          <p:cNvGrpSpPr/>
          <p:nvPr/>
        </p:nvGrpSpPr>
        <p:grpSpPr>
          <a:xfrm>
            <a:off x="4177011" y="2324956"/>
            <a:ext cx="1978691" cy="315404"/>
            <a:chOff x="4177011" y="2372575"/>
            <a:chExt cx="1978691" cy="315404"/>
          </a:xfrm>
        </p:grpSpPr>
        <p:sp>
          <p:nvSpPr>
            <p:cNvPr id="526" name="楕円 525">
              <a:extLst>
                <a:ext uri="{FF2B5EF4-FFF2-40B4-BE49-F238E27FC236}">
                  <a16:creationId xmlns:a16="http://schemas.microsoft.com/office/drawing/2014/main" id="{32FC14BF-9E8F-4586-B840-5BE07E9E5D82}"/>
                </a:ext>
              </a:extLst>
            </p:cNvPr>
            <p:cNvSpPr/>
            <p:nvPr/>
          </p:nvSpPr>
          <p:spPr>
            <a:xfrm>
              <a:off x="4231394" y="2378722"/>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27" name="テキスト ボックス 66">
              <a:extLst>
                <a:ext uri="{FF2B5EF4-FFF2-40B4-BE49-F238E27FC236}">
                  <a16:creationId xmlns:a16="http://schemas.microsoft.com/office/drawing/2014/main" id="{B4782056-4811-4A77-87A1-20FE52D3AF7B}"/>
                </a:ext>
              </a:extLst>
            </p:cNvPr>
            <p:cNvSpPr txBox="1">
              <a:spLocks noChangeArrowheads="1"/>
            </p:cNvSpPr>
            <p:nvPr/>
          </p:nvSpPr>
          <p:spPr bwMode="auto">
            <a:xfrm>
              <a:off x="4177011" y="2419158"/>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28" name="楕円 527">
              <a:extLst>
                <a:ext uri="{FF2B5EF4-FFF2-40B4-BE49-F238E27FC236}">
                  <a16:creationId xmlns:a16="http://schemas.microsoft.com/office/drawing/2014/main" id="{A1EC66EC-FBF0-49C1-89CE-427552A4FF41}"/>
                </a:ext>
              </a:extLst>
            </p:cNvPr>
            <p:cNvSpPr/>
            <p:nvPr/>
          </p:nvSpPr>
          <p:spPr>
            <a:xfrm>
              <a:off x="4598940" y="2372575"/>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29" name="テキスト ボックス 66">
              <a:extLst>
                <a:ext uri="{FF2B5EF4-FFF2-40B4-BE49-F238E27FC236}">
                  <a16:creationId xmlns:a16="http://schemas.microsoft.com/office/drawing/2014/main" id="{2FEBEA58-8612-43FF-AAC3-31D27ED299E3}"/>
                </a:ext>
              </a:extLst>
            </p:cNvPr>
            <p:cNvSpPr txBox="1">
              <a:spLocks noChangeArrowheads="1"/>
            </p:cNvSpPr>
            <p:nvPr/>
          </p:nvSpPr>
          <p:spPr bwMode="auto">
            <a:xfrm>
              <a:off x="4546056" y="2405446"/>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30" name="テキスト ボックス 66">
              <a:extLst>
                <a:ext uri="{FF2B5EF4-FFF2-40B4-BE49-F238E27FC236}">
                  <a16:creationId xmlns:a16="http://schemas.microsoft.com/office/drawing/2014/main" id="{46A54594-3450-4F43-829D-3F4FD036F969}"/>
                </a:ext>
              </a:extLst>
            </p:cNvPr>
            <p:cNvSpPr txBox="1">
              <a:spLocks noChangeArrowheads="1"/>
            </p:cNvSpPr>
            <p:nvPr/>
          </p:nvSpPr>
          <p:spPr bwMode="auto">
            <a:xfrm>
              <a:off x="4816745" y="2459247"/>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531" name="楕円 530">
              <a:extLst>
                <a:ext uri="{FF2B5EF4-FFF2-40B4-BE49-F238E27FC236}">
                  <a16:creationId xmlns:a16="http://schemas.microsoft.com/office/drawing/2014/main" id="{1EB87650-FA24-46DC-A8CD-540E4A80E2B1}"/>
                </a:ext>
              </a:extLst>
            </p:cNvPr>
            <p:cNvSpPr/>
            <p:nvPr/>
          </p:nvSpPr>
          <p:spPr>
            <a:xfrm>
              <a:off x="5439723" y="2464204"/>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532" name="楕円 531">
              <a:extLst>
                <a:ext uri="{FF2B5EF4-FFF2-40B4-BE49-F238E27FC236}">
                  <a16:creationId xmlns:a16="http://schemas.microsoft.com/office/drawing/2014/main" id="{5CBC5042-CB2B-454F-B8DB-2CC4A5F6C53F}"/>
                </a:ext>
              </a:extLst>
            </p:cNvPr>
            <p:cNvSpPr/>
            <p:nvPr/>
          </p:nvSpPr>
          <p:spPr>
            <a:xfrm>
              <a:off x="5193214" y="2467025"/>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533" name="楕円 532">
              <a:extLst>
                <a:ext uri="{FF2B5EF4-FFF2-40B4-BE49-F238E27FC236}">
                  <a16:creationId xmlns:a16="http://schemas.microsoft.com/office/drawing/2014/main" id="{CE3B129E-A1D6-4D03-9754-A74FA60A4A5F}"/>
                </a:ext>
              </a:extLst>
            </p:cNvPr>
            <p:cNvSpPr/>
            <p:nvPr/>
          </p:nvSpPr>
          <p:spPr>
            <a:xfrm>
              <a:off x="4957057" y="246362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534" name="グループ化 533">
              <a:extLst>
                <a:ext uri="{FF2B5EF4-FFF2-40B4-BE49-F238E27FC236}">
                  <a16:creationId xmlns:a16="http://schemas.microsoft.com/office/drawing/2014/main" id="{64237AC4-E236-40F1-AC0F-EAE2BABEC980}"/>
                </a:ext>
              </a:extLst>
            </p:cNvPr>
            <p:cNvGrpSpPr/>
            <p:nvPr/>
          </p:nvGrpSpPr>
          <p:grpSpPr>
            <a:xfrm>
              <a:off x="5757007" y="2468829"/>
              <a:ext cx="398695" cy="144000"/>
              <a:chOff x="7014964" y="4321186"/>
              <a:chExt cx="398695" cy="144000"/>
            </a:xfrm>
            <a:noFill/>
          </p:grpSpPr>
          <p:sp>
            <p:nvSpPr>
              <p:cNvPr id="535" name="星 5 419">
                <a:extLst>
                  <a:ext uri="{FF2B5EF4-FFF2-40B4-BE49-F238E27FC236}">
                    <a16:creationId xmlns:a16="http://schemas.microsoft.com/office/drawing/2014/main" id="{9CFC052F-F0AE-41F5-AAEB-2E2C9DEA9864}"/>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6" name="星 5 420">
                <a:extLst>
                  <a:ext uri="{FF2B5EF4-FFF2-40B4-BE49-F238E27FC236}">
                    <a16:creationId xmlns:a16="http://schemas.microsoft.com/office/drawing/2014/main" id="{775FBA49-284C-4088-87D8-12EE5BEEE35F}"/>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7" name="星 5 421">
                <a:extLst>
                  <a:ext uri="{FF2B5EF4-FFF2-40B4-BE49-F238E27FC236}">
                    <a16:creationId xmlns:a16="http://schemas.microsoft.com/office/drawing/2014/main" id="{110DB8CA-3CB4-4D1B-A97D-B1D14A624865}"/>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538" name="グループ化 537">
            <a:extLst>
              <a:ext uri="{FF2B5EF4-FFF2-40B4-BE49-F238E27FC236}">
                <a16:creationId xmlns:a16="http://schemas.microsoft.com/office/drawing/2014/main" id="{8AAB7D70-410E-4589-ABC2-9617276B84B5}"/>
              </a:ext>
            </a:extLst>
          </p:cNvPr>
          <p:cNvGrpSpPr/>
          <p:nvPr/>
        </p:nvGrpSpPr>
        <p:grpSpPr>
          <a:xfrm>
            <a:off x="4187769" y="3638097"/>
            <a:ext cx="1978691" cy="315404"/>
            <a:chOff x="4177011" y="2372575"/>
            <a:chExt cx="1978691" cy="315404"/>
          </a:xfrm>
        </p:grpSpPr>
        <p:sp>
          <p:nvSpPr>
            <p:cNvPr id="539" name="楕円 538">
              <a:extLst>
                <a:ext uri="{FF2B5EF4-FFF2-40B4-BE49-F238E27FC236}">
                  <a16:creationId xmlns:a16="http://schemas.microsoft.com/office/drawing/2014/main" id="{FF6F3A0A-2DE5-46C5-BD00-506697F44E90}"/>
                </a:ext>
              </a:extLst>
            </p:cNvPr>
            <p:cNvSpPr/>
            <p:nvPr/>
          </p:nvSpPr>
          <p:spPr>
            <a:xfrm>
              <a:off x="4231394" y="2378722"/>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40" name="テキスト ボックス 66">
              <a:extLst>
                <a:ext uri="{FF2B5EF4-FFF2-40B4-BE49-F238E27FC236}">
                  <a16:creationId xmlns:a16="http://schemas.microsoft.com/office/drawing/2014/main" id="{DA78E8B1-7295-42A1-AA4C-19767AAA6CB2}"/>
                </a:ext>
              </a:extLst>
            </p:cNvPr>
            <p:cNvSpPr txBox="1">
              <a:spLocks noChangeArrowheads="1"/>
            </p:cNvSpPr>
            <p:nvPr/>
          </p:nvSpPr>
          <p:spPr bwMode="auto">
            <a:xfrm>
              <a:off x="4177011" y="2419158"/>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41" name="楕円 540">
              <a:extLst>
                <a:ext uri="{FF2B5EF4-FFF2-40B4-BE49-F238E27FC236}">
                  <a16:creationId xmlns:a16="http://schemas.microsoft.com/office/drawing/2014/main" id="{C4AA8C1C-547B-4BE0-BFCD-172884AA6334}"/>
                </a:ext>
              </a:extLst>
            </p:cNvPr>
            <p:cNvSpPr/>
            <p:nvPr/>
          </p:nvSpPr>
          <p:spPr>
            <a:xfrm>
              <a:off x="4598940" y="2372575"/>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42" name="テキスト ボックス 66">
              <a:extLst>
                <a:ext uri="{FF2B5EF4-FFF2-40B4-BE49-F238E27FC236}">
                  <a16:creationId xmlns:a16="http://schemas.microsoft.com/office/drawing/2014/main" id="{4C53D785-20D0-47C6-BA2A-71966DB93C21}"/>
                </a:ext>
              </a:extLst>
            </p:cNvPr>
            <p:cNvSpPr txBox="1">
              <a:spLocks noChangeArrowheads="1"/>
            </p:cNvSpPr>
            <p:nvPr/>
          </p:nvSpPr>
          <p:spPr bwMode="auto">
            <a:xfrm>
              <a:off x="4546056" y="2405446"/>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43" name="テキスト ボックス 66">
              <a:extLst>
                <a:ext uri="{FF2B5EF4-FFF2-40B4-BE49-F238E27FC236}">
                  <a16:creationId xmlns:a16="http://schemas.microsoft.com/office/drawing/2014/main" id="{467FFD55-39E0-4B24-8593-F8D528A4751E}"/>
                </a:ext>
              </a:extLst>
            </p:cNvPr>
            <p:cNvSpPr txBox="1">
              <a:spLocks noChangeArrowheads="1"/>
            </p:cNvSpPr>
            <p:nvPr/>
          </p:nvSpPr>
          <p:spPr bwMode="auto">
            <a:xfrm>
              <a:off x="4816745" y="2459247"/>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544" name="楕円 543">
              <a:extLst>
                <a:ext uri="{FF2B5EF4-FFF2-40B4-BE49-F238E27FC236}">
                  <a16:creationId xmlns:a16="http://schemas.microsoft.com/office/drawing/2014/main" id="{81F87433-2D37-423F-9412-288A0F68CCDC}"/>
                </a:ext>
              </a:extLst>
            </p:cNvPr>
            <p:cNvSpPr/>
            <p:nvPr/>
          </p:nvSpPr>
          <p:spPr>
            <a:xfrm>
              <a:off x="5439723" y="2464204"/>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545" name="楕円 544">
              <a:extLst>
                <a:ext uri="{FF2B5EF4-FFF2-40B4-BE49-F238E27FC236}">
                  <a16:creationId xmlns:a16="http://schemas.microsoft.com/office/drawing/2014/main" id="{04999D62-1788-4BD5-BD12-68640D03AC1E}"/>
                </a:ext>
              </a:extLst>
            </p:cNvPr>
            <p:cNvSpPr/>
            <p:nvPr/>
          </p:nvSpPr>
          <p:spPr>
            <a:xfrm>
              <a:off x="5193214" y="2467025"/>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546" name="楕円 545">
              <a:extLst>
                <a:ext uri="{FF2B5EF4-FFF2-40B4-BE49-F238E27FC236}">
                  <a16:creationId xmlns:a16="http://schemas.microsoft.com/office/drawing/2014/main" id="{A2C053DB-659C-4DAD-B7AB-5086A3725BBC}"/>
                </a:ext>
              </a:extLst>
            </p:cNvPr>
            <p:cNvSpPr/>
            <p:nvPr/>
          </p:nvSpPr>
          <p:spPr>
            <a:xfrm>
              <a:off x="4957057" y="246362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547" name="グループ化 546">
              <a:extLst>
                <a:ext uri="{FF2B5EF4-FFF2-40B4-BE49-F238E27FC236}">
                  <a16:creationId xmlns:a16="http://schemas.microsoft.com/office/drawing/2014/main" id="{715CA7FA-CEF5-4AD1-8B8A-7374EA29B254}"/>
                </a:ext>
              </a:extLst>
            </p:cNvPr>
            <p:cNvGrpSpPr/>
            <p:nvPr/>
          </p:nvGrpSpPr>
          <p:grpSpPr>
            <a:xfrm>
              <a:off x="5757007" y="2468829"/>
              <a:ext cx="398695" cy="144000"/>
              <a:chOff x="7014964" y="4321186"/>
              <a:chExt cx="398695" cy="144000"/>
            </a:xfrm>
            <a:noFill/>
          </p:grpSpPr>
          <p:sp>
            <p:nvSpPr>
              <p:cNvPr id="548" name="星 5 419">
                <a:extLst>
                  <a:ext uri="{FF2B5EF4-FFF2-40B4-BE49-F238E27FC236}">
                    <a16:creationId xmlns:a16="http://schemas.microsoft.com/office/drawing/2014/main" id="{1BA58032-F2F6-48FA-B565-6A1D4262EC05}"/>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9" name="星 5 420">
                <a:extLst>
                  <a:ext uri="{FF2B5EF4-FFF2-40B4-BE49-F238E27FC236}">
                    <a16:creationId xmlns:a16="http://schemas.microsoft.com/office/drawing/2014/main" id="{21849E4A-8DE2-43F4-B529-F9477B45252F}"/>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0" name="星 5 421">
                <a:extLst>
                  <a:ext uri="{FF2B5EF4-FFF2-40B4-BE49-F238E27FC236}">
                    <a16:creationId xmlns:a16="http://schemas.microsoft.com/office/drawing/2014/main" id="{25239016-DB09-427D-9566-22D564B0838E}"/>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46" name="グループ化 45">
            <a:extLst>
              <a:ext uri="{FF2B5EF4-FFF2-40B4-BE49-F238E27FC236}">
                <a16:creationId xmlns:a16="http://schemas.microsoft.com/office/drawing/2014/main" id="{19F47033-8044-46E7-8997-B068C6758E3B}"/>
              </a:ext>
            </a:extLst>
          </p:cNvPr>
          <p:cNvGrpSpPr/>
          <p:nvPr/>
        </p:nvGrpSpPr>
        <p:grpSpPr>
          <a:xfrm>
            <a:off x="4850858" y="4978969"/>
            <a:ext cx="1726047" cy="315404"/>
            <a:chOff x="4174376" y="5274598"/>
            <a:chExt cx="1726047" cy="315404"/>
          </a:xfrm>
        </p:grpSpPr>
        <p:sp>
          <p:nvSpPr>
            <p:cNvPr id="552" name="楕円 551">
              <a:extLst>
                <a:ext uri="{FF2B5EF4-FFF2-40B4-BE49-F238E27FC236}">
                  <a16:creationId xmlns:a16="http://schemas.microsoft.com/office/drawing/2014/main" id="{0927E478-EB83-44E3-8F8A-56965A4371F3}"/>
                </a:ext>
              </a:extLst>
            </p:cNvPr>
            <p:cNvSpPr/>
            <p:nvPr/>
          </p:nvSpPr>
          <p:spPr>
            <a:xfrm>
              <a:off x="4228759" y="5280745"/>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53" name="テキスト ボックス 66">
              <a:extLst>
                <a:ext uri="{FF2B5EF4-FFF2-40B4-BE49-F238E27FC236}">
                  <a16:creationId xmlns:a16="http://schemas.microsoft.com/office/drawing/2014/main" id="{E8B53AF8-F77C-4FBA-B330-8B9716860FFA}"/>
                </a:ext>
              </a:extLst>
            </p:cNvPr>
            <p:cNvSpPr txBox="1">
              <a:spLocks noChangeArrowheads="1"/>
            </p:cNvSpPr>
            <p:nvPr/>
          </p:nvSpPr>
          <p:spPr bwMode="auto">
            <a:xfrm>
              <a:off x="4174376" y="5321181"/>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54" name="楕円 553">
              <a:extLst>
                <a:ext uri="{FF2B5EF4-FFF2-40B4-BE49-F238E27FC236}">
                  <a16:creationId xmlns:a16="http://schemas.microsoft.com/office/drawing/2014/main" id="{F4B95F0B-8E7D-415F-B104-4E2C9BA1EA6A}"/>
                </a:ext>
              </a:extLst>
            </p:cNvPr>
            <p:cNvSpPr/>
            <p:nvPr/>
          </p:nvSpPr>
          <p:spPr>
            <a:xfrm>
              <a:off x="4596305" y="5274598"/>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55" name="テキスト ボックス 66">
              <a:extLst>
                <a:ext uri="{FF2B5EF4-FFF2-40B4-BE49-F238E27FC236}">
                  <a16:creationId xmlns:a16="http://schemas.microsoft.com/office/drawing/2014/main" id="{6401FCD7-10CA-42F2-B30A-18B368F5EADC}"/>
                </a:ext>
              </a:extLst>
            </p:cNvPr>
            <p:cNvSpPr txBox="1">
              <a:spLocks noChangeArrowheads="1"/>
            </p:cNvSpPr>
            <p:nvPr/>
          </p:nvSpPr>
          <p:spPr bwMode="auto">
            <a:xfrm>
              <a:off x="4543421" y="5307469"/>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56" name="テキスト ボックス 66">
              <a:extLst>
                <a:ext uri="{FF2B5EF4-FFF2-40B4-BE49-F238E27FC236}">
                  <a16:creationId xmlns:a16="http://schemas.microsoft.com/office/drawing/2014/main" id="{79D319D3-CA11-4F5B-95D8-D15F22682BE8}"/>
                </a:ext>
              </a:extLst>
            </p:cNvPr>
            <p:cNvSpPr txBox="1">
              <a:spLocks noChangeArrowheads="1"/>
            </p:cNvSpPr>
            <p:nvPr/>
          </p:nvSpPr>
          <p:spPr bwMode="auto">
            <a:xfrm>
              <a:off x="4814110" y="5361270"/>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557" name="楕円 556">
              <a:extLst>
                <a:ext uri="{FF2B5EF4-FFF2-40B4-BE49-F238E27FC236}">
                  <a16:creationId xmlns:a16="http://schemas.microsoft.com/office/drawing/2014/main" id="{1D15021E-8642-48AC-AD36-95EE630CBA05}"/>
                </a:ext>
              </a:extLst>
            </p:cNvPr>
            <p:cNvSpPr/>
            <p:nvPr/>
          </p:nvSpPr>
          <p:spPr>
            <a:xfrm>
              <a:off x="5187709" y="5366227"/>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559" name="楕円 558">
              <a:extLst>
                <a:ext uri="{FF2B5EF4-FFF2-40B4-BE49-F238E27FC236}">
                  <a16:creationId xmlns:a16="http://schemas.microsoft.com/office/drawing/2014/main" id="{0804FA71-6650-4E06-AADC-9AE2B1A80B3F}"/>
                </a:ext>
              </a:extLst>
            </p:cNvPr>
            <p:cNvSpPr/>
            <p:nvPr/>
          </p:nvSpPr>
          <p:spPr>
            <a:xfrm>
              <a:off x="4954422" y="5365649"/>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nvGrpSpPr>
            <p:cNvPr id="560" name="グループ化 559">
              <a:extLst>
                <a:ext uri="{FF2B5EF4-FFF2-40B4-BE49-F238E27FC236}">
                  <a16:creationId xmlns:a16="http://schemas.microsoft.com/office/drawing/2014/main" id="{E12493E2-13D9-413E-9E55-58B0F4949C94}"/>
                </a:ext>
              </a:extLst>
            </p:cNvPr>
            <p:cNvGrpSpPr/>
            <p:nvPr/>
          </p:nvGrpSpPr>
          <p:grpSpPr>
            <a:xfrm>
              <a:off x="5582585" y="5370852"/>
              <a:ext cx="271348" cy="144000"/>
              <a:chOff x="7014964" y="4321186"/>
              <a:chExt cx="271348" cy="144000"/>
            </a:xfrm>
            <a:noFill/>
          </p:grpSpPr>
          <p:sp>
            <p:nvSpPr>
              <p:cNvPr id="561" name="星 5 419">
                <a:extLst>
                  <a:ext uri="{FF2B5EF4-FFF2-40B4-BE49-F238E27FC236}">
                    <a16:creationId xmlns:a16="http://schemas.microsoft.com/office/drawing/2014/main" id="{5DB3CA3B-D1DA-462F-B710-D1A2FF3A180F}"/>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2" name="星 5 420">
                <a:extLst>
                  <a:ext uri="{FF2B5EF4-FFF2-40B4-BE49-F238E27FC236}">
                    <a16:creationId xmlns:a16="http://schemas.microsoft.com/office/drawing/2014/main" id="{E2D7A442-AE9F-499D-A5A4-2C8786022AB5}"/>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48" name="グループ化 47">
            <a:extLst>
              <a:ext uri="{FF2B5EF4-FFF2-40B4-BE49-F238E27FC236}">
                <a16:creationId xmlns:a16="http://schemas.microsoft.com/office/drawing/2014/main" id="{5A2F8714-93B1-4524-8209-0C4F09B4ED5F}"/>
              </a:ext>
            </a:extLst>
          </p:cNvPr>
          <p:cNvGrpSpPr/>
          <p:nvPr/>
        </p:nvGrpSpPr>
        <p:grpSpPr>
          <a:xfrm>
            <a:off x="4154142" y="3053633"/>
            <a:ext cx="2131521" cy="315404"/>
            <a:chOff x="4182039" y="3241682"/>
            <a:chExt cx="2131521" cy="315404"/>
          </a:xfrm>
        </p:grpSpPr>
        <p:grpSp>
          <p:nvGrpSpPr>
            <p:cNvPr id="4" name="グループ化 3"/>
            <p:cNvGrpSpPr/>
            <p:nvPr/>
          </p:nvGrpSpPr>
          <p:grpSpPr>
            <a:xfrm>
              <a:off x="5786422" y="3346015"/>
              <a:ext cx="527138" cy="146962"/>
              <a:chOff x="3818753" y="3026038"/>
              <a:chExt cx="527138" cy="146962"/>
            </a:xfrm>
          </p:grpSpPr>
          <p:sp>
            <p:nvSpPr>
              <p:cNvPr id="263" name="星 5 262"/>
              <p:cNvSpPr/>
              <p:nvPr/>
            </p:nvSpPr>
            <p:spPr>
              <a:xfrm>
                <a:off x="3818753" y="3029000"/>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6" name="星 5 335"/>
              <p:cNvSpPr/>
              <p:nvPr/>
            </p:nvSpPr>
            <p:spPr>
              <a:xfrm>
                <a:off x="3946101" y="3029000"/>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7" name="星 5 336"/>
              <p:cNvSpPr/>
              <p:nvPr/>
            </p:nvSpPr>
            <p:spPr>
              <a:xfrm>
                <a:off x="4073448" y="3029000"/>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星 5 137"/>
              <p:cNvSpPr/>
              <p:nvPr/>
            </p:nvSpPr>
            <p:spPr>
              <a:xfrm>
                <a:off x="4201891" y="3026038"/>
                <a:ext cx="144000" cy="144000"/>
              </a:xfrm>
              <a:prstGeom prst="star5">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7" name="グループ化 46">
              <a:extLst>
                <a:ext uri="{FF2B5EF4-FFF2-40B4-BE49-F238E27FC236}">
                  <a16:creationId xmlns:a16="http://schemas.microsoft.com/office/drawing/2014/main" id="{C5E9DDEB-AC71-42CE-B677-5403F57630AC}"/>
                </a:ext>
              </a:extLst>
            </p:cNvPr>
            <p:cNvGrpSpPr/>
            <p:nvPr/>
          </p:nvGrpSpPr>
          <p:grpSpPr>
            <a:xfrm>
              <a:off x="4182039" y="3241682"/>
              <a:ext cx="1726047" cy="315404"/>
              <a:chOff x="4800176" y="4833147"/>
              <a:chExt cx="1726047" cy="315404"/>
            </a:xfrm>
          </p:grpSpPr>
          <p:sp>
            <p:nvSpPr>
              <p:cNvPr id="565" name="楕円 564">
                <a:extLst>
                  <a:ext uri="{FF2B5EF4-FFF2-40B4-BE49-F238E27FC236}">
                    <a16:creationId xmlns:a16="http://schemas.microsoft.com/office/drawing/2014/main" id="{86A3A255-6DF3-4FDB-B380-1FF868490614}"/>
                  </a:ext>
                </a:extLst>
              </p:cNvPr>
              <p:cNvSpPr/>
              <p:nvPr/>
            </p:nvSpPr>
            <p:spPr>
              <a:xfrm>
                <a:off x="4854559" y="4839294"/>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66" name="テキスト ボックス 66">
                <a:extLst>
                  <a:ext uri="{FF2B5EF4-FFF2-40B4-BE49-F238E27FC236}">
                    <a16:creationId xmlns:a16="http://schemas.microsoft.com/office/drawing/2014/main" id="{0B7F37B1-D294-4066-A9FB-DE1971C56B16}"/>
                  </a:ext>
                </a:extLst>
              </p:cNvPr>
              <p:cNvSpPr txBox="1">
                <a:spLocks noChangeArrowheads="1"/>
              </p:cNvSpPr>
              <p:nvPr/>
            </p:nvSpPr>
            <p:spPr bwMode="auto">
              <a:xfrm>
                <a:off x="4800176" y="4879730"/>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67" name="楕円 566">
                <a:extLst>
                  <a:ext uri="{FF2B5EF4-FFF2-40B4-BE49-F238E27FC236}">
                    <a16:creationId xmlns:a16="http://schemas.microsoft.com/office/drawing/2014/main" id="{655A7088-71F8-43F1-864C-DD356C5496DB}"/>
                  </a:ext>
                </a:extLst>
              </p:cNvPr>
              <p:cNvSpPr/>
              <p:nvPr/>
            </p:nvSpPr>
            <p:spPr>
              <a:xfrm>
                <a:off x="5222105" y="4833147"/>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68" name="テキスト ボックス 66">
                <a:extLst>
                  <a:ext uri="{FF2B5EF4-FFF2-40B4-BE49-F238E27FC236}">
                    <a16:creationId xmlns:a16="http://schemas.microsoft.com/office/drawing/2014/main" id="{DB2863DE-1D9C-41EC-B630-B4B4B98699D4}"/>
                  </a:ext>
                </a:extLst>
              </p:cNvPr>
              <p:cNvSpPr txBox="1">
                <a:spLocks noChangeArrowheads="1"/>
              </p:cNvSpPr>
              <p:nvPr/>
            </p:nvSpPr>
            <p:spPr bwMode="auto">
              <a:xfrm>
                <a:off x="5169221" y="4866018"/>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69" name="テキスト ボックス 66">
                <a:extLst>
                  <a:ext uri="{FF2B5EF4-FFF2-40B4-BE49-F238E27FC236}">
                    <a16:creationId xmlns:a16="http://schemas.microsoft.com/office/drawing/2014/main" id="{70B15426-C800-4098-BB3D-BBF645B27AC7}"/>
                  </a:ext>
                </a:extLst>
              </p:cNvPr>
              <p:cNvSpPr txBox="1">
                <a:spLocks noChangeArrowheads="1"/>
              </p:cNvSpPr>
              <p:nvPr/>
            </p:nvSpPr>
            <p:spPr bwMode="auto">
              <a:xfrm>
                <a:off x="5439910" y="4919819"/>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570" name="楕円 569">
                <a:extLst>
                  <a:ext uri="{FF2B5EF4-FFF2-40B4-BE49-F238E27FC236}">
                    <a16:creationId xmlns:a16="http://schemas.microsoft.com/office/drawing/2014/main" id="{03DC9531-F842-4DF6-BCCD-9CABA5C71837}"/>
                  </a:ext>
                </a:extLst>
              </p:cNvPr>
              <p:cNvSpPr/>
              <p:nvPr/>
            </p:nvSpPr>
            <p:spPr>
              <a:xfrm>
                <a:off x="6062888" y="492477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571" name="楕円 570">
                <a:extLst>
                  <a:ext uri="{FF2B5EF4-FFF2-40B4-BE49-F238E27FC236}">
                    <a16:creationId xmlns:a16="http://schemas.microsoft.com/office/drawing/2014/main" id="{0073CCBE-6C9E-4F17-A34C-ECA8E1C6684A}"/>
                  </a:ext>
                </a:extLst>
              </p:cNvPr>
              <p:cNvSpPr/>
              <p:nvPr/>
            </p:nvSpPr>
            <p:spPr>
              <a:xfrm>
                <a:off x="5816379" y="4927597"/>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572" name="楕円 571">
                <a:extLst>
                  <a:ext uri="{FF2B5EF4-FFF2-40B4-BE49-F238E27FC236}">
                    <a16:creationId xmlns:a16="http://schemas.microsoft.com/office/drawing/2014/main" id="{89EC78AA-C5DD-41E4-83F7-5F548CA07528}"/>
                  </a:ext>
                </a:extLst>
              </p:cNvPr>
              <p:cNvSpPr/>
              <p:nvPr/>
            </p:nvSpPr>
            <p:spPr>
              <a:xfrm>
                <a:off x="5580222" y="492419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grpSp>
      <p:grpSp>
        <p:nvGrpSpPr>
          <p:cNvPr id="573" name="グループ化 572">
            <a:extLst>
              <a:ext uri="{FF2B5EF4-FFF2-40B4-BE49-F238E27FC236}">
                <a16:creationId xmlns:a16="http://schemas.microsoft.com/office/drawing/2014/main" id="{36AD4418-9F3F-440F-ABF7-2E2BFC7621F3}"/>
              </a:ext>
            </a:extLst>
          </p:cNvPr>
          <p:cNvGrpSpPr/>
          <p:nvPr/>
        </p:nvGrpSpPr>
        <p:grpSpPr>
          <a:xfrm>
            <a:off x="6027096" y="4724246"/>
            <a:ext cx="398695" cy="144000"/>
            <a:chOff x="7014964" y="4321186"/>
            <a:chExt cx="398695" cy="144000"/>
          </a:xfrm>
          <a:noFill/>
        </p:grpSpPr>
        <p:sp>
          <p:nvSpPr>
            <p:cNvPr id="574" name="星 5 419">
              <a:extLst>
                <a:ext uri="{FF2B5EF4-FFF2-40B4-BE49-F238E27FC236}">
                  <a16:creationId xmlns:a16="http://schemas.microsoft.com/office/drawing/2014/main" id="{92B01BAC-F4C9-4C75-8386-D76AE95FE64D}"/>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5" name="星 5 420">
              <a:extLst>
                <a:ext uri="{FF2B5EF4-FFF2-40B4-BE49-F238E27FC236}">
                  <a16:creationId xmlns:a16="http://schemas.microsoft.com/office/drawing/2014/main" id="{5F066FB2-1A39-4E33-8720-175AC9111FF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6" name="星 5 421">
              <a:extLst>
                <a:ext uri="{FF2B5EF4-FFF2-40B4-BE49-F238E27FC236}">
                  <a16:creationId xmlns:a16="http://schemas.microsoft.com/office/drawing/2014/main" id="{8EBA23D7-2003-42A5-92FE-BC60C393A31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7" name="グループ化 576">
            <a:extLst>
              <a:ext uri="{FF2B5EF4-FFF2-40B4-BE49-F238E27FC236}">
                <a16:creationId xmlns:a16="http://schemas.microsoft.com/office/drawing/2014/main" id="{775BAC6E-4A08-4175-8669-9EA7316C8FDA}"/>
              </a:ext>
            </a:extLst>
          </p:cNvPr>
          <p:cNvGrpSpPr/>
          <p:nvPr/>
        </p:nvGrpSpPr>
        <p:grpSpPr>
          <a:xfrm>
            <a:off x="4830893" y="4432168"/>
            <a:ext cx="1726047" cy="315404"/>
            <a:chOff x="4800176" y="4833147"/>
            <a:chExt cx="1726047" cy="315404"/>
          </a:xfrm>
        </p:grpSpPr>
        <p:sp>
          <p:nvSpPr>
            <p:cNvPr id="578" name="楕円 577">
              <a:extLst>
                <a:ext uri="{FF2B5EF4-FFF2-40B4-BE49-F238E27FC236}">
                  <a16:creationId xmlns:a16="http://schemas.microsoft.com/office/drawing/2014/main" id="{B5AC5DF3-D105-4587-9577-16D12FED76F2}"/>
                </a:ext>
              </a:extLst>
            </p:cNvPr>
            <p:cNvSpPr/>
            <p:nvPr/>
          </p:nvSpPr>
          <p:spPr>
            <a:xfrm>
              <a:off x="4854559" y="4839294"/>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79" name="テキスト ボックス 66">
              <a:extLst>
                <a:ext uri="{FF2B5EF4-FFF2-40B4-BE49-F238E27FC236}">
                  <a16:creationId xmlns:a16="http://schemas.microsoft.com/office/drawing/2014/main" id="{FACFC731-0CFC-4918-9852-942A368EDB04}"/>
                </a:ext>
              </a:extLst>
            </p:cNvPr>
            <p:cNvSpPr txBox="1">
              <a:spLocks noChangeArrowheads="1"/>
            </p:cNvSpPr>
            <p:nvPr/>
          </p:nvSpPr>
          <p:spPr bwMode="auto">
            <a:xfrm>
              <a:off x="4800176" y="4879730"/>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80" name="楕円 579">
              <a:extLst>
                <a:ext uri="{FF2B5EF4-FFF2-40B4-BE49-F238E27FC236}">
                  <a16:creationId xmlns:a16="http://schemas.microsoft.com/office/drawing/2014/main" id="{070C70DC-D5F3-4C6A-B820-E715423AF2A9}"/>
                </a:ext>
              </a:extLst>
            </p:cNvPr>
            <p:cNvSpPr/>
            <p:nvPr/>
          </p:nvSpPr>
          <p:spPr>
            <a:xfrm>
              <a:off x="5222105" y="4833147"/>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581" name="テキスト ボックス 66">
              <a:extLst>
                <a:ext uri="{FF2B5EF4-FFF2-40B4-BE49-F238E27FC236}">
                  <a16:creationId xmlns:a16="http://schemas.microsoft.com/office/drawing/2014/main" id="{F87CE815-BCFE-442A-A6BE-C63BF83753A7}"/>
                </a:ext>
              </a:extLst>
            </p:cNvPr>
            <p:cNvSpPr txBox="1">
              <a:spLocks noChangeArrowheads="1"/>
            </p:cNvSpPr>
            <p:nvPr/>
          </p:nvSpPr>
          <p:spPr bwMode="auto">
            <a:xfrm>
              <a:off x="5169221" y="4866018"/>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582" name="テキスト ボックス 66">
              <a:extLst>
                <a:ext uri="{FF2B5EF4-FFF2-40B4-BE49-F238E27FC236}">
                  <a16:creationId xmlns:a16="http://schemas.microsoft.com/office/drawing/2014/main" id="{E8799976-D0DE-437A-A733-01D77CFD6078}"/>
                </a:ext>
              </a:extLst>
            </p:cNvPr>
            <p:cNvSpPr txBox="1">
              <a:spLocks noChangeArrowheads="1"/>
            </p:cNvSpPr>
            <p:nvPr/>
          </p:nvSpPr>
          <p:spPr bwMode="auto">
            <a:xfrm>
              <a:off x="5439910" y="4919819"/>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583" name="楕円 582">
              <a:extLst>
                <a:ext uri="{FF2B5EF4-FFF2-40B4-BE49-F238E27FC236}">
                  <a16:creationId xmlns:a16="http://schemas.microsoft.com/office/drawing/2014/main" id="{BC74C142-E470-4ABC-9F9A-2E638A859E24}"/>
                </a:ext>
              </a:extLst>
            </p:cNvPr>
            <p:cNvSpPr/>
            <p:nvPr/>
          </p:nvSpPr>
          <p:spPr>
            <a:xfrm>
              <a:off x="6062888" y="492477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584" name="楕円 583">
              <a:extLst>
                <a:ext uri="{FF2B5EF4-FFF2-40B4-BE49-F238E27FC236}">
                  <a16:creationId xmlns:a16="http://schemas.microsoft.com/office/drawing/2014/main" id="{FDCA0484-A03A-4647-8E48-3D11193F09B6}"/>
                </a:ext>
              </a:extLst>
            </p:cNvPr>
            <p:cNvSpPr/>
            <p:nvPr/>
          </p:nvSpPr>
          <p:spPr>
            <a:xfrm>
              <a:off x="5816379" y="4927597"/>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sp>
          <p:nvSpPr>
            <p:cNvPr id="585" name="楕円 584">
              <a:extLst>
                <a:ext uri="{FF2B5EF4-FFF2-40B4-BE49-F238E27FC236}">
                  <a16:creationId xmlns:a16="http://schemas.microsoft.com/office/drawing/2014/main" id="{0AD91300-F609-4DE1-B8BF-13E9894D03B4}"/>
                </a:ext>
              </a:extLst>
            </p:cNvPr>
            <p:cNvSpPr/>
            <p:nvPr/>
          </p:nvSpPr>
          <p:spPr>
            <a:xfrm>
              <a:off x="5580222" y="4924198"/>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内</a:t>
              </a:r>
            </a:p>
          </p:txBody>
        </p:sp>
      </p:grpSp>
      <p:grpSp>
        <p:nvGrpSpPr>
          <p:cNvPr id="2" name="グループ化 1">
            <a:extLst>
              <a:ext uri="{FF2B5EF4-FFF2-40B4-BE49-F238E27FC236}">
                <a16:creationId xmlns:a16="http://schemas.microsoft.com/office/drawing/2014/main" id="{46C163C4-57FA-4D04-B4A1-64D9F9A1F0EC}"/>
              </a:ext>
            </a:extLst>
          </p:cNvPr>
          <p:cNvGrpSpPr/>
          <p:nvPr/>
        </p:nvGrpSpPr>
        <p:grpSpPr>
          <a:xfrm>
            <a:off x="4935084" y="5376975"/>
            <a:ext cx="1393708" cy="315404"/>
            <a:chOff x="4915619" y="5440737"/>
            <a:chExt cx="1393708" cy="315404"/>
          </a:xfrm>
        </p:grpSpPr>
        <p:sp>
          <p:nvSpPr>
            <p:cNvPr id="318" name="楕円 317">
              <a:extLst>
                <a:ext uri="{FF2B5EF4-FFF2-40B4-BE49-F238E27FC236}">
                  <a16:creationId xmlns:a16="http://schemas.microsoft.com/office/drawing/2014/main" id="{F3F49FBC-481B-4CAA-9F56-A82C0B4A0222}"/>
                </a:ext>
              </a:extLst>
            </p:cNvPr>
            <p:cNvSpPr/>
            <p:nvPr/>
          </p:nvSpPr>
          <p:spPr>
            <a:xfrm>
              <a:off x="4970002" y="5446884"/>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19" name="テキスト ボックス 66">
              <a:extLst>
                <a:ext uri="{FF2B5EF4-FFF2-40B4-BE49-F238E27FC236}">
                  <a16:creationId xmlns:a16="http://schemas.microsoft.com/office/drawing/2014/main" id="{41AAA816-9895-4331-8F0A-8DAE23209140}"/>
                </a:ext>
              </a:extLst>
            </p:cNvPr>
            <p:cNvSpPr txBox="1">
              <a:spLocks noChangeArrowheads="1"/>
            </p:cNvSpPr>
            <p:nvPr/>
          </p:nvSpPr>
          <p:spPr bwMode="auto">
            <a:xfrm>
              <a:off x="4915619" y="5487320"/>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中長期・世界</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20" name="楕円 319">
              <a:extLst>
                <a:ext uri="{FF2B5EF4-FFF2-40B4-BE49-F238E27FC236}">
                  <a16:creationId xmlns:a16="http://schemas.microsoft.com/office/drawing/2014/main" id="{6A7BF8D6-1130-4113-8930-0D987CCA825C}"/>
                </a:ext>
              </a:extLst>
            </p:cNvPr>
            <p:cNvSpPr/>
            <p:nvPr/>
          </p:nvSpPr>
          <p:spPr>
            <a:xfrm>
              <a:off x="5337548" y="5440737"/>
              <a:ext cx="288000" cy="288000"/>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600" b="1" dirty="0">
                <a:solidFill>
                  <a:schemeClr val="tx1"/>
                </a:solidFill>
              </a:endParaRPr>
            </a:p>
          </p:txBody>
        </p:sp>
        <p:sp>
          <p:nvSpPr>
            <p:cNvPr id="321" name="テキスト ボックス 66">
              <a:extLst>
                <a:ext uri="{FF2B5EF4-FFF2-40B4-BE49-F238E27FC236}">
                  <a16:creationId xmlns:a16="http://schemas.microsoft.com/office/drawing/2014/main" id="{205EE176-279D-4365-B9BA-F978FFF85C3F}"/>
                </a:ext>
              </a:extLst>
            </p:cNvPr>
            <p:cNvSpPr txBox="1">
              <a:spLocks noChangeArrowheads="1"/>
            </p:cNvSpPr>
            <p:nvPr/>
          </p:nvSpPr>
          <p:spPr bwMode="auto">
            <a:xfrm>
              <a:off x="5284664" y="5473608"/>
              <a:ext cx="416684" cy="222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統合的</a:t>
              </a:r>
              <a:endParaRPr kumimoji="0" lang="en-US" altLang="ja-JP" sz="650" b="1" dirty="0">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50" b="1" dirty="0">
                  <a:latin typeface="ＭＳ Ｐゴシック" panose="020B0600070205080204" pitchFamily="50" charset="-128"/>
                  <a:ea typeface="ＭＳ Ｐゴシック" panose="020B0600070205080204" pitchFamily="50" charset="-128"/>
                </a:rPr>
                <a:t>向上</a:t>
              </a:r>
              <a:endParaRPr kumimoji="0" lang="ja-JP" altLang="en-US" sz="650" b="1"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sp>
          <p:nvSpPr>
            <p:cNvPr id="322" name="テキスト ボックス 66">
              <a:extLst>
                <a:ext uri="{FF2B5EF4-FFF2-40B4-BE49-F238E27FC236}">
                  <a16:creationId xmlns:a16="http://schemas.microsoft.com/office/drawing/2014/main" id="{34630B1E-EFCF-45D4-911A-B9E08C0AC050}"/>
                </a:ext>
              </a:extLst>
            </p:cNvPr>
            <p:cNvSpPr txBox="1">
              <a:spLocks noChangeArrowheads="1"/>
            </p:cNvSpPr>
            <p:nvPr/>
          </p:nvSpPr>
          <p:spPr bwMode="auto">
            <a:xfrm>
              <a:off x="5555353" y="5527409"/>
              <a:ext cx="753974"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r>
                <a:rPr kumimoji="0" lang="en-US" altLang="ja-JP" sz="900" dirty="0">
                  <a:latin typeface="Meiryo UI" panose="020B0604030504040204" pitchFamily="50" charset="-128"/>
                  <a:ea typeface="Meiryo UI" panose="020B0604030504040204" pitchFamily="50" charset="-128"/>
                </a:rPr>
                <a:t> )</a:t>
              </a:r>
              <a:r>
                <a:rPr kumimoji="0" lang="ja-JP" altLang="en-US" sz="900" dirty="0">
                  <a:latin typeface="Meiryo UI" panose="020B0604030504040204" pitchFamily="50" charset="-128"/>
                  <a:ea typeface="Meiryo UI" panose="020B0604030504040204" pitchFamily="50" charset="-128"/>
                </a:rPr>
                <a:t>　　</a:t>
              </a:r>
              <a:endParaRPr kumimoji="0" lang="en-US" altLang="ja-JP" sz="900" dirty="0">
                <a:latin typeface="Meiryo UI" panose="020B0604030504040204" pitchFamily="50" charset="-128"/>
                <a:ea typeface="Meiryo UI" panose="020B0604030504040204" pitchFamily="50" charset="-128"/>
              </a:endParaRPr>
            </a:p>
          </p:txBody>
        </p:sp>
        <p:sp>
          <p:nvSpPr>
            <p:cNvPr id="323" name="楕円 322">
              <a:extLst>
                <a:ext uri="{FF2B5EF4-FFF2-40B4-BE49-F238E27FC236}">
                  <a16:creationId xmlns:a16="http://schemas.microsoft.com/office/drawing/2014/main" id="{C9752817-1234-4D10-BFF2-0701DD598097}"/>
                </a:ext>
              </a:extLst>
            </p:cNvPr>
            <p:cNvSpPr/>
            <p:nvPr/>
          </p:nvSpPr>
          <p:spPr>
            <a:xfrm>
              <a:off x="5928952" y="5532366"/>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800" b="1" dirty="0">
                  <a:solidFill>
                    <a:schemeClr val="tx1"/>
                  </a:solidFill>
                </a:rPr>
                <a:t>リ</a:t>
              </a:r>
              <a:endParaRPr kumimoji="1" lang="ja-JP" altLang="en-US" sz="800" b="1" dirty="0">
                <a:solidFill>
                  <a:schemeClr val="tx1"/>
                </a:solidFill>
              </a:endParaRPr>
            </a:p>
          </p:txBody>
        </p:sp>
        <p:sp>
          <p:nvSpPr>
            <p:cNvPr id="340" name="楕円 339">
              <a:extLst>
                <a:ext uri="{FF2B5EF4-FFF2-40B4-BE49-F238E27FC236}">
                  <a16:creationId xmlns:a16="http://schemas.microsoft.com/office/drawing/2014/main" id="{C25E686A-B7A3-4647-BCB1-1525536B4BBC}"/>
                </a:ext>
              </a:extLst>
            </p:cNvPr>
            <p:cNvSpPr/>
            <p:nvPr/>
          </p:nvSpPr>
          <p:spPr>
            <a:xfrm>
              <a:off x="5708083" y="5529889"/>
              <a:ext cx="180000" cy="180000"/>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rPr>
                <a:t>効</a:t>
              </a:r>
            </a:p>
          </p:txBody>
        </p:sp>
      </p:grpSp>
      <p:grpSp>
        <p:nvGrpSpPr>
          <p:cNvPr id="341" name="グループ化 340">
            <a:extLst>
              <a:ext uri="{FF2B5EF4-FFF2-40B4-BE49-F238E27FC236}">
                <a16:creationId xmlns:a16="http://schemas.microsoft.com/office/drawing/2014/main" id="{738D0B7C-D61F-4337-8D31-DF0131FB084E}"/>
              </a:ext>
            </a:extLst>
          </p:cNvPr>
          <p:cNvGrpSpPr/>
          <p:nvPr/>
        </p:nvGrpSpPr>
        <p:grpSpPr>
          <a:xfrm>
            <a:off x="6112768" y="5645742"/>
            <a:ext cx="398695" cy="144000"/>
            <a:chOff x="7014964" y="4321186"/>
            <a:chExt cx="398695" cy="144000"/>
          </a:xfrm>
          <a:noFill/>
        </p:grpSpPr>
        <p:sp>
          <p:nvSpPr>
            <p:cNvPr id="380" name="星 5 419">
              <a:extLst>
                <a:ext uri="{FF2B5EF4-FFF2-40B4-BE49-F238E27FC236}">
                  <a16:creationId xmlns:a16="http://schemas.microsoft.com/office/drawing/2014/main" id="{19161D70-29F7-4B6B-A6FF-70371F4E1276}"/>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1" name="星 5 420">
              <a:extLst>
                <a:ext uri="{FF2B5EF4-FFF2-40B4-BE49-F238E27FC236}">
                  <a16:creationId xmlns:a16="http://schemas.microsoft.com/office/drawing/2014/main" id="{42B5060A-567D-4065-8E84-468BD9A423E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2" name="星 5 421">
              <a:extLst>
                <a:ext uri="{FF2B5EF4-FFF2-40B4-BE49-F238E27FC236}">
                  <a16:creationId xmlns:a16="http://schemas.microsoft.com/office/drawing/2014/main" id="{447CF570-71A0-4844-977F-A2B6550AA0B5}"/>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6803862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1641</Words>
  <Application>Microsoft Office PowerPoint</Application>
  <PresentationFormat>A3 297x420 mm</PresentationFormat>
  <Paragraphs>234</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2023-12-25T11:00:36Z</dcterms:created>
  <dcterms:modified xsi:type="dcterms:W3CDTF">2023-12-25T11:00:43Z</dcterms:modified>
</cp:coreProperties>
</file>