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12801600" cy="9601200" type="A3"/>
  <p:notesSz cx="6807200" cy="9939338"/>
  <p:defaultTextStyle>
    <a:defPPr>
      <a:defRPr lang="ja-JP"/>
    </a:defPPr>
    <a:lvl1pPr algn="l" defTabSz="1279525" rtl="0" fontAlgn="base">
      <a:spcBef>
        <a:spcPct val="0"/>
      </a:spcBef>
      <a:spcAft>
        <a:spcPct val="0"/>
      </a:spcAft>
      <a:defRPr kumimoji="1" sz="2500" kern="1200">
        <a:solidFill>
          <a:schemeClr val="tx1"/>
        </a:solidFill>
        <a:latin typeface="Arial" charset="0"/>
        <a:ea typeface="ＭＳ Ｐゴシック" charset="-128"/>
        <a:cs typeface="+mn-cs"/>
      </a:defRPr>
    </a:lvl1pPr>
    <a:lvl2pPr marL="639763" indent="-182563" algn="l" defTabSz="1279525" rtl="0" fontAlgn="base">
      <a:spcBef>
        <a:spcPct val="0"/>
      </a:spcBef>
      <a:spcAft>
        <a:spcPct val="0"/>
      </a:spcAft>
      <a:defRPr kumimoji="1" sz="2500" kern="1200">
        <a:solidFill>
          <a:schemeClr val="tx1"/>
        </a:solidFill>
        <a:latin typeface="Arial" charset="0"/>
        <a:ea typeface="ＭＳ Ｐゴシック" charset="-128"/>
        <a:cs typeface="+mn-cs"/>
      </a:defRPr>
    </a:lvl2pPr>
    <a:lvl3pPr marL="1279525" indent="-365125" algn="l" defTabSz="1279525" rtl="0" fontAlgn="base">
      <a:spcBef>
        <a:spcPct val="0"/>
      </a:spcBef>
      <a:spcAft>
        <a:spcPct val="0"/>
      </a:spcAft>
      <a:defRPr kumimoji="1" sz="2500" kern="1200">
        <a:solidFill>
          <a:schemeClr val="tx1"/>
        </a:solidFill>
        <a:latin typeface="Arial" charset="0"/>
        <a:ea typeface="ＭＳ Ｐゴシック" charset="-128"/>
        <a:cs typeface="+mn-cs"/>
      </a:defRPr>
    </a:lvl3pPr>
    <a:lvl4pPr marL="1919288" indent="-547688" algn="l" defTabSz="1279525" rtl="0" fontAlgn="base">
      <a:spcBef>
        <a:spcPct val="0"/>
      </a:spcBef>
      <a:spcAft>
        <a:spcPct val="0"/>
      </a:spcAft>
      <a:defRPr kumimoji="1" sz="2500" kern="1200">
        <a:solidFill>
          <a:schemeClr val="tx1"/>
        </a:solidFill>
        <a:latin typeface="Arial" charset="0"/>
        <a:ea typeface="ＭＳ Ｐゴシック" charset="-128"/>
        <a:cs typeface="+mn-cs"/>
      </a:defRPr>
    </a:lvl4pPr>
    <a:lvl5pPr marL="2559050" indent="-730250" algn="l" defTabSz="1279525" rtl="0" fontAlgn="base">
      <a:spcBef>
        <a:spcPct val="0"/>
      </a:spcBef>
      <a:spcAft>
        <a:spcPct val="0"/>
      </a:spcAft>
      <a:defRPr kumimoji="1" sz="2500" kern="1200">
        <a:solidFill>
          <a:schemeClr val="tx1"/>
        </a:solidFill>
        <a:latin typeface="Arial" charset="0"/>
        <a:ea typeface="ＭＳ Ｐゴシック" charset="-128"/>
        <a:cs typeface="+mn-cs"/>
      </a:defRPr>
    </a:lvl5pPr>
    <a:lvl6pPr marL="2286000" algn="l" defTabSz="914400" rtl="0" eaLnBrk="1" latinLnBrk="0" hangingPunct="1">
      <a:defRPr kumimoji="1" sz="2500" kern="1200">
        <a:solidFill>
          <a:schemeClr val="tx1"/>
        </a:solidFill>
        <a:latin typeface="Arial" charset="0"/>
        <a:ea typeface="ＭＳ Ｐゴシック" charset="-128"/>
        <a:cs typeface="+mn-cs"/>
      </a:defRPr>
    </a:lvl6pPr>
    <a:lvl7pPr marL="2743200" algn="l" defTabSz="914400" rtl="0" eaLnBrk="1" latinLnBrk="0" hangingPunct="1">
      <a:defRPr kumimoji="1" sz="2500" kern="1200">
        <a:solidFill>
          <a:schemeClr val="tx1"/>
        </a:solidFill>
        <a:latin typeface="Arial" charset="0"/>
        <a:ea typeface="ＭＳ Ｐゴシック" charset="-128"/>
        <a:cs typeface="+mn-cs"/>
      </a:defRPr>
    </a:lvl7pPr>
    <a:lvl8pPr marL="3200400" algn="l" defTabSz="914400" rtl="0" eaLnBrk="1" latinLnBrk="0" hangingPunct="1">
      <a:defRPr kumimoji="1" sz="2500" kern="1200">
        <a:solidFill>
          <a:schemeClr val="tx1"/>
        </a:solidFill>
        <a:latin typeface="Arial" charset="0"/>
        <a:ea typeface="ＭＳ Ｐゴシック" charset="-128"/>
        <a:cs typeface="+mn-cs"/>
      </a:defRPr>
    </a:lvl8pPr>
    <a:lvl9pPr marL="3657600" algn="l" defTabSz="914400" rtl="0" eaLnBrk="1" latinLnBrk="0" hangingPunct="1">
      <a:defRPr kumimoji="1" sz="2500"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0000FF"/>
    <a:srgbClr val="FFFF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007" autoAdjust="0"/>
    <p:restoredTop sz="98921" autoAdjust="0"/>
  </p:normalViewPr>
  <p:slideViewPr>
    <p:cSldViewPr>
      <p:cViewPr>
        <p:scale>
          <a:sx n="75" d="100"/>
          <a:sy n="75" d="100"/>
        </p:scale>
        <p:origin x="-798" y="-72"/>
      </p:cViewPr>
      <p:guideLst>
        <p:guide orient="horz" pos="892"/>
        <p:guide pos="222"/>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E:\LIB\&#29872;&#22659;&#35336;&#30011;G\H29\04_&#22823;&#27671;&#20445;&#20840;\04_&#27700;&#37504;&#22823;&#27671;&#25490;&#20986;&#35215;&#21046;&#37096;&#20250;&#65288;&#20206;&#31216;&#65289;\&#35506;&#38263;&#12524;&#12463;&#36039;&#26009;&#65288;H29.5.9&#65289;\&#21029;&#32025;&#65297;&#12288;&#26377;&#12514;&#12491;&#27700;&#37504;&#12464;&#12521;&#1250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3081680304110029E-2"/>
          <c:y val="0.10695871243742289"/>
          <c:w val="0.89035335146567196"/>
          <c:h val="0.73806071456934152"/>
        </c:manualLayout>
      </c:layout>
      <c:lineChart>
        <c:grouping val="standard"/>
        <c:varyColors val="0"/>
        <c:ser>
          <c:idx val="0"/>
          <c:order val="0"/>
          <c:tx>
            <c:strRef>
              <c:f>年平均まとめ!$A$34:$D$34</c:f>
              <c:strCache>
                <c:ptCount val="1"/>
                <c:pt idx="0">
                  <c:v>一般環境における測定値（7～15地点）</c:v>
                </c:pt>
              </c:strCache>
            </c:strRef>
          </c:tx>
          <c:spPr>
            <a:ln w="22225"/>
          </c:spPr>
          <c:marker>
            <c:symbol val="circle"/>
            <c:size val="5"/>
          </c:marker>
          <c:cat>
            <c:strRef>
              <c:f>年平均まとめ!$E$29:$U$29</c:f>
              <c:strCache>
                <c:ptCount val="17"/>
                <c:pt idx="0">
                  <c:v>H11</c:v>
                </c:pt>
                <c:pt idx="1">
                  <c:v>H12</c:v>
                </c:pt>
                <c:pt idx="2">
                  <c:v>H13</c:v>
                </c:pt>
                <c:pt idx="3">
                  <c:v>H14</c:v>
                </c:pt>
                <c:pt idx="4">
                  <c:v>H15</c:v>
                </c:pt>
                <c:pt idx="5">
                  <c:v>H16</c:v>
                </c:pt>
                <c:pt idx="6">
                  <c:v>H17</c:v>
                </c:pt>
                <c:pt idx="7">
                  <c:v>H18</c:v>
                </c:pt>
                <c:pt idx="8">
                  <c:v>H19</c:v>
                </c:pt>
                <c:pt idx="9">
                  <c:v>H20</c:v>
                </c:pt>
                <c:pt idx="10">
                  <c:v>H21</c:v>
                </c:pt>
                <c:pt idx="11">
                  <c:v>H22</c:v>
                </c:pt>
                <c:pt idx="12">
                  <c:v>H23</c:v>
                </c:pt>
                <c:pt idx="13">
                  <c:v>H24</c:v>
                </c:pt>
                <c:pt idx="14">
                  <c:v>H25</c:v>
                </c:pt>
                <c:pt idx="15">
                  <c:v>H26</c:v>
                </c:pt>
                <c:pt idx="16">
                  <c:v>H27</c:v>
                </c:pt>
              </c:strCache>
            </c:strRef>
          </c:cat>
          <c:val>
            <c:numRef>
              <c:f>年平均まとめ!$E$34:$U$34</c:f>
              <c:numCache>
                <c:formatCode>0.0_);[Red]\(0.0\)</c:formatCode>
                <c:ptCount val="17"/>
                <c:pt idx="0">
                  <c:v>2.7452380952380957</c:v>
                </c:pt>
                <c:pt idx="1">
                  <c:v>3.0499999999999994</c:v>
                </c:pt>
                <c:pt idx="2">
                  <c:v>2.8555555555555556</c:v>
                </c:pt>
                <c:pt idx="3">
                  <c:v>2.4899999999999998</c:v>
                </c:pt>
                <c:pt idx="4">
                  <c:v>2.2818181818181817</c:v>
                </c:pt>
                <c:pt idx="5">
                  <c:v>2.627272727272727</c:v>
                </c:pt>
                <c:pt idx="6">
                  <c:v>2.6083333333333334</c:v>
                </c:pt>
                <c:pt idx="7">
                  <c:v>2.25</c:v>
                </c:pt>
                <c:pt idx="8">
                  <c:v>2.65</c:v>
                </c:pt>
                <c:pt idx="9">
                  <c:v>2.5533333333333332</c:v>
                </c:pt>
                <c:pt idx="10">
                  <c:v>2.2133333333333329</c:v>
                </c:pt>
                <c:pt idx="11">
                  <c:v>2.1030000000000002</c:v>
                </c:pt>
                <c:pt idx="12">
                  <c:v>2.3400000000000003</c:v>
                </c:pt>
                <c:pt idx="13">
                  <c:v>2.1666666666666665</c:v>
                </c:pt>
                <c:pt idx="14">
                  <c:v>2.0659444444444444</c:v>
                </c:pt>
                <c:pt idx="15">
                  <c:v>2.1642857142857141</c:v>
                </c:pt>
                <c:pt idx="16">
                  <c:v>2.0715151515151518</c:v>
                </c:pt>
              </c:numCache>
            </c:numRef>
          </c:val>
          <c:smooth val="0"/>
        </c:ser>
        <c:ser>
          <c:idx val="1"/>
          <c:order val="1"/>
          <c:tx>
            <c:strRef>
              <c:f>年平均まとめ!$A$35:$D$35</c:f>
              <c:strCache>
                <c:ptCount val="1"/>
                <c:pt idx="0">
                  <c:v>発生源周辺における測定値（3～4地点）</c:v>
                </c:pt>
              </c:strCache>
            </c:strRef>
          </c:tx>
          <c:spPr>
            <a:ln w="22225"/>
          </c:spPr>
          <c:cat>
            <c:strRef>
              <c:f>年平均まとめ!$E$29:$U$29</c:f>
              <c:strCache>
                <c:ptCount val="17"/>
                <c:pt idx="0">
                  <c:v>H11</c:v>
                </c:pt>
                <c:pt idx="1">
                  <c:v>H12</c:v>
                </c:pt>
                <c:pt idx="2">
                  <c:v>H13</c:v>
                </c:pt>
                <c:pt idx="3">
                  <c:v>H14</c:v>
                </c:pt>
                <c:pt idx="4">
                  <c:v>H15</c:v>
                </c:pt>
                <c:pt idx="5">
                  <c:v>H16</c:v>
                </c:pt>
                <c:pt idx="6">
                  <c:v>H17</c:v>
                </c:pt>
                <c:pt idx="7">
                  <c:v>H18</c:v>
                </c:pt>
                <c:pt idx="8">
                  <c:v>H19</c:v>
                </c:pt>
                <c:pt idx="9">
                  <c:v>H20</c:v>
                </c:pt>
                <c:pt idx="10">
                  <c:v>H21</c:v>
                </c:pt>
                <c:pt idx="11">
                  <c:v>H22</c:v>
                </c:pt>
                <c:pt idx="12">
                  <c:v>H23</c:v>
                </c:pt>
                <c:pt idx="13">
                  <c:v>H24</c:v>
                </c:pt>
                <c:pt idx="14">
                  <c:v>H25</c:v>
                </c:pt>
                <c:pt idx="15">
                  <c:v>H26</c:v>
                </c:pt>
                <c:pt idx="16">
                  <c:v>H27</c:v>
                </c:pt>
              </c:strCache>
            </c:strRef>
          </c:cat>
          <c:val>
            <c:numRef>
              <c:f>年平均まとめ!$E$35:$U$35</c:f>
              <c:numCache>
                <c:formatCode>0.0_);[Red]\(0.0\)</c:formatCode>
                <c:ptCount val="17"/>
                <c:pt idx="0">
                  <c:v>3.1</c:v>
                </c:pt>
                <c:pt idx="1">
                  <c:v>3.7749999999999999</c:v>
                </c:pt>
                <c:pt idx="2">
                  <c:v>3.0749999999999997</c:v>
                </c:pt>
                <c:pt idx="3">
                  <c:v>2.65</c:v>
                </c:pt>
                <c:pt idx="4">
                  <c:v>2.6749999999999998</c:v>
                </c:pt>
                <c:pt idx="5">
                  <c:v>3.1</c:v>
                </c:pt>
                <c:pt idx="6">
                  <c:v>3.3666666666666667</c:v>
                </c:pt>
                <c:pt idx="7">
                  <c:v>2.35</c:v>
                </c:pt>
                <c:pt idx="8">
                  <c:v>2.5250000000000004</c:v>
                </c:pt>
                <c:pt idx="9">
                  <c:v>2.4749999999999996</c:v>
                </c:pt>
                <c:pt idx="10">
                  <c:v>2.2250000000000001</c:v>
                </c:pt>
                <c:pt idx="11">
                  <c:v>2.0750000000000002</c:v>
                </c:pt>
                <c:pt idx="12">
                  <c:v>2.5</c:v>
                </c:pt>
                <c:pt idx="13">
                  <c:v>2.125</c:v>
                </c:pt>
                <c:pt idx="14">
                  <c:v>2.0206249999999999</c:v>
                </c:pt>
                <c:pt idx="15">
                  <c:v>1.95</c:v>
                </c:pt>
                <c:pt idx="16">
                  <c:v>1.9175</c:v>
                </c:pt>
              </c:numCache>
            </c:numRef>
          </c:val>
          <c:smooth val="0"/>
        </c:ser>
        <c:ser>
          <c:idx val="2"/>
          <c:order val="2"/>
          <c:tx>
            <c:strRef>
              <c:f>年平均まとめ!$A$36:$D$36</c:f>
              <c:strCache>
                <c:ptCount val="1"/>
                <c:pt idx="0">
                  <c:v>沿道における測定値（1～3地点）</c:v>
                </c:pt>
              </c:strCache>
            </c:strRef>
          </c:tx>
          <c:spPr>
            <a:ln w="22225">
              <a:solidFill>
                <a:srgbClr val="FF0000"/>
              </a:solidFill>
            </a:ln>
          </c:spPr>
          <c:marker>
            <c:symbol val="triangle"/>
            <c:size val="5"/>
            <c:spPr>
              <a:solidFill>
                <a:srgbClr val="FF0000"/>
              </a:solidFill>
              <a:ln>
                <a:solidFill>
                  <a:srgbClr val="FF0000"/>
                </a:solidFill>
              </a:ln>
            </c:spPr>
          </c:marker>
          <c:cat>
            <c:strRef>
              <c:f>年平均まとめ!$E$29:$U$29</c:f>
              <c:strCache>
                <c:ptCount val="17"/>
                <c:pt idx="0">
                  <c:v>H11</c:v>
                </c:pt>
                <c:pt idx="1">
                  <c:v>H12</c:v>
                </c:pt>
                <c:pt idx="2">
                  <c:v>H13</c:v>
                </c:pt>
                <c:pt idx="3">
                  <c:v>H14</c:v>
                </c:pt>
                <c:pt idx="4">
                  <c:v>H15</c:v>
                </c:pt>
                <c:pt idx="5">
                  <c:v>H16</c:v>
                </c:pt>
                <c:pt idx="6">
                  <c:v>H17</c:v>
                </c:pt>
                <c:pt idx="7">
                  <c:v>H18</c:v>
                </c:pt>
                <c:pt idx="8">
                  <c:v>H19</c:v>
                </c:pt>
                <c:pt idx="9">
                  <c:v>H20</c:v>
                </c:pt>
                <c:pt idx="10">
                  <c:v>H21</c:v>
                </c:pt>
                <c:pt idx="11">
                  <c:v>H22</c:v>
                </c:pt>
                <c:pt idx="12">
                  <c:v>H23</c:v>
                </c:pt>
                <c:pt idx="13">
                  <c:v>H24</c:v>
                </c:pt>
                <c:pt idx="14">
                  <c:v>H25</c:v>
                </c:pt>
                <c:pt idx="15">
                  <c:v>H26</c:v>
                </c:pt>
                <c:pt idx="16">
                  <c:v>H27</c:v>
                </c:pt>
              </c:strCache>
            </c:strRef>
          </c:cat>
          <c:val>
            <c:numRef>
              <c:f>年平均まとめ!$E$36:$U$36</c:f>
              <c:numCache>
                <c:formatCode>0.0_);[Red]\(0.0\)</c:formatCode>
                <c:ptCount val="17"/>
                <c:pt idx="0">
                  <c:v>2.4</c:v>
                </c:pt>
                <c:pt idx="1">
                  <c:v>2.8</c:v>
                </c:pt>
                <c:pt idx="2">
                  <c:v>2.7</c:v>
                </c:pt>
                <c:pt idx="3">
                  <c:v>2.35</c:v>
                </c:pt>
                <c:pt idx="4">
                  <c:v>2.2666666666666671</c:v>
                </c:pt>
                <c:pt idx="5">
                  <c:v>2.8000000000000003</c:v>
                </c:pt>
                <c:pt idx="6">
                  <c:v>2.4666666666666663</c:v>
                </c:pt>
                <c:pt idx="7">
                  <c:v>2.1333333333333333</c:v>
                </c:pt>
                <c:pt idx="8">
                  <c:v>2.6333333333333333</c:v>
                </c:pt>
                <c:pt idx="9">
                  <c:v>2.4666666666666668</c:v>
                </c:pt>
                <c:pt idx="10">
                  <c:v>2.0666666666666664</c:v>
                </c:pt>
                <c:pt idx="11">
                  <c:v>1.9275</c:v>
                </c:pt>
                <c:pt idx="12">
                  <c:v>2.1333333333333333</c:v>
                </c:pt>
                <c:pt idx="13">
                  <c:v>2.1666666666666665</c:v>
                </c:pt>
                <c:pt idx="14">
                  <c:v>1.96</c:v>
                </c:pt>
                <c:pt idx="15">
                  <c:v>2.0333333333333332</c:v>
                </c:pt>
                <c:pt idx="16">
                  <c:v>2.0833333333333335</c:v>
                </c:pt>
              </c:numCache>
            </c:numRef>
          </c:val>
          <c:smooth val="0"/>
        </c:ser>
        <c:dLbls>
          <c:showLegendKey val="0"/>
          <c:showVal val="0"/>
          <c:showCatName val="0"/>
          <c:showSerName val="0"/>
          <c:showPercent val="0"/>
          <c:showBubbleSize val="0"/>
        </c:dLbls>
        <c:marker val="1"/>
        <c:smooth val="0"/>
        <c:axId val="154281472"/>
        <c:axId val="5328256"/>
      </c:lineChart>
      <c:catAx>
        <c:axId val="154281472"/>
        <c:scaling>
          <c:orientation val="minMax"/>
        </c:scaling>
        <c:delete val="0"/>
        <c:axPos val="b"/>
        <c:majorTickMark val="out"/>
        <c:minorTickMark val="none"/>
        <c:tickLblPos val="nextTo"/>
        <c:spPr>
          <a:ln>
            <a:solidFill>
              <a:schemeClr val="tx1"/>
            </a:solidFill>
          </a:ln>
        </c:spPr>
        <c:txPr>
          <a:bodyPr/>
          <a:lstStyle/>
          <a:p>
            <a:pPr>
              <a:defRPr sz="900">
                <a:latin typeface="ＭＳ 明朝" panose="02020609040205080304" pitchFamily="17" charset="-128"/>
                <a:ea typeface="ＭＳ 明朝" panose="02020609040205080304" pitchFamily="17" charset="-128"/>
              </a:defRPr>
            </a:pPr>
            <a:endParaRPr lang="ja-JP"/>
          </a:p>
        </c:txPr>
        <c:crossAx val="5328256"/>
        <c:crosses val="autoZero"/>
        <c:auto val="1"/>
        <c:lblAlgn val="ctr"/>
        <c:lblOffset val="100"/>
        <c:tickLblSkip val="2"/>
        <c:noMultiLvlLbl val="0"/>
      </c:catAx>
      <c:valAx>
        <c:axId val="5328256"/>
        <c:scaling>
          <c:orientation val="minMax"/>
          <c:max val="15"/>
        </c:scaling>
        <c:delete val="0"/>
        <c:axPos val="l"/>
        <c:majorGridlines/>
        <c:numFmt formatCode="#,##0_);[Red]\(#,##0\)" sourceLinked="0"/>
        <c:majorTickMark val="out"/>
        <c:minorTickMark val="none"/>
        <c:tickLblPos val="nextTo"/>
        <c:spPr>
          <a:ln>
            <a:solidFill>
              <a:schemeClr val="tx1"/>
            </a:solidFill>
          </a:ln>
        </c:spPr>
        <c:txPr>
          <a:bodyPr/>
          <a:lstStyle/>
          <a:p>
            <a:pPr>
              <a:defRPr sz="900">
                <a:latin typeface="ＭＳ 明朝" panose="02020609040205080304" pitchFamily="17" charset="-128"/>
                <a:ea typeface="ＭＳ 明朝" panose="02020609040205080304" pitchFamily="17" charset="-128"/>
              </a:defRPr>
            </a:pPr>
            <a:endParaRPr lang="ja-JP"/>
          </a:p>
        </c:txPr>
        <c:crossAx val="154281472"/>
        <c:crosses val="autoZero"/>
        <c:crossBetween val="between"/>
        <c:majorUnit val="5"/>
      </c:valAx>
    </c:plotArea>
    <c:legend>
      <c:legendPos val="r"/>
      <c:layout>
        <c:manualLayout>
          <c:xMode val="edge"/>
          <c:yMode val="edge"/>
          <c:x val="0.1954100700702506"/>
          <c:y val="0.13472586443038981"/>
          <c:w val="0.67111196424729558"/>
          <c:h val="0.19546543135430935"/>
        </c:manualLayout>
      </c:layout>
      <c:overlay val="0"/>
      <c:spPr>
        <a:noFill/>
      </c:spPr>
      <c:txPr>
        <a:bodyPr/>
        <a:lstStyle/>
        <a:p>
          <a:pPr>
            <a:lnSpc>
              <a:spcPts val="1500"/>
            </a:lnSpc>
            <a:defRPr sz="900">
              <a:latin typeface="ＭＳ 明朝" panose="02020609040205080304" pitchFamily="17" charset="-128"/>
              <a:ea typeface="ＭＳ 明朝" panose="02020609040205080304" pitchFamily="17" charset="-128"/>
            </a:defRPr>
          </a:pPr>
          <a:endParaRPr lang="ja-JP"/>
        </a:p>
      </c:txPr>
    </c:legend>
    <c:plotVisOnly val="1"/>
    <c:dispBlanksAs val="gap"/>
    <c:showDLblsOverMax val="0"/>
  </c:chart>
  <c:spPr>
    <a:ln>
      <a:noFill/>
    </a:ln>
  </c:sp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2.29137E-7</cdr:x>
      <cdr:y>0</cdr:y>
    </cdr:from>
    <cdr:to>
      <cdr:x>0.12552</cdr:x>
      <cdr:y>0.10451</cdr:y>
    </cdr:to>
    <cdr:sp macro="" textlink="">
      <cdr:nvSpPr>
        <cdr:cNvPr id="2" name="正方形/長方形 1"/>
        <cdr:cNvSpPr/>
      </cdr:nvSpPr>
      <cdr:spPr>
        <a:xfrm xmlns:a="http://schemas.openxmlformats.org/drawingml/2006/main">
          <a:off x="1" y="0"/>
          <a:ext cx="547785" cy="268278"/>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pPr algn="l"/>
          <a:r>
            <a:rPr lang="en-US" altLang="ja-JP" sz="850" dirty="0">
              <a:solidFill>
                <a:schemeClr val="tx1"/>
              </a:solidFill>
              <a:latin typeface="ＭＳ 明朝" panose="02020609040205080304" pitchFamily="17" charset="-128"/>
              <a:ea typeface="ＭＳ 明朝" panose="02020609040205080304" pitchFamily="17" charset="-128"/>
            </a:rPr>
            <a:t>ng</a:t>
          </a:r>
          <a:r>
            <a:rPr lang="en-US" altLang="ja-JP" sz="850" dirty="0" smtClean="0">
              <a:solidFill>
                <a:schemeClr val="tx1"/>
              </a:solidFill>
              <a:latin typeface="ＭＳ 明朝" panose="02020609040205080304" pitchFamily="17" charset="-128"/>
              <a:ea typeface="ＭＳ 明朝" panose="02020609040205080304" pitchFamily="17" charset="-128"/>
            </a:rPr>
            <a:t>/</a:t>
          </a:r>
          <a:r>
            <a:rPr lang="ja-JP" altLang="en-US" sz="850" kern="100" spc="-30" dirty="0" smtClean="0">
              <a:solidFill>
                <a:schemeClr val="tx1"/>
              </a:solidFill>
              <a:latin typeface="ＭＳ 明朝" panose="02020609040205080304" pitchFamily="17" charset="-128"/>
              <a:ea typeface="ＭＳ 明朝" panose="02020609040205080304" pitchFamily="17" charset="-128"/>
            </a:rPr>
            <a:t>㎥ </a:t>
          </a:r>
          <a:endParaRPr lang="ja-JP" sz="850" baseline="30000" dirty="0">
            <a:solidFill>
              <a:schemeClr val="tx1"/>
            </a:solidFill>
            <a:latin typeface="ＭＳ 明朝" panose="02020609040205080304" pitchFamily="17" charset="-128"/>
            <a:ea typeface="ＭＳ 明朝" panose="02020609040205080304" pitchFamily="17" charset="-128"/>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49787" cy="496571"/>
          </a:xfrm>
          <a:prstGeom prst="rect">
            <a:avLst/>
          </a:prstGeom>
          <a:noFill/>
          <a:ln w="9525">
            <a:noFill/>
            <a:miter lim="800000"/>
            <a:headEnd/>
            <a:tailEnd/>
          </a:ln>
          <a:effectLst/>
        </p:spPr>
        <p:txBody>
          <a:bodyPr vert="horz" wrap="square" lIns="91120" tIns="45560" rIns="91120" bIns="45560" numCol="1" anchor="t" anchorCtr="0" compatLnSpc="1">
            <a:prstTxWarp prst="textNoShape">
              <a:avLst/>
            </a:prstTxWarp>
          </a:bodyPr>
          <a:lstStyle>
            <a:lvl1pPr>
              <a:defRPr sz="1200">
                <a:latin typeface="Calibri" pitchFamily="34" charset="0"/>
              </a:defRPr>
            </a:lvl1pPr>
          </a:lstStyle>
          <a:p>
            <a:endParaRPr lang="en-US" altLang="ja-JP"/>
          </a:p>
        </p:txBody>
      </p:sp>
      <p:sp>
        <p:nvSpPr>
          <p:cNvPr id="15363" name="Rectangle 3"/>
          <p:cNvSpPr>
            <a:spLocks noGrp="1" noChangeArrowheads="1"/>
          </p:cNvSpPr>
          <p:nvPr>
            <p:ph type="dt" idx="1"/>
          </p:nvPr>
        </p:nvSpPr>
        <p:spPr bwMode="auto">
          <a:xfrm>
            <a:off x="3855838" y="0"/>
            <a:ext cx="2949787" cy="496571"/>
          </a:xfrm>
          <a:prstGeom prst="rect">
            <a:avLst/>
          </a:prstGeom>
          <a:noFill/>
          <a:ln w="9525">
            <a:noFill/>
            <a:miter lim="800000"/>
            <a:headEnd/>
            <a:tailEnd/>
          </a:ln>
          <a:effectLst/>
        </p:spPr>
        <p:txBody>
          <a:bodyPr vert="horz" wrap="square" lIns="91120" tIns="45560" rIns="91120" bIns="45560" numCol="1" anchor="t" anchorCtr="0" compatLnSpc="1">
            <a:prstTxWarp prst="textNoShape">
              <a:avLst/>
            </a:prstTxWarp>
          </a:bodyPr>
          <a:lstStyle>
            <a:lvl1pPr algn="r">
              <a:defRPr sz="1200">
                <a:latin typeface="Calibri" pitchFamily="34" charset="0"/>
              </a:defRPr>
            </a:lvl1pPr>
          </a:lstStyle>
          <a:p>
            <a:fld id="{B9BF0D00-A7E0-4199-8A2B-493412573ABF}" type="datetimeFigureOut">
              <a:rPr lang="ja-JP" altLang="en-US"/>
              <a:pPr/>
              <a:t>2017/5/24</a:t>
            </a:fld>
            <a:endParaRPr lang="en-US" altLang="ja-JP"/>
          </a:p>
        </p:txBody>
      </p:sp>
      <p:sp>
        <p:nvSpPr>
          <p:cNvPr id="15364" name="Rectangle 4"/>
          <p:cNvSpPr>
            <a:spLocks noGrp="1" noRot="1" noChangeAspect="1" noChangeArrowheads="1" noTextEdit="1"/>
          </p:cNvSpPr>
          <p:nvPr>
            <p:ph type="sldImg" idx="2"/>
          </p:nvPr>
        </p:nvSpPr>
        <p:spPr bwMode="auto">
          <a:xfrm>
            <a:off x="920750" y="746125"/>
            <a:ext cx="4965700" cy="3725863"/>
          </a:xfrm>
          <a:prstGeom prst="rect">
            <a:avLst/>
          </a:prstGeom>
          <a:noFill/>
          <a:ln w="9525">
            <a:solidFill>
              <a:srgbClr val="000000"/>
            </a:solidFill>
            <a:miter lim="800000"/>
            <a:headEnd/>
            <a:tailEnd/>
          </a:ln>
          <a:effectLst/>
        </p:spPr>
      </p:sp>
      <p:sp>
        <p:nvSpPr>
          <p:cNvPr id="15365" name="Rectangle 5"/>
          <p:cNvSpPr>
            <a:spLocks noGrp="1" noChangeArrowheads="1"/>
          </p:cNvSpPr>
          <p:nvPr>
            <p:ph type="body" sz="quarter" idx="3"/>
          </p:nvPr>
        </p:nvSpPr>
        <p:spPr bwMode="auto">
          <a:xfrm>
            <a:off x="680720" y="4721384"/>
            <a:ext cx="5445760" cy="4472306"/>
          </a:xfrm>
          <a:prstGeom prst="rect">
            <a:avLst/>
          </a:prstGeom>
          <a:noFill/>
          <a:ln w="9525">
            <a:noFill/>
            <a:miter lim="800000"/>
            <a:headEnd/>
            <a:tailEnd/>
          </a:ln>
          <a:effectLst/>
        </p:spPr>
        <p:txBody>
          <a:bodyPr vert="horz" wrap="square" lIns="91120" tIns="45560" rIns="91120" bIns="4556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5366" name="Rectangle 6"/>
          <p:cNvSpPr>
            <a:spLocks noGrp="1" noChangeArrowheads="1"/>
          </p:cNvSpPr>
          <p:nvPr>
            <p:ph type="ftr" sz="quarter" idx="4"/>
          </p:nvPr>
        </p:nvSpPr>
        <p:spPr bwMode="auto">
          <a:xfrm>
            <a:off x="0" y="9441182"/>
            <a:ext cx="2949787" cy="496570"/>
          </a:xfrm>
          <a:prstGeom prst="rect">
            <a:avLst/>
          </a:prstGeom>
          <a:noFill/>
          <a:ln w="9525">
            <a:noFill/>
            <a:miter lim="800000"/>
            <a:headEnd/>
            <a:tailEnd/>
          </a:ln>
          <a:effectLst/>
        </p:spPr>
        <p:txBody>
          <a:bodyPr vert="horz" wrap="square" lIns="91120" tIns="45560" rIns="91120" bIns="45560" numCol="1" anchor="b" anchorCtr="0" compatLnSpc="1">
            <a:prstTxWarp prst="textNoShape">
              <a:avLst/>
            </a:prstTxWarp>
          </a:bodyPr>
          <a:lstStyle>
            <a:lvl1pPr>
              <a:defRPr sz="1200">
                <a:latin typeface="Calibri" pitchFamily="34" charset="0"/>
              </a:defRPr>
            </a:lvl1pPr>
          </a:lstStyle>
          <a:p>
            <a:endParaRPr lang="en-US" altLang="ja-JP"/>
          </a:p>
        </p:txBody>
      </p:sp>
      <p:sp>
        <p:nvSpPr>
          <p:cNvPr id="15367" name="Rectangle 7"/>
          <p:cNvSpPr>
            <a:spLocks noGrp="1" noChangeArrowheads="1"/>
          </p:cNvSpPr>
          <p:nvPr>
            <p:ph type="sldNum" sz="quarter" idx="5"/>
          </p:nvPr>
        </p:nvSpPr>
        <p:spPr bwMode="auto">
          <a:xfrm>
            <a:off x="3855838" y="9441182"/>
            <a:ext cx="2949787" cy="496570"/>
          </a:xfrm>
          <a:prstGeom prst="rect">
            <a:avLst/>
          </a:prstGeom>
          <a:noFill/>
          <a:ln w="9525">
            <a:noFill/>
            <a:miter lim="800000"/>
            <a:headEnd/>
            <a:tailEnd/>
          </a:ln>
          <a:effectLst/>
        </p:spPr>
        <p:txBody>
          <a:bodyPr vert="horz" wrap="square" lIns="91120" tIns="45560" rIns="91120" bIns="45560" numCol="1" anchor="b" anchorCtr="0" compatLnSpc="1">
            <a:prstTxWarp prst="textNoShape">
              <a:avLst/>
            </a:prstTxWarp>
          </a:bodyPr>
          <a:lstStyle>
            <a:lvl1pPr algn="r">
              <a:defRPr sz="1200">
                <a:latin typeface="Calibri" pitchFamily="34" charset="0"/>
              </a:defRPr>
            </a:lvl1pPr>
          </a:lstStyle>
          <a:p>
            <a:fld id="{5AAA8660-73D4-4D53-9249-DF02BC39BAF9}" type="slidenum">
              <a:rPr lang="ja-JP" altLang="en-US"/>
              <a:pPr/>
              <a:t>‹#›</a:t>
            </a:fld>
            <a:endParaRPr lang="en-US" altLang="ja-JP"/>
          </a:p>
        </p:txBody>
      </p:sp>
    </p:spTree>
    <p:extLst>
      <p:ext uri="{BB962C8B-B14F-4D97-AF65-F5344CB8AC3E}">
        <p14:creationId xmlns:p14="http://schemas.microsoft.com/office/powerpoint/2010/main" val="323695488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Calibri" pitchFamily="34" charset="0"/>
        <a:ea typeface="ＭＳ Ｐゴシック" charset="-128"/>
        <a:cs typeface="+mn-cs"/>
      </a:defRPr>
    </a:lvl1pPr>
    <a:lvl2pPr marL="457200" algn="l" rtl="0" fontAlgn="base">
      <a:spcBef>
        <a:spcPct val="30000"/>
      </a:spcBef>
      <a:spcAft>
        <a:spcPct val="0"/>
      </a:spcAft>
      <a:defRPr kumimoji="1" sz="1200" kern="1200">
        <a:solidFill>
          <a:schemeClr val="tx1"/>
        </a:solidFill>
        <a:latin typeface="Calibri" pitchFamily="34" charset="0"/>
        <a:ea typeface="ＭＳ Ｐゴシック" charset="-128"/>
        <a:cs typeface="+mn-cs"/>
      </a:defRPr>
    </a:lvl2pPr>
    <a:lvl3pPr marL="914400" algn="l" rtl="0" fontAlgn="base">
      <a:spcBef>
        <a:spcPct val="30000"/>
      </a:spcBef>
      <a:spcAft>
        <a:spcPct val="0"/>
      </a:spcAft>
      <a:defRPr kumimoji="1" sz="1200" kern="1200">
        <a:solidFill>
          <a:schemeClr val="tx1"/>
        </a:solidFill>
        <a:latin typeface="Calibri" pitchFamily="34" charset="0"/>
        <a:ea typeface="ＭＳ Ｐゴシック" charset="-128"/>
        <a:cs typeface="+mn-cs"/>
      </a:defRPr>
    </a:lvl3pPr>
    <a:lvl4pPr marL="1371600" algn="l" rtl="0" fontAlgn="base">
      <a:spcBef>
        <a:spcPct val="30000"/>
      </a:spcBef>
      <a:spcAft>
        <a:spcPct val="0"/>
      </a:spcAft>
      <a:defRPr kumimoji="1" sz="1200" kern="1200">
        <a:solidFill>
          <a:schemeClr val="tx1"/>
        </a:solidFill>
        <a:latin typeface="Calibri" pitchFamily="34" charset="0"/>
        <a:ea typeface="ＭＳ Ｐゴシック" charset="-128"/>
        <a:cs typeface="+mn-cs"/>
      </a:defRPr>
    </a:lvl4pPr>
    <a:lvl5pPr marL="1828800" algn="l" rtl="0" fontAlgn="base">
      <a:spcBef>
        <a:spcPct val="30000"/>
      </a:spcBef>
      <a:spcAft>
        <a:spcPct val="0"/>
      </a:spcAft>
      <a:defRPr kumimoji="1" sz="1200" kern="1200">
        <a:solidFill>
          <a:schemeClr val="tx1"/>
        </a:solidFill>
        <a:latin typeface="Calibri" pitchFamily="34" charset="0"/>
        <a:ea typeface="ＭＳ Ｐゴシック"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p:txBody>
          <a:bodyPr/>
          <a:lstStyle/>
          <a:p>
            <a:endParaRPr lang="ja-JP"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1" y="2982598"/>
            <a:ext cx="10881360" cy="205803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920241"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9E79B633-C27B-47F2-89DA-A8E9C0D71880}" type="datetimeFigureOut">
              <a:rPr lang="ja-JP" altLang="en-US"/>
              <a:pPr>
                <a:defRPr/>
              </a:pPr>
              <a:t>2017/5/24</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82A0BF6B-C23A-44B1-BF1F-B6DAECA94A4B}"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2FBC0B53-C38C-4E03-ABA6-3578E7FEC88A}" type="datetimeFigureOut">
              <a:rPr lang="ja-JP" altLang="en-US"/>
              <a:pPr>
                <a:defRPr/>
              </a:pPr>
              <a:t>2017/5/24</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59D31EEB-2B5F-4113-A868-984AAAC1BC9A}"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7"/>
            <a:ext cx="4031615" cy="11470323"/>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95668" y="537847"/>
            <a:ext cx="11885930" cy="1147032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E0243E4D-565E-4811-92D5-CAD21B72B8F8}" type="datetimeFigureOut">
              <a:rPr lang="ja-JP" altLang="en-US"/>
              <a:pPr>
                <a:defRPr/>
              </a:pPr>
              <a:t>2017/5/24</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2FB8C6AA-34D7-4AC5-88B8-E72DF55ABF4C}"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E7F39DCA-B6CE-416E-9913-D6A8E1A9AFAE}" type="datetimeFigureOut">
              <a:rPr lang="ja-JP" altLang="en-US"/>
              <a:pPr>
                <a:defRPr/>
              </a:pPr>
              <a:t>2017/5/24</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685DF8AF-F860-4579-B071-D45D5D07CAA4}"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3"/>
            <a:ext cx="10881360" cy="1906905"/>
          </a:xfrm>
        </p:spPr>
        <p:txBody>
          <a:bodyPr anchor="t"/>
          <a:lstStyle>
            <a:lvl1pPr algn="l">
              <a:defRPr sz="56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1011239"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A05C347A-D9D4-413D-8F18-515760F5982D}" type="datetimeFigureOut">
              <a:rPr lang="ja-JP" altLang="en-US"/>
              <a:pPr>
                <a:defRPr/>
              </a:pPr>
              <a:t>2017/5/24</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BBF2AC61-EB92-4BCD-A6E3-891EE8928B24}"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9067801"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8B21A5FD-C68A-460D-989E-0148C09E5DD1}" type="datetimeFigureOut">
              <a:rPr lang="ja-JP" altLang="en-US"/>
              <a:pPr>
                <a:defRPr/>
              </a:pPr>
              <a:t>2017/5/24</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650C908E-D42C-4F25-9679-F6DA22EA417C}"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40081" y="2149160"/>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40081" y="3044826"/>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6503037" y="2149160"/>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6503037" y="3044826"/>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B4A34536-B011-4345-936D-164557677061}" type="datetimeFigureOut">
              <a:rPr lang="ja-JP" altLang="en-US"/>
              <a:pPr>
                <a:defRPr/>
              </a:pPr>
              <a:t>2017/5/24</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E423E726-A99F-4113-85C7-CD268A69119D}"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5A7A844D-896B-4284-8D4A-7B33446171AB}" type="datetimeFigureOut">
              <a:rPr lang="ja-JP" altLang="en-US"/>
              <a:pPr>
                <a:defRPr/>
              </a:pPr>
              <a:t>2017/5/24</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3FBC7BFA-C218-47DE-A0ED-A7F06143B5DB}"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6A99FEA3-BF6C-4322-AC9F-E23596D6C232}" type="datetimeFigureOut">
              <a:rPr lang="ja-JP" altLang="en-US"/>
              <a:pPr>
                <a:defRPr/>
              </a:pPr>
              <a:t>2017/5/24</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8533E692-9DCC-4F4D-95F4-F368D0F7A4FA}"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5005071"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7848165B-2593-444C-BB29-2A93E547AB3D}" type="datetimeFigureOut">
              <a:rPr lang="ja-JP" altLang="en-US"/>
              <a:pPr>
                <a:defRPr/>
              </a:pPr>
              <a:t>2017/5/24</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0F2F8C9E-8846-4418-A942-E914A1BE772A}"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2"/>
            <a:ext cx="7680960" cy="793433"/>
          </a:xfrm>
        </p:spPr>
        <p:txBody>
          <a:bodyPr anchor="b"/>
          <a:lstStyle>
            <a:lvl1pPr algn="l">
              <a:defRPr sz="28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2509203" y="857885"/>
            <a:ext cx="7680960" cy="5760720"/>
          </a:xfrm>
        </p:spPr>
        <p:txBody>
          <a:bodyPr rtlCol="0">
            <a:normAutofit/>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pPr lvl="0"/>
            <a:endParaRPr lang="ja-JP" altLang="en-US" noProof="0"/>
          </a:p>
        </p:txBody>
      </p:sp>
      <p:sp>
        <p:nvSpPr>
          <p:cNvPr id="4" name="テキスト プレースホルダー 3"/>
          <p:cNvSpPr>
            <a:spLocks noGrp="1"/>
          </p:cNvSpPr>
          <p:nvPr>
            <p:ph type="body" sz="half" idx="2"/>
          </p:nvPr>
        </p:nvSpPr>
        <p:spPr>
          <a:xfrm>
            <a:off x="2509203" y="7514275"/>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A54F7F45-0F31-4C73-8C5A-B6F6B037EED7}" type="datetimeFigureOut">
              <a:rPr lang="ja-JP" altLang="en-US"/>
              <a:pPr>
                <a:defRPr/>
              </a:pPr>
              <a:t>2017/5/24</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EC49588F-3934-462F-9F9C-00C163549AED}"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338" name="タイトル プレースホルダー 1"/>
          <p:cNvSpPr>
            <a:spLocks noGrp="1"/>
          </p:cNvSpPr>
          <p:nvPr>
            <p:ph type="title"/>
          </p:nvPr>
        </p:nvSpPr>
        <p:spPr bwMode="auto">
          <a:xfrm>
            <a:off x="639763" y="384175"/>
            <a:ext cx="11522075" cy="1600200"/>
          </a:xfrm>
          <a:prstGeom prst="rect">
            <a:avLst/>
          </a:prstGeom>
          <a:noFill/>
          <a:ln w="9525">
            <a:noFill/>
            <a:miter lim="800000"/>
            <a:headEnd/>
            <a:tailEnd/>
          </a:ln>
        </p:spPr>
        <p:txBody>
          <a:bodyPr vert="horz" wrap="square" lIns="128016" tIns="64008" rIns="128016" bIns="64008" numCol="1" anchor="ctr" anchorCtr="0" compatLnSpc="1">
            <a:prstTxWarp prst="textNoShape">
              <a:avLst/>
            </a:prstTxWarp>
          </a:bodyPr>
          <a:lstStyle/>
          <a:p>
            <a:pPr lvl="0"/>
            <a:r>
              <a:rPr lang="ja-JP" altLang="en-US" smtClean="0"/>
              <a:t>マスター タイトルの書式設定</a:t>
            </a:r>
          </a:p>
        </p:txBody>
      </p:sp>
      <p:sp>
        <p:nvSpPr>
          <p:cNvPr id="14339" name="テキスト プレースホルダー 2"/>
          <p:cNvSpPr>
            <a:spLocks noGrp="1"/>
          </p:cNvSpPr>
          <p:nvPr>
            <p:ph type="body" idx="1"/>
          </p:nvPr>
        </p:nvSpPr>
        <p:spPr bwMode="auto">
          <a:xfrm>
            <a:off x="639763" y="2239963"/>
            <a:ext cx="11522075" cy="6337300"/>
          </a:xfrm>
          <a:prstGeom prst="rect">
            <a:avLst/>
          </a:prstGeom>
          <a:noFill/>
          <a:ln w="9525">
            <a:noFill/>
            <a:miter lim="800000"/>
            <a:headEnd/>
            <a:tailEnd/>
          </a:ln>
        </p:spPr>
        <p:txBody>
          <a:bodyPr vert="horz" wrap="square" lIns="128016" tIns="64008" rIns="128016" bIns="6400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639763" y="8899525"/>
            <a:ext cx="2987675" cy="511175"/>
          </a:xfrm>
          <a:prstGeom prst="rect">
            <a:avLst/>
          </a:prstGeom>
        </p:spPr>
        <p:txBody>
          <a:bodyPr vert="horz" lIns="128016" tIns="64008" rIns="128016" bIns="64008" rtlCol="0" anchor="ctr"/>
          <a:lstStyle>
            <a:lvl1pPr algn="l" defTabSz="1280160" fontAlgn="auto">
              <a:spcBef>
                <a:spcPts val="0"/>
              </a:spcBef>
              <a:spcAft>
                <a:spcPts val="0"/>
              </a:spcAft>
              <a:defRPr sz="1700" smtClean="0">
                <a:solidFill>
                  <a:schemeClr val="tx1">
                    <a:tint val="75000"/>
                  </a:schemeClr>
                </a:solidFill>
                <a:latin typeface="+mn-lt"/>
                <a:ea typeface="+mn-ea"/>
              </a:defRPr>
            </a:lvl1pPr>
          </a:lstStyle>
          <a:p>
            <a:pPr>
              <a:defRPr/>
            </a:pPr>
            <a:fld id="{586C1B0F-2EC6-440D-9CF0-FBB05289CBCC}" type="datetimeFigureOut">
              <a:rPr lang="ja-JP" altLang="en-US"/>
              <a:pPr>
                <a:defRPr/>
              </a:pPr>
              <a:t>2017/5/24</a:t>
            </a:fld>
            <a:endParaRPr lang="ja-JP" altLang="en-US"/>
          </a:p>
        </p:txBody>
      </p:sp>
      <p:sp>
        <p:nvSpPr>
          <p:cNvPr id="5" name="フッター プレースホルダー 4"/>
          <p:cNvSpPr>
            <a:spLocks noGrp="1"/>
          </p:cNvSpPr>
          <p:nvPr>
            <p:ph type="ftr" sz="quarter" idx="3"/>
          </p:nvPr>
        </p:nvSpPr>
        <p:spPr>
          <a:xfrm>
            <a:off x="4373563" y="8899525"/>
            <a:ext cx="4054475" cy="511175"/>
          </a:xfrm>
          <a:prstGeom prst="rect">
            <a:avLst/>
          </a:prstGeom>
        </p:spPr>
        <p:txBody>
          <a:bodyPr vert="horz" lIns="128016" tIns="64008" rIns="128016" bIns="64008" rtlCol="0" anchor="ctr"/>
          <a:lstStyle>
            <a:lvl1pPr algn="ctr" defTabSz="1280160" fontAlgn="auto">
              <a:spcBef>
                <a:spcPts val="0"/>
              </a:spcBef>
              <a:spcAft>
                <a:spcPts val="0"/>
              </a:spcAft>
              <a:defRPr sz="17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9174163" y="8899525"/>
            <a:ext cx="2987675" cy="511175"/>
          </a:xfrm>
          <a:prstGeom prst="rect">
            <a:avLst/>
          </a:prstGeom>
        </p:spPr>
        <p:txBody>
          <a:bodyPr vert="horz" lIns="128016" tIns="64008" rIns="128016" bIns="64008" rtlCol="0" anchor="ctr"/>
          <a:lstStyle>
            <a:lvl1pPr algn="r" defTabSz="1280160" fontAlgn="auto">
              <a:spcBef>
                <a:spcPts val="0"/>
              </a:spcBef>
              <a:spcAft>
                <a:spcPts val="0"/>
              </a:spcAft>
              <a:defRPr sz="1700" smtClean="0">
                <a:solidFill>
                  <a:schemeClr val="tx1">
                    <a:tint val="75000"/>
                  </a:schemeClr>
                </a:solidFill>
                <a:latin typeface="+mn-lt"/>
                <a:ea typeface="+mn-ea"/>
              </a:defRPr>
            </a:lvl1pPr>
          </a:lstStyle>
          <a:p>
            <a:pPr>
              <a:defRPr/>
            </a:pPr>
            <a:fld id="{9EC3E726-F351-4789-B918-214B6A0CFC7E}"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1279525" rtl="0" fontAlgn="base">
        <a:spcBef>
          <a:spcPct val="0"/>
        </a:spcBef>
        <a:spcAft>
          <a:spcPct val="0"/>
        </a:spcAft>
        <a:defRPr kumimoji="1" sz="6200" kern="1200">
          <a:solidFill>
            <a:schemeClr val="tx1"/>
          </a:solidFill>
          <a:latin typeface="+mj-lt"/>
          <a:ea typeface="+mj-ea"/>
          <a:cs typeface="+mj-cs"/>
        </a:defRPr>
      </a:lvl1pPr>
      <a:lvl2pPr algn="ctr" defTabSz="1279525" rtl="0" fontAlgn="base">
        <a:spcBef>
          <a:spcPct val="0"/>
        </a:spcBef>
        <a:spcAft>
          <a:spcPct val="0"/>
        </a:spcAft>
        <a:defRPr kumimoji="1" sz="6200">
          <a:solidFill>
            <a:schemeClr val="tx1"/>
          </a:solidFill>
          <a:latin typeface="Calibri" pitchFamily="34" charset="0"/>
          <a:ea typeface="ＭＳ Ｐゴシック" charset="-128"/>
        </a:defRPr>
      </a:lvl2pPr>
      <a:lvl3pPr algn="ctr" defTabSz="1279525" rtl="0" fontAlgn="base">
        <a:spcBef>
          <a:spcPct val="0"/>
        </a:spcBef>
        <a:spcAft>
          <a:spcPct val="0"/>
        </a:spcAft>
        <a:defRPr kumimoji="1" sz="6200">
          <a:solidFill>
            <a:schemeClr val="tx1"/>
          </a:solidFill>
          <a:latin typeface="Calibri" pitchFamily="34" charset="0"/>
          <a:ea typeface="ＭＳ Ｐゴシック" charset="-128"/>
        </a:defRPr>
      </a:lvl3pPr>
      <a:lvl4pPr algn="ctr" defTabSz="1279525" rtl="0" fontAlgn="base">
        <a:spcBef>
          <a:spcPct val="0"/>
        </a:spcBef>
        <a:spcAft>
          <a:spcPct val="0"/>
        </a:spcAft>
        <a:defRPr kumimoji="1" sz="6200">
          <a:solidFill>
            <a:schemeClr val="tx1"/>
          </a:solidFill>
          <a:latin typeface="Calibri" pitchFamily="34" charset="0"/>
          <a:ea typeface="ＭＳ Ｐゴシック" charset="-128"/>
        </a:defRPr>
      </a:lvl4pPr>
      <a:lvl5pPr algn="ctr" defTabSz="1279525" rtl="0" fontAlgn="base">
        <a:spcBef>
          <a:spcPct val="0"/>
        </a:spcBef>
        <a:spcAft>
          <a:spcPct val="0"/>
        </a:spcAft>
        <a:defRPr kumimoji="1" sz="6200">
          <a:solidFill>
            <a:schemeClr val="tx1"/>
          </a:solidFill>
          <a:latin typeface="Calibri" pitchFamily="34" charset="0"/>
          <a:ea typeface="ＭＳ Ｐゴシック" charset="-128"/>
        </a:defRPr>
      </a:lvl5pPr>
      <a:lvl6pPr marL="457200" algn="ctr" defTabSz="1279525" rtl="0" fontAlgn="base">
        <a:spcBef>
          <a:spcPct val="0"/>
        </a:spcBef>
        <a:spcAft>
          <a:spcPct val="0"/>
        </a:spcAft>
        <a:defRPr kumimoji="1" sz="6200">
          <a:solidFill>
            <a:schemeClr val="tx1"/>
          </a:solidFill>
          <a:latin typeface="Calibri" pitchFamily="34" charset="0"/>
          <a:ea typeface="ＭＳ Ｐゴシック" charset="-128"/>
        </a:defRPr>
      </a:lvl6pPr>
      <a:lvl7pPr marL="914400" algn="ctr" defTabSz="1279525" rtl="0" fontAlgn="base">
        <a:spcBef>
          <a:spcPct val="0"/>
        </a:spcBef>
        <a:spcAft>
          <a:spcPct val="0"/>
        </a:spcAft>
        <a:defRPr kumimoji="1" sz="6200">
          <a:solidFill>
            <a:schemeClr val="tx1"/>
          </a:solidFill>
          <a:latin typeface="Calibri" pitchFamily="34" charset="0"/>
          <a:ea typeface="ＭＳ Ｐゴシック" charset="-128"/>
        </a:defRPr>
      </a:lvl7pPr>
      <a:lvl8pPr marL="1371600" algn="ctr" defTabSz="1279525" rtl="0" fontAlgn="base">
        <a:spcBef>
          <a:spcPct val="0"/>
        </a:spcBef>
        <a:spcAft>
          <a:spcPct val="0"/>
        </a:spcAft>
        <a:defRPr kumimoji="1" sz="6200">
          <a:solidFill>
            <a:schemeClr val="tx1"/>
          </a:solidFill>
          <a:latin typeface="Calibri" pitchFamily="34" charset="0"/>
          <a:ea typeface="ＭＳ Ｐゴシック" charset="-128"/>
        </a:defRPr>
      </a:lvl8pPr>
      <a:lvl9pPr marL="1828800" algn="ctr" defTabSz="1279525" rtl="0" fontAlgn="base">
        <a:spcBef>
          <a:spcPct val="0"/>
        </a:spcBef>
        <a:spcAft>
          <a:spcPct val="0"/>
        </a:spcAft>
        <a:defRPr kumimoji="1" sz="6200">
          <a:solidFill>
            <a:schemeClr val="tx1"/>
          </a:solidFill>
          <a:latin typeface="Calibri" pitchFamily="34" charset="0"/>
          <a:ea typeface="ＭＳ Ｐゴシック" charset="-128"/>
        </a:defRPr>
      </a:lvl9pPr>
    </p:titleStyle>
    <p:bodyStyle>
      <a:lvl1pPr marL="479425" indent="-479425" algn="l" defTabSz="1279525" rtl="0" fontAlgn="base">
        <a:spcBef>
          <a:spcPct val="20000"/>
        </a:spcBef>
        <a:spcAft>
          <a:spcPct val="0"/>
        </a:spcAft>
        <a:buFont typeface="Arial" charset="0"/>
        <a:buChar char="•"/>
        <a:defRPr kumimoji="1" sz="4500" kern="1200">
          <a:solidFill>
            <a:schemeClr val="tx1"/>
          </a:solidFill>
          <a:latin typeface="+mn-lt"/>
          <a:ea typeface="+mn-ea"/>
          <a:cs typeface="+mn-cs"/>
        </a:defRPr>
      </a:lvl1pPr>
      <a:lvl2pPr marL="1039813" indent="-400050" algn="l" defTabSz="1279525" rtl="0" fontAlgn="base">
        <a:spcBef>
          <a:spcPct val="20000"/>
        </a:spcBef>
        <a:spcAft>
          <a:spcPct val="0"/>
        </a:spcAft>
        <a:buFont typeface="Arial" charset="0"/>
        <a:buChar char="–"/>
        <a:defRPr kumimoji="1" sz="3900" kern="1200">
          <a:solidFill>
            <a:schemeClr val="tx1"/>
          </a:solidFill>
          <a:latin typeface="+mn-lt"/>
          <a:ea typeface="+mn-ea"/>
          <a:cs typeface="+mn-cs"/>
        </a:defRPr>
      </a:lvl2pPr>
      <a:lvl3pPr marL="1600200" indent="-319088" algn="l" defTabSz="1279525" rtl="0" fontAlgn="base">
        <a:spcBef>
          <a:spcPct val="20000"/>
        </a:spcBef>
        <a:spcAft>
          <a:spcPct val="0"/>
        </a:spcAft>
        <a:buFont typeface="Arial" charset="0"/>
        <a:buChar char="•"/>
        <a:defRPr kumimoji="1" sz="3400" kern="1200">
          <a:solidFill>
            <a:schemeClr val="tx1"/>
          </a:solidFill>
          <a:latin typeface="+mn-lt"/>
          <a:ea typeface="+mn-ea"/>
          <a:cs typeface="+mn-cs"/>
        </a:defRPr>
      </a:lvl3pPr>
      <a:lvl4pPr marL="2239963" indent="-319088" algn="l" defTabSz="1279525" rtl="0" fontAlgn="base">
        <a:spcBef>
          <a:spcPct val="20000"/>
        </a:spcBef>
        <a:spcAft>
          <a:spcPct val="0"/>
        </a:spcAft>
        <a:buFont typeface="Arial" charset="0"/>
        <a:buChar char="–"/>
        <a:defRPr kumimoji="1" sz="2800" kern="1200">
          <a:solidFill>
            <a:schemeClr val="tx1"/>
          </a:solidFill>
          <a:latin typeface="+mn-lt"/>
          <a:ea typeface="+mn-ea"/>
          <a:cs typeface="+mn-cs"/>
        </a:defRPr>
      </a:lvl4pPr>
      <a:lvl5pPr marL="2879725" indent="-319088" algn="l" defTabSz="1279525" rtl="0" fontAlgn="base">
        <a:spcBef>
          <a:spcPct val="20000"/>
        </a:spcBef>
        <a:spcAft>
          <a:spcPct val="0"/>
        </a:spcAft>
        <a:buFont typeface="Arial"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 name="グラフ 35"/>
          <p:cNvGraphicFramePr>
            <a:graphicFrameLocks/>
          </p:cNvGraphicFramePr>
          <p:nvPr>
            <p:extLst>
              <p:ext uri="{D42A27DB-BD31-4B8C-83A1-F6EECF244321}">
                <p14:modId xmlns:p14="http://schemas.microsoft.com/office/powerpoint/2010/main" val="3198093193"/>
              </p:ext>
            </p:extLst>
          </p:nvPr>
        </p:nvGraphicFramePr>
        <p:xfrm>
          <a:off x="5420966" y="6476538"/>
          <a:ext cx="4364210" cy="2567124"/>
        </p:xfrm>
        <a:graphic>
          <a:graphicData uri="http://schemas.openxmlformats.org/drawingml/2006/chart">
            <c:chart xmlns:c="http://schemas.openxmlformats.org/drawingml/2006/chart" xmlns:r="http://schemas.openxmlformats.org/officeDocument/2006/relationships" r:id="rId3"/>
          </a:graphicData>
        </a:graphic>
      </p:graphicFrame>
      <p:sp>
        <p:nvSpPr>
          <p:cNvPr id="1042" name="テキスト ボックス 3"/>
          <p:cNvSpPr txBox="1">
            <a:spLocks noChangeArrowheads="1"/>
          </p:cNvSpPr>
          <p:nvPr/>
        </p:nvSpPr>
        <p:spPr bwMode="auto">
          <a:xfrm>
            <a:off x="1576265" y="326812"/>
            <a:ext cx="9533002" cy="369332"/>
          </a:xfrm>
          <a:prstGeom prst="rect">
            <a:avLst/>
          </a:prstGeom>
          <a:solidFill>
            <a:srgbClr val="0000FF"/>
          </a:solidFill>
          <a:ln w="9525">
            <a:noFill/>
            <a:miter lim="800000"/>
            <a:headEnd/>
            <a:tailEnd/>
          </a:ln>
        </p:spPr>
        <p:txBody>
          <a:bodyPr wrap="square">
            <a:spAutoFit/>
          </a:bodyPr>
          <a:lstStyle/>
          <a:p>
            <a:pPr algn="ctr"/>
            <a:r>
              <a:rPr lang="ja-JP" altLang="en-US" sz="1800" b="1" dirty="0" smtClean="0">
                <a:solidFill>
                  <a:schemeClr val="bg1"/>
                </a:solidFill>
                <a:latin typeface="Meiryo UI" pitchFamily="50" charset="-128"/>
                <a:ea typeface="Meiryo UI" pitchFamily="50" charset="-128"/>
                <a:cs typeface="Meiryo UI" pitchFamily="50" charset="-128"/>
              </a:rPr>
              <a:t>大阪府</a:t>
            </a:r>
            <a:r>
              <a:rPr lang="ja-JP" altLang="en-US" sz="1800" b="1" dirty="0">
                <a:solidFill>
                  <a:schemeClr val="bg1"/>
                </a:solidFill>
                <a:latin typeface="Meiryo UI" pitchFamily="50" charset="-128"/>
                <a:ea typeface="Meiryo UI" pitchFamily="50" charset="-128"/>
                <a:cs typeface="Meiryo UI" pitchFamily="50" charset="-128"/>
              </a:rPr>
              <a:t>生活環境</a:t>
            </a:r>
            <a:r>
              <a:rPr lang="ja-JP" altLang="en-US" sz="1800" b="1" dirty="0" smtClean="0">
                <a:solidFill>
                  <a:schemeClr val="bg1"/>
                </a:solidFill>
                <a:latin typeface="Meiryo UI" pitchFamily="50" charset="-128"/>
                <a:ea typeface="Meiryo UI" pitchFamily="50" charset="-128"/>
                <a:cs typeface="Meiryo UI" pitchFamily="50" charset="-128"/>
              </a:rPr>
              <a:t>の</a:t>
            </a:r>
            <a:r>
              <a:rPr lang="ja-JP" altLang="en-US" sz="1800" b="1" dirty="0">
                <a:solidFill>
                  <a:schemeClr val="bg1"/>
                </a:solidFill>
                <a:latin typeface="Meiryo UI" pitchFamily="50" charset="-128"/>
                <a:ea typeface="Meiryo UI" pitchFamily="50" charset="-128"/>
                <a:cs typeface="Meiryo UI" pitchFamily="50" charset="-128"/>
              </a:rPr>
              <a:t>保全</a:t>
            </a:r>
            <a:r>
              <a:rPr lang="ja-JP" altLang="en-US" sz="1800" b="1" dirty="0" smtClean="0">
                <a:solidFill>
                  <a:schemeClr val="bg1"/>
                </a:solidFill>
                <a:latin typeface="Meiryo UI" pitchFamily="50" charset="-128"/>
                <a:ea typeface="Meiryo UI" pitchFamily="50" charset="-128"/>
                <a:cs typeface="Meiryo UI" pitchFamily="50" charset="-128"/>
              </a:rPr>
              <a:t>等に関する条例に基づく水銀の大気排出規制のあり方について</a:t>
            </a:r>
            <a:endParaRPr lang="ja-JP" altLang="en-US" sz="1800" b="1" dirty="0">
              <a:solidFill>
                <a:schemeClr val="bg1"/>
              </a:solidFill>
              <a:latin typeface="Meiryo UI" pitchFamily="50" charset="-128"/>
              <a:ea typeface="Meiryo UI" pitchFamily="50" charset="-128"/>
              <a:cs typeface="Meiryo UI" pitchFamily="50" charset="-128"/>
            </a:endParaRPr>
          </a:p>
        </p:txBody>
      </p:sp>
      <p:sp>
        <p:nvSpPr>
          <p:cNvPr id="1098" name="テキスト ボックス 46"/>
          <p:cNvSpPr>
            <a:spLocks noChangeArrowheads="1"/>
          </p:cNvSpPr>
          <p:nvPr/>
        </p:nvSpPr>
        <p:spPr bwMode="auto">
          <a:xfrm>
            <a:off x="-7912" y="1024959"/>
            <a:ext cx="5299759" cy="4495721"/>
          </a:xfrm>
          <a:prstGeom prst="roundRect">
            <a:avLst>
              <a:gd name="adj" fmla="val 8889"/>
            </a:avLst>
          </a:prstGeom>
          <a:noFill/>
          <a:ln w="6350">
            <a:noFill/>
            <a:round/>
            <a:headEnd/>
            <a:tailEnd/>
          </a:ln>
        </p:spPr>
        <p:txBody>
          <a:bodyPr wrap="square">
            <a:spAutoFit/>
          </a:bodyPr>
          <a:lstStyle/>
          <a:p>
            <a:endParaRPr lang="en-US" altLang="ja-JP" sz="200" b="1" dirty="0" smtClean="0">
              <a:latin typeface="Meiryo UI" pitchFamily="50" charset="-128"/>
              <a:ea typeface="Meiryo UI" pitchFamily="50" charset="-128"/>
              <a:cs typeface="Meiryo UI" pitchFamily="50" charset="-128"/>
            </a:endParaRPr>
          </a:p>
          <a:p>
            <a:endParaRPr lang="en-US" altLang="ja-JP" sz="200" b="1" dirty="0" smtClean="0">
              <a:latin typeface="Meiryo UI" pitchFamily="50" charset="-128"/>
              <a:ea typeface="Meiryo UI" pitchFamily="50" charset="-128"/>
              <a:cs typeface="Meiryo UI" pitchFamily="50" charset="-128"/>
            </a:endParaRPr>
          </a:p>
          <a:p>
            <a:pPr>
              <a:lnSpc>
                <a:spcPts val="1800"/>
              </a:lnSpc>
            </a:pPr>
            <a:r>
              <a:rPr lang="ja-JP" altLang="en-US" sz="1100" b="1" dirty="0" smtClean="0">
                <a:latin typeface="+mj-ea"/>
                <a:ea typeface="+mj-ea"/>
                <a:cs typeface="Meiryo UI" pitchFamily="50" charset="-128"/>
              </a:rPr>
              <a:t>○　背景</a:t>
            </a:r>
            <a:endParaRPr lang="en-US" altLang="ja-JP" sz="1100" b="1" dirty="0">
              <a:latin typeface="+mj-ea"/>
              <a:ea typeface="+mj-ea"/>
              <a:cs typeface="Meiryo UI" pitchFamily="50" charset="-128"/>
            </a:endParaRPr>
          </a:p>
          <a:p>
            <a:pPr marL="92075" indent="-92075">
              <a:lnSpc>
                <a:spcPts val="1900"/>
              </a:lnSpc>
            </a:pPr>
            <a:r>
              <a:rPr lang="ja-JP" altLang="en-US" sz="1100" dirty="0" smtClean="0">
                <a:latin typeface="ＭＳ 明朝" pitchFamily="17" charset="-128"/>
                <a:ea typeface="ＭＳ 明朝" pitchFamily="17" charset="-128"/>
              </a:rPr>
              <a:t>・</a:t>
            </a:r>
            <a:r>
              <a:rPr lang="ja-JP" altLang="en-US" sz="1100" spc="-20" dirty="0" smtClean="0">
                <a:latin typeface="ＭＳ 明朝" pitchFamily="17" charset="-128"/>
                <a:ea typeface="ＭＳ 明朝" pitchFamily="17" charset="-128"/>
              </a:rPr>
              <a:t>大阪府生活環境の保全等に関する条例においては、カドミウム、水銀など、人の健康や生活環境に被害を生じるおそれがある物質を有害物質として定め</a:t>
            </a:r>
            <a:r>
              <a:rPr lang="ja-JP" altLang="en-US" sz="1100" spc="-40" dirty="0" smtClean="0">
                <a:latin typeface="ＭＳ 明朝" pitchFamily="17" charset="-128"/>
                <a:ea typeface="ＭＳ 明朝" pitchFamily="17" charset="-128"/>
              </a:rPr>
              <a:t>、これらを大気中に排出する施設に対して排出規制を行っている。</a:t>
            </a:r>
            <a:endParaRPr lang="en-US" altLang="ja-JP" sz="1100" spc="-40" dirty="0" smtClean="0">
              <a:latin typeface="ＭＳ 明朝" pitchFamily="17" charset="-128"/>
              <a:ea typeface="ＭＳ 明朝" pitchFamily="17" charset="-128"/>
            </a:endParaRPr>
          </a:p>
          <a:p>
            <a:pPr marL="92075" indent="-92075">
              <a:lnSpc>
                <a:spcPts val="1900"/>
              </a:lnSpc>
              <a:spcBef>
                <a:spcPts val="1200"/>
              </a:spcBef>
            </a:pPr>
            <a:r>
              <a:rPr lang="ja-JP" altLang="en-US" sz="1100" spc="30" dirty="0" smtClean="0">
                <a:latin typeface="ＭＳ 明朝" pitchFamily="17" charset="-128"/>
                <a:ea typeface="ＭＳ 明朝" pitchFamily="17" charset="-128"/>
              </a:rPr>
              <a:t>・</a:t>
            </a:r>
            <a:r>
              <a:rPr lang="ja-JP" altLang="en-US" sz="1100" dirty="0" smtClean="0">
                <a:latin typeface="ＭＳ 明朝" pitchFamily="17" charset="-128"/>
                <a:ea typeface="ＭＳ 明朝" pitchFamily="17" charset="-128"/>
              </a:rPr>
              <a:t>水銀をめぐる国際的な取組として、平成</a:t>
            </a:r>
            <a:r>
              <a:rPr lang="en-US" altLang="ja-JP" sz="1100" dirty="0" smtClean="0">
                <a:latin typeface="ＭＳ 明朝" pitchFamily="17" charset="-128"/>
                <a:ea typeface="ＭＳ 明朝" pitchFamily="17" charset="-128"/>
              </a:rPr>
              <a:t>25</a:t>
            </a:r>
            <a:r>
              <a:rPr lang="ja-JP" altLang="en-US" sz="1100" dirty="0" smtClean="0">
                <a:latin typeface="ＭＳ 明朝" pitchFamily="17" charset="-128"/>
                <a:ea typeface="ＭＳ 明朝" pitchFamily="17" charset="-128"/>
              </a:rPr>
              <a:t>年</a:t>
            </a:r>
            <a:r>
              <a:rPr lang="en-US" altLang="ja-JP" sz="1100" dirty="0" smtClean="0">
                <a:latin typeface="ＭＳ 明朝" pitchFamily="17" charset="-128"/>
                <a:ea typeface="ＭＳ 明朝" pitchFamily="17" charset="-128"/>
              </a:rPr>
              <a:t>10</a:t>
            </a:r>
            <a:r>
              <a:rPr lang="ja-JP" altLang="en-US" sz="1100" dirty="0" smtClean="0">
                <a:latin typeface="ＭＳ 明朝" pitchFamily="17" charset="-128"/>
                <a:ea typeface="ＭＳ 明朝" pitchFamily="17" charset="-128"/>
              </a:rPr>
              <a:t>月に、水銀の人為的な排出</a:t>
            </a:r>
            <a:r>
              <a:rPr lang="ja-JP" altLang="en-US" sz="1100" spc="-20" dirty="0" smtClean="0">
                <a:latin typeface="ＭＳ 明朝" pitchFamily="17" charset="-128"/>
                <a:ea typeface="ＭＳ 明朝" pitchFamily="17" charset="-128"/>
              </a:rPr>
              <a:t>から人の健康や環境を保護する</a:t>
            </a:r>
            <a:r>
              <a:rPr lang="ja-JP" altLang="en-US" sz="1100" spc="-20" dirty="0">
                <a:latin typeface="ＭＳ 明朝" pitchFamily="17" charset="-128"/>
                <a:ea typeface="ＭＳ 明朝" pitchFamily="17" charset="-128"/>
              </a:rPr>
              <a:t>ため</a:t>
            </a:r>
            <a:r>
              <a:rPr lang="ja-JP" altLang="en-US" sz="1100" spc="-20" dirty="0" smtClean="0">
                <a:latin typeface="ＭＳ 明朝" pitchFamily="17" charset="-128"/>
                <a:ea typeface="ＭＳ 明朝" pitchFamily="17" charset="-128"/>
              </a:rPr>
              <a:t>、採掘から流通、使用、廃棄に至る水銀のライフサイクルにわたる適正な管理と排出の削減を定める水俣条約が採択された。</a:t>
            </a:r>
            <a:endParaRPr lang="en-US" altLang="ja-JP" sz="1100" spc="-20" dirty="0" smtClean="0">
              <a:latin typeface="ＭＳ 明朝" pitchFamily="17" charset="-128"/>
              <a:ea typeface="ＭＳ 明朝" pitchFamily="17" charset="-128"/>
            </a:endParaRPr>
          </a:p>
          <a:p>
            <a:pPr marL="92075" indent="-92075">
              <a:lnSpc>
                <a:spcPts val="1900"/>
              </a:lnSpc>
              <a:spcBef>
                <a:spcPts val="1200"/>
              </a:spcBef>
            </a:pPr>
            <a:r>
              <a:rPr lang="ja-JP" altLang="en-US" sz="1100" spc="20" dirty="0" smtClean="0">
                <a:latin typeface="ＭＳ 明朝" pitchFamily="17" charset="-128"/>
                <a:ea typeface="ＭＳ 明朝" pitchFamily="17" charset="-128"/>
              </a:rPr>
              <a:t>・</a:t>
            </a:r>
            <a:r>
              <a:rPr lang="ja-JP" altLang="en-US" sz="1100" spc="10" dirty="0">
                <a:latin typeface="ＭＳ 明朝" pitchFamily="17" charset="-128"/>
                <a:ea typeface="ＭＳ 明朝" pitchFamily="17" charset="-128"/>
              </a:rPr>
              <a:t>このこと</a:t>
            </a:r>
            <a:r>
              <a:rPr lang="ja-JP" altLang="en-US" sz="1100" spc="10" dirty="0" smtClean="0">
                <a:latin typeface="ＭＳ 明朝" pitchFamily="17" charset="-128"/>
                <a:ea typeface="ＭＳ 明朝" pitchFamily="17" charset="-128"/>
              </a:rPr>
              <a:t>を受け、平成</a:t>
            </a:r>
            <a:r>
              <a:rPr lang="en-US" altLang="ja-JP" sz="1100" spc="10" dirty="0" smtClean="0">
                <a:latin typeface="ＭＳ 明朝" pitchFamily="17" charset="-128"/>
                <a:ea typeface="ＭＳ 明朝" pitchFamily="17" charset="-128"/>
              </a:rPr>
              <a:t>27</a:t>
            </a:r>
            <a:r>
              <a:rPr lang="ja-JP" altLang="en-US" sz="1100" spc="10" dirty="0" smtClean="0">
                <a:latin typeface="ＭＳ 明朝" pitchFamily="17" charset="-128"/>
                <a:ea typeface="ＭＳ 明朝" pitchFamily="17" charset="-128"/>
              </a:rPr>
              <a:t>年６月に大気汚染防止法が改正され、水銀を大気中に排出する施設に対して排出規制を行うこととなり、平成</a:t>
            </a:r>
            <a:r>
              <a:rPr lang="en-US" altLang="ja-JP" sz="1100" spc="10" dirty="0" smtClean="0">
                <a:latin typeface="ＭＳ 明朝" pitchFamily="17" charset="-128"/>
                <a:ea typeface="ＭＳ 明朝" pitchFamily="17" charset="-128"/>
              </a:rPr>
              <a:t>30</a:t>
            </a:r>
            <a:r>
              <a:rPr lang="ja-JP" altLang="en-US" sz="1100" spc="10" dirty="0" smtClean="0">
                <a:latin typeface="ＭＳ 明朝" pitchFamily="17" charset="-128"/>
                <a:ea typeface="ＭＳ 明朝" pitchFamily="17" charset="-128"/>
              </a:rPr>
              <a:t>年４月１日に施行される。</a:t>
            </a:r>
            <a:endParaRPr lang="en-US" altLang="ja-JP" sz="1100" spc="10" dirty="0" smtClean="0">
              <a:latin typeface="ＭＳ 明朝" pitchFamily="17" charset="-128"/>
              <a:ea typeface="ＭＳ 明朝" pitchFamily="17" charset="-128"/>
            </a:endParaRPr>
          </a:p>
          <a:p>
            <a:pPr>
              <a:lnSpc>
                <a:spcPts val="1900"/>
              </a:lnSpc>
            </a:pPr>
            <a:endParaRPr lang="en-US" altLang="ja-JP" sz="1100" dirty="0" smtClean="0">
              <a:latin typeface="ＭＳ 明朝" pitchFamily="17" charset="-128"/>
              <a:ea typeface="ＭＳ 明朝" pitchFamily="17" charset="-128"/>
            </a:endParaRPr>
          </a:p>
          <a:p>
            <a:pPr>
              <a:lnSpc>
                <a:spcPts val="1900"/>
              </a:lnSpc>
            </a:pPr>
            <a:r>
              <a:rPr lang="ja-JP" altLang="en-US" sz="1100" b="1" dirty="0" smtClean="0">
                <a:latin typeface="+mj-ea"/>
                <a:ea typeface="+mj-ea"/>
              </a:rPr>
              <a:t>○　諮問</a:t>
            </a:r>
            <a:r>
              <a:rPr lang="ja-JP" altLang="en-US" sz="1100" b="1" dirty="0">
                <a:latin typeface="+mj-ea"/>
                <a:ea typeface="+mj-ea"/>
              </a:rPr>
              <a:t>事項</a:t>
            </a:r>
            <a:endParaRPr lang="en-US" altLang="ja-JP" sz="1100" b="1" dirty="0">
              <a:latin typeface="+mj-ea"/>
              <a:ea typeface="+mj-ea"/>
            </a:endParaRPr>
          </a:p>
          <a:p>
            <a:pPr>
              <a:lnSpc>
                <a:spcPts val="1900"/>
              </a:lnSpc>
            </a:pPr>
            <a:r>
              <a:rPr lang="ja-JP" altLang="en-US" sz="1100" dirty="0">
                <a:latin typeface="ＭＳ 明朝" pitchFamily="17" charset="-128"/>
                <a:ea typeface="ＭＳ 明朝" pitchFamily="17" charset="-128"/>
              </a:rPr>
              <a:t>　</a:t>
            </a:r>
            <a:r>
              <a:rPr lang="ja-JP" altLang="en-US" sz="1100" dirty="0" smtClean="0">
                <a:latin typeface="ＭＳ 明朝" pitchFamily="17" charset="-128"/>
                <a:ea typeface="ＭＳ 明朝" pitchFamily="17" charset="-128"/>
              </a:rPr>
              <a:t>　</a:t>
            </a:r>
            <a:r>
              <a:rPr lang="ja-JP" altLang="en-US" sz="1100" spc="-40" dirty="0" smtClean="0">
                <a:latin typeface="ＭＳ 明朝" pitchFamily="17" charset="-128"/>
                <a:ea typeface="ＭＳ 明朝" pitchFamily="17" charset="-128"/>
              </a:rPr>
              <a:t>大気汚染防止法の改正の趣旨を踏まえた、大阪府生活環境の保全等に関する　</a:t>
            </a:r>
            <a:endParaRPr lang="en-US" altLang="ja-JP" sz="1100" spc="-40" dirty="0" smtClean="0">
              <a:latin typeface="ＭＳ 明朝" pitchFamily="17" charset="-128"/>
              <a:ea typeface="ＭＳ 明朝" pitchFamily="17" charset="-128"/>
            </a:endParaRPr>
          </a:p>
          <a:p>
            <a:pPr>
              <a:lnSpc>
                <a:spcPts val="1900"/>
              </a:lnSpc>
            </a:pPr>
            <a:r>
              <a:rPr lang="ja-JP" altLang="en-US" sz="1100" spc="-40" dirty="0">
                <a:latin typeface="ＭＳ 明朝" pitchFamily="17" charset="-128"/>
                <a:ea typeface="ＭＳ 明朝" pitchFamily="17" charset="-128"/>
              </a:rPr>
              <a:t>　</a:t>
            </a:r>
            <a:r>
              <a:rPr lang="ja-JP" altLang="en-US" sz="1100" spc="-40" dirty="0" smtClean="0">
                <a:latin typeface="ＭＳ 明朝" pitchFamily="17" charset="-128"/>
                <a:ea typeface="ＭＳ 明朝" pitchFamily="17" charset="-128"/>
              </a:rPr>
              <a:t>条例に基づく水銀の大気排出規制のあり方</a:t>
            </a:r>
            <a:endParaRPr lang="en-US" altLang="ja-JP" sz="1100" spc="-40" dirty="0" smtClean="0">
              <a:latin typeface="ＭＳ 明朝" pitchFamily="17" charset="-128"/>
              <a:ea typeface="ＭＳ 明朝" pitchFamily="17" charset="-128"/>
            </a:endParaRPr>
          </a:p>
          <a:p>
            <a:pPr>
              <a:lnSpc>
                <a:spcPct val="120000"/>
              </a:lnSpc>
            </a:pPr>
            <a:endParaRPr lang="ja-JP" altLang="ja-JP" sz="200" dirty="0">
              <a:latin typeface="ＭＳ 明朝" pitchFamily="17" charset="-128"/>
              <a:ea typeface="ＭＳ 明朝" pitchFamily="17" charset="-128"/>
            </a:endParaRPr>
          </a:p>
          <a:p>
            <a:pPr>
              <a:lnSpc>
                <a:spcPct val="120000"/>
              </a:lnSpc>
            </a:pPr>
            <a:endParaRPr lang="en-US" altLang="ja-JP" sz="200" dirty="0">
              <a:latin typeface="ＭＳ 明朝" pitchFamily="17" charset="-128"/>
              <a:ea typeface="ＭＳ 明朝" pitchFamily="17" charset="-128"/>
            </a:endParaRPr>
          </a:p>
          <a:p>
            <a:pPr>
              <a:lnSpc>
                <a:spcPct val="120000"/>
              </a:lnSpc>
            </a:pPr>
            <a:endParaRPr lang="ja-JP" altLang="ja-JP" sz="200" dirty="0">
              <a:latin typeface="ＭＳ 明朝" pitchFamily="17" charset="-128"/>
              <a:ea typeface="ＭＳ 明朝" pitchFamily="17" charset="-128"/>
            </a:endParaRPr>
          </a:p>
          <a:p>
            <a:pPr>
              <a:lnSpc>
                <a:spcPct val="120000"/>
              </a:lnSpc>
            </a:pPr>
            <a:endParaRPr lang="en-US" altLang="ja-JP" sz="200" b="1" dirty="0">
              <a:latin typeface="ＭＳ 明朝" pitchFamily="17" charset="-128"/>
              <a:ea typeface="ＭＳ 明朝" pitchFamily="17" charset="-128"/>
              <a:cs typeface="Meiryo UI" pitchFamily="50" charset="-128"/>
            </a:endParaRPr>
          </a:p>
          <a:p>
            <a:pPr>
              <a:lnSpc>
                <a:spcPct val="120000"/>
              </a:lnSpc>
            </a:pPr>
            <a:endParaRPr lang="en-US" altLang="ja-JP" sz="200" b="1" dirty="0">
              <a:latin typeface="ＭＳ 明朝" pitchFamily="17" charset="-128"/>
              <a:ea typeface="ＭＳ 明朝" pitchFamily="17" charset="-128"/>
              <a:cs typeface="Meiryo UI" pitchFamily="50" charset="-128"/>
            </a:endParaRPr>
          </a:p>
        </p:txBody>
      </p:sp>
      <p:sp>
        <p:nvSpPr>
          <p:cNvPr id="2" name="角丸四角形 1"/>
          <p:cNvSpPr/>
          <p:nvPr/>
        </p:nvSpPr>
        <p:spPr bwMode="auto">
          <a:xfrm>
            <a:off x="46360" y="1062507"/>
            <a:ext cx="5245487" cy="4286612"/>
          </a:xfrm>
          <a:prstGeom prst="roundRect">
            <a:avLst>
              <a:gd name="adj" fmla="val 7580"/>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80160" fontAlgn="auto">
              <a:spcBef>
                <a:spcPts val="0"/>
              </a:spcBef>
              <a:spcAft>
                <a:spcPts val="0"/>
              </a:spcAft>
              <a:defRPr/>
            </a:pPr>
            <a:endParaRPr lang="ja-JP" altLang="en-US"/>
          </a:p>
        </p:txBody>
      </p:sp>
      <p:sp>
        <p:nvSpPr>
          <p:cNvPr id="38" name="テキスト ボックス 37"/>
          <p:cNvSpPr txBox="1"/>
          <p:nvPr/>
        </p:nvSpPr>
        <p:spPr bwMode="auto">
          <a:xfrm>
            <a:off x="280120" y="881282"/>
            <a:ext cx="1116013" cy="306467"/>
          </a:xfrm>
          <a:prstGeom prst="roundRect">
            <a:avLst/>
          </a:prstGeom>
          <a:solidFill>
            <a:schemeClr val="bg2">
              <a:lumMod val="90000"/>
            </a:schemeClr>
          </a:solidFill>
          <a:ln w="12700">
            <a:solidFill>
              <a:schemeClr val="tx1"/>
            </a:solidFill>
          </a:ln>
        </p:spPr>
        <p:style>
          <a:lnRef idx="2">
            <a:schemeClr val="accent1"/>
          </a:lnRef>
          <a:fillRef idx="1">
            <a:schemeClr val="lt1"/>
          </a:fillRef>
          <a:effectRef idx="0">
            <a:schemeClr val="accent1"/>
          </a:effectRef>
          <a:fontRef idx="minor">
            <a:schemeClr val="dk1"/>
          </a:fontRef>
        </p:style>
        <p:txBody>
          <a:bodyPr anchor="ctr">
            <a:spAutoFit/>
          </a:bodyPr>
          <a:lstStyle/>
          <a:p>
            <a:pPr defTabSz="1280160" fontAlgn="auto">
              <a:spcBef>
                <a:spcPts val="0"/>
              </a:spcBef>
              <a:spcAft>
                <a:spcPts val="0"/>
              </a:spcAft>
              <a:defRPr/>
            </a:pPr>
            <a:r>
              <a:rPr lang="ja-JP" altLang="en-US" sz="115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50" b="1" dirty="0" smtClean="0">
                <a:latin typeface="Meiryo UI" panose="020B0604030504040204" pitchFamily="50" charset="-128"/>
                <a:ea typeface="Meiryo UI" panose="020B0604030504040204" pitchFamily="50" charset="-128"/>
                <a:cs typeface="Meiryo UI" panose="020B0604030504040204" pitchFamily="50" charset="-128"/>
              </a:rPr>
              <a:t>諮問</a:t>
            </a:r>
            <a:r>
              <a:rPr lang="ja-JP" altLang="en-US" sz="1150" b="1" dirty="0">
                <a:latin typeface="Meiryo UI" panose="020B0604030504040204" pitchFamily="50" charset="-128"/>
                <a:ea typeface="Meiryo UI" panose="020B0604030504040204" pitchFamily="50" charset="-128"/>
                <a:cs typeface="Meiryo UI" panose="020B0604030504040204" pitchFamily="50" charset="-128"/>
              </a:rPr>
              <a:t>の趣旨</a:t>
            </a:r>
          </a:p>
        </p:txBody>
      </p:sp>
      <p:sp>
        <p:nvSpPr>
          <p:cNvPr id="56" name="テキスト ボックス 55"/>
          <p:cNvSpPr txBox="1"/>
          <p:nvPr/>
        </p:nvSpPr>
        <p:spPr bwMode="auto">
          <a:xfrm>
            <a:off x="46360" y="7908664"/>
            <a:ext cx="5473204" cy="1286470"/>
          </a:xfrm>
          <a:prstGeom prst="roundRect">
            <a:avLst>
              <a:gd name="adj" fmla="val 8891"/>
            </a:avLst>
          </a:prstGeom>
          <a:noFill/>
          <a:ln w="6350">
            <a:noFill/>
          </a:ln>
        </p:spPr>
        <p:txBody>
          <a:bodyPr wrap="square">
            <a:spAutoFit/>
          </a:bodyPr>
          <a:lstStyle/>
          <a:p>
            <a:pPr>
              <a:lnSpc>
                <a:spcPct val="112000"/>
              </a:lnSpc>
            </a:pPr>
            <a:endParaRPr lang="en-US" altLang="ja-JP" sz="200" dirty="0">
              <a:latin typeface="ＭＳ 明朝" pitchFamily="17" charset="-128"/>
              <a:ea typeface="ＭＳ 明朝" pitchFamily="17" charset="-128"/>
              <a:cs typeface="Meiryo UI" pitchFamily="50" charset="-128"/>
            </a:endParaRPr>
          </a:p>
          <a:p>
            <a:pPr>
              <a:lnSpc>
                <a:spcPct val="130000"/>
              </a:lnSpc>
            </a:pPr>
            <a:endParaRPr lang="en-US" altLang="ja-JP" sz="1100" dirty="0" smtClean="0">
              <a:latin typeface="ＭＳ 明朝" pitchFamily="17" charset="-128"/>
              <a:ea typeface="ＭＳ 明朝" pitchFamily="17" charset="-128"/>
              <a:cs typeface="Meiryo UI" pitchFamily="50" charset="-128"/>
            </a:endParaRPr>
          </a:p>
          <a:p>
            <a:pPr>
              <a:lnSpc>
                <a:spcPct val="130000"/>
              </a:lnSpc>
            </a:pPr>
            <a:r>
              <a:rPr lang="ja-JP" altLang="en-US" sz="1100" dirty="0" smtClean="0">
                <a:latin typeface="ＭＳ 明朝" pitchFamily="17" charset="-128"/>
                <a:ea typeface="ＭＳ 明朝" pitchFamily="17" charset="-128"/>
                <a:cs typeface="Meiryo UI" pitchFamily="50" charset="-128"/>
              </a:rPr>
              <a:t>　平成</a:t>
            </a:r>
            <a:r>
              <a:rPr lang="en-US" altLang="ja-JP" sz="1100" dirty="0" smtClean="0">
                <a:latin typeface="ＭＳ 明朝" pitchFamily="17" charset="-128"/>
                <a:ea typeface="ＭＳ 明朝" pitchFamily="17" charset="-128"/>
                <a:cs typeface="Meiryo UI" pitchFamily="50" charset="-128"/>
              </a:rPr>
              <a:t>29</a:t>
            </a:r>
            <a:r>
              <a:rPr lang="ja-JP" altLang="en-US" sz="1100" dirty="0" smtClean="0">
                <a:latin typeface="ＭＳ 明朝" pitchFamily="17" charset="-128"/>
                <a:ea typeface="ＭＳ 明朝" pitchFamily="17" charset="-128"/>
                <a:cs typeface="Meiryo UI" pitchFamily="50" charset="-128"/>
              </a:rPr>
              <a:t>年</a:t>
            </a:r>
            <a:endParaRPr lang="en-US" altLang="ja-JP" sz="1100" dirty="0">
              <a:latin typeface="ＭＳ 明朝" pitchFamily="17" charset="-128"/>
              <a:ea typeface="ＭＳ 明朝" pitchFamily="17" charset="-128"/>
              <a:cs typeface="Meiryo UI" pitchFamily="50" charset="-128"/>
            </a:endParaRPr>
          </a:p>
          <a:p>
            <a:pPr>
              <a:lnSpc>
                <a:spcPct val="130000"/>
              </a:lnSpc>
            </a:pPr>
            <a:r>
              <a:rPr lang="ja-JP" altLang="en-US" sz="1100" dirty="0">
                <a:latin typeface="ＭＳ 明朝" pitchFamily="17" charset="-128"/>
                <a:ea typeface="ＭＳ 明朝" pitchFamily="17" charset="-128"/>
                <a:cs typeface="Meiryo UI" pitchFamily="50" charset="-128"/>
              </a:rPr>
              <a:t>　 </a:t>
            </a:r>
            <a:r>
              <a:rPr lang="ja-JP" altLang="en-US" sz="1100" dirty="0" smtClean="0">
                <a:latin typeface="ＭＳ 明朝" pitchFamily="17" charset="-128"/>
                <a:ea typeface="ＭＳ 明朝" pitchFamily="17" charset="-128"/>
                <a:cs typeface="Meiryo UI" pitchFamily="50" charset="-128"/>
              </a:rPr>
              <a:t>　</a:t>
            </a:r>
            <a:r>
              <a:rPr lang="ja-JP" altLang="en-US" sz="1100" dirty="0">
                <a:latin typeface="ＭＳ 明朝" pitchFamily="17" charset="-128"/>
                <a:ea typeface="ＭＳ 明朝" pitchFamily="17" charset="-128"/>
                <a:cs typeface="Meiryo UI" pitchFamily="50" charset="-128"/>
              </a:rPr>
              <a:t>　</a:t>
            </a:r>
            <a:r>
              <a:rPr lang="ja-JP" altLang="en-US" sz="1100" dirty="0" smtClean="0">
                <a:latin typeface="ＭＳ 明朝" pitchFamily="17" charset="-128"/>
                <a:ea typeface="ＭＳ 明朝" pitchFamily="17" charset="-128"/>
                <a:cs typeface="Meiryo UI" pitchFamily="50" charset="-128"/>
              </a:rPr>
              <a:t>６月６日</a:t>
            </a:r>
            <a:r>
              <a:rPr lang="ja-JP" altLang="en-US" sz="1100" dirty="0">
                <a:latin typeface="ＭＳ 明朝" pitchFamily="17" charset="-128"/>
                <a:ea typeface="ＭＳ 明朝" pitchFamily="17" charset="-128"/>
                <a:cs typeface="Meiryo UI" pitchFamily="50" charset="-128"/>
              </a:rPr>
              <a:t>　</a:t>
            </a:r>
            <a:r>
              <a:rPr lang="ja-JP" altLang="en-US" sz="1100" dirty="0" smtClean="0">
                <a:latin typeface="ＭＳ 明朝" pitchFamily="17" charset="-128"/>
                <a:ea typeface="ＭＳ 明朝" pitchFamily="17" charset="-128"/>
                <a:cs typeface="Meiryo UI" pitchFamily="50" charset="-128"/>
              </a:rPr>
              <a:t>諮問</a:t>
            </a:r>
            <a:endParaRPr lang="en-US" altLang="ja-JP" sz="1100" dirty="0" smtClean="0">
              <a:latin typeface="ＭＳ 明朝" pitchFamily="17" charset="-128"/>
              <a:ea typeface="ＭＳ 明朝" pitchFamily="17" charset="-128"/>
              <a:cs typeface="Meiryo UI" pitchFamily="50" charset="-128"/>
            </a:endParaRPr>
          </a:p>
          <a:p>
            <a:pPr>
              <a:lnSpc>
                <a:spcPct val="130000"/>
              </a:lnSpc>
            </a:pPr>
            <a:r>
              <a:rPr lang="ja-JP" altLang="en-US" sz="1100" dirty="0">
                <a:latin typeface="ＭＳ 明朝" pitchFamily="17" charset="-128"/>
                <a:ea typeface="ＭＳ 明朝" pitchFamily="17" charset="-128"/>
                <a:cs typeface="Meiryo UI" pitchFamily="50" charset="-128"/>
              </a:rPr>
              <a:t>　</a:t>
            </a:r>
            <a:r>
              <a:rPr lang="ja-JP" altLang="en-US" sz="1100" dirty="0" smtClean="0">
                <a:latin typeface="ＭＳ 明朝" pitchFamily="17" charset="-128"/>
                <a:ea typeface="ＭＳ 明朝" pitchFamily="17" charset="-128"/>
                <a:cs typeface="Meiryo UI" pitchFamily="50" charset="-128"/>
              </a:rPr>
              <a:t> 　　</a:t>
            </a:r>
            <a:r>
              <a:rPr lang="en-US" altLang="ja-JP" sz="1100" dirty="0" smtClean="0">
                <a:latin typeface="ＭＳ 明朝" pitchFamily="17" charset="-128"/>
                <a:ea typeface="ＭＳ 明朝" pitchFamily="17" charset="-128"/>
                <a:cs typeface="Meiryo UI" pitchFamily="50" charset="-128"/>
              </a:rPr>
              <a:t>11</a:t>
            </a:r>
            <a:r>
              <a:rPr lang="ja-JP" altLang="en-US" sz="1100" dirty="0" smtClean="0">
                <a:latin typeface="ＭＳ 明朝" pitchFamily="17" charset="-128"/>
                <a:ea typeface="ＭＳ 明朝" pitchFamily="17" charset="-128"/>
                <a:cs typeface="Meiryo UI" pitchFamily="50" charset="-128"/>
              </a:rPr>
              <a:t>月頃　　パブリックコメントを経て答申</a:t>
            </a:r>
            <a:endParaRPr lang="en-US" altLang="ja-JP" sz="1100" dirty="0">
              <a:latin typeface="ＭＳ 明朝" pitchFamily="17" charset="-128"/>
              <a:ea typeface="ＭＳ 明朝" pitchFamily="17" charset="-128"/>
              <a:cs typeface="Meiryo UI" pitchFamily="50" charset="-128"/>
            </a:endParaRPr>
          </a:p>
          <a:p>
            <a:pPr>
              <a:lnSpc>
                <a:spcPct val="130000"/>
              </a:lnSpc>
            </a:pPr>
            <a:r>
              <a:rPr lang="ja-JP" altLang="en-US" sz="1100" dirty="0">
                <a:latin typeface="ＭＳ 明朝" pitchFamily="17" charset="-128"/>
                <a:ea typeface="ＭＳ 明朝" pitchFamily="17" charset="-128"/>
                <a:cs typeface="Meiryo UI" pitchFamily="50" charset="-128"/>
              </a:rPr>
              <a:t>　</a:t>
            </a:r>
            <a:r>
              <a:rPr lang="ja-JP" altLang="en-US" sz="1100" dirty="0" smtClean="0">
                <a:latin typeface="ＭＳ 明朝" pitchFamily="17" charset="-128"/>
                <a:ea typeface="ＭＳ 明朝" pitchFamily="17" charset="-128"/>
                <a:cs typeface="Meiryo UI" pitchFamily="50" charset="-128"/>
              </a:rPr>
              <a:t> </a:t>
            </a:r>
            <a:r>
              <a:rPr lang="ja-JP" altLang="en-US" sz="1100" dirty="0">
                <a:latin typeface="ＭＳ 明朝" pitchFamily="17" charset="-128"/>
                <a:ea typeface="ＭＳ 明朝" pitchFamily="17" charset="-128"/>
                <a:cs typeface="Meiryo UI" pitchFamily="50" charset="-128"/>
              </a:rPr>
              <a:t>　　</a:t>
            </a:r>
            <a:r>
              <a:rPr lang="ja-JP" altLang="en-US" sz="1100" dirty="0" smtClean="0">
                <a:latin typeface="ＭＳ 明朝" pitchFamily="17" charset="-128"/>
                <a:ea typeface="ＭＳ 明朝" pitchFamily="17" charset="-128"/>
                <a:cs typeface="Meiryo UI" pitchFamily="50" charset="-128"/>
              </a:rPr>
              <a:t>　　　　　答申を踏まえ、府において所要の手続きを行う。</a:t>
            </a:r>
            <a:r>
              <a:rPr lang="ja-JP" altLang="en-US" sz="1100" dirty="0">
                <a:latin typeface="ＭＳ 明朝" pitchFamily="17" charset="-128"/>
                <a:ea typeface="ＭＳ 明朝" pitchFamily="17" charset="-128"/>
                <a:cs typeface="Meiryo UI" pitchFamily="50" charset="-128"/>
              </a:rPr>
              <a:t>　　　　　　　　</a:t>
            </a:r>
            <a:endParaRPr lang="en-US" altLang="ja-JP" sz="300" dirty="0">
              <a:latin typeface="ＭＳ 明朝" pitchFamily="17" charset="-128"/>
              <a:ea typeface="ＭＳ 明朝" pitchFamily="17" charset="-128"/>
              <a:cs typeface="Meiryo UI" pitchFamily="50" charset="-128"/>
            </a:endParaRPr>
          </a:p>
        </p:txBody>
      </p:sp>
      <p:sp>
        <p:nvSpPr>
          <p:cNvPr id="63" name="テキスト ボックス 62"/>
          <p:cNvSpPr txBox="1"/>
          <p:nvPr/>
        </p:nvSpPr>
        <p:spPr bwMode="auto">
          <a:xfrm>
            <a:off x="251279" y="7752928"/>
            <a:ext cx="1765300" cy="306467"/>
          </a:xfrm>
          <a:prstGeom prst="roundRect">
            <a:avLst/>
          </a:prstGeom>
          <a:solidFill>
            <a:schemeClr val="bg2">
              <a:lumMod val="9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anchor="ctr">
            <a:spAutoFit/>
          </a:bodyPr>
          <a:lstStyle/>
          <a:p>
            <a:pPr defTabSz="1280160" fontAlgn="auto">
              <a:spcBef>
                <a:spcPts val="0"/>
              </a:spcBef>
              <a:spcAft>
                <a:spcPts val="0"/>
              </a:spcAft>
              <a:defRPr/>
            </a:pPr>
            <a:r>
              <a:rPr lang="ja-JP" altLang="en-US" sz="1150" b="1" spc="-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50" b="1" spc="-50" dirty="0" smtClean="0">
                <a:latin typeface="Meiryo UI" panose="020B0604030504040204" pitchFamily="50" charset="-128"/>
                <a:ea typeface="Meiryo UI" panose="020B0604030504040204" pitchFamily="50" charset="-128"/>
                <a:cs typeface="Meiryo UI" panose="020B0604030504040204" pitchFamily="50" charset="-128"/>
              </a:rPr>
              <a:t>検討</a:t>
            </a:r>
            <a:r>
              <a:rPr lang="ja-JP" altLang="en-US" sz="1150" b="1" spc="-50" dirty="0">
                <a:latin typeface="Meiryo UI" panose="020B0604030504040204" pitchFamily="50" charset="-128"/>
                <a:ea typeface="Meiryo UI" panose="020B0604030504040204" pitchFamily="50" charset="-128"/>
                <a:cs typeface="Meiryo UI" panose="020B0604030504040204" pitchFamily="50" charset="-128"/>
              </a:rPr>
              <a:t>スケジュール（案）</a:t>
            </a:r>
          </a:p>
        </p:txBody>
      </p:sp>
      <p:sp>
        <p:nvSpPr>
          <p:cNvPr id="26" name="テキスト ボックス 25"/>
          <p:cNvSpPr txBox="1"/>
          <p:nvPr/>
        </p:nvSpPr>
        <p:spPr>
          <a:xfrm>
            <a:off x="5608713" y="6150317"/>
            <a:ext cx="3240359" cy="306467"/>
          </a:xfrm>
          <a:prstGeom prst="roundRect">
            <a:avLst/>
          </a:prstGeom>
          <a:solidFill>
            <a:schemeClr val="bg2">
              <a:lumMod val="9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wrap="square">
            <a:spAutoFit/>
          </a:bodyPr>
          <a:lstStyle/>
          <a:p>
            <a:pPr defTabSz="1280160" fontAlgn="auto">
              <a:spcBef>
                <a:spcPts val="0"/>
              </a:spcBef>
              <a:spcAft>
                <a:spcPts val="0"/>
              </a:spcAft>
              <a:defRPr/>
            </a:pPr>
            <a:r>
              <a:rPr lang="ja-JP" altLang="en-US" sz="1150" b="1" dirty="0" smtClean="0">
                <a:latin typeface="Meiryo UI" panose="020B0604030504040204" pitchFamily="50" charset="-128"/>
                <a:ea typeface="Meiryo UI" panose="020B0604030504040204" pitchFamily="50" charset="-128"/>
                <a:cs typeface="Meiryo UI" panose="020B0604030504040204" pitchFamily="50" charset="-128"/>
              </a:rPr>
              <a:t> ＜参考＞ 大阪府における大気中の水銀濃度</a:t>
            </a:r>
            <a:endParaRPr lang="ja-JP" altLang="en-US" sz="115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p:cNvSpPr/>
          <p:nvPr/>
        </p:nvSpPr>
        <p:spPr>
          <a:xfrm>
            <a:off x="9641160" y="6456784"/>
            <a:ext cx="3240360" cy="2648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ＭＳ ゴシック" panose="020B0609070205080204" pitchFamily="49" charset="-128"/>
                <a:ea typeface="ＭＳ ゴシック" panose="020B0609070205080204" pitchFamily="49" charset="-128"/>
              </a:rPr>
              <a:t> </a:t>
            </a:r>
            <a:r>
              <a:rPr kumimoji="1" lang="ja-JP" altLang="en-US" sz="1100" b="1" dirty="0" smtClean="0">
                <a:solidFill>
                  <a:schemeClr val="tx1"/>
                </a:solidFill>
                <a:latin typeface="ＭＳ ゴシック" panose="020B0609070205080204" pitchFamily="49" charset="-128"/>
                <a:ea typeface="ＭＳ ゴシック" panose="020B0609070205080204" pitchFamily="49" charset="-128"/>
              </a:rPr>
              <a:t>（全国との比較</a:t>
            </a:r>
            <a:r>
              <a:rPr lang="ja-JP" altLang="en-US" sz="1100" b="1" spc="-50"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spc="-50" dirty="0" smtClean="0">
                <a:solidFill>
                  <a:schemeClr val="tx1"/>
                </a:solidFill>
                <a:latin typeface="ＭＳ ゴシック" panose="020B0609070205080204" pitchFamily="49" charset="-128"/>
                <a:ea typeface="ＭＳ ゴシック" panose="020B0609070205080204" pitchFamily="49" charset="-128"/>
              </a:rPr>
              <a:t>平成</a:t>
            </a:r>
            <a:r>
              <a:rPr kumimoji="1" lang="en-US" altLang="ja-JP" sz="1100" b="1" spc="-50" dirty="0" smtClean="0">
                <a:solidFill>
                  <a:schemeClr val="tx1"/>
                </a:solidFill>
                <a:latin typeface="ＭＳ ゴシック" panose="020B0609070205080204" pitchFamily="49" charset="-128"/>
                <a:ea typeface="ＭＳ ゴシック" panose="020B0609070205080204" pitchFamily="49" charset="-128"/>
              </a:rPr>
              <a:t>26</a:t>
            </a:r>
            <a:r>
              <a:rPr kumimoji="1" lang="ja-JP" altLang="en-US" sz="1100" b="1" spc="-50" dirty="0" smtClean="0">
                <a:solidFill>
                  <a:schemeClr val="tx1"/>
                </a:solidFill>
                <a:latin typeface="ＭＳ ゴシック" panose="020B0609070205080204" pitchFamily="49" charset="-128"/>
                <a:ea typeface="ＭＳ ゴシック" panose="020B0609070205080204" pitchFamily="49" charset="-128"/>
              </a:rPr>
              <a:t>年度</a:t>
            </a:r>
            <a:r>
              <a:rPr lang="ja-JP" altLang="en-US" sz="1100" b="1" spc="-50"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smtClean="0">
                <a:solidFill>
                  <a:schemeClr val="tx1"/>
                </a:solidFill>
                <a:latin typeface="ＭＳ ゴシック" panose="020B0609070205080204" pitchFamily="49" charset="-128"/>
                <a:ea typeface="ＭＳ ゴシック" panose="020B0609070205080204" pitchFamily="49" charset="-128"/>
              </a:rPr>
              <a:t>） </a:t>
            </a:r>
            <a:r>
              <a:rPr lang="ja-JP" altLang="en-US" sz="900" spc="-30" dirty="0" smtClean="0">
                <a:solidFill>
                  <a:schemeClr val="tx1"/>
                </a:solidFill>
                <a:latin typeface="ＭＳ 明朝" panose="02020609040205080304" pitchFamily="17" charset="-128"/>
                <a:ea typeface="ＭＳ 明朝" panose="02020609040205080304" pitchFamily="17" charset="-128"/>
              </a:rPr>
              <a:t>（</a:t>
            </a:r>
            <a:r>
              <a:rPr kumimoji="1" lang="ja-JP" altLang="en-US" sz="900" spc="-30" dirty="0" smtClean="0">
                <a:solidFill>
                  <a:schemeClr val="tx1"/>
                </a:solidFill>
                <a:latin typeface="ＭＳ 明朝" panose="02020609040205080304" pitchFamily="17" charset="-128"/>
                <a:ea typeface="ＭＳ 明朝" panose="02020609040205080304" pitchFamily="17" charset="-128"/>
              </a:rPr>
              <a:t>単位：</a:t>
            </a:r>
            <a:r>
              <a:rPr lang="en-US" altLang="ja-JP" sz="900" kern="100" spc="-30" dirty="0" smtClean="0">
                <a:solidFill>
                  <a:schemeClr val="tx1"/>
                </a:solidFill>
                <a:latin typeface="ＭＳ 明朝" panose="02020609040205080304" pitchFamily="17" charset="-128"/>
                <a:ea typeface="ＭＳ 明朝" panose="02020609040205080304" pitchFamily="17" charset="-128"/>
              </a:rPr>
              <a:t>ng/</a:t>
            </a:r>
            <a:r>
              <a:rPr lang="ja-JP" altLang="en-US" sz="900" kern="100" spc="-30" dirty="0" smtClean="0">
                <a:solidFill>
                  <a:schemeClr val="tx1"/>
                </a:solidFill>
                <a:latin typeface="ＭＳ 明朝" panose="02020609040205080304" pitchFamily="17" charset="-128"/>
                <a:ea typeface="ＭＳ 明朝" panose="02020609040205080304" pitchFamily="17" charset="-128"/>
              </a:rPr>
              <a:t>㎥</a:t>
            </a:r>
            <a:r>
              <a:rPr kumimoji="1" lang="ja-JP" altLang="en-US" sz="900" spc="-30" dirty="0" smtClean="0">
                <a:solidFill>
                  <a:schemeClr val="tx1"/>
                </a:solidFill>
                <a:latin typeface="ＭＳ 明朝" panose="02020609040205080304" pitchFamily="17" charset="-128"/>
                <a:ea typeface="ＭＳ 明朝" panose="02020609040205080304" pitchFamily="17" charset="-128"/>
              </a:rPr>
              <a:t>）</a:t>
            </a:r>
            <a:endParaRPr kumimoji="1" lang="ja-JP" altLang="en-US" sz="900" spc="-30" dirty="0">
              <a:solidFill>
                <a:schemeClr val="tx1"/>
              </a:solidFill>
              <a:latin typeface="ＭＳ 明朝" panose="02020609040205080304" pitchFamily="17" charset="-128"/>
              <a:ea typeface="ＭＳ 明朝" panose="02020609040205080304" pitchFamily="17" charset="-128"/>
            </a:endParaRPr>
          </a:p>
        </p:txBody>
      </p:sp>
      <p:graphicFrame>
        <p:nvGraphicFramePr>
          <p:cNvPr id="28" name="表 27"/>
          <p:cNvGraphicFramePr>
            <a:graphicFrameLocks noGrp="1"/>
          </p:cNvGraphicFramePr>
          <p:nvPr>
            <p:extLst>
              <p:ext uri="{D42A27DB-BD31-4B8C-83A1-F6EECF244321}">
                <p14:modId xmlns:p14="http://schemas.microsoft.com/office/powerpoint/2010/main" val="1012466494"/>
              </p:ext>
            </p:extLst>
          </p:nvPr>
        </p:nvGraphicFramePr>
        <p:xfrm>
          <a:off x="9857183" y="6746670"/>
          <a:ext cx="2860619" cy="2393184"/>
        </p:xfrm>
        <a:graphic>
          <a:graphicData uri="http://schemas.openxmlformats.org/drawingml/2006/table">
            <a:tbl>
              <a:tblPr firstRow="1" bandRow="1">
                <a:tableStyleId>{5C22544A-7EE6-4342-B048-85BDC9FD1C3A}</a:tableStyleId>
              </a:tblPr>
              <a:tblGrid>
                <a:gridCol w="591742"/>
                <a:gridCol w="476167"/>
                <a:gridCol w="648461"/>
                <a:gridCol w="448326"/>
                <a:gridCol w="695923"/>
              </a:tblGrid>
              <a:tr h="198624">
                <a:tc rowSpan="2">
                  <a:txBody>
                    <a:bodyPr/>
                    <a:lstStyle/>
                    <a:p>
                      <a:pPr>
                        <a:lnSpc>
                          <a:spcPts val="800"/>
                        </a:lnSpc>
                      </a:pPr>
                      <a:r>
                        <a:rPr kumimoji="1" lang="ja-JP" altLang="en-US" sz="900" b="0" spc="-100" baseline="0" dirty="0" smtClean="0">
                          <a:solidFill>
                            <a:schemeClr val="tx1"/>
                          </a:solidFill>
                          <a:latin typeface="ＭＳ 明朝" panose="02020609040205080304" pitchFamily="17" charset="-128"/>
                          <a:ea typeface="ＭＳ 明朝" panose="02020609040205080304" pitchFamily="17" charset="-128"/>
                        </a:rPr>
                        <a:t>測定地点</a:t>
                      </a:r>
                      <a:endParaRPr kumimoji="1" lang="ja-JP" altLang="en-US" sz="900" b="0" spc="-100" baseline="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ts val="800"/>
                        </a:lnSpc>
                      </a:pPr>
                      <a:r>
                        <a:rPr kumimoji="1" lang="ja-JP" altLang="en-US" sz="900" b="0" dirty="0" smtClean="0">
                          <a:solidFill>
                            <a:schemeClr val="tx1"/>
                          </a:solidFill>
                          <a:latin typeface="ＭＳ 明朝" panose="02020609040205080304" pitchFamily="17" charset="-128"/>
                          <a:ea typeface="ＭＳ 明朝" panose="02020609040205080304" pitchFamily="17" charset="-128"/>
                        </a:rPr>
                        <a:t>全　国</a:t>
                      </a:r>
                      <a:endParaRPr kumimoji="1" lang="ja-JP" altLang="en-US" sz="9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nSpc>
                          <a:spcPts val="800"/>
                        </a:lnSpc>
                      </a:pPr>
                      <a:endParaRPr kumimoji="1" lang="ja-JP" alt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lnSpc>
                          <a:spcPts val="800"/>
                        </a:lnSpc>
                      </a:pPr>
                      <a:r>
                        <a:rPr kumimoji="1" lang="ja-JP" altLang="en-US" sz="900" b="0" dirty="0" smtClean="0">
                          <a:solidFill>
                            <a:schemeClr val="tx1"/>
                          </a:solidFill>
                          <a:latin typeface="ＭＳ 明朝" panose="02020609040205080304" pitchFamily="17" charset="-128"/>
                          <a:ea typeface="ＭＳ 明朝" panose="02020609040205080304" pitchFamily="17" charset="-128"/>
                        </a:rPr>
                        <a:t>大阪府</a:t>
                      </a:r>
                      <a:endParaRPr kumimoji="1" lang="ja-JP" altLang="en-US" sz="9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nSpc>
                          <a:spcPts val="800"/>
                        </a:lnSpc>
                      </a:pPr>
                      <a:endParaRPr kumimoji="1" lang="ja-JP" alt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94294">
                <a:tc vMerge="1">
                  <a:txBody>
                    <a:bodyPr/>
                    <a:lstStyle/>
                    <a:p>
                      <a:pPr>
                        <a:lnSpc>
                          <a:spcPts val="800"/>
                        </a:lnSpc>
                      </a:pPr>
                      <a:endParaRPr kumimoji="1" lang="ja-JP" altLang="en-US" sz="900" b="0" spc="-150" baseline="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pPr>
                      <a:r>
                        <a:rPr kumimoji="1" lang="ja-JP" altLang="en-US" sz="900" b="0" spc="-180" baseline="0" dirty="0" smtClean="0">
                          <a:solidFill>
                            <a:schemeClr val="tx1"/>
                          </a:solidFill>
                          <a:latin typeface="ＭＳ 明朝" panose="02020609040205080304" pitchFamily="17" charset="-128"/>
                          <a:ea typeface="ＭＳ 明朝" panose="02020609040205080304" pitchFamily="17" charset="-128"/>
                        </a:rPr>
                        <a:t>地点</a:t>
                      </a:r>
                      <a:endParaRPr kumimoji="1" lang="en-US" altLang="ja-JP" sz="900" b="0" spc="-180" baseline="0" dirty="0" smtClean="0">
                        <a:solidFill>
                          <a:schemeClr val="tx1"/>
                        </a:solidFill>
                        <a:latin typeface="ＭＳ 明朝" panose="02020609040205080304" pitchFamily="17" charset="-128"/>
                        <a:ea typeface="ＭＳ 明朝" panose="02020609040205080304" pitchFamily="17" charset="-128"/>
                      </a:endParaRPr>
                    </a:p>
                    <a:p>
                      <a:pPr algn="ctr">
                        <a:lnSpc>
                          <a:spcPts val="1200"/>
                        </a:lnSpc>
                      </a:pPr>
                      <a:r>
                        <a:rPr kumimoji="1" lang="ja-JP" altLang="en-US" sz="900" b="0" spc="-180" baseline="0" dirty="0" smtClean="0">
                          <a:solidFill>
                            <a:schemeClr val="tx1"/>
                          </a:solidFill>
                          <a:latin typeface="ＭＳ 明朝" panose="02020609040205080304" pitchFamily="17" charset="-128"/>
                          <a:ea typeface="ＭＳ 明朝" panose="02020609040205080304" pitchFamily="17" charset="-128"/>
                        </a:rPr>
                        <a:t>数</a:t>
                      </a:r>
                      <a:endParaRPr kumimoji="1" lang="ja-JP" altLang="en-US" sz="900" b="0" spc="-180" baseline="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pPr>
                      <a:r>
                        <a:rPr kumimoji="1" lang="ja-JP" altLang="en-US" sz="900" b="0" spc="-80" baseline="0" dirty="0" smtClean="0">
                          <a:solidFill>
                            <a:schemeClr val="tx1"/>
                          </a:solidFill>
                          <a:latin typeface="ＭＳ 明朝" panose="02020609040205080304" pitchFamily="17" charset="-128"/>
                          <a:ea typeface="ＭＳ 明朝" panose="02020609040205080304" pitchFamily="17" charset="-128"/>
                        </a:rPr>
                        <a:t>年平均値</a:t>
                      </a:r>
                      <a:endParaRPr kumimoji="1" lang="en-US" altLang="ja-JP" sz="900" b="0" spc="-80" baseline="0" dirty="0" smtClean="0">
                        <a:solidFill>
                          <a:schemeClr val="tx1"/>
                        </a:solidFill>
                        <a:latin typeface="ＭＳ 明朝" panose="02020609040205080304" pitchFamily="17" charset="-128"/>
                        <a:ea typeface="ＭＳ 明朝" panose="02020609040205080304" pitchFamily="17" charset="-128"/>
                      </a:endParaRPr>
                    </a:p>
                    <a:p>
                      <a:pPr algn="l">
                        <a:lnSpc>
                          <a:spcPts val="1200"/>
                        </a:lnSpc>
                      </a:pPr>
                      <a:r>
                        <a:rPr kumimoji="1" lang="en-US" altLang="ja-JP" sz="800" b="0" spc="-150" baseline="0" dirty="0" smtClean="0">
                          <a:solidFill>
                            <a:schemeClr val="tx1"/>
                          </a:solidFill>
                          <a:latin typeface="ＭＳ 明朝" panose="02020609040205080304" pitchFamily="17" charset="-128"/>
                          <a:ea typeface="ＭＳ 明朝" panose="02020609040205080304" pitchFamily="17" charset="-128"/>
                        </a:rPr>
                        <a:t>(</a:t>
                      </a:r>
                      <a:r>
                        <a:rPr kumimoji="1" lang="ja-JP" altLang="en-US" sz="800" b="0" spc="-150" baseline="0" dirty="0" smtClean="0">
                          <a:solidFill>
                            <a:schemeClr val="tx1"/>
                          </a:solidFill>
                          <a:latin typeface="ＭＳ 明朝" panose="02020609040205080304" pitchFamily="17" charset="-128"/>
                          <a:ea typeface="ＭＳ 明朝" panose="02020609040205080304" pitchFamily="17" charset="-128"/>
                        </a:rPr>
                        <a:t>最小</a:t>
                      </a:r>
                      <a:endParaRPr kumimoji="1" lang="en-US" altLang="ja-JP" sz="800" b="0" spc="-150" baseline="0" dirty="0" smtClean="0">
                        <a:solidFill>
                          <a:schemeClr val="tx1"/>
                        </a:solidFill>
                        <a:latin typeface="ＭＳ 明朝" panose="02020609040205080304" pitchFamily="17" charset="-128"/>
                        <a:ea typeface="ＭＳ 明朝" panose="02020609040205080304" pitchFamily="17" charset="-128"/>
                      </a:endParaRPr>
                    </a:p>
                    <a:p>
                      <a:pPr algn="ctr">
                        <a:lnSpc>
                          <a:spcPts val="1200"/>
                        </a:lnSpc>
                      </a:pPr>
                      <a:r>
                        <a:rPr kumimoji="1" lang="ja-JP" altLang="en-US" sz="800" b="0" spc="-150" baseline="0" dirty="0" smtClean="0">
                          <a:solidFill>
                            <a:schemeClr val="tx1"/>
                          </a:solidFill>
                          <a:latin typeface="ＭＳ 明朝" panose="02020609040205080304" pitchFamily="17" charset="-128"/>
                          <a:ea typeface="ＭＳ 明朝" panose="02020609040205080304" pitchFamily="17" charset="-128"/>
                        </a:rPr>
                        <a:t>　～最大）</a:t>
                      </a:r>
                      <a:endParaRPr kumimoji="1" lang="ja-JP" altLang="en-US" sz="800" b="0" spc="-150" baseline="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pPr>
                      <a:r>
                        <a:rPr kumimoji="1" lang="ja-JP" altLang="en-US" sz="900" b="0" spc="-180" baseline="0" dirty="0" smtClean="0">
                          <a:solidFill>
                            <a:schemeClr val="tx1"/>
                          </a:solidFill>
                          <a:latin typeface="ＭＳ 明朝" panose="02020609040205080304" pitchFamily="17" charset="-128"/>
                          <a:ea typeface="ＭＳ 明朝" panose="02020609040205080304" pitchFamily="17" charset="-128"/>
                        </a:rPr>
                        <a:t>地点</a:t>
                      </a:r>
                      <a:endParaRPr kumimoji="1" lang="en-US" altLang="ja-JP" sz="900" b="0" spc="-180" baseline="0" dirty="0" smtClean="0">
                        <a:solidFill>
                          <a:schemeClr val="tx1"/>
                        </a:solidFill>
                        <a:latin typeface="ＭＳ 明朝" panose="02020609040205080304" pitchFamily="17" charset="-128"/>
                        <a:ea typeface="ＭＳ 明朝" panose="02020609040205080304" pitchFamily="17" charset="-128"/>
                      </a:endParaRPr>
                    </a:p>
                    <a:p>
                      <a:pPr algn="ctr">
                        <a:lnSpc>
                          <a:spcPts val="1200"/>
                        </a:lnSpc>
                      </a:pPr>
                      <a:r>
                        <a:rPr kumimoji="1" lang="ja-JP" altLang="en-US" sz="900" b="0" spc="-180" baseline="0" dirty="0" smtClean="0">
                          <a:solidFill>
                            <a:schemeClr val="tx1"/>
                          </a:solidFill>
                          <a:latin typeface="ＭＳ 明朝" panose="02020609040205080304" pitchFamily="17" charset="-128"/>
                          <a:ea typeface="ＭＳ 明朝" panose="02020609040205080304" pitchFamily="17" charset="-128"/>
                        </a:rPr>
                        <a:t>数</a:t>
                      </a:r>
                      <a:endParaRPr kumimoji="1" lang="ja-JP" altLang="en-US" sz="900" b="0" spc="-180" baseline="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pPr>
                      <a:r>
                        <a:rPr kumimoji="1" lang="ja-JP" altLang="en-US" sz="900" b="0" spc="-80" baseline="0" dirty="0" smtClean="0">
                          <a:solidFill>
                            <a:schemeClr val="tx1"/>
                          </a:solidFill>
                          <a:latin typeface="ＭＳ 明朝" panose="02020609040205080304" pitchFamily="17" charset="-128"/>
                          <a:ea typeface="ＭＳ 明朝" panose="02020609040205080304" pitchFamily="17" charset="-128"/>
                        </a:rPr>
                        <a:t>年平均値</a:t>
                      </a:r>
                      <a:endParaRPr kumimoji="1" lang="en-US" altLang="ja-JP" sz="900" b="0" spc="-80" baseline="0" dirty="0" smtClean="0">
                        <a:solidFill>
                          <a:schemeClr val="tx1"/>
                        </a:solidFill>
                        <a:latin typeface="ＭＳ 明朝" panose="02020609040205080304" pitchFamily="17" charset="-128"/>
                        <a:ea typeface="ＭＳ 明朝" panose="02020609040205080304" pitchFamily="17" charset="-128"/>
                      </a:endParaRPr>
                    </a:p>
                    <a:p>
                      <a:pPr algn="l">
                        <a:lnSpc>
                          <a:spcPts val="1200"/>
                        </a:lnSpc>
                      </a:pPr>
                      <a:r>
                        <a:rPr kumimoji="1" lang="en-US" altLang="ja-JP" sz="800" b="0" spc="-150" baseline="0" dirty="0" smtClean="0">
                          <a:solidFill>
                            <a:schemeClr val="tx1"/>
                          </a:solidFill>
                          <a:latin typeface="ＭＳ 明朝" panose="02020609040205080304" pitchFamily="17" charset="-128"/>
                          <a:ea typeface="ＭＳ 明朝" panose="02020609040205080304" pitchFamily="17" charset="-128"/>
                        </a:rPr>
                        <a:t>(</a:t>
                      </a:r>
                      <a:r>
                        <a:rPr kumimoji="1" lang="ja-JP" altLang="en-US" sz="800" b="0" spc="-150" baseline="0" dirty="0" smtClean="0">
                          <a:solidFill>
                            <a:schemeClr val="tx1"/>
                          </a:solidFill>
                          <a:latin typeface="ＭＳ 明朝" panose="02020609040205080304" pitchFamily="17" charset="-128"/>
                          <a:ea typeface="ＭＳ 明朝" panose="02020609040205080304" pitchFamily="17" charset="-128"/>
                        </a:rPr>
                        <a:t>最小</a:t>
                      </a:r>
                      <a:endParaRPr kumimoji="1" lang="en-US" altLang="ja-JP" sz="800" b="0" spc="-150" baseline="0" dirty="0" smtClean="0">
                        <a:solidFill>
                          <a:schemeClr val="tx1"/>
                        </a:solidFill>
                        <a:latin typeface="ＭＳ 明朝" panose="02020609040205080304" pitchFamily="17" charset="-128"/>
                        <a:ea typeface="ＭＳ 明朝" panose="02020609040205080304" pitchFamily="17" charset="-128"/>
                      </a:endParaRPr>
                    </a:p>
                    <a:p>
                      <a:pPr algn="ctr">
                        <a:lnSpc>
                          <a:spcPts val="1200"/>
                        </a:lnSpc>
                      </a:pPr>
                      <a:r>
                        <a:rPr kumimoji="1" lang="ja-JP" altLang="en-US" sz="800" b="0" spc="-150" baseline="0" dirty="0" smtClean="0">
                          <a:solidFill>
                            <a:schemeClr val="tx1"/>
                          </a:solidFill>
                          <a:latin typeface="ＭＳ 明朝" panose="02020609040205080304" pitchFamily="17" charset="-128"/>
                          <a:ea typeface="ＭＳ 明朝" panose="02020609040205080304" pitchFamily="17" charset="-128"/>
                        </a:rPr>
                        <a:t>　　～最大）</a:t>
                      </a:r>
                      <a:endParaRPr kumimoji="1" lang="ja-JP" altLang="en-US" sz="800" b="0" spc="-150" baseline="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86838">
                <a:tc>
                  <a:txBody>
                    <a:bodyPr/>
                    <a:lstStyle/>
                    <a:p>
                      <a:pPr algn="ctr">
                        <a:lnSpc>
                          <a:spcPts val="1200"/>
                        </a:lnSpc>
                      </a:pPr>
                      <a:r>
                        <a:rPr kumimoji="1" lang="ja-JP" altLang="en-US" sz="900" b="0" spc="-80" baseline="0" dirty="0" smtClean="0">
                          <a:solidFill>
                            <a:schemeClr val="tx1"/>
                          </a:solidFill>
                          <a:latin typeface="ＭＳ 明朝" panose="02020609040205080304" pitchFamily="17" charset="-128"/>
                          <a:ea typeface="ＭＳ 明朝" panose="02020609040205080304" pitchFamily="17" charset="-128"/>
                        </a:rPr>
                        <a:t>一</a:t>
                      </a:r>
                      <a:r>
                        <a:rPr kumimoji="1" lang="ja-JP" altLang="en-US" sz="900" b="0" spc="-120" baseline="0" dirty="0" smtClean="0">
                          <a:solidFill>
                            <a:schemeClr val="tx1"/>
                          </a:solidFill>
                          <a:latin typeface="ＭＳ 明朝" panose="02020609040205080304" pitchFamily="17" charset="-128"/>
                          <a:ea typeface="ＭＳ 明朝" panose="02020609040205080304" pitchFamily="17" charset="-128"/>
                        </a:rPr>
                        <a:t>般環境</a:t>
                      </a:r>
                      <a:endParaRPr kumimoji="1" lang="ja-JP" altLang="en-US" sz="900" b="0" spc="-120" baseline="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pPr>
                      <a:r>
                        <a:rPr kumimoji="1" lang="en-US" altLang="ja-JP" sz="950" b="0" dirty="0" smtClean="0">
                          <a:solidFill>
                            <a:schemeClr val="tx1"/>
                          </a:solidFill>
                          <a:latin typeface="ＭＳ 明朝" panose="02020609040205080304" pitchFamily="17" charset="-128"/>
                          <a:ea typeface="ＭＳ 明朝" panose="02020609040205080304" pitchFamily="17" charset="-128"/>
                        </a:rPr>
                        <a:t>204</a:t>
                      </a:r>
                      <a:endParaRPr kumimoji="1" lang="ja-JP" altLang="en-US" sz="95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pPr>
                      <a:r>
                        <a:rPr kumimoji="1" lang="en-US" altLang="ja-JP" sz="950" b="0" dirty="0" smtClean="0">
                          <a:solidFill>
                            <a:schemeClr val="tx1"/>
                          </a:solidFill>
                          <a:latin typeface="ＭＳ 明朝" panose="02020609040205080304" pitchFamily="17" charset="-128"/>
                          <a:ea typeface="ＭＳ 明朝" panose="02020609040205080304" pitchFamily="17" charset="-128"/>
                        </a:rPr>
                        <a:t>2.0</a:t>
                      </a:r>
                    </a:p>
                    <a:p>
                      <a:pPr marL="0" marR="0" indent="0" algn="ctr" defTabSz="1280160" rtl="0" eaLnBrk="1" fontAlgn="auto" latinLnBrk="0" hangingPunct="1">
                        <a:lnSpc>
                          <a:spcPts val="1200"/>
                        </a:lnSpc>
                        <a:spcBef>
                          <a:spcPts val="0"/>
                        </a:spcBef>
                        <a:spcAft>
                          <a:spcPts val="0"/>
                        </a:spcAft>
                        <a:buClrTx/>
                        <a:buSzTx/>
                        <a:buFontTx/>
                        <a:buNone/>
                        <a:tabLst/>
                        <a:defRPr/>
                      </a:pPr>
                      <a:r>
                        <a:rPr kumimoji="1" lang="en-US" altLang="ja-JP" sz="900" b="0" spc="-80" baseline="0" dirty="0" smtClean="0">
                          <a:solidFill>
                            <a:schemeClr val="tx1"/>
                          </a:solidFill>
                          <a:latin typeface="ＭＳ 明朝" panose="02020609040205080304" pitchFamily="17" charset="-128"/>
                          <a:ea typeface="ＭＳ 明朝" panose="02020609040205080304" pitchFamily="17" charset="-128"/>
                        </a:rPr>
                        <a:t>(0.95</a:t>
                      </a:r>
                    </a:p>
                    <a:p>
                      <a:pPr marL="0" marR="0" indent="0" algn="ctr" defTabSz="1280160" rtl="0" eaLnBrk="1" fontAlgn="auto" latinLnBrk="0" hangingPunct="1">
                        <a:lnSpc>
                          <a:spcPts val="1200"/>
                        </a:lnSpc>
                        <a:spcBef>
                          <a:spcPts val="0"/>
                        </a:spcBef>
                        <a:spcAft>
                          <a:spcPts val="0"/>
                        </a:spcAft>
                        <a:buClrTx/>
                        <a:buSzTx/>
                        <a:buFontTx/>
                        <a:buNone/>
                        <a:tabLst/>
                        <a:defRPr/>
                      </a:pPr>
                      <a:r>
                        <a:rPr kumimoji="1" lang="ja-JP" altLang="en-US" sz="900" b="0" spc="-80" baseline="0" dirty="0" smtClean="0">
                          <a:solidFill>
                            <a:schemeClr val="tx1"/>
                          </a:solidFill>
                          <a:latin typeface="ＭＳ 明朝" panose="02020609040205080304" pitchFamily="17" charset="-128"/>
                          <a:ea typeface="ＭＳ 明朝" panose="02020609040205080304" pitchFamily="17" charset="-128"/>
                        </a:rPr>
                        <a:t>～</a:t>
                      </a:r>
                      <a:r>
                        <a:rPr kumimoji="1" lang="en-US" altLang="ja-JP" sz="900" b="0" spc="-80" baseline="0" dirty="0" smtClean="0">
                          <a:solidFill>
                            <a:schemeClr val="tx1"/>
                          </a:solidFill>
                          <a:latin typeface="ＭＳ 明朝" panose="02020609040205080304" pitchFamily="17" charset="-128"/>
                          <a:ea typeface="ＭＳ 明朝" panose="02020609040205080304" pitchFamily="17" charset="-128"/>
                        </a:rPr>
                        <a:t>4.9)</a:t>
                      </a:r>
                      <a:endParaRPr kumimoji="1" lang="ja-JP" altLang="en-US" sz="900" b="0" spc="-80" baseline="0" dirty="0" smtClean="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pPr>
                      <a:r>
                        <a:rPr kumimoji="1" lang="en-US" altLang="ja-JP" sz="950" b="0" dirty="0" smtClean="0">
                          <a:solidFill>
                            <a:schemeClr val="tx1"/>
                          </a:solidFill>
                          <a:latin typeface="ＭＳ 明朝" panose="02020609040205080304" pitchFamily="17" charset="-128"/>
                          <a:ea typeface="ＭＳ 明朝" panose="02020609040205080304" pitchFamily="17" charset="-128"/>
                        </a:rPr>
                        <a:t>14</a:t>
                      </a:r>
                      <a:endParaRPr kumimoji="1" lang="ja-JP" altLang="en-US" sz="95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pPr>
                      <a:r>
                        <a:rPr kumimoji="1" lang="en-US" altLang="ja-JP" sz="950" b="0" dirty="0" smtClean="0">
                          <a:solidFill>
                            <a:schemeClr val="tx1"/>
                          </a:solidFill>
                          <a:latin typeface="ＭＳ 明朝" panose="02020609040205080304" pitchFamily="17" charset="-128"/>
                          <a:ea typeface="ＭＳ 明朝" panose="02020609040205080304" pitchFamily="17" charset="-128"/>
                        </a:rPr>
                        <a:t>2.2</a:t>
                      </a:r>
                    </a:p>
                    <a:p>
                      <a:pPr algn="l">
                        <a:lnSpc>
                          <a:spcPts val="1200"/>
                        </a:lnSpc>
                      </a:pPr>
                      <a:r>
                        <a:rPr kumimoji="1" lang="ja-JP" altLang="en-US" sz="900" b="0" spc="-70" baseline="0" dirty="0" smtClean="0">
                          <a:solidFill>
                            <a:schemeClr val="tx1"/>
                          </a:solidFill>
                          <a:latin typeface="ＭＳ 明朝" panose="02020609040205080304" pitchFamily="17" charset="-128"/>
                          <a:ea typeface="ＭＳ 明朝" panose="02020609040205080304" pitchFamily="17" charset="-128"/>
                        </a:rPr>
                        <a:t>　</a:t>
                      </a:r>
                      <a:r>
                        <a:rPr kumimoji="1" lang="en-US" altLang="ja-JP" sz="900" b="0" spc="-70" baseline="0" dirty="0" smtClean="0">
                          <a:solidFill>
                            <a:schemeClr val="tx1"/>
                          </a:solidFill>
                          <a:latin typeface="ＭＳ 明朝" panose="02020609040205080304" pitchFamily="17" charset="-128"/>
                          <a:ea typeface="ＭＳ 明朝" panose="02020609040205080304" pitchFamily="17" charset="-128"/>
                        </a:rPr>
                        <a:t>(1.7</a:t>
                      </a:r>
                    </a:p>
                    <a:p>
                      <a:pPr algn="ctr">
                        <a:lnSpc>
                          <a:spcPts val="1200"/>
                        </a:lnSpc>
                      </a:pPr>
                      <a:r>
                        <a:rPr kumimoji="1" lang="ja-JP" altLang="en-US" sz="900" b="0" spc="-70" baseline="0" dirty="0" smtClean="0">
                          <a:solidFill>
                            <a:schemeClr val="tx1"/>
                          </a:solidFill>
                          <a:latin typeface="ＭＳ 明朝" panose="02020609040205080304" pitchFamily="17" charset="-128"/>
                          <a:ea typeface="ＭＳ 明朝" panose="02020609040205080304" pitchFamily="17" charset="-128"/>
                        </a:rPr>
                        <a:t>～</a:t>
                      </a:r>
                      <a:r>
                        <a:rPr kumimoji="1" lang="en-US" altLang="ja-JP" sz="900" b="0" spc="-70" baseline="0" dirty="0" smtClean="0">
                          <a:solidFill>
                            <a:schemeClr val="tx1"/>
                          </a:solidFill>
                          <a:latin typeface="ＭＳ 明朝" panose="02020609040205080304" pitchFamily="17" charset="-128"/>
                          <a:ea typeface="ＭＳ 明朝" panose="02020609040205080304" pitchFamily="17" charset="-128"/>
                        </a:rPr>
                        <a:t>3.2)</a:t>
                      </a:r>
                      <a:endParaRPr kumimoji="1" lang="ja-JP" altLang="en-US" sz="900" b="0" spc="-70" baseline="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86838">
                <a:tc>
                  <a:txBody>
                    <a:bodyPr/>
                    <a:lstStyle/>
                    <a:p>
                      <a:pPr algn="ctr">
                        <a:lnSpc>
                          <a:spcPts val="1200"/>
                        </a:lnSpc>
                      </a:pPr>
                      <a:r>
                        <a:rPr kumimoji="1" lang="ja-JP" altLang="en-US" sz="900" b="0" spc="0" baseline="0" dirty="0" smtClean="0">
                          <a:solidFill>
                            <a:schemeClr val="tx1"/>
                          </a:solidFill>
                          <a:latin typeface="ＭＳ 明朝" panose="02020609040205080304" pitchFamily="17" charset="-128"/>
                          <a:ea typeface="ＭＳ 明朝" panose="02020609040205080304" pitchFamily="17" charset="-128"/>
                        </a:rPr>
                        <a:t>発生源</a:t>
                      </a:r>
                      <a:endParaRPr kumimoji="1" lang="en-US" altLang="ja-JP" sz="900" b="0" spc="0" baseline="0" dirty="0" smtClean="0">
                        <a:solidFill>
                          <a:schemeClr val="tx1"/>
                        </a:solidFill>
                        <a:latin typeface="ＭＳ 明朝" panose="02020609040205080304" pitchFamily="17" charset="-128"/>
                        <a:ea typeface="ＭＳ 明朝" panose="02020609040205080304" pitchFamily="17" charset="-128"/>
                      </a:endParaRPr>
                    </a:p>
                    <a:p>
                      <a:pPr algn="ctr">
                        <a:lnSpc>
                          <a:spcPts val="1200"/>
                        </a:lnSpc>
                      </a:pPr>
                      <a:r>
                        <a:rPr kumimoji="1" lang="ja-JP" altLang="en-US" sz="900" b="0" spc="0" baseline="0" dirty="0" smtClean="0">
                          <a:solidFill>
                            <a:schemeClr val="tx1"/>
                          </a:solidFill>
                          <a:latin typeface="ＭＳ 明朝" panose="02020609040205080304" pitchFamily="17" charset="-128"/>
                          <a:ea typeface="ＭＳ 明朝" panose="02020609040205080304" pitchFamily="17" charset="-128"/>
                        </a:rPr>
                        <a:t>周  辺</a:t>
                      </a:r>
                      <a:endParaRPr kumimoji="1" lang="ja-JP" altLang="en-US" sz="900" b="0" spc="0" baseline="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pPr>
                      <a:r>
                        <a:rPr kumimoji="1" lang="en-US" altLang="ja-JP" sz="950" b="0" dirty="0" smtClean="0">
                          <a:solidFill>
                            <a:schemeClr val="tx1"/>
                          </a:solidFill>
                          <a:latin typeface="ＭＳ 明朝" panose="02020609040205080304" pitchFamily="17" charset="-128"/>
                          <a:ea typeface="ＭＳ 明朝" panose="02020609040205080304" pitchFamily="17" charset="-128"/>
                        </a:rPr>
                        <a:t>24</a:t>
                      </a:r>
                      <a:endParaRPr kumimoji="1" lang="ja-JP" altLang="en-US" sz="95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pPr>
                      <a:r>
                        <a:rPr kumimoji="1" lang="en-US" altLang="ja-JP" sz="950" b="0" dirty="0" smtClean="0">
                          <a:solidFill>
                            <a:schemeClr val="tx1"/>
                          </a:solidFill>
                          <a:latin typeface="ＭＳ 明朝" panose="02020609040205080304" pitchFamily="17" charset="-128"/>
                          <a:ea typeface="ＭＳ 明朝" panose="02020609040205080304" pitchFamily="17" charset="-128"/>
                        </a:rPr>
                        <a:t>2.0</a:t>
                      </a:r>
                    </a:p>
                    <a:p>
                      <a:pPr marL="0" marR="0" indent="0" algn="ctr" defTabSz="1280160" rtl="0" eaLnBrk="1" fontAlgn="auto" latinLnBrk="0" hangingPunct="1">
                        <a:lnSpc>
                          <a:spcPts val="1200"/>
                        </a:lnSpc>
                        <a:spcBef>
                          <a:spcPts val="0"/>
                        </a:spcBef>
                        <a:spcAft>
                          <a:spcPts val="0"/>
                        </a:spcAft>
                        <a:buClrTx/>
                        <a:buSzTx/>
                        <a:buFontTx/>
                        <a:buNone/>
                        <a:tabLst/>
                        <a:defRPr/>
                      </a:pPr>
                      <a:r>
                        <a:rPr kumimoji="1" lang="en-US" altLang="ja-JP" sz="900" b="0" spc="-70" baseline="0" dirty="0" smtClean="0">
                          <a:solidFill>
                            <a:schemeClr val="tx1"/>
                          </a:solidFill>
                          <a:latin typeface="ＭＳ 明朝" panose="02020609040205080304" pitchFamily="17" charset="-128"/>
                          <a:ea typeface="ＭＳ 明朝" panose="02020609040205080304" pitchFamily="17" charset="-128"/>
                        </a:rPr>
                        <a:t>(1.0</a:t>
                      </a:r>
                    </a:p>
                    <a:p>
                      <a:pPr marL="0" marR="0" indent="0" algn="ctr" defTabSz="1280160" rtl="0" eaLnBrk="1" fontAlgn="auto" latinLnBrk="0" hangingPunct="1">
                        <a:lnSpc>
                          <a:spcPts val="1200"/>
                        </a:lnSpc>
                        <a:spcBef>
                          <a:spcPts val="0"/>
                        </a:spcBef>
                        <a:spcAft>
                          <a:spcPts val="0"/>
                        </a:spcAft>
                        <a:buClrTx/>
                        <a:buSzTx/>
                        <a:buFontTx/>
                        <a:buNone/>
                        <a:tabLst/>
                        <a:defRPr/>
                      </a:pPr>
                      <a:r>
                        <a:rPr kumimoji="1" lang="ja-JP" altLang="en-US" sz="900" b="0" spc="-70" baseline="0" dirty="0" smtClean="0">
                          <a:solidFill>
                            <a:schemeClr val="tx1"/>
                          </a:solidFill>
                          <a:latin typeface="ＭＳ 明朝" panose="02020609040205080304" pitchFamily="17" charset="-128"/>
                          <a:ea typeface="ＭＳ 明朝" panose="02020609040205080304" pitchFamily="17" charset="-128"/>
                        </a:rPr>
                        <a:t>～</a:t>
                      </a:r>
                      <a:r>
                        <a:rPr kumimoji="1" lang="en-US" altLang="ja-JP" sz="900" b="0" spc="-70" baseline="0" dirty="0" smtClean="0">
                          <a:solidFill>
                            <a:schemeClr val="tx1"/>
                          </a:solidFill>
                          <a:latin typeface="ＭＳ 明朝" panose="02020609040205080304" pitchFamily="17" charset="-128"/>
                          <a:ea typeface="ＭＳ 明朝" panose="02020609040205080304" pitchFamily="17" charset="-128"/>
                        </a:rPr>
                        <a:t>2.9)</a:t>
                      </a:r>
                      <a:endParaRPr kumimoji="1" lang="ja-JP" altLang="en-US" sz="900" b="0" spc="-70" baseline="0" dirty="0" smtClean="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pPr>
                      <a:r>
                        <a:rPr kumimoji="1" lang="en-US" altLang="ja-JP" sz="950" b="0" dirty="0" smtClean="0">
                          <a:solidFill>
                            <a:schemeClr val="tx1"/>
                          </a:solidFill>
                          <a:latin typeface="ＭＳ 明朝" panose="02020609040205080304" pitchFamily="17" charset="-128"/>
                          <a:ea typeface="ＭＳ 明朝" panose="02020609040205080304" pitchFamily="17" charset="-128"/>
                        </a:rPr>
                        <a:t>4</a:t>
                      </a:r>
                      <a:endParaRPr kumimoji="1" lang="ja-JP" altLang="en-US" sz="95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pPr>
                      <a:r>
                        <a:rPr kumimoji="1" lang="en-US" altLang="ja-JP" sz="950" b="0" dirty="0" smtClean="0">
                          <a:solidFill>
                            <a:schemeClr val="tx1"/>
                          </a:solidFill>
                          <a:latin typeface="ＭＳ 明朝" panose="02020609040205080304" pitchFamily="17" charset="-128"/>
                          <a:ea typeface="ＭＳ 明朝" panose="02020609040205080304" pitchFamily="17" charset="-128"/>
                        </a:rPr>
                        <a:t>2.0</a:t>
                      </a:r>
                    </a:p>
                    <a:p>
                      <a:pPr marL="0" marR="0" indent="0" algn="ctr" defTabSz="1280160" rtl="0" eaLnBrk="1" fontAlgn="auto" latinLnBrk="0" hangingPunct="1">
                        <a:lnSpc>
                          <a:spcPts val="1200"/>
                        </a:lnSpc>
                        <a:spcBef>
                          <a:spcPts val="0"/>
                        </a:spcBef>
                        <a:spcAft>
                          <a:spcPts val="0"/>
                        </a:spcAft>
                        <a:buClrTx/>
                        <a:buSzTx/>
                        <a:buFontTx/>
                        <a:buNone/>
                        <a:tabLst/>
                        <a:defRPr/>
                      </a:pPr>
                      <a:r>
                        <a:rPr kumimoji="1" lang="en-US" altLang="ja-JP" sz="900" b="0" spc="-50" baseline="0" dirty="0" smtClean="0">
                          <a:solidFill>
                            <a:schemeClr val="tx1"/>
                          </a:solidFill>
                          <a:latin typeface="ＭＳ 明朝" panose="02020609040205080304" pitchFamily="17" charset="-128"/>
                          <a:ea typeface="ＭＳ 明朝" panose="02020609040205080304" pitchFamily="17" charset="-128"/>
                        </a:rPr>
                        <a:t>(1.8</a:t>
                      </a:r>
                    </a:p>
                    <a:p>
                      <a:pPr marL="0" marR="0" indent="0" algn="ctr" defTabSz="1280160" rtl="0" eaLnBrk="1" fontAlgn="auto" latinLnBrk="0" hangingPunct="1">
                        <a:lnSpc>
                          <a:spcPts val="1200"/>
                        </a:lnSpc>
                        <a:spcBef>
                          <a:spcPts val="0"/>
                        </a:spcBef>
                        <a:spcAft>
                          <a:spcPts val="0"/>
                        </a:spcAft>
                        <a:buClrTx/>
                        <a:buSzTx/>
                        <a:buFontTx/>
                        <a:buNone/>
                        <a:tabLst/>
                        <a:defRPr/>
                      </a:pPr>
                      <a:r>
                        <a:rPr kumimoji="1" lang="ja-JP" altLang="en-US" sz="900" b="0" spc="-50" baseline="0" dirty="0" smtClean="0">
                          <a:solidFill>
                            <a:schemeClr val="tx1"/>
                          </a:solidFill>
                          <a:latin typeface="ＭＳ 明朝" panose="02020609040205080304" pitchFamily="17" charset="-128"/>
                          <a:ea typeface="ＭＳ 明朝" panose="02020609040205080304" pitchFamily="17" charset="-128"/>
                        </a:rPr>
                        <a:t>～</a:t>
                      </a:r>
                      <a:r>
                        <a:rPr kumimoji="1" lang="en-US" altLang="ja-JP" sz="900" b="0" spc="-50" baseline="0" dirty="0" smtClean="0">
                          <a:solidFill>
                            <a:schemeClr val="tx1"/>
                          </a:solidFill>
                          <a:latin typeface="ＭＳ 明朝" panose="02020609040205080304" pitchFamily="17" charset="-128"/>
                          <a:ea typeface="ＭＳ 明朝" panose="02020609040205080304" pitchFamily="17" charset="-128"/>
                        </a:rPr>
                        <a:t>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86838">
                <a:tc>
                  <a:txBody>
                    <a:bodyPr/>
                    <a:lstStyle/>
                    <a:p>
                      <a:pPr algn="ctr">
                        <a:lnSpc>
                          <a:spcPts val="1200"/>
                        </a:lnSpc>
                      </a:pPr>
                      <a:r>
                        <a:rPr kumimoji="1" lang="ja-JP" altLang="en-US" sz="900" b="0" spc="0" baseline="0" dirty="0" smtClean="0">
                          <a:solidFill>
                            <a:schemeClr val="tx1"/>
                          </a:solidFill>
                          <a:latin typeface="ＭＳ 明朝" panose="02020609040205080304" pitchFamily="17" charset="-128"/>
                          <a:ea typeface="ＭＳ 明朝" panose="02020609040205080304" pitchFamily="17" charset="-128"/>
                        </a:rPr>
                        <a:t>沿　道</a:t>
                      </a:r>
                      <a:endParaRPr kumimoji="1" lang="ja-JP" altLang="en-US" sz="900" b="0" spc="0" baseline="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pPr>
                      <a:r>
                        <a:rPr kumimoji="1" lang="en-US" altLang="ja-JP" sz="950" b="0" dirty="0" smtClean="0">
                          <a:solidFill>
                            <a:schemeClr val="tx1"/>
                          </a:solidFill>
                          <a:latin typeface="ＭＳ 明朝" panose="02020609040205080304" pitchFamily="17" charset="-128"/>
                          <a:ea typeface="ＭＳ 明朝" panose="02020609040205080304" pitchFamily="17" charset="-128"/>
                        </a:rPr>
                        <a:t>32</a:t>
                      </a:r>
                      <a:endParaRPr kumimoji="1" lang="ja-JP" altLang="en-US" sz="95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pPr>
                      <a:r>
                        <a:rPr kumimoji="1" lang="en-US" altLang="ja-JP" sz="950" b="0" dirty="0" smtClean="0">
                          <a:solidFill>
                            <a:schemeClr val="tx1"/>
                          </a:solidFill>
                          <a:latin typeface="ＭＳ 明朝" panose="02020609040205080304" pitchFamily="17" charset="-128"/>
                          <a:ea typeface="ＭＳ 明朝" panose="02020609040205080304" pitchFamily="17" charset="-128"/>
                        </a:rPr>
                        <a:t>1.8</a:t>
                      </a:r>
                    </a:p>
                    <a:p>
                      <a:pPr marL="0" marR="0" indent="0" algn="ctr" defTabSz="1280160" rtl="0" eaLnBrk="1" fontAlgn="auto" latinLnBrk="0" hangingPunct="1">
                        <a:lnSpc>
                          <a:spcPts val="1200"/>
                        </a:lnSpc>
                        <a:spcBef>
                          <a:spcPts val="0"/>
                        </a:spcBef>
                        <a:spcAft>
                          <a:spcPts val="0"/>
                        </a:spcAft>
                        <a:buClrTx/>
                        <a:buSzTx/>
                        <a:buFontTx/>
                        <a:buNone/>
                        <a:tabLst/>
                        <a:defRPr/>
                      </a:pPr>
                      <a:r>
                        <a:rPr kumimoji="1" lang="en-US" altLang="ja-JP" sz="900" b="0" spc="-70" baseline="0" dirty="0" smtClean="0">
                          <a:solidFill>
                            <a:schemeClr val="tx1"/>
                          </a:solidFill>
                          <a:latin typeface="ＭＳ 明朝" panose="02020609040205080304" pitchFamily="17" charset="-128"/>
                          <a:ea typeface="ＭＳ 明朝" panose="02020609040205080304" pitchFamily="17" charset="-128"/>
                        </a:rPr>
                        <a:t>(1.2</a:t>
                      </a:r>
                    </a:p>
                    <a:p>
                      <a:pPr marL="0" marR="0" indent="0" algn="ctr" defTabSz="1280160" rtl="0" eaLnBrk="1" fontAlgn="auto" latinLnBrk="0" hangingPunct="1">
                        <a:lnSpc>
                          <a:spcPts val="1200"/>
                        </a:lnSpc>
                        <a:spcBef>
                          <a:spcPts val="0"/>
                        </a:spcBef>
                        <a:spcAft>
                          <a:spcPts val="0"/>
                        </a:spcAft>
                        <a:buClrTx/>
                        <a:buSzTx/>
                        <a:buFontTx/>
                        <a:buNone/>
                        <a:tabLst/>
                        <a:defRPr/>
                      </a:pPr>
                      <a:r>
                        <a:rPr kumimoji="1" lang="ja-JP" altLang="en-US" sz="900" b="0" spc="-70" baseline="0" dirty="0" smtClean="0">
                          <a:solidFill>
                            <a:schemeClr val="tx1"/>
                          </a:solidFill>
                          <a:latin typeface="ＭＳ 明朝" panose="02020609040205080304" pitchFamily="17" charset="-128"/>
                          <a:ea typeface="ＭＳ 明朝" panose="02020609040205080304" pitchFamily="17" charset="-128"/>
                        </a:rPr>
                        <a:t>～</a:t>
                      </a:r>
                      <a:r>
                        <a:rPr kumimoji="1" lang="en-US" altLang="ja-JP" sz="900" b="0" spc="-70" baseline="0" dirty="0" smtClean="0">
                          <a:solidFill>
                            <a:schemeClr val="tx1"/>
                          </a:solidFill>
                          <a:latin typeface="ＭＳ 明朝" panose="02020609040205080304" pitchFamily="17" charset="-128"/>
                          <a:ea typeface="ＭＳ 明朝" panose="02020609040205080304" pitchFamily="17" charset="-128"/>
                        </a:rPr>
                        <a:t>2.4)</a:t>
                      </a:r>
                      <a:endParaRPr kumimoji="1" lang="ja-JP" altLang="en-US" sz="900" b="0" spc="-70" baseline="0" dirty="0" smtClean="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pPr>
                      <a:r>
                        <a:rPr kumimoji="1" lang="en-US" altLang="ja-JP" sz="950" b="0" dirty="0" smtClean="0">
                          <a:solidFill>
                            <a:schemeClr val="tx1"/>
                          </a:solidFill>
                          <a:latin typeface="ＭＳ 明朝" panose="02020609040205080304" pitchFamily="17" charset="-128"/>
                          <a:ea typeface="ＭＳ 明朝" panose="02020609040205080304" pitchFamily="17" charset="-128"/>
                        </a:rPr>
                        <a:t>3</a:t>
                      </a:r>
                      <a:endParaRPr kumimoji="1" lang="ja-JP" altLang="en-US" sz="95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pPr>
                      <a:r>
                        <a:rPr kumimoji="1" lang="en-US" altLang="ja-JP" sz="950" b="0" dirty="0" smtClean="0">
                          <a:solidFill>
                            <a:schemeClr val="tx1"/>
                          </a:solidFill>
                          <a:latin typeface="ＭＳ 明朝" panose="02020609040205080304" pitchFamily="17" charset="-128"/>
                          <a:ea typeface="ＭＳ 明朝" panose="02020609040205080304" pitchFamily="17" charset="-128"/>
                        </a:rPr>
                        <a:t>2.0</a:t>
                      </a:r>
                    </a:p>
                    <a:p>
                      <a:pPr marL="0" marR="0" indent="0" algn="ctr" defTabSz="1280160" rtl="0" eaLnBrk="1" fontAlgn="auto" latinLnBrk="0" hangingPunct="1">
                        <a:lnSpc>
                          <a:spcPts val="1200"/>
                        </a:lnSpc>
                        <a:spcBef>
                          <a:spcPts val="0"/>
                        </a:spcBef>
                        <a:spcAft>
                          <a:spcPts val="0"/>
                        </a:spcAft>
                        <a:buClrTx/>
                        <a:buSzTx/>
                        <a:buFontTx/>
                        <a:buNone/>
                        <a:tabLst/>
                        <a:defRPr/>
                      </a:pPr>
                      <a:r>
                        <a:rPr kumimoji="1" lang="en-US" altLang="ja-JP" sz="900" b="0" spc="-50" baseline="0" dirty="0" smtClean="0">
                          <a:solidFill>
                            <a:schemeClr val="tx1"/>
                          </a:solidFill>
                          <a:latin typeface="ＭＳ 明朝" panose="02020609040205080304" pitchFamily="17" charset="-128"/>
                          <a:ea typeface="ＭＳ 明朝" panose="02020609040205080304" pitchFamily="17" charset="-128"/>
                        </a:rPr>
                        <a:t>(1.7</a:t>
                      </a:r>
                    </a:p>
                    <a:p>
                      <a:pPr marL="0" marR="0" indent="0" algn="ctr" defTabSz="1280160" rtl="0" eaLnBrk="1" fontAlgn="auto" latinLnBrk="0" hangingPunct="1">
                        <a:lnSpc>
                          <a:spcPts val="1200"/>
                        </a:lnSpc>
                        <a:spcBef>
                          <a:spcPts val="0"/>
                        </a:spcBef>
                        <a:spcAft>
                          <a:spcPts val="0"/>
                        </a:spcAft>
                        <a:buClrTx/>
                        <a:buSzTx/>
                        <a:buFontTx/>
                        <a:buNone/>
                        <a:tabLst/>
                        <a:defRPr/>
                      </a:pPr>
                      <a:r>
                        <a:rPr kumimoji="1" lang="ja-JP" altLang="en-US" sz="900" b="0" spc="-50" baseline="0" dirty="0" smtClean="0">
                          <a:solidFill>
                            <a:schemeClr val="tx1"/>
                          </a:solidFill>
                          <a:latin typeface="ＭＳ 明朝" panose="02020609040205080304" pitchFamily="17" charset="-128"/>
                          <a:ea typeface="ＭＳ 明朝" panose="02020609040205080304" pitchFamily="17" charset="-128"/>
                        </a:rPr>
                        <a:t>～</a:t>
                      </a:r>
                      <a:r>
                        <a:rPr kumimoji="1" lang="en-US" altLang="ja-JP" sz="900" b="0" spc="-50" baseline="0" dirty="0" smtClean="0">
                          <a:solidFill>
                            <a:schemeClr val="tx1"/>
                          </a:solidFill>
                          <a:latin typeface="ＭＳ 明朝" panose="02020609040205080304" pitchFamily="17" charset="-128"/>
                          <a:ea typeface="ＭＳ 明朝" panose="02020609040205080304" pitchFamily="17" charset="-128"/>
                        </a:rPr>
                        <a:t>3.2)</a:t>
                      </a:r>
                      <a:endParaRPr kumimoji="1" lang="ja-JP" altLang="en-US" sz="900" b="0" spc="-50" baseline="0" dirty="0" smtClean="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30" name="正方形/長方形 29"/>
          <p:cNvSpPr/>
          <p:nvPr/>
        </p:nvSpPr>
        <p:spPr>
          <a:xfrm>
            <a:off x="7521366" y="8809410"/>
            <a:ext cx="463610" cy="239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850" baseline="0" dirty="0" smtClean="0">
                <a:solidFill>
                  <a:schemeClr val="tx1"/>
                </a:solidFill>
                <a:latin typeface="ＭＳ 明朝" panose="02020609040205080304" pitchFamily="17" charset="-128"/>
                <a:ea typeface="ＭＳ 明朝" panose="02020609040205080304" pitchFamily="17" charset="-128"/>
              </a:rPr>
              <a:t>年度</a:t>
            </a:r>
            <a:endParaRPr lang="ja-JP" sz="850" baseline="30000" dirty="0">
              <a:solidFill>
                <a:schemeClr val="tx1"/>
              </a:solidFill>
              <a:latin typeface="ＭＳ 明朝" panose="02020609040205080304" pitchFamily="17" charset="-128"/>
              <a:ea typeface="ＭＳ 明朝" panose="02020609040205080304" pitchFamily="17" charset="-128"/>
            </a:endParaRPr>
          </a:p>
        </p:txBody>
      </p:sp>
      <p:sp>
        <p:nvSpPr>
          <p:cNvPr id="33" name="正方形/長方形 32"/>
          <p:cNvSpPr/>
          <p:nvPr/>
        </p:nvSpPr>
        <p:spPr>
          <a:xfrm>
            <a:off x="5608712" y="8977064"/>
            <a:ext cx="713027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ts val="1250"/>
              </a:lnSpc>
            </a:pPr>
            <a:r>
              <a:rPr lang="en-US" altLang="ja-JP" sz="900" dirty="0" smtClean="0">
                <a:solidFill>
                  <a:schemeClr val="tx1"/>
                </a:solidFill>
                <a:latin typeface="ＭＳ 明朝" panose="02020609040205080304" pitchFamily="17" charset="-128"/>
                <a:ea typeface="ＭＳ 明朝" panose="02020609040205080304" pitchFamily="17" charset="-128"/>
              </a:rPr>
              <a:t>※</a:t>
            </a:r>
            <a:r>
              <a:rPr lang="ja-JP" altLang="en-US" sz="900" dirty="0" smtClean="0">
                <a:solidFill>
                  <a:schemeClr val="tx1"/>
                </a:solidFill>
                <a:latin typeface="ＭＳ 明朝" panose="02020609040205080304" pitchFamily="17" charset="-128"/>
                <a:ea typeface="ＭＳ 明朝" panose="02020609040205080304" pitchFamily="17" charset="-128"/>
              </a:rPr>
              <a:t>大阪府では、平成</a:t>
            </a:r>
            <a:r>
              <a:rPr lang="en-US" altLang="ja-JP" sz="900" dirty="0" smtClean="0">
                <a:solidFill>
                  <a:schemeClr val="tx1"/>
                </a:solidFill>
                <a:latin typeface="ＭＳ 明朝" panose="02020609040205080304" pitchFamily="17" charset="-128"/>
                <a:ea typeface="ＭＳ 明朝" panose="02020609040205080304" pitchFamily="17" charset="-128"/>
              </a:rPr>
              <a:t>11</a:t>
            </a:r>
            <a:r>
              <a:rPr lang="ja-JP" altLang="en-US" sz="900" dirty="0" smtClean="0">
                <a:solidFill>
                  <a:schemeClr val="tx1"/>
                </a:solidFill>
                <a:latin typeface="ＭＳ 明朝" panose="02020609040205080304" pitchFamily="17" charset="-128"/>
                <a:ea typeface="ＭＳ 明朝" panose="02020609040205080304" pitchFamily="17" charset="-128"/>
              </a:rPr>
              <a:t>年度から大気中の水銀濃度のモニタリングを実施。</a:t>
            </a:r>
            <a:endParaRPr lang="en-US" altLang="ja-JP" sz="900" dirty="0" smtClean="0">
              <a:solidFill>
                <a:schemeClr val="tx1"/>
              </a:solidFill>
              <a:latin typeface="ＭＳ 明朝" panose="02020609040205080304" pitchFamily="17" charset="-128"/>
              <a:ea typeface="ＭＳ 明朝" panose="02020609040205080304" pitchFamily="17" charset="-128"/>
            </a:endParaRPr>
          </a:p>
          <a:p>
            <a:pPr>
              <a:lnSpc>
                <a:spcPts val="1250"/>
              </a:lnSpc>
            </a:pPr>
            <a:r>
              <a:rPr lang="en-US" altLang="ja-JP" sz="900" dirty="0" smtClean="0">
                <a:solidFill>
                  <a:schemeClr val="tx1"/>
                </a:solidFill>
                <a:latin typeface="ＭＳ 明朝" panose="02020609040205080304" pitchFamily="17" charset="-128"/>
                <a:ea typeface="ＭＳ 明朝" panose="02020609040205080304" pitchFamily="17" charset="-128"/>
              </a:rPr>
              <a:t>※</a:t>
            </a:r>
            <a:r>
              <a:rPr lang="ja-JP" altLang="en-US" sz="900" dirty="0" smtClean="0">
                <a:solidFill>
                  <a:schemeClr val="tx1"/>
                </a:solidFill>
                <a:latin typeface="ＭＳ 明朝" panose="02020609040205080304" pitchFamily="17" charset="-128"/>
                <a:ea typeface="ＭＳ 明朝" panose="02020609040205080304" pitchFamily="17" charset="-128"/>
              </a:rPr>
              <a:t>水銀については、国が平成</a:t>
            </a:r>
            <a:r>
              <a:rPr lang="en-US" altLang="ja-JP" sz="900" dirty="0" smtClean="0">
                <a:solidFill>
                  <a:schemeClr val="tx1"/>
                </a:solidFill>
                <a:latin typeface="ＭＳ 明朝" panose="02020609040205080304" pitchFamily="17" charset="-128"/>
                <a:ea typeface="ＭＳ 明朝" panose="02020609040205080304" pitchFamily="17" charset="-128"/>
              </a:rPr>
              <a:t>15</a:t>
            </a:r>
            <a:r>
              <a:rPr lang="ja-JP" altLang="en-US" sz="900" dirty="0" smtClean="0">
                <a:solidFill>
                  <a:schemeClr val="tx1"/>
                </a:solidFill>
                <a:latin typeface="ＭＳ 明朝" panose="02020609040205080304" pitchFamily="17" charset="-128"/>
                <a:ea typeface="ＭＳ 明朝" panose="02020609040205080304" pitchFamily="17" charset="-128"/>
              </a:rPr>
              <a:t>年に健康リスクの低減を図るための指針値</a:t>
            </a:r>
            <a:endParaRPr lang="en-US" altLang="ja-JP" sz="900" dirty="0" smtClean="0">
              <a:solidFill>
                <a:schemeClr val="tx1"/>
              </a:solidFill>
              <a:latin typeface="ＭＳ 明朝" panose="02020609040205080304" pitchFamily="17" charset="-128"/>
              <a:ea typeface="ＭＳ 明朝" panose="02020609040205080304" pitchFamily="17" charset="-128"/>
            </a:endParaRPr>
          </a:p>
          <a:p>
            <a:pPr>
              <a:lnSpc>
                <a:spcPts val="1250"/>
              </a:lnSpc>
            </a:pPr>
            <a:r>
              <a:rPr lang="ja-JP" altLang="en-US" sz="900" dirty="0">
                <a:solidFill>
                  <a:schemeClr val="tx1"/>
                </a:solidFill>
                <a:latin typeface="ＭＳ 明朝" panose="02020609040205080304" pitchFamily="17" charset="-128"/>
                <a:ea typeface="ＭＳ 明朝" panose="02020609040205080304" pitchFamily="17" charset="-128"/>
              </a:rPr>
              <a:t> </a:t>
            </a:r>
            <a:r>
              <a:rPr lang="ja-JP" altLang="en-US" sz="900" dirty="0" smtClean="0">
                <a:solidFill>
                  <a:schemeClr val="tx1"/>
                </a:solidFill>
                <a:latin typeface="ＭＳ 明朝" panose="02020609040205080304" pitchFamily="17" charset="-128"/>
                <a:ea typeface="ＭＳ 明朝" panose="02020609040205080304" pitchFamily="17" charset="-128"/>
              </a:rPr>
              <a:t>（年平均値</a:t>
            </a:r>
            <a:r>
              <a:rPr lang="en-US" altLang="ja-JP" sz="900" dirty="0" smtClean="0">
                <a:solidFill>
                  <a:schemeClr val="tx1"/>
                </a:solidFill>
                <a:latin typeface="ＭＳ 明朝" panose="02020609040205080304" pitchFamily="17" charset="-128"/>
                <a:ea typeface="ＭＳ 明朝" panose="02020609040205080304" pitchFamily="17" charset="-128"/>
              </a:rPr>
              <a:t>40ng/</a:t>
            </a:r>
            <a:r>
              <a:rPr lang="ja-JP" altLang="en-US" sz="900" kern="100" spc="-30" dirty="0" smtClean="0">
                <a:solidFill>
                  <a:schemeClr val="tx1"/>
                </a:solidFill>
                <a:latin typeface="ＭＳ 明朝" panose="02020609040205080304" pitchFamily="17" charset="-128"/>
                <a:ea typeface="ＭＳ 明朝" panose="02020609040205080304" pitchFamily="17" charset="-128"/>
              </a:rPr>
              <a:t>㎥</a:t>
            </a:r>
            <a:r>
              <a:rPr lang="ja-JP" altLang="en-US" sz="900" dirty="0" smtClean="0">
                <a:solidFill>
                  <a:schemeClr val="tx1"/>
                </a:solidFill>
                <a:latin typeface="ＭＳ 明朝" panose="02020609040205080304" pitchFamily="17" charset="-128"/>
                <a:ea typeface="ＭＳ 明朝" panose="02020609040205080304" pitchFamily="17" charset="-128"/>
              </a:rPr>
              <a:t>以下）を設定</a:t>
            </a:r>
            <a:r>
              <a:rPr lang="ja-JP" altLang="en-US" sz="1050" dirty="0" smtClean="0">
                <a:solidFill>
                  <a:schemeClr val="tx1"/>
                </a:solidFill>
                <a:latin typeface="ＭＳ 明朝" panose="02020609040205080304" pitchFamily="17" charset="-128"/>
                <a:ea typeface="ＭＳ 明朝" panose="02020609040205080304" pitchFamily="17" charset="-128"/>
              </a:rPr>
              <a:t>。</a:t>
            </a:r>
            <a:endParaRPr lang="en-US" altLang="ja-JP" sz="1050" dirty="0" smtClean="0">
              <a:solidFill>
                <a:schemeClr val="tx1"/>
              </a:solidFill>
              <a:latin typeface="ＭＳ 明朝" panose="02020609040205080304" pitchFamily="17" charset="-128"/>
              <a:ea typeface="ＭＳ 明朝" panose="02020609040205080304" pitchFamily="17" charset="-128"/>
            </a:endParaRPr>
          </a:p>
        </p:txBody>
      </p:sp>
      <p:sp>
        <p:nvSpPr>
          <p:cNvPr id="18" name="正方形/長方形 17"/>
          <p:cNvSpPr/>
          <p:nvPr/>
        </p:nvSpPr>
        <p:spPr>
          <a:xfrm>
            <a:off x="5680720" y="6475558"/>
            <a:ext cx="2981161" cy="2648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ts val="1400"/>
              </a:lnSpc>
            </a:pPr>
            <a:r>
              <a:rPr lang="ja-JP" altLang="en-US" b="1" dirty="0" smtClean="0">
                <a:solidFill>
                  <a:schemeClr val="tx1"/>
                </a:solidFill>
                <a:latin typeface="ＭＳ ゴシック" panose="020B0609070205080204" pitchFamily="49" charset="-128"/>
                <a:ea typeface="ＭＳ ゴシック" panose="020B0609070205080204" pitchFamily="49" charset="-128"/>
              </a:rPr>
              <a:t>（年平均値の推移（平成</a:t>
            </a:r>
            <a:r>
              <a:rPr lang="en-US" altLang="ja-JP" b="1" dirty="0" smtClean="0">
                <a:solidFill>
                  <a:schemeClr val="tx1"/>
                </a:solidFill>
                <a:latin typeface="ＭＳ ゴシック" panose="020B0609070205080204" pitchFamily="49" charset="-128"/>
                <a:ea typeface="ＭＳ ゴシック" panose="020B0609070205080204" pitchFamily="49" charset="-128"/>
              </a:rPr>
              <a:t>11</a:t>
            </a:r>
            <a:r>
              <a:rPr lang="ja-JP" altLang="en-US" b="1" dirty="0" smtClean="0">
                <a:solidFill>
                  <a:schemeClr val="tx1"/>
                </a:solidFill>
                <a:latin typeface="ＭＳ ゴシック" panose="020B0609070205080204" pitchFamily="49" charset="-128"/>
                <a:ea typeface="ＭＳ ゴシック" panose="020B0609070205080204" pitchFamily="49" charset="-128"/>
              </a:rPr>
              <a:t>～</a:t>
            </a:r>
            <a:r>
              <a:rPr lang="en-US" altLang="ja-JP" b="1" dirty="0" smtClean="0">
                <a:solidFill>
                  <a:schemeClr val="tx1"/>
                </a:solidFill>
                <a:latin typeface="ＭＳ ゴシック" panose="020B0609070205080204" pitchFamily="49" charset="-128"/>
                <a:ea typeface="ＭＳ ゴシック" panose="020B0609070205080204" pitchFamily="49" charset="-128"/>
              </a:rPr>
              <a:t>27</a:t>
            </a:r>
            <a:r>
              <a:rPr lang="ja-JP" altLang="en-US" b="1" dirty="0" smtClean="0">
                <a:solidFill>
                  <a:schemeClr val="tx1"/>
                </a:solidFill>
                <a:latin typeface="ＭＳ ゴシック" panose="020B0609070205080204" pitchFamily="49" charset="-128"/>
                <a:ea typeface="ＭＳ ゴシック" panose="020B0609070205080204" pitchFamily="49" charset="-128"/>
              </a:rPr>
              <a:t>年度））</a:t>
            </a:r>
            <a:endParaRPr lang="en-US" altLang="ja-JP" b="1" dirty="0" smtClean="0">
              <a:solidFill>
                <a:schemeClr val="tx1"/>
              </a:solidFill>
              <a:latin typeface="ＭＳ ゴシック" panose="020B0609070205080204" pitchFamily="49" charset="-128"/>
              <a:ea typeface="ＭＳ ゴシック" panose="020B0609070205080204" pitchFamily="49" charset="-128"/>
            </a:endParaRPr>
          </a:p>
        </p:txBody>
      </p:sp>
      <p:sp>
        <p:nvSpPr>
          <p:cNvPr id="6" name="テキスト ボックス 5"/>
          <p:cNvSpPr txBox="1"/>
          <p:nvPr/>
        </p:nvSpPr>
        <p:spPr>
          <a:xfrm>
            <a:off x="11261340" y="326812"/>
            <a:ext cx="1332148" cy="369332"/>
          </a:xfrm>
          <a:prstGeom prst="rect">
            <a:avLst/>
          </a:prstGeom>
          <a:noFill/>
          <a:ln w="12700">
            <a:solidFill>
              <a:schemeClr val="tx1"/>
            </a:solidFill>
          </a:ln>
        </p:spPr>
        <p:txBody>
          <a:bodyPr wrap="square" rtlCol="0">
            <a:spAutoFit/>
          </a:bodyPr>
          <a:lstStyle/>
          <a:p>
            <a:r>
              <a:rPr kumimoji="1" lang="ja-JP" altLang="en-US" sz="1800" smtClean="0"/>
              <a:t>資料</a:t>
            </a:r>
            <a:r>
              <a:rPr lang="ja-JP" altLang="en-US" sz="1800"/>
              <a:t>２</a:t>
            </a:r>
            <a:r>
              <a:rPr kumimoji="1" lang="ja-JP" altLang="en-US" sz="1800" smtClean="0"/>
              <a:t>－２</a:t>
            </a:r>
            <a:endParaRPr kumimoji="1" lang="ja-JP" altLang="en-US" sz="1800" dirty="0"/>
          </a:p>
        </p:txBody>
      </p:sp>
      <p:sp>
        <p:nvSpPr>
          <p:cNvPr id="21" name="テキスト ボックス 20"/>
          <p:cNvSpPr txBox="1"/>
          <p:nvPr/>
        </p:nvSpPr>
        <p:spPr>
          <a:xfrm>
            <a:off x="5608712" y="902246"/>
            <a:ext cx="3096344" cy="297954"/>
          </a:xfrm>
          <a:prstGeom prst="roundRect">
            <a:avLst/>
          </a:prstGeom>
          <a:solidFill>
            <a:schemeClr val="bg2">
              <a:lumMod val="9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wrap="square">
            <a:spAutoFit/>
          </a:bodyPr>
          <a:lstStyle/>
          <a:p>
            <a:pPr defTabSz="1280160" fontAlgn="auto">
              <a:spcBef>
                <a:spcPts val="0"/>
              </a:spcBef>
              <a:spcAft>
                <a:spcPts val="0"/>
              </a:spcAft>
              <a:defRPr/>
            </a:pPr>
            <a:r>
              <a:rPr lang="ja-JP" altLang="en-US" sz="1150" b="1" dirty="0" smtClean="0">
                <a:latin typeface="Meiryo UI" panose="020B0604030504040204" pitchFamily="50" charset="-128"/>
                <a:ea typeface="Meiryo UI" panose="020B0604030504040204" pitchFamily="50" charset="-128"/>
                <a:cs typeface="Meiryo UI" panose="020B0604030504040204" pitchFamily="50" charset="-128"/>
              </a:rPr>
              <a:t> 生活環境保全条例</a:t>
            </a:r>
            <a:r>
              <a:rPr lang="ja-JP" altLang="en-US" sz="1150" b="1" dirty="0">
                <a:latin typeface="Meiryo UI" panose="020B0604030504040204" pitchFamily="50" charset="-128"/>
                <a:ea typeface="Meiryo UI" panose="020B0604030504040204" pitchFamily="50" charset="-128"/>
                <a:cs typeface="Meiryo UI" panose="020B0604030504040204" pitchFamily="50" charset="-128"/>
              </a:rPr>
              <a:t>における</a:t>
            </a:r>
            <a:r>
              <a:rPr lang="ja-JP" altLang="en-US" sz="1150" b="1" dirty="0" smtClean="0">
                <a:latin typeface="Meiryo UI" panose="020B0604030504040204" pitchFamily="50" charset="-128"/>
                <a:ea typeface="Meiryo UI" panose="020B0604030504040204" pitchFamily="50" charset="-128"/>
                <a:cs typeface="Meiryo UI" panose="020B0604030504040204" pitchFamily="50" charset="-128"/>
              </a:rPr>
              <a:t>水銀規制の概要</a:t>
            </a:r>
            <a:endParaRPr lang="ja-JP" altLang="en-US" sz="115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2" name="表 21"/>
          <p:cNvGraphicFramePr>
            <a:graphicFrameLocks noGrp="1"/>
          </p:cNvGraphicFramePr>
          <p:nvPr>
            <p:extLst>
              <p:ext uri="{D42A27DB-BD31-4B8C-83A1-F6EECF244321}">
                <p14:modId xmlns:p14="http://schemas.microsoft.com/office/powerpoint/2010/main" val="3776511363"/>
              </p:ext>
            </p:extLst>
          </p:nvPr>
        </p:nvGraphicFramePr>
        <p:xfrm>
          <a:off x="5608638" y="1371941"/>
          <a:ext cx="7112752" cy="4580787"/>
        </p:xfrm>
        <a:graphic>
          <a:graphicData uri="http://schemas.openxmlformats.org/drawingml/2006/table">
            <a:tbl>
              <a:tblPr firstRow="1" firstCol="1" bandRow="1">
                <a:tableStyleId>{5C22544A-7EE6-4342-B048-85BDC9FD1C3A}</a:tableStyleId>
              </a:tblPr>
              <a:tblGrid>
                <a:gridCol w="936178"/>
                <a:gridCol w="3384376"/>
                <a:gridCol w="2792198"/>
              </a:tblGrid>
              <a:tr h="295916">
                <a:tc>
                  <a:txBody>
                    <a:bodyPr/>
                    <a:lstStyle/>
                    <a:p>
                      <a:pPr algn="ctr">
                        <a:lnSpc>
                          <a:spcPts val="1300"/>
                        </a:lnSpc>
                        <a:spcAft>
                          <a:spcPts val="0"/>
                        </a:spcAft>
                      </a:pPr>
                      <a:r>
                        <a:rPr lang="en-US" sz="1000" b="0" kern="100" dirty="0">
                          <a:solidFill>
                            <a:schemeClr val="tx1"/>
                          </a:solidFill>
                          <a:effectLst/>
                          <a:latin typeface="ＭＳ 明朝" panose="02020609040205080304" pitchFamily="17" charset="-128"/>
                          <a:ea typeface="ＭＳ 明朝" panose="02020609040205080304" pitchFamily="17" charset="-128"/>
                        </a:rPr>
                        <a:t> </a:t>
                      </a:r>
                      <a:endParaRPr lang="ja-JP" sz="1000" b="0" kern="100" dirty="0">
                        <a:solidFill>
                          <a:schemeClr val="tx1"/>
                        </a:solidFill>
                        <a:effectLst/>
                        <a:latin typeface="ＭＳ 明朝" panose="02020609040205080304" pitchFamily="17" charset="-128"/>
                        <a:ea typeface="ＭＳ 明朝" panose="02020609040205080304" pitchFamily="17" charset="-128"/>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300"/>
                        </a:lnSpc>
                        <a:spcAft>
                          <a:spcPts val="0"/>
                        </a:spcAft>
                      </a:pPr>
                      <a:r>
                        <a:rPr lang="ja-JP" altLang="en-US" sz="1000" b="0" kern="100" dirty="0" smtClean="0">
                          <a:solidFill>
                            <a:schemeClr val="tx1"/>
                          </a:solidFill>
                          <a:effectLst/>
                          <a:latin typeface="ＭＳ 明朝" panose="02020609040205080304" pitchFamily="17" charset="-128"/>
                          <a:ea typeface="ＭＳ 明朝" panose="02020609040205080304" pitchFamily="17" charset="-128"/>
                        </a:rPr>
                        <a:t>生活環境保全</a:t>
                      </a:r>
                      <a:r>
                        <a:rPr lang="ja-JP" sz="1000" b="0" kern="100" dirty="0" smtClean="0">
                          <a:solidFill>
                            <a:schemeClr val="tx1"/>
                          </a:solidFill>
                          <a:effectLst/>
                          <a:latin typeface="ＭＳ 明朝" panose="02020609040205080304" pitchFamily="17" charset="-128"/>
                          <a:ea typeface="ＭＳ 明朝" panose="02020609040205080304" pitchFamily="17" charset="-128"/>
                        </a:rPr>
                        <a:t>条例</a:t>
                      </a:r>
                      <a:endParaRPr lang="ja-JP" sz="1000" b="0" kern="100" dirty="0">
                        <a:solidFill>
                          <a:schemeClr val="tx1"/>
                        </a:solidFill>
                        <a:effectLst/>
                        <a:latin typeface="ＭＳ 明朝" panose="02020609040205080304" pitchFamily="17" charset="-128"/>
                        <a:ea typeface="ＭＳ 明朝" panose="02020609040205080304" pitchFamily="17" charset="-128"/>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300"/>
                        </a:lnSpc>
                        <a:spcAft>
                          <a:spcPts val="0"/>
                        </a:spcAft>
                      </a:pPr>
                      <a:r>
                        <a:rPr lang="ja-JP" altLang="en-US" sz="1000" b="0" kern="100" smtClean="0">
                          <a:solidFill>
                            <a:schemeClr val="tx1"/>
                          </a:solidFill>
                          <a:effectLst/>
                          <a:latin typeface="ＭＳ 明朝" panose="02020609040205080304" pitchFamily="17" charset="-128"/>
                          <a:ea typeface="ＭＳ 明朝" panose="02020609040205080304" pitchFamily="17" charset="-128"/>
                        </a:rPr>
                        <a:t>＜参考＞ 改正</a:t>
                      </a:r>
                      <a:r>
                        <a:rPr lang="ja-JP" altLang="en-US" sz="1000" b="0" kern="100" dirty="0" smtClean="0">
                          <a:solidFill>
                            <a:schemeClr val="tx1"/>
                          </a:solidFill>
                          <a:effectLst/>
                          <a:latin typeface="ＭＳ 明朝" panose="02020609040205080304" pitchFamily="17" charset="-128"/>
                          <a:ea typeface="ＭＳ 明朝" panose="02020609040205080304" pitchFamily="17" charset="-128"/>
                        </a:rPr>
                        <a:t>大気汚染防止</a:t>
                      </a:r>
                      <a:r>
                        <a:rPr lang="ja-JP" sz="1000" b="0" kern="100" dirty="0" smtClean="0">
                          <a:solidFill>
                            <a:schemeClr val="tx1"/>
                          </a:solidFill>
                          <a:effectLst/>
                          <a:latin typeface="ＭＳ 明朝" panose="02020609040205080304" pitchFamily="17" charset="-128"/>
                          <a:ea typeface="ＭＳ 明朝" panose="02020609040205080304" pitchFamily="17" charset="-128"/>
                        </a:rPr>
                        <a:t>法</a:t>
                      </a:r>
                      <a:endParaRPr lang="ja-JP" sz="1000" b="0" kern="100" dirty="0">
                        <a:solidFill>
                          <a:schemeClr val="tx1"/>
                        </a:solidFill>
                        <a:effectLst/>
                        <a:latin typeface="ＭＳ 明朝" panose="02020609040205080304" pitchFamily="17" charset="-128"/>
                        <a:ea typeface="ＭＳ 明朝" panose="02020609040205080304" pitchFamily="17" charset="-128"/>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3857">
                <a:tc>
                  <a:txBody>
                    <a:bodyPr/>
                    <a:lstStyle/>
                    <a:p>
                      <a:pPr algn="ctr">
                        <a:lnSpc>
                          <a:spcPts val="1300"/>
                        </a:lnSpc>
                        <a:spcAft>
                          <a:spcPts val="0"/>
                        </a:spcAft>
                      </a:pPr>
                      <a:r>
                        <a:rPr lang="ja-JP" sz="1000" b="0" kern="100" dirty="0" smtClean="0">
                          <a:solidFill>
                            <a:schemeClr val="tx1"/>
                          </a:solidFill>
                          <a:effectLst/>
                          <a:latin typeface="ＭＳ 明朝" panose="02020609040205080304" pitchFamily="17" charset="-128"/>
                          <a:ea typeface="ＭＳ 明朝" panose="02020609040205080304" pitchFamily="17" charset="-128"/>
                        </a:rPr>
                        <a:t>趣</a:t>
                      </a:r>
                      <a:r>
                        <a:rPr lang="ja-JP" altLang="en-US" sz="1000" b="0" kern="100" dirty="0" smtClean="0">
                          <a:solidFill>
                            <a:schemeClr val="tx1"/>
                          </a:solidFill>
                          <a:effectLst/>
                          <a:latin typeface="ＭＳ 明朝" panose="02020609040205080304" pitchFamily="17" charset="-128"/>
                          <a:ea typeface="ＭＳ 明朝" panose="02020609040205080304" pitchFamily="17" charset="-128"/>
                        </a:rPr>
                        <a:t>　</a:t>
                      </a:r>
                      <a:r>
                        <a:rPr lang="ja-JP" sz="1000" b="0" kern="100" dirty="0" smtClean="0">
                          <a:solidFill>
                            <a:schemeClr val="tx1"/>
                          </a:solidFill>
                          <a:effectLst/>
                          <a:latin typeface="ＭＳ 明朝" panose="02020609040205080304" pitchFamily="17" charset="-128"/>
                          <a:ea typeface="ＭＳ 明朝" panose="02020609040205080304" pitchFamily="17" charset="-128"/>
                        </a:rPr>
                        <a:t>旨</a:t>
                      </a:r>
                      <a:endParaRPr lang="ja-JP" sz="1000" b="0" kern="100" dirty="0">
                        <a:solidFill>
                          <a:schemeClr val="tx1"/>
                        </a:solidFill>
                        <a:effectLst/>
                        <a:latin typeface="ＭＳ 明朝" panose="02020609040205080304" pitchFamily="17" charset="-128"/>
                        <a:ea typeface="ＭＳ 明朝" panose="02020609040205080304" pitchFamily="17" charset="-128"/>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ts val="1300"/>
                        </a:lnSpc>
                        <a:spcAft>
                          <a:spcPts val="0"/>
                        </a:spcAft>
                      </a:pPr>
                      <a:r>
                        <a:rPr lang="ja-JP" sz="1000" kern="100" spc="0" baseline="0" dirty="0">
                          <a:solidFill>
                            <a:schemeClr val="tx1"/>
                          </a:solidFill>
                          <a:effectLst/>
                          <a:latin typeface="ＭＳ 明朝" panose="02020609040205080304" pitchFamily="17" charset="-128"/>
                          <a:ea typeface="ＭＳ 明朝" panose="02020609040205080304" pitchFamily="17" charset="-128"/>
                        </a:rPr>
                        <a:t>大気を良好な状態に保持するために規制を行うもの</a:t>
                      </a:r>
                      <a:endParaRPr lang="ja-JP" sz="1000" kern="100" spc="0" baseline="0" dirty="0">
                        <a:solidFill>
                          <a:schemeClr val="tx1"/>
                        </a:solidFill>
                        <a:effectLst/>
                        <a:latin typeface="ＭＳ 明朝" panose="02020609040205080304" pitchFamily="17" charset="-128"/>
                        <a:ea typeface="ＭＳ 明朝" panose="02020609040205080304" pitchFamily="17" charset="-128"/>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ts val="1300"/>
                        </a:lnSpc>
                        <a:spcAft>
                          <a:spcPts val="0"/>
                        </a:spcAft>
                      </a:pPr>
                      <a:r>
                        <a:rPr lang="ja-JP" sz="1000" kern="100" spc="-10" baseline="0" dirty="0">
                          <a:solidFill>
                            <a:schemeClr val="tx1"/>
                          </a:solidFill>
                          <a:effectLst/>
                          <a:latin typeface="ＭＳ 明朝" panose="02020609040205080304" pitchFamily="17" charset="-128"/>
                          <a:ea typeface="ＭＳ 明朝" panose="02020609040205080304" pitchFamily="17" charset="-128"/>
                        </a:rPr>
                        <a:t>水俣条約の的確かつ円滑な実施を確保するために水銀の排出を規制するもの</a:t>
                      </a:r>
                      <a:endParaRPr lang="ja-JP" sz="1000" kern="100" spc="-10" baseline="0" dirty="0">
                        <a:solidFill>
                          <a:schemeClr val="tx1"/>
                        </a:solidFill>
                        <a:effectLst/>
                        <a:latin typeface="ＭＳ 明朝" panose="02020609040205080304" pitchFamily="17" charset="-128"/>
                        <a:ea typeface="ＭＳ 明朝" panose="02020609040205080304" pitchFamily="17" charset="-128"/>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4266">
                <a:tc>
                  <a:txBody>
                    <a:bodyPr/>
                    <a:lstStyle/>
                    <a:p>
                      <a:pPr algn="ctr">
                        <a:lnSpc>
                          <a:spcPts val="1300"/>
                        </a:lnSpc>
                        <a:spcAft>
                          <a:spcPts val="0"/>
                        </a:spcAft>
                      </a:pPr>
                      <a:r>
                        <a:rPr lang="ja-JP" sz="1000" b="0" kern="100" dirty="0" smtClean="0">
                          <a:solidFill>
                            <a:schemeClr val="tx1"/>
                          </a:solidFill>
                          <a:effectLst/>
                          <a:latin typeface="ＭＳ 明朝" panose="02020609040205080304" pitchFamily="17" charset="-128"/>
                          <a:ea typeface="ＭＳ 明朝" panose="02020609040205080304" pitchFamily="17" charset="-128"/>
                        </a:rPr>
                        <a:t>目</a:t>
                      </a:r>
                      <a:r>
                        <a:rPr lang="ja-JP" altLang="en-US" sz="1000" b="0" kern="100" dirty="0" smtClean="0">
                          <a:solidFill>
                            <a:schemeClr val="tx1"/>
                          </a:solidFill>
                          <a:effectLst/>
                          <a:latin typeface="ＭＳ 明朝" panose="02020609040205080304" pitchFamily="17" charset="-128"/>
                          <a:ea typeface="ＭＳ 明朝" panose="02020609040205080304" pitchFamily="17" charset="-128"/>
                        </a:rPr>
                        <a:t>　</a:t>
                      </a:r>
                      <a:r>
                        <a:rPr lang="ja-JP" sz="1000" b="0" kern="100" dirty="0" smtClean="0">
                          <a:solidFill>
                            <a:schemeClr val="tx1"/>
                          </a:solidFill>
                          <a:effectLst/>
                          <a:latin typeface="ＭＳ 明朝" panose="02020609040205080304" pitchFamily="17" charset="-128"/>
                          <a:ea typeface="ＭＳ 明朝" panose="02020609040205080304" pitchFamily="17" charset="-128"/>
                        </a:rPr>
                        <a:t>的</a:t>
                      </a:r>
                      <a:endParaRPr lang="ja-JP" sz="1000" b="0" kern="100" dirty="0">
                        <a:solidFill>
                          <a:schemeClr val="tx1"/>
                        </a:solidFill>
                        <a:effectLst/>
                        <a:latin typeface="ＭＳ 明朝" panose="02020609040205080304" pitchFamily="17" charset="-128"/>
                        <a:ea typeface="ＭＳ 明朝" panose="02020609040205080304" pitchFamily="17" charset="-128"/>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ts val="1300"/>
                        </a:lnSpc>
                        <a:spcAft>
                          <a:spcPts val="0"/>
                        </a:spcAft>
                      </a:pPr>
                      <a:r>
                        <a:rPr lang="ja-JP" sz="1000" kern="100" spc="0" baseline="0" dirty="0">
                          <a:solidFill>
                            <a:schemeClr val="tx1"/>
                          </a:solidFill>
                          <a:effectLst/>
                          <a:latin typeface="ＭＳ 明朝" panose="02020609040205080304" pitchFamily="17" charset="-128"/>
                          <a:ea typeface="ＭＳ 明朝" panose="02020609040205080304" pitchFamily="17" charset="-128"/>
                        </a:rPr>
                        <a:t>人の健康の保護及び生活環境の保全</a:t>
                      </a:r>
                      <a:endParaRPr lang="ja-JP" sz="1000" kern="100" spc="0" baseline="0" dirty="0">
                        <a:solidFill>
                          <a:schemeClr val="tx1"/>
                        </a:solidFill>
                        <a:effectLst/>
                        <a:latin typeface="ＭＳ 明朝" panose="02020609040205080304" pitchFamily="17" charset="-128"/>
                        <a:ea typeface="ＭＳ 明朝" panose="02020609040205080304" pitchFamily="17" charset="-128"/>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ts val="1300"/>
                        </a:lnSpc>
                        <a:spcAft>
                          <a:spcPts val="0"/>
                        </a:spcAft>
                      </a:pPr>
                      <a:r>
                        <a:rPr lang="ja-JP" sz="1000" kern="100" spc="0" baseline="0" dirty="0">
                          <a:solidFill>
                            <a:schemeClr val="tx1"/>
                          </a:solidFill>
                          <a:effectLst/>
                          <a:latin typeface="ＭＳ 明朝" panose="02020609040205080304" pitchFamily="17" charset="-128"/>
                          <a:ea typeface="ＭＳ 明朝" panose="02020609040205080304" pitchFamily="17" charset="-128"/>
                        </a:rPr>
                        <a:t>国民の健康の保護及び生活環境の保全</a:t>
                      </a:r>
                      <a:endParaRPr lang="ja-JP" sz="1000" kern="100" spc="0" baseline="0" dirty="0">
                        <a:solidFill>
                          <a:schemeClr val="tx1"/>
                        </a:solidFill>
                        <a:effectLst/>
                        <a:latin typeface="ＭＳ 明朝" panose="02020609040205080304" pitchFamily="17" charset="-128"/>
                        <a:ea typeface="ＭＳ 明朝" panose="02020609040205080304" pitchFamily="17" charset="-128"/>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48897">
                <a:tc>
                  <a:txBody>
                    <a:bodyPr/>
                    <a:lstStyle/>
                    <a:p>
                      <a:pPr algn="ctr">
                        <a:lnSpc>
                          <a:spcPts val="400"/>
                        </a:lnSpc>
                        <a:spcAft>
                          <a:spcPts val="0"/>
                        </a:spcAft>
                      </a:pPr>
                      <a:endParaRPr lang="ja-JP" sz="1000" b="0" kern="100" dirty="0" smtClean="0">
                        <a:solidFill>
                          <a:schemeClr val="tx1"/>
                        </a:solidFill>
                        <a:effectLst/>
                        <a:latin typeface="ＭＳ 明朝" panose="02020609040205080304" pitchFamily="17" charset="-128"/>
                        <a:ea typeface="ＭＳ 明朝" panose="02020609040205080304" pitchFamily="17" charset="-128"/>
                      </a:endParaRPr>
                    </a:p>
                    <a:p>
                      <a:pPr algn="ctr">
                        <a:lnSpc>
                          <a:spcPts val="1300"/>
                        </a:lnSpc>
                        <a:spcAft>
                          <a:spcPts val="0"/>
                        </a:spcAft>
                      </a:pPr>
                      <a:r>
                        <a:rPr lang="ja-JP" altLang="en-US" sz="950" b="0" kern="100" spc="-150" baseline="0" dirty="0" smtClean="0">
                          <a:solidFill>
                            <a:schemeClr val="tx1"/>
                          </a:solidFill>
                          <a:effectLst/>
                          <a:latin typeface="ＭＳ 明朝" panose="02020609040205080304" pitchFamily="17" charset="-128"/>
                          <a:ea typeface="ＭＳ 明朝" panose="02020609040205080304" pitchFamily="17" charset="-128"/>
                          <a:cs typeface="Times New Roman"/>
                        </a:rPr>
                        <a:t>内　容</a:t>
                      </a:r>
                      <a:endParaRPr lang="en-US" altLang="ja-JP" sz="950" b="0" kern="100" spc="-150" baseline="0" dirty="0" smtClean="0">
                        <a:solidFill>
                          <a:schemeClr val="tx1"/>
                        </a:solidFill>
                        <a:effectLst/>
                        <a:latin typeface="ＭＳ 明朝" panose="02020609040205080304" pitchFamily="17" charset="-128"/>
                        <a:ea typeface="ＭＳ 明朝" panose="02020609040205080304" pitchFamily="17" charset="-128"/>
                        <a:cs typeface="Times New Roman"/>
                      </a:endParaRPr>
                    </a:p>
                    <a:p>
                      <a:pPr algn="l">
                        <a:lnSpc>
                          <a:spcPts val="1300"/>
                        </a:lnSpc>
                        <a:spcAft>
                          <a:spcPts val="0"/>
                        </a:spcAft>
                      </a:pPr>
                      <a:r>
                        <a:rPr lang="ja-JP" altLang="en-US" sz="900" b="0" kern="100" spc="-120" baseline="0" dirty="0" smtClean="0">
                          <a:solidFill>
                            <a:schemeClr val="tx1"/>
                          </a:solidFill>
                          <a:effectLst/>
                          <a:latin typeface="ＭＳ 明朝" panose="02020609040205080304" pitchFamily="17" charset="-128"/>
                          <a:ea typeface="ＭＳ 明朝" panose="02020609040205080304" pitchFamily="17" charset="-128"/>
                          <a:cs typeface="Times New Roman"/>
                        </a:rPr>
                        <a:t>（規制対象施設）</a:t>
                      </a:r>
                      <a:endParaRPr lang="ja-JP" sz="900" b="0" kern="100" spc="-120" baseline="0" dirty="0">
                        <a:solidFill>
                          <a:schemeClr val="tx1"/>
                        </a:solidFill>
                        <a:effectLst/>
                        <a:latin typeface="ＭＳ 明朝" panose="02020609040205080304" pitchFamily="17" charset="-128"/>
                        <a:ea typeface="ＭＳ 明朝" panose="02020609040205080304" pitchFamily="17" charset="-128"/>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dash"/>
                      <a:round/>
                      <a:headEnd type="none" w="med" len="med"/>
                      <a:tailEnd type="none" w="med" len="med"/>
                    </a:lnB>
                    <a:solidFill>
                      <a:schemeClr val="bg1"/>
                    </a:solidFill>
                  </a:tcPr>
                </a:tc>
                <a:tc>
                  <a:txBody>
                    <a:bodyPr/>
                    <a:lstStyle/>
                    <a:p>
                      <a:pPr marL="21590" indent="-21590" algn="l">
                        <a:lnSpc>
                          <a:spcPts val="300"/>
                        </a:lnSpc>
                        <a:spcAft>
                          <a:spcPts val="0"/>
                        </a:spcAft>
                      </a:pPr>
                      <a:endParaRPr lang="en-US" altLang="ja-JP" sz="1000" kern="100" spc="0" baseline="0" dirty="0" smtClean="0">
                        <a:solidFill>
                          <a:schemeClr val="tx1"/>
                        </a:solidFill>
                        <a:effectLst/>
                        <a:latin typeface="ＭＳ 明朝" panose="02020609040205080304" pitchFamily="17" charset="-128"/>
                        <a:ea typeface="ＭＳ 明朝" panose="02020609040205080304" pitchFamily="17" charset="-128"/>
                      </a:endParaRPr>
                    </a:p>
                    <a:p>
                      <a:pPr marL="21590" indent="-21590" algn="l">
                        <a:lnSpc>
                          <a:spcPts val="400"/>
                        </a:lnSpc>
                        <a:spcAft>
                          <a:spcPts val="0"/>
                        </a:spcAft>
                      </a:pPr>
                      <a:endParaRPr lang="en-US" altLang="ja-JP" sz="1000" kern="100" spc="0" baseline="0" dirty="0" smtClean="0">
                        <a:solidFill>
                          <a:schemeClr val="tx1"/>
                        </a:solidFill>
                        <a:effectLst/>
                        <a:latin typeface="ＭＳ 明朝" panose="02020609040205080304" pitchFamily="17" charset="-128"/>
                        <a:ea typeface="ＭＳ 明朝" panose="02020609040205080304" pitchFamily="17" charset="-128"/>
                      </a:endParaRPr>
                    </a:p>
                    <a:p>
                      <a:pPr marL="21590" indent="-21590" algn="l">
                        <a:lnSpc>
                          <a:spcPts val="1300"/>
                        </a:lnSpc>
                        <a:spcAft>
                          <a:spcPts val="0"/>
                        </a:spcAft>
                      </a:pPr>
                      <a:r>
                        <a:rPr lang="ja-JP" altLang="en-US" sz="1000" kern="100" spc="0" baseline="0" dirty="0" smtClean="0">
                          <a:solidFill>
                            <a:schemeClr val="tx1"/>
                          </a:solidFill>
                          <a:effectLst/>
                          <a:latin typeface="ＭＳ 明朝" panose="02020609040205080304" pitchFamily="17" charset="-128"/>
                          <a:ea typeface="ＭＳ 明朝" panose="02020609040205080304" pitchFamily="17" charset="-128"/>
                        </a:rPr>
                        <a:t>・</a:t>
                      </a:r>
                      <a:r>
                        <a:rPr lang="ja-JP" altLang="en-US" sz="1000" kern="100" spc="-40" baseline="0" dirty="0" smtClean="0">
                          <a:solidFill>
                            <a:schemeClr val="tx1"/>
                          </a:solidFill>
                          <a:effectLst/>
                          <a:latin typeface="ＭＳ 明朝" panose="02020609040205080304" pitchFamily="17" charset="-128"/>
                          <a:ea typeface="ＭＳ 明朝" panose="02020609040205080304" pitchFamily="17" charset="-128"/>
                        </a:rPr>
                        <a:t>有害物質に係る届出対象施設（廃棄物焼却炉、</a:t>
                      </a:r>
                      <a:r>
                        <a:rPr lang="ja-JP" altLang="en-US" sz="1000" kern="100" spc="0" baseline="0" dirty="0" smtClean="0">
                          <a:solidFill>
                            <a:schemeClr val="tx1"/>
                          </a:solidFill>
                          <a:effectLst/>
                          <a:latin typeface="ＭＳ 明朝" panose="02020609040205080304" pitchFamily="17" charset="-128"/>
                          <a:ea typeface="ＭＳ 明朝" panose="02020609040205080304" pitchFamily="17" charset="-128"/>
                        </a:rPr>
                        <a:t>非鉄金属 </a:t>
                      </a:r>
                      <a:endParaRPr lang="en-US" altLang="ja-JP" sz="1000" kern="100" spc="0" baseline="0" dirty="0" smtClean="0">
                        <a:solidFill>
                          <a:schemeClr val="tx1"/>
                        </a:solidFill>
                        <a:effectLst/>
                        <a:latin typeface="ＭＳ 明朝" panose="02020609040205080304" pitchFamily="17" charset="-128"/>
                        <a:ea typeface="ＭＳ 明朝" panose="02020609040205080304" pitchFamily="17" charset="-128"/>
                      </a:endParaRPr>
                    </a:p>
                    <a:p>
                      <a:pPr marL="21590" indent="-21590" algn="l">
                        <a:lnSpc>
                          <a:spcPts val="1300"/>
                        </a:lnSpc>
                        <a:spcAft>
                          <a:spcPts val="0"/>
                        </a:spcAft>
                      </a:pPr>
                      <a:r>
                        <a:rPr lang="en-US" altLang="ja-JP" sz="1000" kern="100" spc="0" baseline="0" dirty="0" smtClean="0">
                          <a:solidFill>
                            <a:schemeClr val="tx1"/>
                          </a:solidFill>
                          <a:effectLst/>
                          <a:latin typeface="ＭＳ 明朝" panose="02020609040205080304" pitchFamily="17" charset="-128"/>
                          <a:ea typeface="ＭＳ 明朝" panose="02020609040205080304" pitchFamily="17" charset="-128"/>
                        </a:rPr>
                        <a:t>  </a:t>
                      </a:r>
                      <a:r>
                        <a:rPr lang="ja-JP" altLang="en-US" sz="1000" kern="100" spc="0" baseline="0" dirty="0" smtClean="0">
                          <a:solidFill>
                            <a:schemeClr val="tx1"/>
                          </a:solidFill>
                          <a:effectLst/>
                          <a:latin typeface="ＭＳ 明朝" panose="02020609040205080304" pitchFamily="17" charset="-128"/>
                          <a:ea typeface="ＭＳ 明朝" panose="02020609040205080304" pitchFamily="17" charset="-128"/>
                        </a:rPr>
                        <a:t>製造施設、セメント焼成炉を含む計</a:t>
                      </a:r>
                      <a:r>
                        <a:rPr lang="en-US" altLang="ja-JP" sz="1000" kern="100" spc="0" baseline="0" dirty="0" smtClean="0">
                          <a:solidFill>
                            <a:schemeClr val="tx1"/>
                          </a:solidFill>
                          <a:effectLst/>
                          <a:latin typeface="ＭＳ 明朝" panose="02020609040205080304" pitchFamily="17" charset="-128"/>
                          <a:ea typeface="ＭＳ 明朝" panose="02020609040205080304" pitchFamily="17" charset="-128"/>
                        </a:rPr>
                        <a:t>134</a:t>
                      </a:r>
                      <a:r>
                        <a:rPr lang="ja-JP" altLang="en-US" sz="1000" kern="100" spc="0" baseline="0" dirty="0" smtClean="0">
                          <a:solidFill>
                            <a:schemeClr val="tx1"/>
                          </a:solidFill>
                          <a:effectLst/>
                          <a:latin typeface="ＭＳ 明朝" panose="02020609040205080304" pitchFamily="17" charset="-128"/>
                          <a:ea typeface="ＭＳ 明朝" panose="02020609040205080304" pitchFamily="17" charset="-128"/>
                        </a:rPr>
                        <a:t>種類）に該当し、</a:t>
                      </a:r>
                      <a:endParaRPr lang="en-US" altLang="ja-JP" sz="1000" kern="100" spc="0" baseline="0" dirty="0" smtClean="0">
                        <a:solidFill>
                          <a:schemeClr val="tx1"/>
                        </a:solidFill>
                        <a:effectLst/>
                        <a:latin typeface="ＭＳ 明朝" panose="02020609040205080304" pitchFamily="17" charset="-128"/>
                        <a:ea typeface="ＭＳ 明朝" panose="02020609040205080304" pitchFamily="17" charset="-128"/>
                      </a:endParaRPr>
                    </a:p>
                    <a:p>
                      <a:pPr marL="21590" indent="-21590" algn="l">
                        <a:lnSpc>
                          <a:spcPts val="1300"/>
                        </a:lnSpc>
                        <a:spcAft>
                          <a:spcPts val="0"/>
                        </a:spcAft>
                      </a:pPr>
                      <a:r>
                        <a:rPr lang="ja-JP" altLang="en-US" sz="1000" kern="100" spc="0" baseline="0" dirty="0" smtClean="0">
                          <a:solidFill>
                            <a:schemeClr val="tx1"/>
                          </a:solidFill>
                          <a:effectLst/>
                          <a:latin typeface="ＭＳ 明朝" panose="02020609040205080304" pitchFamily="17" charset="-128"/>
                          <a:ea typeface="ＭＳ 明朝" panose="02020609040205080304" pitchFamily="17" charset="-128"/>
                        </a:rPr>
                        <a:t>　水銀を排出するもの</a:t>
                      </a:r>
                      <a:endParaRPr lang="en-US" altLang="ja-JP" sz="1000" kern="100" spc="0" baseline="0" dirty="0" smtClean="0">
                        <a:solidFill>
                          <a:schemeClr val="tx1"/>
                        </a:solidFill>
                        <a:effectLst/>
                        <a:latin typeface="ＭＳ 明朝" panose="02020609040205080304" pitchFamily="17" charset="-128"/>
                        <a:ea typeface="ＭＳ 明朝" panose="02020609040205080304" pitchFamily="17" charset="-128"/>
                      </a:endParaRPr>
                    </a:p>
                    <a:p>
                      <a:pPr marL="21590" indent="-21590" algn="l">
                        <a:lnSpc>
                          <a:spcPts val="1200"/>
                        </a:lnSpc>
                        <a:spcAft>
                          <a:spcPts val="0"/>
                        </a:spcAft>
                      </a:pPr>
                      <a:endParaRPr lang="en-US" altLang="ja-JP" sz="1000" kern="100" spc="0" baseline="0" dirty="0" smtClean="0">
                        <a:solidFill>
                          <a:schemeClr val="tx1"/>
                        </a:solidFill>
                        <a:effectLst/>
                        <a:latin typeface="ＭＳ 明朝" panose="02020609040205080304" pitchFamily="17" charset="-128"/>
                        <a:ea typeface="ＭＳ 明朝" panose="02020609040205080304" pitchFamily="17"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dash"/>
                      <a:round/>
                      <a:headEnd type="none" w="med" len="med"/>
                      <a:tailEnd type="none" w="med" len="med"/>
                    </a:lnB>
                    <a:solidFill>
                      <a:schemeClr val="bg1"/>
                    </a:solidFill>
                  </a:tcPr>
                </a:tc>
                <a:tc>
                  <a:txBody>
                    <a:bodyPr/>
                    <a:lstStyle/>
                    <a:p>
                      <a:pPr marL="0" marR="0" indent="0" algn="l" defTabSz="1280160" rtl="0" eaLnBrk="1" fontAlgn="auto" latinLnBrk="0" hangingPunct="1">
                        <a:lnSpc>
                          <a:spcPts val="400"/>
                        </a:lnSpc>
                        <a:spcBef>
                          <a:spcPts val="0"/>
                        </a:spcBef>
                        <a:spcAft>
                          <a:spcPts val="0"/>
                        </a:spcAft>
                        <a:buClrTx/>
                        <a:buSzTx/>
                        <a:buFontTx/>
                        <a:buNone/>
                        <a:tabLst/>
                        <a:defRPr/>
                      </a:pPr>
                      <a:endParaRPr lang="en-US" altLang="ja-JP" sz="1000" kern="100" dirty="0" smtClean="0">
                        <a:solidFill>
                          <a:schemeClr val="tx1"/>
                        </a:solidFill>
                        <a:effectLst/>
                        <a:latin typeface="ＭＳ 明朝" panose="02020609040205080304" pitchFamily="17" charset="-128"/>
                        <a:ea typeface="ＭＳ 明朝" panose="02020609040205080304" pitchFamily="17" charset="-128"/>
                      </a:endParaRPr>
                    </a:p>
                    <a:p>
                      <a:pPr marL="0" marR="0" indent="0" algn="l" defTabSz="1280160" rtl="0" eaLnBrk="1" fontAlgn="auto" latinLnBrk="0" hangingPunct="1">
                        <a:lnSpc>
                          <a:spcPts val="1300"/>
                        </a:lnSpc>
                        <a:spcBef>
                          <a:spcPts val="0"/>
                        </a:spcBef>
                        <a:spcAft>
                          <a:spcPts val="0"/>
                        </a:spcAft>
                        <a:buClrTx/>
                        <a:buSzTx/>
                        <a:buFontTx/>
                        <a:buNone/>
                        <a:tabLst/>
                        <a:defRPr/>
                      </a:pPr>
                      <a:r>
                        <a:rPr lang="ja-JP" altLang="en-US" sz="1000" kern="100" dirty="0" smtClean="0">
                          <a:solidFill>
                            <a:schemeClr val="tx1"/>
                          </a:solidFill>
                          <a:effectLst/>
                          <a:latin typeface="ＭＳ 明朝" panose="02020609040205080304" pitchFamily="17" charset="-128"/>
                          <a:ea typeface="ＭＳ 明朝" panose="02020609040205080304" pitchFamily="17" charset="-128"/>
                        </a:rPr>
                        <a:t>・廃棄物焼却炉</a:t>
                      </a:r>
                      <a:endParaRPr lang="en-US" altLang="ja-JP" sz="1000" kern="100" dirty="0" smtClean="0">
                        <a:solidFill>
                          <a:schemeClr val="tx1"/>
                        </a:solidFill>
                        <a:effectLst/>
                        <a:latin typeface="ＭＳ 明朝" panose="02020609040205080304" pitchFamily="17" charset="-128"/>
                        <a:ea typeface="ＭＳ 明朝" panose="02020609040205080304" pitchFamily="17" charset="-128"/>
                      </a:endParaRPr>
                    </a:p>
                    <a:p>
                      <a:pPr marL="0" marR="0" indent="0" algn="l" defTabSz="1280160" rtl="0" eaLnBrk="1" fontAlgn="auto" latinLnBrk="0" hangingPunct="1">
                        <a:lnSpc>
                          <a:spcPts val="1300"/>
                        </a:lnSpc>
                        <a:spcBef>
                          <a:spcPts val="0"/>
                        </a:spcBef>
                        <a:spcAft>
                          <a:spcPts val="0"/>
                        </a:spcAft>
                        <a:buClrTx/>
                        <a:buSzTx/>
                        <a:buFontTx/>
                        <a:buNone/>
                        <a:tabLst/>
                        <a:defRPr/>
                      </a:pPr>
                      <a:r>
                        <a:rPr lang="ja-JP" altLang="en-US" sz="1000" kern="100" dirty="0" smtClean="0">
                          <a:solidFill>
                            <a:schemeClr val="tx1"/>
                          </a:solidFill>
                          <a:effectLst/>
                          <a:latin typeface="ＭＳ 明朝" panose="02020609040205080304" pitchFamily="17" charset="-128"/>
                          <a:ea typeface="ＭＳ 明朝" panose="02020609040205080304" pitchFamily="17" charset="-128"/>
                        </a:rPr>
                        <a:t>・非鉄金属製造施設（溶解炉等）</a:t>
                      </a:r>
                      <a:endParaRPr lang="en-US" altLang="ja-JP" sz="1000" kern="100" dirty="0" smtClean="0">
                        <a:solidFill>
                          <a:schemeClr val="tx1"/>
                        </a:solidFill>
                        <a:effectLst/>
                        <a:latin typeface="ＭＳ 明朝" panose="02020609040205080304" pitchFamily="17" charset="-128"/>
                        <a:ea typeface="ＭＳ 明朝" panose="02020609040205080304" pitchFamily="17" charset="-128"/>
                      </a:endParaRPr>
                    </a:p>
                    <a:p>
                      <a:pPr marL="0" marR="0" indent="0" algn="l" defTabSz="1280160" rtl="0" eaLnBrk="1" fontAlgn="auto" latinLnBrk="0" hangingPunct="1">
                        <a:lnSpc>
                          <a:spcPts val="1300"/>
                        </a:lnSpc>
                        <a:spcBef>
                          <a:spcPts val="0"/>
                        </a:spcBef>
                        <a:spcAft>
                          <a:spcPts val="0"/>
                        </a:spcAft>
                        <a:buClrTx/>
                        <a:buSzTx/>
                        <a:buFontTx/>
                        <a:buNone/>
                        <a:tabLst/>
                        <a:defRPr/>
                      </a:pPr>
                      <a:r>
                        <a:rPr lang="ja-JP" altLang="en-US" sz="1000" kern="100" dirty="0" smtClean="0">
                          <a:solidFill>
                            <a:schemeClr val="tx1"/>
                          </a:solidFill>
                          <a:effectLst/>
                          <a:latin typeface="ＭＳ 明朝" panose="02020609040205080304" pitchFamily="17" charset="-128"/>
                          <a:ea typeface="ＭＳ 明朝" panose="02020609040205080304" pitchFamily="17" charset="-128"/>
                        </a:rPr>
                        <a:t>・セメント焼成炉</a:t>
                      </a:r>
                      <a:endParaRPr lang="en-US" altLang="ja-JP" sz="1000" kern="100" dirty="0" smtClean="0">
                        <a:solidFill>
                          <a:schemeClr val="tx1"/>
                        </a:solidFill>
                        <a:effectLst/>
                        <a:latin typeface="ＭＳ 明朝" panose="02020609040205080304" pitchFamily="17" charset="-128"/>
                        <a:ea typeface="ＭＳ 明朝" panose="02020609040205080304" pitchFamily="17" charset="-128"/>
                      </a:endParaRPr>
                    </a:p>
                    <a:p>
                      <a:pPr marL="0" marR="0" indent="0" algn="l" defTabSz="1280160" rtl="0" eaLnBrk="1" fontAlgn="auto" latinLnBrk="0" hangingPunct="1">
                        <a:lnSpc>
                          <a:spcPts val="1300"/>
                        </a:lnSpc>
                        <a:spcBef>
                          <a:spcPts val="0"/>
                        </a:spcBef>
                        <a:spcAft>
                          <a:spcPts val="0"/>
                        </a:spcAft>
                        <a:buClrTx/>
                        <a:buSzTx/>
                        <a:buFontTx/>
                        <a:buNone/>
                        <a:tabLst/>
                        <a:defRPr/>
                      </a:pPr>
                      <a:r>
                        <a:rPr lang="ja-JP" altLang="en-US" sz="1000" kern="100" dirty="0" smtClean="0">
                          <a:solidFill>
                            <a:schemeClr val="tx1"/>
                          </a:solidFill>
                          <a:effectLst/>
                          <a:latin typeface="ＭＳ 明朝" panose="02020609040205080304" pitchFamily="17" charset="-128"/>
                          <a:ea typeface="ＭＳ 明朝" panose="02020609040205080304" pitchFamily="17" charset="-128"/>
                        </a:rPr>
                        <a:t>・石炭ボイラー</a:t>
                      </a:r>
                      <a:endParaRPr lang="en-US" altLang="ja-JP" sz="1000" kern="100" dirty="0" smtClean="0">
                        <a:solidFill>
                          <a:schemeClr val="tx1"/>
                        </a:solidFill>
                        <a:effectLst/>
                        <a:latin typeface="ＭＳ 明朝" panose="02020609040205080304" pitchFamily="17" charset="-128"/>
                        <a:ea typeface="ＭＳ 明朝" panose="02020609040205080304" pitchFamily="17" charset="-128"/>
                      </a:endParaRPr>
                    </a:p>
                    <a:p>
                      <a:pPr marL="0" marR="0" indent="0" algn="l" defTabSz="1280160" rtl="0" eaLnBrk="1" fontAlgn="auto" latinLnBrk="0" hangingPunct="1">
                        <a:lnSpc>
                          <a:spcPts val="1300"/>
                        </a:lnSpc>
                        <a:spcBef>
                          <a:spcPts val="0"/>
                        </a:spcBef>
                        <a:spcAft>
                          <a:spcPts val="0"/>
                        </a:spcAft>
                        <a:buClrTx/>
                        <a:buSzTx/>
                        <a:buFontTx/>
                        <a:buNone/>
                        <a:tabLst/>
                        <a:defRPr/>
                      </a:pPr>
                      <a:r>
                        <a:rPr lang="ja-JP" altLang="en-US" sz="1000" kern="100" dirty="0" smtClean="0">
                          <a:solidFill>
                            <a:schemeClr val="tx1"/>
                          </a:solidFill>
                          <a:effectLst/>
                          <a:latin typeface="ＭＳ 明朝" panose="02020609040205080304" pitchFamily="17" charset="-128"/>
                          <a:ea typeface="ＭＳ 明朝" panose="02020609040205080304" pitchFamily="17" charset="-128"/>
                        </a:rPr>
                        <a:t>で一定規模以上のもの　</a:t>
                      </a:r>
                      <a:endParaRPr lang="en-US" altLang="ja-JP" sz="1000" kern="100" dirty="0" smtClean="0">
                        <a:solidFill>
                          <a:schemeClr val="tx1"/>
                        </a:solidFill>
                        <a:effectLst/>
                        <a:latin typeface="ＭＳ 明朝" panose="02020609040205080304" pitchFamily="17" charset="-128"/>
                        <a:ea typeface="ＭＳ 明朝" panose="02020609040205080304" pitchFamily="17" charset="-128"/>
                      </a:endParaRPr>
                    </a:p>
                    <a:p>
                      <a:pPr marL="0" marR="0" indent="0" algn="l" defTabSz="1280160" rtl="0" eaLnBrk="1" fontAlgn="auto" latinLnBrk="0" hangingPunct="1">
                        <a:lnSpc>
                          <a:spcPts val="1000"/>
                        </a:lnSpc>
                        <a:spcBef>
                          <a:spcPts val="0"/>
                        </a:spcBef>
                        <a:spcAft>
                          <a:spcPts val="0"/>
                        </a:spcAft>
                        <a:buClrTx/>
                        <a:buSzTx/>
                        <a:buFontTx/>
                        <a:buNone/>
                        <a:tabLst/>
                        <a:defRPr/>
                      </a:pPr>
                      <a:endParaRPr lang="en-US" altLang="ja-JP" sz="1000" kern="100" dirty="0" smtClean="0">
                        <a:solidFill>
                          <a:schemeClr val="tx1"/>
                        </a:solidFill>
                        <a:effectLst/>
                        <a:latin typeface="ＭＳ 明朝" panose="02020609040205080304" pitchFamily="17" charset="-128"/>
                        <a:ea typeface="ＭＳ 明朝" panose="02020609040205080304" pitchFamily="17" charset="-128"/>
                      </a:endParaRPr>
                    </a:p>
                    <a:p>
                      <a:pPr marL="21590" indent="-21590" algn="l">
                        <a:lnSpc>
                          <a:spcPts val="1400"/>
                        </a:lnSpc>
                        <a:spcAft>
                          <a:spcPts val="0"/>
                        </a:spcAft>
                      </a:pPr>
                      <a:r>
                        <a:rPr lang="ja-JP" altLang="en-US" sz="1000" kern="100" spc="0" baseline="0" dirty="0" smtClean="0">
                          <a:solidFill>
                            <a:schemeClr val="tx1"/>
                          </a:solidFill>
                          <a:effectLst/>
                          <a:latin typeface="ＭＳ 明朝" panose="02020609040205080304" pitchFamily="17" charset="-128"/>
                          <a:ea typeface="ＭＳ 明朝" panose="02020609040205080304" pitchFamily="17" charset="-128"/>
                        </a:rPr>
                        <a:t>・</a:t>
                      </a:r>
                      <a:r>
                        <a:rPr lang="ja-JP" altLang="en-US" sz="1000" kern="100" spc="-20" baseline="0" dirty="0" smtClean="0">
                          <a:solidFill>
                            <a:schemeClr val="tx1"/>
                          </a:solidFill>
                          <a:effectLst/>
                          <a:latin typeface="ＭＳ 明朝" panose="02020609040205080304" pitchFamily="17" charset="-128"/>
                          <a:ea typeface="ＭＳ 明朝" panose="02020609040205080304" pitchFamily="17" charset="-128"/>
                        </a:rPr>
                        <a:t>上記の法の規制対象施設のうち、条例の規制　</a:t>
                      </a:r>
                      <a:endParaRPr lang="en-US" altLang="ja-JP" sz="1000" kern="100" spc="-20" baseline="0" dirty="0" smtClean="0">
                        <a:solidFill>
                          <a:schemeClr val="tx1"/>
                        </a:solidFill>
                        <a:effectLst/>
                        <a:latin typeface="ＭＳ 明朝" panose="02020609040205080304" pitchFamily="17" charset="-128"/>
                        <a:ea typeface="ＭＳ 明朝" panose="02020609040205080304" pitchFamily="17" charset="-128"/>
                      </a:endParaRPr>
                    </a:p>
                    <a:p>
                      <a:pPr marL="21590" indent="-21590" algn="l">
                        <a:lnSpc>
                          <a:spcPts val="1400"/>
                        </a:lnSpc>
                        <a:spcAft>
                          <a:spcPts val="0"/>
                        </a:spcAft>
                      </a:pPr>
                      <a:r>
                        <a:rPr lang="ja-JP" altLang="en-US" sz="1000" kern="100" spc="-20" baseline="0" dirty="0" smtClean="0">
                          <a:solidFill>
                            <a:schemeClr val="tx1"/>
                          </a:solidFill>
                          <a:effectLst/>
                          <a:latin typeface="ＭＳ 明朝" panose="02020609040205080304" pitchFamily="17" charset="-128"/>
                          <a:ea typeface="ＭＳ 明朝" panose="02020609040205080304" pitchFamily="17" charset="-128"/>
                        </a:rPr>
                        <a:t>　対象施設に該当し、府内に所在するものは、</a:t>
                      </a:r>
                      <a:endParaRPr lang="en-US" altLang="ja-JP" sz="1000" kern="100" spc="-20" baseline="0" dirty="0" smtClean="0">
                        <a:solidFill>
                          <a:schemeClr val="tx1"/>
                        </a:solidFill>
                        <a:effectLst/>
                        <a:latin typeface="ＭＳ 明朝" panose="02020609040205080304" pitchFamily="17" charset="-128"/>
                        <a:ea typeface="ＭＳ 明朝" panose="02020609040205080304" pitchFamily="17" charset="-128"/>
                      </a:endParaRPr>
                    </a:p>
                    <a:p>
                      <a:pPr marL="21590" indent="-21590" algn="l">
                        <a:lnSpc>
                          <a:spcPts val="1400"/>
                        </a:lnSpc>
                        <a:spcAft>
                          <a:spcPts val="0"/>
                        </a:spcAft>
                      </a:pPr>
                      <a:r>
                        <a:rPr lang="ja-JP" altLang="en-US" sz="1000" kern="100" spc="0" baseline="0" dirty="0" smtClean="0">
                          <a:solidFill>
                            <a:schemeClr val="tx1"/>
                          </a:solidFill>
                          <a:effectLst/>
                          <a:latin typeface="ＭＳ 明朝" panose="02020609040205080304" pitchFamily="17" charset="-128"/>
                          <a:ea typeface="ＭＳ 明朝" panose="02020609040205080304" pitchFamily="17" charset="-128"/>
                        </a:rPr>
                        <a:t>　</a:t>
                      </a:r>
                      <a:r>
                        <a:rPr lang="ja-JP" altLang="en-US" sz="1000" kern="100" spc="-20" baseline="0" dirty="0" smtClean="0">
                          <a:solidFill>
                            <a:schemeClr val="tx1"/>
                          </a:solidFill>
                          <a:effectLst/>
                          <a:latin typeface="ＭＳ 明朝" panose="02020609040205080304" pitchFamily="17" charset="-128"/>
                          <a:ea typeface="ＭＳ 明朝" panose="02020609040205080304" pitchFamily="17" charset="-128"/>
                        </a:rPr>
                        <a:t>廃棄物焼却炉のみ</a:t>
                      </a:r>
                      <a:endParaRPr lang="en-US" altLang="ja-JP" sz="1000" kern="100" spc="0" baseline="0" dirty="0" smtClean="0">
                        <a:solidFill>
                          <a:schemeClr val="tx1"/>
                        </a:solidFill>
                        <a:effectLst/>
                        <a:latin typeface="ＭＳ 明朝" panose="02020609040205080304" pitchFamily="17" charset="-128"/>
                        <a:ea typeface="ＭＳ 明朝" panose="02020609040205080304" pitchFamily="17"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dash"/>
                      <a:round/>
                      <a:headEnd type="none" w="med" len="med"/>
                      <a:tailEnd type="none" w="med" len="med"/>
                    </a:lnB>
                    <a:solidFill>
                      <a:schemeClr val="bg1"/>
                    </a:solidFill>
                  </a:tcPr>
                </a:tc>
              </a:tr>
              <a:tr h="1977851">
                <a:tc>
                  <a:txBody>
                    <a:bodyPr/>
                    <a:lstStyle/>
                    <a:p>
                      <a:pPr algn="ctr">
                        <a:lnSpc>
                          <a:spcPts val="400"/>
                        </a:lnSpc>
                        <a:spcAft>
                          <a:spcPts val="0"/>
                        </a:spcAft>
                      </a:pPr>
                      <a:r>
                        <a:rPr lang="en-US" sz="950" b="0" kern="100" dirty="0">
                          <a:solidFill>
                            <a:schemeClr val="tx1"/>
                          </a:solidFill>
                          <a:effectLst/>
                          <a:latin typeface="ＭＳ 明朝" panose="02020609040205080304" pitchFamily="17" charset="-128"/>
                          <a:ea typeface="ＭＳ 明朝" panose="02020609040205080304" pitchFamily="17" charset="-128"/>
                        </a:rPr>
                        <a:t> </a:t>
                      </a:r>
                      <a:endParaRPr lang="ja-JP" sz="950" b="0" kern="100" dirty="0">
                        <a:solidFill>
                          <a:schemeClr val="tx1"/>
                        </a:solidFill>
                        <a:effectLst/>
                        <a:latin typeface="ＭＳ 明朝" panose="02020609040205080304" pitchFamily="17" charset="-128"/>
                        <a:ea typeface="ＭＳ 明朝" panose="02020609040205080304" pitchFamily="17" charset="-128"/>
                      </a:endParaRPr>
                    </a:p>
                    <a:p>
                      <a:pPr algn="ctr">
                        <a:lnSpc>
                          <a:spcPts val="1300"/>
                        </a:lnSpc>
                        <a:spcAft>
                          <a:spcPts val="0"/>
                        </a:spcAft>
                      </a:pPr>
                      <a:r>
                        <a:rPr lang="en-US" sz="900" b="0" kern="100" spc="0" dirty="0">
                          <a:solidFill>
                            <a:schemeClr val="tx1"/>
                          </a:solidFill>
                          <a:effectLst/>
                          <a:latin typeface="ＭＳ 明朝" panose="02020609040205080304" pitchFamily="17" charset="-128"/>
                          <a:ea typeface="ＭＳ 明朝" panose="02020609040205080304" pitchFamily="17" charset="-128"/>
                        </a:rPr>
                        <a:t> </a:t>
                      </a:r>
                      <a:r>
                        <a:rPr lang="en-US" sz="900" b="0" kern="100" spc="0" baseline="0" dirty="0" smtClean="0">
                          <a:solidFill>
                            <a:schemeClr val="tx1"/>
                          </a:solidFill>
                          <a:effectLst/>
                          <a:latin typeface="ＭＳ 明朝" panose="02020609040205080304" pitchFamily="17" charset="-128"/>
                          <a:ea typeface="ＭＳ 明朝" panose="02020609040205080304" pitchFamily="17" charset="-128"/>
                        </a:rPr>
                        <a:t>(</a:t>
                      </a:r>
                      <a:r>
                        <a:rPr lang="ja-JP" sz="900" b="0" kern="100" spc="0" baseline="0" dirty="0" smtClean="0">
                          <a:solidFill>
                            <a:schemeClr val="tx1"/>
                          </a:solidFill>
                          <a:effectLst/>
                          <a:latin typeface="ＭＳ 明朝" panose="02020609040205080304" pitchFamily="17" charset="-128"/>
                          <a:ea typeface="ＭＳ 明朝" panose="02020609040205080304" pitchFamily="17" charset="-128"/>
                        </a:rPr>
                        <a:t>規制基準</a:t>
                      </a:r>
                      <a:r>
                        <a:rPr lang="en-US" altLang="ja-JP" sz="900" b="0" kern="100" spc="0" baseline="0" dirty="0" smtClean="0">
                          <a:solidFill>
                            <a:schemeClr val="tx1"/>
                          </a:solidFill>
                          <a:effectLst/>
                          <a:latin typeface="ＭＳ 明朝" panose="02020609040205080304" pitchFamily="17" charset="-128"/>
                          <a:ea typeface="ＭＳ 明朝" panose="02020609040205080304" pitchFamily="17" charset="-128"/>
                        </a:rPr>
                        <a:t>)</a:t>
                      </a:r>
                      <a:endParaRPr lang="ja-JP" sz="900" b="0" kern="100" spc="0" baseline="0" dirty="0">
                        <a:solidFill>
                          <a:schemeClr val="tx1"/>
                        </a:solidFill>
                        <a:effectLst/>
                        <a:latin typeface="ＭＳ 明朝" panose="02020609040205080304" pitchFamily="17" charset="-128"/>
                        <a:ea typeface="ＭＳ 明朝" panose="02020609040205080304" pitchFamily="17" charset="-128"/>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ts val="300"/>
                        </a:lnSpc>
                        <a:spcAft>
                          <a:spcPts val="0"/>
                        </a:spcAft>
                      </a:pPr>
                      <a:endParaRPr lang="en-US" altLang="ja-JP" sz="1000" kern="100" spc="0" dirty="0" smtClean="0">
                        <a:solidFill>
                          <a:schemeClr val="tx1"/>
                        </a:solidFill>
                        <a:effectLst/>
                        <a:latin typeface="ＭＳ 明朝" panose="02020609040205080304" pitchFamily="17" charset="-128"/>
                        <a:ea typeface="ＭＳ 明朝" panose="02020609040205080304" pitchFamily="17" charset="-128"/>
                      </a:endParaRPr>
                    </a:p>
                    <a:p>
                      <a:pPr algn="l">
                        <a:lnSpc>
                          <a:spcPts val="1300"/>
                        </a:lnSpc>
                        <a:spcAft>
                          <a:spcPts val="0"/>
                        </a:spcAft>
                      </a:pPr>
                      <a:r>
                        <a:rPr lang="ja-JP" sz="1000" kern="100" spc="0" dirty="0" smtClean="0">
                          <a:solidFill>
                            <a:schemeClr val="tx1"/>
                          </a:solidFill>
                          <a:effectLst/>
                          <a:latin typeface="ＭＳ 明朝" panose="02020609040205080304" pitchFamily="17" charset="-128"/>
                          <a:ea typeface="ＭＳ 明朝" panose="02020609040205080304" pitchFamily="17" charset="-128"/>
                        </a:rPr>
                        <a:t>・</a:t>
                      </a:r>
                      <a:r>
                        <a:rPr lang="ja-JP" sz="1000" u="none" kern="100" spc="-50" baseline="0" dirty="0" smtClean="0">
                          <a:solidFill>
                            <a:schemeClr val="tx1"/>
                          </a:solidFill>
                          <a:effectLst/>
                          <a:latin typeface="ＭＳ 明朝" panose="02020609040205080304" pitchFamily="17" charset="-128"/>
                          <a:ea typeface="ＭＳ 明朝" panose="02020609040205080304" pitchFamily="17" charset="-128"/>
                        </a:rPr>
                        <a:t>排出口における濃度</a:t>
                      </a:r>
                      <a:r>
                        <a:rPr lang="ja-JP" sz="1000" kern="100" spc="-50" baseline="0" dirty="0" smtClean="0">
                          <a:solidFill>
                            <a:schemeClr val="tx1"/>
                          </a:solidFill>
                          <a:effectLst/>
                          <a:latin typeface="ＭＳ 明朝" panose="02020609040205080304" pitchFamily="17" charset="-128"/>
                          <a:ea typeface="ＭＳ 明朝" panose="02020609040205080304" pitchFamily="17" charset="-128"/>
                        </a:rPr>
                        <a:t>を</a:t>
                      </a:r>
                      <a:r>
                        <a:rPr lang="ja-JP" altLang="en-US" sz="1000" kern="100" spc="-50" baseline="0" dirty="0" smtClean="0">
                          <a:solidFill>
                            <a:schemeClr val="tx1"/>
                          </a:solidFill>
                          <a:effectLst/>
                          <a:latin typeface="ＭＳ 明朝" panose="02020609040205080304" pitchFamily="17" charset="-128"/>
                          <a:ea typeface="ＭＳ 明朝" panose="02020609040205080304" pitchFamily="17" charset="-128"/>
                        </a:rPr>
                        <a:t>規制</a:t>
                      </a:r>
                      <a:endParaRPr lang="en-US" altLang="ja-JP" sz="1000" kern="100" spc="-50" baseline="0" dirty="0" smtClean="0">
                        <a:solidFill>
                          <a:schemeClr val="tx1"/>
                        </a:solidFill>
                        <a:effectLst/>
                        <a:latin typeface="ＭＳ 明朝" panose="02020609040205080304" pitchFamily="17" charset="-128"/>
                        <a:ea typeface="ＭＳ 明朝" panose="02020609040205080304" pitchFamily="17" charset="-128"/>
                      </a:endParaRPr>
                    </a:p>
                    <a:p>
                      <a:pPr algn="l">
                        <a:lnSpc>
                          <a:spcPts val="1300"/>
                        </a:lnSpc>
                        <a:spcAft>
                          <a:spcPts val="0"/>
                        </a:spcAft>
                      </a:pPr>
                      <a:r>
                        <a:rPr lang="ja-JP" altLang="en-US" sz="1000" kern="100" spc="-50" baseline="0" dirty="0" smtClean="0">
                          <a:solidFill>
                            <a:schemeClr val="tx1"/>
                          </a:solidFill>
                          <a:effectLst/>
                          <a:latin typeface="ＭＳ 明朝" panose="02020609040205080304" pitchFamily="17" charset="-128"/>
                          <a:ea typeface="ＭＳ 明朝" panose="02020609040205080304" pitchFamily="17" charset="-128"/>
                        </a:rPr>
                        <a:t>　大気からの吸入による周辺住民の健康影響を防止する</a:t>
                      </a:r>
                      <a:endParaRPr lang="en-US" altLang="ja-JP" sz="1000" kern="100" spc="-50" baseline="0" dirty="0" smtClean="0">
                        <a:solidFill>
                          <a:schemeClr val="tx1"/>
                        </a:solidFill>
                        <a:effectLst/>
                        <a:latin typeface="ＭＳ 明朝" panose="02020609040205080304" pitchFamily="17" charset="-128"/>
                        <a:ea typeface="ＭＳ 明朝" panose="02020609040205080304" pitchFamily="17" charset="-128"/>
                      </a:endParaRPr>
                    </a:p>
                    <a:p>
                      <a:pPr algn="l">
                        <a:lnSpc>
                          <a:spcPts val="1300"/>
                        </a:lnSpc>
                        <a:spcAft>
                          <a:spcPts val="0"/>
                        </a:spcAft>
                      </a:pPr>
                      <a:r>
                        <a:rPr lang="en-US" altLang="ja-JP" sz="1000" kern="100" spc="-50" baseline="0" dirty="0" smtClean="0">
                          <a:solidFill>
                            <a:schemeClr val="tx1"/>
                          </a:solidFill>
                          <a:effectLst/>
                          <a:latin typeface="ＭＳ 明朝" panose="02020609040205080304" pitchFamily="17" charset="-128"/>
                          <a:ea typeface="ＭＳ 明朝" panose="02020609040205080304" pitchFamily="17" charset="-128"/>
                        </a:rPr>
                        <a:t> </a:t>
                      </a:r>
                      <a:r>
                        <a:rPr lang="ja-JP" altLang="en-US" sz="1000" kern="100" spc="-50" baseline="0" dirty="0" smtClean="0">
                          <a:solidFill>
                            <a:schemeClr val="tx1"/>
                          </a:solidFill>
                          <a:effectLst/>
                          <a:latin typeface="ＭＳ 明朝" panose="02020609040205080304" pitchFamily="17" charset="-128"/>
                          <a:ea typeface="ＭＳ 明朝" panose="02020609040205080304" pitchFamily="17" charset="-128"/>
                        </a:rPr>
                        <a:t> 観点から設定</a:t>
                      </a:r>
                      <a:endParaRPr lang="en-US" altLang="ja-JP" sz="1000" kern="100" spc="-50" baseline="0" dirty="0" smtClean="0">
                        <a:solidFill>
                          <a:schemeClr val="tx1"/>
                        </a:solidFill>
                        <a:effectLst/>
                        <a:latin typeface="ＭＳ 明朝" panose="02020609040205080304" pitchFamily="17" charset="-128"/>
                        <a:ea typeface="ＭＳ 明朝" panose="02020609040205080304" pitchFamily="17" charset="-128"/>
                      </a:endParaRPr>
                    </a:p>
                    <a:p>
                      <a:pPr algn="l">
                        <a:lnSpc>
                          <a:spcPts val="1200"/>
                        </a:lnSpc>
                        <a:spcAft>
                          <a:spcPts val="0"/>
                        </a:spcAft>
                      </a:pPr>
                      <a:endParaRPr lang="en-US" altLang="ja-JP" sz="1000" kern="100" spc="-50" baseline="0" dirty="0" smtClean="0">
                        <a:solidFill>
                          <a:schemeClr val="tx1"/>
                        </a:solidFill>
                        <a:effectLst/>
                        <a:latin typeface="ＭＳ 明朝" panose="02020609040205080304" pitchFamily="17" charset="-128"/>
                        <a:ea typeface="ＭＳ 明朝" panose="02020609040205080304" pitchFamily="17" charset="-128"/>
                      </a:endParaRPr>
                    </a:p>
                    <a:p>
                      <a:pPr algn="l">
                        <a:lnSpc>
                          <a:spcPts val="1200"/>
                        </a:lnSpc>
                        <a:spcAft>
                          <a:spcPts val="0"/>
                        </a:spcAft>
                      </a:pPr>
                      <a:endParaRPr lang="ja-JP" sz="1000" kern="100" spc="-50" baseline="0" dirty="0" smtClean="0">
                        <a:solidFill>
                          <a:schemeClr val="tx1"/>
                        </a:solidFill>
                        <a:effectLst/>
                        <a:latin typeface="ＭＳ 明朝" panose="02020609040205080304" pitchFamily="17" charset="-128"/>
                        <a:ea typeface="ＭＳ 明朝" panose="02020609040205080304" pitchFamily="17" charset="-128"/>
                      </a:endParaRPr>
                    </a:p>
                    <a:p>
                      <a:pPr marL="133350" indent="-133350" algn="l">
                        <a:lnSpc>
                          <a:spcPts val="1300"/>
                        </a:lnSpc>
                        <a:spcAft>
                          <a:spcPts val="0"/>
                        </a:spcAft>
                      </a:pPr>
                      <a:r>
                        <a:rPr lang="ja-JP" sz="1000" kern="100" spc="0" baseline="0" dirty="0" smtClean="0">
                          <a:solidFill>
                            <a:schemeClr val="tx1"/>
                          </a:solidFill>
                          <a:effectLst/>
                          <a:latin typeface="ＭＳ 明朝" panose="02020609040205080304" pitchFamily="17" charset="-128"/>
                          <a:ea typeface="ＭＳ 明朝" panose="02020609040205080304" pitchFamily="17" charset="-128"/>
                        </a:rPr>
                        <a:t>・</a:t>
                      </a:r>
                      <a:r>
                        <a:rPr lang="ja-JP" altLang="en-US" sz="1000" kern="100" spc="0" baseline="0" dirty="0" smtClean="0">
                          <a:solidFill>
                            <a:schemeClr val="tx1"/>
                          </a:solidFill>
                          <a:effectLst/>
                          <a:latin typeface="ＭＳ 明朝" panose="02020609040205080304" pitchFamily="17" charset="-128"/>
                          <a:ea typeface="ＭＳ 明朝" panose="02020609040205080304" pitchFamily="17" charset="-128"/>
                        </a:rPr>
                        <a:t>規制基準</a:t>
                      </a:r>
                      <a:endParaRPr lang="en-US" altLang="ja-JP" sz="1000" kern="100" spc="0" baseline="0" dirty="0" smtClean="0">
                        <a:solidFill>
                          <a:schemeClr val="tx1"/>
                        </a:solidFill>
                        <a:effectLst/>
                        <a:latin typeface="ＭＳ 明朝" panose="02020609040205080304" pitchFamily="17" charset="-128"/>
                        <a:ea typeface="ＭＳ 明朝" panose="02020609040205080304" pitchFamily="17" charset="-128"/>
                      </a:endParaRPr>
                    </a:p>
                    <a:p>
                      <a:pPr marL="133350" indent="-133350" algn="l">
                        <a:lnSpc>
                          <a:spcPts val="1300"/>
                        </a:lnSpc>
                        <a:spcAft>
                          <a:spcPts val="0"/>
                        </a:spcAft>
                      </a:pPr>
                      <a:r>
                        <a:rPr lang="ja-JP" altLang="en-US" sz="1000" kern="100" spc="0" baseline="0" dirty="0" smtClean="0">
                          <a:solidFill>
                            <a:schemeClr val="tx1"/>
                          </a:solidFill>
                          <a:effectLst/>
                          <a:latin typeface="ＭＳ 明朝" panose="02020609040205080304" pitchFamily="17" charset="-128"/>
                          <a:ea typeface="ＭＳ 明朝" panose="02020609040205080304" pitchFamily="17" charset="-128"/>
                        </a:rPr>
                        <a:t>　個別施設ごとに排ガス量、排出口高さ、至近建築物</a:t>
                      </a:r>
                      <a:endParaRPr lang="en-US" altLang="ja-JP" sz="1000" kern="100" spc="0" baseline="0" dirty="0" smtClean="0">
                        <a:solidFill>
                          <a:schemeClr val="tx1"/>
                        </a:solidFill>
                        <a:effectLst/>
                        <a:latin typeface="ＭＳ 明朝" panose="02020609040205080304" pitchFamily="17" charset="-128"/>
                        <a:ea typeface="ＭＳ 明朝" panose="02020609040205080304" pitchFamily="17" charset="-128"/>
                      </a:endParaRPr>
                    </a:p>
                    <a:p>
                      <a:pPr marL="133350" indent="-133350" algn="l">
                        <a:lnSpc>
                          <a:spcPts val="1300"/>
                        </a:lnSpc>
                        <a:spcAft>
                          <a:spcPts val="0"/>
                        </a:spcAft>
                      </a:pPr>
                      <a:r>
                        <a:rPr lang="en-US" altLang="ja-JP" sz="1000" kern="100" spc="0" baseline="0" dirty="0" smtClean="0">
                          <a:solidFill>
                            <a:schemeClr val="tx1"/>
                          </a:solidFill>
                          <a:effectLst/>
                          <a:latin typeface="ＭＳ 明朝" panose="02020609040205080304" pitchFamily="17" charset="-128"/>
                          <a:ea typeface="ＭＳ 明朝" panose="02020609040205080304" pitchFamily="17" charset="-128"/>
                        </a:rPr>
                        <a:t> </a:t>
                      </a:r>
                      <a:r>
                        <a:rPr lang="ja-JP" altLang="en-US" sz="1000" kern="100" spc="0" baseline="0" dirty="0" smtClean="0">
                          <a:solidFill>
                            <a:schemeClr val="tx1"/>
                          </a:solidFill>
                          <a:effectLst/>
                          <a:latin typeface="ＭＳ 明朝" panose="02020609040205080304" pitchFamily="17" charset="-128"/>
                          <a:ea typeface="ＭＳ 明朝" panose="02020609040205080304" pitchFamily="17" charset="-128"/>
                        </a:rPr>
                        <a:t> までの距離等から次式により算出</a:t>
                      </a:r>
                      <a:endParaRPr lang="en-US" altLang="ja-JP" sz="1000" kern="100" spc="0" baseline="0" dirty="0" smtClean="0">
                        <a:solidFill>
                          <a:schemeClr val="tx1"/>
                        </a:solidFill>
                        <a:effectLst/>
                        <a:latin typeface="ＭＳ 明朝" panose="02020609040205080304" pitchFamily="17" charset="-128"/>
                        <a:ea typeface="ＭＳ 明朝" panose="02020609040205080304" pitchFamily="17" charset="-128"/>
                      </a:endParaRPr>
                    </a:p>
                    <a:p>
                      <a:pPr marL="133350" indent="-133350" algn="l">
                        <a:lnSpc>
                          <a:spcPts val="1300"/>
                        </a:lnSpc>
                        <a:spcAft>
                          <a:spcPts val="0"/>
                        </a:spcAft>
                      </a:pPr>
                      <a:r>
                        <a:rPr kumimoji="1" lang="ja-JP" altLang="en-US" sz="1000" b="0" kern="100" spc="0" baseline="0" dirty="0" smtClean="0">
                          <a:solidFill>
                            <a:schemeClr val="tx1"/>
                          </a:solidFill>
                          <a:effectLst/>
                          <a:latin typeface="ＭＳ 明朝" panose="02020609040205080304" pitchFamily="17" charset="-128"/>
                          <a:ea typeface="ＭＳ 明朝" panose="02020609040205080304" pitchFamily="17" charset="-128"/>
                        </a:rPr>
                        <a:t>　　 </a:t>
                      </a:r>
                      <a:r>
                        <a:rPr kumimoji="1" lang="en-US" altLang="ja-JP" sz="1000" b="0" kern="1200" spc="0" baseline="0" dirty="0" smtClean="0">
                          <a:solidFill>
                            <a:schemeClr val="tx1"/>
                          </a:solidFill>
                          <a:effectLst/>
                          <a:latin typeface="ＭＳ 明朝" panose="02020609040205080304" pitchFamily="17" charset="-128"/>
                          <a:ea typeface="ＭＳ 明朝" panose="02020609040205080304" pitchFamily="17" charset="-128"/>
                        </a:rPr>
                        <a:t>(</a:t>
                      </a:r>
                      <a:r>
                        <a:rPr kumimoji="1" lang="en-US" altLang="ja-JP" sz="1000" b="0" dirty="0" smtClean="0">
                          <a:solidFill>
                            <a:schemeClr val="tx1"/>
                          </a:solidFill>
                          <a:latin typeface="ＭＳ 明朝" panose="02020609040205080304" pitchFamily="17" charset="-128"/>
                          <a:ea typeface="ＭＳ 明朝" panose="02020609040205080304" pitchFamily="17" charset="-128"/>
                        </a:rPr>
                        <a:t>K</a:t>
                      </a:r>
                      <a:r>
                        <a:rPr kumimoji="1" lang="ja-JP" altLang="en-US" sz="1000" b="0" dirty="0" smtClean="0">
                          <a:solidFill>
                            <a:schemeClr val="tx1"/>
                          </a:solidFill>
                          <a:latin typeface="ＭＳ 明朝" panose="02020609040205080304" pitchFamily="17" charset="-128"/>
                          <a:ea typeface="ＭＳ 明朝" panose="02020609040205080304" pitchFamily="17" charset="-128"/>
                        </a:rPr>
                        <a:t>・</a:t>
                      </a:r>
                      <a:r>
                        <a:rPr kumimoji="1" lang="en-US" altLang="ja-JP" sz="1000" b="0" dirty="0" smtClean="0">
                          <a:solidFill>
                            <a:schemeClr val="tx1"/>
                          </a:solidFill>
                          <a:latin typeface="ＭＳ 明朝" panose="02020609040205080304" pitchFamily="17" charset="-128"/>
                          <a:ea typeface="ＭＳ 明朝" panose="02020609040205080304" pitchFamily="17" charset="-128"/>
                        </a:rPr>
                        <a:t>S)</a:t>
                      </a:r>
                      <a:r>
                        <a:rPr kumimoji="1" lang="ja-JP" altLang="en-US" sz="1000" b="0" dirty="0" smtClean="0">
                          <a:solidFill>
                            <a:schemeClr val="tx1"/>
                          </a:solidFill>
                          <a:latin typeface="ＭＳ 明朝" panose="02020609040205080304" pitchFamily="17" charset="-128"/>
                          <a:ea typeface="ＭＳ 明朝" panose="02020609040205080304" pitchFamily="17" charset="-128"/>
                        </a:rPr>
                        <a:t>／</a:t>
                      </a:r>
                      <a:r>
                        <a:rPr kumimoji="1" lang="en-US" altLang="ja-JP" sz="1000" b="0" dirty="0" smtClean="0">
                          <a:solidFill>
                            <a:schemeClr val="tx1"/>
                          </a:solidFill>
                          <a:latin typeface="ＭＳ 明朝" panose="02020609040205080304" pitchFamily="17" charset="-128"/>
                          <a:ea typeface="ＭＳ 明朝" panose="02020609040205080304" pitchFamily="17" charset="-128"/>
                        </a:rPr>
                        <a:t>Q</a:t>
                      </a:r>
                      <a:r>
                        <a:rPr kumimoji="1" lang="ja-JP" altLang="en-US" sz="1000" b="0" dirty="0" smtClean="0">
                          <a:solidFill>
                            <a:schemeClr val="tx1"/>
                          </a:solidFill>
                          <a:latin typeface="ＭＳ 明朝" panose="02020609040205080304" pitchFamily="17" charset="-128"/>
                          <a:ea typeface="ＭＳ 明朝" panose="02020609040205080304" pitchFamily="17" charset="-128"/>
                        </a:rPr>
                        <a:t>　</a:t>
                      </a:r>
                      <a:endParaRPr kumimoji="1" lang="en-US" altLang="ja-JP" sz="1000" b="0" dirty="0" smtClean="0">
                        <a:solidFill>
                          <a:schemeClr val="tx1"/>
                        </a:solidFill>
                        <a:latin typeface="ＭＳ 明朝" panose="02020609040205080304" pitchFamily="17" charset="-128"/>
                        <a:ea typeface="ＭＳ 明朝" panose="02020609040205080304" pitchFamily="17" charset="-128"/>
                      </a:endParaRPr>
                    </a:p>
                    <a:p>
                      <a:pPr algn="l">
                        <a:lnSpc>
                          <a:spcPts val="1300"/>
                        </a:lnSpc>
                      </a:pPr>
                      <a:r>
                        <a:rPr kumimoji="1" lang="ja-JP" altLang="en-US" sz="1000" b="0" dirty="0" smtClean="0">
                          <a:solidFill>
                            <a:schemeClr val="tx1"/>
                          </a:solidFill>
                          <a:latin typeface="ＭＳ 明朝" panose="02020609040205080304" pitchFamily="17" charset="-128"/>
                          <a:ea typeface="ＭＳ 明朝" panose="02020609040205080304" pitchFamily="17" charset="-128"/>
                        </a:rPr>
                        <a:t>　　　</a:t>
                      </a:r>
                      <a:r>
                        <a:rPr kumimoji="1" lang="en-US" altLang="ja-JP" sz="1000" b="0" dirty="0" smtClean="0">
                          <a:solidFill>
                            <a:schemeClr val="tx1"/>
                          </a:solidFill>
                          <a:latin typeface="ＭＳ 明朝" panose="02020609040205080304" pitchFamily="17" charset="-128"/>
                          <a:ea typeface="ＭＳ 明朝" panose="02020609040205080304" pitchFamily="17" charset="-128"/>
                        </a:rPr>
                        <a:t>K:</a:t>
                      </a:r>
                      <a:r>
                        <a:rPr kumimoji="1" lang="ja-JP" altLang="en-US" sz="1000" b="0" dirty="0" smtClean="0">
                          <a:solidFill>
                            <a:schemeClr val="tx1"/>
                          </a:solidFill>
                          <a:latin typeface="ＭＳ 明朝" panose="02020609040205080304" pitchFamily="17" charset="-128"/>
                          <a:ea typeface="ＭＳ 明朝" panose="02020609040205080304" pitchFamily="17" charset="-128"/>
                        </a:rPr>
                        <a:t>定数、</a:t>
                      </a:r>
                      <a:r>
                        <a:rPr kumimoji="1" lang="en-US" altLang="ja-JP" sz="1000" b="0" dirty="0" smtClean="0">
                          <a:solidFill>
                            <a:schemeClr val="tx1"/>
                          </a:solidFill>
                          <a:latin typeface="ＭＳ 明朝" panose="02020609040205080304" pitchFamily="17" charset="-128"/>
                          <a:ea typeface="ＭＳ 明朝" panose="02020609040205080304" pitchFamily="17" charset="-128"/>
                        </a:rPr>
                        <a:t>Q:</a:t>
                      </a:r>
                      <a:r>
                        <a:rPr kumimoji="1" lang="ja-JP" altLang="en-US" sz="1000" b="0" dirty="0" smtClean="0">
                          <a:solidFill>
                            <a:schemeClr val="tx1"/>
                          </a:solidFill>
                          <a:latin typeface="ＭＳ 明朝" panose="02020609040205080304" pitchFamily="17" charset="-128"/>
                          <a:ea typeface="ＭＳ 明朝" panose="02020609040205080304" pitchFamily="17" charset="-128"/>
                        </a:rPr>
                        <a:t>排ガス量</a:t>
                      </a:r>
                      <a:endParaRPr kumimoji="1" lang="en-US" altLang="ja-JP" sz="1000" b="0" dirty="0" smtClean="0">
                        <a:solidFill>
                          <a:schemeClr val="tx1"/>
                        </a:solidFill>
                        <a:latin typeface="ＭＳ 明朝" panose="02020609040205080304" pitchFamily="17" charset="-128"/>
                        <a:ea typeface="ＭＳ 明朝" panose="02020609040205080304" pitchFamily="17" charset="-128"/>
                      </a:endParaRPr>
                    </a:p>
                    <a:p>
                      <a:pPr algn="l">
                        <a:lnSpc>
                          <a:spcPts val="1300"/>
                        </a:lnSpc>
                      </a:pPr>
                      <a:r>
                        <a:rPr kumimoji="1" lang="ja-JP" altLang="en-US" sz="1000" b="0" dirty="0" smtClean="0">
                          <a:solidFill>
                            <a:schemeClr val="tx1"/>
                          </a:solidFill>
                          <a:latin typeface="ＭＳ 明朝" panose="02020609040205080304" pitchFamily="17" charset="-128"/>
                          <a:ea typeface="ＭＳ 明朝" panose="02020609040205080304" pitchFamily="17" charset="-128"/>
                        </a:rPr>
                        <a:t>　　　</a:t>
                      </a:r>
                      <a:r>
                        <a:rPr kumimoji="1" lang="en-US" altLang="ja-JP" sz="1000" b="0" dirty="0" smtClean="0">
                          <a:solidFill>
                            <a:schemeClr val="tx1"/>
                          </a:solidFill>
                          <a:latin typeface="ＭＳ 明朝" panose="02020609040205080304" pitchFamily="17" charset="-128"/>
                          <a:ea typeface="ＭＳ 明朝" panose="02020609040205080304" pitchFamily="17" charset="-128"/>
                        </a:rPr>
                        <a:t>S:</a:t>
                      </a:r>
                      <a:r>
                        <a:rPr kumimoji="1" lang="ja-JP" altLang="en-US" sz="1000" b="0" dirty="0" smtClean="0">
                          <a:solidFill>
                            <a:schemeClr val="tx1"/>
                          </a:solidFill>
                          <a:latin typeface="ＭＳ 明朝" panose="02020609040205080304" pitchFamily="17" charset="-128"/>
                          <a:ea typeface="ＭＳ 明朝" panose="02020609040205080304" pitchFamily="17" charset="-128"/>
                        </a:rPr>
                        <a:t>排出口高さ等から算出</a:t>
                      </a:r>
                      <a:endParaRPr kumimoji="1" lang="en-US" altLang="ja-JP" sz="1000" b="0" dirty="0" smtClean="0">
                        <a:solidFill>
                          <a:schemeClr val="tx1"/>
                        </a:solidFill>
                        <a:latin typeface="ＭＳ 明朝" panose="02020609040205080304" pitchFamily="17" charset="-128"/>
                        <a:ea typeface="ＭＳ 明朝" panose="02020609040205080304" pitchFamily="17"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ts val="300"/>
                        </a:lnSpc>
                        <a:spcAft>
                          <a:spcPts val="0"/>
                        </a:spcAft>
                      </a:pPr>
                      <a:endParaRPr lang="en-US" altLang="ja-JP" sz="1000" kern="100" dirty="0" smtClean="0">
                        <a:solidFill>
                          <a:schemeClr val="tx1"/>
                        </a:solidFill>
                        <a:effectLst/>
                        <a:latin typeface="ＭＳ 明朝" panose="02020609040205080304" pitchFamily="17" charset="-128"/>
                        <a:ea typeface="ＭＳ 明朝" panose="02020609040205080304" pitchFamily="17" charset="-128"/>
                      </a:endParaRPr>
                    </a:p>
                    <a:p>
                      <a:pPr algn="l">
                        <a:lnSpc>
                          <a:spcPts val="1300"/>
                        </a:lnSpc>
                        <a:spcAft>
                          <a:spcPts val="0"/>
                        </a:spcAft>
                      </a:pPr>
                      <a:r>
                        <a:rPr lang="ja-JP" sz="1000" kern="100" dirty="0" smtClean="0">
                          <a:solidFill>
                            <a:schemeClr val="tx1"/>
                          </a:solidFill>
                          <a:effectLst/>
                          <a:latin typeface="ＭＳ 明朝" panose="02020609040205080304" pitchFamily="17" charset="-128"/>
                          <a:ea typeface="ＭＳ 明朝" panose="02020609040205080304" pitchFamily="17" charset="-128"/>
                        </a:rPr>
                        <a:t>・</a:t>
                      </a:r>
                      <a:r>
                        <a:rPr lang="ja-JP" sz="1000" u="none" kern="100" dirty="0" smtClean="0">
                          <a:solidFill>
                            <a:schemeClr val="tx1"/>
                          </a:solidFill>
                          <a:effectLst/>
                          <a:latin typeface="ＭＳ 明朝" panose="02020609040205080304" pitchFamily="17" charset="-128"/>
                          <a:ea typeface="ＭＳ 明朝" panose="02020609040205080304" pitchFamily="17" charset="-128"/>
                        </a:rPr>
                        <a:t>排出口における濃度</a:t>
                      </a:r>
                      <a:r>
                        <a:rPr lang="ja-JP" sz="1000" kern="100" dirty="0" smtClean="0">
                          <a:solidFill>
                            <a:schemeClr val="tx1"/>
                          </a:solidFill>
                          <a:effectLst/>
                          <a:latin typeface="ＭＳ 明朝" panose="02020609040205080304" pitchFamily="17" charset="-128"/>
                          <a:ea typeface="ＭＳ 明朝" panose="02020609040205080304" pitchFamily="17" charset="-128"/>
                        </a:rPr>
                        <a:t>を規制</a:t>
                      </a:r>
                      <a:endParaRPr lang="en-US" altLang="ja-JP" sz="1000" kern="100" dirty="0" smtClean="0">
                        <a:solidFill>
                          <a:schemeClr val="tx1"/>
                        </a:solidFill>
                        <a:effectLst/>
                        <a:latin typeface="ＭＳ 明朝" panose="02020609040205080304" pitchFamily="17" charset="-128"/>
                        <a:ea typeface="ＭＳ 明朝" panose="02020609040205080304" pitchFamily="17" charset="-128"/>
                      </a:endParaRPr>
                    </a:p>
                    <a:p>
                      <a:pPr algn="l">
                        <a:lnSpc>
                          <a:spcPts val="1300"/>
                        </a:lnSpc>
                        <a:spcAft>
                          <a:spcPts val="0"/>
                        </a:spcAft>
                      </a:pPr>
                      <a:r>
                        <a:rPr lang="ja-JP" altLang="en-US" sz="1000" kern="100" spc="0" baseline="0" dirty="0" smtClean="0">
                          <a:solidFill>
                            <a:schemeClr val="tx1"/>
                          </a:solidFill>
                          <a:effectLst/>
                          <a:latin typeface="ＭＳ 明朝" panose="02020609040205080304" pitchFamily="17" charset="-128"/>
                          <a:ea typeface="ＭＳ 明朝" panose="02020609040205080304" pitchFamily="17" charset="-128"/>
                        </a:rPr>
                        <a:t>　</a:t>
                      </a:r>
                      <a:r>
                        <a:rPr lang="ja-JP" altLang="en-US" sz="1000" kern="100" spc="10" baseline="0" dirty="0" smtClean="0">
                          <a:solidFill>
                            <a:schemeClr val="tx1"/>
                          </a:solidFill>
                          <a:effectLst/>
                          <a:latin typeface="ＭＳ 明朝" panose="02020609040205080304" pitchFamily="17" charset="-128"/>
                          <a:ea typeface="ＭＳ 明朝" panose="02020609040205080304" pitchFamily="17" charset="-128"/>
                        </a:rPr>
                        <a:t>環境中を循環する水銀の総量を地球規模で</a:t>
                      </a:r>
                      <a:endParaRPr lang="en-US" altLang="ja-JP" sz="1000" kern="100" spc="10" baseline="0" dirty="0" smtClean="0">
                        <a:solidFill>
                          <a:schemeClr val="tx1"/>
                        </a:solidFill>
                        <a:effectLst/>
                        <a:latin typeface="ＭＳ 明朝" panose="02020609040205080304" pitchFamily="17" charset="-128"/>
                        <a:ea typeface="ＭＳ 明朝" panose="02020609040205080304" pitchFamily="17" charset="-128"/>
                      </a:endParaRPr>
                    </a:p>
                    <a:p>
                      <a:pPr algn="l">
                        <a:lnSpc>
                          <a:spcPts val="1300"/>
                        </a:lnSpc>
                        <a:spcAft>
                          <a:spcPts val="0"/>
                        </a:spcAft>
                      </a:pPr>
                      <a:r>
                        <a:rPr lang="ja-JP" altLang="en-US" sz="1000" kern="100" dirty="0" smtClean="0">
                          <a:solidFill>
                            <a:schemeClr val="tx1"/>
                          </a:solidFill>
                          <a:effectLst/>
                          <a:latin typeface="ＭＳ 明朝" panose="02020609040205080304" pitchFamily="17" charset="-128"/>
                          <a:ea typeface="ＭＳ 明朝" panose="02020609040205080304" pitchFamily="17" charset="-128"/>
                        </a:rPr>
                        <a:t>　</a:t>
                      </a:r>
                      <a:r>
                        <a:rPr lang="ja-JP" altLang="en-US" sz="1000" kern="100" spc="50" baseline="0" dirty="0" smtClean="0">
                          <a:solidFill>
                            <a:schemeClr val="tx1"/>
                          </a:solidFill>
                          <a:effectLst/>
                          <a:latin typeface="ＭＳ 明朝" panose="02020609040205080304" pitchFamily="17" charset="-128"/>
                          <a:ea typeface="ＭＳ 明朝" panose="02020609040205080304" pitchFamily="17" charset="-128"/>
                        </a:rPr>
                        <a:t>削減するという水俣条約の趣旨に沿って、</a:t>
                      </a:r>
                      <a:endParaRPr lang="en-US" altLang="ja-JP" sz="1000" kern="100" spc="50" baseline="0" dirty="0" smtClean="0">
                        <a:solidFill>
                          <a:schemeClr val="tx1"/>
                        </a:solidFill>
                        <a:effectLst/>
                        <a:latin typeface="ＭＳ 明朝" panose="02020609040205080304" pitchFamily="17" charset="-128"/>
                        <a:ea typeface="ＭＳ 明朝" panose="02020609040205080304" pitchFamily="17" charset="-128"/>
                      </a:endParaRPr>
                    </a:p>
                    <a:p>
                      <a:pPr algn="l">
                        <a:lnSpc>
                          <a:spcPts val="1300"/>
                        </a:lnSpc>
                        <a:spcAft>
                          <a:spcPts val="0"/>
                        </a:spcAft>
                      </a:pPr>
                      <a:r>
                        <a:rPr lang="ja-JP" altLang="en-US" sz="1000" kern="100" dirty="0" smtClean="0">
                          <a:solidFill>
                            <a:schemeClr val="tx1"/>
                          </a:solidFill>
                          <a:effectLst/>
                          <a:latin typeface="ＭＳ 明朝" panose="02020609040205080304" pitchFamily="17" charset="-128"/>
                          <a:ea typeface="ＭＳ 明朝" panose="02020609040205080304" pitchFamily="17" charset="-128"/>
                        </a:rPr>
                        <a:t>　</a:t>
                      </a:r>
                      <a:r>
                        <a:rPr lang="ja-JP" altLang="en-US" sz="1000" kern="100" spc="-80" baseline="0" dirty="0" smtClean="0">
                          <a:solidFill>
                            <a:schemeClr val="tx1"/>
                          </a:solidFill>
                          <a:effectLst/>
                          <a:latin typeface="ＭＳ 明朝" panose="02020609040205080304" pitchFamily="17" charset="-128"/>
                          <a:ea typeface="ＭＳ 明朝" panose="02020609040205080304" pitchFamily="17" charset="-128"/>
                        </a:rPr>
                        <a:t>大気排出量をできる限り抑制する観点から設</a:t>
                      </a:r>
                      <a:r>
                        <a:rPr lang="ja-JP" altLang="en-US" sz="1000" kern="100" spc="-60" baseline="0" dirty="0" smtClean="0">
                          <a:solidFill>
                            <a:schemeClr val="tx1"/>
                          </a:solidFill>
                          <a:effectLst/>
                          <a:latin typeface="ＭＳ 明朝" panose="02020609040205080304" pitchFamily="17" charset="-128"/>
                          <a:ea typeface="ＭＳ 明朝" panose="02020609040205080304" pitchFamily="17" charset="-128"/>
                        </a:rPr>
                        <a:t>定</a:t>
                      </a:r>
                      <a:endParaRPr lang="en-US" altLang="ja-JP" sz="1000" kern="100" spc="-60" baseline="0" dirty="0" smtClean="0">
                        <a:solidFill>
                          <a:schemeClr val="tx1"/>
                        </a:solidFill>
                        <a:effectLst/>
                        <a:latin typeface="ＭＳ 明朝" panose="02020609040205080304" pitchFamily="17" charset="-128"/>
                        <a:ea typeface="ＭＳ 明朝" panose="02020609040205080304" pitchFamily="17" charset="-128"/>
                      </a:endParaRPr>
                    </a:p>
                    <a:p>
                      <a:pPr algn="l">
                        <a:lnSpc>
                          <a:spcPts val="800"/>
                        </a:lnSpc>
                        <a:spcAft>
                          <a:spcPts val="0"/>
                        </a:spcAft>
                      </a:pPr>
                      <a:r>
                        <a:rPr lang="ja-JP" altLang="en-US" sz="1000" kern="100" dirty="0" smtClean="0">
                          <a:solidFill>
                            <a:schemeClr val="tx1"/>
                          </a:solidFill>
                          <a:effectLst/>
                          <a:latin typeface="ＭＳ 明朝" panose="02020609040205080304" pitchFamily="17" charset="-128"/>
                          <a:ea typeface="ＭＳ 明朝" panose="02020609040205080304" pitchFamily="17" charset="-128"/>
                        </a:rPr>
                        <a:t>　</a:t>
                      </a:r>
                      <a:endParaRPr lang="en-US" altLang="ja-JP" sz="1000" kern="100" dirty="0" smtClean="0">
                        <a:solidFill>
                          <a:schemeClr val="tx1"/>
                        </a:solidFill>
                        <a:effectLst/>
                        <a:latin typeface="ＭＳ 明朝" panose="02020609040205080304" pitchFamily="17" charset="-128"/>
                        <a:ea typeface="ＭＳ 明朝" panose="02020609040205080304" pitchFamily="17" charset="-128"/>
                      </a:endParaRPr>
                    </a:p>
                    <a:p>
                      <a:pPr marL="133350" indent="-133350" algn="l">
                        <a:lnSpc>
                          <a:spcPts val="1300"/>
                        </a:lnSpc>
                        <a:spcAft>
                          <a:spcPts val="0"/>
                        </a:spcAft>
                      </a:pPr>
                      <a:r>
                        <a:rPr lang="ja-JP" altLang="en-US" sz="1000" kern="100" spc="0" dirty="0" smtClean="0">
                          <a:solidFill>
                            <a:schemeClr val="tx1"/>
                          </a:solidFill>
                          <a:effectLst/>
                          <a:latin typeface="ＭＳ 明朝" panose="02020609040205080304" pitchFamily="17" charset="-128"/>
                          <a:ea typeface="ＭＳ 明朝" panose="02020609040205080304" pitchFamily="17" charset="-128"/>
                        </a:rPr>
                        <a:t>・規制基準</a:t>
                      </a:r>
                      <a:endParaRPr lang="en-US" altLang="ja-JP" sz="1000" kern="100" spc="0" dirty="0" smtClean="0">
                        <a:solidFill>
                          <a:schemeClr val="tx1"/>
                        </a:solidFill>
                        <a:effectLst/>
                        <a:latin typeface="ＭＳ 明朝" panose="02020609040205080304" pitchFamily="17" charset="-128"/>
                        <a:ea typeface="ＭＳ 明朝" panose="02020609040205080304" pitchFamily="17" charset="-128"/>
                      </a:endParaRPr>
                    </a:p>
                    <a:p>
                      <a:pPr marL="133350" indent="-133350" algn="l">
                        <a:lnSpc>
                          <a:spcPts val="1300"/>
                        </a:lnSpc>
                        <a:spcAft>
                          <a:spcPts val="0"/>
                        </a:spcAft>
                      </a:pPr>
                      <a:r>
                        <a:rPr lang="ja-JP" altLang="en-US" sz="1000" kern="100" spc="0" dirty="0" smtClean="0">
                          <a:solidFill>
                            <a:schemeClr val="tx1"/>
                          </a:solidFill>
                          <a:effectLst/>
                          <a:latin typeface="ＭＳ 明朝" panose="02020609040205080304" pitchFamily="17" charset="-128"/>
                          <a:ea typeface="ＭＳ 明朝" panose="02020609040205080304" pitchFamily="17" charset="-128"/>
                        </a:rPr>
                        <a:t>　</a:t>
                      </a:r>
                      <a:r>
                        <a:rPr lang="ja-JP" altLang="en-US" sz="1000" kern="100" spc="-50" baseline="0" dirty="0" smtClean="0">
                          <a:solidFill>
                            <a:schemeClr val="tx1"/>
                          </a:solidFill>
                          <a:effectLst/>
                          <a:latin typeface="ＭＳ 明朝" panose="02020609040205080304" pitchFamily="17" charset="-128"/>
                          <a:ea typeface="ＭＳ 明朝" panose="02020609040205080304" pitchFamily="17" charset="-128"/>
                        </a:rPr>
                        <a:t>廃棄物焼却炉 新設：</a:t>
                      </a:r>
                      <a:r>
                        <a:rPr lang="en-US" altLang="ja-JP" sz="1000" kern="100" spc="-50" baseline="0" dirty="0" smtClean="0">
                          <a:solidFill>
                            <a:schemeClr val="tx1"/>
                          </a:solidFill>
                          <a:effectLst/>
                          <a:latin typeface="ＭＳ 明朝" panose="02020609040205080304" pitchFamily="17" charset="-128"/>
                          <a:ea typeface="ＭＳ 明朝" panose="02020609040205080304" pitchFamily="17" charset="-128"/>
                        </a:rPr>
                        <a:t>30</a:t>
                      </a:r>
                      <a:r>
                        <a:rPr lang="ja-JP" altLang="en-US" sz="1000" kern="100" spc="-50" baseline="0" dirty="0" err="1" smtClean="0">
                          <a:solidFill>
                            <a:schemeClr val="tx1"/>
                          </a:solidFill>
                          <a:effectLst/>
                          <a:latin typeface="ＭＳ 明朝" panose="02020609040205080304" pitchFamily="17" charset="-128"/>
                          <a:ea typeface="ＭＳ 明朝" panose="02020609040205080304" pitchFamily="17" charset="-128"/>
                        </a:rPr>
                        <a:t>、</a:t>
                      </a:r>
                      <a:r>
                        <a:rPr lang="ja-JP" altLang="en-US" sz="1000" kern="100" spc="-50" baseline="0" dirty="0" smtClean="0">
                          <a:solidFill>
                            <a:schemeClr val="tx1"/>
                          </a:solidFill>
                          <a:effectLst/>
                          <a:latin typeface="ＭＳ 明朝" panose="02020609040205080304" pitchFamily="17" charset="-128"/>
                          <a:ea typeface="ＭＳ 明朝" panose="02020609040205080304" pitchFamily="17" charset="-128"/>
                        </a:rPr>
                        <a:t>既設：</a:t>
                      </a:r>
                      <a:r>
                        <a:rPr lang="en-US" altLang="ja-JP" sz="1000" kern="100" spc="-50" baseline="0" dirty="0" smtClean="0">
                          <a:solidFill>
                            <a:schemeClr val="tx1"/>
                          </a:solidFill>
                          <a:effectLst/>
                          <a:latin typeface="ＭＳ 明朝" panose="02020609040205080304" pitchFamily="17" charset="-128"/>
                          <a:ea typeface="ＭＳ 明朝" panose="02020609040205080304" pitchFamily="17" charset="-128"/>
                        </a:rPr>
                        <a:t>50</a:t>
                      </a:r>
                      <a:r>
                        <a:rPr lang="ja-JP" altLang="en-US" sz="1000" kern="100" spc="-50" baseline="0" dirty="0" smtClean="0">
                          <a:solidFill>
                            <a:schemeClr val="tx1"/>
                          </a:solidFill>
                          <a:effectLst/>
                          <a:latin typeface="ＭＳ 明朝" panose="02020609040205080304" pitchFamily="17" charset="-128"/>
                          <a:ea typeface="ＭＳ 明朝" panose="02020609040205080304" pitchFamily="17" charset="-128"/>
                        </a:rPr>
                        <a:t>（</a:t>
                      </a:r>
                      <a:r>
                        <a:rPr lang="en-US" altLang="ja-JP" sz="1000" kern="100" spc="-50" baseline="0" dirty="0" err="1" smtClean="0">
                          <a:solidFill>
                            <a:schemeClr val="tx1"/>
                          </a:solidFill>
                          <a:effectLst/>
                          <a:latin typeface="ＭＳ 明朝" panose="02020609040205080304" pitchFamily="17" charset="-128"/>
                          <a:ea typeface="ＭＳ 明朝" panose="02020609040205080304" pitchFamily="17" charset="-128"/>
                        </a:rPr>
                        <a:t>μg</a:t>
                      </a:r>
                      <a:r>
                        <a:rPr lang="ja-JP" altLang="en-US" sz="1000" kern="100" spc="-50" baseline="0" dirty="0" smtClean="0">
                          <a:solidFill>
                            <a:schemeClr val="tx1"/>
                          </a:solidFill>
                          <a:effectLst/>
                          <a:latin typeface="ＭＳ 明朝" panose="02020609040205080304" pitchFamily="17" charset="-128"/>
                          <a:ea typeface="ＭＳ 明朝" panose="02020609040205080304" pitchFamily="17" charset="-128"/>
                        </a:rPr>
                        <a:t>／㎥）</a:t>
                      </a:r>
                      <a:endParaRPr lang="en-US" altLang="ja-JP" sz="1000" kern="100" spc="-50" baseline="0" dirty="0" smtClean="0">
                        <a:solidFill>
                          <a:schemeClr val="tx1"/>
                        </a:solidFill>
                        <a:effectLst/>
                        <a:latin typeface="ＭＳ 明朝" panose="02020609040205080304" pitchFamily="17" charset="-128"/>
                        <a:ea typeface="ＭＳ 明朝" panose="02020609040205080304" pitchFamily="17" charset="-128"/>
                      </a:endParaRPr>
                    </a:p>
                    <a:p>
                      <a:pPr marL="133350" indent="-133350" algn="l">
                        <a:lnSpc>
                          <a:spcPts val="1300"/>
                        </a:lnSpc>
                        <a:spcAft>
                          <a:spcPts val="0"/>
                        </a:spcAft>
                      </a:pPr>
                      <a:r>
                        <a:rPr lang="ja-JP" altLang="en-US" sz="1000" kern="100" spc="0" dirty="0" smtClean="0">
                          <a:solidFill>
                            <a:schemeClr val="tx1"/>
                          </a:solidFill>
                          <a:effectLst/>
                          <a:latin typeface="ＭＳ 明朝" panose="02020609040205080304" pitchFamily="17" charset="-128"/>
                          <a:ea typeface="ＭＳ 明朝" panose="02020609040205080304" pitchFamily="17" charset="-128"/>
                        </a:rPr>
                        <a:t>　など</a:t>
                      </a:r>
                      <a:endParaRPr lang="en-US" altLang="ja-JP" sz="1000" kern="100" spc="0" dirty="0" smtClean="0">
                        <a:solidFill>
                          <a:schemeClr val="tx1"/>
                        </a:solidFill>
                        <a:effectLst/>
                        <a:latin typeface="ＭＳ 明朝" panose="02020609040205080304" pitchFamily="17" charset="-128"/>
                        <a:ea typeface="ＭＳ 明朝" panose="02020609040205080304" pitchFamily="17"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23" name="大かっこ 22"/>
          <p:cNvSpPr/>
          <p:nvPr/>
        </p:nvSpPr>
        <p:spPr>
          <a:xfrm>
            <a:off x="10001200" y="4196138"/>
            <a:ext cx="2664296" cy="460446"/>
          </a:xfrm>
          <a:prstGeom prst="bracketPair">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4" name="大かっこ 23"/>
          <p:cNvSpPr/>
          <p:nvPr/>
        </p:nvSpPr>
        <p:spPr>
          <a:xfrm>
            <a:off x="6616824" y="4206156"/>
            <a:ext cx="3096344" cy="276944"/>
          </a:xfrm>
          <a:prstGeom prst="bracketPair">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5" name="大かっこ 24"/>
          <p:cNvSpPr/>
          <p:nvPr/>
        </p:nvSpPr>
        <p:spPr>
          <a:xfrm>
            <a:off x="6832848" y="5524021"/>
            <a:ext cx="1704653" cy="284691"/>
          </a:xfrm>
          <a:prstGeom prst="bracketPair">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9" name="角丸四角形 28"/>
          <p:cNvSpPr/>
          <p:nvPr/>
        </p:nvSpPr>
        <p:spPr bwMode="auto">
          <a:xfrm>
            <a:off x="75193" y="5688748"/>
            <a:ext cx="5216654" cy="1848156"/>
          </a:xfrm>
          <a:prstGeom prst="roundRect">
            <a:avLst>
              <a:gd name="adj" fmla="val 16077"/>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280160" fontAlgn="auto">
              <a:lnSpc>
                <a:spcPts val="1200"/>
              </a:lnSpc>
              <a:spcBef>
                <a:spcPts val="0"/>
              </a:spcBef>
              <a:spcAft>
                <a:spcPts val="0"/>
              </a:spcAft>
              <a:defRPr/>
            </a:pPr>
            <a:endParaRPr lang="en-US" altLang="ja-JP" sz="1100" dirty="0" smtClean="0">
              <a:solidFill>
                <a:schemeClr val="tx1"/>
              </a:solidFill>
              <a:latin typeface="ＭＳ 明朝" panose="02020609040205080304" pitchFamily="17" charset="-128"/>
              <a:ea typeface="ＭＳ 明朝" panose="02020609040205080304" pitchFamily="17" charset="-128"/>
            </a:endParaRPr>
          </a:p>
          <a:p>
            <a:pPr defTabSz="1280160" fontAlgn="auto">
              <a:lnSpc>
                <a:spcPts val="1800"/>
              </a:lnSpc>
              <a:spcBef>
                <a:spcPts val="0"/>
              </a:spcBef>
              <a:spcAft>
                <a:spcPts val="0"/>
              </a:spcAft>
              <a:defRPr/>
            </a:pPr>
            <a:r>
              <a:rPr lang="ja-JP" altLang="en-US" sz="1100" dirty="0" smtClean="0">
                <a:solidFill>
                  <a:schemeClr val="tx1"/>
                </a:solidFill>
                <a:latin typeface="ＭＳ 明朝" panose="02020609040205080304" pitchFamily="17" charset="-128"/>
                <a:ea typeface="ＭＳ 明朝" panose="02020609040205080304" pitchFamily="17" charset="-128"/>
              </a:rPr>
              <a:t>○ </a:t>
            </a:r>
            <a:r>
              <a:rPr lang="ja-JP" altLang="en-US" sz="1100" spc="-20" dirty="0" smtClean="0">
                <a:solidFill>
                  <a:schemeClr val="tx1"/>
                </a:solidFill>
                <a:latin typeface="ＭＳ 明朝" panose="02020609040205080304" pitchFamily="17" charset="-128"/>
                <a:ea typeface="ＭＳ 明朝" panose="02020609040205080304" pitchFamily="17" charset="-128"/>
              </a:rPr>
              <a:t>条例に基づく水銀の規制対象施設であって</a:t>
            </a:r>
            <a:endParaRPr lang="en-US" altLang="ja-JP" sz="1100" spc="-20" dirty="0" smtClean="0">
              <a:solidFill>
                <a:schemeClr val="tx1"/>
              </a:solidFill>
              <a:latin typeface="ＭＳ 明朝" panose="02020609040205080304" pitchFamily="17" charset="-128"/>
              <a:ea typeface="ＭＳ 明朝" panose="02020609040205080304" pitchFamily="17" charset="-128"/>
            </a:endParaRPr>
          </a:p>
          <a:p>
            <a:pPr defTabSz="1280160" fontAlgn="auto">
              <a:lnSpc>
                <a:spcPts val="1800"/>
              </a:lnSpc>
              <a:spcBef>
                <a:spcPts val="600"/>
              </a:spcBef>
              <a:spcAft>
                <a:spcPts val="0"/>
              </a:spcAft>
              <a:defRPr/>
            </a:pPr>
            <a:r>
              <a:rPr lang="ja-JP" altLang="en-US" sz="1100" spc="-20" dirty="0">
                <a:solidFill>
                  <a:schemeClr val="tx1"/>
                </a:solidFill>
                <a:latin typeface="ＭＳ 明朝" panose="02020609040205080304" pitchFamily="17" charset="-128"/>
                <a:ea typeface="ＭＳ 明朝" panose="02020609040205080304" pitchFamily="17" charset="-128"/>
              </a:rPr>
              <a:t>　</a:t>
            </a:r>
            <a:r>
              <a:rPr lang="ja-JP" altLang="en-US" sz="1100" spc="-20" dirty="0" smtClean="0">
                <a:solidFill>
                  <a:schemeClr val="tx1"/>
                </a:solidFill>
                <a:latin typeface="ＭＳ 明朝" panose="02020609040205080304" pitchFamily="17" charset="-128"/>
                <a:ea typeface="ＭＳ 明朝" panose="02020609040205080304" pitchFamily="17" charset="-128"/>
              </a:rPr>
              <a:t>・法の規制</a:t>
            </a:r>
            <a:r>
              <a:rPr lang="ja-JP" altLang="en-US" sz="1100" spc="-20" dirty="0">
                <a:solidFill>
                  <a:schemeClr val="tx1"/>
                </a:solidFill>
                <a:latin typeface="ＭＳ 明朝" panose="02020609040205080304" pitchFamily="17" charset="-128"/>
                <a:ea typeface="ＭＳ 明朝" panose="02020609040205080304" pitchFamily="17" charset="-128"/>
              </a:rPr>
              <a:t>対象</a:t>
            </a:r>
            <a:r>
              <a:rPr lang="ja-JP" altLang="en-US" sz="1100" spc="-20" dirty="0" smtClean="0">
                <a:solidFill>
                  <a:schemeClr val="tx1"/>
                </a:solidFill>
                <a:latin typeface="ＭＳ 明朝" panose="02020609040205080304" pitchFamily="17" charset="-128"/>
                <a:ea typeface="ＭＳ 明朝" panose="02020609040205080304" pitchFamily="17" charset="-128"/>
              </a:rPr>
              <a:t>にも該当する施設に対する排出規制</a:t>
            </a:r>
            <a:endParaRPr lang="en-US" altLang="ja-JP" sz="1100" spc="-20" dirty="0" smtClean="0">
              <a:solidFill>
                <a:schemeClr val="tx1"/>
              </a:solidFill>
              <a:latin typeface="ＭＳ 明朝" panose="02020609040205080304" pitchFamily="17" charset="-128"/>
              <a:ea typeface="ＭＳ 明朝" panose="02020609040205080304" pitchFamily="17" charset="-128"/>
            </a:endParaRPr>
          </a:p>
          <a:p>
            <a:pPr defTabSz="1280160" fontAlgn="auto">
              <a:lnSpc>
                <a:spcPts val="1800"/>
              </a:lnSpc>
              <a:spcBef>
                <a:spcPts val="0"/>
              </a:spcBef>
              <a:spcAft>
                <a:spcPts val="0"/>
              </a:spcAft>
              <a:defRPr/>
            </a:pPr>
            <a:r>
              <a:rPr lang="ja-JP" altLang="en-US" sz="1100" dirty="0">
                <a:solidFill>
                  <a:schemeClr val="tx1"/>
                </a:solidFill>
                <a:latin typeface="ＭＳ 明朝" panose="02020609040205080304" pitchFamily="17" charset="-128"/>
                <a:ea typeface="ＭＳ 明朝" panose="02020609040205080304" pitchFamily="17" charset="-128"/>
              </a:rPr>
              <a:t>　</a:t>
            </a:r>
            <a:r>
              <a:rPr lang="ja-JP" altLang="en-US" sz="1100" dirty="0" smtClean="0">
                <a:solidFill>
                  <a:schemeClr val="tx1"/>
                </a:solidFill>
                <a:latin typeface="ＭＳ 明朝" panose="02020609040205080304" pitchFamily="17" charset="-128"/>
                <a:ea typeface="ＭＳ 明朝" panose="02020609040205080304" pitchFamily="17" charset="-128"/>
              </a:rPr>
              <a:t>・法の規制</a:t>
            </a:r>
            <a:r>
              <a:rPr lang="ja-JP" altLang="en-US" sz="1100" dirty="0">
                <a:solidFill>
                  <a:schemeClr val="tx1"/>
                </a:solidFill>
                <a:latin typeface="ＭＳ 明朝" panose="02020609040205080304" pitchFamily="17" charset="-128"/>
                <a:ea typeface="ＭＳ 明朝" panose="02020609040205080304" pitchFamily="17" charset="-128"/>
              </a:rPr>
              <a:t>対象</a:t>
            </a:r>
            <a:r>
              <a:rPr lang="ja-JP" altLang="en-US" sz="1100" dirty="0" smtClean="0">
                <a:solidFill>
                  <a:schemeClr val="tx1"/>
                </a:solidFill>
                <a:latin typeface="ＭＳ 明朝" panose="02020609040205080304" pitchFamily="17" charset="-128"/>
                <a:ea typeface="ＭＳ 明朝" panose="02020609040205080304" pitchFamily="17" charset="-128"/>
              </a:rPr>
              <a:t>に該当しない施設に対する排出規制</a:t>
            </a:r>
            <a:endParaRPr lang="en-US" altLang="ja-JP" sz="1100" dirty="0" smtClean="0">
              <a:solidFill>
                <a:schemeClr val="tx1"/>
              </a:solidFill>
              <a:latin typeface="ＭＳ 明朝" panose="02020609040205080304" pitchFamily="17" charset="-128"/>
              <a:ea typeface="ＭＳ 明朝" panose="02020609040205080304" pitchFamily="17" charset="-128"/>
            </a:endParaRPr>
          </a:p>
          <a:p>
            <a:pPr defTabSz="1280160" fontAlgn="auto">
              <a:lnSpc>
                <a:spcPts val="1000"/>
              </a:lnSpc>
              <a:spcBef>
                <a:spcPts val="0"/>
              </a:spcBef>
              <a:spcAft>
                <a:spcPts val="0"/>
              </a:spcAft>
              <a:defRPr/>
            </a:pPr>
            <a:endParaRPr lang="en-US" altLang="ja-JP" sz="1100" dirty="0">
              <a:solidFill>
                <a:schemeClr val="tx1"/>
              </a:solidFill>
              <a:latin typeface="ＭＳ 明朝" panose="02020609040205080304" pitchFamily="17" charset="-128"/>
              <a:ea typeface="ＭＳ 明朝" panose="02020609040205080304" pitchFamily="17" charset="-128"/>
            </a:endParaRPr>
          </a:p>
          <a:p>
            <a:pPr defTabSz="1280160" fontAlgn="auto">
              <a:lnSpc>
                <a:spcPts val="1800"/>
              </a:lnSpc>
              <a:spcBef>
                <a:spcPts val="0"/>
              </a:spcBef>
              <a:spcAft>
                <a:spcPts val="0"/>
              </a:spcAft>
              <a:defRPr/>
            </a:pPr>
            <a:r>
              <a:rPr lang="ja-JP" altLang="en-US" sz="1100" dirty="0" smtClean="0">
                <a:solidFill>
                  <a:schemeClr val="tx1"/>
                </a:solidFill>
                <a:latin typeface="ＭＳ 明朝" panose="02020609040205080304" pitchFamily="17" charset="-128"/>
                <a:ea typeface="ＭＳ 明朝" panose="02020609040205080304" pitchFamily="17" charset="-128"/>
              </a:rPr>
              <a:t>　のあり方</a:t>
            </a:r>
            <a:endParaRPr lang="ja-JP" altLang="en-US" sz="1100" dirty="0">
              <a:solidFill>
                <a:schemeClr val="tx1"/>
              </a:solidFill>
              <a:latin typeface="ＭＳ 明朝" panose="02020609040205080304" pitchFamily="17" charset="-128"/>
              <a:ea typeface="ＭＳ 明朝" panose="02020609040205080304" pitchFamily="17" charset="-128"/>
            </a:endParaRPr>
          </a:p>
        </p:txBody>
      </p:sp>
      <p:sp>
        <p:nvSpPr>
          <p:cNvPr id="31" name="テキスト ボックス 30"/>
          <p:cNvSpPr txBox="1"/>
          <p:nvPr/>
        </p:nvSpPr>
        <p:spPr>
          <a:xfrm>
            <a:off x="280120" y="5678487"/>
            <a:ext cx="1440160" cy="297954"/>
          </a:xfrm>
          <a:prstGeom prst="roundRect">
            <a:avLst/>
          </a:prstGeom>
          <a:solidFill>
            <a:schemeClr val="bg2">
              <a:lumMod val="9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wrap="square">
            <a:spAutoFit/>
          </a:bodyPr>
          <a:lstStyle/>
          <a:p>
            <a:pPr defTabSz="1280160" fontAlgn="auto">
              <a:spcBef>
                <a:spcPts val="0"/>
              </a:spcBef>
              <a:spcAft>
                <a:spcPts val="0"/>
              </a:spcAft>
              <a:defRPr/>
            </a:pPr>
            <a:r>
              <a:rPr lang="ja-JP" altLang="en-US" sz="1150" b="1" dirty="0" smtClean="0">
                <a:latin typeface="Meiryo UI" panose="020B0604030504040204" pitchFamily="50" charset="-128"/>
                <a:ea typeface="Meiryo UI" panose="020B0604030504040204" pitchFamily="50" charset="-128"/>
                <a:cs typeface="Meiryo UI" panose="020B0604030504040204" pitchFamily="50" charset="-128"/>
              </a:rPr>
              <a:t> 検討の内容（案）</a:t>
            </a:r>
            <a:endParaRPr lang="ja-JP" altLang="en-US" sz="1150" b="1" dirty="0">
              <a:latin typeface="Meiryo UI" panose="020B0604030504040204" pitchFamily="50" charset="-128"/>
              <a:ea typeface="Meiryo UI" panose="020B0604030504040204" pitchFamily="50" charset="-128"/>
              <a:cs typeface="Meiryo UI" panose="020B0604030504040204" pitchFamily="50"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8209</TotalTime>
  <Words>361</Words>
  <Application>Microsoft Office PowerPoint</Application>
  <PresentationFormat>A3 297x420 mm</PresentationFormat>
  <Paragraphs>130</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田渕　敬一</dc:creator>
  <cp:lastModifiedBy>池田　桂周</cp:lastModifiedBy>
  <cp:revision>713</cp:revision>
  <cp:lastPrinted>2017-05-24T02:34:03Z</cp:lastPrinted>
  <dcterms:created xsi:type="dcterms:W3CDTF">2015-03-03T02:47:57Z</dcterms:created>
  <dcterms:modified xsi:type="dcterms:W3CDTF">2017-05-24T04:46:42Z</dcterms:modified>
</cp:coreProperties>
</file>